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2" r:id="rId3"/>
    <p:sldId id="263" r:id="rId4"/>
    <p:sldId id="579" r:id="rId5"/>
    <p:sldId id="257" r:id="rId6"/>
    <p:sldId id="584" r:id="rId7"/>
    <p:sldId id="258" r:id="rId8"/>
    <p:sldId id="580" r:id="rId9"/>
    <p:sldId id="581" r:id="rId10"/>
    <p:sldId id="259" r:id="rId11"/>
    <p:sldId id="260" r:id="rId12"/>
    <p:sldId id="261" r:id="rId13"/>
    <p:sldId id="585" r:id="rId14"/>
    <p:sldId id="582" r:id="rId15"/>
    <p:sldId id="583" r:id="rId16"/>
    <p:sldId id="270" r:id="rId17"/>
    <p:sldId id="577" r:id="rId18"/>
    <p:sldId id="578"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6" autoAdjust="0"/>
    <p:restoredTop sz="94660"/>
  </p:normalViewPr>
  <p:slideViewPr>
    <p:cSldViewPr>
      <p:cViewPr varScale="1">
        <p:scale>
          <a:sx n="159" d="100"/>
          <a:sy n="159" d="100"/>
        </p:scale>
        <p:origin x="256" y="1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271C29-9BFD-4C42-8E9D-93A4855C470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GB"/>
        </a:p>
      </dgm:t>
    </dgm:pt>
    <dgm:pt modelId="{68B7F923-3F78-4261-A848-4EDB45F04775}">
      <dgm:prSet phldrT="[Text]"/>
      <dgm:spPr/>
      <dgm:t>
        <a:bodyPr/>
        <a:lstStyle/>
        <a:p>
          <a:r>
            <a:rPr lang="en-GB" dirty="0"/>
            <a:t>Has no meaning</a:t>
          </a:r>
        </a:p>
      </dgm:t>
    </dgm:pt>
    <dgm:pt modelId="{4849BE4B-6B16-4CCA-ADF9-5A76312FA6DB}" type="parTrans" cxnId="{B406D7BD-37F1-4641-A882-84A73F018FEE}">
      <dgm:prSet/>
      <dgm:spPr/>
      <dgm:t>
        <a:bodyPr/>
        <a:lstStyle/>
        <a:p>
          <a:endParaRPr lang="en-GB"/>
        </a:p>
      </dgm:t>
    </dgm:pt>
    <dgm:pt modelId="{0DBC427B-3715-4152-B479-1FAC13BCB34E}" type="sibTrans" cxnId="{B406D7BD-37F1-4641-A882-84A73F018FEE}">
      <dgm:prSet/>
      <dgm:spPr/>
      <dgm:t>
        <a:bodyPr/>
        <a:lstStyle/>
        <a:p>
          <a:endParaRPr lang="en-GB"/>
        </a:p>
      </dgm:t>
    </dgm:pt>
    <dgm:pt modelId="{19213127-B1F3-42F8-9B37-8714BF797142}">
      <dgm:prSet/>
      <dgm:spPr/>
      <dgm:t>
        <a:bodyPr/>
        <a:lstStyle/>
        <a:p>
          <a:r>
            <a:rPr lang="en-GB"/>
            <a:t>We cannot see any purpose for the data.</a:t>
          </a:r>
          <a:endParaRPr lang="en-GB" dirty="0"/>
        </a:p>
      </dgm:t>
    </dgm:pt>
    <dgm:pt modelId="{62E812B5-AE6F-4621-BCB5-2F4A01362B85}" type="parTrans" cxnId="{6F70902A-95AD-4EE7-8F94-D30F03E36756}">
      <dgm:prSet/>
      <dgm:spPr/>
      <dgm:t>
        <a:bodyPr/>
        <a:lstStyle/>
        <a:p>
          <a:endParaRPr lang="en-GB"/>
        </a:p>
      </dgm:t>
    </dgm:pt>
    <dgm:pt modelId="{62643809-E591-498C-AC01-4296DF2A4840}" type="sibTrans" cxnId="{6F70902A-95AD-4EE7-8F94-D30F03E36756}">
      <dgm:prSet/>
      <dgm:spPr/>
      <dgm:t>
        <a:bodyPr/>
        <a:lstStyle/>
        <a:p>
          <a:endParaRPr lang="en-GB"/>
        </a:p>
      </dgm:t>
    </dgm:pt>
    <dgm:pt modelId="{69DAC18F-D3D9-4E21-877F-7B56115584C1}">
      <dgm:prSet/>
      <dgm:spPr/>
      <dgm:t>
        <a:bodyPr/>
        <a:lstStyle/>
        <a:p>
          <a:r>
            <a:rPr lang="en-GB"/>
            <a:t>Has no structure</a:t>
          </a:r>
          <a:endParaRPr lang="en-GB" dirty="0"/>
        </a:p>
      </dgm:t>
    </dgm:pt>
    <dgm:pt modelId="{8C5811C5-4C88-4AB9-B524-56C0DF6791BD}" type="parTrans" cxnId="{A7745D9C-9EDA-4771-BFD4-98FC5BCE77C6}">
      <dgm:prSet/>
      <dgm:spPr/>
      <dgm:t>
        <a:bodyPr/>
        <a:lstStyle/>
        <a:p>
          <a:endParaRPr lang="en-GB"/>
        </a:p>
      </dgm:t>
    </dgm:pt>
    <dgm:pt modelId="{B4267E13-66E5-4F37-A263-36BEA1DDD96F}" type="sibTrans" cxnId="{A7745D9C-9EDA-4771-BFD4-98FC5BCE77C6}">
      <dgm:prSet/>
      <dgm:spPr/>
      <dgm:t>
        <a:bodyPr/>
        <a:lstStyle/>
        <a:p>
          <a:endParaRPr lang="en-GB"/>
        </a:p>
      </dgm:t>
    </dgm:pt>
    <dgm:pt modelId="{A4B6FC85-50F9-4782-9041-072683FC54E5}">
      <dgm:prSet/>
      <dgm:spPr/>
      <dgm:t>
        <a:bodyPr/>
        <a:lstStyle/>
        <a:p>
          <a:r>
            <a:rPr lang="en-GB"/>
            <a:t>There is no organisation, such as sorting or placing in a table.</a:t>
          </a:r>
          <a:endParaRPr lang="en-GB" dirty="0"/>
        </a:p>
      </dgm:t>
    </dgm:pt>
    <dgm:pt modelId="{2E471F39-4877-4420-9640-3730F626DDE1}" type="parTrans" cxnId="{A777D6FD-0EC9-4E0A-9BBB-EFC2C548733E}">
      <dgm:prSet/>
      <dgm:spPr/>
      <dgm:t>
        <a:bodyPr/>
        <a:lstStyle/>
        <a:p>
          <a:endParaRPr lang="en-GB"/>
        </a:p>
      </dgm:t>
    </dgm:pt>
    <dgm:pt modelId="{8ACA8B10-C1BD-47B2-9B4C-09A629CBB140}" type="sibTrans" cxnId="{A777D6FD-0EC9-4E0A-9BBB-EFC2C548733E}">
      <dgm:prSet/>
      <dgm:spPr/>
      <dgm:t>
        <a:bodyPr/>
        <a:lstStyle/>
        <a:p>
          <a:endParaRPr lang="en-GB"/>
        </a:p>
      </dgm:t>
    </dgm:pt>
    <dgm:pt modelId="{E1B28745-BD1F-46B0-BED1-EB958CAD8668}">
      <dgm:prSet/>
      <dgm:spPr/>
      <dgm:t>
        <a:bodyPr/>
        <a:lstStyle/>
        <a:p>
          <a:r>
            <a:rPr lang="en-GB"/>
            <a:t>Has no context</a:t>
          </a:r>
          <a:endParaRPr lang="en-GB" dirty="0"/>
        </a:p>
      </dgm:t>
    </dgm:pt>
    <dgm:pt modelId="{4A76325F-B2C5-4A34-BF1A-8780F37A3667}" type="parTrans" cxnId="{D30EC378-3B2E-443E-81FC-552F1ECACF06}">
      <dgm:prSet/>
      <dgm:spPr/>
      <dgm:t>
        <a:bodyPr/>
        <a:lstStyle/>
        <a:p>
          <a:endParaRPr lang="en-GB"/>
        </a:p>
      </dgm:t>
    </dgm:pt>
    <dgm:pt modelId="{7DDABD40-4E1D-4789-BB34-7C431F760CF5}" type="sibTrans" cxnId="{D30EC378-3B2E-443E-81FC-552F1ECACF06}">
      <dgm:prSet/>
      <dgm:spPr/>
      <dgm:t>
        <a:bodyPr/>
        <a:lstStyle/>
        <a:p>
          <a:endParaRPr lang="en-GB"/>
        </a:p>
      </dgm:t>
    </dgm:pt>
    <dgm:pt modelId="{EACEE24B-F5E3-4681-B2AB-F579D13672C1}">
      <dgm:prSet/>
      <dgm:spPr/>
      <dgm:t>
        <a:bodyPr/>
        <a:lstStyle/>
        <a:p>
          <a:r>
            <a:rPr lang="en-GB"/>
            <a:t>We don’t know the circumstances the data was collect in (e.g. is it race times, test scores, etc.)</a:t>
          </a:r>
          <a:endParaRPr lang="en-GB" dirty="0"/>
        </a:p>
      </dgm:t>
    </dgm:pt>
    <dgm:pt modelId="{1AC25F7D-B73E-4238-8F00-CBEDABB09C37}" type="parTrans" cxnId="{9AEC30E0-A836-4CEB-9938-EC976A9806B9}">
      <dgm:prSet/>
      <dgm:spPr/>
      <dgm:t>
        <a:bodyPr/>
        <a:lstStyle/>
        <a:p>
          <a:endParaRPr lang="en-GB"/>
        </a:p>
      </dgm:t>
    </dgm:pt>
    <dgm:pt modelId="{3AC9FEEB-D974-4549-8024-B76F8423BE4C}" type="sibTrans" cxnId="{9AEC30E0-A836-4CEB-9938-EC976A9806B9}">
      <dgm:prSet/>
      <dgm:spPr/>
      <dgm:t>
        <a:bodyPr/>
        <a:lstStyle/>
        <a:p>
          <a:endParaRPr lang="en-GB"/>
        </a:p>
      </dgm:t>
    </dgm:pt>
    <dgm:pt modelId="{79755FC1-D070-4E70-981C-C8BB8B084F83}">
      <dgm:prSet/>
      <dgm:spPr/>
      <dgm:t>
        <a:bodyPr/>
        <a:lstStyle/>
        <a:p>
          <a:r>
            <a:rPr lang="en-GB"/>
            <a:t>Is unprocessed</a:t>
          </a:r>
          <a:endParaRPr lang="en-GB" dirty="0"/>
        </a:p>
      </dgm:t>
    </dgm:pt>
    <dgm:pt modelId="{FF9B06DD-94E1-4F56-B1EB-78C19D147385}" type="parTrans" cxnId="{65926637-1A63-408A-AA59-C410911B8E4B}">
      <dgm:prSet/>
      <dgm:spPr/>
      <dgm:t>
        <a:bodyPr/>
        <a:lstStyle/>
        <a:p>
          <a:endParaRPr lang="en-GB"/>
        </a:p>
      </dgm:t>
    </dgm:pt>
    <dgm:pt modelId="{01D5D37D-00C3-40B3-8FE0-49A0EC273E31}" type="sibTrans" cxnId="{65926637-1A63-408A-AA59-C410911B8E4B}">
      <dgm:prSet/>
      <dgm:spPr/>
      <dgm:t>
        <a:bodyPr/>
        <a:lstStyle/>
        <a:p>
          <a:endParaRPr lang="en-GB"/>
        </a:p>
      </dgm:t>
    </dgm:pt>
    <dgm:pt modelId="{86065EFC-81BE-46CB-B500-DA765FF35F6C}">
      <dgm:prSet/>
      <dgm:spPr/>
      <dgm:t>
        <a:bodyPr/>
        <a:lstStyle/>
        <a:p>
          <a:r>
            <a:rPr lang="en-GB" dirty="0"/>
            <a:t>No actions have been performed on the data, such as calculations, comparisons or sorting.</a:t>
          </a:r>
        </a:p>
      </dgm:t>
    </dgm:pt>
    <dgm:pt modelId="{A55BAAFD-CDAD-444D-B8C9-1020A52A8D17}" type="parTrans" cxnId="{4155839A-251D-4ACD-88EB-D3A189912283}">
      <dgm:prSet/>
      <dgm:spPr/>
      <dgm:t>
        <a:bodyPr/>
        <a:lstStyle/>
        <a:p>
          <a:endParaRPr lang="en-GB"/>
        </a:p>
      </dgm:t>
    </dgm:pt>
    <dgm:pt modelId="{B0E4DA88-E5B8-40BB-BD92-12E493AAB886}" type="sibTrans" cxnId="{4155839A-251D-4ACD-88EB-D3A189912283}">
      <dgm:prSet/>
      <dgm:spPr/>
      <dgm:t>
        <a:bodyPr/>
        <a:lstStyle/>
        <a:p>
          <a:endParaRPr lang="en-GB"/>
        </a:p>
      </dgm:t>
    </dgm:pt>
    <dgm:pt modelId="{0A114369-7049-4B0C-9587-8B56861CAE34}" type="pres">
      <dgm:prSet presAssocID="{C3271C29-9BFD-4C42-8E9D-93A4855C4704}" presName="linear" presStyleCnt="0">
        <dgm:presLayoutVars>
          <dgm:dir/>
          <dgm:animLvl val="lvl"/>
          <dgm:resizeHandles val="exact"/>
        </dgm:presLayoutVars>
      </dgm:prSet>
      <dgm:spPr/>
    </dgm:pt>
    <dgm:pt modelId="{9D815784-440F-4078-86C3-9470EC1A9E73}" type="pres">
      <dgm:prSet presAssocID="{68B7F923-3F78-4261-A848-4EDB45F04775}" presName="parentLin" presStyleCnt="0"/>
      <dgm:spPr/>
    </dgm:pt>
    <dgm:pt modelId="{915AAC3A-29ED-4DBA-BB35-453B4BCB4049}" type="pres">
      <dgm:prSet presAssocID="{68B7F923-3F78-4261-A848-4EDB45F04775}" presName="parentLeftMargin" presStyleLbl="node1" presStyleIdx="0" presStyleCnt="4"/>
      <dgm:spPr/>
    </dgm:pt>
    <dgm:pt modelId="{55279A32-2FF5-4832-A7D7-170874653FCB}" type="pres">
      <dgm:prSet presAssocID="{68B7F923-3F78-4261-A848-4EDB45F04775}" presName="parentText" presStyleLbl="node1" presStyleIdx="0" presStyleCnt="4">
        <dgm:presLayoutVars>
          <dgm:chMax val="0"/>
          <dgm:bulletEnabled val="1"/>
        </dgm:presLayoutVars>
      </dgm:prSet>
      <dgm:spPr>
        <a:prstGeom prst="rect">
          <a:avLst/>
        </a:prstGeom>
      </dgm:spPr>
    </dgm:pt>
    <dgm:pt modelId="{BA4582E8-9D56-4F89-BB03-0DBAB63E7E6D}" type="pres">
      <dgm:prSet presAssocID="{68B7F923-3F78-4261-A848-4EDB45F04775}" presName="negativeSpace" presStyleCnt="0"/>
      <dgm:spPr/>
    </dgm:pt>
    <dgm:pt modelId="{C56FC616-92F4-403F-9388-B94385956315}" type="pres">
      <dgm:prSet presAssocID="{68B7F923-3F78-4261-A848-4EDB45F04775}" presName="childText" presStyleLbl="conFgAcc1" presStyleIdx="0" presStyleCnt="4">
        <dgm:presLayoutVars>
          <dgm:bulletEnabled val="1"/>
        </dgm:presLayoutVars>
      </dgm:prSet>
      <dgm:spPr/>
    </dgm:pt>
    <dgm:pt modelId="{D11C3D11-5BEC-4CC1-9A06-45DEF106764D}" type="pres">
      <dgm:prSet presAssocID="{0DBC427B-3715-4152-B479-1FAC13BCB34E}" presName="spaceBetweenRectangles" presStyleCnt="0"/>
      <dgm:spPr/>
    </dgm:pt>
    <dgm:pt modelId="{761D44FD-37C6-474F-ADC3-245819BE4938}" type="pres">
      <dgm:prSet presAssocID="{69DAC18F-D3D9-4E21-877F-7B56115584C1}" presName="parentLin" presStyleCnt="0"/>
      <dgm:spPr/>
    </dgm:pt>
    <dgm:pt modelId="{932FA560-82FF-4796-9C25-B403A9768987}" type="pres">
      <dgm:prSet presAssocID="{69DAC18F-D3D9-4E21-877F-7B56115584C1}" presName="parentLeftMargin" presStyleLbl="node1" presStyleIdx="0" presStyleCnt="4"/>
      <dgm:spPr/>
    </dgm:pt>
    <dgm:pt modelId="{A29D5093-4E07-4D92-AFF9-967C1937E16F}" type="pres">
      <dgm:prSet presAssocID="{69DAC18F-D3D9-4E21-877F-7B56115584C1}" presName="parentText" presStyleLbl="node1" presStyleIdx="1" presStyleCnt="4">
        <dgm:presLayoutVars>
          <dgm:chMax val="0"/>
          <dgm:bulletEnabled val="1"/>
        </dgm:presLayoutVars>
      </dgm:prSet>
      <dgm:spPr>
        <a:prstGeom prst="rect">
          <a:avLst/>
        </a:prstGeom>
      </dgm:spPr>
    </dgm:pt>
    <dgm:pt modelId="{4A3C75A3-5666-4469-A044-C007BDE0C20A}" type="pres">
      <dgm:prSet presAssocID="{69DAC18F-D3D9-4E21-877F-7B56115584C1}" presName="negativeSpace" presStyleCnt="0"/>
      <dgm:spPr/>
    </dgm:pt>
    <dgm:pt modelId="{A8CA86B3-A9B3-4340-BDC4-F166B22F9930}" type="pres">
      <dgm:prSet presAssocID="{69DAC18F-D3D9-4E21-877F-7B56115584C1}" presName="childText" presStyleLbl="conFgAcc1" presStyleIdx="1" presStyleCnt="4">
        <dgm:presLayoutVars>
          <dgm:bulletEnabled val="1"/>
        </dgm:presLayoutVars>
      </dgm:prSet>
      <dgm:spPr/>
    </dgm:pt>
    <dgm:pt modelId="{B397A26A-DE33-459C-899B-D59E1ABE9D2B}" type="pres">
      <dgm:prSet presAssocID="{B4267E13-66E5-4F37-A263-36BEA1DDD96F}" presName="spaceBetweenRectangles" presStyleCnt="0"/>
      <dgm:spPr/>
    </dgm:pt>
    <dgm:pt modelId="{526134F2-2142-4C2F-A27E-28618FB92596}" type="pres">
      <dgm:prSet presAssocID="{E1B28745-BD1F-46B0-BED1-EB958CAD8668}" presName="parentLin" presStyleCnt="0"/>
      <dgm:spPr/>
    </dgm:pt>
    <dgm:pt modelId="{0725ED87-45B8-40F2-A235-7BBF97A3E713}" type="pres">
      <dgm:prSet presAssocID="{E1B28745-BD1F-46B0-BED1-EB958CAD8668}" presName="parentLeftMargin" presStyleLbl="node1" presStyleIdx="1" presStyleCnt="4"/>
      <dgm:spPr/>
    </dgm:pt>
    <dgm:pt modelId="{3B6C682D-A30B-4673-BDD4-E4CAEE572C24}" type="pres">
      <dgm:prSet presAssocID="{E1B28745-BD1F-46B0-BED1-EB958CAD8668}" presName="parentText" presStyleLbl="node1" presStyleIdx="2" presStyleCnt="4">
        <dgm:presLayoutVars>
          <dgm:chMax val="0"/>
          <dgm:bulletEnabled val="1"/>
        </dgm:presLayoutVars>
      </dgm:prSet>
      <dgm:spPr>
        <a:prstGeom prst="rect">
          <a:avLst/>
        </a:prstGeom>
      </dgm:spPr>
    </dgm:pt>
    <dgm:pt modelId="{36DBFB67-A438-4E07-BCB2-58B8C6984C97}" type="pres">
      <dgm:prSet presAssocID="{E1B28745-BD1F-46B0-BED1-EB958CAD8668}" presName="negativeSpace" presStyleCnt="0"/>
      <dgm:spPr/>
    </dgm:pt>
    <dgm:pt modelId="{1FDBB54D-8A97-44F4-B3AD-896655E4FA97}" type="pres">
      <dgm:prSet presAssocID="{E1B28745-BD1F-46B0-BED1-EB958CAD8668}" presName="childText" presStyleLbl="conFgAcc1" presStyleIdx="2" presStyleCnt="4">
        <dgm:presLayoutVars>
          <dgm:bulletEnabled val="1"/>
        </dgm:presLayoutVars>
      </dgm:prSet>
      <dgm:spPr/>
    </dgm:pt>
    <dgm:pt modelId="{B4988643-A81D-413E-B9D4-2F2C5780358E}" type="pres">
      <dgm:prSet presAssocID="{7DDABD40-4E1D-4789-BB34-7C431F760CF5}" presName="spaceBetweenRectangles" presStyleCnt="0"/>
      <dgm:spPr/>
    </dgm:pt>
    <dgm:pt modelId="{37056696-DF71-4EEA-AD08-F39D17B8616D}" type="pres">
      <dgm:prSet presAssocID="{79755FC1-D070-4E70-981C-C8BB8B084F83}" presName="parentLin" presStyleCnt="0"/>
      <dgm:spPr/>
    </dgm:pt>
    <dgm:pt modelId="{9A05A9E8-50DE-4254-AB0D-EFC478943468}" type="pres">
      <dgm:prSet presAssocID="{79755FC1-D070-4E70-981C-C8BB8B084F83}" presName="parentLeftMargin" presStyleLbl="node1" presStyleIdx="2" presStyleCnt="4"/>
      <dgm:spPr/>
    </dgm:pt>
    <dgm:pt modelId="{2476E120-BF8A-4448-A2B3-178EDFEED1B9}" type="pres">
      <dgm:prSet presAssocID="{79755FC1-D070-4E70-981C-C8BB8B084F83}" presName="parentText" presStyleLbl="node1" presStyleIdx="3" presStyleCnt="4">
        <dgm:presLayoutVars>
          <dgm:chMax val="0"/>
          <dgm:bulletEnabled val="1"/>
        </dgm:presLayoutVars>
      </dgm:prSet>
      <dgm:spPr>
        <a:prstGeom prst="rect">
          <a:avLst/>
        </a:prstGeom>
      </dgm:spPr>
    </dgm:pt>
    <dgm:pt modelId="{8AFCB185-F5B6-4761-8665-3CD7589B9B7B}" type="pres">
      <dgm:prSet presAssocID="{79755FC1-D070-4E70-981C-C8BB8B084F83}" presName="negativeSpace" presStyleCnt="0"/>
      <dgm:spPr/>
    </dgm:pt>
    <dgm:pt modelId="{CE9A8B12-BC81-4394-8D8B-1AE0B9B518C6}" type="pres">
      <dgm:prSet presAssocID="{79755FC1-D070-4E70-981C-C8BB8B084F83}" presName="childText" presStyleLbl="conFgAcc1" presStyleIdx="3" presStyleCnt="4">
        <dgm:presLayoutVars>
          <dgm:bulletEnabled val="1"/>
        </dgm:presLayoutVars>
      </dgm:prSet>
      <dgm:spPr/>
    </dgm:pt>
  </dgm:ptLst>
  <dgm:cxnLst>
    <dgm:cxn modelId="{354AB822-0E15-4427-BCCA-AA2FFE5730DC}" type="presOf" srcId="{69DAC18F-D3D9-4E21-877F-7B56115584C1}" destId="{932FA560-82FF-4796-9C25-B403A9768987}" srcOrd="0" destOrd="0" presId="urn:microsoft.com/office/officeart/2005/8/layout/list1"/>
    <dgm:cxn modelId="{6F70902A-95AD-4EE7-8F94-D30F03E36756}" srcId="{68B7F923-3F78-4261-A848-4EDB45F04775}" destId="{19213127-B1F3-42F8-9B37-8714BF797142}" srcOrd="0" destOrd="0" parTransId="{62E812B5-AE6F-4621-BCB5-2F4A01362B85}" sibTransId="{62643809-E591-498C-AC01-4296DF2A4840}"/>
    <dgm:cxn modelId="{5ABFB72D-63BE-4DA6-861E-9A975F3C1E37}" type="presOf" srcId="{EACEE24B-F5E3-4681-B2AB-F579D13672C1}" destId="{1FDBB54D-8A97-44F4-B3AD-896655E4FA97}" srcOrd="0" destOrd="0" presId="urn:microsoft.com/office/officeart/2005/8/layout/list1"/>
    <dgm:cxn modelId="{65926637-1A63-408A-AA59-C410911B8E4B}" srcId="{C3271C29-9BFD-4C42-8E9D-93A4855C4704}" destId="{79755FC1-D070-4E70-981C-C8BB8B084F83}" srcOrd="3" destOrd="0" parTransId="{FF9B06DD-94E1-4F56-B1EB-78C19D147385}" sibTransId="{01D5D37D-00C3-40B3-8FE0-49A0EC273E31}"/>
    <dgm:cxn modelId="{A1A97963-669A-4EA1-9F00-5F39D55E9EB8}" type="presOf" srcId="{68B7F923-3F78-4261-A848-4EDB45F04775}" destId="{915AAC3A-29ED-4DBA-BB35-453B4BCB4049}" srcOrd="0" destOrd="0" presId="urn:microsoft.com/office/officeart/2005/8/layout/list1"/>
    <dgm:cxn modelId="{ADEF1F65-1C80-4FDD-A3E6-3CC57B0FA811}" type="presOf" srcId="{E1B28745-BD1F-46B0-BED1-EB958CAD8668}" destId="{3B6C682D-A30B-4673-BDD4-E4CAEE572C24}" srcOrd="1" destOrd="0" presId="urn:microsoft.com/office/officeart/2005/8/layout/list1"/>
    <dgm:cxn modelId="{814A964D-CCDC-4592-8C9B-BA716096016A}" type="presOf" srcId="{86065EFC-81BE-46CB-B500-DA765FF35F6C}" destId="{CE9A8B12-BC81-4394-8D8B-1AE0B9B518C6}" srcOrd="0" destOrd="0" presId="urn:microsoft.com/office/officeart/2005/8/layout/list1"/>
    <dgm:cxn modelId="{1240EC70-6025-48A1-8C4F-760D5AE337B1}" type="presOf" srcId="{79755FC1-D070-4E70-981C-C8BB8B084F83}" destId="{9A05A9E8-50DE-4254-AB0D-EFC478943468}" srcOrd="0" destOrd="0" presId="urn:microsoft.com/office/officeart/2005/8/layout/list1"/>
    <dgm:cxn modelId="{2B805E77-5C7A-4538-BAB3-5C45F88D3A5B}" type="presOf" srcId="{C3271C29-9BFD-4C42-8E9D-93A4855C4704}" destId="{0A114369-7049-4B0C-9587-8B56861CAE34}" srcOrd="0" destOrd="0" presId="urn:microsoft.com/office/officeart/2005/8/layout/list1"/>
    <dgm:cxn modelId="{D30EC378-3B2E-443E-81FC-552F1ECACF06}" srcId="{C3271C29-9BFD-4C42-8E9D-93A4855C4704}" destId="{E1B28745-BD1F-46B0-BED1-EB958CAD8668}" srcOrd="2" destOrd="0" parTransId="{4A76325F-B2C5-4A34-BF1A-8780F37A3667}" sibTransId="{7DDABD40-4E1D-4789-BB34-7C431F760CF5}"/>
    <dgm:cxn modelId="{D96DB985-8602-422D-8A79-5E612E4F11AF}" type="presOf" srcId="{68B7F923-3F78-4261-A848-4EDB45F04775}" destId="{55279A32-2FF5-4832-A7D7-170874653FCB}" srcOrd="1" destOrd="0" presId="urn:microsoft.com/office/officeart/2005/8/layout/list1"/>
    <dgm:cxn modelId="{41CD8493-2C21-4419-867B-921BF176DD94}" type="presOf" srcId="{A4B6FC85-50F9-4782-9041-072683FC54E5}" destId="{A8CA86B3-A9B3-4340-BDC4-F166B22F9930}" srcOrd="0" destOrd="0" presId="urn:microsoft.com/office/officeart/2005/8/layout/list1"/>
    <dgm:cxn modelId="{4155839A-251D-4ACD-88EB-D3A189912283}" srcId="{79755FC1-D070-4E70-981C-C8BB8B084F83}" destId="{86065EFC-81BE-46CB-B500-DA765FF35F6C}" srcOrd="0" destOrd="0" parTransId="{A55BAAFD-CDAD-444D-B8C9-1020A52A8D17}" sibTransId="{B0E4DA88-E5B8-40BB-BD92-12E493AAB886}"/>
    <dgm:cxn modelId="{A7745D9C-9EDA-4771-BFD4-98FC5BCE77C6}" srcId="{C3271C29-9BFD-4C42-8E9D-93A4855C4704}" destId="{69DAC18F-D3D9-4E21-877F-7B56115584C1}" srcOrd="1" destOrd="0" parTransId="{8C5811C5-4C88-4AB9-B524-56C0DF6791BD}" sibTransId="{B4267E13-66E5-4F37-A263-36BEA1DDD96F}"/>
    <dgm:cxn modelId="{B98132A9-1BC7-43A6-82BF-97B7EB65BE43}" type="presOf" srcId="{19213127-B1F3-42F8-9B37-8714BF797142}" destId="{C56FC616-92F4-403F-9388-B94385956315}" srcOrd="0" destOrd="0" presId="urn:microsoft.com/office/officeart/2005/8/layout/list1"/>
    <dgm:cxn modelId="{ECE42CB5-4809-45EB-A145-133C0F966325}" type="presOf" srcId="{E1B28745-BD1F-46B0-BED1-EB958CAD8668}" destId="{0725ED87-45B8-40F2-A235-7BBF97A3E713}" srcOrd="0" destOrd="0" presId="urn:microsoft.com/office/officeart/2005/8/layout/list1"/>
    <dgm:cxn modelId="{431AABB8-3EA7-4C28-A678-3D3BB4057614}" type="presOf" srcId="{69DAC18F-D3D9-4E21-877F-7B56115584C1}" destId="{A29D5093-4E07-4D92-AFF9-967C1937E16F}" srcOrd="1" destOrd="0" presId="urn:microsoft.com/office/officeart/2005/8/layout/list1"/>
    <dgm:cxn modelId="{B406D7BD-37F1-4641-A882-84A73F018FEE}" srcId="{C3271C29-9BFD-4C42-8E9D-93A4855C4704}" destId="{68B7F923-3F78-4261-A848-4EDB45F04775}" srcOrd="0" destOrd="0" parTransId="{4849BE4B-6B16-4CCA-ADF9-5A76312FA6DB}" sibTransId="{0DBC427B-3715-4152-B479-1FAC13BCB34E}"/>
    <dgm:cxn modelId="{9AEC30E0-A836-4CEB-9938-EC976A9806B9}" srcId="{E1B28745-BD1F-46B0-BED1-EB958CAD8668}" destId="{EACEE24B-F5E3-4681-B2AB-F579D13672C1}" srcOrd="0" destOrd="0" parTransId="{1AC25F7D-B73E-4238-8F00-CBEDABB09C37}" sibTransId="{3AC9FEEB-D974-4549-8024-B76F8423BE4C}"/>
    <dgm:cxn modelId="{0F8F45FD-5021-425E-A9D1-9B006ED08BA6}" type="presOf" srcId="{79755FC1-D070-4E70-981C-C8BB8B084F83}" destId="{2476E120-BF8A-4448-A2B3-178EDFEED1B9}" srcOrd="1" destOrd="0" presId="urn:microsoft.com/office/officeart/2005/8/layout/list1"/>
    <dgm:cxn modelId="{A777D6FD-0EC9-4E0A-9BBB-EFC2C548733E}" srcId="{69DAC18F-D3D9-4E21-877F-7B56115584C1}" destId="{A4B6FC85-50F9-4782-9041-072683FC54E5}" srcOrd="0" destOrd="0" parTransId="{2E471F39-4877-4420-9640-3730F626DDE1}" sibTransId="{8ACA8B10-C1BD-47B2-9B4C-09A629CBB140}"/>
    <dgm:cxn modelId="{BDC11DFB-EFB1-41FC-94EA-C00E407F7B32}" type="presParOf" srcId="{0A114369-7049-4B0C-9587-8B56861CAE34}" destId="{9D815784-440F-4078-86C3-9470EC1A9E73}" srcOrd="0" destOrd="0" presId="urn:microsoft.com/office/officeart/2005/8/layout/list1"/>
    <dgm:cxn modelId="{9D644CC1-0B23-4025-B609-F423B9C5ED98}" type="presParOf" srcId="{9D815784-440F-4078-86C3-9470EC1A9E73}" destId="{915AAC3A-29ED-4DBA-BB35-453B4BCB4049}" srcOrd="0" destOrd="0" presId="urn:microsoft.com/office/officeart/2005/8/layout/list1"/>
    <dgm:cxn modelId="{1210D3E8-D76F-40E2-91B7-87D0FD10B652}" type="presParOf" srcId="{9D815784-440F-4078-86C3-9470EC1A9E73}" destId="{55279A32-2FF5-4832-A7D7-170874653FCB}" srcOrd="1" destOrd="0" presId="urn:microsoft.com/office/officeart/2005/8/layout/list1"/>
    <dgm:cxn modelId="{7BF0BE0C-E9AF-4D66-B76E-B7C83D199F5E}" type="presParOf" srcId="{0A114369-7049-4B0C-9587-8B56861CAE34}" destId="{BA4582E8-9D56-4F89-BB03-0DBAB63E7E6D}" srcOrd="1" destOrd="0" presId="urn:microsoft.com/office/officeart/2005/8/layout/list1"/>
    <dgm:cxn modelId="{7E0E6B9E-B6BE-4836-90ED-D63FB0B73A1C}" type="presParOf" srcId="{0A114369-7049-4B0C-9587-8B56861CAE34}" destId="{C56FC616-92F4-403F-9388-B94385956315}" srcOrd="2" destOrd="0" presId="urn:microsoft.com/office/officeart/2005/8/layout/list1"/>
    <dgm:cxn modelId="{FE1CD019-483C-41E0-A8EE-79564505A93D}" type="presParOf" srcId="{0A114369-7049-4B0C-9587-8B56861CAE34}" destId="{D11C3D11-5BEC-4CC1-9A06-45DEF106764D}" srcOrd="3" destOrd="0" presId="urn:microsoft.com/office/officeart/2005/8/layout/list1"/>
    <dgm:cxn modelId="{02C62C33-4FAD-4A0A-9507-24630723DBC8}" type="presParOf" srcId="{0A114369-7049-4B0C-9587-8B56861CAE34}" destId="{761D44FD-37C6-474F-ADC3-245819BE4938}" srcOrd="4" destOrd="0" presId="urn:microsoft.com/office/officeart/2005/8/layout/list1"/>
    <dgm:cxn modelId="{77269F18-91EF-4F1B-8150-8687FF7C8766}" type="presParOf" srcId="{761D44FD-37C6-474F-ADC3-245819BE4938}" destId="{932FA560-82FF-4796-9C25-B403A9768987}" srcOrd="0" destOrd="0" presId="urn:microsoft.com/office/officeart/2005/8/layout/list1"/>
    <dgm:cxn modelId="{290BF604-A0B7-435E-8E0A-4FB692215C81}" type="presParOf" srcId="{761D44FD-37C6-474F-ADC3-245819BE4938}" destId="{A29D5093-4E07-4D92-AFF9-967C1937E16F}" srcOrd="1" destOrd="0" presId="urn:microsoft.com/office/officeart/2005/8/layout/list1"/>
    <dgm:cxn modelId="{A45805DB-E193-40FE-9CF9-2EED1B046BBA}" type="presParOf" srcId="{0A114369-7049-4B0C-9587-8B56861CAE34}" destId="{4A3C75A3-5666-4469-A044-C007BDE0C20A}" srcOrd="5" destOrd="0" presId="urn:microsoft.com/office/officeart/2005/8/layout/list1"/>
    <dgm:cxn modelId="{B28DDA51-B705-4928-8068-C9DC95A72CB5}" type="presParOf" srcId="{0A114369-7049-4B0C-9587-8B56861CAE34}" destId="{A8CA86B3-A9B3-4340-BDC4-F166B22F9930}" srcOrd="6" destOrd="0" presId="urn:microsoft.com/office/officeart/2005/8/layout/list1"/>
    <dgm:cxn modelId="{61896675-A017-463D-8A1D-E40FC6906CD4}" type="presParOf" srcId="{0A114369-7049-4B0C-9587-8B56861CAE34}" destId="{B397A26A-DE33-459C-899B-D59E1ABE9D2B}" srcOrd="7" destOrd="0" presId="urn:microsoft.com/office/officeart/2005/8/layout/list1"/>
    <dgm:cxn modelId="{AF1E47B7-9413-48A1-82CC-E2F79420BF32}" type="presParOf" srcId="{0A114369-7049-4B0C-9587-8B56861CAE34}" destId="{526134F2-2142-4C2F-A27E-28618FB92596}" srcOrd="8" destOrd="0" presId="urn:microsoft.com/office/officeart/2005/8/layout/list1"/>
    <dgm:cxn modelId="{D9229BC1-4913-4AD0-93ED-9F498204F137}" type="presParOf" srcId="{526134F2-2142-4C2F-A27E-28618FB92596}" destId="{0725ED87-45B8-40F2-A235-7BBF97A3E713}" srcOrd="0" destOrd="0" presId="urn:microsoft.com/office/officeart/2005/8/layout/list1"/>
    <dgm:cxn modelId="{ED432616-2B2E-44AF-8873-F62F61919E55}" type="presParOf" srcId="{526134F2-2142-4C2F-A27E-28618FB92596}" destId="{3B6C682D-A30B-4673-BDD4-E4CAEE572C24}" srcOrd="1" destOrd="0" presId="urn:microsoft.com/office/officeart/2005/8/layout/list1"/>
    <dgm:cxn modelId="{6C351DF8-F3B3-4FAB-B50A-C153AF5F7C33}" type="presParOf" srcId="{0A114369-7049-4B0C-9587-8B56861CAE34}" destId="{36DBFB67-A438-4E07-BCB2-58B8C6984C97}" srcOrd="9" destOrd="0" presId="urn:microsoft.com/office/officeart/2005/8/layout/list1"/>
    <dgm:cxn modelId="{A32FDFD8-E9E0-4096-B580-C51D7F988219}" type="presParOf" srcId="{0A114369-7049-4B0C-9587-8B56861CAE34}" destId="{1FDBB54D-8A97-44F4-B3AD-896655E4FA97}" srcOrd="10" destOrd="0" presId="urn:microsoft.com/office/officeart/2005/8/layout/list1"/>
    <dgm:cxn modelId="{65A87370-7120-4A29-AAEF-9A6E38D4F8DD}" type="presParOf" srcId="{0A114369-7049-4B0C-9587-8B56861CAE34}" destId="{B4988643-A81D-413E-B9D4-2F2C5780358E}" srcOrd="11" destOrd="0" presId="urn:microsoft.com/office/officeart/2005/8/layout/list1"/>
    <dgm:cxn modelId="{02DF04ED-31CC-42A9-90BC-49A029E1DBA2}" type="presParOf" srcId="{0A114369-7049-4B0C-9587-8B56861CAE34}" destId="{37056696-DF71-4EEA-AD08-F39D17B8616D}" srcOrd="12" destOrd="0" presId="urn:microsoft.com/office/officeart/2005/8/layout/list1"/>
    <dgm:cxn modelId="{B5C2BD9B-6A72-4F4A-A7DB-18CC7259AFF5}" type="presParOf" srcId="{37056696-DF71-4EEA-AD08-F39D17B8616D}" destId="{9A05A9E8-50DE-4254-AB0D-EFC478943468}" srcOrd="0" destOrd="0" presId="urn:microsoft.com/office/officeart/2005/8/layout/list1"/>
    <dgm:cxn modelId="{3779449A-EE71-49B6-963E-197D75146FD2}" type="presParOf" srcId="{37056696-DF71-4EEA-AD08-F39D17B8616D}" destId="{2476E120-BF8A-4448-A2B3-178EDFEED1B9}" srcOrd="1" destOrd="0" presId="urn:microsoft.com/office/officeart/2005/8/layout/list1"/>
    <dgm:cxn modelId="{011297FE-FBD1-4F0C-B591-07F071D22DFA}" type="presParOf" srcId="{0A114369-7049-4B0C-9587-8B56861CAE34}" destId="{8AFCB185-F5B6-4761-8665-3CD7589B9B7B}" srcOrd="13" destOrd="0" presId="urn:microsoft.com/office/officeart/2005/8/layout/list1"/>
    <dgm:cxn modelId="{FBC5F567-2BDC-42F1-A813-70000E1ABA17}" type="presParOf" srcId="{0A114369-7049-4B0C-9587-8B56861CAE34}" destId="{CE9A8B12-BC81-4394-8D8B-1AE0B9B518C6}"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6FC616-92F4-403F-9388-B94385956315}">
      <dsp:nvSpPr>
        <dsp:cNvPr id="0" name=""/>
        <dsp:cNvSpPr/>
      </dsp:nvSpPr>
      <dsp:spPr>
        <a:xfrm>
          <a:off x="0" y="275317"/>
          <a:ext cx="10693400" cy="722925"/>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9927" tIns="354076" rIns="829927" bIns="120904" numCol="1" spcCol="1270" anchor="t" anchorCtr="0">
          <a:noAutofit/>
        </a:bodyPr>
        <a:lstStyle/>
        <a:p>
          <a:pPr marL="171450" lvl="1" indent="-171450" algn="l" defTabSz="755650">
            <a:lnSpc>
              <a:spcPct val="90000"/>
            </a:lnSpc>
            <a:spcBef>
              <a:spcPct val="0"/>
            </a:spcBef>
            <a:spcAft>
              <a:spcPct val="15000"/>
            </a:spcAft>
            <a:buChar char="•"/>
          </a:pPr>
          <a:r>
            <a:rPr lang="en-GB" sz="1700" kern="1200"/>
            <a:t>We cannot see any purpose for the data.</a:t>
          </a:r>
          <a:endParaRPr lang="en-GB" sz="1700" kern="1200" dirty="0"/>
        </a:p>
      </dsp:txBody>
      <dsp:txXfrm>
        <a:off x="0" y="275317"/>
        <a:ext cx="10693400" cy="722925"/>
      </dsp:txXfrm>
    </dsp:sp>
    <dsp:sp modelId="{55279A32-2FF5-4832-A7D7-170874653FCB}">
      <dsp:nvSpPr>
        <dsp:cNvPr id="0" name=""/>
        <dsp:cNvSpPr/>
      </dsp:nvSpPr>
      <dsp:spPr>
        <a:xfrm>
          <a:off x="534670" y="24397"/>
          <a:ext cx="7485380" cy="50184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2930" tIns="0" rIns="282930" bIns="0" numCol="1" spcCol="1270" anchor="ctr" anchorCtr="0">
          <a:noAutofit/>
        </a:bodyPr>
        <a:lstStyle/>
        <a:p>
          <a:pPr marL="0" lvl="0" indent="0" algn="l" defTabSz="755650">
            <a:lnSpc>
              <a:spcPct val="90000"/>
            </a:lnSpc>
            <a:spcBef>
              <a:spcPct val="0"/>
            </a:spcBef>
            <a:spcAft>
              <a:spcPct val="35000"/>
            </a:spcAft>
            <a:buNone/>
          </a:pPr>
          <a:r>
            <a:rPr lang="en-GB" sz="1700" kern="1200" dirty="0"/>
            <a:t>Has no meaning</a:t>
          </a:r>
        </a:p>
      </dsp:txBody>
      <dsp:txXfrm>
        <a:off x="534670" y="24397"/>
        <a:ext cx="7485380" cy="501840"/>
      </dsp:txXfrm>
    </dsp:sp>
    <dsp:sp modelId="{A8CA86B3-A9B3-4340-BDC4-F166B22F9930}">
      <dsp:nvSpPr>
        <dsp:cNvPr id="0" name=""/>
        <dsp:cNvSpPr/>
      </dsp:nvSpPr>
      <dsp:spPr>
        <a:xfrm>
          <a:off x="0" y="1340962"/>
          <a:ext cx="10693400" cy="722925"/>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9927" tIns="354076" rIns="829927" bIns="120904" numCol="1" spcCol="1270" anchor="t" anchorCtr="0">
          <a:noAutofit/>
        </a:bodyPr>
        <a:lstStyle/>
        <a:p>
          <a:pPr marL="171450" lvl="1" indent="-171450" algn="l" defTabSz="755650">
            <a:lnSpc>
              <a:spcPct val="90000"/>
            </a:lnSpc>
            <a:spcBef>
              <a:spcPct val="0"/>
            </a:spcBef>
            <a:spcAft>
              <a:spcPct val="15000"/>
            </a:spcAft>
            <a:buChar char="•"/>
          </a:pPr>
          <a:r>
            <a:rPr lang="en-GB" sz="1700" kern="1200"/>
            <a:t>There is no organisation, such as sorting or placing in a table.</a:t>
          </a:r>
          <a:endParaRPr lang="en-GB" sz="1700" kern="1200" dirty="0"/>
        </a:p>
      </dsp:txBody>
      <dsp:txXfrm>
        <a:off x="0" y="1340962"/>
        <a:ext cx="10693400" cy="722925"/>
      </dsp:txXfrm>
    </dsp:sp>
    <dsp:sp modelId="{A29D5093-4E07-4D92-AFF9-967C1937E16F}">
      <dsp:nvSpPr>
        <dsp:cNvPr id="0" name=""/>
        <dsp:cNvSpPr/>
      </dsp:nvSpPr>
      <dsp:spPr>
        <a:xfrm>
          <a:off x="534670" y="1090042"/>
          <a:ext cx="7485380" cy="50184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2930" tIns="0" rIns="282930" bIns="0" numCol="1" spcCol="1270" anchor="ctr" anchorCtr="0">
          <a:noAutofit/>
        </a:bodyPr>
        <a:lstStyle/>
        <a:p>
          <a:pPr marL="0" lvl="0" indent="0" algn="l" defTabSz="755650">
            <a:lnSpc>
              <a:spcPct val="90000"/>
            </a:lnSpc>
            <a:spcBef>
              <a:spcPct val="0"/>
            </a:spcBef>
            <a:spcAft>
              <a:spcPct val="35000"/>
            </a:spcAft>
            <a:buNone/>
          </a:pPr>
          <a:r>
            <a:rPr lang="en-GB" sz="1700" kern="1200"/>
            <a:t>Has no structure</a:t>
          </a:r>
          <a:endParaRPr lang="en-GB" sz="1700" kern="1200" dirty="0"/>
        </a:p>
      </dsp:txBody>
      <dsp:txXfrm>
        <a:off x="534670" y="1090042"/>
        <a:ext cx="7485380" cy="501840"/>
      </dsp:txXfrm>
    </dsp:sp>
    <dsp:sp modelId="{1FDBB54D-8A97-44F4-B3AD-896655E4FA97}">
      <dsp:nvSpPr>
        <dsp:cNvPr id="0" name=""/>
        <dsp:cNvSpPr/>
      </dsp:nvSpPr>
      <dsp:spPr>
        <a:xfrm>
          <a:off x="0" y="2406607"/>
          <a:ext cx="10693400" cy="722925"/>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9927" tIns="354076" rIns="829927" bIns="120904" numCol="1" spcCol="1270" anchor="t" anchorCtr="0">
          <a:noAutofit/>
        </a:bodyPr>
        <a:lstStyle/>
        <a:p>
          <a:pPr marL="171450" lvl="1" indent="-171450" algn="l" defTabSz="755650">
            <a:lnSpc>
              <a:spcPct val="90000"/>
            </a:lnSpc>
            <a:spcBef>
              <a:spcPct val="0"/>
            </a:spcBef>
            <a:spcAft>
              <a:spcPct val="15000"/>
            </a:spcAft>
            <a:buChar char="•"/>
          </a:pPr>
          <a:r>
            <a:rPr lang="en-GB" sz="1700" kern="1200"/>
            <a:t>We don’t know the circumstances the data was collect in (e.g. is it race times, test scores, etc.)</a:t>
          </a:r>
          <a:endParaRPr lang="en-GB" sz="1700" kern="1200" dirty="0"/>
        </a:p>
      </dsp:txBody>
      <dsp:txXfrm>
        <a:off x="0" y="2406607"/>
        <a:ext cx="10693400" cy="722925"/>
      </dsp:txXfrm>
    </dsp:sp>
    <dsp:sp modelId="{3B6C682D-A30B-4673-BDD4-E4CAEE572C24}">
      <dsp:nvSpPr>
        <dsp:cNvPr id="0" name=""/>
        <dsp:cNvSpPr/>
      </dsp:nvSpPr>
      <dsp:spPr>
        <a:xfrm>
          <a:off x="534670" y="2155687"/>
          <a:ext cx="7485380" cy="50184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2930" tIns="0" rIns="282930" bIns="0" numCol="1" spcCol="1270" anchor="ctr" anchorCtr="0">
          <a:noAutofit/>
        </a:bodyPr>
        <a:lstStyle/>
        <a:p>
          <a:pPr marL="0" lvl="0" indent="0" algn="l" defTabSz="755650">
            <a:lnSpc>
              <a:spcPct val="90000"/>
            </a:lnSpc>
            <a:spcBef>
              <a:spcPct val="0"/>
            </a:spcBef>
            <a:spcAft>
              <a:spcPct val="35000"/>
            </a:spcAft>
            <a:buNone/>
          </a:pPr>
          <a:r>
            <a:rPr lang="en-GB" sz="1700" kern="1200"/>
            <a:t>Has no context</a:t>
          </a:r>
          <a:endParaRPr lang="en-GB" sz="1700" kern="1200" dirty="0"/>
        </a:p>
      </dsp:txBody>
      <dsp:txXfrm>
        <a:off x="534670" y="2155687"/>
        <a:ext cx="7485380" cy="501840"/>
      </dsp:txXfrm>
    </dsp:sp>
    <dsp:sp modelId="{CE9A8B12-BC81-4394-8D8B-1AE0B9B518C6}">
      <dsp:nvSpPr>
        <dsp:cNvPr id="0" name=""/>
        <dsp:cNvSpPr/>
      </dsp:nvSpPr>
      <dsp:spPr>
        <a:xfrm>
          <a:off x="0" y="3472252"/>
          <a:ext cx="10693400" cy="722925"/>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9927" tIns="354076" rIns="829927" bIns="120904" numCol="1" spcCol="1270" anchor="t" anchorCtr="0">
          <a:noAutofit/>
        </a:bodyPr>
        <a:lstStyle/>
        <a:p>
          <a:pPr marL="171450" lvl="1" indent="-171450" algn="l" defTabSz="755650">
            <a:lnSpc>
              <a:spcPct val="90000"/>
            </a:lnSpc>
            <a:spcBef>
              <a:spcPct val="0"/>
            </a:spcBef>
            <a:spcAft>
              <a:spcPct val="15000"/>
            </a:spcAft>
            <a:buChar char="•"/>
          </a:pPr>
          <a:r>
            <a:rPr lang="en-GB" sz="1700" kern="1200" dirty="0"/>
            <a:t>No actions have been performed on the data, such as calculations, comparisons or sorting.</a:t>
          </a:r>
        </a:p>
      </dsp:txBody>
      <dsp:txXfrm>
        <a:off x="0" y="3472252"/>
        <a:ext cx="10693400" cy="722925"/>
      </dsp:txXfrm>
    </dsp:sp>
    <dsp:sp modelId="{2476E120-BF8A-4448-A2B3-178EDFEED1B9}">
      <dsp:nvSpPr>
        <dsp:cNvPr id="0" name=""/>
        <dsp:cNvSpPr/>
      </dsp:nvSpPr>
      <dsp:spPr>
        <a:xfrm>
          <a:off x="534670" y="3221332"/>
          <a:ext cx="7485380" cy="50184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2930" tIns="0" rIns="282930" bIns="0" numCol="1" spcCol="1270" anchor="ctr" anchorCtr="0">
          <a:noAutofit/>
        </a:bodyPr>
        <a:lstStyle/>
        <a:p>
          <a:pPr marL="0" lvl="0" indent="0" algn="l" defTabSz="755650">
            <a:lnSpc>
              <a:spcPct val="90000"/>
            </a:lnSpc>
            <a:spcBef>
              <a:spcPct val="0"/>
            </a:spcBef>
            <a:spcAft>
              <a:spcPct val="35000"/>
            </a:spcAft>
            <a:buNone/>
          </a:pPr>
          <a:r>
            <a:rPr lang="en-GB" sz="1700" kern="1200"/>
            <a:t>Is unprocessed</a:t>
          </a:r>
          <a:endParaRPr lang="en-GB" sz="1700" kern="1200" dirty="0"/>
        </a:p>
      </dsp:txBody>
      <dsp:txXfrm>
        <a:off x="534670" y="3221332"/>
        <a:ext cx="7485380" cy="50184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8.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4.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98831" y="3803650"/>
            <a:ext cx="10058400" cy="2109112"/>
          </a:xfrm>
        </p:spPr>
        <p:txBody>
          <a:bodyPr anchor="b">
            <a:normAutofit/>
          </a:bodyPr>
          <a:lstStyle>
            <a:lvl1pPr algn="l">
              <a:lnSpc>
                <a:spcPct val="85000"/>
              </a:lnSpc>
              <a:defRPr sz="8000" spc="-50" baseline="0">
                <a:solidFill>
                  <a:schemeClr val="bg1"/>
                </a:solidFill>
              </a:defRPr>
            </a:lvl1pPr>
          </a:lstStyle>
          <a:p>
            <a:r>
              <a:rPr lang="en-US" dirty="0"/>
              <a:t>CLICK TO EDIT MASTER TITLE STYLE</a:t>
            </a:r>
          </a:p>
        </p:txBody>
      </p:sp>
      <p:sp>
        <p:nvSpPr>
          <p:cNvPr id="3" name="Subtitle 2"/>
          <p:cNvSpPr>
            <a:spLocks noGrp="1"/>
          </p:cNvSpPr>
          <p:nvPr>
            <p:ph type="subTitle" idx="1" hasCustomPrompt="1"/>
          </p:nvPr>
        </p:nvSpPr>
        <p:spPr>
          <a:xfrm>
            <a:off x="1493751" y="5912763"/>
            <a:ext cx="7885199" cy="372569"/>
          </a:xfrm>
        </p:spPr>
        <p:txBody>
          <a:bodyPr lIns="91440" rIns="91440">
            <a:normAutofit/>
          </a:bodyPr>
          <a:lstStyle>
            <a:lvl1pPr marL="0" indent="0" algn="l">
              <a:buNone/>
              <a:defRPr sz="2400" cap="none" spc="200" baseline="0">
                <a:solidFill>
                  <a:schemeClr val="bg1"/>
                </a:solidFill>
                <a:latin typeface="Montserrat" panose="00000500000000000000" pitchFamily="2" charset="0"/>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pic>
        <p:nvPicPr>
          <p:cNvPr id="11" name="Picture 2">
            <a:extLst>
              <a:ext uri="{FF2B5EF4-FFF2-40B4-BE49-F238E27FC236}">
                <a16:creationId xmlns:a16="http://schemas.microsoft.com/office/drawing/2014/main" id="{FA8383D5-01C5-4B6D-AE05-AC578EB506BB}"/>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23632" y="-25401"/>
            <a:ext cx="1569831" cy="6985193"/>
          </a:xfrm>
          <a:prstGeom prst="rect">
            <a:avLst/>
          </a:prstGeom>
        </p:spPr>
      </p:pic>
      <p:sp>
        <p:nvSpPr>
          <p:cNvPr id="12" name="AutoShape 3">
            <a:extLst>
              <a:ext uri="{FF2B5EF4-FFF2-40B4-BE49-F238E27FC236}">
                <a16:creationId xmlns:a16="http://schemas.microsoft.com/office/drawing/2014/main" id="{326AA067-CF10-4271-8B07-621BA57D9BCC}"/>
              </a:ext>
            </a:extLst>
          </p:cNvPr>
          <p:cNvSpPr/>
          <p:nvPr/>
        </p:nvSpPr>
        <p:spPr>
          <a:xfrm>
            <a:off x="-3145" y="0"/>
            <a:ext cx="924484" cy="6858000"/>
          </a:xfrm>
          <a:prstGeom prst="rect">
            <a:avLst/>
          </a:prstGeom>
          <a:solidFill>
            <a:srgbClr val="398FFC"/>
          </a:solidFill>
        </p:spPr>
        <p:txBody>
          <a:bodyPr/>
          <a:lstStyle/>
          <a:p>
            <a:endParaRPr lang="en-GB" dirty="0"/>
          </a:p>
        </p:txBody>
      </p:sp>
      <p:grpSp>
        <p:nvGrpSpPr>
          <p:cNvPr id="13" name="Group 8">
            <a:extLst>
              <a:ext uri="{FF2B5EF4-FFF2-40B4-BE49-F238E27FC236}">
                <a16:creationId xmlns:a16="http://schemas.microsoft.com/office/drawing/2014/main" id="{52B30D23-006D-4BB2-AD30-A3CD36E576F5}"/>
              </a:ext>
            </a:extLst>
          </p:cNvPr>
          <p:cNvGrpSpPr/>
          <p:nvPr/>
        </p:nvGrpSpPr>
        <p:grpSpPr>
          <a:xfrm>
            <a:off x="857349" y="1118349"/>
            <a:ext cx="1153641" cy="340227"/>
            <a:chOff x="0" y="0"/>
            <a:chExt cx="1722525" cy="508000"/>
          </a:xfrm>
        </p:grpSpPr>
        <p:sp>
          <p:nvSpPr>
            <p:cNvPr id="14" name="Freeform 9">
              <a:extLst>
                <a:ext uri="{FF2B5EF4-FFF2-40B4-BE49-F238E27FC236}">
                  <a16:creationId xmlns:a16="http://schemas.microsoft.com/office/drawing/2014/main" id="{FB478D10-427C-47B6-954A-7A8188D0CB3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8" name="Subtitle 2">
            <a:extLst>
              <a:ext uri="{FF2B5EF4-FFF2-40B4-BE49-F238E27FC236}">
                <a16:creationId xmlns:a16="http://schemas.microsoft.com/office/drawing/2014/main" id="{3130A46C-C047-4FBD-80D5-6BC47AE91116}"/>
              </a:ext>
            </a:extLst>
          </p:cNvPr>
          <p:cNvSpPr txBox="1">
            <a:spLocks/>
          </p:cNvSpPr>
          <p:nvPr/>
        </p:nvSpPr>
        <p:spPr>
          <a:xfrm>
            <a:off x="1434169" y="388308"/>
            <a:ext cx="8612325" cy="37256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none" spc="200" baseline="0">
                <a:solidFill>
                  <a:schemeClr val="bg1"/>
                </a:solidFill>
                <a:latin typeface="Montserrat" panose="00000500000000000000" pitchFamily="2" charset="0"/>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bg1"/>
                </a:solidFill>
                <a:latin typeface="Montserrat Light" panose="00000400000000000000" pitchFamily="2" charset="0"/>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bg1"/>
                </a:solidFill>
                <a:latin typeface="Montserrat Light" panose="00000400000000000000" pitchFamily="2" charset="0"/>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bg1"/>
                </a:solidFill>
                <a:latin typeface="Montserrat Light" panose="00000400000000000000" pitchFamily="2" charset="0"/>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bg1"/>
                </a:solidFill>
                <a:latin typeface="Montserrat Light" panose="00000400000000000000" pitchFamily="2" charset="0"/>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r>
              <a:rPr lang="en-US" sz="1800" dirty="0"/>
              <a:t>COMP 2 </a:t>
            </a:r>
            <a:r>
              <a:rPr lang="en-US" sz="1800" b="1" dirty="0"/>
              <a:t>Collecting, Presenting &amp; Interpreting Information</a:t>
            </a:r>
          </a:p>
        </p:txBody>
      </p:sp>
      <p:pic>
        <p:nvPicPr>
          <p:cNvPr id="19" name="Graphic 18">
            <a:extLst>
              <a:ext uri="{FF2B5EF4-FFF2-40B4-BE49-F238E27FC236}">
                <a16:creationId xmlns:a16="http://schemas.microsoft.com/office/drawing/2014/main" id="{6D691480-C37A-4FBB-AFC2-5F597FA45A4B}"/>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1816852061"/>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79" y="216577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216577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AutoShape 21">
            <a:extLst>
              <a:ext uri="{FF2B5EF4-FFF2-40B4-BE49-F238E27FC236}">
                <a16:creationId xmlns:a16="http://schemas.microsoft.com/office/drawing/2014/main" id="{DF3156C7-E232-4E29-B9E4-DDCB57556CC1}"/>
              </a:ext>
            </a:extLst>
          </p:cNvPr>
          <p:cNvSpPr/>
          <p:nvPr/>
        </p:nvSpPr>
        <p:spPr>
          <a:xfrm>
            <a:off x="1" y="0"/>
            <a:ext cx="12192000" cy="409001"/>
          </a:xfrm>
          <a:prstGeom prst="rect">
            <a:avLst/>
          </a:prstGeom>
          <a:solidFill>
            <a:srgbClr val="398FFC"/>
          </a:solidFill>
        </p:spPr>
      </p:sp>
      <p:grpSp>
        <p:nvGrpSpPr>
          <p:cNvPr id="11" name="Group 8">
            <a:extLst>
              <a:ext uri="{FF2B5EF4-FFF2-40B4-BE49-F238E27FC236}">
                <a16:creationId xmlns:a16="http://schemas.microsoft.com/office/drawing/2014/main" id="{97A371F1-1618-454B-B338-4BEC0C96E6A6}"/>
              </a:ext>
            </a:extLst>
          </p:cNvPr>
          <p:cNvGrpSpPr/>
          <p:nvPr/>
        </p:nvGrpSpPr>
        <p:grpSpPr>
          <a:xfrm>
            <a:off x="0" y="1397749"/>
            <a:ext cx="1153641" cy="340227"/>
            <a:chOff x="0" y="0"/>
            <a:chExt cx="1722525" cy="508000"/>
          </a:xfrm>
        </p:grpSpPr>
        <p:sp>
          <p:nvSpPr>
            <p:cNvPr id="12" name="Freeform 9">
              <a:extLst>
                <a:ext uri="{FF2B5EF4-FFF2-40B4-BE49-F238E27FC236}">
                  <a16:creationId xmlns:a16="http://schemas.microsoft.com/office/drawing/2014/main" id="{6C13783E-3D55-4BEB-90CB-234F43E3F218}"/>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3" name="Group 12">
            <a:extLst>
              <a:ext uri="{FF2B5EF4-FFF2-40B4-BE49-F238E27FC236}">
                <a16:creationId xmlns:a16="http://schemas.microsoft.com/office/drawing/2014/main" id="{E803ADC4-F69C-4615-BB3D-4E9E2FD83DB9}"/>
              </a:ext>
            </a:extLst>
          </p:cNvPr>
          <p:cNvGrpSpPr/>
          <p:nvPr/>
        </p:nvGrpSpPr>
        <p:grpSpPr>
          <a:xfrm flipH="1">
            <a:off x="11038359" y="1398660"/>
            <a:ext cx="1153641" cy="340227"/>
            <a:chOff x="0" y="0"/>
            <a:chExt cx="1722525" cy="508000"/>
          </a:xfrm>
        </p:grpSpPr>
        <p:sp>
          <p:nvSpPr>
            <p:cNvPr id="14" name="Freeform 9">
              <a:extLst>
                <a:ext uri="{FF2B5EF4-FFF2-40B4-BE49-F238E27FC236}">
                  <a16:creationId xmlns:a16="http://schemas.microsoft.com/office/drawing/2014/main" id="{B93CDFF9-F88E-4C3A-AD4A-2A6CB3C01F79}"/>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5" name="Title 1">
            <a:extLst>
              <a:ext uri="{FF2B5EF4-FFF2-40B4-BE49-F238E27FC236}">
                <a16:creationId xmlns:a16="http://schemas.microsoft.com/office/drawing/2014/main" id="{1E7A83EA-00FA-4B32-A3CA-C4275018DCE2}"/>
              </a:ext>
            </a:extLst>
          </p:cNvPr>
          <p:cNvSpPr txBox="1">
            <a:spLocks/>
          </p:cNvSpPr>
          <p:nvPr/>
        </p:nvSpPr>
        <p:spPr>
          <a:xfrm>
            <a:off x="1097280" y="853869"/>
            <a:ext cx="10002520" cy="1450757"/>
          </a:xfrm>
          <a:prstGeom prst="rect">
            <a:avLst/>
          </a:prstGeom>
        </p:spPr>
        <p:txBody>
          <a:bodyPr vert="horz" lIns="91440" tIns="45720" rIns="91440" bIns="45720" rtlCol="0" anchor="ctr">
            <a:normAutofit/>
          </a:bodyPr>
          <a:lstStyle>
            <a:lvl1pPr marL="0" algn="ctr" defTabSz="914400" rtl="0" eaLnBrk="1" latinLnBrk="0" hangingPunct="1">
              <a:lnSpc>
                <a:spcPct val="85000"/>
              </a:lnSpc>
              <a:spcBef>
                <a:spcPct val="0"/>
              </a:spcBef>
              <a:buNone/>
              <a:defRPr sz="4800" b="1" kern="1200" spc="-50" baseline="0">
                <a:solidFill>
                  <a:schemeClr val="bg1"/>
                </a:solidFill>
                <a:latin typeface="Montserrat" panose="00000500000000000000" pitchFamily="2" charset="0"/>
                <a:ea typeface="+mj-ea"/>
                <a:cs typeface="+mj-cs"/>
              </a:defRPr>
            </a:lvl1pPr>
          </a:lstStyle>
          <a:p>
            <a:r>
              <a:rPr lang="en-US"/>
              <a:t>Click to edit Master title style</a:t>
            </a:r>
            <a:endParaRPr lang="en-US" dirty="0"/>
          </a:p>
        </p:txBody>
      </p:sp>
      <p:pic>
        <p:nvPicPr>
          <p:cNvPr id="16" name="Graphic 15">
            <a:extLst>
              <a:ext uri="{FF2B5EF4-FFF2-40B4-BE49-F238E27FC236}">
                <a16:creationId xmlns:a16="http://schemas.microsoft.com/office/drawing/2014/main" id="{1A535C24-0741-4E27-8B7D-D7A1139BBE83}"/>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Tree>
    <p:extLst>
      <p:ext uri="{BB962C8B-B14F-4D97-AF65-F5344CB8AC3E}">
        <p14:creationId xmlns:p14="http://schemas.microsoft.com/office/powerpoint/2010/main" val="3528585685"/>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9728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AutoShape 21">
            <a:extLst>
              <a:ext uri="{FF2B5EF4-FFF2-40B4-BE49-F238E27FC236}">
                <a16:creationId xmlns:a16="http://schemas.microsoft.com/office/drawing/2014/main" id="{97E5E188-2FBB-40A8-A7E9-2104F6A41C85}"/>
              </a:ext>
            </a:extLst>
          </p:cNvPr>
          <p:cNvSpPr/>
          <p:nvPr/>
        </p:nvSpPr>
        <p:spPr>
          <a:xfrm>
            <a:off x="1" y="0"/>
            <a:ext cx="12192000" cy="409001"/>
          </a:xfrm>
          <a:prstGeom prst="rect">
            <a:avLst/>
          </a:prstGeom>
          <a:solidFill>
            <a:srgbClr val="398FFC"/>
          </a:solidFill>
        </p:spPr>
      </p:sp>
      <p:grpSp>
        <p:nvGrpSpPr>
          <p:cNvPr id="13" name="Group 8">
            <a:extLst>
              <a:ext uri="{FF2B5EF4-FFF2-40B4-BE49-F238E27FC236}">
                <a16:creationId xmlns:a16="http://schemas.microsoft.com/office/drawing/2014/main" id="{06645A21-96BC-442B-8CC7-8757088D65A0}"/>
              </a:ext>
            </a:extLst>
          </p:cNvPr>
          <p:cNvGrpSpPr/>
          <p:nvPr/>
        </p:nvGrpSpPr>
        <p:grpSpPr>
          <a:xfrm>
            <a:off x="0" y="1397749"/>
            <a:ext cx="1153641" cy="340227"/>
            <a:chOff x="0" y="0"/>
            <a:chExt cx="1722525" cy="508000"/>
          </a:xfrm>
        </p:grpSpPr>
        <p:sp>
          <p:nvSpPr>
            <p:cNvPr id="14" name="Freeform 9">
              <a:extLst>
                <a:ext uri="{FF2B5EF4-FFF2-40B4-BE49-F238E27FC236}">
                  <a16:creationId xmlns:a16="http://schemas.microsoft.com/office/drawing/2014/main" id="{3B556B59-A3DD-4B6F-8ABC-D8077905300E}"/>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5" name="Group 14">
            <a:extLst>
              <a:ext uri="{FF2B5EF4-FFF2-40B4-BE49-F238E27FC236}">
                <a16:creationId xmlns:a16="http://schemas.microsoft.com/office/drawing/2014/main" id="{88897B7A-AA87-457A-AFC7-3238EC192C63}"/>
              </a:ext>
            </a:extLst>
          </p:cNvPr>
          <p:cNvGrpSpPr/>
          <p:nvPr/>
        </p:nvGrpSpPr>
        <p:grpSpPr>
          <a:xfrm flipH="1">
            <a:off x="11038359" y="1398660"/>
            <a:ext cx="1153641" cy="340227"/>
            <a:chOff x="0" y="0"/>
            <a:chExt cx="1722525" cy="508000"/>
          </a:xfrm>
        </p:grpSpPr>
        <p:sp>
          <p:nvSpPr>
            <p:cNvPr id="16" name="Freeform 9">
              <a:extLst>
                <a:ext uri="{FF2B5EF4-FFF2-40B4-BE49-F238E27FC236}">
                  <a16:creationId xmlns:a16="http://schemas.microsoft.com/office/drawing/2014/main" id="{E077C3D7-8E04-47D1-A07C-2C3B7714EFF5}"/>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8" name="Graphic 17">
            <a:extLst>
              <a:ext uri="{FF2B5EF4-FFF2-40B4-BE49-F238E27FC236}">
                <a16:creationId xmlns:a16="http://schemas.microsoft.com/office/drawing/2014/main" id="{67197A9B-D1BC-4DA1-AE78-71948DF3C1C4}"/>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19" name="Title 1">
            <a:extLst>
              <a:ext uri="{FF2B5EF4-FFF2-40B4-BE49-F238E27FC236}">
                <a16:creationId xmlns:a16="http://schemas.microsoft.com/office/drawing/2014/main" id="{6D43FD8E-179B-4C06-BBEB-812465DB4709}"/>
              </a:ext>
            </a:extLst>
          </p:cNvPr>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Tree>
    <p:extLst>
      <p:ext uri="{BB962C8B-B14F-4D97-AF65-F5344CB8AC3E}">
        <p14:creationId xmlns:p14="http://schemas.microsoft.com/office/powerpoint/2010/main" val="3563291496"/>
      </p:ext>
    </p:extLst>
  </p:cSld>
  <p:clrMapOvr>
    <a:masterClrMapping/>
  </p:clrMapOvr>
  <p:transition spd="med">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1A9C89D7-1700-4ABE-A6DA-227FEF9D80BF}"/>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1617875955"/>
      </p:ext>
    </p:extLst>
  </p:cSld>
  <p:clrMapOvr>
    <a:masterClrMapping/>
  </p:clrMapOvr>
  <p:transition spd="med">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9728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AutoShape 21">
            <a:extLst>
              <a:ext uri="{FF2B5EF4-FFF2-40B4-BE49-F238E27FC236}">
                <a16:creationId xmlns:a16="http://schemas.microsoft.com/office/drawing/2014/main" id="{97E5E188-2FBB-40A8-A7E9-2104F6A41C85}"/>
              </a:ext>
            </a:extLst>
          </p:cNvPr>
          <p:cNvSpPr/>
          <p:nvPr/>
        </p:nvSpPr>
        <p:spPr>
          <a:xfrm>
            <a:off x="1" y="0"/>
            <a:ext cx="12192000" cy="409001"/>
          </a:xfrm>
          <a:prstGeom prst="rect">
            <a:avLst/>
          </a:prstGeom>
          <a:solidFill>
            <a:srgbClr val="398FFC"/>
          </a:solidFill>
        </p:spPr>
      </p:sp>
      <p:grpSp>
        <p:nvGrpSpPr>
          <p:cNvPr id="13" name="Group 8">
            <a:extLst>
              <a:ext uri="{FF2B5EF4-FFF2-40B4-BE49-F238E27FC236}">
                <a16:creationId xmlns:a16="http://schemas.microsoft.com/office/drawing/2014/main" id="{06645A21-96BC-442B-8CC7-8757088D65A0}"/>
              </a:ext>
            </a:extLst>
          </p:cNvPr>
          <p:cNvGrpSpPr/>
          <p:nvPr/>
        </p:nvGrpSpPr>
        <p:grpSpPr>
          <a:xfrm>
            <a:off x="0" y="1397749"/>
            <a:ext cx="1153641" cy="340227"/>
            <a:chOff x="0" y="0"/>
            <a:chExt cx="1722525" cy="508000"/>
          </a:xfrm>
        </p:grpSpPr>
        <p:sp>
          <p:nvSpPr>
            <p:cNvPr id="14" name="Freeform 9">
              <a:extLst>
                <a:ext uri="{FF2B5EF4-FFF2-40B4-BE49-F238E27FC236}">
                  <a16:creationId xmlns:a16="http://schemas.microsoft.com/office/drawing/2014/main" id="{3B556B59-A3DD-4B6F-8ABC-D8077905300E}"/>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5" name="Group 14">
            <a:extLst>
              <a:ext uri="{FF2B5EF4-FFF2-40B4-BE49-F238E27FC236}">
                <a16:creationId xmlns:a16="http://schemas.microsoft.com/office/drawing/2014/main" id="{88897B7A-AA87-457A-AFC7-3238EC192C63}"/>
              </a:ext>
            </a:extLst>
          </p:cNvPr>
          <p:cNvGrpSpPr/>
          <p:nvPr/>
        </p:nvGrpSpPr>
        <p:grpSpPr>
          <a:xfrm flipH="1">
            <a:off x="11038359" y="1398660"/>
            <a:ext cx="1153641" cy="340227"/>
            <a:chOff x="0" y="0"/>
            <a:chExt cx="1722525" cy="508000"/>
          </a:xfrm>
        </p:grpSpPr>
        <p:sp>
          <p:nvSpPr>
            <p:cNvPr id="16" name="Freeform 9">
              <a:extLst>
                <a:ext uri="{FF2B5EF4-FFF2-40B4-BE49-F238E27FC236}">
                  <a16:creationId xmlns:a16="http://schemas.microsoft.com/office/drawing/2014/main" id="{E077C3D7-8E04-47D1-A07C-2C3B7714EFF5}"/>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8" name="Graphic 17">
            <a:extLst>
              <a:ext uri="{FF2B5EF4-FFF2-40B4-BE49-F238E27FC236}">
                <a16:creationId xmlns:a16="http://schemas.microsoft.com/office/drawing/2014/main" id="{67197A9B-D1BC-4DA1-AE78-71948DF3C1C4}"/>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19" name="Title 1">
            <a:extLst>
              <a:ext uri="{FF2B5EF4-FFF2-40B4-BE49-F238E27FC236}">
                <a16:creationId xmlns:a16="http://schemas.microsoft.com/office/drawing/2014/main" id="{6D43FD8E-179B-4C06-BBEB-812465DB4709}"/>
              </a:ext>
            </a:extLst>
          </p:cNvPr>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Tree>
    <p:extLst>
      <p:ext uri="{BB962C8B-B14F-4D97-AF65-F5344CB8AC3E}">
        <p14:creationId xmlns:p14="http://schemas.microsoft.com/office/powerpoint/2010/main" val="939915325"/>
      </p:ext>
    </p:extLst>
  </p:cSld>
  <p:clrMapOvr>
    <a:masterClrMapping/>
  </p:clrMapOvr>
  <p:transition spd="med">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79" y="216577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216577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AutoShape 21">
            <a:extLst>
              <a:ext uri="{FF2B5EF4-FFF2-40B4-BE49-F238E27FC236}">
                <a16:creationId xmlns:a16="http://schemas.microsoft.com/office/drawing/2014/main" id="{DF3156C7-E232-4E29-B9E4-DDCB57556CC1}"/>
              </a:ext>
            </a:extLst>
          </p:cNvPr>
          <p:cNvSpPr/>
          <p:nvPr/>
        </p:nvSpPr>
        <p:spPr>
          <a:xfrm>
            <a:off x="1" y="0"/>
            <a:ext cx="12192000" cy="409001"/>
          </a:xfrm>
          <a:prstGeom prst="rect">
            <a:avLst/>
          </a:prstGeom>
          <a:solidFill>
            <a:srgbClr val="398FFC"/>
          </a:solidFill>
        </p:spPr>
      </p:sp>
      <p:grpSp>
        <p:nvGrpSpPr>
          <p:cNvPr id="11" name="Group 8">
            <a:extLst>
              <a:ext uri="{FF2B5EF4-FFF2-40B4-BE49-F238E27FC236}">
                <a16:creationId xmlns:a16="http://schemas.microsoft.com/office/drawing/2014/main" id="{97A371F1-1618-454B-B338-4BEC0C96E6A6}"/>
              </a:ext>
            </a:extLst>
          </p:cNvPr>
          <p:cNvGrpSpPr/>
          <p:nvPr/>
        </p:nvGrpSpPr>
        <p:grpSpPr>
          <a:xfrm>
            <a:off x="0" y="1397749"/>
            <a:ext cx="1153641" cy="340227"/>
            <a:chOff x="0" y="0"/>
            <a:chExt cx="1722525" cy="508000"/>
          </a:xfrm>
        </p:grpSpPr>
        <p:sp>
          <p:nvSpPr>
            <p:cNvPr id="12" name="Freeform 9">
              <a:extLst>
                <a:ext uri="{FF2B5EF4-FFF2-40B4-BE49-F238E27FC236}">
                  <a16:creationId xmlns:a16="http://schemas.microsoft.com/office/drawing/2014/main" id="{6C13783E-3D55-4BEB-90CB-234F43E3F218}"/>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3" name="Group 12">
            <a:extLst>
              <a:ext uri="{FF2B5EF4-FFF2-40B4-BE49-F238E27FC236}">
                <a16:creationId xmlns:a16="http://schemas.microsoft.com/office/drawing/2014/main" id="{E803ADC4-F69C-4615-BB3D-4E9E2FD83DB9}"/>
              </a:ext>
            </a:extLst>
          </p:cNvPr>
          <p:cNvGrpSpPr/>
          <p:nvPr/>
        </p:nvGrpSpPr>
        <p:grpSpPr>
          <a:xfrm flipH="1">
            <a:off x="11038359" y="1398660"/>
            <a:ext cx="1153641" cy="340227"/>
            <a:chOff x="0" y="0"/>
            <a:chExt cx="1722525" cy="508000"/>
          </a:xfrm>
        </p:grpSpPr>
        <p:sp>
          <p:nvSpPr>
            <p:cNvPr id="14" name="Freeform 9">
              <a:extLst>
                <a:ext uri="{FF2B5EF4-FFF2-40B4-BE49-F238E27FC236}">
                  <a16:creationId xmlns:a16="http://schemas.microsoft.com/office/drawing/2014/main" id="{B93CDFF9-F88E-4C3A-AD4A-2A6CB3C01F79}"/>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6" name="Graphic 15">
            <a:extLst>
              <a:ext uri="{FF2B5EF4-FFF2-40B4-BE49-F238E27FC236}">
                <a16:creationId xmlns:a16="http://schemas.microsoft.com/office/drawing/2014/main" id="{1A535C24-0741-4E27-8B7D-D7A1139BBE83}"/>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17" name="Title 1">
            <a:extLst>
              <a:ext uri="{FF2B5EF4-FFF2-40B4-BE49-F238E27FC236}">
                <a16:creationId xmlns:a16="http://schemas.microsoft.com/office/drawing/2014/main" id="{FBC8E7BD-2950-44A5-8064-A029090AF702}"/>
              </a:ext>
            </a:extLst>
          </p:cNvPr>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Tree>
    <p:extLst>
      <p:ext uri="{BB962C8B-B14F-4D97-AF65-F5344CB8AC3E}">
        <p14:creationId xmlns:p14="http://schemas.microsoft.com/office/powerpoint/2010/main" val="1054962760"/>
      </p:ext>
    </p:extLst>
  </p:cSld>
  <p:clrMapOvr>
    <a:masterClrMapping/>
  </p:clrMapOvr>
  <p:transition spd="med">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9728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AutoShape 21">
            <a:extLst>
              <a:ext uri="{FF2B5EF4-FFF2-40B4-BE49-F238E27FC236}">
                <a16:creationId xmlns:a16="http://schemas.microsoft.com/office/drawing/2014/main" id="{97E5E188-2FBB-40A8-A7E9-2104F6A41C85}"/>
              </a:ext>
            </a:extLst>
          </p:cNvPr>
          <p:cNvSpPr/>
          <p:nvPr/>
        </p:nvSpPr>
        <p:spPr>
          <a:xfrm>
            <a:off x="1" y="0"/>
            <a:ext cx="12192000" cy="409001"/>
          </a:xfrm>
          <a:prstGeom prst="rect">
            <a:avLst/>
          </a:prstGeom>
          <a:solidFill>
            <a:srgbClr val="398FFC"/>
          </a:solidFill>
        </p:spPr>
      </p:sp>
      <p:grpSp>
        <p:nvGrpSpPr>
          <p:cNvPr id="13" name="Group 8">
            <a:extLst>
              <a:ext uri="{FF2B5EF4-FFF2-40B4-BE49-F238E27FC236}">
                <a16:creationId xmlns:a16="http://schemas.microsoft.com/office/drawing/2014/main" id="{06645A21-96BC-442B-8CC7-8757088D65A0}"/>
              </a:ext>
            </a:extLst>
          </p:cNvPr>
          <p:cNvGrpSpPr/>
          <p:nvPr/>
        </p:nvGrpSpPr>
        <p:grpSpPr>
          <a:xfrm>
            <a:off x="0" y="1397749"/>
            <a:ext cx="1153641" cy="340227"/>
            <a:chOff x="0" y="0"/>
            <a:chExt cx="1722525" cy="508000"/>
          </a:xfrm>
        </p:grpSpPr>
        <p:sp>
          <p:nvSpPr>
            <p:cNvPr id="14" name="Freeform 9">
              <a:extLst>
                <a:ext uri="{FF2B5EF4-FFF2-40B4-BE49-F238E27FC236}">
                  <a16:creationId xmlns:a16="http://schemas.microsoft.com/office/drawing/2014/main" id="{3B556B59-A3DD-4B6F-8ABC-D8077905300E}"/>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5" name="Group 14">
            <a:extLst>
              <a:ext uri="{FF2B5EF4-FFF2-40B4-BE49-F238E27FC236}">
                <a16:creationId xmlns:a16="http://schemas.microsoft.com/office/drawing/2014/main" id="{88897B7A-AA87-457A-AFC7-3238EC192C63}"/>
              </a:ext>
            </a:extLst>
          </p:cNvPr>
          <p:cNvGrpSpPr/>
          <p:nvPr/>
        </p:nvGrpSpPr>
        <p:grpSpPr>
          <a:xfrm flipH="1">
            <a:off x="11038359" y="1398660"/>
            <a:ext cx="1153641" cy="340227"/>
            <a:chOff x="0" y="0"/>
            <a:chExt cx="1722525" cy="508000"/>
          </a:xfrm>
        </p:grpSpPr>
        <p:sp>
          <p:nvSpPr>
            <p:cNvPr id="16" name="Freeform 9">
              <a:extLst>
                <a:ext uri="{FF2B5EF4-FFF2-40B4-BE49-F238E27FC236}">
                  <a16:creationId xmlns:a16="http://schemas.microsoft.com/office/drawing/2014/main" id="{E077C3D7-8E04-47D1-A07C-2C3B7714EFF5}"/>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8" name="Graphic 17">
            <a:extLst>
              <a:ext uri="{FF2B5EF4-FFF2-40B4-BE49-F238E27FC236}">
                <a16:creationId xmlns:a16="http://schemas.microsoft.com/office/drawing/2014/main" id="{67197A9B-D1BC-4DA1-AE78-71948DF3C1C4}"/>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19" name="Title 1">
            <a:extLst>
              <a:ext uri="{FF2B5EF4-FFF2-40B4-BE49-F238E27FC236}">
                <a16:creationId xmlns:a16="http://schemas.microsoft.com/office/drawing/2014/main" id="{6D43FD8E-179B-4C06-BBEB-812465DB4709}"/>
              </a:ext>
            </a:extLst>
          </p:cNvPr>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Tree>
    <p:extLst>
      <p:ext uri="{BB962C8B-B14F-4D97-AF65-F5344CB8AC3E}">
        <p14:creationId xmlns:p14="http://schemas.microsoft.com/office/powerpoint/2010/main" val="601785099"/>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EEC954BB-204E-45A9-8E95-85C717536B24}"/>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60728" y="-59811"/>
            <a:ext cx="1621831" cy="7216580"/>
          </a:xfrm>
          <a:prstGeom prst="rect">
            <a:avLst/>
          </a:prstGeom>
        </p:spPr>
      </p:pic>
      <p:pic>
        <p:nvPicPr>
          <p:cNvPr id="9" name="Picture 3">
            <a:extLst>
              <a:ext uri="{FF2B5EF4-FFF2-40B4-BE49-F238E27FC236}">
                <a16:creationId xmlns:a16="http://schemas.microsoft.com/office/drawing/2014/main" id="{C9E07698-A4C3-455D-903C-16458041F3E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61031" y="0"/>
            <a:ext cx="3830969" cy="6858000"/>
          </a:xfrm>
          <a:prstGeom prst="rect">
            <a:avLst/>
          </a:prstGeom>
        </p:spPr>
      </p:pic>
      <p:sp>
        <p:nvSpPr>
          <p:cNvPr id="10" name="AutoShape 4">
            <a:extLst>
              <a:ext uri="{FF2B5EF4-FFF2-40B4-BE49-F238E27FC236}">
                <a16:creationId xmlns:a16="http://schemas.microsoft.com/office/drawing/2014/main" id="{D6475D42-ECC9-45AE-ACC0-F6F9953BA23F}"/>
              </a:ext>
            </a:extLst>
          </p:cNvPr>
          <p:cNvSpPr/>
          <p:nvPr/>
        </p:nvSpPr>
        <p:spPr>
          <a:xfrm>
            <a:off x="7992014" y="0"/>
            <a:ext cx="486932" cy="6858000"/>
          </a:xfrm>
          <a:prstGeom prst="rect">
            <a:avLst/>
          </a:prstGeom>
          <a:solidFill>
            <a:srgbClr val="398FFC"/>
          </a:solidFill>
        </p:spPr>
      </p:sp>
      <p:sp>
        <p:nvSpPr>
          <p:cNvPr id="2" name="Title 1"/>
          <p:cNvSpPr>
            <a:spLocks noGrp="1"/>
          </p:cNvSpPr>
          <p:nvPr>
            <p:ph type="title"/>
          </p:nvPr>
        </p:nvSpPr>
        <p:spPr>
          <a:xfrm>
            <a:off x="431800" y="1704804"/>
            <a:ext cx="6776720" cy="1373676"/>
          </a:xfrm>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a:xfrm>
            <a:off x="431800"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2" name="Group 8">
            <a:extLst>
              <a:ext uri="{FF2B5EF4-FFF2-40B4-BE49-F238E27FC236}">
                <a16:creationId xmlns:a16="http://schemas.microsoft.com/office/drawing/2014/main" id="{D4865998-ACDA-4C96-BEB2-39C50A2EF1C1}"/>
              </a:ext>
            </a:extLst>
          </p:cNvPr>
          <p:cNvGrpSpPr/>
          <p:nvPr/>
        </p:nvGrpSpPr>
        <p:grpSpPr>
          <a:xfrm>
            <a:off x="0" y="1397749"/>
            <a:ext cx="1153641" cy="340227"/>
            <a:chOff x="0" y="0"/>
            <a:chExt cx="1722525" cy="508000"/>
          </a:xfrm>
        </p:grpSpPr>
        <p:sp>
          <p:nvSpPr>
            <p:cNvPr id="13" name="Freeform 9">
              <a:extLst>
                <a:ext uri="{FF2B5EF4-FFF2-40B4-BE49-F238E27FC236}">
                  <a16:creationId xmlns:a16="http://schemas.microsoft.com/office/drawing/2014/main" id="{CCDB6238-9758-4E0C-98D6-1285DD000F6D}"/>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Tree>
    <p:extLst>
      <p:ext uri="{BB962C8B-B14F-4D97-AF65-F5344CB8AC3E}">
        <p14:creationId xmlns:p14="http://schemas.microsoft.com/office/powerpoint/2010/main" val="1162124506"/>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60728" y="-59811"/>
            <a:ext cx="1621831" cy="7216580"/>
          </a:xfrm>
          <a:prstGeom prst="rect">
            <a:avLst/>
          </a:prstGeom>
        </p:spPr>
      </p:pic>
      <p:sp>
        <p:nvSpPr>
          <p:cNvPr id="4" name="Content Placeholder 3"/>
          <p:cNvSpPr>
            <a:spLocks noGrp="1"/>
          </p:cNvSpPr>
          <p:nvPr>
            <p:ph sz="half" idx="2"/>
          </p:nvPr>
        </p:nvSpPr>
        <p:spPr>
          <a:xfrm>
            <a:off x="8478946" y="0"/>
            <a:ext cx="4046381"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2ABE2060-C7F1-40E6-B0FA-87740E6D531D}"/>
              </a:ext>
            </a:extLst>
          </p:cNvPr>
          <p:cNvGrpSpPr/>
          <p:nvPr/>
        </p:nvGrpSpPr>
        <p:grpSpPr>
          <a:xfrm>
            <a:off x="0" y="1397749"/>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31800" y="1704804"/>
            <a:ext cx="677672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31800"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AutoShape 4">
            <a:extLst>
              <a:ext uri="{FF2B5EF4-FFF2-40B4-BE49-F238E27FC236}">
                <a16:creationId xmlns:a16="http://schemas.microsoft.com/office/drawing/2014/main" id="{6FA5F05E-04B9-46E3-984C-C4D5A44C0D02}"/>
              </a:ext>
            </a:extLst>
          </p:cNvPr>
          <p:cNvSpPr/>
          <p:nvPr/>
        </p:nvSpPr>
        <p:spPr>
          <a:xfrm>
            <a:off x="7992014" y="0"/>
            <a:ext cx="486932" cy="6858000"/>
          </a:xfrm>
          <a:prstGeom prst="rect">
            <a:avLst/>
          </a:prstGeom>
          <a:solidFill>
            <a:srgbClr val="398FFC"/>
          </a:solidFill>
        </p:spPr>
      </p:sp>
    </p:spTree>
    <p:extLst>
      <p:ext uri="{BB962C8B-B14F-4D97-AF65-F5344CB8AC3E}">
        <p14:creationId xmlns:p14="http://schemas.microsoft.com/office/powerpoint/2010/main" val="4202090478"/>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247816" y="-59811"/>
            <a:ext cx="1621831" cy="7216580"/>
          </a:xfrm>
          <a:prstGeom prst="rect">
            <a:avLst/>
          </a:prstGeom>
        </p:spPr>
      </p:pic>
      <p:sp>
        <p:nvSpPr>
          <p:cNvPr id="4" name="Content Placeholder 3"/>
          <p:cNvSpPr>
            <a:spLocks noGrp="1"/>
          </p:cNvSpPr>
          <p:nvPr>
            <p:ph sz="half" idx="2"/>
          </p:nvPr>
        </p:nvSpPr>
        <p:spPr>
          <a:xfrm>
            <a:off x="-285440" y="0"/>
            <a:ext cx="4046381"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2ABE2060-C7F1-40E6-B0FA-87740E6D531D}"/>
              </a:ext>
            </a:extLst>
          </p:cNvPr>
          <p:cNvGrpSpPr/>
          <p:nvPr/>
        </p:nvGrpSpPr>
        <p:grpSpPr>
          <a:xfrm flipH="1">
            <a:off x="11038359" y="1397749"/>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931273" y="1704804"/>
            <a:ext cx="677672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931273"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AutoShape 4">
            <a:extLst>
              <a:ext uri="{FF2B5EF4-FFF2-40B4-BE49-F238E27FC236}">
                <a16:creationId xmlns:a16="http://schemas.microsoft.com/office/drawing/2014/main" id="{6FA5F05E-04B9-46E3-984C-C4D5A44C0D02}"/>
              </a:ext>
            </a:extLst>
          </p:cNvPr>
          <p:cNvSpPr/>
          <p:nvPr/>
        </p:nvSpPr>
        <p:spPr>
          <a:xfrm>
            <a:off x="3759479" y="0"/>
            <a:ext cx="486932" cy="6858000"/>
          </a:xfrm>
          <a:prstGeom prst="rect">
            <a:avLst/>
          </a:prstGeom>
          <a:solidFill>
            <a:srgbClr val="398FFC"/>
          </a:solidFill>
        </p:spPr>
      </p:sp>
      <p:pic>
        <p:nvPicPr>
          <p:cNvPr id="13" name="Graphic 12">
            <a:extLst>
              <a:ext uri="{FF2B5EF4-FFF2-40B4-BE49-F238E27FC236}">
                <a16:creationId xmlns:a16="http://schemas.microsoft.com/office/drawing/2014/main" id="{FD350E52-CABF-4BFC-A605-825CEEDC082C}"/>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148684267"/>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4FDCFCD7-4C17-425A-B835-6470B410E221}"/>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2" name="Title 1"/>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
        <p:nvSpPr>
          <p:cNvPr id="3" name="Content Placeholder 2"/>
          <p:cNvSpPr>
            <a:spLocks noGrp="1"/>
          </p:cNvSpPr>
          <p:nvPr>
            <p:ph idx="1"/>
          </p:nvPr>
        </p:nvSpPr>
        <p:spPr>
          <a:xfrm>
            <a:off x="1097280" y="2413000"/>
            <a:ext cx="100025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AutoShape 21">
            <a:extLst>
              <a:ext uri="{FF2B5EF4-FFF2-40B4-BE49-F238E27FC236}">
                <a16:creationId xmlns:a16="http://schemas.microsoft.com/office/drawing/2014/main" id="{B3BA31C0-A2A3-406A-A4E5-E8F4622100A9}"/>
              </a:ext>
            </a:extLst>
          </p:cNvPr>
          <p:cNvSpPr/>
          <p:nvPr/>
        </p:nvSpPr>
        <p:spPr>
          <a:xfrm>
            <a:off x="1" y="0"/>
            <a:ext cx="12192000" cy="409001"/>
          </a:xfrm>
          <a:prstGeom prst="rect">
            <a:avLst/>
          </a:prstGeom>
          <a:solidFill>
            <a:srgbClr val="398FFC"/>
          </a:solidFill>
        </p:spPr>
      </p:sp>
      <p:grpSp>
        <p:nvGrpSpPr>
          <p:cNvPr id="7" name="Group 8">
            <a:extLst>
              <a:ext uri="{FF2B5EF4-FFF2-40B4-BE49-F238E27FC236}">
                <a16:creationId xmlns:a16="http://schemas.microsoft.com/office/drawing/2014/main" id="{55F7DE26-2CA3-4B16-A017-A900762C1EC4}"/>
              </a:ext>
            </a:extLst>
          </p:cNvPr>
          <p:cNvGrpSpPr/>
          <p:nvPr/>
        </p:nvGrpSpPr>
        <p:grpSpPr>
          <a:xfrm>
            <a:off x="0" y="1397749"/>
            <a:ext cx="1153641" cy="340227"/>
            <a:chOff x="0" y="0"/>
            <a:chExt cx="1722525" cy="508000"/>
          </a:xfrm>
        </p:grpSpPr>
        <p:sp>
          <p:nvSpPr>
            <p:cNvPr id="8" name="Freeform 9">
              <a:extLst>
                <a:ext uri="{FF2B5EF4-FFF2-40B4-BE49-F238E27FC236}">
                  <a16:creationId xmlns:a16="http://schemas.microsoft.com/office/drawing/2014/main" id="{FA086353-2C5C-456D-8117-F8E425A18113}"/>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9" name="Group 8">
            <a:extLst>
              <a:ext uri="{FF2B5EF4-FFF2-40B4-BE49-F238E27FC236}">
                <a16:creationId xmlns:a16="http://schemas.microsoft.com/office/drawing/2014/main" id="{D408D5B9-9216-4D10-8C9B-C99B3B7DDBFE}"/>
              </a:ext>
            </a:extLst>
          </p:cNvPr>
          <p:cNvGrpSpPr/>
          <p:nvPr/>
        </p:nvGrpSpPr>
        <p:grpSpPr>
          <a:xfrm flipH="1">
            <a:off x="11038359" y="1398660"/>
            <a:ext cx="1153641" cy="340227"/>
            <a:chOff x="0" y="0"/>
            <a:chExt cx="1722525" cy="508000"/>
          </a:xfrm>
        </p:grpSpPr>
        <p:sp>
          <p:nvSpPr>
            <p:cNvPr id="10" name="Freeform 9">
              <a:extLst>
                <a:ext uri="{FF2B5EF4-FFF2-40B4-BE49-F238E27FC236}">
                  <a16:creationId xmlns:a16="http://schemas.microsoft.com/office/drawing/2014/main" id="{FD2A623D-BAD4-428B-B164-C18F036C1D0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Tree>
    <p:extLst>
      <p:ext uri="{BB962C8B-B14F-4D97-AF65-F5344CB8AC3E}">
        <p14:creationId xmlns:p14="http://schemas.microsoft.com/office/powerpoint/2010/main" val="2304953655"/>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202727" y="-59811"/>
            <a:ext cx="1621831" cy="7216580"/>
          </a:xfrm>
          <a:prstGeom prst="rect">
            <a:avLst/>
          </a:prstGeom>
        </p:spPr>
      </p:pic>
      <p:sp>
        <p:nvSpPr>
          <p:cNvPr id="7" name="AutoShape 4">
            <a:extLst>
              <a:ext uri="{FF2B5EF4-FFF2-40B4-BE49-F238E27FC236}">
                <a16:creationId xmlns:a16="http://schemas.microsoft.com/office/drawing/2014/main" id="{6FA5F05E-04B9-46E3-984C-C4D5A44C0D02}"/>
              </a:ext>
            </a:extLst>
          </p:cNvPr>
          <p:cNvSpPr/>
          <p:nvPr/>
        </p:nvSpPr>
        <p:spPr>
          <a:xfrm>
            <a:off x="11713114" y="0"/>
            <a:ext cx="486932" cy="6858000"/>
          </a:xfrm>
          <a:prstGeom prst="rect">
            <a:avLst/>
          </a:prstGeom>
          <a:solidFill>
            <a:srgbClr val="398FFC"/>
          </a:solidFill>
        </p:spPr>
      </p:sp>
      <p:grpSp>
        <p:nvGrpSpPr>
          <p:cNvPr id="9" name="Group 8">
            <a:extLst>
              <a:ext uri="{FF2B5EF4-FFF2-40B4-BE49-F238E27FC236}">
                <a16:creationId xmlns:a16="http://schemas.microsoft.com/office/drawing/2014/main" id="{2ABE2060-C7F1-40E6-B0FA-87740E6D531D}"/>
              </a:ext>
            </a:extLst>
          </p:cNvPr>
          <p:cNvGrpSpPr/>
          <p:nvPr/>
        </p:nvGrpSpPr>
        <p:grpSpPr>
          <a:xfrm>
            <a:off x="0" y="402916"/>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31800" y="765004"/>
            <a:ext cx="106934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31800" y="2421467"/>
            <a:ext cx="106934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Graphic 13">
            <a:extLst>
              <a:ext uri="{FF2B5EF4-FFF2-40B4-BE49-F238E27FC236}">
                <a16:creationId xmlns:a16="http://schemas.microsoft.com/office/drawing/2014/main" id="{DE6F61BA-A517-43C4-AAB5-B8A99879BA41}"/>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1343193442"/>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_Two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841240" y="765004"/>
            <a:ext cx="69088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841240" y="2421467"/>
            <a:ext cx="69088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8">
            <a:extLst>
              <a:ext uri="{FF2B5EF4-FFF2-40B4-BE49-F238E27FC236}">
                <a16:creationId xmlns:a16="http://schemas.microsoft.com/office/drawing/2014/main" id="{8A543B5F-A652-4400-BECB-FA4EAC4014E0}"/>
              </a:ext>
            </a:extLst>
          </p:cNvPr>
          <p:cNvPicPr>
            <a:picLocks noChangeAspect="1"/>
          </p:cNvPicPr>
          <p:nvPr/>
        </p:nvPicPr>
        <p:blipFill>
          <a:blip r:embed="rId2" cstate="screen">
            <a:alphaModFix amt="40000"/>
            <a:extLst>
              <a:ext uri="{28A0092B-C50C-407E-A947-70E740481C1C}">
                <a14:useLocalDpi xmlns:a14="http://schemas.microsoft.com/office/drawing/2010/main"/>
              </a:ext>
            </a:extLst>
          </a:blip>
          <a:srcRect/>
          <a:stretch>
            <a:fillRect/>
          </a:stretch>
        </p:blipFill>
        <p:spPr>
          <a:xfrm>
            <a:off x="-319530" y="-1"/>
            <a:ext cx="5045517" cy="7018021"/>
          </a:xfrm>
          <a:prstGeom prst="rect">
            <a:avLst/>
          </a:prstGeom>
        </p:spPr>
      </p:pic>
      <p:grpSp>
        <p:nvGrpSpPr>
          <p:cNvPr id="13" name="Group 12">
            <a:extLst>
              <a:ext uri="{FF2B5EF4-FFF2-40B4-BE49-F238E27FC236}">
                <a16:creationId xmlns:a16="http://schemas.microsoft.com/office/drawing/2014/main" id="{E73B248E-4A4E-42AF-840C-06CDF5830912}"/>
              </a:ext>
            </a:extLst>
          </p:cNvPr>
          <p:cNvGrpSpPr/>
          <p:nvPr/>
        </p:nvGrpSpPr>
        <p:grpSpPr>
          <a:xfrm>
            <a:off x="0" y="5995996"/>
            <a:ext cx="1153641" cy="340227"/>
            <a:chOff x="0" y="0"/>
            <a:chExt cx="1722525" cy="508000"/>
          </a:xfrm>
        </p:grpSpPr>
        <p:sp>
          <p:nvSpPr>
            <p:cNvPr id="14" name="Freeform 9">
              <a:extLst>
                <a:ext uri="{FF2B5EF4-FFF2-40B4-BE49-F238E27FC236}">
                  <a16:creationId xmlns:a16="http://schemas.microsoft.com/office/drawing/2014/main" id="{A9AFEEB7-D0AF-450D-8EC5-E9E39939D2A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6" name="Content Placeholder 13" descr="A lightbulb">
            <a:extLst>
              <a:ext uri="{FF2B5EF4-FFF2-40B4-BE49-F238E27FC236}">
                <a16:creationId xmlns:a16="http://schemas.microsoft.com/office/drawing/2014/main" id="{998C39A7-FC9A-41B6-A6B5-52D0D7F86014}"/>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t="14559" b="9386"/>
          <a:stretch/>
        </p:blipFill>
        <p:spPr>
          <a:xfrm>
            <a:off x="385763" y="1935480"/>
            <a:ext cx="3927475" cy="2987040"/>
          </a:xfrm>
          <a:prstGeom prst="rect">
            <a:avLst/>
          </a:prstGeom>
        </p:spPr>
      </p:pic>
      <p:pic>
        <p:nvPicPr>
          <p:cNvPr id="9" name="Graphic 8">
            <a:extLst>
              <a:ext uri="{FF2B5EF4-FFF2-40B4-BE49-F238E27FC236}">
                <a16:creationId xmlns:a16="http://schemas.microsoft.com/office/drawing/2014/main" id="{111AB2F2-AEFF-4881-97F1-AA996547DA81}"/>
              </a:ext>
            </a:extLst>
          </p:cNvPr>
          <p:cNvPicPr>
            <a:picLocks noChangeAspect="1"/>
          </p:cNvPicPr>
          <p:nvPr/>
        </p:nvPicPr>
        <p:blipFill rotWithShape="1">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624700178"/>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Two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841240" y="765004"/>
            <a:ext cx="69088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841240" y="2421467"/>
            <a:ext cx="69088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8">
            <a:extLst>
              <a:ext uri="{FF2B5EF4-FFF2-40B4-BE49-F238E27FC236}">
                <a16:creationId xmlns:a16="http://schemas.microsoft.com/office/drawing/2014/main" id="{8A543B5F-A652-4400-BECB-FA4EAC4014E0}"/>
              </a:ext>
            </a:extLst>
          </p:cNvPr>
          <p:cNvPicPr>
            <a:picLocks noChangeAspect="1"/>
          </p:cNvPicPr>
          <p:nvPr/>
        </p:nvPicPr>
        <p:blipFill>
          <a:blip r:embed="rId2" cstate="screen">
            <a:alphaModFix amt="40000"/>
            <a:extLst>
              <a:ext uri="{28A0092B-C50C-407E-A947-70E740481C1C}">
                <a14:useLocalDpi xmlns:a14="http://schemas.microsoft.com/office/drawing/2010/main"/>
              </a:ext>
            </a:extLst>
          </a:blip>
          <a:srcRect/>
          <a:stretch>
            <a:fillRect/>
          </a:stretch>
        </p:blipFill>
        <p:spPr>
          <a:xfrm>
            <a:off x="-319530" y="-1"/>
            <a:ext cx="5045517" cy="7018021"/>
          </a:xfrm>
          <a:prstGeom prst="rect">
            <a:avLst/>
          </a:prstGeom>
        </p:spPr>
      </p:pic>
      <p:grpSp>
        <p:nvGrpSpPr>
          <p:cNvPr id="13" name="Group 12">
            <a:extLst>
              <a:ext uri="{FF2B5EF4-FFF2-40B4-BE49-F238E27FC236}">
                <a16:creationId xmlns:a16="http://schemas.microsoft.com/office/drawing/2014/main" id="{E73B248E-4A4E-42AF-840C-06CDF5830912}"/>
              </a:ext>
            </a:extLst>
          </p:cNvPr>
          <p:cNvGrpSpPr/>
          <p:nvPr/>
        </p:nvGrpSpPr>
        <p:grpSpPr>
          <a:xfrm>
            <a:off x="0" y="5995996"/>
            <a:ext cx="1153641" cy="340227"/>
            <a:chOff x="0" y="0"/>
            <a:chExt cx="1722525" cy="508000"/>
          </a:xfrm>
        </p:grpSpPr>
        <p:sp>
          <p:nvSpPr>
            <p:cNvPr id="14" name="Freeform 9">
              <a:extLst>
                <a:ext uri="{FF2B5EF4-FFF2-40B4-BE49-F238E27FC236}">
                  <a16:creationId xmlns:a16="http://schemas.microsoft.com/office/drawing/2014/main" id="{A9AFEEB7-D0AF-450D-8EC5-E9E39939D2A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9" name="Graphic 8">
            <a:extLst>
              <a:ext uri="{FF2B5EF4-FFF2-40B4-BE49-F238E27FC236}">
                <a16:creationId xmlns:a16="http://schemas.microsoft.com/office/drawing/2014/main" id="{111AB2F2-AEFF-4881-97F1-AA996547DA81}"/>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pic>
        <p:nvPicPr>
          <p:cNvPr id="3" name="Graphic 2" descr="An open book">
            <a:extLst>
              <a:ext uri="{FF2B5EF4-FFF2-40B4-BE49-F238E27FC236}">
                <a16:creationId xmlns:a16="http://schemas.microsoft.com/office/drawing/2014/main" id="{41575D69-9B1F-6DC0-4BE7-7093AC318BFF}"/>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19336" y="1451842"/>
            <a:ext cx="4572000" cy="4572000"/>
          </a:xfrm>
          <a:prstGeom prst="rect">
            <a:avLst/>
          </a:prstGeom>
        </p:spPr>
      </p:pic>
    </p:spTree>
    <p:extLst>
      <p:ext uri="{BB962C8B-B14F-4D97-AF65-F5344CB8AC3E}">
        <p14:creationId xmlns:p14="http://schemas.microsoft.com/office/powerpoint/2010/main" val="3505426516"/>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97280" y="1315720"/>
            <a:ext cx="10058400" cy="1691640"/>
          </a:xfrm>
        </p:spPr>
        <p:txBody>
          <a:bodyPr anchor="b" anchorCtr="0">
            <a:normAutofit/>
          </a:bodyPr>
          <a:lstStyle>
            <a:lvl1pPr algn="ctr">
              <a:lnSpc>
                <a:spcPct val="85000"/>
              </a:lnSpc>
              <a:defRPr sz="6000" b="1">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1097280" y="4062354"/>
            <a:ext cx="10058400" cy="418592"/>
          </a:xfrm>
        </p:spPr>
        <p:txBody>
          <a:bodyPr lIns="91440" rIns="91440" anchor="t" anchorCtr="0">
            <a:normAutofit/>
          </a:bodyPr>
          <a:lstStyle>
            <a:lvl1pPr marL="0" indent="0" algn="ctr">
              <a:buNone/>
              <a:defRPr sz="2400" cap="all" spc="200" baseline="0">
                <a:solidFill>
                  <a:schemeClr val="tx2"/>
                </a:solidFill>
                <a:latin typeface="Montserrat" panose="00000500000000000000" pitchFamily="2"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11" name="Picture 2">
            <a:extLst>
              <a:ext uri="{FF2B5EF4-FFF2-40B4-BE49-F238E27FC236}">
                <a16:creationId xmlns:a16="http://schemas.microsoft.com/office/drawing/2014/main" id="{06594D32-3CCD-49D4-8EA9-E66A86C83966}"/>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5400000">
            <a:off x="5350432" y="742872"/>
            <a:ext cx="1444752" cy="12268864"/>
          </a:xfrm>
          <a:prstGeom prst="rect">
            <a:avLst/>
          </a:prstGeom>
        </p:spPr>
      </p:pic>
      <p:sp>
        <p:nvSpPr>
          <p:cNvPr id="12" name="Freeform 7">
            <a:extLst>
              <a:ext uri="{FF2B5EF4-FFF2-40B4-BE49-F238E27FC236}">
                <a16:creationId xmlns:a16="http://schemas.microsoft.com/office/drawing/2014/main" id="{925ADDF6-A075-4F03-ACEC-2F6C14CF1F5D}"/>
              </a:ext>
            </a:extLst>
          </p:cNvPr>
          <p:cNvSpPr/>
          <p:nvPr/>
        </p:nvSpPr>
        <p:spPr>
          <a:xfrm>
            <a:off x="5591818" y="3429000"/>
            <a:ext cx="1008363" cy="211714"/>
          </a:xfrm>
          <a:custGeom>
            <a:avLst/>
            <a:gdLst/>
            <a:ahLst/>
            <a:cxnLst/>
            <a:rect l="l" t="t" r="r" b="b"/>
            <a:pathLst>
              <a:path w="1947727" h="408940">
                <a:moveTo>
                  <a:pt x="1741987" y="0"/>
                </a:moveTo>
                <a:cubicBezTo>
                  <a:pt x="1641657" y="0"/>
                  <a:pt x="1559107" y="72390"/>
                  <a:pt x="1540057" y="166370"/>
                </a:cubicBezTo>
                <a:lnTo>
                  <a:pt x="406400" y="166370"/>
                </a:lnTo>
                <a:cubicBezTo>
                  <a:pt x="388620" y="71120"/>
                  <a:pt x="304800" y="0"/>
                  <a:pt x="204470" y="0"/>
                </a:cubicBezTo>
                <a:cubicBezTo>
                  <a:pt x="91440" y="0"/>
                  <a:pt x="0" y="91440"/>
                  <a:pt x="0" y="204470"/>
                </a:cubicBezTo>
                <a:cubicBezTo>
                  <a:pt x="0" y="317500"/>
                  <a:pt x="91440" y="408940"/>
                  <a:pt x="204470" y="408940"/>
                </a:cubicBezTo>
                <a:cubicBezTo>
                  <a:pt x="304800" y="408940"/>
                  <a:pt x="388620" y="337820"/>
                  <a:pt x="406400" y="242570"/>
                </a:cubicBezTo>
                <a:lnTo>
                  <a:pt x="1541327" y="242570"/>
                </a:lnTo>
                <a:cubicBezTo>
                  <a:pt x="1559107" y="337820"/>
                  <a:pt x="1642927" y="408940"/>
                  <a:pt x="1743257" y="408940"/>
                </a:cubicBezTo>
                <a:cubicBezTo>
                  <a:pt x="1856287" y="408940"/>
                  <a:pt x="1947727" y="317500"/>
                  <a:pt x="1947727" y="204470"/>
                </a:cubicBezTo>
                <a:cubicBezTo>
                  <a:pt x="1947727" y="91440"/>
                  <a:pt x="1855017" y="0"/>
                  <a:pt x="1741987" y="0"/>
                </a:cubicBezTo>
                <a:close/>
              </a:path>
            </a:pathLst>
          </a:custGeom>
          <a:solidFill>
            <a:srgbClr val="43B0F1"/>
          </a:solidFill>
        </p:spPr>
      </p:sp>
      <p:pic>
        <p:nvPicPr>
          <p:cNvPr id="7" name="Graphic 6">
            <a:extLst>
              <a:ext uri="{FF2B5EF4-FFF2-40B4-BE49-F238E27FC236}">
                <a16:creationId xmlns:a16="http://schemas.microsoft.com/office/drawing/2014/main" id="{48A04935-6D89-478A-B1E9-C1030AD0CE44}"/>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485809447"/>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extLst>
              <a:ext uri="{28A0092B-C50C-407E-A947-70E740481C1C}">
                <a14:useLocalDpi xmlns:a14="http://schemas.microsoft.com/office/drawing/2010/main"/>
              </a:ext>
            </a:extLst>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366664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70" r:id="rId15"/>
  </p:sldLayoutIdLst>
  <p:transition spd="med">
    <p:pull/>
  </p:transition>
  <p:txStyles>
    <p:titleStyle>
      <a:lvl1pPr algn="l" defTabSz="914400" rtl="0" eaLnBrk="1" latinLnBrk="0" hangingPunct="1">
        <a:lnSpc>
          <a:spcPct val="85000"/>
        </a:lnSpc>
        <a:spcBef>
          <a:spcPct val="0"/>
        </a:spcBef>
        <a:buNone/>
        <a:defRPr sz="4800" b="1" kern="1200" spc="-50" baseline="0">
          <a:solidFill>
            <a:schemeClr val="bg1"/>
          </a:solidFill>
          <a:latin typeface="Montserrat" panose="00000500000000000000" pitchFamily="2"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bg1"/>
          </a:solidFill>
          <a:latin typeface="Montserrat Light" panose="00000400000000000000" pitchFamily="2" charset="0"/>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bg1"/>
          </a:solidFill>
          <a:latin typeface="Montserrat Light" panose="00000400000000000000" pitchFamily="2" charset="0"/>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CBC70-B697-4DF2-8E27-610EFD3B2A32}"/>
              </a:ext>
            </a:extLst>
          </p:cNvPr>
          <p:cNvSpPr>
            <a:spLocks noGrp="1"/>
          </p:cNvSpPr>
          <p:nvPr>
            <p:ph type="ctrTitle"/>
          </p:nvPr>
        </p:nvSpPr>
        <p:spPr/>
        <p:txBody>
          <a:bodyPr>
            <a:normAutofit fontScale="90000"/>
          </a:bodyPr>
          <a:lstStyle/>
          <a:p>
            <a:r>
              <a:rPr lang="en-GB" dirty="0"/>
              <a:t>Data &amp; Information</a:t>
            </a:r>
          </a:p>
        </p:txBody>
      </p:sp>
      <p:sp>
        <p:nvSpPr>
          <p:cNvPr id="3" name="Subtitle 2">
            <a:extLst>
              <a:ext uri="{FF2B5EF4-FFF2-40B4-BE49-F238E27FC236}">
                <a16:creationId xmlns:a16="http://schemas.microsoft.com/office/drawing/2014/main" id="{D2C236E0-5439-4897-B40B-0DF3424D9E78}"/>
              </a:ext>
            </a:extLst>
          </p:cNvPr>
          <p:cNvSpPr>
            <a:spLocks noGrp="1"/>
          </p:cNvSpPr>
          <p:nvPr>
            <p:ph type="subTitle" idx="1"/>
          </p:nvPr>
        </p:nvSpPr>
        <p:spPr>
          <a:xfrm>
            <a:off x="1493751" y="5912763"/>
            <a:ext cx="10058400" cy="372569"/>
          </a:xfrm>
        </p:spPr>
        <p:txBody>
          <a:bodyPr>
            <a:normAutofit fontScale="92500" lnSpcReduction="10000"/>
          </a:bodyPr>
          <a:lstStyle/>
          <a:p>
            <a:r>
              <a:rPr lang="en-GB" dirty="0"/>
              <a:t>LO-A: Understand How Data is Collected &amp; Its Impact</a:t>
            </a:r>
          </a:p>
        </p:txBody>
      </p:sp>
    </p:spTree>
    <p:extLst>
      <p:ext uri="{BB962C8B-B14F-4D97-AF65-F5344CB8AC3E}">
        <p14:creationId xmlns:p14="http://schemas.microsoft.com/office/powerpoint/2010/main" val="2879186858"/>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nalog board showing flight information">
            <a:extLst>
              <a:ext uri="{FF2B5EF4-FFF2-40B4-BE49-F238E27FC236}">
                <a16:creationId xmlns:a16="http://schemas.microsoft.com/office/drawing/2014/main" id="{86EFE27C-319F-A2F0-A491-487B3DF6E4C7}"/>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1" y="0"/>
            <a:ext cx="3760789" cy="6857999"/>
          </a:xfrm>
        </p:spPr>
      </p:pic>
      <p:sp>
        <p:nvSpPr>
          <p:cNvPr id="2" name="Title 1">
            <a:extLst>
              <a:ext uri="{FF2B5EF4-FFF2-40B4-BE49-F238E27FC236}">
                <a16:creationId xmlns:a16="http://schemas.microsoft.com/office/drawing/2014/main" id="{8AC5B7FC-7FE0-45EE-908F-F78D82A545A4}"/>
              </a:ext>
            </a:extLst>
          </p:cNvPr>
          <p:cNvSpPr>
            <a:spLocks noGrp="1"/>
          </p:cNvSpPr>
          <p:nvPr>
            <p:ph type="title"/>
          </p:nvPr>
        </p:nvSpPr>
        <p:spPr/>
        <p:txBody>
          <a:bodyPr/>
          <a:lstStyle/>
          <a:p>
            <a:r>
              <a:rPr lang="en-GB" dirty="0"/>
              <a:t>What is Information?</a:t>
            </a:r>
          </a:p>
        </p:txBody>
      </p:sp>
      <p:sp>
        <p:nvSpPr>
          <p:cNvPr id="3" name="Content Placeholder 2">
            <a:extLst>
              <a:ext uri="{FF2B5EF4-FFF2-40B4-BE49-F238E27FC236}">
                <a16:creationId xmlns:a16="http://schemas.microsoft.com/office/drawing/2014/main" id="{CFF3C8FA-3683-4578-8B9B-6659855545A0}"/>
              </a:ext>
            </a:extLst>
          </p:cNvPr>
          <p:cNvSpPr>
            <a:spLocks noGrp="1"/>
          </p:cNvSpPr>
          <p:nvPr>
            <p:ph idx="1"/>
          </p:nvPr>
        </p:nvSpPr>
        <p:spPr/>
        <p:txBody>
          <a:bodyPr/>
          <a:lstStyle/>
          <a:p>
            <a:r>
              <a:rPr lang="en-GB" dirty="0"/>
              <a:t>Data is meaningless and so has no use to us.</a:t>
            </a:r>
          </a:p>
          <a:p>
            <a:r>
              <a:rPr lang="en-GB" dirty="0"/>
              <a:t>Instead we need information.</a:t>
            </a:r>
          </a:p>
          <a:p>
            <a:r>
              <a:rPr lang="en-GB" dirty="0"/>
              <a:t>Information is data that has been processed.</a:t>
            </a:r>
          </a:p>
          <a:p>
            <a:r>
              <a:rPr lang="en-GB" dirty="0"/>
              <a:t>More specifically, information is data that:</a:t>
            </a:r>
          </a:p>
          <a:p>
            <a:pPr lvl="1"/>
            <a:r>
              <a:rPr lang="en-GB" dirty="0"/>
              <a:t>Has meaning</a:t>
            </a:r>
          </a:p>
          <a:p>
            <a:pPr lvl="1"/>
            <a:r>
              <a:rPr lang="en-GB" dirty="0"/>
              <a:t>Has structure</a:t>
            </a:r>
          </a:p>
          <a:p>
            <a:pPr lvl="1"/>
            <a:r>
              <a:rPr lang="en-GB" dirty="0"/>
              <a:t>Has context</a:t>
            </a:r>
          </a:p>
          <a:p>
            <a:pPr lvl="1"/>
            <a:r>
              <a:rPr lang="en-GB" dirty="0"/>
              <a:t>Is processed</a:t>
            </a:r>
          </a:p>
        </p:txBody>
      </p:sp>
    </p:spTree>
    <p:extLst>
      <p:ext uri="{BB962C8B-B14F-4D97-AF65-F5344CB8AC3E}">
        <p14:creationId xmlns:p14="http://schemas.microsoft.com/office/powerpoint/2010/main" val="229101941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141C5-4CDA-4539-8C3C-5A4AD9DDF77F}"/>
              </a:ext>
            </a:extLst>
          </p:cNvPr>
          <p:cNvSpPr>
            <a:spLocks noGrp="1"/>
          </p:cNvSpPr>
          <p:nvPr>
            <p:ph type="title"/>
          </p:nvPr>
        </p:nvSpPr>
        <p:spPr/>
        <p:txBody>
          <a:bodyPr/>
          <a:lstStyle/>
          <a:p>
            <a:r>
              <a:rPr lang="en-GB" dirty="0"/>
              <a:t>Information Example</a:t>
            </a:r>
          </a:p>
        </p:txBody>
      </p:sp>
      <p:sp>
        <p:nvSpPr>
          <p:cNvPr id="3" name="Content Placeholder 2">
            <a:extLst>
              <a:ext uri="{FF2B5EF4-FFF2-40B4-BE49-F238E27FC236}">
                <a16:creationId xmlns:a16="http://schemas.microsoft.com/office/drawing/2014/main" id="{7ECD3900-9121-4F21-8325-5C806EF42A2E}"/>
              </a:ext>
            </a:extLst>
          </p:cNvPr>
          <p:cNvSpPr>
            <a:spLocks noGrp="1"/>
          </p:cNvSpPr>
          <p:nvPr>
            <p:ph idx="1"/>
          </p:nvPr>
        </p:nvSpPr>
        <p:spPr/>
        <p:txBody>
          <a:bodyPr/>
          <a:lstStyle/>
          <a:p>
            <a:r>
              <a:rPr lang="en-GB" dirty="0"/>
              <a:t>Let’s look back at the data from the previous section.</a:t>
            </a:r>
          </a:p>
          <a:p>
            <a:pPr lvl="1"/>
            <a:r>
              <a:rPr lang="en-GB" dirty="0"/>
              <a:t>11.3</a:t>
            </a:r>
          </a:p>
          <a:p>
            <a:pPr lvl="1"/>
            <a:r>
              <a:rPr lang="en-GB" dirty="0"/>
              <a:t>10.1</a:t>
            </a:r>
          </a:p>
          <a:p>
            <a:pPr lvl="1"/>
            <a:r>
              <a:rPr lang="en-GB" dirty="0"/>
              <a:t>10.6</a:t>
            </a:r>
          </a:p>
          <a:p>
            <a:pPr lvl="1"/>
            <a:r>
              <a:rPr lang="en-GB" dirty="0"/>
              <a:t>11.0</a:t>
            </a:r>
          </a:p>
          <a:p>
            <a:r>
              <a:rPr lang="en-GB" dirty="0"/>
              <a:t>We don’t know what these numbers are, but what if we:</a:t>
            </a:r>
          </a:p>
          <a:p>
            <a:pPr lvl="1"/>
            <a:r>
              <a:rPr lang="en-GB" dirty="0"/>
              <a:t>Say that they are times from a 100m race measured in seconds.</a:t>
            </a:r>
          </a:p>
          <a:p>
            <a:pPr lvl="1"/>
            <a:r>
              <a:rPr lang="en-GB" dirty="0"/>
              <a:t>Process this data by sorting the data by time</a:t>
            </a:r>
          </a:p>
          <a:p>
            <a:pPr lvl="1"/>
            <a:r>
              <a:rPr lang="en-GB" dirty="0"/>
              <a:t>Structure the data into a table with the racers name next to their time.</a:t>
            </a:r>
          </a:p>
          <a:p>
            <a:r>
              <a:rPr lang="en-GB" dirty="0"/>
              <a:t>We can see this on the next slide.</a:t>
            </a:r>
          </a:p>
        </p:txBody>
      </p:sp>
    </p:spTree>
    <p:extLst>
      <p:ext uri="{BB962C8B-B14F-4D97-AF65-F5344CB8AC3E}">
        <p14:creationId xmlns:p14="http://schemas.microsoft.com/office/powerpoint/2010/main" val="263613184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0CC482A-0D15-4D12-96DB-BD1D871D612B}"/>
              </a:ext>
            </a:extLst>
          </p:cNvPr>
          <p:cNvSpPr>
            <a:spLocks noGrp="1"/>
          </p:cNvSpPr>
          <p:nvPr>
            <p:ph sz="half" idx="1"/>
          </p:nvPr>
        </p:nvSpPr>
        <p:spPr/>
        <p:txBody>
          <a:bodyPr anchor="ctr"/>
          <a:lstStyle/>
          <a:p>
            <a:r>
              <a:rPr lang="en-GB" dirty="0"/>
              <a:t>This data now has been processed and given:</a:t>
            </a:r>
          </a:p>
          <a:p>
            <a:pPr lvl="1"/>
            <a:r>
              <a:rPr lang="en-GB" dirty="0"/>
              <a:t>Structure</a:t>
            </a:r>
          </a:p>
          <a:p>
            <a:pPr lvl="1"/>
            <a:r>
              <a:rPr lang="en-GB" dirty="0"/>
              <a:t>Meaning</a:t>
            </a:r>
          </a:p>
          <a:p>
            <a:pPr lvl="1"/>
            <a:r>
              <a:rPr lang="en-GB" dirty="0"/>
              <a:t>Context</a:t>
            </a:r>
          </a:p>
          <a:p>
            <a:r>
              <a:rPr lang="en-GB" dirty="0"/>
              <a:t>This is now information.</a:t>
            </a:r>
          </a:p>
        </p:txBody>
      </p:sp>
      <p:graphicFrame>
        <p:nvGraphicFramePr>
          <p:cNvPr id="6" name="Table 6">
            <a:extLst>
              <a:ext uri="{FF2B5EF4-FFF2-40B4-BE49-F238E27FC236}">
                <a16:creationId xmlns:a16="http://schemas.microsoft.com/office/drawing/2014/main" id="{C70C041D-0194-46B3-8FC4-78A9D123991A}"/>
              </a:ext>
            </a:extLst>
          </p:cNvPr>
          <p:cNvGraphicFramePr>
            <a:graphicFrameLocks noGrp="1"/>
          </p:cNvGraphicFramePr>
          <p:nvPr>
            <p:ph sz="half" idx="2"/>
            <p:extLst>
              <p:ext uri="{D42A27DB-BD31-4B8C-83A1-F6EECF244321}">
                <p14:modId xmlns:p14="http://schemas.microsoft.com/office/powerpoint/2010/main" val="3881775545"/>
              </p:ext>
            </p:extLst>
          </p:nvPr>
        </p:nvGraphicFramePr>
        <p:xfrm>
          <a:off x="6156963" y="3212976"/>
          <a:ext cx="4937124" cy="1854200"/>
        </p:xfrm>
        <a:graphic>
          <a:graphicData uri="http://schemas.openxmlformats.org/drawingml/2006/table">
            <a:tbl>
              <a:tblPr firstRow="1" bandRow="1">
                <a:tableStyleId>{5C22544A-7EE6-4342-B048-85BDC9FD1C3A}</a:tableStyleId>
              </a:tblPr>
              <a:tblGrid>
                <a:gridCol w="2468562">
                  <a:extLst>
                    <a:ext uri="{9D8B030D-6E8A-4147-A177-3AD203B41FA5}">
                      <a16:colId xmlns:a16="http://schemas.microsoft.com/office/drawing/2014/main" val="206570528"/>
                    </a:ext>
                  </a:extLst>
                </a:gridCol>
                <a:gridCol w="2468562">
                  <a:extLst>
                    <a:ext uri="{9D8B030D-6E8A-4147-A177-3AD203B41FA5}">
                      <a16:colId xmlns:a16="http://schemas.microsoft.com/office/drawing/2014/main" val="2118665526"/>
                    </a:ext>
                  </a:extLst>
                </a:gridCol>
              </a:tblGrid>
              <a:tr h="370840">
                <a:tc>
                  <a:txBody>
                    <a:bodyPr/>
                    <a:lstStyle/>
                    <a:p>
                      <a:r>
                        <a:rPr lang="en-GB" dirty="0"/>
                        <a:t>Runner</a:t>
                      </a:r>
                    </a:p>
                  </a:txBody>
                  <a:tcPr/>
                </a:tc>
                <a:tc>
                  <a:txBody>
                    <a:bodyPr/>
                    <a:lstStyle/>
                    <a:p>
                      <a:r>
                        <a:rPr lang="en-GB" dirty="0"/>
                        <a:t>Time</a:t>
                      </a:r>
                    </a:p>
                  </a:txBody>
                  <a:tcPr/>
                </a:tc>
                <a:extLst>
                  <a:ext uri="{0D108BD9-81ED-4DB2-BD59-A6C34878D82A}">
                    <a16:rowId xmlns:a16="http://schemas.microsoft.com/office/drawing/2014/main" val="2786791323"/>
                  </a:ext>
                </a:extLst>
              </a:tr>
              <a:tr h="370840">
                <a:tc>
                  <a:txBody>
                    <a:bodyPr/>
                    <a:lstStyle/>
                    <a:p>
                      <a:r>
                        <a:rPr lang="en-GB" dirty="0"/>
                        <a:t>Runner 2</a:t>
                      </a:r>
                    </a:p>
                  </a:txBody>
                  <a:tcPr/>
                </a:tc>
                <a:tc>
                  <a:txBody>
                    <a:bodyPr/>
                    <a:lstStyle/>
                    <a:p>
                      <a:r>
                        <a:rPr lang="en-GB" dirty="0"/>
                        <a:t>10.1s</a:t>
                      </a:r>
                    </a:p>
                  </a:txBody>
                  <a:tcPr/>
                </a:tc>
                <a:extLst>
                  <a:ext uri="{0D108BD9-81ED-4DB2-BD59-A6C34878D82A}">
                    <a16:rowId xmlns:a16="http://schemas.microsoft.com/office/drawing/2014/main" val="975040181"/>
                  </a:ext>
                </a:extLst>
              </a:tr>
              <a:tr h="370840">
                <a:tc>
                  <a:txBody>
                    <a:bodyPr/>
                    <a:lstStyle/>
                    <a:p>
                      <a:r>
                        <a:rPr lang="en-GB" dirty="0"/>
                        <a:t>Runner 3</a:t>
                      </a:r>
                    </a:p>
                  </a:txBody>
                  <a:tcPr/>
                </a:tc>
                <a:tc>
                  <a:txBody>
                    <a:bodyPr/>
                    <a:lstStyle/>
                    <a:p>
                      <a:r>
                        <a:rPr lang="en-GB" dirty="0"/>
                        <a:t>10.6s</a:t>
                      </a:r>
                    </a:p>
                  </a:txBody>
                  <a:tcPr/>
                </a:tc>
                <a:extLst>
                  <a:ext uri="{0D108BD9-81ED-4DB2-BD59-A6C34878D82A}">
                    <a16:rowId xmlns:a16="http://schemas.microsoft.com/office/drawing/2014/main" val="1151948562"/>
                  </a:ext>
                </a:extLst>
              </a:tr>
              <a:tr h="370840">
                <a:tc>
                  <a:txBody>
                    <a:bodyPr/>
                    <a:lstStyle/>
                    <a:p>
                      <a:r>
                        <a:rPr lang="en-GB" dirty="0"/>
                        <a:t>Runner 4</a:t>
                      </a:r>
                    </a:p>
                  </a:txBody>
                  <a:tcPr/>
                </a:tc>
                <a:tc>
                  <a:txBody>
                    <a:bodyPr/>
                    <a:lstStyle/>
                    <a:p>
                      <a:r>
                        <a:rPr lang="en-GB" dirty="0"/>
                        <a:t>11.0s</a:t>
                      </a:r>
                    </a:p>
                  </a:txBody>
                  <a:tcPr/>
                </a:tc>
                <a:extLst>
                  <a:ext uri="{0D108BD9-81ED-4DB2-BD59-A6C34878D82A}">
                    <a16:rowId xmlns:a16="http://schemas.microsoft.com/office/drawing/2014/main" val="2025833323"/>
                  </a:ext>
                </a:extLst>
              </a:tr>
              <a:tr h="370840">
                <a:tc>
                  <a:txBody>
                    <a:bodyPr/>
                    <a:lstStyle/>
                    <a:p>
                      <a:r>
                        <a:rPr lang="en-GB" dirty="0"/>
                        <a:t>Runner 1</a:t>
                      </a:r>
                    </a:p>
                  </a:txBody>
                  <a:tcPr/>
                </a:tc>
                <a:tc>
                  <a:txBody>
                    <a:bodyPr/>
                    <a:lstStyle/>
                    <a:p>
                      <a:r>
                        <a:rPr lang="en-GB" dirty="0"/>
                        <a:t>11.3s</a:t>
                      </a:r>
                    </a:p>
                  </a:txBody>
                  <a:tcPr/>
                </a:tc>
                <a:extLst>
                  <a:ext uri="{0D108BD9-81ED-4DB2-BD59-A6C34878D82A}">
                    <a16:rowId xmlns:a16="http://schemas.microsoft.com/office/drawing/2014/main" val="3079956288"/>
                  </a:ext>
                </a:extLst>
              </a:tr>
            </a:tbl>
          </a:graphicData>
        </a:graphic>
      </p:graphicFrame>
      <p:sp>
        <p:nvSpPr>
          <p:cNvPr id="2" name="Title 1">
            <a:extLst>
              <a:ext uri="{FF2B5EF4-FFF2-40B4-BE49-F238E27FC236}">
                <a16:creationId xmlns:a16="http://schemas.microsoft.com/office/drawing/2014/main" id="{DDCDABE1-D999-40F9-924D-317B9D30A7C6}"/>
              </a:ext>
            </a:extLst>
          </p:cNvPr>
          <p:cNvSpPr>
            <a:spLocks noGrp="1"/>
          </p:cNvSpPr>
          <p:nvPr>
            <p:ph type="title"/>
          </p:nvPr>
        </p:nvSpPr>
        <p:spPr/>
        <p:txBody>
          <a:bodyPr/>
          <a:lstStyle/>
          <a:p>
            <a:r>
              <a:rPr lang="en-GB" dirty="0"/>
              <a:t>Information Example</a:t>
            </a:r>
          </a:p>
        </p:txBody>
      </p:sp>
    </p:spTree>
    <p:extLst>
      <p:ext uri="{BB962C8B-B14F-4D97-AF65-F5344CB8AC3E}">
        <p14:creationId xmlns:p14="http://schemas.microsoft.com/office/powerpoint/2010/main" val="258742248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4656750-93CA-4EBB-FA81-AE72CBB56086}"/>
              </a:ext>
            </a:extLst>
          </p:cNvPr>
          <p:cNvSpPr>
            <a:spLocks noGrp="1"/>
          </p:cNvSpPr>
          <p:nvPr>
            <p:ph type="title"/>
          </p:nvPr>
        </p:nvSpPr>
        <p:spPr/>
        <p:txBody>
          <a:bodyPr/>
          <a:lstStyle/>
          <a:p>
            <a:r>
              <a:rPr lang="en-GB" dirty="0"/>
              <a:t>Further Information Examples</a:t>
            </a:r>
          </a:p>
        </p:txBody>
      </p:sp>
      <p:sp>
        <p:nvSpPr>
          <p:cNvPr id="6" name="Content Placeholder 5">
            <a:extLst>
              <a:ext uri="{FF2B5EF4-FFF2-40B4-BE49-F238E27FC236}">
                <a16:creationId xmlns:a16="http://schemas.microsoft.com/office/drawing/2014/main" id="{4C6CD828-0082-2DFE-3133-33AD1F331341}"/>
              </a:ext>
            </a:extLst>
          </p:cNvPr>
          <p:cNvSpPr>
            <a:spLocks noGrp="1"/>
          </p:cNvSpPr>
          <p:nvPr>
            <p:ph idx="1"/>
          </p:nvPr>
        </p:nvSpPr>
        <p:spPr/>
        <p:txBody>
          <a:bodyPr/>
          <a:lstStyle/>
          <a:p>
            <a:r>
              <a:rPr lang="en-GB" dirty="0"/>
              <a:t>Information isn’t just about putting data into a table though.</a:t>
            </a:r>
          </a:p>
          <a:p>
            <a:r>
              <a:rPr lang="en-GB" dirty="0"/>
              <a:t>Looking at our data and having processed it to give it context &amp; meaning, we could produce information like:</a:t>
            </a:r>
          </a:p>
          <a:p>
            <a:pPr lvl="1"/>
            <a:r>
              <a:rPr lang="en-GB" dirty="0"/>
              <a:t>The fastest runner was Runner 2.</a:t>
            </a:r>
          </a:p>
          <a:p>
            <a:pPr lvl="1"/>
            <a:r>
              <a:rPr lang="en-GB" dirty="0"/>
              <a:t>The slowest runner was Runner 1.</a:t>
            </a:r>
          </a:p>
          <a:p>
            <a:pPr lvl="1"/>
            <a:r>
              <a:rPr lang="en-GB" dirty="0"/>
              <a:t>The average time was 10.75s.</a:t>
            </a:r>
          </a:p>
          <a:p>
            <a:r>
              <a:rPr lang="en-GB" dirty="0"/>
              <a:t>These all required the data to be processed and given context which has provided meaning to the data.</a:t>
            </a:r>
          </a:p>
        </p:txBody>
      </p:sp>
    </p:spTree>
    <p:extLst>
      <p:ext uri="{BB962C8B-B14F-4D97-AF65-F5344CB8AC3E}">
        <p14:creationId xmlns:p14="http://schemas.microsoft.com/office/powerpoint/2010/main" val="162894633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fade">
                                      <p:cBhvr>
                                        <p:cTn id="26"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Creating Information</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p:txBody>
          <a:bodyPr/>
          <a:lstStyle/>
          <a:p>
            <a:r>
              <a:rPr lang="en-GB" dirty="0"/>
              <a:t>In the previous activity we had the data below.</a:t>
            </a:r>
          </a:p>
          <a:p>
            <a:r>
              <a:rPr lang="en-GB" dirty="0"/>
              <a:t>We came up with possible contexts for the data.</a:t>
            </a:r>
          </a:p>
          <a:p>
            <a:r>
              <a:rPr lang="en-GB" dirty="0"/>
              <a:t>Using one of your contexts, can you turn this into information?</a:t>
            </a:r>
          </a:p>
          <a:p>
            <a:endParaRPr lang="en-GB" dirty="0"/>
          </a:p>
          <a:p>
            <a:r>
              <a:rPr lang="en-GB" dirty="0"/>
              <a:t>22.5, 25.6, 19.7, 30.4, 26.8, 18.2, 28.5</a:t>
            </a:r>
          </a:p>
        </p:txBody>
      </p:sp>
    </p:spTree>
    <p:extLst>
      <p:ext uri="{BB962C8B-B14F-4D97-AF65-F5344CB8AC3E}">
        <p14:creationId xmlns:p14="http://schemas.microsoft.com/office/powerpoint/2010/main" val="68990325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lstStyle/>
          <a:p>
            <a:r>
              <a:rPr lang="en-GB" dirty="0"/>
              <a:t>The fastest time in the race was 18.2 seconds.</a:t>
            </a:r>
          </a:p>
          <a:p>
            <a:r>
              <a:rPr lang="en-GB" dirty="0"/>
              <a:t>The highest test score was 30.4%</a:t>
            </a:r>
          </a:p>
          <a:p>
            <a:r>
              <a:rPr lang="en-GB" dirty="0"/>
              <a:t>The average rainfall in a week was 24.5mm.</a:t>
            </a:r>
          </a:p>
          <a:p>
            <a:r>
              <a:rPr lang="en-GB" dirty="0"/>
              <a:t>The fourth ball was over 30cm in diameter.</a:t>
            </a:r>
          </a:p>
          <a:p>
            <a:r>
              <a:rPr lang="en-GB" dirty="0"/>
              <a:t>28.6% of dogs weighed were overweight.</a:t>
            </a:r>
          </a:p>
          <a:p>
            <a:endParaRPr lang="en-GB" dirty="0"/>
          </a:p>
          <a:p>
            <a:endParaRPr lang="en-GB" dirty="0"/>
          </a:p>
        </p:txBody>
      </p:sp>
    </p:spTree>
    <p:extLst>
      <p:ext uri="{BB962C8B-B14F-4D97-AF65-F5344CB8AC3E}">
        <p14:creationId xmlns:p14="http://schemas.microsoft.com/office/powerpoint/2010/main" val="346681879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D08083-A804-5658-6D9C-CE6257320A19}"/>
              </a:ext>
            </a:extLst>
          </p:cNvPr>
          <p:cNvSpPr>
            <a:spLocks noGrp="1"/>
          </p:cNvSpPr>
          <p:nvPr>
            <p:ph type="title"/>
          </p:nvPr>
        </p:nvSpPr>
        <p:spPr/>
        <p:txBody>
          <a:bodyPr/>
          <a:lstStyle/>
          <a:p>
            <a:r>
              <a:rPr lang="en-GB" dirty="0"/>
              <a:t>Plenary</a:t>
            </a:r>
          </a:p>
        </p:txBody>
      </p:sp>
      <p:sp>
        <p:nvSpPr>
          <p:cNvPr id="5" name="Content Placeholder 4">
            <a:extLst>
              <a:ext uri="{FF2B5EF4-FFF2-40B4-BE49-F238E27FC236}">
                <a16:creationId xmlns:a16="http://schemas.microsoft.com/office/drawing/2014/main" id="{6ED30F65-F9FF-C91A-BDF8-F435E01C5569}"/>
              </a:ext>
            </a:extLst>
          </p:cNvPr>
          <p:cNvSpPr>
            <a:spLocks noGrp="1"/>
          </p:cNvSpPr>
          <p:nvPr>
            <p:ph idx="1"/>
          </p:nvPr>
        </p:nvSpPr>
        <p:spPr/>
        <p:txBody>
          <a:bodyPr/>
          <a:lstStyle/>
          <a:p>
            <a:r>
              <a:rPr lang="en-GB" dirty="0"/>
              <a:t>Answer the following questions:</a:t>
            </a:r>
          </a:p>
          <a:p>
            <a:pPr marL="538163" indent="-457200">
              <a:buFont typeface="+mj-lt"/>
              <a:buAutoNum type="arabicPeriod"/>
            </a:pPr>
            <a:r>
              <a:rPr lang="en-GB" dirty="0"/>
              <a:t>What is data?</a:t>
            </a:r>
          </a:p>
          <a:p>
            <a:pPr marL="538163" indent="-457200">
              <a:buFont typeface="+mj-lt"/>
              <a:buAutoNum type="arabicPeriod"/>
            </a:pPr>
            <a:r>
              <a:rPr lang="en-GB" dirty="0"/>
              <a:t>What is information?</a:t>
            </a:r>
          </a:p>
          <a:p>
            <a:pPr marL="538163" indent="-457200">
              <a:buFont typeface="+mj-lt"/>
              <a:buAutoNum type="arabicPeriod"/>
            </a:pPr>
            <a:r>
              <a:rPr lang="en-GB" dirty="0"/>
              <a:t>What is the process of turning data into information?</a:t>
            </a:r>
          </a:p>
          <a:p>
            <a:pPr marL="538163" indent="-457200">
              <a:buFont typeface="+mj-lt"/>
              <a:buAutoNum type="arabicPeriod"/>
            </a:pPr>
            <a:r>
              <a:rPr lang="en-GB" dirty="0"/>
              <a:t>Why is data useless for decision making?</a:t>
            </a:r>
          </a:p>
        </p:txBody>
      </p:sp>
    </p:spTree>
    <p:extLst>
      <p:ext uri="{BB962C8B-B14F-4D97-AF65-F5344CB8AC3E}">
        <p14:creationId xmlns:p14="http://schemas.microsoft.com/office/powerpoint/2010/main" val="9173767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1E430BD-AC98-4DBE-861D-619B155B4149}"/>
              </a:ext>
            </a:extLst>
          </p:cNvPr>
          <p:cNvSpPr txBox="1"/>
          <p:nvPr/>
        </p:nvSpPr>
        <p:spPr>
          <a:xfrm>
            <a:off x="1324253" y="1712002"/>
            <a:ext cx="9543495" cy="3970318"/>
          </a:xfrm>
          <a:prstGeom prst="rect">
            <a:avLst/>
          </a:prstGeom>
          <a:noFill/>
        </p:spPr>
        <p:txBody>
          <a:bodyPr wrap="square" rtlCol="0">
            <a:spAutoFit/>
          </a:bodyPr>
          <a:lstStyle/>
          <a:p>
            <a:r>
              <a:rPr lang="en-GB" b="1" dirty="0">
                <a:solidFill>
                  <a:schemeClr val="bg1"/>
                </a:solidFill>
                <a:latin typeface="Montserrat Light" panose="00000400000000000000" pitchFamily="50" charset="-52"/>
              </a:rPr>
              <a:t>Copyright</a:t>
            </a:r>
          </a:p>
          <a:p>
            <a:r>
              <a:rPr lang="en-GB" dirty="0">
                <a:solidFill>
                  <a:schemeClr val="bg1"/>
                </a:solidFill>
                <a:latin typeface="Montserrat Light" panose="00000400000000000000" pitchFamily="50" charset="-52"/>
              </a:rPr>
              <a:t>© 2021 KnowItAllNinja.com</a:t>
            </a:r>
          </a:p>
          <a:p>
            <a:endParaRPr lang="en-GB" dirty="0">
              <a:solidFill>
                <a:schemeClr val="bg1"/>
              </a:solidFill>
              <a:latin typeface="Montserrat Light" panose="00000400000000000000" pitchFamily="50" charset="-52"/>
            </a:endParaRPr>
          </a:p>
          <a:p>
            <a:r>
              <a:rPr lang="en-GB" dirty="0">
                <a:solidFill>
                  <a:schemeClr val="bg1"/>
                </a:solidFill>
                <a:latin typeface="Montserrat Light" panose="00000400000000000000" pitchFamily="50" charset="-52"/>
              </a:rPr>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the KnowItAllNinja.com, except as per the terms of use.</a:t>
            </a:r>
          </a:p>
          <a:p>
            <a:endParaRPr lang="en-GB" dirty="0">
              <a:solidFill>
                <a:schemeClr val="bg1"/>
              </a:solidFill>
              <a:latin typeface="Montserrat Light" panose="00000400000000000000" pitchFamily="50" charset="-52"/>
            </a:endParaRPr>
          </a:p>
          <a:p>
            <a:r>
              <a:rPr lang="en-GB" b="1" dirty="0">
                <a:solidFill>
                  <a:schemeClr val="bg1"/>
                </a:solidFill>
                <a:latin typeface="Montserrat Light" panose="00000400000000000000" pitchFamily="50" charset="-52"/>
              </a:rPr>
              <a:t>Terms of Use</a:t>
            </a:r>
          </a:p>
          <a:p>
            <a:r>
              <a:rPr lang="en-GB" dirty="0">
                <a:solidFill>
                  <a:schemeClr val="bg1"/>
                </a:solidFill>
                <a:latin typeface="Montserrat Light" panose="00000400000000000000" pitchFamily="50" charset="-52"/>
              </a:rPr>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99210802"/>
      </p:ext>
    </p:extLst>
  </p:cSld>
  <p:clrMapOvr>
    <a:masterClrMapping/>
  </p:clrMapOvr>
  <p:transition spd="med">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426914860"/>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1092C-0DC6-9431-C468-8425F2C8D46D}"/>
              </a:ext>
            </a:extLst>
          </p:cNvPr>
          <p:cNvSpPr>
            <a:spLocks noGrp="1"/>
          </p:cNvSpPr>
          <p:nvPr>
            <p:ph type="title"/>
          </p:nvPr>
        </p:nvSpPr>
        <p:spPr/>
        <p:txBody>
          <a:bodyPr/>
          <a:lstStyle/>
          <a:p>
            <a:r>
              <a:rPr lang="en-GB" dirty="0"/>
              <a:t>Learning Aims</a:t>
            </a:r>
          </a:p>
        </p:txBody>
      </p:sp>
      <p:sp>
        <p:nvSpPr>
          <p:cNvPr id="3" name="Content Placeholder 2">
            <a:extLst>
              <a:ext uri="{FF2B5EF4-FFF2-40B4-BE49-F238E27FC236}">
                <a16:creationId xmlns:a16="http://schemas.microsoft.com/office/drawing/2014/main" id="{7783DF85-39E0-1E98-DD7E-0C06E766CA59}"/>
              </a:ext>
            </a:extLst>
          </p:cNvPr>
          <p:cNvSpPr>
            <a:spLocks noGrp="1"/>
          </p:cNvSpPr>
          <p:nvPr>
            <p:ph idx="1"/>
          </p:nvPr>
        </p:nvSpPr>
        <p:spPr/>
        <p:txBody>
          <a:bodyPr/>
          <a:lstStyle/>
          <a:p>
            <a:r>
              <a:rPr lang="en-GB" dirty="0"/>
              <a:t>Understand the concept of data &amp; information</a:t>
            </a:r>
          </a:p>
          <a:p>
            <a:r>
              <a:rPr lang="en-GB" dirty="0"/>
              <a:t>Identify the characteristics of data and information</a:t>
            </a:r>
          </a:p>
          <a:p>
            <a:r>
              <a:rPr lang="en-GB" dirty="0"/>
              <a:t>Understand how data becomes information</a:t>
            </a:r>
          </a:p>
        </p:txBody>
      </p:sp>
    </p:spTree>
    <p:extLst>
      <p:ext uri="{BB962C8B-B14F-4D97-AF65-F5344CB8AC3E}">
        <p14:creationId xmlns:p14="http://schemas.microsoft.com/office/powerpoint/2010/main" val="386404244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Starter</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p:txBody>
          <a:bodyPr/>
          <a:lstStyle/>
          <a:p>
            <a:r>
              <a:rPr lang="en-GB" dirty="0"/>
              <a:t>A business has a spreadsheet that stores sales made to customers.</a:t>
            </a:r>
          </a:p>
          <a:p>
            <a:r>
              <a:rPr lang="en-GB" dirty="0"/>
              <a:t>What data would the business need to store?</a:t>
            </a:r>
          </a:p>
          <a:p>
            <a:r>
              <a:rPr lang="en-GB" dirty="0"/>
              <a:t>For what reason would the business want to store this data?</a:t>
            </a:r>
          </a:p>
        </p:txBody>
      </p:sp>
    </p:spTree>
    <p:extLst>
      <p:ext uri="{BB962C8B-B14F-4D97-AF65-F5344CB8AC3E}">
        <p14:creationId xmlns:p14="http://schemas.microsoft.com/office/powerpoint/2010/main" val="49896792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lstStyle/>
          <a:p>
            <a:r>
              <a:rPr lang="en-GB" dirty="0"/>
              <a:t>Data to be stored:</a:t>
            </a:r>
          </a:p>
          <a:p>
            <a:pPr lvl="1"/>
            <a:r>
              <a:rPr lang="en-GB" dirty="0"/>
              <a:t>Customer details</a:t>
            </a:r>
          </a:p>
          <a:p>
            <a:pPr lvl="1"/>
            <a:r>
              <a:rPr lang="en-GB" dirty="0"/>
              <a:t>Products ordered</a:t>
            </a:r>
          </a:p>
          <a:p>
            <a:pPr lvl="1"/>
            <a:r>
              <a:rPr lang="en-GB" dirty="0"/>
              <a:t>Quantities &amp; prices</a:t>
            </a:r>
          </a:p>
          <a:p>
            <a:pPr lvl="1"/>
            <a:r>
              <a:rPr lang="en-GB" dirty="0"/>
              <a:t>Total price of sale</a:t>
            </a:r>
          </a:p>
          <a:p>
            <a:r>
              <a:rPr lang="en-GB" dirty="0"/>
              <a:t>Reasons for collecting it:</a:t>
            </a:r>
          </a:p>
          <a:p>
            <a:pPr lvl="1"/>
            <a:r>
              <a:rPr lang="en-GB" dirty="0"/>
              <a:t>Delivering the products to the customer</a:t>
            </a:r>
          </a:p>
          <a:p>
            <a:pPr lvl="1"/>
            <a:r>
              <a:rPr lang="en-GB" dirty="0"/>
              <a:t>Tracking stock levels for re-ordering</a:t>
            </a:r>
          </a:p>
          <a:p>
            <a:pPr lvl="1"/>
            <a:r>
              <a:rPr lang="en-GB" dirty="0"/>
              <a:t>Tracking their revenue so they can calculate profit</a:t>
            </a:r>
          </a:p>
        </p:txBody>
      </p:sp>
    </p:spTree>
    <p:extLst>
      <p:ext uri="{BB962C8B-B14F-4D97-AF65-F5344CB8AC3E}">
        <p14:creationId xmlns:p14="http://schemas.microsoft.com/office/powerpoint/2010/main" val="107812364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tock market trading screen">
            <a:extLst>
              <a:ext uri="{FF2B5EF4-FFF2-40B4-BE49-F238E27FC236}">
                <a16:creationId xmlns:a16="http://schemas.microsoft.com/office/drawing/2014/main" id="{1B8BA01D-3D35-4B31-3FAC-F5177E3A2455}"/>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8478837" y="0"/>
            <a:ext cx="3713163" cy="6858000"/>
          </a:xfrm>
        </p:spPr>
      </p:pic>
      <p:sp>
        <p:nvSpPr>
          <p:cNvPr id="4" name="Title 3">
            <a:extLst>
              <a:ext uri="{FF2B5EF4-FFF2-40B4-BE49-F238E27FC236}">
                <a16:creationId xmlns:a16="http://schemas.microsoft.com/office/drawing/2014/main" id="{075589E4-8A3C-40B2-861B-50685F9EC4AF}"/>
              </a:ext>
            </a:extLst>
          </p:cNvPr>
          <p:cNvSpPr>
            <a:spLocks noGrp="1"/>
          </p:cNvSpPr>
          <p:nvPr>
            <p:ph type="title"/>
          </p:nvPr>
        </p:nvSpPr>
        <p:spPr/>
        <p:txBody>
          <a:bodyPr/>
          <a:lstStyle/>
          <a:p>
            <a:r>
              <a:rPr lang="en-GB" dirty="0"/>
              <a:t>What is Data?</a:t>
            </a:r>
          </a:p>
        </p:txBody>
      </p:sp>
      <p:sp>
        <p:nvSpPr>
          <p:cNvPr id="5" name="Content Placeholder 4">
            <a:extLst>
              <a:ext uri="{FF2B5EF4-FFF2-40B4-BE49-F238E27FC236}">
                <a16:creationId xmlns:a16="http://schemas.microsoft.com/office/drawing/2014/main" id="{9A2A7E62-8AB3-4F0D-8834-2D6F92D7569C}"/>
              </a:ext>
            </a:extLst>
          </p:cNvPr>
          <p:cNvSpPr>
            <a:spLocks noGrp="1"/>
          </p:cNvSpPr>
          <p:nvPr>
            <p:ph idx="1"/>
          </p:nvPr>
        </p:nvSpPr>
        <p:spPr/>
        <p:txBody>
          <a:bodyPr/>
          <a:lstStyle/>
          <a:p>
            <a:r>
              <a:rPr lang="en-GB" dirty="0"/>
              <a:t>Data are raw facts and figures.</a:t>
            </a:r>
          </a:p>
          <a:p>
            <a:r>
              <a:rPr lang="en-GB" dirty="0"/>
              <a:t>This could be numbers, dates, words, symbols, images or sounds.</a:t>
            </a:r>
          </a:p>
          <a:p>
            <a:r>
              <a:rPr lang="en-GB" dirty="0"/>
              <a:t>The key characteristics about data are that it:</a:t>
            </a:r>
          </a:p>
          <a:p>
            <a:pPr lvl="1"/>
            <a:r>
              <a:rPr lang="en-GB" dirty="0"/>
              <a:t>Has no meaning</a:t>
            </a:r>
          </a:p>
          <a:p>
            <a:pPr lvl="1"/>
            <a:r>
              <a:rPr lang="en-GB" dirty="0"/>
              <a:t>Has no structure</a:t>
            </a:r>
          </a:p>
          <a:p>
            <a:pPr lvl="1"/>
            <a:r>
              <a:rPr lang="en-GB" dirty="0"/>
              <a:t>Has no context</a:t>
            </a:r>
          </a:p>
          <a:p>
            <a:pPr lvl="1"/>
            <a:r>
              <a:rPr lang="en-GB" dirty="0"/>
              <a:t>Is unprocessed</a:t>
            </a:r>
          </a:p>
        </p:txBody>
      </p:sp>
    </p:spTree>
    <p:extLst>
      <p:ext uri="{BB962C8B-B14F-4D97-AF65-F5344CB8AC3E}">
        <p14:creationId xmlns:p14="http://schemas.microsoft.com/office/powerpoint/2010/main" val="161725420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500"/>
                                        <p:tgtEl>
                                          <p:spTgt spid="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500"/>
                                        <p:tgtEl>
                                          <p:spTgt spid="5">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61C4E3-0133-A2B6-ADF3-EDCF39D3C29C}"/>
              </a:ext>
            </a:extLst>
          </p:cNvPr>
          <p:cNvSpPr>
            <a:spLocks noGrp="1"/>
          </p:cNvSpPr>
          <p:nvPr>
            <p:ph type="title"/>
          </p:nvPr>
        </p:nvSpPr>
        <p:spPr/>
        <p:txBody>
          <a:bodyPr/>
          <a:lstStyle/>
          <a:p>
            <a:r>
              <a:rPr lang="en-GB" dirty="0"/>
              <a:t>Data Characteristics</a:t>
            </a:r>
          </a:p>
        </p:txBody>
      </p:sp>
      <p:graphicFrame>
        <p:nvGraphicFramePr>
          <p:cNvPr id="7" name="Content Placeholder 6">
            <a:extLst>
              <a:ext uri="{FF2B5EF4-FFF2-40B4-BE49-F238E27FC236}">
                <a16:creationId xmlns:a16="http://schemas.microsoft.com/office/drawing/2014/main" id="{536A27D8-739F-C199-6BC7-827C6CEAD9D5}"/>
              </a:ext>
            </a:extLst>
          </p:cNvPr>
          <p:cNvGraphicFramePr>
            <a:graphicFrameLocks noGrp="1"/>
          </p:cNvGraphicFramePr>
          <p:nvPr>
            <p:ph idx="1"/>
            <p:extLst>
              <p:ext uri="{D42A27DB-BD31-4B8C-83A1-F6EECF244321}">
                <p14:modId xmlns:p14="http://schemas.microsoft.com/office/powerpoint/2010/main" val="2824804223"/>
              </p:ext>
            </p:extLst>
          </p:nvPr>
        </p:nvGraphicFramePr>
        <p:xfrm>
          <a:off x="431800" y="2420938"/>
          <a:ext cx="10693400" cy="4219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320166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graphicEl>
                                              <a:dgm id="{55279A32-2FF5-4832-A7D7-170874653FCB}"/>
                                            </p:graphicEl>
                                          </p:spTgt>
                                        </p:tgtEl>
                                        <p:attrNameLst>
                                          <p:attrName>style.visibility</p:attrName>
                                        </p:attrNameLst>
                                      </p:cBhvr>
                                      <p:to>
                                        <p:strVal val="visible"/>
                                      </p:to>
                                    </p:set>
                                    <p:animEffect transition="in" filter="fade">
                                      <p:cBhvr>
                                        <p:cTn id="7" dur="500"/>
                                        <p:tgtEl>
                                          <p:spTgt spid="7">
                                            <p:graphicEl>
                                              <a:dgm id="{55279A32-2FF5-4832-A7D7-170874653FCB}"/>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graphicEl>
                                              <a:dgm id="{C56FC616-92F4-403F-9388-B94385956315}"/>
                                            </p:graphicEl>
                                          </p:spTgt>
                                        </p:tgtEl>
                                        <p:attrNameLst>
                                          <p:attrName>style.visibility</p:attrName>
                                        </p:attrNameLst>
                                      </p:cBhvr>
                                      <p:to>
                                        <p:strVal val="visible"/>
                                      </p:to>
                                    </p:set>
                                    <p:animEffect transition="in" filter="fade">
                                      <p:cBhvr>
                                        <p:cTn id="10" dur="500"/>
                                        <p:tgtEl>
                                          <p:spTgt spid="7">
                                            <p:graphicEl>
                                              <a:dgm id="{C56FC616-92F4-403F-9388-B94385956315}"/>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graphicEl>
                                              <a:dgm id="{A29D5093-4E07-4D92-AFF9-967C1937E16F}"/>
                                            </p:graphicEl>
                                          </p:spTgt>
                                        </p:tgtEl>
                                        <p:attrNameLst>
                                          <p:attrName>style.visibility</p:attrName>
                                        </p:attrNameLst>
                                      </p:cBhvr>
                                      <p:to>
                                        <p:strVal val="visible"/>
                                      </p:to>
                                    </p:set>
                                    <p:animEffect transition="in" filter="fade">
                                      <p:cBhvr>
                                        <p:cTn id="15" dur="500"/>
                                        <p:tgtEl>
                                          <p:spTgt spid="7">
                                            <p:graphicEl>
                                              <a:dgm id="{A29D5093-4E07-4D92-AFF9-967C1937E16F}"/>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graphicEl>
                                              <a:dgm id="{A8CA86B3-A9B3-4340-BDC4-F166B22F9930}"/>
                                            </p:graphicEl>
                                          </p:spTgt>
                                        </p:tgtEl>
                                        <p:attrNameLst>
                                          <p:attrName>style.visibility</p:attrName>
                                        </p:attrNameLst>
                                      </p:cBhvr>
                                      <p:to>
                                        <p:strVal val="visible"/>
                                      </p:to>
                                    </p:set>
                                    <p:animEffect transition="in" filter="fade">
                                      <p:cBhvr>
                                        <p:cTn id="18" dur="500"/>
                                        <p:tgtEl>
                                          <p:spTgt spid="7">
                                            <p:graphicEl>
                                              <a:dgm id="{A8CA86B3-A9B3-4340-BDC4-F166B22F9930}"/>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graphicEl>
                                              <a:dgm id="{3B6C682D-A30B-4673-BDD4-E4CAEE572C24}"/>
                                            </p:graphicEl>
                                          </p:spTgt>
                                        </p:tgtEl>
                                        <p:attrNameLst>
                                          <p:attrName>style.visibility</p:attrName>
                                        </p:attrNameLst>
                                      </p:cBhvr>
                                      <p:to>
                                        <p:strVal val="visible"/>
                                      </p:to>
                                    </p:set>
                                    <p:animEffect transition="in" filter="fade">
                                      <p:cBhvr>
                                        <p:cTn id="23" dur="500"/>
                                        <p:tgtEl>
                                          <p:spTgt spid="7">
                                            <p:graphicEl>
                                              <a:dgm id="{3B6C682D-A30B-4673-BDD4-E4CAEE572C24}"/>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graphicEl>
                                              <a:dgm id="{1FDBB54D-8A97-44F4-B3AD-896655E4FA97}"/>
                                            </p:graphicEl>
                                          </p:spTgt>
                                        </p:tgtEl>
                                        <p:attrNameLst>
                                          <p:attrName>style.visibility</p:attrName>
                                        </p:attrNameLst>
                                      </p:cBhvr>
                                      <p:to>
                                        <p:strVal val="visible"/>
                                      </p:to>
                                    </p:set>
                                    <p:animEffect transition="in" filter="fade">
                                      <p:cBhvr>
                                        <p:cTn id="26" dur="500"/>
                                        <p:tgtEl>
                                          <p:spTgt spid="7">
                                            <p:graphicEl>
                                              <a:dgm id="{1FDBB54D-8A97-44F4-B3AD-896655E4FA97}"/>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graphicEl>
                                              <a:dgm id="{2476E120-BF8A-4448-A2B3-178EDFEED1B9}"/>
                                            </p:graphicEl>
                                          </p:spTgt>
                                        </p:tgtEl>
                                        <p:attrNameLst>
                                          <p:attrName>style.visibility</p:attrName>
                                        </p:attrNameLst>
                                      </p:cBhvr>
                                      <p:to>
                                        <p:strVal val="visible"/>
                                      </p:to>
                                    </p:set>
                                    <p:animEffect transition="in" filter="fade">
                                      <p:cBhvr>
                                        <p:cTn id="31" dur="500"/>
                                        <p:tgtEl>
                                          <p:spTgt spid="7">
                                            <p:graphicEl>
                                              <a:dgm id="{2476E120-BF8A-4448-A2B3-178EDFEED1B9}"/>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graphicEl>
                                              <a:dgm id="{CE9A8B12-BC81-4394-8D8B-1AE0B9B518C6}"/>
                                            </p:graphicEl>
                                          </p:spTgt>
                                        </p:tgtEl>
                                        <p:attrNameLst>
                                          <p:attrName>style.visibility</p:attrName>
                                        </p:attrNameLst>
                                      </p:cBhvr>
                                      <p:to>
                                        <p:strVal val="visible"/>
                                      </p:to>
                                    </p:set>
                                    <p:animEffect transition="in" filter="fade">
                                      <p:cBhvr>
                                        <p:cTn id="34" dur="500"/>
                                        <p:tgtEl>
                                          <p:spTgt spid="7">
                                            <p:graphicEl>
                                              <a:dgm id="{CE9A8B12-BC81-4394-8D8B-1AE0B9B518C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0751D-C1B4-4784-9554-757AB44DED55}"/>
              </a:ext>
            </a:extLst>
          </p:cNvPr>
          <p:cNvSpPr>
            <a:spLocks noGrp="1"/>
          </p:cNvSpPr>
          <p:nvPr>
            <p:ph type="title"/>
          </p:nvPr>
        </p:nvSpPr>
        <p:spPr/>
        <p:txBody>
          <a:bodyPr/>
          <a:lstStyle/>
          <a:p>
            <a:r>
              <a:rPr lang="en-GB" dirty="0"/>
              <a:t>Data Example</a:t>
            </a:r>
          </a:p>
        </p:txBody>
      </p:sp>
      <p:sp>
        <p:nvSpPr>
          <p:cNvPr id="3" name="Content Placeholder 2">
            <a:extLst>
              <a:ext uri="{FF2B5EF4-FFF2-40B4-BE49-F238E27FC236}">
                <a16:creationId xmlns:a16="http://schemas.microsoft.com/office/drawing/2014/main" id="{11C03B6F-F657-4BC0-BD24-A611548366A1}"/>
              </a:ext>
            </a:extLst>
          </p:cNvPr>
          <p:cNvSpPr>
            <a:spLocks noGrp="1"/>
          </p:cNvSpPr>
          <p:nvPr>
            <p:ph idx="1"/>
          </p:nvPr>
        </p:nvSpPr>
        <p:spPr/>
        <p:txBody>
          <a:bodyPr/>
          <a:lstStyle/>
          <a:p>
            <a:r>
              <a:rPr lang="en-GB" dirty="0"/>
              <a:t>Let’s look at some numbers.</a:t>
            </a:r>
          </a:p>
          <a:p>
            <a:pPr lvl="1"/>
            <a:r>
              <a:rPr lang="en-GB" dirty="0"/>
              <a:t>11.3</a:t>
            </a:r>
          </a:p>
          <a:p>
            <a:pPr lvl="1"/>
            <a:r>
              <a:rPr lang="en-GB" dirty="0"/>
              <a:t>10.1</a:t>
            </a:r>
          </a:p>
          <a:p>
            <a:pPr lvl="1"/>
            <a:r>
              <a:rPr lang="en-GB" dirty="0"/>
              <a:t>10.6</a:t>
            </a:r>
          </a:p>
          <a:p>
            <a:pPr lvl="1"/>
            <a:r>
              <a:rPr lang="en-GB" dirty="0"/>
              <a:t>11.0</a:t>
            </a:r>
          </a:p>
          <a:p>
            <a:r>
              <a:rPr lang="en-GB" dirty="0"/>
              <a:t>What do these numbers tell you? What are they about? You don’t know!</a:t>
            </a:r>
          </a:p>
          <a:p>
            <a:r>
              <a:rPr lang="en-GB" dirty="0"/>
              <a:t>This is what data is, raw facts and figures without any meaning, structure or context that has not been processed.</a:t>
            </a:r>
          </a:p>
        </p:txBody>
      </p:sp>
    </p:spTree>
    <p:extLst>
      <p:ext uri="{BB962C8B-B14F-4D97-AF65-F5344CB8AC3E}">
        <p14:creationId xmlns:p14="http://schemas.microsoft.com/office/powerpoint/2010/main" val="387646793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Data in Context</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p:txBody>
          <a:bodyPr/>
          <a:lstStyle/>
          <a:p>
            <a:r>
              <a:rPr lang="en-GB" dirty="0"/>
              <a:t>Have a look at the data below.</a:t>
            </a:r>
          </a:p>
          <a:p>
            <a:r>
              <a:rPr lang="en-GB" dirty="0"/>
              <a:t>Can you tell what this data is referring to?</a:t>
            </a:r>
          </a:p>
          <a:p>
            <a:r>
              <a:rPr lang="en-GB" dirty="0"/>
              <a:t>List five different possible contexts/meanings this data might have.</a:t>
            </a:r>
          </a:p>
          <a:p>
            <a:endParaRPr lang="en-GB" dirty="0"/>
          </a:p>
          <a:p>
            <a:r>
              <a:rPr lang="en-GB" dirty="0"/>
              <a:t>22.5, 25.6, 19.7, 30.4, 26.8, 18.2, 28.5</a:t>
            </a:r>
          </a:p>
        </p:txBody>
      </p:sp>
    </p:spTree>
    <p:extLst>
      <p:ext uri="{BB962C8B-B14F-4D97-AF65-F5344CB8AC3E}">
        <p14:creationId xmlns:p14="http://schemas.microsoft.com/office/powerpoint/2010/main" val="32031135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lstStyle/>
          <a:p>
            <a:pPr marL="539750" indent="-450850">
              <a:buFont typeface="+mj-lt"/>
              <a:buAutoNum type="arabicPeriod"/>
            </a:pPr>
            <a:r>
              <a:rPr lang="en-GB" dirty="0"/>
              <a:t>Scores in a test</a:t>
            </a:r>
          </a:p>
          <a:p>
            <a:pPr marL="539750" indent="-450850">
              <a:buFont typeface="+mj-lt"/>
              <a:buAutoNum type="arabicPeriod"/>
            </a:pPr>
            <a:r>
              <a:rPr lang="en-GB" dirty="0"/>
              <a:t>Times in a race</a:t>
            </a:r>
          </a:p>
          <a:p>
            <a:pPr marL="539750" indent="-450850">
              <a:buFont typeface="+mj-lt"/>
              <a:buAutoNum type="arabicPeriod"/>
            </a:pPr>
            <a:r>
              <a:rPr lang="en-GB" dirty="0"/>
              <a:t>Rainfall in a week</a:t>
            </a:r>
          </a:p>
          <a:p>
            <a:pPr marL="539750" indent="-450850">
              <a:buFont typeface="+mj-lt"/>
              <a:buAutoNum type="arabicPeriod"/>
            </a:pPr>
            <a:r>
              <a:rPr lang="en-GB" dirty="0"/>
              <a:t>Diameter of a ball</a:t>
            </a:r>
          </a:p>
          <a:p>
            <a:pPr marL="539750" indent="-450850">
              <a:buFont typeface="+mj-lt"/>
              <a:buAutoNum type="arabicPeriod"/>
            </a:pPr>
            <a:r>
              <a:rPr lang="en-GB" dirty="0"/>
              <a:t>Weight of a dog</a:t>
            </a:r>
          </a:p>
        </p:txBody>
      </p:sp>
    </p:spTree>
    <p:extLst>
      <p:ext uri="{BB962C8B-B14F-4D97-AF65-F5344CB8AC3E}">
        <p14:creationId xmlns:p14="http://schemas.microsoft.com/office/powerpoint/2010/main" val="324910774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NewNinjaTheme">
  <a:themeElements>
    <a:clrScheme name="Custom 2">
      <a:dk1>
        <a:srgbClr val="000000"/>
      </a:dk1>
      <a:lt1>
        <a:sysClr val="window" lastClr="FFFFFF"/>
      </a:lt1>
      <a:dk2>
        <a:srgbClr val="F7B500"/>
      </a:dk2>
      <a:lt2>
        <a:srgbClr val="398FFC"/>
      </a:lt2>
      <a:accent1>
        <a:srgbClr val="398FFC"/>
      </a:accent1>
      <a:accent2>
        <a:srgbClr val="F7B500"/>
      </a:accent2>
      <a:accent3>
        <a:srgbClr val="865640"/>
      </a:accent3>
      <a:accent4>
        <a:srgbClr val="9B8357"/>
      </a:accent4>
      <a:accent5>
        <a:srgbClr val="C2BC80"/>
      </a:accent5>
      <a:accent6>
        <a:srgbClr val="F7B500"/>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NewNinjaTheme" id="{2D0E962D-BB05-497D-BECB-3714F0111F25}" vid="{E58ADC20-11D2-4DD7-82E4-70829ECD9F35}"/>
    </a:ext>
  </a:extLst>
</a:theme>
</file>

<file path=docProps/app.xml><?xml version="1.0" encoding="utf-8"?>
<Properties xmlns="http://schemas.openxmlformats.org/officeDocument/2006/extended-properties" xmlns:vt="http://schemas.openxmlformats.org/officeDocument/2006/docPropsVTypes">
  <Template>NewNinjaTheme</Template>
  <TotalTime>249</TotalTime>
  <Words>836</Words>
  <Application>Microsoft Office PowerPoint</Application>
  <PresentationFormat>Widescreen</PresentationFormat>
  <Paragraphs>126</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Calibri</vt:lpstr>
      <vt:lpstr>Montserrat</vt:lpstr>
      <vt:lpstr>Montserrat Light</vt:lpstr>
      <vt:lpstr>NewNinjaTheme</vt:lpstr>
      <vt:lpstr>Data &amp; Information</vt:lpstr>
      <vt:lpstr>Learning Aims</vt:lpstr>
      <vt:lpstr>Starter</vt:lpstr>
      <vt:lpstr>Suggested Answers</vt:lpstr>
      <vt:lpstr>What is Data?</vt:lpstr>
      <vt:lpstr>Data Characteristics</vt:lpstr>
      <vt:lpstr>Data Example</vt:lpstr>
      <vt:lpstr>Data in Context</vt:lpstr>
      <vt:lpstr>Suggested Answers</vt:lpstr>
      <vt:lpstr>What is Information?</vt:lpstr>
      <vt:lpstr>Information Example</vt:lpstr>
      <vt:lpstr>Information Example</vt:lpstr>
      <vt:lpstr>Further Information Examples</vt:lpstr>
      <vt:lpstr>Creating Information</vt:lpstr>
      <vt:lpstr>Suggested Answers</vt:lpstr>
      <vt:lpstr>Plenary</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User Interfaces</dc:title>
  <dc:creator>Daniel Richardson</dc:creator>
  <cp:lastModifiedBy>Daniel Richardson</cp:lastModifiedBy>
  <cp:revision>11</cp:revision>
  <dcterms:created xsi:type="dcterms:W3CDTF">2021-10-15T11:44:13Z</dcterms:created>
  <dcterms:modified xsi:type="dcterms:W3CDTF">2022-05-25T10:58:01Z</dcterms:modified>
</cp:coreProperties>
</file>