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4"/>
  </p:notesMasterIdLst>
  <p:sldIdLst>
    <p:sldId id="876" r:id="rId2"/>
    <p:sldId id="277" r:id="rId3"/>
    <p:sldId id="496" r:id="rId4"/>
    <p:sldId id="871" r:id="rId5"/>
    <p:sldId id="872" r:id="rId6"/>
    <p:sldId id="868" r:id="rId7"/>
    <p:sldId id="873" r:id="rId8"/>
    <p:sldId id="865" r:id="rId9"/>
    <p:sldId id="875" r:id="rId10"/>
    <p:sldId id="874" r:id="rId11"/>
    <p:sldId id="763" r:id="rId12"/>
    <p:sldId id="869" r:id="rId13"/>
  </p:sldIdLst>
  <p:sldSz cx="12192000" cy="6858000"/>
  <p:notesSz cx="6858000" cy="9144000"/>
  <p:embeddedFontLst>
    <p:embeddedFont>
      <p:font typeface="Manrope" pitchFamily="2" charset="0"/>
      <p:regular r:id="rId15"/>
      <p:bold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8F6ADB-1666-41F6-B37D-F83961400FDC}" v="3" dt="2024-08-02T15:32:49.535"/>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3F2F8E71-5B3D-4C3C-9E25-036FEA7FA642}"/>
    <pc:docChg chg="undo redo custSel modSld">
      <pc:chgData name="Daniel Richardson" userId="b12f1a219faba2ab" providerId="LiveId" clId="{3F2F8E71-5B3D-4C3C-9E25-036FEA7FA642}" dt="2024-07-13T20:28:05.042" v="92" actId="6549"/>
      <pc:docMkLst>
        <pc:docMk/>
      </pc:docMkLst>
      <pc:sldChg chg="modSp mod">
        <pc:chgData name="Daniel Richardson" userId="b12f1a219faba2ab" providerId="LiveId" clId="{3F2F8E71-5B3D-4C3C-9E25-036FEA7FA642}" dt="2024-07-13T20:24:47.640" v="54" actId="1076"/>
        <pc:sldMkLst>
          <pc:docMk/>
          <pc:sldMk cId="486336587" sldId="871"/>
        </pc:sldMkLst>
        <pc:spChg chg="mod">
          <ac:chgData name="Daniel Richardson" userId="b12f1a219faba2ab" providerId="LiveId" clId="{3F2F8E71-5B3D-4C3C-9E25-036FEA7FA642}" dt="2024-07-13T20:24:44.366" v="53" actId="20577"/>
          <ac:spMkLst>
            <pc:docMk/>
            <pc:sldMk cId="486336587" sldId="871"/>
            <ac:spMk id="4" creationId="{027502F6-C1CD-5535-4947-5A3751C8B927}"/>
          </ac:spMkLst>
        </pc:spChg>
        <pc:graphicFrameChg chg="mod">
          <ac:chgData name="Daniel Richardson" userId="b12f1a219faba2ab" providerId="LiveId" clId="{3F2F8E71-5B3D-4C3C-9E25-036FEA7FA642}" dt="2024-07-13T20:24:37.362" v="46" actId="1076"/>
          <ac:graphicFrameMkLst>
            <pc:docMk/>
            <pc:sldMk cId="486336587" sldId="871"/>
            <ac:graphicFrameMk id="5" creationId="{1FD1D4C3-F972-6AD5-1C82-C0CE1DDD3838}"/>
          </ac:graphicFrameMkLst>
        </pc:graphicFrameChg>
        <pc:picChg chg="mod">
          <ac:chgData name="Daniel Richardson" userId="b12f1a219faba2ab" providerId="LiveId" clId="{3F2F8E71-5B3D-4C3C-9E25-036FEA7FA642}" dt="2024-07-13T20:24:47.640" v="54" actId="1076"/>
          <ac:picMkLst>
            <pc:docMk/>
            <pc:sldMk cId="486336587" sldId="871"/>
            <ac:picMk id="11" creationId="{7870B362-3087-41CB-2137-D2352336EFEA}"/>
          </ac:picMkLst>
        </pc:picChg>
      </pc:sldChg>
      <pc:sldChg chg="modSp mod">
        <pc:chgData name="Daniel Richardson" userId="b12f1a219faba2ab" providerId="LiveId" clId="{3F2F8E71-5B3D-4C3C-9E25-036FEA7FA642}" dt="2024-07-13T20:26:47.975" v="60" actId="20577"/>
        <pc:sldMkLst>
          <pc:docMk/>
          <pc:sldMk cId="1989247507" sldId="873"/>
        </pc:sldMkLst>
        <pc:spChg chg="mod">
          <ac:chgData name="Daniel Richardson" userId="b12f1a219faba2ab" providerId="LiveId" clId="{3F2F8E71-5B3D-4C3C-9E25-036FEA7FA642}" dt="2024-07-13T20:26:47.975" v="60" actId="20577"/>
          <ac:spMkLst>
            <pc:docMk/>
            <pc:sldMk cId="1989247507" sldId="873"/>
            <ac:spMk id="4" creationId="{027502F6-C1CD-5535-4947-5A3751C8B927}"/>
          </ac:spMkLst>
        </pc:spChg>
      </pc:sldChg>
      <pc:sldChg chg="modSp mod">
        <pc:chgData name="Daniel Richardson" userId="b12f1a219faba2ab" providerId="LiveId" clId="{3F2F8E71-5B3D-4C3C-9E25-036FEA7FA642}" dt="2024-07-13T20:28:05.042" v="92" actId="6549"/>
        <pc:sldMkLst>
          <pc:docMk/>
          <pc:sldMk cId="2515662346" sldId="875"/>
        </pc:sldMkLst>
        <pc:spChg chg="mod">
          <ac:chgData name="Daniel Richardson" userId="b12f1a219faba2ab" providerId="LiveId" clId="{3F2F8E71-5B3D-4C3C-9E25-036FEA7FA642}" dt="2024-07-13T20:28:05.042" v="92" actId="6549"/>
          <ac:spMkLst>
            <pc:docMk/>
            <pc:sldMk cId="2515662346" sldId="875"/>
            <ac:spMk id="4" creationId="{027502F6-C1CD-5535-4947-5A3751C8B927}"/>
          </ac:spMkLst>
        </pc:spChg>
        <pc:picChg chg="mod">
          <ac:chgData name="Daniel Richardson" userId="b12f1a219faba2ab" providerId="LiveId" clId="{3F2F8E71-5B3D-4C3C-9E25-036FEA7FA642}" dt="2024-07-13T20:27:52.814" v="69" actId="1076"/>
          <ac:picMkLst>
            <pc:docMk/>
            <pc:sldMk cId="2515662346" sldId="875"/>
            <ac:picMk id="8" creationId="{A4E3A065-B402-C5DE-314A-3CCC91026DB1}"/>
          </ac:picMkLst>
        </pc:picChg>
      </pc:sldChg>
    </pc:docChg>
  </pc:docChgLst>
  <pc:docChgLst>
    <pc:chgData name="Daniel Richardson" userId="b12f1a219faba2ab" providerId="LiveId" clId="{36C4FEF2-1252-4D75-B01E-0795456EF330}"/>
    <pc:docChg chg="undo custSel addSld modSld">
      <pc:chgData name="Daniel Richardson" userId="b12f1a219faba2ab" providerId="LiveId" clId="{36C4FEF2-1252-4D75-B01E-0795456EF330}" dt="2024-05-07T13:38:06.850" v="382" actId="27614"/>
      <pc:docMkLst>
        <pc:docMk/>
      </pc:docMkLst>
      <pc:sldChg chg="addSp delSp modSp mod">
        <pc:chgData name="Daniel Richardson" userId="b12f1a219faba2ab" providerId="LiveId" clId="{36C4FEF2-1252-4D75-B01E-0795456EF330}" dt="2024-05-07T13:29:48.357" v="11" actId="20577"/>
        <pc:sldMkLst>
          <pc:docMk/>
          <pc:sldMk cId="2320480702" sldId="277"/>
        </pc:sldMkLst>
        <pc:spChg chg="del">
          <ac:chgData name="Daniel Richardson" userId="b12f1a219faba2ab" providerId="LiveId" clId="{36C4FEF2-1252-4D75-B01E-0795456EF330}" dt="2024-05-07T13:29:23.866" v="0" actId="931"/>
          <ac:spMkLst>
            <pc:docMk/>
            <pc:sldMk cId="2320480702" sldId="277"/>
            <ac:spMk id="3" creationId="{C3762070-24E0-DD51-69ED-C635DD28748B}"/>
          </ac:spMkLst>
        </pc:spChg>
        <pc:spChg chg="mod">
          <ac:chgData name="Daniel Richardson" userId="b12f1a219faba2ab" providerId="LiveId" clId="{36C4FEF2-1252-4D75-B01E-0795456EF330}" dt="2024-05-07T13:29:48.357" v="11" actId="20577"/>
          <ac:spMkLst>
            <pc:docMk/>
            <pc:sldMk cId="2320480702" sldId="277"/>
            <ac:spMk id="4" creationId="{027502F6-C1CD-5535-4947-5A3751C8B927}"/>
          </ac:spMkLst>
        </pc:spChg>
        <pc:picChg chg="add mod">
          <ac:chgData name="Daniel Richardson" userId="b12f1a219faba2ab" providerId="LiveId" clId="{36C4FEF2-1252-4D75-B01E-0795456EF330}" dt="2024-05-07T13:29:24.380" v="1" actId="27614"/>
          <ac:picMkLst>
            <pc:docMk/>
            <pc:sldMk cId="2320480702" sldId="277"/>
            <ac:picMk id="6" creationId="{A2A88D7D-05F0-B71C-BEAE-D6C9082F3D8E}"/>
          </ac:picMkLst>
        </pc:picChg>
      </pc:sldChg>
      <pc:sldChg chg="addSp delSp modSp mod">
        <pc:chgData name="Daniel Richardson" userId="b12f1a219faba2ab" providerId="LiveId" clId="{36C4FEF2-1252-4D75-B01E-0795456EF330}" dt="2024-05-07T13:33:40.704" v="135" actId="1076"/>
        <pc:sldMkLst>
          <pc:docMk/>
          <pc:sldMk cId="481528629" sldId="496"/>
        </pc:sldMkLst>
        <pc:spChg chg="del">
          <ac:chgData name="Daniel Richardson" userId="b12f1a219faba2ab" providerId="LiveId" clId="{36C4FEF2-1252-4D75-B01E-0795456EF330}" dt="2024-05-07T13:33:24.907" v="124"/>
          <ac:spMkLst>
            <pc:docMk/>
            <pc:sldMk cId="481528629" sldId="496"/>
            <ac:spMk id="3" creationId="{C3762070-24E0-DD51-69ED-C635DD28748B}"/>
          </ac:spMkLst>
        </pc:spChg>
        <pc:spChg chg="mod">
          <ac:chgData name="Daniel Richardson" userId="b12f1a219faba2ab" providerId="LiveId" clId="{36C4FEF2-1252-4D75-B01E-0795456EF330}" dt="2024-05-07T13:31:25.831" v="39"/>
          <ac:spMkLst>
            <pc:docMk/>
            <pc:sldMk cId="481528629" sldId="496"/>
            <ac:spMk id="4" creationId="{027502F6-C1CD-5535-4947-5A3751C8B927}"/>
          </ac:spMkLst>
        </pc:spChg>
        <pc:spChg chg="add mod">
          <ac:chgData name="Daniel Richardson" userId="b12f1a219faba2ab" providerId="LiveId" clId="{36C4FEF2-1252-4D75-B01E-0795456EF330}" dt="2024-05-07T13:33:26.520" v="130" actId="478"/>
          <ac:spMkLst>
            <pc:docMk/>
            <pc:sldMk cId="481528629" sldId="496"/>
            <ac:spMk id="10" creationId="{CC8DD1A0-9625-C0B8-5E71-319E5FD7398B}"/>
          </ac:spMkLst>
        </pc:spChg>
        <pc:picChg chg="add del mod">
          <ac:chgData name="Daniel Richardson" userId="b12f1a219faba2ab" providerId="LiveId" clId="{36C4FEF2-1252-4D75-B01E-0795456EF330}" dt="2024-05-07T13:33:26.520" v="130" actId="478"/>
          <ac:picMkLst>
            <pc:docMk/>
            <pc:sldMk cId="481528629" sldId="496"/>
            <ac:picMk id="6" creationId="{C8683FBB-12D7-504F-9742-A362A385CB0D}"/>
          </ac:picMkLst>
        </pc:picChg>
        <pc:picChg chg="add mod ord">
          <ac:chgData name="Daniel Richardson" userId="b12f1a219faba2ab" providerId="LiveId" clId="{36C4FEF2-1252-4D75-B01E-0795456EF330}" dt="2024-05-07T13:33:40.704" v="135" actId="1076"/>
          <ac:picMkLst>
            <pc:docMk/>
            <pc:sldMk cId="481528629" sldId="496"/>
            <ac:picMk id="8" creationId="{48AC6D89-F246-4335-6872-608536D66502}"/>
          </ac:picMkLst>
        </pc:picChg>
      </pc:sldChg>
      <pc:sldChg chg="addSp delSp modSp mod">
        <pc:chgData name="Daniel Richardson" userId="b12f1a219faba2ab" providerId="LiveId" clId="{36C4FEF2-1252-4D75-B01E-0795456EF330}" dt="2024-05-07T13:38:06.850" v="382" actId="27614"/>
        <pc:sldMkLst>
          <pc:docMk/>
          <pc:sldMk cId="2093441710" sldId="763"/>
        </pc:sldMkLst>
        <pc:spChg chg="del">
          <ac:chgData name="Daniel Richardson" userId="b12f1a219faba2ab" providerId="LiveId" clId="{36C4FEF2-1252-4D75-B01E-0795456EF330}" dt="2024-05-07T13:38:06.181" v="381" actId="931"/>
          <ac:spMkLst>
            <pc:docMk/>
            <pc:sldMk cId="2093441710" sldId="763"/>
            <ac:spMk id="3" creationId="{C3762070-24E0-DD51-69ED-C635DD28748B}"/>
          </ac:spMkLst>
        </pc:spChg>
        <pc:spChg chg="mod">
          <ac:chgData name="Daniel Richardson" userId="b12f1a219faba2ab" providerId="LiveId" clId="{36C4FEF2-1252-4D75-B01E-0795456EF330}" dt="2024-05-07T13:38:02.751" v="380" actId="20577"/>
          <ac:spMkLst>
            <pc:docMk/>
            <pc:sldMk cId="2093441710" sldId="763"/>
            <ac:spMk id="4" creationId="{027502F6-C1CD-5535-4947-5A3751C8B927}"/>
          </ac:spMkLst>
        </pc:spChg>
        <pc:picChg chg="add mod">
          <ac:chgData name="Daniel Richardson" userId="b12f1a219faba2ab" providerId="LiveId" clId="{36C4FEF2-1252-4D75-B01E-0795456EF330}" dt="2024-05-07T13:38:06.850" v="382" actId="27614"/>
          <ac:picMkLst>
            <pc:docMk/>
            <pc:sldMk cId="2093441710" sldId="763"/>
            <ac:picMk id="6" creationId="{DA911721-EC67-290D-87E6-F48F951EFE4C}"/>
          </ac:picMkLst>
        </pc:picChg>
      </pc:sldChg>
      <pc:sldChg chg="addSp delSp modSp mod">
        <pc:chgData name="Daniel Richardson" userId="b12f1a219faba2ab" providerId="LiveId" clId="{36C4FEF2-1252-4D75-B01E-0795456EF330}" dt="2024-05-07T13:35:45.025" v="201" actId="20577"/>
        <pc:sldMkLst>
          <pc:docMk/>
          <pc:sldMk cId="1242145118" sldId="865"/>
        </pc:sldMkLst>
        <pc:spChg chg="del">
          <ac:chgData name="Daniel Richardson" userId="b12f1a219faba2ab" providerId="LiveId" clId="{36C4FEF2-1252-4D75-B01E-0795456EF330}" dt="2024-05-07T13:34:48.875" v="165"/>
          <ac:spMkLst>
            <pc:docMk/>
            <pc:sldMk cId="1242145118" sldId="865"/>
            <ac:spMk id="3" creationId="{C3762070-24E0-DD51-69ED-C635DD28748B}"/>
          </ac:spMkLst>
        </pc:spChg>
        <pc:spChg chg="mod">
          <ac:chgData name="Daniel Richardson" userId="b12f1a219faba2ab" providerId="LiveId" clId="{36C4FEF2-1252-4D75-B01E-0795456EF330}" dt="2024-05-07T13:35:45.025" v="201" actId="20577"/>
          <ac:spMkLst>
            <pc:docMk/>
            <pc:sldMk cId="1242145118" sldId="865"/>
            <ac:spMk id="4" creationId="{027502F6-C1CD-5535-4947-5A3751C8B927}"/>
          </ac:spMkLst>
        </pc:spChg>
        <pc:spChg chg="add mod">
          <ac:chgData name="Daniel Richardson" userId="b12f1a219faba2ab" providerId="LiveId" clId="{36C4FEF2-1252-4D75-B01E-0795456EF330}" dt="2024-05-07T13:34:49.990" v="171" actId="478"/>
          <ac:spMkLst>
            <pc:docMk/>
            <pc:sldMk cId="1242145118" sldId="865"/>
            <ac:spMk id="10" creationId="{F6BF623A-5040-6BE5-7FAC-F2D86AF50324}"/>
          </ac:spMkLst>
        </pc:spChg>
        <pc:picChg chg="add del mod">
          <ac:chgData name="Daniel Richardson" userId="b12f1a219faba2ab" providerId="LiveId" clId="{36C4FEF2-1252-4D75-B01E-0795456EF330}" dt="2024-05-07T13:34:49.990" v="171" actId="478"/>
          <ac:picMkLst>
            <pc:docMk/>
            <pc:sldMk cId="1242145118" sldId="865"/>
            <ac:picMk id="6" creationId="{C5C4F59C-6988-BDD4-1AFD-6673462E07D2}"/>
          </ac:picMkLst>
        </pc:picChg>
        <pc:picChg chg="add mod ord">
          <ac:chgData name="Daniel Richardson" userId="b12f1a219faba2ab" providerId="LiveId" clId="{36C4FEF2-1252-4D75-B01E-0795456EF330}" dt="2024-05-07T13:34:57.813" v="175" actId="1076"/>
          <ac:picMkLst>
            <pc:docMk/>
            <pc:sldMk cId="1242145118" sldId="865"/>
            <ac:picMk id="8" creationId="{79E272CE-871A-10E5-14BD-1E3A93CF705E}"/>
          </ac:picMkLst>
        </pc:picChg>
      </pc:sldChg>
      <pc:sldChg chg="addSp delSp modSp mod">
        <pc:chgData name="Daniel Richardson" userId="b12f1a219faba2ab" providerId="LiveId" clId="{36C4FEF2-1252-4D75-B01E-0795456EF330}" dt="2024-05-07T13:34:03.924" v="146" actId="1076"/>
        <pc:sldMkLst>
          <pc:docMk/>
          <pc:sldMk cId="3921695711" sldId="868"/>
        </pc:sldMkLst>
        <pc:spChg chg="del">
          <ac:chgData name="Daniel Richardson" userId="b12f1a219faba2ab" providerId="LiveId" clId="{36C4FEF2-1252-4D75-B01E-0795456EF330}" dt="2024-05-07T13:33:53.818" v="136"/>
          <ac:spMkLst>
            <pc:docMk/>
            <pc:sldMk cId="3921695711" sldId="868"/>
            <ac:spMk id="3" creationId="{C3762070-24E0-DD51-69ED-C635DD28748B}"/>
          </ac:spMkLst>
        </pc:spChg>
        <pc:spChg chg="add mod">
          <ac:chgData name="Daniel Richardson" userId="b12f1a219faba2ab" providerId="LiveId" clId="{36C4FEF2-1252-4D75-B01E-0795456EF330}" dt="2024-05-07T13:33:55.152" v="142" actId="478"/>
          <ac:spMkLst>
            <pc:docMk/>
            <pc:sldMk cId="3921695711" sldId="868"/>
            <ac:spMk id="10" creationId="{3E8CA7D6-E6B9-0EAB-C354-D2FDFD0AE813}"/>
          </ac:spMkLst>
        </pc:spChg>
        <pc:picChg chg="add del mod">
          <ac:chgData name="Daniel Richardson" userId="b12f1a219faba2ab" providerId="LiveId" clId="{36C4FEF2-1252-4D75-B01E-0795456EF330}" dt="2024-05-07T13:33:55.152" v="142" actId="478"/>
          <ac:picMkLst>
            <pc:docMk/>
            <pc:sldMk cId="3921695711" sldId="868"/>
            <ac:picMk id="6" creationId="{B7670984-2382-90B8-4BD5-B920FFDD31D4}"/>
          </ac:picMkLst>
        </pc:picChg>
        <pc:picChg chg="add mod ord">
          <ac:chgData name="Daniel Richardson" userId="b12f1a219faba2ab" providerId="LiveId" clId="{36C4FEF2-1252-4D75-B01E-0795456EF330}" dt="2024-05-07T13:34:03.924" v="146" actId="1076"/>
          <ac:picMkLst>
            <pc:docMk/>
            <pc:sldMk cId="3921695711" sldId="868"/>
            <ac:picMk id="8" creationId="{AD3388C2-8A07-ABE1-B9CF-36F75EF312BB}"/>
          </ac:picMkLst>
        </pc:picChg>
      </pc:sldChg>
      <pc:sldChg chg="addSp delSp modSp mod">
        <pc:chgData name="Daniel Richardson" userId="b12f1a219faba2ab" providerId="LiveId" clId="{36C4FEF2-1252-4D75-B01E-0795456EF330}" dt="2024-05-07T13:32:38.572" v="88" actId="20577"/>
        <pc:sldMkLst>
          <pc:docMk/>
          <pc:sldMk cId="486336587" sldId="871"/>
        </pc:sldMkLst>
        <pc:spChg chg="del">
          <ac:chgData name="Daniel Richardson" userId="b12f1a219faba2ab" providerId="LiveId" clId="{36C4FEF2-1252-4D75-B01E-0795456EF330}" dt="2024-05-07T13:32:20.621" v="73"/>
          <ac:spMkLst>
            <pc:docMk/>
            <pc:sldMk cId="486336587" sldId="871"/>
            <ac:spMk id="3" creationId="{C3762070-24E0-DD51-69ED-C635DD28748B}"/>
          </ac:spMkLst>
        </pc:spChg>
        <pc:spChg chg="mod">
          <ac:chgData name="Daniel Richardson" userId="b12f1a219faba2ab" providerId="LiveId" clId="{36C4FEF2-1252-4D75-B01E-0795456EF330}" dt="2024-05-07T13:32:38.572" v="88" actId="20577"/>
          <ac:spMkLst>
            <pc:docMk/>
            <pc:sldMk cId="486336587" sldId="871"/>
            <ac:spMk id="4" creationId="{027502F6-C1CD-5535-4947-5A3751C8B927}"/>
          </ac:spMkLst>
        </pc:spChg>
        <pc:spChg chg="add del">
          <ac:chgData name="Daniel Richardson" userId="b12f1a219faba2ab" providerId="LiveId" clId="{36C4FEF2-1252-4D75-B01E-0795456EF330}" dt="2024-05-07T13:32:17.599" v="72" actId="22"/>
          <ac:spMkLst>
            <pc:docMk/>
            <pc:sldMk cId="486336587" sldId="871"/>
            <ac:spMk id="7" creationId="{C19FCA5E-C418-0987-9D26-3E20596B9BE7}"/>
          </ac:spMkLst>
        </pc:spChg>
        <pc:spChg chg="add mod">
          <ac:chgData name="Daniel Richardson" userId="b12f1a219faba2ab" providerId="LiveId" clId="{36C4FEF2-1252-4D75-B01E-0795456EF330}" dt="2024-05-07T13:32:22.079" v="79" actId="478"/>
          <ac:spMkLst>
            <pc:docMk/>
            <pc:sldMk cId="486336587" sldId="871"/>
            <ac:spMk id="13" creationId="{C134D963-3126-621C-3693-095416A57B70}"/>
          </ac:spMkLst>
        </pc:spChg>
        <pc:graphicFrameChg chg="mod modGraphic">
          <ac:chgData name="Daniel Richardson" userId="b12f1a219faba2ab" providerId="LiveId" clId="{36C4FEF2-1252-4D75-B01E-0795456EF330}" dt="2024-05-07T13:32:06.192" v="68" actId="1035"/>
          <ac:graphicFrameMkLst>
            <pc:docMk/>
            <pc:sldMk cId="486336587" sldId="871"/>
            <ac:graphicFrameMk id="5" creationId="{1FD1D4C3-F972-6AD5-1C82-C0CE1DDD3838}"/>
          </ac:graphicFrameMkLst>
        </pc:graphicFrameChg>
        <pc:picChg chg="add del mod">
          <ac:chgData name="Daniel Richardson" userId="b12f1a219faba2ab" providerId="LiveId" clId="{36C4FEF2-1252-4D75-B01E-0795456EF330}" dt="2024-05-07T13:32:22.079" v="79" actId="478"/>
          <ac:picMkLst>
            <pc:docMk/>
            <pc:sldMk cId="486336587" sldId="871"/>
            <ac:picMk id="9" creationId="{4FFB236C-6600-28E9-FF5A-78B54EE26738}"/>
          </ac:picMkLst>
        </pc:picChg>
        <pc:picChg chg="add mod">
          <ac:chgData name="Daniel Richardson" userId="b12f1a219faba2ab" providerId="LiveId" clId="{36C4FEF2-1252-4D75-B01E-0795456EF330}" dt="2024-05-07T13:32:30.012" v="82" actId="1076"/>
          <ac:picMkLst>
            <pc:docMk/>
            <pc:sldMk cId="486336587" sldId="871"/>
            <ac:picMk id="11" creationId="{7870B362-3087-41CB-2137-D2352336EFEA}"/>
          </ac:picMkLst>
        </pc:picChg>
      </pc:sldChg>
      <pc:sldChg chg="modSp mod">
        <pc:chgData name="Daniel Richardson" userId="b12f1a219faba2ab" providerId="LiveId" clId="{36C4FEF2-1252-4D75-B01E-0795456EF330}" dt="2024-05-07T13:33:11.720" v="123" actId="20577"/>
        <pc:sldMkLst>
          <pc:docMk/>
          <pc:sldMk cId="3807586284" sldId="872"/>
        </pc:sldMkLst>
        <pc:spChg chg="mod">
          <ac:chgData name="Daniel Richardson" userId="b12f1a219faba2ab" providerId="LiveId" clId="{36C4FEF2-1252-4D75-B01E-0795456EF330}" dt="2024-05-07T13:33:11.720" v="123" actId="20577"/>
          <ac:spMkLst>
            <pc:docMk/>
            <pc:sldMk cId="3807586284" sldId="872"/>
            <ac:spMk id="4" creationId="{027502F6-C1CD-5535-4947-5A3751C8B927}"/>
          </ac:spMkLst>
        </pc:spChg>
      </pc:sldChg>
      <pc:sldChg chg="addSp delSp modSp mod">
        <pc:chgData name="Daniel Richardson" userId="b12f1a219faba2ab" providerId="LiveId" clId="{36C4FEF2-1252-4D75-B01E-0795456EF330}" dt="2024-05-07T13:35:40.022" v="198" actId="21"/>
        <pc:sldMkLst>
          <pc:docMk/>
          <pc:sldMk cId="1989247507" sldId="873"/>
        </pc:sldMkLst>
        <pc:spChg chg="del">
          <ac:chgData name="Daniel Richardson" userId="b12f1a219faba2ab" providerId="LiveId" clId="{36C4FEF2-1252-4D75-B01E-0795456EF330}" dt="2024-05-07T13:34:27.957" v="150"/>
          <ac:spMkLst>
            <pc:docMk/>
            <pc:sldMk cId="1989247507" sldId="873"/>
            <ac:spMk id="3" creationId="{C3762070-24E0-DD51-69ED-C635DD28748B}"/>
          </ac:spMkLst>
        </pc:spChg>
        <pc:spChg chg="mod">
          <ac:chgData name="Daniel Richardson" userId="b12f1a219faba2ab" providerId="LiveId" clId="{36C4FEF2-1252-4D75-B01E-0795456EF330}" dt="2024-05-07T13:35:40.022" v="198" actId="21"/>
          <ac:spMkLst>
            <pc:docMk/>
            <pc:sldMk cId="1989247507" sldId="873"/>
            <ac:spMk id="4" creationId="{027502F6-C1CD-5535-4947-5A3751C8B927}"/>
          </ac:spMkLst>
        </pc:spChg>
        <pc:spChg chg="add mod">
          <ac:chgData name="Daniel Richardson" userId="b12f1a219faba2ab" providerId="LiveId" clId="{36C4FEF2-1252-4D75-B01E-0795456EF330}" dt="2024-05-07T13:34:29.489" v="156" actId="478"/>
          <ac:spMkLst>
            <pc:docMk/>
            <pc:sldMk cId="1989247507" sldId="873"/>
            <ac:spMk id="10" creationId="{A05DDC82-5E31-34AB-74B0-2B4F169CEAF7}"/>
          </ac:spMkLst>
        </pc:spChg>
        <pc:picChg chg="add del mod">
          <ac:chgData name="Daniel Richardson" userId="b12f1a219faba2ab" providerId="LiveId" clId="{36C4FEF2-1252-4D75-B01E-0795456EF330}" dt="2024-05-07T13:34:29.489" v="156" actId="478"/>
          <ac:picMkLst>
            <pc:docMk/>
            <pc:sldMk cId="1989247507" sldId="873"/>
            <ac:picMk id="6" creationId="{09603A77-1BA3-0508-3107-08BD589CA5FD}"/>
          </ac:picMkLst>
        </pc:picChg>
        <pc:picChg chg="add mod">
          <ac:chgData name="Daniel Richardson" userId="b12f1a219faba2ab" providerId="LiveId" clId="{36C4FEF2-1252-4D75-B01E-0795456EF330}" dt="2024-05-07T13:34:39.427" v="164" actId="1035"/>
          <ac:picMkLst>
            <pc:docMk/>
            <pc:sldMk cId="1989247507" sldId="873"/>
            <ac:picMk id="8" creationId="{8CD29E9A-C738-C167-84AA-FD4E585DE682}"/>
          </ac:picMkLst>
        </pc:picChg>
      </pc:sldChg>
      <pc:sldChg chg="modSp mod">
        <pc:chgData name="Daniel Richardson" userId="b12f1a219faba2ab" providerId="LiveId" clId="{36C4FEF2-1252-4D75-B01E-0795456EF330}" dt="2024-05-07T13:36:30.099" v="229" actId="6549"/>
        <pc:sldMkLst>
          <pc:docMk/>
          <pc:sldMk cId="1786185356" sldId="874"/>
        </pc:sldMkLst>
        <pc:spChg chg="mod">
          <ac:chgData name="Daniel Richardson" userId="b12f1a219faba2ab" providerId="LiveId" clId="{36C4FEF2-1252-4D75-B01E-0795456EF330}" dt="2024-05-07T13:36:30.099" v="229" actId="6549"/>
          <ac:spMkLst>
            <pc:docMk/>
            <pc:sldMk cId="1786185356" sldId="874"/>
            <ac:spMk id="4" creationId="{027502F6-C1CD-5535-4947-5A3751C8B927}"/>
          </ac:spMkLst>
        </pc:spChg>
      </pc:sldChg>
      <pc:sldChg chg="addSp delSp modSp add mod">
        <pc:chgData name="Daniel Richardson" userId="b12f1a219faba2ab" providerId="LiveId" clId="{36C4FEF2-1252-4D75-B01E-0795456EF330}" dt="2024-05-07T13:36:25.583" v="228" actId="20577"/>
        <pc:sldMkLst>
          <pc:docMk/>
          <pc:sldMk cId="2515662346" sldId="875"/>
        </pc:sldMkLst>
        <pc:spChg chg="del">
          <ac:chgData name="Daniel Richardson" userId="b12f1a219faba2ab" providerId="LiveId" clId="{36C4FEF2-1252-4D75-B01E-0795456EF330}" dt="2024-05-07T13:35:57.618" v="207"/>
          <ac:spMkLst>
            <pc:docMk/>
            <pc:sldMk cId="2515662346" sldId="875"/>
            <ac:spMk id="3" creationId="{C3762070-24E0-DD51-69ED-C635DD28748B}"/>
          </ac:spMkLst>
        </pc:spChg>
        <pc:spChg chg="mod">
          <ac:chgData name="Daniel Richardson" userId="b12f1a219faba2ab" providerId="LiveId" clId="{36C4FEF2-1252-4D75-B01E-0795456EF330}" dt="2024-05-07T13:36:25.583" v="228" actId="20577"/>
          <ac:spMkLst>
            <pc:docMk/>
            <pc:sldMk cId="2515662346" sldId="875"/>
            <ac:spMk id="4" creationId="{027502F6-C1CD-5535-4947-5A3751C8B927}"/>
          </ac:spMkLst>
        </pc:spChg>
        <pc:spChg chg="add mod">
          <ac:chgData name="Daniel Richardson" userId="b12f1a219faba2ab" providerId="LiveId" clId="{36C4FEF2-1252-4D75-B01E-0795456EF330}" dt="2024-05-07T13:35:59.179" v="211" actId="478"/>
          <ac:spMkLst>
            <pc:docMk/>
            <pc:sldMk cId="2515662346" sldId="875"/>
            <ac:spMk id="10" creationId="{2768666B-25C1-845E-B445-66120B74AAD5}"/>
          </ac:spMkLst>
        </pc:spChg>
        <pc:picChg chg="add del mod">
          <ac:chgData name="Daniel Richardson" userId="b12f1a219faba2ab" providerId="LiveId" clId="{36C4FEF2-1252-4D75-B01E-0795456EF330}" dt="2024-05-07T13:35:59.179" v="211" actId="478"/>
          <ac:picMkLst>
            <pc:docMk/>
            <pc:sldMk cId="2515662346" sldId="875"/>
            <ac:picMk id="6" creationId="{60ACC36A-86A7-67BB-7450-3B7755F9C348}"/>
          </ac:picMkLst>
        </pc:picChg>
        <pc:picChg chg="add mod">
          <ac:chgData name="Daniel Richardson" userId="b12f1a219faba2ab" providerId="LiveId" clId="{36C4FEF2-1252-4D75-B01E-0795456EF330}" dt="2024-05-07T13:36:16.073" v="219" actId="1076"/>
          <ac:picMkLst>
            <pc:docMk/>
            <pc:sldMk cId="2515662346" sldId="875"/>
            <ac:picMk id="8" creationId="{A4E3A065-B402-C5DE-314A-3CCC91026DB1}"/>
          </ac:picMkLst>
        </pc:picChg>
      </pc:sldChg>
    </pc:docChg>
  </pc:docChgLst>
  <pc:docChgLst>
    <pc:chgData name="Daniel Richardson" userId="b12f1a219faba2ab" providerId="LiveId" clId="{598F6ADB-1666-41F6-B37D-F83961400FDC}"/>
    <pc:docChg chg="addSld modSld">
      <pc:chgData name="Daniel Richardson" userId="b12f1a219faba2ab" providerId="LiveId" clId="{598F6ADB-1666-41F6-B37D-F83961400FDC}" dt="2024-08-02T15:32:49.530" v="39"/>
      <pc:docMkLst>
        <pc:docMk/>
      </pc:docMkLst>
      <pc:sldChg chg="modSp">
        <pc:chgData name="Daniel Richardson" userId="b12f1a219faba2ab" providerId="LiveId" clId="{598F6ADB-1666-41F6-B37D-F83961400FDC}" dt="2024-08-02T15:28:59.300" v="0"/>
        <pc:sldMkLst>
          <pc:docMk/>
          <pc:sldMk cId="2320480702" sldId="277"/>
        </pc:sldMkLst>
        <pc:spChg chg="mod">
          <ac:chgData name="Daniel Richardson" userId="b12f1a219faba2ab" providerId="LiveId" clId="{598F6ADB-1666-41F6-B37D-F83961400FDC}" dt="2024-08-02T15:28:59.300" v="0"/>
          <ac:spMkLst>
            <pc:docMk/>
            <pc:sldMk cId="2320480702" sldId="277"/>
            <ac:spMk id="2" creationId="{3ED26E23-89F1-AD50-BA39-B57FE0701A56}"/>
          </ac:spMkLst>
        </pc:spChg>
        <pc:spChg chg="mod">
          <ac:chgData name="Daniel Richardson" userId="b12f1a219faba2ab" providerId="LiveId" clId="{598F6ADB-1666-41F6-B37D-F83961400FDC}" dt="2024-08-02T15:28:59.300" v="0"/>
          <ac:spMkLst>
            <pc:docMk/>
            <pc:sldMk cId="2320480702" sldId="277"/>
            <ac:spMk id="4" creationId="{027502F6-C1CD-5535-4947-5A3751C8B927}"/>
          </ac:spMkLst>
        </pc:spChg>
        <pc:picChg chg="mod">
          <ac:chgData name="Daniel Richardson" userId="b12f1a219faba2ab" providerId="LiveId" clId="{598F6ADB-1666-41F6-B37D-F83961400FDC}" dt="2024-08-02T15:28:59.300" v="0"/>
          <ac:picMkLst>
            <pc:docMk/>
            <pc:sldMk cId="2320480702" sldId="277"/>
            <ac:picMk id="6" creationId="{A2A88D7D-05F0-B71C-BEAE-D6C9082F3D8E}"/>
          </ac:picMkLst>
        </pc:picChg>
      </pc:sldChg>
      <pc:sldChg chg="modSp">
        <pc:chgData name="Daniel Richardson" userId="b12f1a219faba2ab" providerId="LiveId" clId="{598F6ADB-1666-41F6-B37D-F83961400FDC}" dt="2024-08-02T15:28:59.300" v="0"/>
        <pc:sldMkLst>
          <pc:docMk/>
          <pc:sldMk cId="481528629" sldId="496"/>
        </pc:sldMkLst>
        <pc:spChg chg="mod">
          <ac:chgData name="Daniel Richardson" userId="b12f1a219faba2ab" providerId="LiveId" clId="{598F6ADB-1666-41F6-B37D-F83961400FDC}" dt="2024-08-02T15:28:59.300" v="0"/>
          <ac:spMkLst>
            <pc:docMk/>
            <pc:sldMk cId="481528629" sldId="496"/>
            <ac:spMk id="2" creationId="{3ED26E23-89F1-AD50-BA39-B57FE0701A56}"/>
          </ac:spMkLst>
        </pc:spChg>
        <pc:spChg chg="mod">
          <ac:chgData name="Daniel Richardson" userId="b12f1a219faba2ab" providerId="LiveId" clId="{598F6ADB-1666-41F6-B37D-F83961400FDC}" dt="2024-08-02T15:28:59.300" v="0"/>
          <ac:spMkLst>
            <pc:docMk/>
            <pc:sldMk cId="481528629" sldId="496"/>
            <ac:spMk id="4" creationId="{027502F6-C1CD-5535-4947-5A3751C8B927}"/>
          </ac:spMkLst>
        </pc:spChg>
        <pc:picChg chg="mod">
          <ac:chgData name="Daniel Richardson" userId="b12f1a219faba2ab" providerId="LiveId" clId="{598F6ADB-1666-41F6-B37D-F83961400FDC}" dt="2024-08-02T15:28:59.300" v="0"/>
          <ac:picMkLst>
            <pc:docMk/>
            <pc:sldMk cId="481528629" sldId="496"/>
            <ac:picMk id="9" creationId="{BBED5073-0031-AE1A-CBB9-4BDABC589F1F}"/>
          </ac:picMkLst>
        </pc:picChg>
      </pc:sldChg>
      <pc:sldChg chg="modSp">
        <pc:chgData name="Daniel Richardson" userId="b12f1a219faba2ab" providerId="LiveId" clId="{598F6ADB-1666-41F6-B37D-F83961400FDC}" dt="2024-08-02T15:28:59.300" v="0"/>
        <pc:sldMkLst>
          <pc:docMk/>
          <pc:sldMk cId="2093441710" sldId="763"/>
        </pc:sldMkLst>
        <pc:spChg chg="mod">
          <ac:chgData name="Daniel Richardson" userId="b12f1a219faba2ab" providerId="LiveId" clId="{598F6ADB-1666-41F6-B37D-F83961400FDC}" dt="2024-08-02T15:28:59.300" v="0"/>
          <ac:spMkLst>
            <pc:docMk/>
            <pc:sldMk cId="2093441710" sldId="763"/>
            <ac:spMk id="2" creationId="{3ED26E23-89F1-AD50-BA39-B57FE0701A56}"/>
          </ac:spMkLst>
        </pc:spChg>
        <pc:spChg chg="mod">
          <ac:chgData name="Daniel Richardson" userId="b12f1a219faba2ab" providerId="LiveId" clId="{598F6ADB-1666-41F6-B37D-F83961400FDC}" dt="2024-08-02T15:28:59.300" v="0"/>
          <ac:spMkLst>
            <pc:docMk/>
            <pc:sldMk cId="2093441710" sldId="763"/>
            <ac:spMk id="4" creationId="{027502F6-C1CD-5535-4947-5A3751C8B927}"/>
          </ac:spMkLst>
        </pc:spChg>
        <pc:picChg chg="mod">
          <ac:chgData name="Daniel Richardson" userId="b12f1a219faba2ab" providerId="LiveId" clId="{598F6ADB-1666-41F6-B37D-F83961400FDC}" dt="2024-08-02T15:28:59.300" v="0"/>
          <ac:picMkLst>
            <pc:docMk/>
            <pc:sldMk cId="2093441710" sldId="763"/>
            <ac:picMk id="6" creationId="{DA911721-EC67-290D-87E6-F48F951EFE4C}"/>
          </ac:picMkLst>
        </pc:picChg>
      </pc:sldChg>
      <pc:sldChg chg="modSp">
        <pc:chgData name="Daniel Richardson" userId="b12f1a219faba2ab" providerId="LiveId" clId="{598F6ADB-1666-41F6-B37D-F83961400FDC}" dt="2024-08-02T15:28:59.300" v="0"/>
        <pc:sldMkLst>
          <pc:docMk/>
          <pc:sldMk cId="1242145118" sldId="865"/>
        </pc:sldMkLst>
        <pc:spChg chg="mod">
          <ac:chgData name="Daniel Richardson" userId="b12f1a219faba2ab" providerId="LiveId" clId="{598F6ADB-1666-41F6-B37D-F83961400FDC}" dt="2024-08-02T15:28:59.300" v="0"/>
          <ac:spMkLst>
            <pc:docMk/>
            <pc:sldMk cId="1242145118" sldId="865"/>
            <ac:spMk id="2" creationId="{3ED26E23-89F1-AD50-BA39-B57FE0701A56}"/>
          </ac:spMkLst>
        </pc:spChg>
        <pc:spChg chg="mod">
          <ac:chgData name="Daniel Richardson" userId="b12f1a219faba2ab" providerId="LiveId" clId="{598F6ADB-1666-41F6-B37D-F83961400FDC}" dt="2024-08-02T15:28:59.300" v="0"/>
          <ac:spMkLst>
            <pc:docMk/>
            <pc:sldMk cId="1242145118" sldId="865"/>
            <ac:spMk id="4" creationId="{027502F6-C1CD-5535-4947-5A3751C8B927}"/>
          </ac:spMkLst>
        </pc:spChg>
        <pc:picChg chg="mod">
          <ac:chgData name="Daniel Richardson" userId="b12f1a219faba2ab" providerId="LiveId" clId="{598F6ADB-1666-41F6-B37D-F83961400FDC}" dt="2024-08-02T15:28:59.300" v="0"/>
          <ac:picMkLst>
            <pc:docMk/>
            <pc:sldMk cId="1242145118" sldId="865"/>
            <ac:picMk id="5" creationId="{4663F373-29F6-E64F-45E2-7B9DD081F70A}"/>
          </ac:picMkLst>
        </pc:picChg>
      </pc:sldChg>
      <pc:sldChg chg="modSp">
        <pc:chgData name="Daniel Richardson" userId="b12f1a219faba2ab" providerId="LiveId" clId="{598F6ADB-1666-41F6-B37D-F83961400FDC}" dt="2024-08-02T15:28:59.300" v="0"/>
        <pc:sldMkLst>
          <pc:docMk/>
          <pc:sldMk cId="3921695711" sldId="868"/>
        </pc:sldMkLst>
        <pc:spChg chg="mod">
          <ac:chgData name="Daniel Richardson" userId="b12f1a219faba2ab" providerId="LiveId" clId="{598F6ADB-1666-41F6-B37D-F83961400FDC}" dt="2024-08-02T15:28:59.300" v="0"/>
          <ac:spMkLst>
            <pc:docMk/>
            <pc:sldMk cId="3921695711" sldId="868"/>
            <ac:spMk id="2" creationId="{3ED26E23-89F1-AD50-BA39-B57FE0701A56}"/>
          </ac:spMkLst>
        </pc:spChg>
        <pc:spChg chg="mod">
          <ac:chgData name="Daniel Richardson" userId="b12f1a219faba2ab" providerId="LiveId" clId="{598F6ADB-1666-41F6-B37D-F83961400FDC}" dt="2024-08-02T15:28:59.300" v="0"/>
          <ac:spMkLst>
            <pc:docMk/>
            <pc:sldMk cId="3921695711" sldId="868"/>
            <ac:spMk id="4" creationId="{027502F6-C1CD-5535-4947-5A3751C8B927}"/>
          </ac:spMkLst>
        </pc:spChg>
        <pc:picChg chg="mod">
          <ac:chgData name="Daniel Richardson" userId="b12f1a219faba2ab" providerId="LiveId" clId="{598F6ADB-1666-41F6-B37D-F83961400FDC}" dt="2024-08-02T15:28:59.300" v="0"/>
          <ac:picMkLst>
            <pc:docMk/>
            <pc:sldMk cId="3921695711" sldId="868"/>
            <ac:picMk id="9" creationId="{FEFA0B9F-519F-0A0C-9EAF-E62FAFFA41E6}"/>
          </ac:picMkLst>
        </pc:picChg>
      </pc:sldChg>
      <pc:sldChg chg="add">
        <pc:chgData name="Daniel Richardson" userId="b12f1a219faba2ab" providerId="LiveId" clId="{598F6ADB-1666-41F6-B37D-F83961400FDC}" dt="2024-08-02T15:32:49.530" v="39"/>
        <pc:sldMkLst>
          <pc:docMk/>
          <pc:sldMk cId="1253230223" sldId="869"/>
        </pc:sldMkLst>
      </pc:sldChg>
      <pc:sldChg chg="modSp">
        <pc:chgData name="Daniel Richardson" userId="b12f1a219faba2ab" providerId="LiveId" clId="{598F6ADB-1666-41F6-B37D-F83961400FDC}" dt="2024-08-02T15:28:59.300" v="0"/>
        <pc:sldMkLst>
          <pc:docMk/>
          <pc:sldMk cId="486336587" sldId="871"/>
        </pc:sldMkLst>
        <pc:spChg chg="mod">
          <ac:chgData name="Daniel Richardson" userId="b12f1a219faba2ab" providerId="LiveId" clId="{598F6ADB-1666-41F6-B37D-F83961400FDC}" dt="2024-08-02T15:28:59.300" v="0"/>
          <ac:spMkLst>
            <pc:docMk/>
            <pc:sldMk cId="486336587" sldId="871"/>
            <ac:spMk id="2" creationId="{3ED26E23-89F1-AD50-BA39-B57FE0701A56}"/>
          </ac:spMkLst>
        </pc:spChg>
        <pc:spChg chg="mod">
          <ac:chgData name="Daniel Richardson" userId="b12f1a219faba2ab" providerId="LiveId" clId="{598F6ADB-1666-41F6-B37D-F83961400FDC}" dt="2024-08-02T15:28:59.300" v="0"/>
          <ac:spMkLst>
            <pc:docMk/>
            <pc:sldMk cId="486336587" sldId="871"/>
            <ac:spMk id="4" creationId="{027502F6-C1CD-5535-4947-5A3751C8B927}"/>
          </ac:spMkLst>
        </pc:spChg>
        <pc:picChg chg="mod">
          <ac:chgData name="Daniel Richardson" userId="b12f1a219faba2ab" providerId="LiveId" clId="{598F6ADB-1666-41F6-B37D-F83961400FDC}" dt="2024-08-02T15:28:59.300" v="0"/>
          <ac:picMkLst>
            <pc:docMk/>
            <pc:sldMk cId="486336587" sldId="871"/>
            <ac:picMk id="6" creationId="{1DB2026C-22E2-D23F-75EC-33E2B8AEC765}"/>
          </ac:picMkLst>
        </pc:picChg>
      </pc:sldChg>
      <pc:sldChg chg="modSp">
        <pc:chgData name="Daniel Richardson" userId="b12f1a219faba2ab" providerId="LiveId" clId="{598F6ADB-1666-41F6-B37D-F83961400FDC}" dt="2024-08-02T15:28:59.300" v="0"/>
        <pc:sldMkLst>
          <pc:docMk/>
          <pc:sldMk cId="3807586284" sldId="872"/>
        </pc:sldMkLst>
        <pc:spChg chg="mod">
          <ac:chgData name="Daniel Richardson" userId="b12f1a219faba2ab" providerId="LiveId" clId="{598F6ADB-1666-41F6-B37D-F83961400FDC}" dt="2024-08-02T15:28:59.300" v="0"/>
          <ac:spMkLst>
            <pc:docMk/>
            <pc:sldMk cId="3807586284" sldId="872"/>
            <ac:spMk id="2" creationId="{3ED26E23-89F1-AD50-BA39-B57FE0701A56}"/>
          </ac:spMkLst>
        </pc:spChg>
        <pc:spChg chg="mod">
          <ac:chgData name="Daniel Richardson" userId="b12f1a219faba2ab" providerId="LiveId" clId="{598F6ADB-1666-41F6-B37D-F83961400FDC}" dt="2024-08-02T15:28:59.300" v="0"/>
          <ac:spMkLst>
            <pc:docMk/>
            <pc:sldMk cId="3807586284" sldId="872"/>
            <ac:spMk id="4" creationId="{027502F6-C1CD-5535-4947-5A3751C8B927}"/>
          </ac:spMkLst>
        </pc:spChg>
        <pc:picChg chg="mod">
          <ac:chgData name="Daniel Richardson" userId="b12f1a219faba2ab" providerId="LiveId" clId="{598F6ADB-1666-41F6-B37D-F83961400FDC}" dt="2024-08-02T15:28:59.300" v="0"/>
          <ac:picMkLst>
            <pc:docMk/>
            <pc:sldMk cId="3807586284" sldId="872"/>
            <ac:picMk id="6" creationId="{F68B071B-89A2-8EB2-7AFE-618C53B59881}"/>
          </ac:picMkLst>
        </pc:picChg>
      </pc:sldChg>
      <pc:sldChg chg="modSp">
        <pc:chgData name="Daniel Richardson" userId="b12f1a219faba2ab" providerId="LiveId" clId="{598F6ADB-1666-41F6-B37D-F83961400FDC}" dt="2024-08-02T15:28:59.300" v="0"/>
        <pc:sldMkLst>
          <pc:docMk/>
          <pc:sldMk cId="1989247507" sldId="873"/>
        </pc:sldMkLst>
        <pc:spChg chg="mod">
          <ac:chgData name="Daniel Richardson" userId="b12f1a219faba2ab" providerId="LiveId" clId="{598F6ADB-1666-41F6-B37D-F83961400FDC}" dt="2024-08-02T15:28:59.300" v="0"/>
          <ac:spMkLst>
            <pc:docMk/>
            <pc:sldMk cId="1989247507" sldId="873"/>
            <ac:spMk id="2" creationId="{3ED26E23-89F1-AD50-BA39-B57FE0701A56}"/>
          </ac:spMkLst>
        </pc:spChg>
        <pc:spChg chg="mod">
          <ac:chgData name="Daniel Richardson" userId="b12f1a219faba2ab" providerId="LiveId" clId="{598F6ADB-1666-41F6-B37D-F83961400FDC}" dt="2024-08-02T15:28:59.300" v="0"/>
          <ac:spMkLst>
            <pc:docMk/>
            <pc:sldMk cId="1989247507" sldId="873"/>
            <ac:spMk id="4" creationId="{027502F6-C1CD-5535-4947-5A3751C8B927}"/>
          </ac:spMkLst>
        </pc:spChg>
        <pc:picChg chg="mod">
          <ac:chgData name="Daniel Richardson" userId="b12f1a219faba2ab" providerId="LiveId" clId="{598F6ADB-1666-41F6-B37D-F83961400FDC}" dt="2024-08-02T15:28:59.300" v="0"/>
          <ac:picMkLst>
            <pc:docMk/>
            <pc:sldMk cId="1989247507" sldId="873"/>
            <ac:picMk id="5" creationId="{97941A03-2CFF-B6E0-6D61-2AB00CC76B71}"/>
          </ac:picMkLst>
        </pc:picChg>
      </pc:sldChg>
      <pc:sldChg chg="modSp">
        <pc:chgData name="Daniel Richardson" userId="b12f1a219faba2ab" providerId="LiveId" clId="{598F6ADB-1666-41F6-B37D-F83961400FDC}" dt="2024-08-02T15:28:59.300" v="0"/>
        <pc:sldMkLst>
          <pc:docMk/>
          <pc:sldMk cId="1786185356" sldId="874"/>
        </pc:sldMkLst>
        <pc:spChg chg="mod">
          <ac:chgData name="Daniel Richardson" userId="b12f1a219faba2ab" providerId="LiveId" clId="{598F6ADB-1666-41F6-B37D-F83961400FDC}" dt="2024-08-02T15:28:59.300" v="0"/>
          <ac:spMkLst>
            <pc:docMk/>
            <pc:sldMk cId="1786185356" sldId="874"/>
            <ac:spMk id="2" creationId="{3ED26E23-89F1-AD50-BA39-B57FE0701A56}"/>
          </ac:spMkLst>
        </pc:spChg>
        <pc:spChg chg="mod">
          <ac:chgData name="Daniel Richardson" userId="b12f1a219faba2ab" providerId="LiveId" clId="{598F6ADB-1666-41F6-B37D-F83961400FDC}" dt="2024-08-02T15:28:59.300" v="0"/>
          <ac:spMkLst>
            <pc:docMk/>
            <pc:sldMk cId="1786185356" sldId="874"/>
            <ac:spMk id="4" creationId="{027502F6-C1CD-5535-4947-5A3751C8B927}"/>
          </ac:spMkLst>
        </pc:spChg>
        <pc:picChg chg="mod">
          <ac:chgData name="Daniel Richardson" userId="b12f1a219faba2ab" providerId="LiveId" clId="{598F6ADB-1666-41F6-B37D-F83961400FDC}" dt="2024-08-02T15:28:59.300" v="0"/>
          <ac:picMkLst>
            <pc:docMk/>
            <pc:sldMk cId="1786185356" sldId="874"/>
            <ac:picMk id="6" creationId="{D05DF79C-98FA-3906-7380-E265CC10D489}"/>
          </ac:picMkLst>
        </pc:picChg>
      </pc:sldChg>
      <pc:sldChg chg="modSp">
        <pc:chgData name="Daniel Richardson" userId="b12f1a219faba2ab" providerId="LiveId" clId="{598F6ADB-1666-41F6-B37D-F83961400FDC}" dt="2024-08-02T15:28:59.300" v="0"/>
        <pc:sldMkLst>
          <pc:docMk/>
          <pc:sldMk cId="2515662346" sldId="875"/>
        </pc:sldMkLst>
        <pc:spChg chg="mod">
          <ac:chgData name="Daniel Richardson" userId="b12f1a219faba2ab" providerId="LiveId" clId="{598F6ADB-1666-41F6-B37D-F83961400FDC}" dt="2024-08-02T15:28:59.300" v="0"/>
          <ac:spMkLst>
            <pc:docMk/>
            <pc:sldMk cId="2515662346" sldId="875"/>
            <ac:spMk id="2" creationId="{3ED26E23-89F1-AD50-BA39-B57FE0701A56}"/>
          </ac:spMkLst>
        </pc:spChg>
        <pc:spChg chg="mod">
          <ac:chgData name="Daniel Richardson" userId="b12f1a219faba2ab" providerId="LiveId" clId="{598F6ADB-1666-41F6-B37D-F83961400FDC}" dt="2024-08-02T15:28:59.300" v="0"/>
          <ac:spMkLst>
            <pc:docMk/>
            <pc:sldMk cId="2515662346" sldId="875"/>
            <ac:spMk id="4" creationId="{027502F6-C1CD-5535-4947-5A3751C8B927}"/>
          </ac:spMkLst>
        </pc:spChg>
        <pc:picChg chg="mod">
          <ac:chgData name="Daniel Richardson" userId="b12f1a219faba2ab" providerId="LiveId" clId="{598F6ADB-1666-41F6-B37D-F83961400FDC}" dt="2024-08-02T15:28:59.300" v="0"/>
          <ac:picMkLst>
            <pc:docMk/>
            <pc:sldMk cId="2515662346" sldId="875"/>
            <ac:picMk id="5" creationId="{EE1BB3A8-F91B-6C3E-A347-8C90807D5DE1}"/>
          </ac:picMkLst>
        </pc:picChg>
      </pc:sldChg>
      <pc:sldChg chg="modSp add mod">
        <pc:chgData name="Daniel Richardson" userId="b12f1a219faba2ab" providerId="LiveId" clId="{598F6ADB-1666-41F6-B37D-F83961400FDC}" dt="2024-08-02T15:30:40.044" v="38" actId="20577"/>
        <pc:sldMkLst>
          <pc:docMk/>
          <pc:sldMk cId="3400304915" sldId="876"/>
        </pc:sldMkLst>
        <pc:spChg chg="mod">
          <ac:chgData name="Daniel Richardson" userId="b12f1a219faba2ab" providerId="LiveId" clId="{598F6ADB-1666-41F6-B37D-F83961400FDC}" dt="2024-08-02T15:30:40.044" v="38" actId="20577"/>
          <ac:spMkLst>
            <pc:docMk/>
            <pc:sldMk cId="3400304915" sldId="876"/>
            <ac:spMk id="2" creationId="{F96E5198-0ADC-3192-A533-472B2F37DD4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11</a:t>
            </a:fld>
            <a:endParaRPr lang="en-US" dirty="0"/>
          </a:p>
        </p:txBody>
      </p:sp>
    </p:spTree>
    <p:extLst>
      <p:ext uri="{BB962C8B-B14F-4D97-AF65-F5344CB8AC3E}">
        <p14:creationId xmlns:p14="http://schemas.microsoft.com/office/powerpoint/2010/main" val="3459849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4153811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9980039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314139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211456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31274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8637484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E5198-0ADC-3192-A533-472B2F37DD46}"/>
              </a:ext>
            </a:extLst>
          </p:cNvPr>
          <p:cNvSpPr>
            <a:spLocks noGrp="1"/>
          </p:cNvSpPr>
          <p:nvPr>
            <p:ph type="ctrTitle"/>
          </p:nvPr>
        </p:nvSpPr>
        <p:spPr/>
        <p:txBody>
          <a:bodyPr/>
          <a:lstStyle/>
          <a:p>
            <a:r>
              <a:rPr lang="en-GB" dirty="0"/>
              <a:t>Graphs, Sparklines &amp; Infographics</a:t>
            </a:r>
          </a:p>
        </p:txBody>
      </p:sp>
      <p:sp>
        <p:nvSpPr>
          <p:cNvPr id="3" name="Subtitle 2">
            <a:extLst>
              <a:ext uri="{FF2B5EF4-FFF2-40B4-BE49-F238E27FC236}">
                <a16:creationId xmlns:a16="http://schemas.microsoft.com/office/drawing/2014/main" id="{36C61EAA-2992-5E78-F4E3-E126A0C6C1EC}"/>
              </a:ext>
            </a:extLst>
          </p:cNvPr>
          <p:cNvSpPr>
            <a:spLocks noGrp="1"/>
          </p:cNvSpPr>
          <p:nvPr>
            <p:ph type="subTitle" idx="1"/>
          </p:nvPr>
        </p:nvSpPr>
        <p:spPr/>
        <p:txBody>
          <a:bodyPr/>
          <a:lstStyle/>
          <a:p>
            <a:r>
              <a:rPr lang="en-GB" dirty="0"/>
              <a:t>Collecting, Presenting &amp; Interpreting Data</a:t>
            </a:r>
          </a:p>
        </p:txBody>
      </p:sp>
    </p:spTree>
    <p:extLst>
      <p:ext uri="{BB962C8B-B14F-4D97-AF65-F5344CB8AC3E}">
        <p14:creationId xmlns:p14="http://schemas.microsoft.com/office/powerpoint/2010/main" val="3400304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Infographics</a:t>
            </a:r>
          </a:p>
        </p:txBody>
      </p:sp>
      <p:pic>
        <p:nvPicPr>
          <p:cNvPr id="6" name="Picture Placeholder 5">
            <a:extLst>
              <a:ext uri="{FF2B5EF4-FFF2-40B4-BE49-F238E27FC236}">
                <a16:creationId xmlns:a16="http://schemas.microsoft.com/office/drawing/2014/main" id="{D05DF79C-98FA-3906-7380-E265CC10D48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The downside to infographics is that they are quite complex and time-consuming to produce. If the infographic isn’t attractive and well-made, it won’t perform its task at all. </a:t>
            </a:r>
          </a:p>
          <a:p>
            <a:pPr>
              <a:lnSpc>
                <a:spcPct val="150000"/>
              </a:lnSpc>
            </a:pPr>
            <a:r>
              <a:rPr lang="en-US" dirty="0"/>
              <a:t>Additionally, they don’t really provide detailed information and are a very light summary of the data. </a:t>
            </a:r>
          </a:p>
          <a:p>
            <a:pPr>
              <a:lnSpc>
                <a:spcPct val="150000"/>
              </a:lnSpc>
            </a:pPr>
            <a:r>
              <a:rPr lang="en-US" dirty="0"/>
              <a:t>This makes them ineffective for tasks where precise and detailed information is required, such as a financial report.</a:t>
            </a:r>
          </a:p>
        </p:txBody>
      </p:sp>
    </p:spTree>
    <p:extLst>
      <p:ext uri="{BB962C8B-B14F-4D97-AF65-F5344CB8AC3E}">
        <p14:creationId xmlns:p14="http://schemas.microsoft.com/office/powerpoint/2010/main" val="1786185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people standing on podiums&#10;&#10;Description automatically generated">
            <a:extLst>
              <a:ext uri="{FF2B5EF4-FFF2-40B4-BE49-F238E27FC236}">
                <a16:creationId xmlns:a16="http://schemas.microsoft.com/office/drawing/2014/main" id="{DA911721-EC67-290D-87E6-F48F951EFE4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9" r="169"/>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Graphs and charts are a way of representing numerical data in a way that is visually attractive and easy to </a:t>
            </a:r>
            <a:r>
              <a:rPr lang="en-US" dirty="0" err="1"/>
              <a:t>analyse</a:t>
            </a:r>
            <a:r>
              <a:rPr lang="en-US" dirty="0"/>
              <a:t>.</a:t>
            </a:r>
          </a:p>
          <a:p>
            <a:pPr>
              <a:lnSpc>
                <a:spcPct val="150000"/>
              </a:lnSpc>
            </a:pPr>
            <a:r>
              <a:rPr lang="en-US" dirty="0"/>
              <a:t>They are particularly good at </a:t>
            </a:r>
            <a:r>
              <a:rPr lang="en-US" dirty="0" err="1"/>
              <a:t>summarising</a:t>
            </a:r>
            <a:r>
              <a:rPr lang="en-US" dirty="0"/>
              <a:t> information and are easier to interpret but don’t offer much precision.</a:t>
            </a:r>
          </a:p>
          <a:p>
            <a:pPr>
              <a:lnSpc>
                <a:spcPct val="150000"/>
              </a:lnSpc>
            </a:pPr>
            <a:r>
              <a:rPr lang="en-US" dirty="0"/>
              <a:t>Sparklines are very small and simple charts that do not include any axis labels, titles, or data values. </a:t>
            </a:r>
          </a:p>
          <a:p>
            <a:pPr>
              <a:lnSpc>
                <a:spcPct val="150000"/>
              </a:lnSpc>
            </a:pPr>
            <a:r>
              <a:rPr lang="en-US" dirty="0"/>
              <a:t>They provide a visual description of information to support the analysis of the data, but only provide very basic summaries on their own.</a:t>
            </a:r>
          </a:p>
          <a:p>
            <a:pPr>
              <a:lnSpc>
                <a:spcPct val="150000"/>
              </a:lnSpc>
            </a:pPr>
            <a:r>
              <a:rPr lang="en-US" dirty="0"/>
              <a:t>Infographics combine text, numbers, and graphics to present information in a creative manner.</a:t>
            </a:r>
          </a:p>
          <a:p>
            <a:pPr>
              <a:lnSpc>
                <a:spcPct val="150000"/>
              </a:lnSpc>
            </a:pPr>
            <a:r>
              <a:rPr lang="en-US" dirty="0"/>
              <a:t>This makes the information quick and easy to understand, but are complex to produce.</a:t>
            </a:r>
          </a:p>
        </p:txBody>
      </p:sp>
    </p:spTree>
    <p:extLst>
      <p:ext uri="{BB962C8B-B14F-4D97-AF65-F5344CB8AC3E}">
        <p14:creationId xmlns:p14="http://schemas.microsoft.com/office/powerpoint/2010/main" val="2093441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2F45FBB-AA9C-DB58-8E39-4839D7A536DF}"/>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53230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cartoon of a person pointing at a screen&#10;&#10;Description automatically generated">
            <a:extLst>
              <a:ext uri="{FF2B5EF4-FFF2-40B4-BE49-F238E27FC236}">
                <a16:creationId xmlns:a16="http://schemas.microsoft.com/office/drawing/2014/main" id="{A2A88D7D-05F0-B71C-BEAE-D6C9082F3D8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 the last lesson, we learnt how information can be represented as text, numbers, and tables. These tools are great when providing detail and precision. </a:t>
            </a:r>
          </a:p>
          <a:p>
            <a:pPr>
              <a:lnSpc>
                <a:spcPct val="150000"/>
              </a:lnSpc>
            </a:pPr>
            <a:r>
              <a:rPr lang="en-US" dirty="0"/>
              <a:t>However, they’re often not very useful when looking to spot trends and patterns in data, and they can also be a little boring to read.</a:t>
            </a:r>
          </a:p>
          <a:p>
            <a:pPr>
              <a:lnSpc>
                <a:spcPct val="150000"/>
              </a:lnSpc>
            </a:pPr>
            <a:r>
              <a:rPr lang="en-US" dirty="0"/>
              <a:t>There are other ways of presenting data that make information more visual, interesting, and easy to </a:t>
            </a:r>
            <a:r>
              <a:rPr lang="en-US" dirty="0" err="1"/>
              <a:t>analyse</a:t>
            </a:r>
            <a:r>
              <a:rPr lang="en-US" dirty="0"/>
              <a:t>.</a:t>
            </a:r>
          </a:p>
          <a:p>
            <a:pPr>
              <a:lnSpc>
                <a:spcPct val="150000"/>
              </a:lnSpc>
            </a:pPr>
            <a:r>
              <a:rPr lang="en-US" dirty="0"/>
              <a:t>In this lesson, we’ll learn about representing information as:</a:t>
            </a:r>
          </a:p>
          <a:p>
            <a:pPr marL="342900" indent="-342900">
              <a:lnSpc>
                <a:spcPct val="150000"/>
              </a:lnSpc>
              <a:buFont typeface="+mj-lt"/>
              <a:buAutoNum type="arabicPeriod"/>
            </a:pPr>
            <a:r>
              <a:rPr lang="en-US" dirty="0"/>
              <a:t>Graphs/charts</a:t>
            </a:r>
          </a:p>
          <a:p>
            <a:pPr marL="342900" indent="-342900">
              <a:lnSpc>
                <a:spcPct val="150000"/>
              </a:lnSpc>
              <a:buFont typeface="+mj-lt"/>
              <a:buAutoNum type="arabicPeriod"/>
            </a:pPr>
            <a:r>
              <a:rPr lang="en-US" dirty="0"/>
              <a:t>Sparklines</a:t>
            </a:r>
          </a:p>
          <a:p>
            <a:pPr marL="342900" indent="-342900">
              <a:lnSpc>
                <a:spcPct val="150000"/>
              </a:lnSpc>
              <a:buFont typeface="+mj-lt"/>
              <a:buAutoNum type="arabicPeriod"/>
            </a:pPr>
            <a:r>
              <a:rPr lang="en-US" dirty="0"/>
              <a:t>Infographics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Graphs/Charts</a:t>
            </a:r>
          </a:p>
        </p:txBody>
      </p:sp>
      <p:pic>
        <p:nvPicPr>
          <p:cNvPr id="9" name="Picture Placeholder 8">
            <a:extLst>
              <a:ext uri="{FF2B5EF4-FFF2-40B4-BE49-F238E27FC236}">
                <a16:creationId xmlns:a16="http://schemas.microsoft.com/office/drawing/2014/main" id="{BBED5073-0031-AE1A-CBB9-4BDABC589F1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Graphs and charts include line graphs, bar charts, pie charts, histogram charts, and radar charts. They represent numerical data in a way that is visually attractive and easy to </a:t>
            </a:r>
            <a:r>
              <a:rPr lang="en-US" dirty="0" err="1"/>
              <a:t>analyse</a:t>
            </a:r>
            <a:r>
              <a:rPr lang="en-US" dirty="0"/>
              <a:t>.</a:t>
            </a:r>
          </a:p>
          <a:p>
            <a:pPr>
              <a:lnSpc>
                <a:spcPct val="150000"/>
              </a:lnSpc>
            </a:pPr>
            <a:r>
              <a:rPr lang="en-GB" dirty="0"/>
              <a:t>They are particularly good at summarising information, which is very useful when you have a very large data set that you need to present, as presenting this as a table could be overwhelming.</a:t>
            </a:r>
          </a:p>
          <a:p>
            <a:pPr>
              <a:lnSpc>
                <a:spcPct val="150000"/>
              </a:lnSpc>
            </a:pPr>
            <a:r>
              <a:rPr lang="en-US" dirty="0"/>
              <a:t>It’s also much easier to interpret information and spot patterns and trends.</a:t>
            </a:r>
          </a:p>
          <a:p>
            <a:pPr>
              <a:lnSpc>
                <a:spcPct val="150000"/>
              </a:lnSpc>
            </a:pPr>
            <a:r>
              <a:rPr lang="en-GB" dirty="0"/>
              <a:t>For example, let’s look at some football statistics presented as both a table and a graph (specifically a radar chart).</a:t>
            </a:r>
            <a:endParaRPr lang="en-US" dirty="0"/>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Graphs/Charts</a:t>
            </a:r>
          </a:p>
        </p:txBody>
      </p:sp>
      <p:pic>
        <p:nvPicPr>
          <p:cNvPr id="6" name="Picture Placeholder 5">
            <a:extLst>
              <a:ext uri="{FF2B5EF4-FFF2-40B4-BE49-F238E27FC236}">
                <a16:creationId xmlns:a16="http://schemas.microsoft.com/office/drawing/2014/main" id="{1DB2026C-22E2-D23F-75EC-33E2B8AEC76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sz="1400" dirty="0"/>
              <a:t>Here is a table showing performance statistics for a footballer.</a:t>
            </a:r>
            <a:br>
              <a:rPr lang="en-US" dirty="0"/>
            </a:br>
            <a:endParaRPr lang="en-US" dirty="0"/>
          </a:p>
          <a:p>
            <a:pPr algn="ctr">
              <a:lnSpc>
                <a:spcPct val="150000"/>
              </a:lnSpc>
            </a:pPr>
            <a:endParaRPr lang="en-US" dirty="0"/>
          </a:p>
          <a:p>
            <a:pPr>
              <a:lnSpc>
                <a:spcPct val="150000"/>
              </a:lnSpc>
            </a:pPr>
            <a:r>
              <a:rPr lang="en-US" dirty="0"/>
              <a:t>And here is a radar chart graphically representing the table’s data.</a:t>
            </a:r>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1FD1D4C3-F972-6AD5-1C82-C0CE1DDD3838}"/>
              </a:ext>
            </a:extLst>
          </p:cNvPr>
          <p:cNvGraphicFramePr>
            <a:graphicFrameLocks noGrp="1"/>
          </p:cNvGraphicFramePr>
          <p:nvPr>
            <p:extLst>
              <p:ext uri="{D42A27DB-BD31-4B8C-83A1-F6EECF244321}">
                <p14:modId xmlns:p14="http://schemas.microsoft.com/office/powerpoint/2010/main" val="400396879"/>
              </p:ext>
            </p:extLst>
          </p:nvPr>
        </p:nvGraphicFramePr>
        <p:xfrm>
          <a:off x="448208" y="1776680"/>
          <a:ext cx="5544000" cy="654369"/>
        </p:xfrm>
        <a:graphic>
          <a:graphicData uri="http://schemas.openxmlformats.org/drawingml/2006/table">
            <a:tbl>
              <a:tblPr firstRow="1" bandRow="1">
                <a:tableStyleId>{D27102A9-8310-4765-A935-A1911B00CA55}</a:tableStyleId>
              </a:tblPr>
              <a:tblGrid>
                <a:gridCol w="858234">
                  <a:extLst>
                    <a:ext uri="{9D8B030D-6E8A-4147-A177-3AD203B41FA5}">
                      <a16:colId xmlns:a16="http://schemas.microsoft.com/office/drawing/2014/main" val="2103796622"/>
                    </a:ext>
                  </a:extLst>
                </a:gridCol>
                <a:gridCol w="780961">
                  <a:extLst>
                    <a:ext uri="{9D8B030D-6E8A-4147-A177-3AD203B41FA5}">
                      <a16:colId xmlns:a16="http://schemas.microsoft.com/office/drawing/2014/main" val="696673430"/>
                    </a:ext>
                  </a:extLst>
                </a:gridCol>
                <a:gridCol w="780961">
                  <a:extLst>
                    <a:ext uri="{9D8B030D-6E8A-4147-A177-3AD203B41FA5}">
                      <a16:colId xmlns:a16="http://schemas.microsoft.com/office/drawing/2014/main" val="1576385104"/>
                    </a:ext>
                  </a:extLst>
                </a:gridCol>
                <a:gridCol w="780961">
                  <a:extLst>
                    <a:ext uri="{9D8B030D-6E8A-4147-A177-3AD203B41FA5}">
                      <a16:colId xmlns:a16="http://schemas.microsoft.com/office/drawing/2014/main" val="4021963262"/>
                    </a:ext>
                  </a:extLst>
                </a:gridCol>
                <a:gridCol w="780961">
                  <a:extLst>
                    <a:ext uri="{9D8B030D-6E8A-4147-A177-3AD203B41FA5}">
                      <a16:colId xmlns:a16="http://schemas.microsoft.com/office/drawing/2014/main" val="1536752752"/>
                    </a:ext>
                  </a:extLst>
                </a:gridCol>
                <a:gridCol w="780961">
                  <a:extLst>
                    <a:ext uri="{9D8B030D-6E8A-4147-A177-3AD203B41FA5}">
                      <a16:colId xmlns:a16="http://schemas.microsoft.com/office/drawing/2014/main" val="3901155661"/>
                    </a:ext>
                  </a:extLst>
                </a:gridCol>
                <a:gridCol w="780961">
                  <a:extLst>
                    <a:ext uri="{9D8B030D-6E8A-4147-A177-3AD203B41FA5}">
                      <a16:colId xmlns:a16="http://schemas.microsoft.com/office/drawing/2014/main" val="1300337579"/>
                    </a:ext>
                  </a:extLst>
                </a:gridCol>
              </a:tblGrid>
              <a:tr h="179233">
                <a:tc>
                  <a:txBody>
                    <a:bodyPr/>
                    <a:lstStyle/>
                    <a:p>
                      <a:endParaRPr lang="en-US" sz="1400">
                        <a:effectLst/>
                        <a:latin typeface="Manrope"/>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G90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xG90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Sh90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A90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xA90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KP90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80343367"/>
                  </a:ext>
                </a:extLst>
              </a:tr>
              <a:tr h="179233">
                <a:tc>
                  <a:txBody>
                    <a:bodyPr/>
                    <a:lstStyle/>
                    <a:p>
                      <a:pPr marL="0" marR="0" algn="r">
                        <a:lnSpc>
                          <a:spcPct val="107000"/>
                        </a:lnSpc>
                        <a:spcBef>
                          <a:spcPts val="0"/>
                        </a:spcBef>
                        <a:spcAft>
                          <a:spcPts val="0"/>
                        </a:spcAft>
                      </a:pPr>
                      <a:r>
                        <a:rPr lang="en-GB" sz="1400">
                          <a:effectLst/>
                          <a:latin typeface="Manrope"/>
                        </a:rPr>
                        <a:t>Player 1</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0.01</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0.02</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0.59</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0.24</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0.12</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0.83</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2780136"/>
                  </a:ext>
                </a:extLst>
              </a:tr>
              <a:tr h="179233">
                <a:tc>
                  <a:txBody>
                    <a:bodyPr/>
                    <a:lstStyle/>
                    <a:p>
                      <a:pPr marL="0" marR="0" algn="r">
                        <a:lnSpc>
                          <a:spcPct val="107000"/>
                        </a:lnSpc>
                        <a:spcBef>
                          <a:spcPts val="0"/>
                        </a:spcBef>
                        <a:spcAft>
                          <a:spcPts val="0"/>
                        </a:spcAft>
                      </a:pPr>
                      <a:r>
                        <a:rPr lang="en-GB" sz="1400" dirty="0">
                          <a:effectLst/>
                          <a:latin typeface="Manrope"/>
                        </a:rPr>
                        <a:t>Average</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0.07</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0.02</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1.03</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0.06</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0.07</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0.85</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3156550"/>
                  </a:ext>
                </a:extLst>
              </a:tr>
            </a:tbl>
          </a:graphicData>
        </a:graphic>
      </p:graphicFrame>
      <p:pic>
        <p:nvPicPr>
          <p:cNvPr id="11" name="Picture 10" descr="A graph of a graph&#10;&#10;Description automatically generated with medium confidence">
            <a:extLst>
              <a:ext uri="{FF2B5EF4-FFF2-40B4-BE49-F238E27FC236}">
                <a16:creationId xmlns:a16="http://schemas.microsoft.com/office/drawing/2014/main" id="{7870B362-3087-41CB-2137-D2352336EF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6947" y="3071859"/>
            <a:ext cx="3606523" cy="3197784"/>
          </a:xfrm>
          <a:prstGeom prst="rect">
            <a:avLst/>
          </a:prstGeom>
        </p:spPr>
      </p:pic>
    </p:spTree>
    <p:extLst>
      <p:ext uri="{BB962C8B-B14F-4D97-AF65-F5344CB8AC3E}">
        <p14:creationId xmlns:p14="http://schemas.microsoft.com/office/powerpoint/2010/main" val="486336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Graphs/Charts</a:t>
            </a:r>
          </a:p>
        </p:txBody>
      </p:sp>
      <p:pic>
        <p:nvPicPr>
          <p:cNvPr id="6" name="Picture Placeholder 5">
            <a:extLst>
              <a:ext uri="{FF2B5EF4-FFF2-40B4-BE49-F238E27FC236}">
                <a16:creationId xmlns:a16="http://schemas.microsoft.com/office/drawing/2014/main" id="{F68B071B-89A2-8EB2-7AFE-618C53B5988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You can see that the radar chart makes it much easier to interpret the numbers and see where the player is performing better or worse than the league average.</a:t>
            </a:r>
          </a:p>
          <a:p>
            <a:pPr>
              <a:lnSpc>
                <a:spcPct val="150000"/>
              </a:lnSpc>
            </a:pPr>
            <a:r>
              <a:rPr lang="en-US" dirty="0"/>
              <a:t>However, it’s important to note that graphs and charts are typically used to </a:t>
            </a:r>
            <a:r>
              <a:rPr lang="en-US" dirty="0" err="1"/>
              <a:t>summarise</a:t>
            </a:r>
            <a:r>
              <a:rPr lang="en-US" dirty="0"/>
              <a:t> data and usually don’t offer the precision of numbers presented in tables. </a:t>
            </a:r>
          </a:p>
          <a:p>
            <a:pPr>
              <a:lnSpc>
                <a:spcPct val="150000"/>
              </a:lnSpc>
            </a:pPr>
            <a:r>
              <a:rPr lang="en-US" dirty="0"/>
              <a:t>This makes it less useful where exact values and detail are required, such as in scientific analysis.</a:t>
            </a:r>
          </a:p>
        </p:txBody>
      </p:sp>
    </p:spTree>
    <p:extLst>
      <p:ext uri="{BB962C8B-B14F-4D97-AF65-F5344CB8AC3E}">
        <p14:creationId xmlns:p14="http://schemas.microsoft.com/office/powerpoint/2010/main" val="3807586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Sparklines</a:t>
            </a:r>
          </a:p>
        </p:txBody>
      </p:sp>
      <p:pic>
        <p:nvPicPr>
          <p:cNvPr id="9" name="Picture Placeholder 8">
            <a:extLst>
              <a:ext uri="{FF2B5EF4-FFF2-40B4-BE49-F238E27FC236}">
                <a16:creationId xmlns:a16="http://schemas.microsoft.com/office/drawing/2014/main" id="{FEFA0B9F-519F-0A0C-9EAF-E62FAFFA41E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Sparklines are very small and simple charts (traditionally line charts) that do not include axis labels, titles, or data values. They are designed to be embedded within a table of data.</a:t>
            </a:r>
          </a:p>
          <a:p>
            <a:pPr>
              <a:lnSpc>
                <a:spcPct val="150000"/>
              </a:lnSpc>
            </a:pPr>
            <a:r>
              <a:rPr lang="en-US" dirty="0"/>
              <a:t>The idea behind a sparkline is to provide a visual description of text/number/table information to support the analysis of the data and make it more visually interesting. </a:t>
            </a:r>
          </a:p>
          <a:p>
            <a:pPr>
              <a:lnSpc>
                <a:spcPct val="150000"/>
              </a:lnSpc>
            </a:pPr>
            <a:r>
              <a:rPr lang="en-US" dirty="0"/>
              <a:t>This can help mitigate the weakness of tables, which are not particularly good for spotting trends.</a:t>
            </a:r>
          </a:p>
        </p:txBody>
      </p:sp>
    </p:spTree>
    <p:extLst>
      <p:ext uri="{BB962C8B-B14F-4D97-AF65-F5344CB8AC3E}">
        <p14:creationId xmlns:p14="http://schemas.microsoft.com/office/powerpoint/2010/main" val="3921695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Sparklines</a:t>
            </a:r>
          </a:p>
        </p:txBody>
      </p:sp>
      <p:pic>
        <p:nvPicPr>
          <p:cNvPr id="5" name="Picture Placeholder 4">
            <a:extLst>
              <a:ext uri="{FF2B5EF4-FFF2-40B4-BE49-F238E27FC236}">
                <a16:creationId xmlns:a16="http://schemas.microsoft.com/office/drawing/2014/main" id="{97941A03-2CFF-B6E0-6D61-2AB00CC76B7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We can see an example of the use of sparklines below.</a:t>
            </a:r>
            <a:br>
              <a:rPr lang="en-US" dirty="0"/>
            </a:br>
            <a:endParaRPr lang="en-US" dirty="0"/>
          </a:p>
          <a:p>
            <a:pPr>
              <a:lnSpc>
                <a:spcPct val="150000"/>
              </a:lnSpc>
            </a:pPr>
            <a:endParaRPr lang="en-US" dirty="0"/>
          </a:p>
          <a:p>
            <a:pPr>
              <a:lnSpc>
                <a:spcPct val="150000"/>
              </a:lnSpc>
            </a:pPr>
            <a:endParaRPr lang="en-US" dirty="0"/>
          </a:p>
          <a:p>
            <a:pPr>
              <a:lnSpc>
                <a:spcPct val="150000"/>
              </a:lnSpc>
            </a:pPr>
            <a:r>
              <a:rPr lang="en-US" dirty="0"/>
              <a:t>The disadvantage of sparklines is that they only provide a very basic and simplified summary.</a:t>
            </a:r>
          </a:p>
          <a:p>
            <a:pPr>
              <a:lnSpc>
                <a:spcPct val="150000"/>
              </a:lnSpc>
            </a:pPr>
            <a:r>
              <a:rPr lang="en-US" dirty="0"/>
              <a:t> On its own, it doesn’t provide enough context, and so it is only useful when paired with other information, such as information presented in a table.</a:t>
            </a:r>
          </a:p>
        </p:txBody>
      </p:sp>
      <p:pic>
        <p:nvPicPr>
          <p:cNvPr id="8" name="Picture 7" descr="A table with numbers and letters&#10;&#10;Description automatically generated">
            <a:extLst>
              <a:ext uri="{FF2B5EF4-FFF2-40B4-BE49-F238E27FC236}">
                <a16:creationId xmlns:a16="http://schemas.microsoft.com/office/drawing/2014/main" id="{8CD29E9A-C738-C167-84AA-FD4E585DE6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814244"/>
            <a:ext cx="5544000" cy="990990"/>
          </a:xfrm>
          <a:prstGeom prst="rect">
            <a:avLst/>
          </a:prstGeom>
        </p:spPr>
      </p:pic>
    </p:spTree>
    <p:extLst>
      <p:ext uri="{BB962C8B-B14F-4D97-AF65-F5344CB8AC3E}">
        <p14:creationId xmlns:p14="http://schemas.microsoft.com/office/powerpoint/2010/main" val="1989247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Infographics</a:t>
            </a:r>
          </a:p>
        </p:txBody>
      </p:sp>
      <p:pic>
        <p:nvPicPr>
          <p:cNvPr id="5" name="Picture Placeholder 4">
            <a:extLst>
              <a:ext uri="{FF2B5EF4-FFF2-40B4-BE49-F238E27FC236}">
                <a16:creationId xmlns:a16="http://schemas.microsoft.com/office/drawing/2014/main" id="{4663F373-29F6-E64F-45E2-7B9DD081F70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Sometimes, we want to present information in a visually appealing way that is quick and easy to understand. </a:t>
            </a:r>
          </a:p>
          <a:p>
            <a:pPr>
              <a:lnSpc>
                <a:spcPct val="150000"/>
              </a:lnSpc>
            </a:pPr>
            <a:r>
              <a:rPr lang="en-US" dirty="0"/>
              <a:t>Infographics achieve this by combining text, numbers, and graphics in a creative manner.</a:t>
            </a:r>
          </a:p>
          <a:p>
            <a:pPr>
              <a:lnSpc>
                <a:spcPct val="150000"/>
              </a:lnSpc>
            </a:pPr>
            <a:r>
              <a:rPr lang="en-US" dirty="0"/>
              <a:t>This is often displayed as posters in places like classrooms or work offices to draw students'/employees' attention to key information they need. </a:t>
            </a:r>
          </a:p>
          <a:p>
            <a:pPr>
              <a:lnSpc>
                <a:spcPct val="150000"/>
              </a:lnSpc>
            </a:pPr>
            <a:r>
              <a:rPr lang="en-US" dirty="0"/>
              <a:t>For example, a fire safety infographic could remind staff how to respond in the event of a fire.</a:t>
            </a:r>
          </a:p>
          <a:p>
            <a:pPr>
              <a:lnSpc>
                <a:spcPct val="150000"/>
              </a:lnSpc>
            </a:pPr>
            <a:r>
              <a:rPr lang="en-US" dirty="0"/>
              <a:t>Figure 4 on the next slide is an example of an infographic on air safety.</a:t>
            </a:r>
          </a:p>
        </p:txBody>
      </p:sp>
    </p:spTree>
    <p:extLst>
      <p:ext uri="{BB962C8B-B14F-4D97-AF65-F5344CB8AC3E}">
        <p14:creationId xmlns:p14="http://schemas.microsoft.com/office/powerpoint/2010/main" val="1242145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Infographics</a:t>
            </a:r>
          </a:p>
        </p:txBody>
      </p:sp>
      <p:pic>
        <p:nvPicPr>
          <p:cNvPr id="5" name="Picture Placeholder 4">
            <a:extLst>
              <a:ext uri="{FF2B5EF4-FFF2-40B4-BE49-F238E27FC236}">
                <a16:creationId xmlns:a16="http://schemas.microsoft.com/office/drawing/2014/main" id="{EE1BB3A8-F91B-6C3E-A347-8C90807D5DE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Here is </a:t>
            </a:r>
            <a:r>
              <a:rPr lang="en-US"/>
              <a:t>an example </a:t>
            </a:r>
            <a:r>
              <a:rPr lang="en-US" dirty="0"/>
              <a:t>infographic that shows information on air safety.</a:t>
            </a:r>
          </a:p>
        </p:txBody>
      </p:sp>
      <p:pic>
        <p:nvPicPr>
          <p:cNvPr id="8" name="Picture 7" descr="A infographic of a plane&#10;&#10;Description automatically generated">
            <a:extLst>
              <a:ext uri="{FF2B5EF4-FFF2-40B4-BE49-F238E27FC236}">
                <a16:creationId xmlns:a16="http://schemas.microsoft.com/office/drawing/2014/main" id="{A4E3A065-B402-C5DE-314A-3CCC91026D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66" y="1852982"/>
            <a:ext cx="5544000" cy="3468164"/>
          </a:xfrm>
          <a:prstGeom prst="rect">
            <a:avLst/>
          </a:prstGeom>
        </p:spPr>
      </p:pic>
    </p:spTree>
    <p:extLst>
      <p:ext uri="{BB962C8B-B14F-4D97-AF65-F5344CB8AC3E}">
        <p14:creationId xmlns:p14="http://schemas.microsoft.com/office/powerpoint/2010/main" val="251566234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3025</TotalTime>
  <Words>924</Words>
  <Application>Microsoft Office PowerPoint</Application>
  <PresentationFormat>Widescreen</PresentationFormat>
  <Paragraphs>83</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Manrope</vt:lpstr>
      <vt:lpstr>Arial</vt:lpstr>
      <vt:lpstr>NewNinjaTheme</vt:lpstr>
      <vt:lpstr>Graphs, Sparklines &amp; Infographics</vt:lpstr>
      <vt:lpstr>Introduction</vt:lpstr>
      <vt:lpstr>Graphs/Charts</vt:lpstr>
      <vt:lpstr>Graphs/Charts</vt:lpstr>
      <vt:lpstr>Graphs/Charts</vt:lpstr>
      <vt:lpstr>Sparklines</vt:lpstr>
      <vt:lpstr>Sparklines</vt:lpstr>
      <vt:lpstr>Infographics</vt:lpstr>
      <vt:lpstr>Infographics</vt:lpstr>
      <vt:lpstr>Infographics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160</cp:revision>
  <dcterms:created xsi:type="dcterms:W3CDTF">2024-04-15T17:57:41Z</dcterms:created>
  <dcterms:modified xsi:type="dcterms:W3CDTF">2024-08-02T15:32:57Z</dcterms:modified>
</cp:coreProperties>
</file>