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2"/>
  </p:notesMasterIdLst>
  <p:sldIdLst>
    <p:sldId id="872" r:id="rId2"/>
    <p:sldId id="277" r:id="rId3"/>
    <p:sldId id="496" r:id="rId4"/>
    <p:sldId id="868" r:id="rId5"/>
    <p:sldId id="865" r:id="rId6"/>
    <p:sldId id="871" r:id="rId7"/>
    <p:sldId id="870" r:id="rId8"/>
    <p:sldId id="862" r:id="rId9"/>
    <p:sldId id="763" r:id="rId10"/>
    <p:sldId id="869" r:id="rId11"/>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7D1955-3E3D-402C-B1A9-EE92E67BDA91}" v="3" dt="2024-08-02T15:32:45.009"/>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A3984CD9-B555-40A6-B3A3-098AA23C017A}"/>
    <pc:docChg chg="undo custSel modSld">
      <pc:chgData name="Daniel Richardson" userId="b12f1a219faba2ab" providerId="LiveId" clId="{A3984CD9-B555-40A6-B3A3-098AA23C017A}" dt="2024-07-13T20:21:37.985" v="39" actId="1076"/>
      <pc:docMkLst>
        <pc:docMk/>
      </pc:docMkLst>
      <pc:sldChg chg="modSp mod">
        <pc:chgData name="Daniel Richardson" userId="b12f1a219faba2ab" providerId="LiveId" clId="{A3984CD9-B555-40A6-B3A3-098AA23C017A}" dt="2024-07-13T20:21:37.985" v="39" actId="1076"/>
        <pc:sldMkLst>
          <pc:docMk/>
          <pc:sldMk cId="1319097947" sldId="862"/>
        </pc:sldMkLst>
        <pc:spChg chg="mod">
          <ac:chgData name="Daniel Richardson" userId="b12f1a219faba2ab" providerId="LiveId" clId="{A3984CD9-B555-40A6-B3A3-098AA23C017A}" dt="2024-07-13T20:21:34.721" v="38" actId="27636"/>
          <ac:spMkLst>
            <pc:docMk/>
            <pc:sldMk cId="1319097947" sldId="862"/>
            <ac:spMk id="4" creationId="{027502F6-C1CD-5535-4947-5A3751C8B927}"/>
          </ac:spMkLst>
        </pc:spChg>
        <pc:graphicFrameChg chg="mod">
          <ac:chgData name="Daniel Richardson" userId="b12f1a219faba2ab" providerId="LiveId" clId="{A3984CD9-B555-40A6-B3A3-098AA23C017A}" dt="2024-07-13T20:21:37.985" v="39" actId="1076"/>
          <ac:graphicFrameMkLst>
            <pc:docMk/>
            <pc:sldMk cId="1319097947" sldId="862"/>
            <ac:graphicFrameMk id="5" creationId="{8E69C876-BC8F-D1F6-5117-A160B88F206D}"/>
          </ac:graphicFrameMkLst>
        </pc:graphicFrameChg>
      </pc:sldChg>
    </pc:docChg>
  </pc:docChgLst>
  <pc:docChgLst>
    <pc:chgData name="Daniel Richardson" userId="b12f1a219faba2ab" providerId="LiveId" clId="{E87D1955-3E3D-402C-B1A9-EE92E67BDA91}"/>
    <pc:docChg chg="addSld modSld">
      <pc:chgData name="Daniel Richardson" userId="b12f1a219faba2ab" providerId="LiveId" clId="{E87D1955-3E3D-402C-B1A9-EE92E67BDA91}" dt="2024-08-02T15:32:45.006" v="24"/>
      <pc:docMkLst>
        <pc:docMk/>
      </pc:docMkLst>
      <pc:sldChg chg="modSp">
        <pc:chgData name="Daniel Richardson" userId="b12f1a219faba2ab" providerId="LiveId" clId="{E87D1955-3E3D-402C-B1A9-EE92E67BDA91}" dt="2024-08-02T15:28:55.431" v="0"/>
        <pc:sldMkLst>
          <pc:docMk/>
          <pc:sldMk cId="2320480702" sldId="277"/>
        </pc:sldMkLst>
        <pc:spChg chg="mod">
          <ac:chgData name="Daniel Richardson" userId="b12f1a219faba2ab" providerId="LiveId" clId="{E87D1955-3E3D-402C-B1A9-EE92E67BDA91}" dt="2024-08-02T15:28:55.431" v="0"/>
          <ac:spMkLst>
            <pc:docMk/>
            <pc:sldMk cId="2320480702" sldId="277"/>
            <ac:spMk id="2" creationId="{3ED26E23-89F1-AD50-BA39-B57FE0701A56}"/>
          </ac:spMkLst>
        </pc:spChg>
        <pc:spChg chg="mod">
          <ac:chgData name="Daniel Richardson" userId="b12f1a219faba2ab" providerId="LiveId" clId="{E87D1955-3E3D-402C-B1A9-EE92E67BDA91}" dt="2024-08-02T15:28:55.431" v="0"/>
          <ac:spMkLst>
            <pc:docMk/>
            <pc:sldMk cId="2320480702" sldId="277"/>
            <ac:spMk id="4" creationId="{027502F6-C1CD-5535-4947-5A3751C8B927}"/>
          </ac:spMkLst>
        </pc:spChg>
        <pc:picChg chg="mod">
          <ac:chgData name="Daniel Richardson" userId="b12f1a219faba2ab" providerId="LiveId" clId="{E87D1955-3E3D-402C-B1A9-EE92E67BDA91}" dt="2024-08-02T15:28:55.431" v="0"/>
          <ac:picMkLst>
            <pc:docMk/>
            <pc:sldMk cId="2320480702" sldId="277"/>
            <ac:picMk id="6" creationId="{239A1840-8CA9-92AC-32EE-176108277DFF}"/>
          </ac:picMkLst>
        </pc:picChg>
      </pc:sldChg>
      <pc:sldChg chg="modSp">
        <pc:chgData name="Daniel Richardson" userId="b12f1a219faba2ab" providerId="LiveId" clId="{E87D1955-3E3D-402C-B1A9-EE92E67BDA91}" dt="2024-08-02T15:28:55.431" v="0"/>
        <pc:sldMkLst>
          <pc:docMk/>
          <pc:sldMk cId="481528629" sldId="496"/>
        </pc:sldMkLst>
        <pc:spChg chg="mod">
          <ac:chgData name="Daniel Richardson" userId="b12f1a219faba2ab" providerId="LiveId" clId="{E87D1955-3E3D-402C-B1A9-EE92E67BDA91}" dt="2024-08-02T15:28:55.431" v="0"/>
          <ac:spMkLst>
            <pc:docMk/>
            <pc:sldMk cId="481528629" sldId="496"/>
            <ac:spMk id="2" creationId="{3ED26E23-89F1-AD50-BA39-B57FE0701A56}"/>
          </ac:spMkLst>
        </pc:spChg>
        <pc:spChg chg="mod">
          <ac:chgData name="Daniel Richardson" userId="b12f1a219faba2ab" providerId="LiveId" clId="{E87D1955-3E3D-402C-B1A9-EE92E67BDA91}" dt="2024-08-02T15:28:55.431" v="0"/>
          <ac:spMkLst>
            <pc:docMk/>
            <pc:sldMk cId="481528629" sldId="496"/>
            <ac:spMk id="4" creationId="{027502F6-C1CD-5535-4947-5A3751C8B927}"/>
          </ac:spMkLst>
        </pc:spChg>
        <pc:picChg chg="mod">
          <ac:chgData name="Daniel Richardson" userId="b12f1a219faba2ab" providerId="LiveId" clId="{E87D1955-3E3D-402C-B1A9-EE92E67BDA91}" dt="2024-08-02T15:28:55.431" v="0"/>
          <ac:picMkLst>
            <pc:docMk/>
            <pc:sldMk cId="481528629" sldId="496"/>
            <ac:picMk id="9" creationId="{0C11E0C3-BD33-D880-025F-5560D8B23772}"/>
          </ac:picMkLst>
        </pc:picChg>
      </pc:sldChg>
      <pc:sldChg chg="modSp">
        <pc:chgData name="Daniel Richardson" userId="b12f1a219faba2ab" providerId="LiveId" clId="{E87D1955-3E3D-402C-B1A9-EE92E67BDA91}" dt="2024-08-02T15:28:55.431" v="0"/>
        <pc:sldMkLst>
          <pc:docMk/>
          <pc:sldMk cId="2093441710" sldId="763"/>
        </pc:sldMkLst>
        <pc:spChg chg="mod">
          <ac:chgData name="Daniel Richardson" userId="b12f1a219faba2ab" providerId="LiveId" clId="{E87D1955-3E3D-402C-B1A9-EE92E67BDA91}" dt="2024-08-02T15:28:55.431" v="0"/>
          <ac:spMkLst>
            <pc:docMk/>
            <pc:sldMk cId="2093441710" sldId="763"/>
            <ac:spMk id="2" creationId="{3ED26E23-89F1-AD50-BA39-B57FE0701A56}"/>
          </ac:spMkLst>
        </pc:spChg>
        <pc:spChg chg="mod">
          <ac:chgData name="Daniel Richardson" userId="b12f1a219faba2ab" providerId="LiveId" clId="{E87D1955-3E3D-402C-B1A9-EE92E67BDA91}" dt="2024-08-02T15:28:55.431" v="0"/>
          <ac:spMkLst>
            <pc:docMk/>
            <pc:sldMk cId="2093441710" sldId="763"/>
            <ac:spMk id="4" creationId="{027502F6-C1CD-5535-4947-5A3751C8B927}"/>
          </ac:spMkLst>
        </pc:spChg>
        <pc:picChg chg="mod">
          <ac:chgData name="Daniel Richardson" userId="b12f1a219faba2ab" providerId="LiveId" clId="{E87D1955-3E3D-402C-B1A9-EE92E67BDA91}" dt="2024-08-02T15:28:55.431" v="0"/>
          <ac:picMkLst>
            <pc:docMk/>
            <pc:sldMk cId="2093441710" sldId="763"/>
            <ac:picMk id="6" creationId="{9B7A118F-D3BD-A362-3263-A11B4CE8B4E0}"/>
          </ac:picMkLst>
        </pc:picChg>
      </pc:sldChg>
      <pc:sldChg chg="modSp">
        <pc:chgData name="Daniel Richardson" userId="b12f1a219faba2ab" providerId="LiveId" clId="{E87D1955-3E3D-402C-B1A9-EE92E67BDA91}" dt="2024-08-02T15:28:55.431" v="0"/>
        <pc:sldMkLst>
          <pc:docMk/>
          <pc:sldMk cId="1319097947" sldId="862"/>
        </pc:sldMkLst>
        <pc:spChg chg="mod">
          <ac:chgData name="Daniel Richardson" userId="b12f1a219faba2ab" providerId="LiveId" clId="{E87D1955-3E3D-402C-B1A9-EE92E67BDA91}" dt="2024-08-02T15:28:55.431" v="0"/>
          <ac:spMkLst>
            <pc:docMk/>
            <pc:sldMk cId="1319097947" sldId="862"/>
            <ac:spMk id="2" creationId="{3ED26E23-89F1-AD50-BA39-B57FE0701A56}"/>
          </ac:spMkLst>
        </pc:spChg>
        <pc:spChg chg="mod">
          <ac:chgData name="Daniel Richardson" userId="b12f1a219faba2ab" providerId="LiveId" clId="{E87D1955-3E3D-402C-B1A9-EE92E67BDA91}" dt="2024-08-02T15:28:55.431" v="0"/>
          <ac:spMkLst>
            <pc:docMk/>
            <pc:sldMk cId="1319097947" sldId="862"/>
            <ac:spMk id="4" creationId="{027502F6-C1CD-5535-4947-5A3751C8B927}"/>
          </ac:spMkLst>
        </pc:spChg>
        <pc:picChg chg="mod">
          <ac:chgData name="Daniel Richardson" userId="b12f1a219faba2ab" providerId="LiveId" clId="{E87D1955-3E3D-402C-B1A9-EE92E67BDA91}" dt="2024-08-02T15:28:55.431" v="0"/>
          <ac:picMkLst>
            <pc:docMk/>
            <pc:sldMk cId="1319097947" sldId="862"/>
            <ac:picMk id="11" creationId="{F1ACD997-7D3F-AE84-CF5A-DBBF67C28932}"/>
          </ac:picMkLst>
        </pc:picChg>
      </pc:sldChg>
      <pc:sldChg chg="modSp">
        <pc:chgData name="Daniel Richardson" userId="b12f1a219faba2ab" providerId="LiveId" clId="{E87D1955-3E3D-402C-B1A9-EE92E67BDA91}" dt="2024-08-02T15:28:55.431" v="0"/>
        <pc:sldMkLst>
          <pc:docMk/>
          <pc:sldMk cId="1242145118" sldId="865"/>
        </pc:sldMkLst>
        <pc:spChg chg="mod">
          <ac:chgData name="Daniel Richardson" userId="b12f1a219faba2ab" providerId="LiveId" clId="{E87D1955-3E3D-402C-B1A9-EE92E67BDA91}" dt="2024-08-02T15:28:55.431" v="0"/>
          <ac:spMkLst>
            <pc:docMk/>
            <pc:sldMk cId="1242145118" sldId="865"/>
            <ac:spMk id="2" creationId="{3ED26E23-89F1-AD50-BA39-B57FE0701A56}"/>
          </ac:spMkLst>
        </pc:spChg>
        <pc:spChg chg="mod">
          <ac:chgData name="Daniel Richardson" userId="b12f1a219faba2ab" providerId="LiveId" clId="{E87D1955-3E3D-402C-B1A9-EE92E67BDA91}" dt="2024-08-02T15:28:55.431" v="0"/>
          <ac:spMkLst>
            <pc:docMk/>
            <pc:sldMk cId="1242145118" sldId="865"/>
            <ac:spMk id="4" creationId="{027502F6-C1CD-5535-4947-5A3751C8B927}"/>
          </ac:spMkLst>
        </pc:spChg>
        <pc:picChg chg="mod">
          <ac:chgData name="Daniel Richardson" userId="b12f1a219faba2ab" providerId="LiveId" clId="{E87D1955-3E3D-402C-B1A9-EE92E67BDA91}" dt="2024-08-02T15:28:55.431" v="0"/>
          <ac:picMkLst>
            <pc:docMk/>
            <pc:sldMk cId="1242145118" sldId="865"/>
            <ac:picMk id="15" creationId="{8165FF74-941B-CD09-2D85-E2E9FCF42E29}"/>
          </ac:picMkLst>
        </pc:picChg>
      </pc:sldChg>
      <pc:sldChg chg="modSp">
        <pc:chgData name="Daniel Richardson" userId="b12f1a219faba2ab" providerId="LiveId" clId="{E87D1955-3E3D-402C-B1A9-EE92E67BDA91}" dt="2024-08-02T15:28:55.431" v="0"/>
        <pc:sldMkLst>
          <pc:docMk/>
          <pc:sldMk cId="3921695711" sldId="868"/>
        </pc:sldMkLst>
        <pc:spChg chg="mod">
          <ac:chgData name="Daniel Richardson" userId="b12f1a219faba2ab" providerId="LiveId" clId="{E87D1955-3E3D-402C-B1A9-EE92E67BDA91}" dt="2024-08-02T15:28:55.431" v="0"/>
          <ac:spMkLst>
            <pc:docMk/>
            <pc:sldMk cId="3921695711" sldId="868"/>
            <ac:spMk id="2" creationId="{3ED26E23-89F1-AD50-BA39-B57FE0701A56}"/>
          </ac:spMkLst>
        </pc:spChg>
        <pc:spChg chg="mod">
          <ac:chgData name="Daniel Richardson" userId="b12f1a219faba2ab" providerId="LiveId" clId="{E87D1955-3E3D-402C-B1A9-EE92E67BDA91}" dt="2024-08-02T15:28:55.431" v="0"/>
          <ac:spMkLst>
            <pc:docMk/>
            <pc:sldMk cId="3921695711" sldId="868"/>
            <ac:spMk id="4" creationId="{027502F6-C1CD-5535-4947-5A3751C8B927}"/>
          </ac:spMkLst>
        </pc:spChg>
        <pc:picChg chg="mod">
          <ac:chgData name="Daniel Richardson" userId="b12f1a219faba2ab" providerId="LiveId" clId="{E87D1955-3E3D-402C-B1A9-EE92E67BDA91}" dt="2024-08-02T15:28:55.431" v="0"/>
          <ac:picMkLst>
            <pc:docMk/>
            <pc:sldMk cId="3921695711" sldId="868"/>
            <ac:picMk id="6" creationId="{5E7174B2-FEF4-32E9-E2F1-2ECC7C4C21A5}"/>
          </ac:picMkLst>
        </pc:picChg>
      </pc:sldChg>
      <pc:sldChg chg="add">
        <pc:chgData name="Daniel Richardson" userId="b12f1a219faba2ab" providerId="LiveId" clId="{E87D1955-3E3D-402C-B1A9-EE92E67BDA91}" dt="2024-08-02T15:32:45.006" v="24"/>
        <pc:sldMkLst>
          <pc:docMk/>
          <pc:sldMk cId="1253230223" sldId="869"/>
        </pc:sldMkLst>
      </pc:sldChg>
      <pc:sldChg chg="modSp">
        <pc:chgData name="Daniel Richardson" userId="b12f1a219faba2ab" providerId="LiveId" clId="{E87D1955-3E3D-402C-B1A9-EE92E67BDA91}" dt="2024-08-02T15:28:55.431" v="0"/>
        <pc:sldMkLst>
          <pc:docMk/>
          <pc:sldMk cId="2163128196" sldId="870"/>
        </pc:sldMkLst>
        <pc:spChg chg="mod">
          <ac:chgData name="Daniel Richardson" userId="b12f1a219faba2ab" providerId="LiveId" clId="{E87D1955-3E3D-402C-B1A9-EE92E67BDA91}" dt="2024-08-02T15:28:55.431" v="0"/>
          <ac:spMkLst>
            <pc:docMk/>
            <pc:sldMk cId="2163128196" sldId="870"/>
            <ac:spMk id="2" creationId="{3ED26E23-89F1-AD50-BA39-B57FE0701A56}"/>
          </ac:spMkLst>
        </pc:spChg>
        <pc:spChg chg="mod">
          <ac:chgData name="Daniel Richardson" userId="b12f1a219faba2ab" providerId="LiveId" clId="{E87D1955-3E3D-402C-B1A9-EE92E67BDA91}" dt="2024-08-02T15:28:55.431" v="0"/>
          <ac:spMkLst>
            <pc:docMk/>
            <pc:sldMk cId="2163128196" sldId="870"/>
            <ac:spMk id="4" creationId="{027502F6-C1CD-5535-4947-5A3751C8B927}"/>
          </ac:spMkLst>
        </pc:spChg>
        <pc:picChg chg="mod">
          <ac:chgData name="Daniel Richardson" userId="b12f1a219faba2ab" providerId="LiveId" clId="{E87D1955-3E3D-402C-B1A9-EE92E67BDA91}" dt="2024-08-02T15:28:55.431" v="0"/>
          <ac:picMkLst>
            <pc:docMk/>
            <pc:sldMk cId="2163128196" sldId="870"/>
            <ac:picMk id="11" creationId="{122F507E-6FFF-7318-DA20-25F8F8F11562}"/>
          </ac:picMkLst>
        </pc:picChg>
      </pc:sldChg>
      <pc:sldChg chg="modSp">
        <pc:chgData name="Daniel Richardson" userId="b12f1a219faba2ab" providerId="LiveId" clId="{E87D1955-3E3D-402C-B1A9-EE92E67BDA91}" dt="2024-08-02T15:28:55.431" v="0"/>
        <pc:sldMkLst>
          <pc:docMk/>
          <pc:sldMk cId="3032314828" sldId="871"/>
        </pc:sldMkLst>
        <pc:spChg chg="mod">
          <ac:chgData name="Daniel Richardson" userId="b12f1a219faba2ab" providerId="LiveId" clId="{E87D1955-3E3D-402C-B1A9-EE92E67BDA91}" dt="2024-08-02T15:28:55.431" v="0"/>
          <ac:spMkLst>
            <pc:docMk/>
            <pc:sldMk cId="3032314828" sldId="871"/>
            <ac:spMk id="2" creationId="{3ED26E23-89F1-AD50-BA39-B57FE0701A56}"/>
          </ac:spMkLst>
        </pc:spChg>
        <pc:spChg chg="mod">
          <ac:chgData name="Daniel Richardson" userId="b12f1a219faba2ab" providerId="LiveId" clId="{E87D1955-3E3D-402C-B1A9-EE92E67BDA91}" dt="2024-08-02T15:28:55.431" v="0"/>
          <ac:spMkLst>
            <pc:docMk/>
            <pc:sldMk cId="3032314828" sldId="871"/>
            <ac:spMk id="4" creationId="{027502F6-C1CD-5535-4947-5A3751C8B927}"/>
          </ac:spMkLst>
        </pc:spChg>
        <pc:picChg chg="mod">
          <ac:chgData name="Daniel Richardson" userId="b12f1a219faba2ab" providerId="LiveId" clId="{E87D1955-3E3D-402C-B1A9-EE92E67BDA91}" dt="2024-08-02T15:28:55.431" v="0"/>
          <ac:picMkLst>
            <pc:docMk/>
            <pc:sldMk cId="3032314828" sldId="871"/>
            <ac:picMk id="9" creationId="{4EEDD229-F874-5D39-DB5C-831836188571}"/>
          </ac:picMkLst>
        </pc:picChg>
      </pc:sldChg>
      <pc:sldChg chg="modSp add mod">
        <pc:chgData name="Daniel Richardson" userId="b12f1a219faba2ab" providerId="LiveId" clId="{E87D1955-3E3D-402C-B1A9-EE92E67BDA91}" dt="2024-08-02T15:30:25.084" v="23" actId="20577"/>
        <pc:sldMkLst>
          <pc:docMk/>
          <pc:sldMk cId="3400304915" sldId="872"/>
        </pc:sldMkLst>
        <pc:spChg chg="mod">
          <ac:chgData name="Daniel Richardson" userId="b12f1a219faba2ab" providerId="LiveId" clId="{E87D1955-3E3D-402C-B1A9-EE92E67BDA91}" dt="2024-08-02T15:30:25.084" v="23" actId="20577"/>
          <ac:spMkLst>
            <pc:docMk/>
            <pc:sldMk cId="3400304915" sldId="872"/>
            <ac:spMk id="2" creationId="{F96E5198-0ADC-3192-A533-472B2F37DD46}"/>
          </ac:spMkLst>
        </pc:spChg>
      </pc:sldChg>
    </pc:docChg>
  </pc:docChgLst>
  <pc:docChgLst>
    <pc:chgData name="Daniel Richardson" userId="b12f1a219faba2ab" providerId="LiveId" clId="{5415DABC-F9F3-470B-AA69-5C5047E0E89F}"/>
    <pc:docChg chg="undo custSel addSld delSld modSld">
      <pc:chgData name="Daniel Richardson" userId="b12f1a219faba2ab" providerId="LiveId" clId="{5415DABC-F9F3-470B-AA69-5C5047E0E89F}" dt="2024-05-07T13:23:04.163" v="383" actId="27614"/>
      <pc:docMkLst>
        <pc:docMk/>
      </pc:docMkLst>
      <pc:sldChg chg="addSp delSp modSp mod">
        <pc:chgData name="Daniel Richardson" userId="b12f1a219faba2ab" providerId="LiveId" clId="{5415DABC-F9F3-470B-AA69-5C5047E0E89F}" dt="2024-05-07T13:14:22.311" v="59" actId="20577"/>
        <pc:sldMkLst>
          <pc:docMk/>
          <pc:sldMk cId="2320480702" sldId="277"/>
        </pc:sldMkLst>
        <pc:spChg chg="del">
          <ac:chgData name="Daniel Richardson" userId="b12f1a219faba2ab" providerId="LiveId" clId="{5415DABC-F9F3-470B-AA69-5C5047E0E89F}" dt="2024-05-07T13:13:24.578" v="0" actId="931"/>
          <ac:spMkLst>
            <pc:docMk/>
            <pc:sldMk cId="2320480702" sldId="277"/>
            <ac:spMk id="3" creationId="{C3762070-24E0-DD51-69ED-C635DD28748B}"/>
          </ac:spMkLst>
        </pc:spChg>
        <pc:spChg chg="mod">
          <ac:chgData name="Daniel Richardson" userId="b12f1a219faba2ab" providerId="LiveId" clId="{5415DABC-F9F3-470B-AA69-5C5047E0E89F}" dt="2024-05-07T13:14:22.311" v="59" actId="20577"/>
          <ac:spMkLst>
            <pc:docMk/>
            <pc:sldMk cId="2320480702" sldId="277"/>
            <ac:spMk id="4" creationId="{027502F6-C1CD-5535-4947-5A3751C8B927}"/>
          </ac:spMkLst>
        </pc:spChg>
        <pc:picChg chg="add mod">
          <ac:chgData name="Daniel Richardson" userId="b12f1a219faba2ab" providerId="LiveId" clId="{5415DABC-F9F3-470B-AA69-5C5047E0E89F}" dt="2024-05-07T13:13:24.977" v="3" actId="962"/>
          <ac:picMkLst>
            <pc:docMk/>
            <pc:sldMk cId="2320480702" sldId="277"/>
            <ac:picMk id="6" creationId="{239A1840-8CA9-92AC-32EE-176108277DFF}"/>
          </ac:picMkLst>
        </pc:picChg>
      </pc:sldChg>
      <pc:sldChg chg="addSp delSp modSp mod">
        <pc:chgData name="Daniel Richardson" userId="b12f1a219faba2ab" providerId="LiveId" clId="{5415DABC-F9F3-470B-AA69-5C5047E0E89F}" dt="2024-05-07T13:14:40.118" v="69" actId="1076"/>
        <pc:sldMkLst>
          <pc:docMk/>
          <pc:sldMk cId="481528629" sldId="496"/>
        </pc:sldMkLst>
        <pc:spChg chg="del">
          <ac:chgData name="Daniel Richardson" userId="b12f1a219faba2ab" providerId="LiveId" clId="{5415DABC-F9F3-470B-AA69-5C5047E0E89F}" dt="2024-05-07T13:14:31.236" v="60"/>
          <ac:spMkLst>
            <pc:docMk/>
            <pc:sldMk cId="481528629" sldId="496"/>
            <ac:spMk id="3" creationId="{C3762070-24E0-DD51-69ED-C635DD28748B}"/>
          </ac:spMkLst>
        </pc:spChg>
        <pc:spChg chg="add mod">
          <ac:chgData name="Daniel Richardson" userId="b12f1a219faba2ab" providerId="LiveId" clId="{5415DABC-F9F3-470B-AA69-5C5047E0E89F}" dt="2024-05-07T13:14:32.478" v="66" actId="478"/>
          <ac:spMkLst>
            <pc:docMk/>
            <pc:sldMk cId="481528629" sldId="496"/>
            <ac:spMk id="10" creationId="{1B95DC62-3525-A3BA-A405-A1F55B414BED}"/>
          </ac:spMkLst>
        </pc:spChg>
        <pc:picChg chg="add del mod">
          <ac:chgData name="Daniel Richardson" userId="b12f1a219faba2ab" providerId="LiveId" clId="{5415DABC-F9F3-470B-AA69-5C5047E0E89F}" dt="2024-05-07T13:14:32.478" v="66" actId="478"/>
          <ac:picMkLst>
            <pc:docMk/>
            <pc:sldMk cId="481528629" sldId="496"/>
            <ac:picMk id="6" creationId="{7F0C4886-6060-BCC9-E425-FC763C9CBAA4}"/>
          </ac:picMkLst>
        </pc:picChg>
        <pc:picChg chg="add mod ord">
          <ac:chgData name="Daniel Richardson" userId="b12f1a219faba2ab" providerId="LiveId" clId="{5415DABC-F9F3-470B-AA69-5C5047E0E89F}" dt="2024-05-07T13:14:40.118" v="69" actId="1076"/>
          <ac:picMkLst>
            <pc:docMk/>
            <pc:sldMk cId="481528629" sldId="496"/>
            <ac:picMk id="8" creationId="{E918B843-F6FA-5D06-C647-00BBA299172A}"/>
          </ac:picMkLst>
        </pc:picChg>
      </pc:sldChg>
      <pc:sldChg chg="addSp delSp modSp mod">
        <pc:chgData name="Daniel Richardson" userId="b12f1a219faba2ab" providerId="LiveId" clId="{5415DABC-F9F3-470B-AA69-5C5047E0E89F}" dt="2024-05-07T13:23:04.163" v="383" actId="27614"/>
        <pc:sldMkLst>
          <pc:docMk/>
          <pc:sldMk cId="2093441710" sldId="763"/>
        </pc:sldMkLst>
        <pc:spChg chg="del">
          <ac:chgData name="Daniel Richardson" userId="b12f1a219faba2ab" providerId="LiveId" clId="{5415DABC-F9F3-470B-AA69-5C5047E0E89F}" dt="2024-05-07T13:23:03.440" v="382" actId="931"/>
          <ac:spMkLst>
            <pc:docMk/>
            <pc:sldMk cId="2093441710" sldId="763"/>
            <ac:spMk id="3" creationId="{C3762070-24E0-DD51-69ED-C635DD28748B}"/>
          </ac:spMkLst>
        </pc:spChg>
        <pc:spChg chg="mod">
          <ac:chgData name="Daniel Richardson" userId="b12f1a219faba2ab" providerId="LiveId" clId="{5415DABC-F9F3-470B-AA69-5C5047E0E89F}" dt="2024-05-07T13:22:52.083" v="381" actId="20577"/>
          <ac:spMkLst>
            <pc:docMk/>
            <pc:sldMk cId="2093441710" sldId="763"/>
            <ac:spMk id="4" creationId="{027502F6-C1CD-5535-4947-5A3751C8B927}"/>
          </ac:spMkLst>
        </pc:spChg>
        <pc:picChg chg="add mod">
          <ac:chgData name="Daniel Richardson" userId="b12f1a219faba2ab" providerId="LiveId" clId="{5415DABC-F9F3-470B-AA69-5C5047E0E89F}" dt="2024-05-07T13:23:04.163" v="383" actId="27614"/>
          <ac:picMkLst>
            <pc:docMk/>
            <pc:sldMk cId="2093441710" sldId="763"/>
            <ac:picMk id="6" creationId="{9B7A118F-D3BD-A362-3263-A11B4CE8B4E0}"/>
          </ac:picMkLst>
        </pc:picChg>
      </pc:sldChg>
      <pc:sldChg chg="addSp modSp mod">
        <pc:chgData name="Daniel Richardson" userId="b12f1a219faba2ab" providerId="LiveId" clId="{5415DABC-F9F3-470B-AA69-5C5047E0E89F}" dt="2024-05-07T13:18:12.011" v="183" actId="20577"/>
        <pc:sldMkLst>
          <pc:docMk/>
          <pc:sldMk cId="1319097947" sldId="862"/>
        </pc:sldMkLst>
        <pc:spChg chg="mod">
          <ac:chgData name="Daniel Richardson" userId="b12f1a219faba2ab" providerId="LiveId" clId="{5415DABC-F9F3-470B-AA69-5C5047E0E89F}" dt="2024-05-07T13:18:12.011" v="183" actId="20577"/>
          <ac:spMkLst>
            <pc:docMk/>
            <pc:sldMk cId="1319097947" sldId="862"/>
            <ac:spMk id="4" creationId="{027502F6-C1CD-5535-4947-5A3751C8B927}"/>
          </ac:spMkLst>
        </pc:spChg>
        <pc:graphicFrameChg chg="add mod modGraphic">
          <ac:chgData name="Daniel Richardson" userId="b12f1a219faba2ab" providerId="LiveId" clId="{5415DABC-F9F3-470B-AA69-5C5047E0E89F}" dt="2024-05-07T13:17:58.188" v="137" actId="1076"/>
          <ac:graphicFrameMkLst>
            <pc:docMk/>
            <pc:sldMk cId="1319097947" sldId="862"/>
            <ac:graphicFrameMk id="5" creationId="{8E69C876-BC8F-D1F6-5117-A160B88F206D}"/>
          </ac:graphicFrameMkLst>
        </pc:graphicFrameChg>
      </pc:sldChg>
      <pc:sldChg chg="addSp delSp modSp mod">
        <pc:chgData name="Daniel Richardson" userId="b12f1a219faba2ab" providerId="LiveId" clId="{5415DABC-F9F3-470B-AA69-5C5047E0E89F}" dt="2024-05-07T13:15:55.787" v="86" actId="20577"/>
        <pc:sldMkLst>
          <pc:docMk/>
          <pc:sldMk cId="1242145118" sldId="865"/>
        </pc:sldMkLst>
        <pc:spChg chg="del">
          <ac:chgData name="Daniel Richardson" userId="b12f1a219faba2ab" providerId="LiveId" clId="{5415DABC-F9F3-470B-AA69-5C5047E0E89F}" dt="2024-05-07T13:15:22.959" v="70"/>
          <ac:spMkLst>
            <pc:docMk/>
            <pc:sldMk cId="1242145118" sldId="865"/>
            <ac:spMk id="3" creationId="{C3762070-24E0-DD51-69ED-C635DD28748B}"/>
          </ac:spMkLst>
        </pc:spChg>
        <pc:spChg chg="mod">
          <ac:chgData name="Daniel Richardson" userId="b12f1a219faba2ab" providerId="LiveId" clId="{5415DABC-F9F3-470B-AA69-5C5047E0E89F}" dt="2024-05-07T13:15:55.787" v="86" actId="20577"/>
          <ac:spMkLst>
            <pc:docMk/>
            <pc:sldMk cId="1242145118" sldId="865"/>
            <ac:spMk id="4" creationId="{027502F6-C1CD-5535-4947-5A3751C8B927}"/>
          </ac:spMkLst>
        </pc:spChg>
        <pc:spChg chg="add mod">
          <ac:chgData name="Daniel Richardson" userId="b12f1a219faba2ab" providerId="LiveId" clId="{5415DABC-F9F3-470B-AA69-5C5047E0E89F}" dt="2024-05-07T13:15:24.376" v="76" actId="478"/>
          <ac:spMkLst>
            <pc:docMk/>
            <pc:sldMk cId="1242145118" sldId="865"/>
            <ac:spMk id="10" creationId="{4E65A0A3-5DEC-6F2C-2C33-BFE33047B972}"/>
          </ac:spMkLst>
        </pc:spChg>
        <pc:picChg chg="add del mod">
          <ac:chgData name="Daniel Richardson" userId="b12f1a219faba2ab" providerId="LiveId" clId="{5415DABC-F9F3-470B-AA69-5C5047E0E89F}" dt="2024-05-07T13:15:24.376" v="76" actId="478"/>
          <ac:picMkLst>
            <pc:docMk/>
            <pc:sldMk cId="1242145118" sldId="865"/>
            <ac:picMk id="6" creationId="{2F7C5166-E4E5-ED39-92B2-22E6177B6183}"/>
          </ac:picMkLst>
        </pc:picChg>
        <pc:picChg chg="add mod ord">
          <ac:chgData name="Daniel Richardson" userId="b12f1a219faba2ab" providerId="LiveId" clId="{5415DABC-F9F3-470B-AA69-5C5047E0E89F}" dt="2024-05-07T13:15:37.095" v="81" actId="14100"/>
          <ac:picMkLst>
            <pc:docMk/>
            <pc:sldMk cId="1242145118" sldId="865"/>
            <ac:picMk id="8" creationId="{143895FE-E4C6-1C79-B3F6-7F5127AE0C5C}"/>
          </ac:picMkLst>
        </pc:picChg>
      </pc:sldChg>
      <pc:sldChg chg="delSp del mod">
        <pc:chgData name="Daniel Richardson" userId="b12f1a219faba2ab" providerId="LiveId" clId="{5415DABC-F9F3-470B-AA69-5C5047E0E89F}" dt="2024-05-07T13:18:14.415" v="184" actId="47"/>
        <pc:sldMkLst>
          <pc:docMk/>
          <pc:sldMk cId="2296573163" sldId="869"/>
        </pc:sldMkLst>
        <pc:graphicFrameChg chg="del">
          <ac:chgData name="Daniel Richardson" userId="b12f1a219faba2ab" providerId="LiveId" clId="{5415DABC-F9F3-470B-AA69-5C5047E0E89F}" dt="2024-05-07T13:17:01.405" v="104" actId="21"/>
          <ac:graphicFrameMkLst>
            <pc:docMk/>
            <pc:sldMk cId="2296573163" sldId="869"/>
            <ac:graphicFrameMk id="5" creationId="{8E69C876-BC8F-D1F6-5117-A160B88F206D}"/>
          </ac:graphicFrameMkLst>
        </pc:graphicFrameChg>
      </pc:sldChg>
      <pc:sldChg chg="addSp delSp modSp mod">
        <pc:chgData name="Daniel Richardson" userId="b12f1a219faba2ab" providerId="LiveId" clId="{5415DABC-F9F3-470B-AA69-5C5047E0E89F}" dt="2024-05-07T13:16:47.832" v="103" actId="20577"/>
        <pc:sldMkLst>
          <pc:docMk/>
          <pc:sldMk cId="2163128196" sldId="870"/>
        </pc:sldMkLst>
        <pc:spChg chg="del">
          <ac:chgData name="Daniel Richardson" userId="b12f1a219faba2ab" providerId="LiveId" clId="{5415DABC-F9F3-470B-AA69-5C5047E0E89F}" dt="2024-05-07T13:16:07.692" v="87"/>
          <ac:spMkLst>
            <pc:docMk/>
            <pc:sldMk cId="2163128196" sldId="870"/>
            <ac:spMk id="3" creationId="{C3762070-24E0-DD51-69ED-C635DD28748B}"/>
          </ac:spMkLst>
        </pc:spChg>
        <pc:spChg chg="mod">
          <ac:chgData name="Daniel Richardson" userId="b12f1a219faba2ab" providerId="LiveId" clId="{5415DABC-F9F3-470B-AA69-5C5047E0E89F}" dt="2024-05-07T13:16:47.832" v="103" actId="20577"/>
          <ac:spMkLst>
            <pc:docMk/>
            <pc:sldMk cId="2163128196" sldId="870"/>
            <ac:spMk id="4" creationId="{027502F6-C1CD-5535-4947-5A3751C8B927}"/>
          </ac:spMkLst>
        </pc:spChg>
        <pc:spChg chg="add mod">
          <ac:chgData name="Daniel Richardson" userId="b12f1a219faba2ab" providerId="LiveId" clId="{5415DABC-F9F3-470B-AA69-5C5047E0E89F}" dt="2024-05-07T13:16:08.902" v="93" actId="478"/>
          <ac:spMkLst>
            <pc:docMk/>
            <pc:sldMk cId="2163128196" sldId="870"/>
            <ac:spMk id="10" creationId="{3574281A-82A6-11D9-386E-B836E4367A86}"/>
          </ac:spMkLst>
        </pc:spChg>
        <pc:picChg chg="add del mod">
          <ac:chgData name="Daniel Richardson" userId="b12f1a219faba2ab" providerId="LiveId" clId="{5415DABC-F9F3-470B-AA69-5C5047E0E89F}" dt="2024-05-07T13:16:08.902" v="93" actId="478"/>
          <ac:picMkLst>
            <pc:docMk/>
            <pc:sldMk cId="2163128196" sldId="870"/>
            <ac:picMk id="6" creationId="{4EDF5D6D-9C75-D5A7-BD7B-A7199F6FB44F}"/>
          </ac:picMkLst>
        </pc:picChg>
        <pc:picChg chg="add mod ord">
          <ac:chgData name="Daniel Richardson" userId="b12f1a219faba2ab" providerId="LiveId" clId="{5415DABC-F9F3-470B-AA69-5C5047E0E89F}" dt="2024-05-07T13:16:18.248" v="98" actId="1076"/>
          <ac:picMkLst>
            <pc:docMk/>
            <pc:sldMk cId="2163128196" sldId="870"/>
            <ac:picMk id="8" creationId="{927165D3-166B-826C-77F0-CD29EF7047A2}"/>
          </ac:picMkLst>
        </pc:picChg>
      </pc:sldChg>
      <pc:sldChg chg="delSp modSp add mod">
        <pc:chgData name="Daniel Richardson" userId="b12f1a219faba2ab" providerId="LiveId" clId="{5415DABC-F9F3-470B-AA69-5C5047E0E89F}" dt="2024-05-07T13:15:52.416" v="85" actId="20577"/>
        <pc:sldMkLst>
          <pc:docMk/>
          <pc:sldMk cId="3032314828" sldId="871"/>
        </pc:sldMkLst>
        <pc:spChg chg="mod">
          <ac:chgData name="Daniel Richardson" userId="b12f1a219faba2ab" providerId="LiveId" clId="{5415DABC-F9F3-470B-AA69-5C5047E0E89F}" dt="2024-05-07T13:15:52.416" v="85" actId="20577"/>
          <ac:spMkLst>
            <pc:docMk/>
            <pc:sldMk cId="3032314828" sldId="871"/>
            <ac:spMk id="4" creationId="{027502F6-C1CD-5535-4947-5A3751C8B927}"/>
          </ac:spMkLst>
        </pc:spChg>
        <pc:picChg chg="del">
          <ac:chgData name="Daniel Richardson" userId="b12f1a219faba2ab" providerId="LiveId" clId="{5415DABC-F9F3-470B-AA69-5C5047E0E89F}" dt="2024-05-07T13:15:49.450" v="83" actId="478"/>
          <ac:picMkLst>
            <pc:docMk/>
            <pc:sldMk cId="3032314828" sldId="871"/>
            <ac:picMk id="8" creationId="{143895FE-E4C6-1C79-B3F6-7F5127AE0C5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dirty="0"/>
          </a:p>
        </p:txBody>
      </p:sp>
    </p:spTree>
    <p:extLst>
      <p:ext uri="{BB962C8B-B14F-4D97-AF65-F5344CB8AC3E}">
        <p14:creationId xmlns:p14="http://schemas.microsoft.com/office/powerpoint/2010/main" val="3459849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588253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01991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952578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939899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468182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47797620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E5198-0ADC-3192-A533-472B2F37DD46}"/>
              </a:ext>
            </a:extLst>
          </p:cNvPr>
          <p:cNvSpPr>
            <a:spLocks noGrp="1"/>
          </p:cNvSpPr>
          <p:nvPr>
            <p:ph type="ctrTitle"/>
          </p:nvPr>
        </p:nvSpPr>
        <p:spPr/>
        <p:txBody>
          <a:bodyPr/>
          <a:lstStyle/>
          <a:p>
            <a:r>
              <a:rPr lang="en-GB" dirty="0"/>
              <a:t>Text, Numbers &amp; Tables</a:t>
            </a:r>
          </a:p>
        </p:txBody>
      </p:sp>
      <p:sp>
        <p:nvSpPr>
          <p:cNvPr id="3" name="Subtitle 2">
            <a:extLst>
              <a:ext uri="{FF2B5EF4-FFF2-40B4-BE49-F238E27FC236}">
                <a16:creationId xmlns:a16="http://schemas.microsoft.com/office/drawing/2014/main" id="{36C61EAA-2992-5E78-F4E3-E126A0C6C1EC}"/>
              </a:ext>
            </a:extLst>
          </p:cNvPr>
          <p:cNvSpPr>
            <a:spLocks noGrp="1"/>
          </p:cNvSpPr>
          <p:nvPr>
            <p:ph type="subTitle" idx="1"/>
          </p:nvPr>
        </p:nvSpPr>
        <p:spPr/>
        <p:txBody>
          <a:bodyPr/>
          <a:lstStyle/>
          <a:p>
            <a:r>
              <a:rPr lang="en-GB" dirty="0"/>
              <a:t>Collecting, Presenting &amp; Interpreting Data</a:t>
            </a:r>
          </a:p>
        </p:txBody>
      </p:sp>
    </p:spTree>
    <p:extLst>
      <p:ext uri="{BB962C8B-B14F-4D97-AF65-F5344CB8AC3E}">
        <p14:creationId xmlns:p14="http://schemas.microsoft.com/office/powerpoint/2010/main" val="3400304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2F45FBB-AA9C-DB58-8E39-4839D7A536DF}"/>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53230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cartoon of a person pointing at a screen&#10;&#10;Description automatically generated">
            <a:extLst>
              <a:ext uri="{FF2B5EF4-FFF2-40B4-BE49-F238E27FC236}">
                <a16:creationId xmlns:a16="http://schemas.microsoft.com/office/drawing/2014/main" id="{239A1840-8CA9-92AC-32EE-176108277DF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 the last lesson, we learnt that data can be numbers, dates, words, symbols, images, or sounds. Well, information can also be represented in various ways.</a:t>
            </a:r>
          </a:p>
          <a:p>
            <a:pPr>
              <a:lnSpc>
                <a:spcPct val="150000"/>
              </a:lnSpc>
            </a:pPr>
            <a:r>
              <a:rPr lang="en-US" dirty="0"/>
              <a:t>Each of the different ways we can represent information has its own benefits and drawbacks and, therefore, can be used in different circumstances.</a:t>
            </a:r>
          </a:p>
          <a:p>
            <a:pPr>
              <a:lnSpc>
                <a:spcPct val="150000"/>
              </a:lnSpc>
            </a:pPr>
            <a:r>
              <a:rPr lang="en-US" dirty="0"/>
              <a:t>In this lesson, we’ll learn about representing information as:</a:t>
            </a:r>
          </a:p>
          <a:p>
            <a:pPr marL="342900" indent="-342900">
              <a:lnSpc>
                <a:spcPct val="150000"/>
              </a:lnSpc>
              <a:buFont typeface="+mj-lt"/>
              <a:buAutoNum type="arabicPeriod"/>
            </a:pPr>
            <a:r>
              <a:rPr lang="en-US" dirty="0"/>
              <a:t>Text</a:t>
            </a:r>
          </a:p>
          <a:p>
            <a:pPr marL="342900" indent="-342900">
              <a:lnSpc>
                <a:spcPct val="150000"/>
              </a:lnSpc>
              <a:buFont typeface="+mj-lt"/>
              <a:buAutoNum type="arabicPeriod"/>
            </a:pPr>
            <a:r>
              <a:rPr lang="en-US" dirty="0"/>
              <a:t>Numbers</a:t>
            </a:r>
          </a:p>
          <a:p>
            <a:pPr marL="342900" indent="-342900">
              <a:lnSpc>
                <a:spcPct val="150000"/>
              </a:lnSpc>
              <a:buFont typeface="+mj-lt"/>
              <a:buAutoNum type="arabicPeriod"/>
            </a:pPr>
            <a:r>
              <a:rPr lang="en-US" dirty="0"/>
              <a:t>Tables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Text</a:t>
            </a:r>
          </a:p>
        </p:txBody>
      </p:sp>
      <p:pic>
        <p:nvPicPr>
          <p:cNvPr id="9" name="Picture Placeholder 8">
            <a:extLst>
              <a:ext uri="{FF2B5EF4-FFF2-40B4-BE49-F238E27FC236}">
                <a16:creationId xmlns:a16="http://schemas.microsoft.com/office/drawing/2014/main" id="{0C11E0C3-BD33-D880-025F-5560D8B2377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Information can be represented as text, such as written descriptions. </a:t>
            </a:r>
          </a:p>
          <a:p>
            <a:pPr>
              <a:lnSpc>
                <a:spcPct val="150000"/>
              </a:lnSpc>
            </a:pPr>
            <a:r>
              <a:rPr lang="en-US" dirty="0"/>
              <a:t>We see information represented as text in many different situations, such as books, reports, presentations, and websites.</a:t>
            </a:r>
          </a:p>
          <a:p>
            <a:pPr>
              <a:lnSpc>
                <a:spcPct val="150000"/>
              </a:lnSpc>
            </a:pPr>
            <a:r>
              <a:rPr lang="en-US" dirty="0"/>
              <a:t>Text is a very descriptive way of representing information.</a:t>
            </a:r>
          </a:p>
          <a:p>
            <a:pPr>
              <a:lnSpc>
                <a:spcPct val="150000"/>
              </a:lnSpc>
            </a:pPr>
            <a:r>
              <a:rPr lang="en-US" dirty="0"/>
              <a:t> It allows us to provide information on the quality of something (known as qualitative information) and provide detail, which can make understanding what the information is showing us easier.</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Text</a:t>
            </a:r>
          </a:p>
        </p:txBody>
      </p:sp>
      <p:pic>
        <p:nvPicPr>
          <p:cNvPr id="6" name="Picture Placeholder 5">
            <a:extLst>
              <a:ext uri="{FF2B5EF4-FFF2-40B4-BE49-F238E27FC236}">
                <a16:creationId xmlns:a16="http://schemas.microsoft.com/office/drawing/2014/main" id="{5E7174B2-FEF4-32E9-E2F1-2ECC7C4C21A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However, the information represented as text can be difficult to </a:t>
            </a:r>
            <a:r>
              <a:rPr lang="en-US" dirty="0" err="1"/>
              <a:t>analyse</a:t>
            </a:r>
            <a:r>
              <a:rPr lang="en-US" dirty="0"/>
              <a:t> to spot trends and patterns. </a:t>
            </a:r>
          </a:p>
          <a:p>
            <a:pPr>
              <a:lnSpc>
                <a:spcPct val="150000"/>
              </a:lnSpc>
            </a:pPr>
            <a:r>
              <a:rPr lang="en-US" dirty="0"/>
              <a:t>Therefore, it can be of little value when making business decisions unless supported by numerical and graphical information.</a:t>
            </a:r>
          </a:p>
          <a:p>
            <a:pPr>
              <a:lnSpc>
                <a:spcPct val="150000"/>
              </a:lnSpc>
            </a:pPr>
            <a:r>
              <a:rPr lang="en-US" dirty="0"/>
              <a:t>While text is not very good at providing information to help spot trends and patterns, it is very good at teaching a skill or keeping up-to-date with current events (e.g., the news).</a:t>
            </a:r>
          </a:p>
        </p:txBody>
      </p:sp>
    </p:spTree>
    <p:extLst>
      <p:ext uri="{BB962C8B-B14F-4D97-AF65-F5344CB8AC3E}">
        <p14:creationId xmlns:p14="http://schemas.microsoft.com/office/powerpoint/2010/main" val="392169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Numbers</a:t>
            </a:r>
          </a:p>
        </p:txBody>
      </p:sp>
      <p:pic>
        <p:nvPicPr>
          <p:cNvPr id="15" name="Picture Placeholder 14">
            <a:extLst>
              <a:ext uri="{FF2B5EF4-FFF2-40B4-BE49-F238E27FC236}">
                <a16:creationId xmlns:a16="http://schemas.microsoft.com/office/drawing/2014/main" id="{8165FF74-941B-CD09-2D85-E2E9FCF42E2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Information is often represented as numbers, such as in statistical analysis of scientific readings or business financial reports.</a:t>
            </a:r>
          </a:p>
          <a:p>
            <a:pPr>
              <a:lnSpc>
                <a:spcPct val="150000"/>
              </a:lnSpc>
            </a:pPr>
            <a:r>
              <a:rPr lang="en-US" dirty="0"/>
              <a:t>Numbers are very good at providing precise measurements of quantities (known as quantitative information). </a:t>
            </a:r>
          </a:p>
          <a:p>
            <a:pPr>
              <a:lnSpc>
                <a:spcPct val="150000"/>
              </a:lnSpc>
            </a:pPr>
            <a:r>
              <a:rPr lang="en-US" dirty="0"/>
              <a:t>For example, as mentioned above, this could be the income and expenditure of a business for financial reports. </a:t>
            </a:r>
          </a:p>
          <a:p>
            <a:pPr>
              <a:lnSpc>
                <a:spcPct val="150000"/>
              </a:lnSpc>
            </a:pPr>
            <a:r>
              <a:rPr lang="en-US" dirty="0"/>
              <a:t>Numbers are typically easier to </a:t>
            </a:r>
            <a:r>
              <a:rPr lang="en-US" dirty="0" err="1"/>
              <a:t>analyse</a:t>
            </a:r>
            <a:r>
              <a:rPr lang="en-US" dirty="0"/>
              <a:t> than text, which makes it easier to spot patterns and trends.</a:t>
            </a:r>
          </a:p>
        </p:txBody>
      </p:sp>
    </p:spTree>
    <p:extLst>
      <p:ext uri="{BB962C8B-B14F-4D97-AF65-F5344CB8AC3E}">
        <p14:creationId xmlns:p14="http://schemas.microsoft.com/office/powerpoint/2010/main" val="1242145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Numbers</a:t>
            </a:r>
          </a:p>
        </p:txBody>
      </p:sp>
      <p:pic>
        <p:nvPicPr>
          <p:cNvPr id="9" name="Picture Placeholder 8">
            <a:extLst>
              <a:ext uri="{FF2B5EF4-FFF2-40B4-BE49-F238E27FC236}">
                <a16:creationId xmlns:a16="http://schemas.microsoft.com/office/drawing/2014/main" id="{4EEDD229-F874-5D39-DB5C-83183618857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However, numbers are not very good at providing qualitative information. It can tell us what sold the most, but can’t really tell us why it sold the most. </a:t>
            </a:r>
          </a:p>
          <a:p>
            <a:pPr>
              <a:lnSpc>
                <a:spcPct val="150000"/>
              </a:lnSpc>
            </a:pPr>
            <a:r>
              <a:rPr lang="en-US" dirty="0"/>
              <a:t>Also, while it is easier to </a:t>
            </a:r>
            <a:r>
              <a:rPr lang="en-US" dirty="0" err="1"/>
              <a:t>analyse</a:t>
            </a:r>
            <a:r>
              <a:rPr lang="en-US" dirty="0"/>
              <a:t> than text, it is still relatively difficult to interpret on its own without some kind of graphical information (such as a bar chart).</a:t>
            </a:r>
          </a:p>
        </p:txBody>
      </p:sp>
    </p:spTree>
    <p:extLst>
      <p:ext uri="{BB962C8B-B14F-4D97-AF65-F5344CB8AC3E}">
        <p14:creationId xmlns:p14="http://schemas.microsoft.com/office/powerpoint/2010/main" val="3032314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Tables</a:t>
            </a:r>
          </a:p>
        </p:txBody>
      </p:sp>
      <p:pic>
        <p:nvPicPr>
          <p:cNvPr id="11" name="Picture Placeholder 10">
            <a:extLst>
              <a:ext uri="{FF2B5EF4-FFF2-40B4-BE49-F238E27FC236}">
                <a16:creationId xmlns:a16="http://schemas.microsoft.com/office/drawing/2014/main" id="{122F507E-6FFF-7318-DA20-25F8F8F1156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Information represented in tables can use both text and numbers combined. In practice, numerical information is very commonly presented as a table. </a:t>
            </a:r>
          </a:p>
          <a:p>
            <a:pPr>
              <a:lnSpc>
                <a:spcPct val="150000"/>
              </a:lnSpc>
            </a:pPr>
            <a:r>
              <a:rPr lang="en-US" dirty="0"/>
              <a:t>For example, the previously mentioned financial reports will typically be presented in tables, such as balance sheet and cash flow statement spreadsheets.</a:t>
            </a:r>
          </a:p>
          <a:p>
            <a:pPr>
              <a:lnSpc>
                <a:spcPct val="150000"/>
              </a:lnSpc>
            </a:pPr>
            <a:r>
              <a:rPr lang="en-US" dirty="0"/>
              <a:t>Tables are very good for </a:t>
            </a:r>
            <a:r>
              <a:rPr lang="en-US" dirty="0" err="1"/>
              <a:t>organising</a:t>
            </a:r>
            <a:r>
              <a:rPr lang="en-US" dirty="0"/>
              <a:t> information and providing structure for the numerical information we’re presenting.</a:t>
            </a:r>
          </a:p>
          <a:p>
            <a:pPr>
              <a:lnSpc>
                <a:spcPct val="150000"/>
              </a:lnSpc>
            </a:pPr>
            <a:r>
              <a:rPr lang="en-US" dirty="0"/>
              <a:t>As mentioned, we can also pair them with text, which will provide more context to the numbers. This makes the information easier to </a:t>
            </a:r>
            <a:r>
              <a:rPr lang="en-US" dirty="0" err="1"/>
              <a:t>analyse</a:t>
            </a:r>
            <a:r>
              <a:rPr lang="en-US" dirty="0"/>
              <a:t> and interpret.</a:t>
            </a:r>
          </a:p>
        </p:txBody>
      </p:sp>
    </p:spTree>
    <p:extLst>
      <p:ext uri="{BB962C8B-B14F-4D97-AF65-F5344CB8AC3E}">
        <p14:creationId xmlns:p14="http://schemas.microsoft.com/office/powerpoint/2010/main" val="2163128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Tables</a:t>
            </a:r>
          </a:p>
        </p:txBody>
      </p:sp>
      <p:pic>
        <p:nvPicPr>
          <p:cNvPr id="11" name="Picture Placeholder 10">
            <a:extLst>
              <a:ext uri="{FF2B5EF4-FFF2-40B4-BE49-F238E27FC236}">
                <a16:creationId xmlns:a16="http://schemas.microsoft.com/office/drawing/2014/main" id="{F1ACD997-7D3F-AE84-CF5A-DBBF67C2893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lnSpcReduction="10000"/>
          </a:bodyPr>
          <a:lstStyle/>
          <a:p>
            <a:pPr>
              <a:lnSpc>
                <a:spcPct val="150000"/>
              </a:lnSpc>
            </a:pPr>
            <a:r>
              <a:rPr lang="en-US" dirty="0"/>
              <a:t>However, when presenting large quantities of information, tables can become very difficult to read and, therefore, interpret. </a:t>
            </a:r>
          </a:p>
          <a:p>
            <a:pPr>
              <a:lnSpc>
                <a:spcPct val="150000"/>
              </a:lnSpc>
            </a:pPr>
            <a:r>
              <a:rPr lang="en-US" dirty="0"/>
              <a:t>We can improve this by formatting our tables, but typically, this is still not as good as graphs and charts.</a:t>
            </a:r>
          </a:p>
          <a:p>
            <a:pPr>
              <a:lnSpc>
                <a:spcPct val="150000"/>
              </a:lnSpc>
            </a:pPr>
            <a:r>
              <a:rPr lang="en-GB" sz="1400" dirty="0"/>
              <a:t>Here we can see a simple example of information presented in a table.</a:t>
            </a: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br>
              <a:rPr lang="en-US" dirty="0"/>
            </a:br>
            <a:endParaRPr lang="en-US" dirty="0"/>
          </a:p>
        </p:txBody>
      </p:sp>
      <p:graphicFrame>
        <p:nvGraphicFramePr>
          <p:cNvPr id="5" name="Table 4">
            <a:extLst>
              <a:ext uri="{FF2B5EF4-FFF2-40B4-BE49-F238E27FC236}">
                <a16:creationId xmlns:a16="http://schemas.microsoft.com/office/drawing/2014/main" id="{8E69C876-BC8F-D1F6-5117-A160B88F206D}"/>
              </a:ext>
            </a:extLst>
          </p:cNvPr>
          <p:cNvGraphicFramePr>
            <a:graphicFrameLocks noGrp="1"/>
          </p:cNvGraphicFramePr>
          <p:nvPr>
            <p:extLst>
              <p:ext uri="{D42A27DB-BD31-4B8C-83A1-F6EECF244321}">
                <p14:modId xmlns:p14="http://schemas.microsoft.com/office/powerpoint/2010/main" val="476631817"/>
              </p:ext>
            </p:extLst>
          </p:nvPr>
        </p:nvGraphicFramePr>
        <p:xfrm>
          <a:off x="454066" y="3565372"/>
          <a:ext cx="5544000" cy="3084199"/>
        </p:xfrm>
        <a:graphic>
          <a:graphicData uri="http://schemas.openxmlformats.org/drawingml/2006/table">
            <a:tbl>
              <a:tblPr firstRow="1" firstCol="1" bandRow="1">
                <a:tableStyleId>{D27102A9-8310-4765-A935-A1911B00CA55}</a:tableStyleId>
              </a:tblPr>
              <a:tblGrid>
                <a:gridCol w="1386000">
                  <a:extLst>
                    <a:ext uri="{9D8B030D-6E8A-4147-A177-3AD203B41FA5}">
                      <a16:colId xmlns:a16="http://schemas.microsoft.com/office/drawing/2014/main" val="3909404360"/>
                    </a:ext>
                  </a:extLst>
                </a:gridCol>
                <a:gridCol w="1386000">
                  <a:extLst>
                    <a:ext uri="{9D8B030D-6E8A-4147-A177-3AD203B41FA5}">
                      <a16:colId xmlns:a16="http://schemas.microsoft.com/office/drawing/2014/main" val="3880555687"/>
                    </a:ext>
                  </a:extLst>
                </a:gridCol>
                <a:gridCol w="1386000">
                  <a:extLst>
                    <a:ext uri="{9D8B030D-6E8A-4147-A177-3AD203B41FA5}">
                      <a16:colId xmlns:a16="http://schemas.microsoft.com/office/drawing/2014/main" val="441335909"/>
                    </a:ext>
                  </a:extLst>
                </a:gridCol>
                <a:gridCol w="1386000">
                  <a:extLst>
                    <a:ext uri="{9D8B030D-6E8A-4147-A177-3AD203B41FA5}">
                      <a16:colId xmlns:a16="http://schemas.microsoft.com/office/drawing/2014/main" val="1846278453"/>
                    </a:ext>
                  </a:extLst>
                </a:gridCol>
              </a:tblGrid>
              <a:tr h="190850">
                <a:tc>
                  <a:txBody>
                    <a:bodyPr/>
                    <a:lstStyle/>
                    <a:p>
                      <a:endParaRPr lang="en-US" sz="1400" dirty="0">
                        <a:effectLst/>
                        <a:latin typeface="Manrope"/>
                      </a:endParaRPr>
                    </a:p>
                  </a:txBody>
                  <a:tcPr marL="68580" marR="68580" marT="0" marB="0"/>
                </a:tc>
                <a:tc>
                  <a:txBody>
                    <a:bodyPr/>
                    <a:lstStyle/>
                    <a:p>
                      <a:endParaRPr lang="en-US" sz="1400" dirty="0">
                        <a:effectLst/>
                        <a:latin typeface="Manrope"/>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Month (£)</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YTD (£)</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949366"/>
                  </a:ext>
                </a:extLst>
              </a:tr>
              <a:tr h="190850">
                <a:tc>
                  <a:txBody>
                    <a:bodyPr/>
                    <a:lstStyle/>
                    <a:p>
                      <a:pPr marL="0" marR="0">
                        <a:lnSpc>
                          <a:spcPct val="107000"/>
                        </a:lnSpc>
                        <a:spcBef>
                          <a:spcPts val="0"/>
                        </a:spcBef>
                        <a:spcAft>
                          <a:spcPts val="0"/>
                        </a:spcAft>
                      </a:pPr>
                      <a:r>
                        <a:rPr lang="en-GB" sz="1400">
                          <a:effectLst/>
                          <a:latin typeface="Manrope"/>
                        </a:rPr>
                        <a:t>Income</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400">
                          <a:effectLst/>
                          <a:latin typeface="Manrope"/>
                        </a:rPr>
                        <a:t>Invoice Sales</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4,000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37,000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8304819"/>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a:effectLst/>
                          <a:latin typeface="Manrope"/>
                        </a:rPr>
                        <a:t>Card Sales</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1,000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12,000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6132126"/>
                  </a:ext>
                </a:extLst>
              </a:tr>
              <a:tr h="190850">
                <a:tc>
                  <a:txBody>
                    <a:bodyPr/>
                    <a:lstStyle/>
                    <a:p>
                      <a:pPr marL="0" marR="0">
                        <a:lnSpc>
                          <a:spcPct val="107000"/>
                        </a:lnSpc>
                        <a:spcBef>
                          <a:spcPts val="0"/>
                        </a:spcBef>
                        <a:spcAft>
                          <a:spcPts val="0"/>
                        </a:spcAft>
                      </a:pPr>
                      <a:r>
                        <a:rPr lang="en-GB" sz="1400" dirty="0">
                          <a:effectLst/>
                          <a:latin typeface="Manrope"/>
                        </a:rPr>
                        <a:t>Cost of Sales</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400" dirty="0">
                          <a:effectLst/>
                          <a:latin typeface="Manrope"/>
                        </a:rPr>
                        <a:t>Direct Labour</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500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3,000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49462056"/>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dirty="0">
                          <a:effectLst/>
                          <a:latin typeface="Manrope"/>
                        </a:rPr>
                        <a:t>Fees</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25</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400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0487294"/>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dirty="0">
                          <a:effectLst/>
                          <a:latin typeface="Manrope"/>
                        </a:rPr>
                        <a:t>Other</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100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2,500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293617"/>
                  </a:ext>
                </a:extLst>
              </a:tr>
              <a:tr h="190850">
                <a:tc>
                  <a:txBody>
                    <a:bodyPr/>
                    <a:lstStyle/>
                    <a:p>
                      <a:pPr marL="0" marR="0">
                        <a:lnSpc>
                          <a:spcPct val="107000"/>
                        </a:lnSpc>
                        <a:spcBef>
                          <a:spcPts val="0"/>
                        </a:spcBef>
                        <a:spcAft>
                          <a:spcPts val="0"/>
                        </a:spcAft>
                      </a:pPr>
                      <a:r>
                        <a:rPr lang="en-GB" sz="1400">
                          <a:effectLst/>
                          <a:latin typeface="Manrope"/>
                        </a:rPr>
                        <a:t>Expenses</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GB" sz="1400">
                          <a:effectLst/>
                          <a:latin typeface="Manrope"/>
                        </a:rPr>
                        <a:t>Advertising &amp; PR</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200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850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7749298"/>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a:effectLst/>
                          <a:latin typeface="Manrope"/>
                        </a:rPr>
                        <a:t>Equipment Expenses</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3,000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9117363"/>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a:effectLst/>
                          <a:latin typeface="Manrope"/>
                        </a:rPr>
                        <a:t>Legal &amp; Professional</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200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800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96252"/>
                  </a:ext>
                </a:extLst>
              </a:tr>
              <a:tr h="190850">
                <a:tc>
                  <a:txBody>
                    <a:bodyPr/>
                    <a:lstStyle/>
                    <a:p>
                      <a:endParaRPr lang="en-US" sz="1400">
                        <a:effectLst/>
                        <a:latin typeface="Manrope"/>
                      </a:endParaRPr>
                    </a:p>
                  </a:txBody>
                  <a:tcPr marL="68580" marR="68580" marT="0" marB="0"/>
                </a:tc>
                <a:tc>
                  <a:txBody>
                    <a:bodyPr/>
                    <a:lstStyle/>
                    <a:p>
                      <a:pPr marL="0" marR="0">
                        <a:lnSpc>
                          <a:spcPct val="107000"/>
                        </a:lnSpc>
                        <a:spcBef>
                          <a:spcPts val="0"/>
                        </a:spcBef>
                        <a:spcAft>
                          <a:spcPts val="0"/>
                        </a:spcAft>
                      </a:pPr>
                      <a:r>
                        <a:rPr lang="en-GB" sz="1400">
                          <a:effectLst/>
                          <a:latin typeface="Manrope"/>
                        </a:rPr>
                        <a:t>Staff Training</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a:effectLst/>
                          <a:latin typeface="Manrope"/>
                        </a:rPr>
                        <a:t>0</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200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7942917"/>
                  </a:ext>
                </a:extLst>
              </a:tr>
              <a:tr h="190850">
                <a:tc>
                  <a:txBody>
                    <a:bodyPr/>
                    <a:lstStyle/>
                    <a:p>
                      <a:pPr marL="0" marR="0">
                        <a:lnSpc>
                          <a:spcPct val="107000"/>
                        </a:lnSpc>
                        <a:spcBef>
                          <a:spcPts val="0"/>
                        </a:spcBef>
                        <a:spcAft>
                          <a:spcPts val="0"/>
                        </a:spcAft>
                      </a:pPr>
                      <a:r>
                        <a:rPr lang="en-GB" sz="1400">
                          <a:effectLst/>
                          <a:latin typeface="Manrope"/>
                        </a:rPr>
                        <a:t>Net Profit</a:t>
                      </a:r>
                      <a:endParaRPr lang="en-US" sz="140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endParaRPr lang="en-US" sz="1400">
                        <a:effectLst/>
                        <a:latin typeface="Manrope"/>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3,975</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GB" sz="1400" dirty="0">
                          <a:effectLst/>
                          <a:latin typeface="Manrope"/>
                        </a:rPr>
                        <a:t>38,250</a:t>
                      </a:r>
                      <a:endParaRPr lang="en-US" sz="1400" dirty="0">
                        <a:effectLst/>
                        <a:latin typeface="Manrope"/>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3871952"/>
                  </a:ext>
                </a:extLst>
              </a:tr>
            </a:tbl>
          </a:graphicData>
        </a:graphic>
      </p:graphicFrame>
    </p:spTree>
    <p:extLst>
      <p:ext uri="{BB962C8B-B14F-4D97-AF65-F5344CB8AC3E}">
        <p14:creationId xmlns:p14="http://schemas.microsoft.com/office/powerpoint/2010/main" val="1319097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people standing on podiums&#10;&#10;Description automatically generated">
            <a:extLst>
              <a:ext uri="{FF2B5EF4-FFF2-40B4-BE49-F238E27FC236}">
                <a16:creationId xmlns:a16="http://schemas.microsoft.com/office/drawing/2014/main" id="{9B7A118F-D3BD-A362-3263-A11B4CE8B4E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9" r="169"/>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GB" dirty="0"/>
              <a:t>Information is represented as text, includes books, reports, presentations, and websites.</a:t>
            </a:r>
            <a:endParaRPr lang="en-US" dirty="0"/>
          </a:p>
          <a:p>
            <a:pPr>
              <a:lnSpc>
                <a:spcPct val="150000"/>
              </a:lnSpc>
            </a:pPr>
            <a:r>
              <a:rPr lang="en-US" dirty="0"/>
              <a:t>Text is a very descriptive way of representing information, but it can be difficult to </a:t>
            </a:r>
            <a:r>
              <a:rPr lang="en-US" dirty="0" err="1"/>
              <a:t>analyse</a:t>
            </a:r>
            <a:r>
              <a:rPr lang="en-US" dirty="0"/>
              <a:t>.</a:t>
            </a:r>
          </a:p>
          <a:p>
            <a:pPr>
              <a:lnSpc>
                <a:spcPct val="150000"/>
              </a:lnSpc>
            </a:pPr>
            <a:r>
              <a:rPr lang="en-GB" dirty="0"/>
              <a:t>Information presented as numbers includes statistical analysis from scientific readings or financial reports from a business.</a:t>
            </a:r>
            <a:endParaRPr lang="en-US" dirty="0"/>
          </a:p>
          <a:p>
            <a:pPr>
              <a:lnSpc>
                <a:spcPct val="150000"/>
              </a:lnSpc>
            </a:pPr>
            <a:r>
              <a:rPr lang="en-US" dirty="0"/>
              <a:t>Numbers are very good at providing precise measurements of quantities, but they are not very good at providing qualitative information.</a:t>
            </a:r>
          </a:p>
          <a:p>
            <a:pPr>
              <a:lnSpc>
                <a:spcPct val="150000"/>
              </a:lnSpc>
            </a:pPr>
            <a:r>
              <a:rPr lang="en-GB" dirty="0"/>
              <a:t>Information represented in tables can use both text &amp; numbers combined together.</a:t>
            </a:r>
            <a:endParaRPr lang="en-US" dirty="0"/>
          </a:p>
          <a:p>
            <a:pPr>
              <a:lnSpc>
                <a:spcPct val="150000"/>
              </a:lnSpc>
            </a:pPr>
            <a:r>
              <a:rPr lang="en-US" dirty="0"/>
              <a:t>Tables are very good for </a:t>
            </a:r>
            <a:r>
              <a:rPr lang="en-GB" dirty="0"/>
              <a:t>organising information and giving it structure, but when presenting large quantities of information, they</a:t>
            </a:r>
            <a:r>
              <a:rPr lang="en-US" dirty="0"/>
              <a:t> can become very difficult to read.</a:t>
            </a:r>
          </a:p>
        </p:txBody>
      </p:sp>
    </p:spTree>
    <p:extLst>
      <p:ext uri="{BB962C8B-B14F-4D97-AF65-F5344CB8AC3E}">
        <p14:creationId xmlns:p14="http://schemas.microsoft.com/office/powerpoint/2010/main" val="2093441710"/>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3005</TotalTime>
  <Words>839</Words>
  <Application>Microsoft Office PowerPoint</Application>
  <PresentationFormat>Widescreen</PresentationFormat>
  <Paragraphs>90</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Aptos Display</vt:lpstr>
      <vt:lpstr>Manrope</vt:lpstr>
      <vt:lpstr>Arial</vt:lpstr>
      <vt:lpstr>NewNinjaTheme</vt:lpstr>
      <vt:lpstr>Text, Numbers &amp; Tables</vt:lpstr>
      <vt:lpstr>Introduction</vt:lpstr>
      <vt:lpstr>Text</vt:lpstr>
      <vt:lpstr>Text</vt:lpstr>
      <vt:lpstr>Numbers</vt:lpstr>
      <vt:lpstr>Numbers</vt:lpstr>
      <vt:lpstr>Tables</vt:lpstr>
      <vt:lpstr>Tables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158</cp:revision>
  <dcterms:created xsi:type="dcterms:W3CDTF">2024-04-15T17:57:41Z</dcterms:created>
  <dcterms:modified xsi:type="dcterms:W3CDTF">2024-08-02T15:32:52Z</dcterms:modified>
</cp:coreProperties>
</file>