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25"/>
  </p:notesMasterIdLst>
  <p:sldIdLst>
    <p:sldId id="398" r:id="rId2"/>
    <p:sldId id="277" r:id="rId3"/>
    <p:sldId id="257" r:id="rId4"/>
    <p:sldId id="368" r:id="rId5"/>
    <p:sldId id="361" r:id="rId6"/>
    <p:sldId id="369" r:id="rId7"/>
    <p:sldId id="370" r:id="rId8"/>
    <p:sldId id="382" r:id="rId9"/>
    <p:sldId id="310" r:id="rId10"/>
    <p:sldId id="396" r:id="rId11"/>
    <p:sldId id="397" r:id="rId12"/>
    <p:sldId id="385" r:id="rId13"/>
    <p:sldId id="386" r:id="rId14"/>
    <p:sldId id="387" r:id="rId15"/>
    <p:sldId id="372" r:id="rId16"/>
    <p:sldId id="389" r:id="rId17"/>
    <p:sldId id="390" r:id="rId18"/>
    <p:sldId id="391" r:id="rId19"/>
    <p:sldId id="392" r:id="rId20"/>
    <p:sldId id="393" r:id="rId21"/>
    <p:sldId id="395" r:id="rId22"/>
    <p:sldId id="267" r:id="rId23"/>
    <p:sldId id="399" r:id="rId24"/>
  </p:sldIdLst>
  <p:sldSz cx="12192000" cy="6858000"/>
  <p:notesSz cx="6858000" cy="9144000"/>
  <p:embeddedFontLst>
    <p:embeddedFont>
      <p:font typeface="Manrope" pitchFamily="2" charset="0"/>
      <p:regular r:id="rId26"/>
      <p:bold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849AA7-492B-4484-966C-5B35925CF03E}" v="3" dt="2024-08-07T08:37:58.91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2933" autoAdjust="0"/>
  </p:normalViewPr>
  <p:slideViewPr>
    <p:cSldViewPr snapToGrid="0">
      <p:cViewPr varScale="1">
        <p:scale>
          <a:sx n="144" d="100"/>
          <a:sy n="144" d="100"/>
        </p:scale>
        <p:origin x="78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E156774F-0027-4525-A335-52E5E150E15E}"/>
    <pc:docChg chg="undo redo custSel modSld">
      <pc:chgData name="Daniel Richardson" userId="b12f1a219faba2ab" providerId="LiveId" clId="{E156774F-0027-4525-A335-52E5E150E15E}" dt="2024-04-22T13:12:48.603" v="329" actId="478"/>
      <pc:docMkLst>
        <pc:docMk/>
      </pc:docMkLst>
      <pc:sldChg chg="delSp modSp mod">
        <pc:chgData name="Daniel Richardson" userId="b12f1a219faba2ab" providerId="LiveId" clId="{E156774F-0027-4525-A335-52E5E150E15E}" dt="2024-04-22T13:03:35.415" v="23" actId="478"/>
        <pc:sldMkLst>
          <pc:docMk/>
          <pc:sldMk cId="1001803903" sldId="257"/>
        </pc:sldMkLst>
        <pc:spChg chg="mod">
          <ac:chgData name="Daniel Richardson" userId="b12f1a219faba2ab" providerId="LiveId" clId="{E156774F-0027-4525-A335-52E5E150E15E}" dt="2024-04-22T13:03:33.855" v="22" actId="20577"/>
          <ac:spMkLst>
            <pc:docMk/>
            <pc:sldMk cId="1001803903" sldId="257"/>
            <ac:spMk id="3" creationId="{FE75BD0E-2AE4-367B-527D-F06950CE7B1D}"/>
          </ac:spMkLst>
        </pc:spChg>
        <pc:cxnChg chg="del">
          <ac:chgData name="Daniel Richardson" userId="b12f1a219faba2ab" providerId="LiveId" clId="{E156774F-0027-4525-A335-52E5E150E15E}" dt="2024-04-22T13:03:21.099" v="12" actId="478"/>
          <ac:cxnSpMkLst>
            <pc:docMk/>
            <pc:sldMk cId="1001803903" sldId="257"/>
            <ac:cxnSpMk id="7" creationId="{D88E3CDF-2FC2-BC17-4991-A11BBBD72585}"/>
          </ac:cxnSpMkLst>
        </pc:cxnChg>
        <pc:cxnChg chg="del">
          <ac:chgData name="Daniel Richardson" userId="b12f1a219faba2ab" providerId="LiveId" clId="{E156774F-0027-4525-A335-52E5E150E15E}" dt="2024-04-22T13:03:35.415" v="23" actId="478"/>
          <ac:cxnSpMkLst>
            <pc:docMk/>
            <pc:sldMk cId="1001803903" sldId="257"/>
            <ac:cxnSpMk id="9" creationId="{37969E3F-0500-CE35-53C9-B288CA1E9A00}"/>
          </ac:cxnSpMkLst>
        </pc:cxnChg>
      </pc:sldChg>
      <pc:sldChg chg="delSp modSp mod">
        <pc:chgData name="Daniel Richardson" userId="b12f1a219faba2ab" providerId="LiveId" clId="{E156774F-0027-4525-A335-52E5E150E15E}" dt="2024-04-22T13:06:40.794" v="73" actId="20577"/>
        <pc:sldMkLst>
          <pc:docMk/>
          <pc:sldMk cId="3943055387" sldId="310"/>
        </pc:sldMkLst>
        <pc:spChg chg="mod">
          <ac:chgData name="Daniel Richardson" userId="b12f1a219faba2ab" providerId="LiveId" clId="{E156774F-0027-4525-A335-52E5E150E15E}" dt="2024-04-22T13:06:33.451" v="66" actId="20577"/>
          <ac:spMkLst>
            <pc:docMk/>
            <pc:sldMk cId="3943055387" sldId="310"/>
            <ac:spMk id="2" creationId="{95A80BD0-DA60-059B-26E9-70245C27A897}"/>
          </ac:spMkLst>
        </pc:spChg>
        <pc:graphicFrameChg chg="modGraphic">
          <ac:chgData name="Daniel Richardson" userId="b12f1a219faba2ab" providerId="LiveId" clId="{E156774F-0027-4525-A335-52E5E150E15E}" dt="2024-04-22T13:06:40.794" v="73" actId="20577"/>
          <ac:graphicFrameMkLst>
            <pc:docMk/>
            <pc:sldMk cId="3943055387" sldId="310"/>
            <ac:graphicFrameMk id="5" creationId="{9DEABE27-493A-CD13-9120-CC68A2796E70}"/>
          </ac:graphicFrameMkLst>
        </pc:graphicFrameChg>
        <pc:cxnChg chg="del">
          <ac:chgData name="Daniel Richardson" userId="b12f1a219faba2ab" providerId="LiveId" clId="{E156774F-0027-4525-A335-52E5E150E15E}" dt="2024-04-22T13:06:31.323" v="59" actId="478"/>
          <ac:cxnSpMkLst>
            <pc:docMk/>
            <pc:sldMk cId="3943055387" sldId="310"/>
            <ac:cxnSpMk id="10" creationId="{0EEB5E99-46B7-EE31-C837-23C0E3AD6939}"/>
          </ac:cxnSpMkLst>
        </pc:cxnChg>
        <pc:cxnChg chg="del">
          <ac:chgData name="Daniel Richardson" userId="b12f1a219faba2ab" providerId="LiveId" clId="{E156774F-0027-4525-A335-52E5E150E15E}" dt="2024-04-22T13:06:37.080" v="67" actId="478"/>
          <ac:cxnSpMkLst>
            <pc:docMk/>
            <pc:sldMk cId="3943055387" sldId="310"/>
            <ac:cxnSpMk id="12" creationId="{493BCABB-3DB8-0B7D-6F50-C774C8431A9B}"/>
          </ac:cxnSpMkLst>
        </pc:cxnChg>
      </pc:sldChg>
      <pc:sldChg chg="delSp modSp mod">
        <pc:chgData name="Daniel Richardson" userId="b12f1a219faba2ab" providerId="LiveId" clId="{E156774F-0027-4525-A335-52E5E150E15E}" dt="2024-04-22T13:04:48.328" v="41" actId="20577"/>
        <pc:sldMkLst>
          <pc:docMk/>
          <pc:sldMk cId="3782954033" sldId="361"/>
        </pc:sldMkLst>
        <pc:spChg chg="mod">
          <ac:chgData name="Daniel Richardson" userId="b12f1a219faba2ab" providerId="LiveId" clId="{E156774F-0027-4525-A335-52E5E150E15E}" dt="2024-04-22T13:04:44.119" v="38" actId="20577"/>
          <ac:spMkLst>
            <pc:docMk/>
            <pc:sldMk cId="3782954033" sldId="361"/>
            <ac:spMk id="2" creationId="{7D02B8F8-ADBC-B85C-2AB2-502AFAF04D0F}"/>
          </ac:spMkLst>
        </pc:spChg>
        <pc:spChg chg="mod">
          <ac:chgData name="Daniel Richardson" userId="b12f1a219faba2ab" providerId="LiveId" clId="{E156774F-0027-4525-A335-52E5E150E15E}" dt="2024-04-22T13:04:48.328" v="41" actId="20577"/>
          <ac:spMkLst>
            <pc:docMk/>
            <pc:sldMk cId="3782954033" sldId="361"/>
            <ac:spMk id="3" creationId="{FE75BD0E-2AE4-367B-527D-F06950CE7B1D}"/>
          </ac:spMkLst>
        </pc:spChg>
        <pc:cxnChg chg="del">
          <ac:chgData name="Daniel Richardson" userId="b12f1a219faba2ab" providerId="LiveId" clId="{E156774F-0027-4525-A335-52E5E150E15E}" dt="2024-04-22T13:04:45.258" v="39" actId="478"/>
          <ac:cxnSpMkLst>
            <pc:docMk/>
            <pc:sldMk cId="3782954033" sldId="361"/>
            <ac:cxnSpMk id="19" creationId="{56DAFDA5-CCC9-165D-6ACF-6A90F74F88C8}"/>
          </ac:cxnSpMkLst>
        </pc:cxnChg>
      </pc:sldChg>
      <pc:sldChg chg="modSp mod">
        <pc:chgData name="Daniel Richardson" userId="b12f1a219faba2ab" providerId="LiveId" clId="{E156774F-0027-4525-A335-52E5E150E15E}" dt="2024-04-22T13:04:17.233" v="32" actId="20577"/>
        <pc:sldMkLst>
          <pc:docMk/>
          <pc:sldMk cId="2409382195" sldId="368"/>
        </pc:sldMkLst>
        <pc:spChg chg="mod">
          <ac:chgData name="Daniel Richardson" userId="b12f1a219faba2ab" providerId="LiveId" clId="{E156774F-0027-4525-A335-52E5E150E15E}" dt="2024-04-22T13:03:56.614" v="24"/>
          <ac:spMkLst>
            <pc:docMk/>
            <pc:sldMk cId="2409382195" sldId="368"/>
            <ac:spMk id="2" creationId="{7D02B8F8-ADBC-B85C-2AB2-502AFAF04D0F}"/>
          </ac:spMkLst>
        </pc:spChg>
        <pc:spChg chg="mod">
          <ac:chgData name="Daniel Richardson" userId="b12f1a219faba2ab" providerId="LiveId" clId="{E156774F-0027-4525-A335-52E5E150E15E}" dt="2024-04-22T13:04:17.233" v="32" actId="20577"/>
          <ac:spMkLst>
            <pc:docMk/>
            <pc:sldMk cId="2409382195" sldId="368"/>
            <ac:spMk id="3" creationId="{FE75BD0E-2AE4-367B-527D-F06950CE7B1D}"/>
          </ac:spMkLst>
        </pc:spChg>
      </pc:sldChg>
      <pc:sldChg chg="delSp modSp mod">
        <pc:chgData name="Daniel Richardson" userId="b12f1a219faba2ab" providerId="LiveId" clId="{E156774F-0027-4525-A335-52E5E150E15E}" dt="2024-04-22T13:05:18.404" v="58" actId="20577"/>
        <pc:sldMkLst>
          <pc:docMk/>
          <pc:sldMk cId="1854721302" sldId="369"/>
        </pc:sldMkLst>
        <pc:spChg chg="mod">
          <ac:chgData name="Daniel Richardson" userId="b12f1a219faba2ab" providerId="LiveId" clId="{E156774F-0027-4525-A335-52E5E150E15E}" dt="2024-04-22T13:05:03.169" v="50" actId="20577"/>
          <ac:spMkLst>
            <pc:docMk/>
            <pc:sldMk cId="1854721302" sldId="369"/>
            <ac:spMk id="2" creationId="{7D02B8F8-ADBC-B85C-2AB2-502AFAF04D0F}"/>
          </ac:spMkLst>
        </pc:spChg>
        <pc:spChg chg="mod">
          <ac:chgData name="Daniel Richardson" userId="b12f1a219faba2ab" providerId="LiveId" clId="{E156774F-0027-4525-A335-52E5E150E15E}" dt="2024-04-22T13:05:18.404" v="58" actId="20577"/>
          <ac:spMkLst>
            <pc:docMk/>
            <pc:sldMk cId="1854721302" sldId="369"/>
            <ac:spMk id="3" creationId="{FE75BD0E-2AE4-367B-527D-F06950CE7B1D}"/>
          </ac:spMkLst>
        </pc:spChg>
        <pc:cxnChg chg="del">
          <ac:chgData name="Daniel Richardson" userId="b12f1a219faba2ab" providerId="LiveId" clId="{E156774F-0027-4525-A335-52E5E150E15E}" dt="2024-04-22T13:05:04.923" v="51" actId="478"/>
          <ac:cxnSpMkLst>
            <pc:docMk/>
            <pc:sldMk cId="1854721302" sldId="369"/>
            <ac:cxnSpMk id="5" creationId="{A8085DE2-3DD5-162C-E51E-366753960842}"/>
          </ac:cxnSpMkLst>
        </pc:cxnChg>
      </pc:sldChg>
      <pc:sldChg chg="modSp mod">
        <pc:chgData name="Daniel Richardson" userId="b12f1a219faba2ab" providerId="LiveId" clId="{E156774F-0027-4525-A335-52E5E150E15E}" dt="2024-04-22T13:09:01.962" v="144"/>
        <pc:sldMkLst>
          <pc:docMk/>
          <pc:sldMk cId="3139604792" sldId="372"/>
        </pc:sldMkLst>
        <pc:spChg chg="mod">
          <ac:chgData name="Daniel Richardson" userId="b12f1a219faba2ab" providerId="LiveId" clId="{E156774F-0027-4525-A335-52E5E150E15E}" dt="2024-04-22T13:09:01.962" v="144"/>
          <ac:spMkLst>
            <pc:docMk/>
            <pc:sldMk cId="3139604792" sldId="372"/>
            <ac:spMk id="2" creationId="{95A80BD0-DA60-059B-26E9-70245C27A897}"/>
          </ac:spMkLst>
        </pc:spChg>
      </pc:sldChg>
      <pc:sldChg chg="modSp mod">
        <pc:chgData name="Daniel Richardson" userId="b12f1a219faba2ab" providerId="LiveId" clId="{E156774F-0027-4525-A335-52E5E150E15E}" dt="2024-04-22T13:08:39.411" v="140" actId="20577"/>
        <pc:sldMkLst>
          <pc:docMk/>
          <pc:sldMk cId="1906962638" sldId="385"/>
        </pc:sldMkLst>
        <pc:spChg chg="mod">
          <ac:chgData name="Daniel Richardson" userId="b12f1a219faba2ab" providerId="LiveId" clId="{E156774F-0027-4525-A335-52E5E150E15E}" dt="2024-04-22T13:08:39.411" v="140" actId="20577"/>
          <ac:spMkLst>
            <pc:docMk/>
            <pc:sldMk cId="1906962638" sldId="385"/>
            <ac:spMk id="2" creationId="{95A80BD0-DA60-059B-26E9-70245C27A897}"/>
          </ac:spMkLst>
        </pc:spChg>
      </pc:sldChg>
      <pc:sldChg chg="modSp mod">
        <pc:chgData name="Daniel Richardson" userId="b12f1a219faba2ab" providerId="LiveId" clId="{E156774F-0027-4525-A335-52E5E150E15E}" dt="2024-04-22T13:08:41.975" v="141"/>
        <pc:sldMkLst>
          <pc:docMk/>
          <pc:sldMk cId="2154158579" sldId="386"/>
        </pc:sldMkLst>
        <pc:spChg chg="mod">
          <ac:chgData name="Daniel Richardson" userId="b12f1a219faba2ab" providerId="LiveId" clId="{E156774F-0027-4525-A335-52E5E150E15E}" dt="2024-04-22T13:08:41.975" v="141"/>
          <ac:spMkLst>
            <pc:docMk/>
            <pc:sldMk cId="2154158579" sldId="386"/>
            <ac:spMk id="2" creationId="{95A80BD0-DA60-059B-26E9-70245C27A897}"/>
          </ac:spMkLst>
        </pc:spChg>
        <pc:graphicFrameChg chg="modGraphic">
          <ac:chgData name="Daniel Richardson" userId="b12f1a219faba2ab" providerId="LiveId" clId="{E156774F-0027-4525-A335-52E5E150E15E}" dt="2024-04-22T13:07:21.370" v="104" actId="20577"/>
          <ac:graphicFrameMkLst>
            <pc:docMk/>
            <pc:sldMk cId="2154158579" sldId="386"/>
            <ac:graphicFrameMk id="8" creationId="{34F2F23D-B12B-284B-D206-493F56FDB43C}"/>
          </ac:graphicFrameMkLst>
        </pc:graphicFrameChg>
      </pc:sldChg>
      <pc:sldChg chg="modSp mod">
        <pc:chgData name="Daniel Richardson" userId="b12f1a219faba2ab" providerId="LiveId" clId="{E156774F-0027-4525-A335-52E5E150E15E}" dt="2024-04-22T13:08:44.309" v="142"/>
        <pc:sldMkLst>
          <pc:docMk/>
          <pc:sldMk cId="2871600470" sldId="387"/>
        </pc:sldMkLst>
        <pc:spChg chg="mod">
          <ac:chgData name="Daniel Richardson" userId="b12f1a219faba2ab" providerId="LiveId" clId="{E156774F-0027-4525-A335-52E5E150E15E}" dt="2024-04-22T13:08:44.309" v="142"/>
          <ac:spMkLst>
            <pc:docMk/>
            <pc:sldMk cId="2871600470" sldId="387"/>
            <ac:spMk id="2" creationId="{95A80BD0-DA60-059B-26E9-70245C27A897}"/>
          </ac:spMkLst>
        </pc:spChg>
        <pc:graphicFrameChg chg="mod modGraphic">
          <ac:chgData name="Daniel Richardson" userId="b12f1a219faba2ab" providerId="LiveId" clId="{E156774F-0027-4525-A335-52E5E150E15E}" dt="2024-04-22T13:08:21.430" v="127" actId="1036"/>
          <ac:graphicFrameMkLst>
            <pc:docMk/>
            <pc:sldMk cId="2871600470" sldId="387"/>
            <ac:graphicFrameMk id="5" creationId="{6FB49C6F-37D7-284A-EBF8-7B9926850400}"/>
          </ac:graphicFrameMkLst>
        </pc:graphicFrameChg>
      </pc:sldChg>
      <pc:sldChg chg="modSp mod">
        <pc:chgData name="Daniel Richardson" userId="b12f1a219faba2ab" providerId="LiveId" clId="{E156774F-0027-4525-A335-52E5E150E15E}" dt="2024-04-22T13:08:48.980" v="143"/>
        <pc:sldMkLst>
          <pc:docMk/>
          <pc:sldMk cId="2906490980" sldId="388"/>
        </pc:sldMkLst>
        <pc:spChg chg="mod">
          <ac:chgData name="Daniel Richardson" userId="b12f1a219faba2ab" providerId="LiveId" clId="{E156774F-0027-4525-A335-52E5E150E15E}" dt="2024-04-22T13:08:48.980" v="143"/>
          <ac:spMkLst>
            <pc:docMk/>
            <pc:sldMk cId="2906490980" sldId="388"/>
            <ac:spMk id="2" creationId="{95A80BD0-DA60-059B-26E9-70245C27A897}"/>
          </ac:spMkLst>
        </pc:spChg>
        <pc:graphicFrameChg chg="modGraphic">
          <ac:chgData name="Daniel Richardson" userId="b12f1a219faba2ab" providerId="LiveId" clId="{E156774F-0027-4525-A335-52E5E150E15E}" dt="2024-04-22T13:08:29.853" v="135" actId="20577"/>
          <ac:graphicFrameMkLst>
            <pc:docMk/>
            <pc:sldMk cId="2906490980" sldId="388"/>
            <ac:graphicFrameMk id="5" creationId="{97A62409-0834-C20E-9EF0-3DCE035DC652}"/>
          </ac:graphicFrameMkLst>
        </pc:graphicFrameChg>
      </pc:sldChg>
      <pc:sldChg chg="delSp modSp mod">
        <pc:chgData name="Daniel Richardson" userId="b12f1a219faba2ab" providerId="LiveId" clId="{E156774F-0027-4525-A335-52E5E150E15E}" dt="2024-04-22T13:09:26.191" v="168" actId="404"/>
        <pc:sldMkLst>
          <pc:docMk/>
          <pc:sldMk cId="4023037640" sldId="389"/>
        </pc:sldMkLst>
        <pc:spChg chg="mod">
          <ac:chgData name="Daniel Richardson" userId="b12f1a219faba2ab" providerId="LiveId" clId="{E156774F-0027-4525-A335-52E5E150E15E}" dt="2024-04-22T13:09:26.191" v="168" actId="404"/>
          <ac:spMkLst>
            <pc:docMk/>
            <pc:sldMk cId="4023037640" sldId="389"/>
            <ac:spMk id="2" creationId="{95A80BD0-DA60-059B-26E9-70245C27A897}"/>
          </ac:spMkLst>
        </pc:spChg>
        <pc:cxnChg chg="del">
          <ac:chgData name="Daniel Richardson" userId="b12f1a219faba2ab" providerId="LiveId" clId="{E156774F-0027-4525-A335-52E5E150E15E}" dt="2024-04-22T13:09:11.344" v="156" actId="478"/>
          <ac:cxnSpMkLst>
            <pc:docMk/>
            <pc:sldMk cId="4023037640" sldId="389"/>
            <ac:cxnSpMk id="10" creationId="{C73E5EE5-5D90-C30C-2D03-BC8F4F6CE4AB}"/>
          </ac:cxnSpMkLst>
        </pc:cxnChg>
        <pc:cxnChg chg="del">
          <ac:chgData name="Daniel Richardson" userId="b12f1a219faba2ab" providerId="LiveId" clId="{E156774F-0027-4525-A335-52E5E150E15E}" dt="2024-04-22T13:09:16.735" v="160" actId="478"/>
          <ac:cxnSpMkLst>
            <pc:docMk/>
            <pc:sldMk cId="4023037640" sldId="389"/>
            <ac:cxnSpMk id="11" creationId="{3C52B283-507A-77B3-208F-F9039E4CB70B}"/>
          </ac:cxnSpMkLst>
        </pc:cxnChg>
      </pc:sldChg>
      <pc:sldChg chg="delSp modSp mod">
        <pc:chgData name="Daniel Richardson" userId="b12f1a219faba2ab" providerId="LiveId" clId="{E156774F-0027-4525-A335-52E5E150E15E}" dt="2024-04-22T13:09:52.996" v="183" actId="404"/>
        <pc:sldMkLst>
          <pc:docMk/>
          <pc:sldMk cId="3934263030" sldId="390"/>
        </pc:sldMkLst>
        <pc:spChg chg="mod">
          <ac:chgData name="Daniel Richardson" userId="b12f1a219faba2ab" providerId="LiveId" clId="{E156774F-0027-4525-A335-52E5E150E15E}" dt="2024-04-22T13:09:52.996" v="183" actId="404"/>
          <ac:spMkLst>
            <pc:docMk/>
            <pc:sldMk cId="3934263030" sldId="390"/>
            <ac:spMk id="2" creationId="{95A80BD0-DA60-059B-26E9-70245C27A897}"/>
          </ac:spMkLst>
        </pc:spChg>
        <pc:graphicFrameChg chg="modGraphic">
          <ac:chgData name="Daniel Richardson" userId="b12f1a219faba2ab" providerId="LiveId" clId="{E156774F-0027-4525-A335-52E5E150E15E}" dt="2024-04-22T13:09:40.166" v="177" actId="20577"/>
          <ac:graphicFrameMkLst>
            <pc:docMk/>
            <pc:sldMk cId="3934263030" sldId="390"/>
            <ac:graphicFrameMk id="5" creationId="{73C3B822-0AEA-EF82-F60A-A63733F29045}"/>
          </ac:graphicFrameMkLst>
        </pc:graphicFrameChg>
        <pc:cxnChg chg="del">
          <ac:chgData name="Daniel Richardson" userId="b12f1a219faba2ab" providerId="LiveId" clId="{E156774F-0027-4525-A335-52E5E150E15E}" dt="2024-04-22T13:09:41.929" v="178" actId="478"/>
          <ac:cxnSpMkLst>
            <pc:docMk/>
            <pc:sldMk cId="3934263030" sldId="390"/>
            <ac:cxnSpMk id="7" creationId="{4CA174D8-9FE2-40B6-9771-D345AE044123}"/>
          </ac:cxnSpMkLst>
        </pc:cxnChg>
        <pc:cxnChg chg="del">
          <ac:chgData name="Daniel Richardson" userId="b12f1a219faba2ab" providerId="LiveId" clId="{E156774F-0027-4525-A335-52E5E150E15E}" dt="2024-04-22T13:09:42.925" v="179" actId="478"/>
          <ac:cxnSpMkLst>
            <pc:docMk/>
            <pc:sldMk cId="3934263030" sldId="390"/>
            <ac:cxnSpMk id="9" creationId="{7D6CEF24-5AF8-CB88-1BD0-458DF6369519}"/>
          </ac:cxnSpMkLst>
        </pc:cxnChg>
        <pc:cxnChg chg="del">
          <ac:chgData name="Daniel Richardson" userId="b12f1a219faba2ab" providerId="LiveId" clId="{E156774F-0027-4525-A335-52E5E150E15E}" dt="2024-04-22T13:09:50.584" v="181" actId="478"/>
          <ac:cxnSpMkLst>
            <pc:docMk/>
            <pc:sldMk cId="3934263030" sldId="390"/>
            <ac:cxnSpMk id="11" creationId="{00E7D7E9-2018-89CB-E09D-6B6E6226A75D}"/>
          </ac:cxnSpMkLst>
        </pc:cxnChg>
        <pc:cxnChg chg="del">
          <ac:chgData name="Daniel Richardson" userId="b12f1a219faba2ab" providerId="LiveId" clId="{E156774F-0027-4525-A335-52E5E150E15E}" dt="2024-04-22T13:09:51.449" v="182" actId="478"/>
          <ac:cxnSpMkLst>
            <pc:docMk/>
            <pc:sldMk cId="3934263030" sldId="390"/>
            <ac:cxnSpMk id="12" creationId="{6C3173D2-E7B0-F328-EB20-4445992EC974}"/>
          </ac:cxnSpMkLst>
        </pc:cxnChg>
      </pc:sldChg>
      <pc:sldChg chg="delSp modSp mod">
        <pc:chgData name="Daniel Richardson" userId="b12f1a219faba2ab" providerId="LiveId" clId="{E156774F-0027-4525-A335-52E5E150E15E}" dt="2024-04-22T13:11:04.808" v="226" actId="20577"/>
        <pc:sldMkLst>
          <pc:docMk/>
          <pc:sldMk cId="1712933438" sldId="391"/>
        </pc:sldMkLst>
        <pc:spChg chg="mod">
          <ac:chgData name="Daniel Richardson" userId="b12f1a219faba2ab" providerId="LiveId" clId="{E156774F-0027-4525-A335-52E5E150E15E}" dt="2024-04-22T13:10:00.007" v="187" actId="404"/>
          <ac:spMkLst>
            <pc:docMk/>
            <pc:sldMk cId="1712933438" sldId="391"/>
            <ac:spMk id="2" creationId="{95A80BD0-DA60-059B-26E9-70245C27A897}"/>
          </ac:spMkLst>
        </pc:spChg>
        <pc:graphicFrameChg chg="modGraphic">
          <ac:chgData name="Daniel Richardson" userId="b12f1a219faba2ab" providerId="LiveId" clId="{E156774F-0027-4525-A335-52E5E150E15E}" dt="2024-04-22T13:11:04.808" v="226" actId="20577"/>
          <ac:graphicFrameMkLst>
            <pc:docMk/>
            <pc:sldMk cId="1712933438" sldId="391"/>
            <ac:graphicFrameMk id="9" creationId="{DDDB78B1-39D6-D450-5133-CA98B2497186}"/>
          </ac:graphicFrameMkLst>
        </pc:graphicFrameChg>
        <pc:cxnChg chg="del">
          <ac:chgData name="Daniel Richardson" userId="b12f1a219faba2ab" providerId="LiveId" clId="{E156774F-0027-4525-A335-52E5E150E15E}" dt="2024-04-22T13:10:40.412" v="206" actId="478"/>
          <ac:cxnSpMkLst>
            <pc:docMk/>
            <pc:sldMk cId="1712933438" sldId="391"/>
            <ac:cxnSpMk id="10" creationId="{C79AC4FB-CB0B-C5F0-CF19-656674B25307}"/>
          </ac:cxnSpMkLst>
        </pc:cxnChg>
        <pc:cxnChg chg="del">
          <ac:chgData name="Daniel Richardson" userId="b12f1a219faba2ab" providerId="LiveId" clId="{E156774F-0027-4525-A335-52E5E150E15E}" dt="2024-04-22T13:10:40.891" v="207" actId="478"/>
          <ac:cxnSpMkLst>
            <pc:docMk/>
            <pc:sldMk cId="1712933438" sldId="391"/>
            <ac:cxnSpMk id="11" creationId="{DC5A8B7C-8457-306D-4658-A47EBA66C338}"/>
          </ac:cxnSpMkLst>
        </pc:cxnChg>
        <pc:cxnChg chg="del">
          <ac:chgData name="Daniel Richardson" userId="b12f1a219faba2ab" providerId="LiveId" clId="{E156774F-0027-4525-A335-52E5E150E15E}" dt="2024-04-22T13:10:41.727" v="208" actId="478"/>
          <ac:cxnSpMkLst>
            <pc:docMk/>
            <pc:sldMk cId="1712933438" sldId="391"/>
            <ac:cxnSpMk id="12" creationId="{4B0AB988-11CF-557F-94DC-10DC3E3395A0}"/>
          </ac:cxnSpMkLst>
        </pc:cxnChg>
        <pc:cxnChg chg="del">
          <ac:chgData name="Daniel Richardson" userId="b12f1a219faba2ab" providerId="LiveId" clId="{E156774F-0027-4525-A335-52E5E150E15E}" dt="2024-04-22T13:09:55.799" v="184" actId="478"/>
          <ac:cxnSpMkLst>
            <pc:docMk/>
            <pc:sldMk cId="1712933438" sldId="391"/>
            <ac:cxnSpMk id="13" creationId="{669D3BD9-90B1-0CDD-CC25-60FC365027CF}"/>
          </ac:cxnSpMkLst>
        </pc:cxnChg>
        <pc:cxnChg chg="del">
          <ac:chgData name="Daniel Richardson" userId="b12f1a219faba2ab" providerId="LiveId" clId="{E156774F-0027-4525-A335-52E5E150E15E}" dt="2024-04-22T13:09:56.476" v="185" actId="478"/>
          <ac:cxnSpMkLst>
            <pc:docMk/>
            <pc:sldMk cId="1712933438" sldId="391"/>
            <ac:cxnSpMk id="14" creationId="{EFE9FDD6-AC70-7DCC-7E0B-6A9B5FD19796}"/>
          </ac:cxnSpMkLst>
        </pc:cxnChg>
      </pc:sldChg>
      <pc:sldChg chg="delSp modSp mod">
        <pc:chgData name="Daniel Richardson" userId="b12f1a219faba2ab" providerId="LiveId" clId="{E156774F-0027-4525-A335-52E5E150E15E}" dt="2024-04-22T13:11:37.474" v="256" actId="20577"/>
        <pc:sldMkLst>
          <pc:docMk/>
          <pc:sldMk cId="2455002409" sldId="392"/>
        </pc:sldMkLst>
        <pc:spChg chg="mod">
          <ac:chgData name="Daniel Richardson" userId="b12f1a219faba2ab" providerId="LiveId" clId="{E156774F-0027-4525-A335-52E5E150E15E}" dt="2024-04-22T13:10:07.785" v="191" actId="404"/>
          <ac:spMkLst>
            <pc:docMk/>
            <pc:sldMk cId="2455002409" sldId="392"/>
            <ac:spMk id="2" creationId="{95A80BD0-DA60-059B-26E9-70245C27A897}"/>
          </ac:spMkLst>
        </pc:spChg>
        <pc:graphicFrameChg chg="modGraphic">
          <ac:chgData name="Daniel Richardson" userId="b12f1a219faba2ab" providerId="LiveId" clId="{E156774F-0027-4525-A335-52E5E150E15E}" dt="2024-04-22T13:11:37.474" v="256" actId="20577"/>
          <ac:graphicFrameMkLst>
            <pc:docMk/>
            <pc:sldMk cId="2455002409" sldId="392"/>
            <ac:graphicFrameMk id="5" creationId="{7EC60A39-F6CA-70CE-CEE4-EA073195F522}"/>
          </ac:graphicFrameMkLst>
        </pc:graphicFrameChg>
        <pc:cxnChg chg="del">
          <ac:chgData name="Daniel Richardson" userId="b12f1a219faba2ab" providerId="LiveId" clId="{E156774F-0027-4525-A335-52E5E150E15E}" dt="2024-04-22T13:11:09.874" v="227" actId="478"/>
          <ac:cxnSpMkLst>
            <pc:docMk/>
            <pc:sldMk cId="2455002409" sldId="392"/>
            <ac:cxnSpMk id="9" creationId="{817B8B87-2605-8725-1921-5981C94DBB08}"/>
          </ac:cxnSpMkLst>
        </pc:cxnChg>
        <pc:cxnChg chg="del">
          <ac:chgData name="Daniel Richardson" userId="b12f1a219faba2ab" providerId="LiveId" clId="{E156774F-0027-4525-A335-52E5E150E15E}" dt="2024-04-22T13:11:10.352" v="228" actId="478"/>
          <ac:cxnSpMkLst>
            <pc:docMk/>
            <pc:sldMk cId="2455002409" sldId="392"/>
            <ac:cxnSpMk id="10" creationId="{0EEF4E73-C98C-E4C0-36B9-7F2B1381A0E0}"/>
          </ac:cxnSpMkLst>
        </pc:cxnChg>
        <pc:cxnChg chg="del">
          <ac:chgData name="Daniel Richardson" userId="b12f1a219faba2ab" providerId="LiveId" clId="{E156774F-0027-4525-A335-52E5E150E15E}" dt="2024-04-22T13:11:11.105" v="229" actId="478"/>
          <ac:cxnSpMkLst>
            <pc:docMk/>
            <pc:sldMk cId="2455002409" sldId="392"/>
            <ac:cxnSpMk id="11" creationId="{F47989F2-87D3-5D02-C1B6-42F60DE491CE}"/>
          </ac:cxnSpMkLst>
        </pc:cxnChg>
        <pc:cxnChg chg="del">
          <ac:chgData name="Daniel Richardson" userId="b12f1a219faba2ab" providerId="LiveId" clId="{E156774F-0027-4525-A335-52E5E150E15E}" dt="2024-04-22T13:11:11.950" v="230" actId="478"/>
          <ac:cxnSpMkLst>
            <pc:docMk/>
            <pc:sldMk cId="2455002409" sldId="392"/>
            <ac:cxnSpMk id="12" creationId="{0479813E-03B1-7B54-F973-3712C9CD1A93}"/>
          </ac:cxnSpMkLst>
        </pc:cxnChg>
        <pc:cxnChg chg="del">
          <ac:chgData name="Daniel Richardson" userId="b12f1a219faba2ab" providerId="LiveId" clId="{E156774F-0027-4525-A335-52E5E150E15E}" dt="2024-04-22T13:10:03.760" v="188" actId="478"/>
          <ac:cxnSpMkLst>
            <pc:docMk/>
            <pc:sldMk cId="2455002409" sldId="392"/>
            <ac:cxnSpMk id="13" creationId="{6EE60434-6B1B-6D57-76C6-371057EF3915}"/>
          </ac:cxnSpMkLst>
        </pc:cxnChg>
        <pc:cxnChg chg="del">
          <ac:chgData name="Daniel Richardson" userId="b12f1a219faba2ab" providerId="LiveId" clId="{E156774F-0027-4525-A335-52E5E150E15E}" dt="2024-04-22T13:10:04.378" v="189" actId="478"/>
          <ac:cxnSpMkLst>
            <pc:docMk/>
            <pc:sldMk cId="2455002409" sldId="392"/>
            <ac:cxnSpMk id="14" creationId="{FD277AB2-B178-73D2-E840-177E2BA6FD2F}"/>
          </ac:cxnSpMkLst>
        </pc:cxnChg>
      </pc:sldChg>
      <pc:sldChg chg="delSp modSp mod">
        <pc:chgData name="Daniel Richardson" userId="b12f1a219faba2ab" providerId="LiveId" clId="{E156774F-0027-4525-A335-52E5E150E15E}" dt="2024-04-22T13:12:31.928" v="322" actId="404"/>
        <pc:sldMkLst>
          <pc:docMk/>
          <pc:sldMk cId="1645061520" sldId="393"/>
        </pc:sldMkLst>
        <pc:spChg chg="mod">
          <ac:chgData name="Daniel Richardson" userId="b12f1a219faba2ab" providerId="LiveId" clId="{E156774F-0027-4525-A335-52E5E150E15E}" dt="2024-04-22T13:10:14.033" v="195" actId="404"/>
          <ac:spMkLst>
            <pc:docMk/>
            <pc:sldMk cId="1645061520" sldId="393"/>
            <ac:spMk id="2" creationId="{95A80BD0-DA60-059B-26E9-70245C27A897}"/>
          </ac:spMkLst>
        </pc:spChg>
        <pc:graphicFrameChg chg="modGraphic">
          <ac:chgData name="Daniel Richardson" userId="b12f1a219faba2ab" providerId="LiveId" clId="{E156774F-0027-4525-A335-52E5E150E15E}" dt="2024-04-22T13:12:31.928" v="322" actId="404"/>
          <ac:graphicFrameMkLst>
            <pc:docMk/>
            <pc:sldMk cId="1645061520" sldId="393"/>
            <ac:graphicFrameMk id="10" creationId="{3BEE9AE5-BFAA-DFA5-0DB1-D85D6689C135}"/>
          </ac:graphicFrameMkLst>
        </pc:graphicFrameChg>
        <pc:cxnChg chg="del">
          <ac:chgData name="Daniel Richardson" userId="b12f1a219faba2ab" providerId="LiveId" clId="{E156774F-0027-4525-A335-52E5E150E15E}" dt="2024-04-22T13:10:10.089" v="192" actId="478"/>
          <ac:cxnSpMkLst>
            <pc:docMk/>
            <pc:sldMk cId="1645061520" sldId="393"/>
            <ac:cxnSpMk id="7" creationId="{49196964-0CD3-87A3-A577-5B2E6280B95E}"/>
          </ac:cxnSpMkLst>
        </pc:cxnChg>
        <pc:cxnChg chg="del">
          <ac:chgData name="Daniel Richardson" userId="b12f1a219faba2ab" providerId="LiveId" clId="{E156774F-0027-4525-A335-52E5E150E15E}" dt="2024-04-22T13:10:10.701" v="193" actId="478"/>
          <ac:cxnSpMkLst>
            <pc:docMk/>
            <pc:sldMk cId="1645061520" sldId="393"/>
            <ac:cxnSpMk id="9" creationId="{DC84B4F6-B02C-5B35-DC8E-0E329073753F}"/>
          </ac:cxnSpMkLst>
        </pc:cxnChg>
        <pc:cxnChg chg="del">
          <ac:chgData name="Daniel Richardson" userId="b12f1a219faba2ab" providerId="LiveId" clId="{E156774F-0027-4525-A335-52E5E150E15E}" dt="2024-04-22T13:11:43.044" v="257" actId="478"/>
          <ac:cxnSpMkLst>
            <pc:docMk/>
            <pc:sldMk cId="1645061520" sldId="393"/>
            <ac:cxnSpMk id="11" creationId="{724D7E64-1E30-A84A-F07E-28DD4A55F39A}"/>
          </ac:cxnSpMkLst>
        </pc:cxnChg>
        <pc:cxnChg chg="del">
          <ac:chgData name="Daniel Richardson" userId="b12f1a219faba2ab" providerId="LiveId" clId="{E156774F-0027-4525-A335-52E5E150E15E}" dt="2024-04-22T13:11:43.692" v="258" actId="478"/>
          <ac:cxnSpMkLst>
            <pc:docMk/>
            <pc:sldMk cId="1645061520" sldId="393"/>
            <ac:cxnSpMk id="12" creationId="{249EB76D-08AB-B5DF-57A7-0CB31DF533EC}"/>
          </ac:cxnSpMkLst>
        </pc:cxnChg>
        <pc:cxnChg chg="del">
          <ac:chgData name="Daniel Richardson" userId="b12f1a219faba2ab" providerId="LiveId" clId="{E156774F-0027-4525-A335-52E5E150E15E}" dt="2024-04-22T13:11:44.327" v="259" actId="478"/>
          <ac:cxnSpMkLst>
            <pc:docMk/>
            <pc:sldMk cId="1645061520" sldId="393"/>
            <ac:cxnSpMk id="13" creationId="{D1E42DB0-3C03-00F4-CDDE-430F324DE55A}"/>
          </ac:cxnSpMkLst>
        </pc:cxnChg>
        <pc:cxnChg chg="del">
          <ac:chgData name="Daniel Richardson" userId="b12f1a219faba2ab" providerId="LiveId" clId="{E156774F-0027-4525-A335-52E5E150E15E}" dt="2024-04-22T13:11:44.971" v="260" actId="478"/>
          <ac:cxnSpMkLst>
            <pc:docMk/>
            <pc:sldMk cId="1645061520" sldId="393"/>
            <ac:cxnSpMk id="14" creationId="{350A1A3C-B112-4AFB-75EB-4582FB5D044E}"/>
          </ac:cxnSpMkLst>
        </pc:cxnChg>
        <pc:cxnChg chg="del">
          <ac:chgData name="Daniel Richardson" userId="b12f1a219faba2ab" providerId="LiveId" clId="{E156774F-0027-4525-A335-52E5E150E15E}" dt="2024-04-22T13:11:45.675" v="261" actId="478"/>
          <ac:cxnSpMkLst>
            <pc:docMk/>
            <pc:sldMk cId="1645061520" sldId="393"/>
            <ac:cxnSpMk id="15" creationId="{2B68B0AD-C71A-7213-C127-B4721AD50134}"/>
          </ac:cxnSpMkLst>
        </pc:cxnChg>
        <pc:cxnChg chg="del">
          <ac:chgData name="Daniel Richardson" userId="b12f1a219faba2ab" providerId="LiveId" clId="{E156774F-0027-4525-A335-52E5E150E15E}" dt="2024-04-22T13:11:46.589" v="262" actId="478"/>
          <ac:cxnSpMkLst>
            <pc:docMk/>
            <pc:sldMk cId="1645061520" sldId="393"/>
            <ac:cxnSpMk id="16" creationId="{B1BFDE74-6B74-DBC6-831A-0F40B68C4D57}"/>
          </ac:cxnSpMkLst>
        </pc:cxnChg>
      </pc:sldChg>
      <pc:sldChg chg="delSp modSp mod">
        <pc:chgData name="Daniel Richardson" userId="b12f1a219faba2ab" providerId="LiveId" clId="{E156774F-0027-4525-A335-52E5E150E15E}" dt="2024-04-22T13:12:48.603" v="329" actId="478"/>
        <pc:sldMkLst>
          <pc:docMk/>
          <pc:sldMk cId="3297989005" sldId="394"/>
        </pc:sldMkLst>
        <pc:spChg chg="mod">
          <ac:chgData name="Daniel Richardson" userId="b12f1a219faba2ab" providerId="LiveId" clId="{E156774F-0027-4525-A335-52E5E150E15E}" dt="2024-04-22T13:10:22.933" v="201" actId="404"/>
          <ac:spMkLst>
            <pc:docMk/>
            <pc:sldMk cId="3297989005" sldId="394"/>
            <ac:spMk id="2" creationId="{95A80BD0-DA60-059B-26E9-70245C27A897}"/>
          </ac:spMkLst>
        </pc:spChg>
        <pc:graphicFrameChg chg="mod">
          <ac:chgData name="Daniel Richardson" userId="b12f1a219faba2ab" providerId="LiveId" clId="{E156774F-0027-4525-A335-52E5E150E15E}" dt="2024-04-22T13:12:41.209" v="323"/>
          <ac:graphicFrameMkLst>
            <pc:docMk/>
            <pc:sldMk cId="3297989005" sldId="394"/>
            <ac:graphicFrameMk id="7" creationId="{78E8A460-0A04-C9E3-12D2-3B954062DCBB}"/>
          </ac:graphicFrameMkLst>
        </pc:graphicFrameChg>
        <pc:cxnChg chg="del">
          <ac:chgData name="Daniel Richardson" userId="b12f1a219faba2ab" providerId="LiveId" clId="{E156774F-0027-4525-A335-52E5E150E15E}" dt="2024-04-22T13:12:43.484" v="324" actId="478"/>
          <ac:cxnSpMkLst>
            <pc:docMk/>
            <pc:sldMk cId="3297989005" sldId="394"/>
            <ac:cxnSpMk id="9" creationId="{3E915CB1-0514-7C78-816B-842377732C44}"/>
          </ac:cxnSpMkLst>
        </pc:cxnChg>
        <pc:cxnChg chg="del">
          <ac:chgData name="Daniel Richardson" userId="b12f1a219faba2ab" providerId="LiveId" clId="{E156774F-0027-4525-A335-52E5E150E15E}" dt="2024-04-22T13:12:44.137" v="325" actId="478"/>
          <ac:cxnSpMkLst>
            <pc:docMk/>
            <pc:sldMk cId="3297989005" sldId="394"/>
            <ac:cxnSpMk id="10" creationId="{09EF5827-CD1E-A622-9191-129620319B03}"/>
          </ac:cxnSpMkLst>
        </pc:cxnChg>
        <pc:cxnChg chg="del">
          <ac:chgData name="Daniel Richardson" userId="b12f1a219faba2ab" providerId="LiveId" clId="{E156774F-0027-4525-A335-52E5E150E15E}" dt="2024-04-22T13:12:45.246" v="326" actId="478"/>
          <ac:cxnSpMkLst>
            <pc:docMk/>
            <pc:sldMk cId="3297989005" sldId="394"/>
            <ac:cxnSpMk id="11" creationId="{A0492710-525D-419C-C7E6-00B41EF9D196}"/>
          </ac:cxnSpMkLst>
        </pc:cxnChg>
        <pc:cxnChg chg="del">
          <ac:chgData name="Daniel Richardson" userId="b12f1a219faba2ab" providerId="LiveId" clId="{E156774F-0027-4525-A335-52E5E150E15E}" dt="2024-04-22T13:12:45.976" v="327" actId="478"/>
          <ac:cxnSpMkLst>
            <pc:docMk/>
            <pc:sldMk cId="3297989005" sldId="394"/>
            <ac:cxnSpMk id="12" creationId="{5BD413BA-B046-0D79-6896-61901015913A}"/>
          </ac:cxnSpMkLst>
        </pc:cxnChg>
        <pc:cxnChg chg="del">
          <ac:chgData name="Daniel Richardson" userId="b12f1a219faba2ab" providerId="LiveId" clId="{E156774F-0027-4525-A335-52E5E150E15E}" dt="2024-04-22T13:12:48.029" v="328" actId="478"/>
          <ac:cxnSpMkLst>
            <pc:docMk/>
            <pc:sldMk cId="3297989005" sldId="394"/>
            <ac:cxnSpMk id="13" creationId="{560201E7-E538-0102-1A5C-0083B1236F7F}"/>
          </ac:cxnSpMkLst>
        </pc:cxnChg>
        <pc:cxnChg chg="del">
          <ac:chgData name="Daniel Richardson" userId="b12f1a219faba2ab" providerId="LiveId" clId="{E156774F-0027-4525-A335-52E5E150E15E}" dt="2024-04-22T13:12:48.603" v="329" actId="478"/>
          <ac:cxnSpMkLst>
            <pc:docMk/>
            <pc:sldMk cId="3297989005" sldId="394"/>
            <ac:cxnSpMk id="14" creationId="{33B65D42-4B09-099B-8DF4-A404875EA26F}"/>
          </ac:cxnSpMkLst>
        </pc:cxnChg>
        <pc:cxnChg chg="del">
          <ac:chgData name="Daniel Richardson" userId="b12f1a219faba2ab" providerId="LiveId" clId="{E156774F-0027-4525-A335-52E5E150E15E}" dt="2024-04-22T13:10:19.194" v="197" actId="478"/>
          <ac:cxnSpMkLst>
            <pc:docMk/>
            <pc:sldMk cId="3297989005" sldId="394"/>
            <ac:cxnSpMk id="15" creationId="{DBCBC333-D2F5-2F63-25BB-1EA07E0A149C}"/>
          </ac:cxnSpMkLst>
        </pc:cxnChg>
        <pc:cxnChg chg="del">
          <ac:chgData name="Daniel Richardson" userId="b12f1a219faba2ab" providerId="LiveId" clId="{E156774F-0027-4525-A335-52E5E150E15E}" dt="2024-04-22T13:10:18.651" v="196" actId="478"/>
          <ac:cxnSpMkLst>
            <pc:docMk/>
            <pc:sldMk cId="3297989005" sldId="394"/>
            <ac:cxnSpMk id="16" creationId="{750E4624-EC03-81F7-EA20-820A034D2844}"/>
          </ac:cxnSpMkLst>
        </pc:cxnChg>
      </pc:sldChg>
      <pc:sldChg chg="delSp modSp mod">
        <pc:chgData name="Daniel Richardson" userId="b12f1a219faba2ab" providerId="LiveId" clId="{E156774F-0027-4525-A335-52E5E150E15E}" dt="2024-04-22T13:10:29.933" v="205" actId="404"/>
        <pc:sldMkLst>
          <pc:docMk/>
          <pc:sldMk cId="2869658043" sldId="395"/>
        </pc:sldMkLst>
        <pc:spChg chg="mod">
          <ac:chgData name="Daniel Richardson" userId="b12f1a219faba2ab" providerId="LiveId" clId="{E156774F-0027-4525-A335-52E5E150E15E}" dt="2024-04-22T13:10:29.933" v="205" actId="404"/>
          <ac:spMkLst>
            <pc:docMk/>
            <pc:sldMk cId="2869658043" sldId="395"/>
            <ac:spMk id="2" creationId="{95A80BD0-DA60-059B-26E9-70245C27A897}"/>
          </ac:spMkLst>
        </pc:spChg>
        <pc:cxnChg chg="del">
          <ac:chgData name="Daniel Richardson" userId="b12f1a219faba2ab" providerId="LiveId" clId="{E156774F-0027-4525-A335-52E5E150E15E}" dt="2024-04-22T13:10:25.959" v="202" actId="478"/>
          <ac:cxnSpMkLst>
            <pc:docMk/>
            <pc:sldMk cId="2869658043" sldId="395"/>
            <ac:cxnSpMk id="5" creationId="{1010AABE-5EC2-88B7-20A3-D6D66A484919}"/>
          </ac:cxnSpMkLst>
        </pc:cxnChg>
        <pc:cxnChg chg="del">
          <ac:chgData name="Daniel Richardson" userId="b12f1a219faba2ab" providerId="LiveId" clId="{E156774F-0027-4525-A335-52E5E150E15E}" dt="2024-04-22T13:10:26.803" v="203" actId="478"/>
          <ac:cxnSpMkLst>
            <pc:docMk/>
            <pc:sldMk cId="2869658043" sldId="395"/>
            <ac:cxnSpMk id="9" creationId="{6838B1C5-35F1-062A-5A47-B6D9FE14617F}"/>
          </ac:cxnSpMkLst>
        </pc:cxnChg>
      </pc:sldChg>
      <pc:sldChg chg="delSp modSp mod">
        <pc:chgData name="Daniel Richardson" userId="b12f1a219faba2ab" providerId="LiveId" clId="{E156774F-0027-4525-A335-52E5E150E15E}" dt="2024-04-22T13:07:29.211" v="106" actId="478"/>
        <pc:sldMkLst>
          <pc:docMk/>
          <pc:sldMk cId="2753379111" sldId="396"/>
        </pc:sldMkLst>
        <pc:spChg chg="mod">
          <ac:chgData name="Daniel Richardson" userId="b12f1a219faba2ab" providerId="LiveId" clId="{E156774F-0027-4525-A335-52E5E150E15E}" dt="2024-04-22T13:07:27.911" v="105"/>
          <ac:spMkLst>
            <pc:docMk/>
            <pc:sldMk cId="2753379111" sldId="396"/>
            <ac:spMk id="2" creationId="{95A80BD0-DA60-059B-26E9-70245C27A897}"/>
          </ac:spMkLst>
        </pc:spChg>
        <pc:graphicFrameChg chg="modGraphic">
          <ac:chgData name="Daniel Richardson" userId="b12f1a219faba2ab" providerId="LiveId" clId="{E156774F-0027-4525-A335-52E5E150E15E}" dt="2024-04-22T13:06:54.426" v="86" actId="20577"/>
          <ac:graphicFrameMkLst>
            <pc:docMk/>
            <pc:sldMk cId="2753379111" sldId="396"/>
            <ac:graphicFrameMk id="5" creationId="{9DEABE27-493A-CD13-9120-CC68A2796E70}"/>
          </ac:graphicFrameMkLst>
        </pc:graphicFrameChg>
        <pc:cxnChg chg="del">
          <ac:chgData name="Daniel Richardson" userId="b12f1a219faba2ab" providerId="LiveId" clId="{E156774F-0027-4525-A335-52E5E150E15E}" dt="2024-04-22T13:06:49.017" v="74" actId="478"/>
          <ac:cxnSpMkLst>
            <pc:docMk/>
            <pc:sldMk cId="2753379111" sldId="396"/>
            <ac:cxnSpMk id="6" creationId="{2289DDA9-AF93-0A19-6DAA-FC8A57B33E92}"/>
          </ac:cxnSpMkLst>
        </pc:cxnChg>
        <pc:cxnChg chg="del">
          <ac:chgData name="Daniel Richardson" userId="b12f1a219faba2ab" providerId="LiveId" clId="{E156774F-0027-4525-A335-52E5E150E15E}" dt="2024-04-22T13:06:57.189" v="87" actId="478"/>
          <ac:cxnSpMkLst>
            <pc:docMk/>
            <pc:sldMk cId="2753379111" sldId="396"/>
            <ac:cxnSpMk id="7" creationId="{B0F06E12-9C8A-E822-E6E5-C5C4262867DB}"/>
          </ac:cxnSpMkLst>
        </pc:cxnChg>
        <pc:cxnChg chg="del">
          <ac:chgData name="Daniel Richardson" userId="b12f1a219faba2ab" providerId="LiveId" clId="{E156774F-0027-4525-A335-52E5E150E15E}" dt="2024-04-22T13:07:29.211" v="106" actId="478"/>
          <ac:cxnSpMkLst>
            <pc:docMk/>
            <pc:sldMk cId="2753379111" sldId="396"/>
            <ac:cxnSpMk id="10" creationId="{0EEB5E99-46B7-EE31-C837-23C0E3AD6939}"/>
          </ac:cxnSpMkLst>
        </pc:cxnChg>
      </pc:sldChg>
      <pc:sldChg chg="delSp modSp mod">
        <pc:chgData name="Daniel Richardson" userId="b12f1a219faba2ab" providerId="LiveId" clId="{E156774F-0027-4525-A335-52E5E150E15E}" dt="2024-04-22T13:07:32.740" v="108" actId="478"/>
        <pc:sldMkLst>
          <pc:docMk/>
          <pc:sldMk cId="600249225" sldId="397"/>
        </pc:sldMkLst>
        <pc:spChg chg="mod">
          <ac:chgData name="Daniel Richardson" userId="b12f1a219faba2ab" providerId="LiveId" clId="{E156774F-0027-4525-A335-52E5E150E15E}" dt="2024-04-22T13:07:31.604" v="107"/>
          <ac:spMkLst>
            <pc:docMk/>
            <pc:sldMk cId="600249225" sldId="397"/>
            <ac:spMk id="2" creationId="{95A80BD0-DA60-059B-26E9-70245C27A897}"/>
          </ac:spMkLst>
        </pc:spChg>
        <pc:graphicFrameChg chg="modGraphic">
          <ac:chgData name="Daniel Richardson" userId="b12f1a219faba2ab" providerId="LiveId" clId="{E156774F-0027-4525-A335-52E5E150E15E}" dt="2024-04-22T13:07:10.083" v="102" actId="20577"/>
          <ac:graphicFrameMkLst>
            <pc:docMk/>
            <pc:sldMk cId="600249225" sldId="397"/>
            <ac:graphicFrameMk id="5" creationId="{9DEABE27-493A-CD13-9120-CC68A2796E70}"/>
          </ac:graphicFrameMkLst>
        </pc:graphicFrameChg>
        <pc:cxnChg chg="del">
          <ac:chgData name="Daniel Richardson" userId="b12f1a219faba2ab" providerId="LiveId" clId="{E156774F-0027-4525-A335-52E5E150E15E}" dt="2024-04-22T13:07:07.097" v="93" actId="478"/>
          <ac:cxnSpMkLst>
            <pc:docMk/>
            <pc:sldMk cId="600249225" sldId="397"/>
            <ac:cxnSpMk id="6" creationId="{5FA4886B-F95D-F449-3CE7-3F426F91ED28}"/>
          </ac:cxnSpMkLst>
        </pc:cxnChg>
        <pc:cxnChg chg="del">
          <ac:chgData name="Daniel Richardson" userId="b12f1a219faba2ab" providerId="LiveId" clId="{E156774F-0027-4525-A335-52E5E150E15E}" dt="2024-04-22T13:07:08.058" v="94" actId="478"/>
          <ac:cxnSpMkLst>
            <pc:docMk/>
            <pc:sldMk cId="600249225" sldId="397"/>
            <ac:cxnSpMk id="7" creationId="{8B5F8587-FB04-31EB-49BE-D0A89D6628AD}"/>
          </ac:cxnSpMkLst>
        </pc:cxnChg>
        <pc:cxnChg chg="del">
          <ac:chgData name="Daniel Richardson" userId="b12f1a219faba2ab" providerId="LiveId" clId="{E156774F-0027-4525-A335-52E5E150E15E}" dt="2024-04-22T13:07:32.740" v="108" actId="478"/>
          <ac:cxnSpMkLst>
            <pc:docMk/>
            <pc:sldMk cId="600249225" sldId="397"/>
            <ac:cxnSpMk id="10" creationId="{0EEB5E99-46B7-EE31-C837-23C0E3AD6939}"/>
          </ac:cxnSpMkLst>
        </pc:cxnChg>
      </pc:sldChg>
    </pc:docChg>
  </pc:docChgLst>
  <pc:docChgLst>
    <pc:chgData name="Daniel Richardson" userId="b12f1a219faba2ab" providerId="LiveId" clId="{E2AA0551-7DA9-47CA-BBBA-B2E2FE1B8090}"/>
    <pc:docChg chg="undo custSel delSld modSld">
      <pc:chgData name="Daniel Richardson" userId="b12f1a219faba2ab" providerId="LiveId" clId="{E2AA0551-7DA9-47CA-BBBA-B2E2FE1B8090}" dt="2024-07-24T11:10:06.923" v="297" actId="47"/>
      <pc:docMkLst>
        <pc:docMk/>
      </pc:docMkLst>
      <pc:sldChg chg="addSp delSp modSp mod">
        <pc:chgData name="Daniel Richardson" userId="b12f1a219faba2ab" providerId="LiveId" clId="{E2AA0551-7DA9-47CA-BBBA-B2E2FE1B8090}" dt="2024-07-24T10:35:28.155" v="19" actId="27614"/>
        <pc:sldMkLst>
          <pc:docMk/>
          <pc:sldMk cId="1001803903" sldId="257"/>
        </pc:sldMkLst>
        <pc:spChg chg="del">
          <ac:chgData name="Daniel Richardson" userId="b12f1a219faba2ab" providerId="LiveId" clId="{E2AA0551-7DA9-47CA-BBBA-B2E2FE1B8090}" dt="2024-07-24T10:35:26.641" v="18"/>
          <ac:spMkLst>
            <pc:docMk/>
            <pc:sldMk cId="1001803903" sldId="257"/>
            <ac:spMk id="4" creationId="{6AD0A016-B257-CE58-F6A0-487C5D4A73F0}"/>
          </ac:spMkLst>
        </pc:spChg>
        <pc:picChg chg="add mod">
          <ac:chgData name="Daniel Richardson" userId="b12f1a219faba2ab" providerId="LiveId" clId="{E2AA0551-7DA9-47CA-BBBA-B2E2FE1B8090}" dt="2024-07-24T10:35:28.155" v="19" actId="27614"/>
          <ac:picMkLst>
            <pc:docMk/>
            <pc:sldMk cId="1001803903" sldId="257"/>
            <ac:picMk id="6" creationId="{C72AC2A8-21B7-D4E6-8E2A-64D5D15BFEF0}"/>
          </ac:picMkLst>
        </pc:picChg>
      </pc:sldChg>
      <pc:sldChg chg="addSp delSp modSp mod">
        <pc:chgData name="Daniel Richardson" userId="b12f1a219faba2ab" providerId="LiveId" clId="{E2AA0551-7DA9-47CA-BBBA-B2E2FE1B8090}" dt="2024-07-24T10:42:10.335" v="154" actId="20577"/>
        <pc:sldMkLst>
          <pc:docMk/>
          <pc:sldMk cId="3943055387" sldId="310"/>
        </pc:sldMkLst>
        <pc:spChg chg="mod">
          <ac:chgData name="Daniel Richardson" userId="b12f1a219faba2ab" providerId="LiveId" clId="{E2AA0551-7DA9-47CA-BBBA-B2E2FE1B8090}" dt="2024-07-24T10:42:10.335" v="154" actId="20577"/>
          <ac:spMkLst>
            <pc:docMk/>
            <pc:sldMk cId="3943055387" sldId="310"/>
            <ac:spMk id="2" creationId="{95A80BD0-DA60-059B-26E9-70245C27A897}"/>
          </ac:spMkLst>
        </pc:spChg>
        <pc:spChg chg="del">
          <ac:chgData name="Daniel Richardson" userId="b12f1a219faba2ab" providerId="LiveId" clId="{E2AA0551-7DA9-47CA-BBBA-B2E2FE1B8090}" dt="2024-07-24T10:36:23.312" v="34"/>
          <ac:spMkLst>
            <pc:docMk/>
            <pc:sldMk cId="3943055387" sldId="310"/>
            <ac:spMk id="4" creationId="{95CC687F-78FF-64B3-9C55-16D0F52DE392}"/>
          </ac:spMkLst>
        </pc:spChg>
        <pc:picChg chg="add mod">
          <ac:chgData name="Daniel Richardson" userId="b12f1a219faba2ab" providerId="LiveId" clId="{E2AA0551-7DA9-47CA-BBBA-B2E2FE1B8090}" dt="2024-07-24T10:36:24.337" v="35" actId="27614"/>
          <ac:picMkLst>
            <pc:docMk/>
            <pc:sldMk cId="3943055387" sldId="310"/>
            <ac:picMk id="7" creationId="{0B5829A8-4018-FF35-5DF9-B489B505A3B3}"/>
          </ac:picMkLst>
        </pc:picChg>
      </pc:sldChg>
      <pc:sldChg chg="addSp delSp modSp mod">
        <pc:chgData name="Daniel Richardson" userId="b12f1a219faba2ab" providerId="LiveId" clId="{E2AA0551-7DA9-47CA-BBBA-B2E2FE1B8090}" dt="2024-07-24T10:47:41.310" v="290" actId="20577"/>
        <pc:sldMkLst>
          <pc:docMk/>
          <pc:sldMk cId="3782954033" sldId="361"/>
        </pc:sldMkLst>
        <pc:spChg chg="mod">
          <ac:chgData name="Daniel Richardson" userId="b12f1a219faba2ab" providerId="LiveId" clId="{E2AA0551-7DA9-47CA-BBBA-B2E2FE1B8090}" dt="2024-07-24T10:47:41.310" v="290" actId="20577"/>
          <ac:spMkLst>
            <pc:docMk/>
            <pc:sldMk cId="3782954033" sldId="361"/>
            <ac:spMk id="2" creationId="{7D02B8F8-ADBC-B85C-2AB2-502AFAF04D0F}"/>
          </ac:spMkLst>
        </pc:spChg>
        <pc:spChg chg="del">
          <ac:chgData name="Daniel Richardson" userId="b12f1a219faba2ab" providerId="LiveId" clId="{E2AA0551-7DA9-47CA-BBBA-B2E2FE1B8090}" dt="2024-07-24T10:35:49.397" v="23"/>
          <ac:spMkLst>
            <pc:docMk/>
            <pc:sldMk cId="3782954033" sldId="361"/>
            <ac:spMk id="13" creationId="{299CF37C-10FE-1900-7622-17C46F7A68E7}"/>
          </ac:spMkLst>
        </pc:spChg>
        <pc:picChg chg="add mod">
          <ac:chgData name="Daniel Richardson" userId="b12f1a219faba2ab" providerId="LiveId" clId="{E2AA0551-7DA9-47CA-BBBA-B2E2FE1B8090}" dt="2024-07-24T10:35:50.477" v="25" actId="962"/>
          <ac:picMkLst>
            <pc:docMk/>
            <pc:sldMk cId="3782954033" sldId="361"/>
            <ac:picMk id="5" creationId="{584545B7-29B4-394F-A1AA-938000D15822}"/>
          </ac:picMkLst>
        </pc:picChg>
      </pc:sldChg>
      <pc:sldChg chg="addSp delSp modSp mod">
        <pc:chgData name="Daniel Richardson" userId="b12f1a219faba2ab" providerId="LiveId" clId="{E2AA0551-7DA9-47CA-BBBA-B2E2FE1B8090}" dt="2024-07-24T10:47:38.288" v="287" actId="20577"/>
        <pc:sldMkLst>
          <pc:docMk/>
          <pc:sldMk cId="2409382195" sldId="368"/>
        </pc:sldMkLst>
        <pc:spChg chg="mod">
          <ac:chgData name="Daniel Richardson" userId="b12f1a219faba2ab" providerId="LiveId" clId="{E2AA0551-7DA9-47CA-BBBA-B2E2FE1B8090}" dt="2024-07-24T10:47:38.288" v="287" actId="20577"/>
          <ac:spMkLst>
            <pc:docMk/>
            <pc:sldMk cId="2409382195" sldId="368"/>
            <ac:spMk id="2" creationId="{7D02B8F8-ADBC-B85C-2AB2-502AFAF04D0F}"/>
          </ac:spMkLst>
        </pc:spChg>
        <pc:spChg chg="del">
          <ac:chgData name="Daniel Richardson" userId="b12f1a219faba2ab" providerId="LiveId" clId="{E2AA0551-7DA9-47CA-BBBA-B2E2FE1B8090}" dt="2024-07-24T10:35:40.005" v="20"/>
          <ac:spMkLst>
            <pc:docMk/>
            <pc:sldMk cId="2409382195" sldId="368"/>
            <ac:spMk id="27" creationId="{6EECBFE9-1619-24B0-3C35-C670CB36FE98}"/>
          </ac:spMkLst>
        </pc:spChg>
        <pc:picChg chg="add mod">
          <ac:chgData name="Daniel Richardson" userId="b12f1a219faba2ab" providerId="LiveId" clId="{E2AA0551-7DA9-47CA-BBBA-B2E2FE1B8090}" dt="2024-07-24T10:35:40.560" v="22" actId="962"/>
          <ac:picMkLst>
            <pc:docMk/>
            <pc:sldMk cId="2409382195" sldId="368"/>
            <ac:picMk id="5" creationId="{5748F839-CCB0-6146-0CBC-BF44A741C745}"/>
          </ac:picMkLst>
        </pc:picChg>
      </pc:sldChg>
      <pc:sldChg chg="addSp delSp modSp mod">
        <pc:chgData name="Daniel Richardson" userId="b12f1a219faba2ab" providerId="LiveId" clId="{E2AA0551-7DA9-47CA-BBBA-B2E2FE1B8090}" dt="2024-07-24T10:47:48.187" v="292" actId="20577"/>
        <pc:sldMkLst>
          <pc:docMk/>
          <pc:sldMk cId="1854721302" sldId="369"/>
        </pc:sldMkLst>
        <pc:spChg chg="mod">
          <ac:chgData name="Daniel Richardson" userId="b12f1a219faba2ab" providerId="LiveId" clId="{E2AA0551-7DA9-47CA-BBBA-B2E2FE1B8090}" dt="2024-07-24T10:47:48.187" v="292" actId="20577"/>
          <ac:spMkLst>
            <pc:docMk/>
            <pc:sldMk cId="1854721302" sldId="369"/>
            <ac:spMk id="2" creationId="{7D02B8F8-ADBC-B85C-2AB2-502AFAF04D0F}"/>
          </ac:spMkLst>
        </pc:spChg>
        <pc:spChg chg="del">
          <ac:chgData name="Daniel Richardson" userId="b12f1a219faba2ab" providerId="LiveId" clId="{E2AA0551-7DA9-47CA-BBBA-B2E2FE1B8090}" dt="2024-07-24T10:36:01.428" v="26"/>
          <ac:spMkLst>
            <pc:docMk/>
            <pc:sldMk cId="1854721302" sldId="369"/>
            <ac:spMk id="12" creationId="{C6493A9F-506A-D7FB-34ED-8B61254DD341}"/>
          </ac:spMkLst>
        </pc:spChg>
        <pc:picChg chg="add mod">
          <ac:chgData name="Daniel Richardson" userId="b12f1a219faba2ab" providerId="LiveId" clId="{E2AA0551-7DA9-47CA-BBBA-B2E2FE1B8090}" dt="2024-07-24T10:36:02" v="28" actId="962"/>
          <ac:picMkLst>
            <pc:docMk/>
            <pc:sldMk cId="1854721302" sldId="369"/>
            <ac:picMk id="5" creationId="{FEA31FEA-C43C-656C-C8E7-4D78A662575C}"/>
          </ac:picMkLst>
        </pc:picChg>
      </pc:sldChg>
      <pc:sldChg chg="addSp delSp modSp mod">
        <pc:chgData name="Daniel Richardson" userId="b12f1a219faba2ab" providerId="LiveId" clId="{E2AA0551-7DA9-47CA-BBBA-B2E2FE1B8090}" dt="2024-07-24T10:36:11.394" v="31" actId="962"/>
        <pc:sldMkLst>
          <pc:docMk/>
          <pc:sldMk cId="521022540" sldId="370"/>
        </pc:sldMkLst>
        <pc:spChg chg="del">
          <ac:chgData name="Daniel Richardson" userId="b12f1a219faba2ab" providerId="LiveId" clId="{E2AA0551-7DA9-47CA-BBBA-B2E2FE1B8090}" dt="2024-07-24T10:36:10.610" v="29"/>
          <ac:spMkLst>
            <pc:docMk/>
            <pc:sldMk cId="521022540" sldId="370"/>
            <ac:spMk id="4" creationId="{6AD0A016-B257-CE58-F6A0-487C5D4A73F0}"/>
          </ac:spMkLst>
        </pc:spChg>
        <pc:picChg chg="add mod">
          <ac:chgData name="Daniel Richardson" userId="b12f1a219faba2ab" providerId="LiveId" clId="{E2AA0551-7DA9-47CA-BBBA-B2E2FE1B8090}" dt="2024-07-24T10:36:11.394" v="31" actId="962"/>
          <ac:picMkLst>
            <pc:docMk/>
            <pc:sldMk cId="521022540" sldId="370"/>
            <ac:picMk id="6" creationId="{79F7F87C-3316-4BA5-79F1-D5EFE7688AC5}"/>
          </ac:picMkLst>
        </pc:picChg>
      </pc:sldChg>
      <pc:sldChg chg="addSp delSp modSp mod">
        <pc:chgData name="Daniel Richardson" userId="b12f1a219faba2ab" providerId="LiveId" clId="{E2AA0551-7DA9-47CA-BBBA-B2E2FE1B8090}" dt="2024-07-24T11:10:04.600" v="296" actId="1076"/>
        <pc:sldMkLst>
          <pc:docMk/>
          <pc:sldMk cId="3139604792" sldId="372"/>
        </pc:sldMkLst>
        <pc:spChg chg="mod">
          <ac:chgData name="Daniel Richardson" userId="b12f1a219faba2ab" providerId="LiveId" clId="{E2AA0551-7DA9-47CA-BBBA-B2E2FE1B8090}" dt="2024-07-24T10:43:32.133" v="172" actId="20577"/>
          <ac:spMkLst>
            <pc:docMk/>
            <pc:sldMk cId="3139604792" sldId="372"/>
            <ac:spMk id="2" creationId="{95A80BD0-DA60-059B-26E9-70245C27A897}"/>
          </ac:spMkLst>
        </pc:spChg>
        <pc:spChg chg="mod">
          <ac:chgData name="Daniel Richardson" userId="b12f1a219faba2ab" providerId="LiveId" clId="{E2AA0551-7DA9-47CA-BBBA-B2E2FE1B8090}" dt="2024-07-24T11:10:01.662" v="295" actId="20577"/>
          <ac:spMkLst>
            <pc:docMk/>
            <pc:sldMk cId="3139604792" sldId="372"/>
            <ac:spMk id="3" creationId="{440ECF88-829F-87E4-3AA0-7D8DC3A36836}"/>
          </ac:spMkLst>
        </pc:spChg>
        <pc:spChg chg="del">
          <ac:chgData name="Daniel Richardson" userId="b12f1a219faba2ab" providerId="LiveId" clId="{E2AA0551-7DA9-47CA-BBBA-B2E2FE1B8090}" dt="2024-07-24T10:43:26.796" v="167"/>
          <ac:spMkLst>
            <pc:docMk/>
            <pc:sldMk cId="3139604792" sldId="372"/>
            <ac:spMk id="4" creationId="{95CC687F-78FF-64B3-9C55-16D0F52DE392}"/>
          </ac:spMkLst>
        </pc:spChg>
        <pc:graphicFrameChg chg="mod">
          <ac:chgData name="Daniel Richardson" userId="b12f1a219faba2ab" providerId="LiveId" clId="{E2AA0551-7DA9-47CA-BBBA-B2E2FE1B8090}" dt="2024-07-24T11:10:04.600" v="296" actId="1076"/>
          <ac:graphicFrameMkLst>
            <pc:docMk/>
            <pc:sldMk cId="3139604792" sldId="372"/>
            <ac:graphicFrameMk id="10" creationId="{D3ACF383-D94C-1270-7A09-9665B11CD396}"/>
          </ac:graphicFrameMkLst>
        </pc:graphicFrameChg>
        <pc:picChg chg="add mod">
          <ac:chgData name="Daniel Richardson" userId="b12f1a219faba2ab" providerId="LiveId" clId="{E2AA0551-7DA9-47CA-BBBA-B2E2FE1B8090}" dt="2024-07-24T10:43:28.181" v="169" actId="962"/>
          <ac:picMkLst>
            <pc:docMk/>
            <pc:sldMk cId="3139604792" sldId="372"/>
            <ac:picMk id="6" creationId="{77C7E99F-F722-4317-C782-F09511FDF2B7}"/>
          </ac:picMkLst>
        </pc:picChg>
      </pc:sldChg>
      <pc:sldChg chg="addSp delSp modSp mod">
        <pc:chgData name="Daniel Richardson" userId="b12f1a219faba2ab" providerId="LiveId" clId="{E2AA0551-7DA9-47CA-BBBA-B2E2FE1B8090}" dt="2024-07-24T10:36:17.043" v="33" actId="27614"/>
        <pc:sldMkLst>
          <pc:docMk/>
          <pc:sldMk cId="752354395" sldId="382"/>
        </pc:sldMkLst>
        <pc:spChg chg="del">
          <ac:chgData name="Daniel Richardson" userId="b12f1a219faba2ab" providerId="LiveId" clId="{E2AA0551-7DA9-47CA-BBBA-B2E2FE1B8090}" dt="2024-07-24T10:36:16.138" v="32"/>
          <ac:spMkLst>
            <pc:docMk/>
            <pc:sldMk cId="752354395" sldId="382"/>
            <ac:spMk id="4" creationId="{6AD0A016-B257-CE58-F6A0-487C5D4A73F0}"/>
          </ac:spMkLst>
        </pc:spChg>
        <pc:picChg chg="add mod">
          <ac:chgData name="Daniel Richardson" userId="b12f1a219faba2ab" providerId="LiveId" clId="{E2AA0551-7DA9-47CA-BBBA-B2E2FE1B8090}" dt="2024-07-24T10:36:17.043" v="33" actId="27614"/>
          <ac:picMkLst>
            <pc:docMk/>
            <pc:sldMk cId="752354395" sldId="382"/>
            <ac:picMk id="6" creationId="{E3840C0A-9D11-A91D-E481-08D5EBA6B354}"/>
          </ac:picMkLst>
        </pc:picChg>
      </pc:sldChg>
      <pc:sldChg chg="addSp delSp modSp mod">
        <pc:chgData name="Daniel Richardson" userId="b12f1a219faba2ab" providerId="LiveId" clId="{E2AA0551-7DA9-47CA-BBBA-B2E2FE1B8090}" dt="2024-07-24T10:43:42.272" v="176"/>
        <pc:sldMkLst>
          <pc:docMk/>
          <pc:sldMk cId="1906962638" sldId="385"/>
        </pc:sldMkLst>
        <pc:spChg chg="mod">
          <ac:chgData name="Daniel Richardson" userId="b12f1a219faba2ab" providerId="LiveId" clId="{E2AA0551-7DA9-47CA-BBBA-B2E2FE1B8090}" dt="2024-07-24T10:42:16.236" v="157" actId="20577"/>
          <ac:spMkLst>
            <pc:docMk/>
            <pc:sldMk cId="1906962638" sldId="385"/>
            <ac:spMk id="2" creationId="{95A80BD0-DA60-059B-26E9-70245C27A897}"/>
          </ac:spMkLst>
        </pc:spChg>
        <pc:spChg chg="del">
          <ac:chgData name="Daniel Richardson" userId="b12f1a219faba2ab" providerId="LiveId" clId="{E2AA0551-7DA9-47CA-BBBA-B2E2FE1B8090}" dt="2024-07-24T10:43:42.272" v="176"/>
          <ac:spMkLst>
            <pc:docMk/>
            <pc:sldMk cId="1906962638" sldId="385"/>
            <ac:spMk id="4" creationId="{95CC687F-78FF-64B3-9C55-16D0F52DE392}"/>
          </ac:spMkLst>
        </pc:spChg>
        <pc:picChg chg="add mod">
          <ac:chgData name="Daniel Richardson" userId="b12f1a219faba2ab" providerId="LiveId" clId="{E2AA0551-7DA9-47CA-BBBA-B2E2FE1B8090}" dt="2024-07-24T10:43:42.272" v="176"/>
          <ac:picMkLst>
            <pc:docMk/>
            <pc:sldMk cId="1906962638" sldId="385"/>
            <ac:picMk id="5" creationId="{A8E46E14-8046-530F-00FE-8A4554AFCC31}"/>
          </ac:picMkLst>
        </pc:picChg>
      </pc:sldChg>
      <pc:sldChg chg="addSp delSp modSp mod">
        <pc:chgData name="Daniel Richardson" userId="b12f1a219faba2ab" providerId="LiveId" clId="{E2AA0551-7DA9-47CA-BBBA-B2E2FE1B8090}" dt="2024-07-24T10:43:41.219" v="175"/>
        <pc:sldMkLst>
          <pc:docMk/>
          <pc:sldMk cId="2154158579" sldId="386"/>
        </pc:sldMkLst>
        <pc:spChg chg="mod">
          <ac:chgData name="Daniel Richardson" userId="b12f1a219faba2ab" providerId="LiveId" clId="{E2AA0551-7DA9-47CA-BBBA-B2E2FE1B8090}" dt="2024-07-24T10:42:20.023" v="160" actId="20577"/>
          <ac:spMkLst>
            <pc:docMk/>
            <pc:sldMk cId="2154158579" sldId="386"/>
            <ac:spMk id="2" creationId="{95A80BD0-DA60-059B-26E9-70245C27A897}"/>
          </ac:spMkLst>
        </pc:spChg>
        <pc:spChg chg="add del">
          <ac:chgData name="Daniel Richardson" userId="b12f1a219faba2ab" providerId="LiveId" clId="{E2AA0551-7DA9-47CA-BBBA-B2E2FE1B8090}" dt="2024-07-24T10:43:41.219" v="175"/>
          <ac:spMkLst>
            <pc:docMk/>
            <pc:sldMk cId="2154158579" sldId="386"/>
            <ac:spMk id="4" creationId="{95CC687F-78FF-64B3-9C55-16D0F52DE392}"/>
          </ac:spMkLst>
        </pc:spChg>
        <pc:picChg chg="add mod">
          <ac:chgData name="Daniel Richardson" userId="b12f1a219faba2ab" providerId="LiveId" clId="{E2AA0551-7DA9-47CA-BBBA-B2E2FE1B8090}" dt="2024-07-24T10:01:31.636" v="17"/>
          <ac:picMkLst>
            <pc:docMk/>
            <pc:sldMk cId="2154158579" sldId="386"/>
            <ac:picMk id="6" creationId="{398871F9-57C9-2BF2-542B-12229453647B}"/>
          </ac:picMkLst>
        </pc:picChg>
        <pc:picChg chg="add mod">
          <ac:chgData name="Daniel Richardson" userId="b12f1a219faba2ab" providerId="LiveId" clId="{E2AA0551-7DA9-47CA-BBBA-B2E2FE1B8090}" dt="2024-07-24T10:43:41.219" v="175"/>
          <ac:picMkLst>
            <pc:docMk/>
            <pc:sldMk cId="2154158579" sldId="386"/>
            <ac:picMk id="7" creationId="{1BB90856-F7EA-F0EF-550A-9504D4CAAD96}"/>
          </ac:picMkLst>
        </pc:picChg>
      </pc:sldChg>
      <pc:sldChg chg="addSp delSp modSp mod">
        <pc:chgData name="Daniel Richardson" userId="b12f1a219faba2ab" providerId="LiveId" clId="{E2AA0551-7DA9-47CA-BBBA-B2E2FE1B8090}" dt="2024-07-24T10:45:08.943" v="281" actId="20577"/>
        <pc:sldMkLst>
          <pc:docMk/>
          <pc:sldMk cId="2871600470" sldId="387"/>
        </pc:sldMkLst>
        <pc:spChg chg="mod">
          <ac:chgData name="Daniel Richardson" userId="b12f1a219faba2ab" providerId="LiveId" clId="{E2AA0551-7DA9-47CA-BBBA-B2E2FE1B8090}" dt="2024-07-24T10:42:23.955" v="163" actId="20577"/>
          <ac:spMkLst>
            <pc:docMk/>
            <pc:sldMk cId="2871600470" sldId="387"/>
            <ac:spMk id="2" creationId="{95A80BD0-DA60-059B-26E9-70245C27A897}"/>
          </ac:spMkLst>
        </pc:spChg>
        <pc:spChg chg="mod">
          <ac:chgData name="Daniel Richardson" userId="b12f1a219faba2ab" providerId="LiveId" clId="{E2AA0551-7DA9-47CA-BBBA-B2E2FE1B8090}" dt="2024-07-24T10:45:08.943" v="281" actId="20577"/>
          <ac:spMkLst>
            <pc:docMk/>
            <pc:sldMk cId="2871600470" sldId="387"/>
            <ac:spMk id="3" creationId="{440ECF88-829F-87E4-3AA0-7D8DC3A36836}"/>
          </ac:spMkLst>
        </pc:spChg>
        <pc:spChg chg="del">
          <ac:chgData name="Daniel Richardson" userId="b12f1a219faba2ab" providerId="LiveId" clId="{E2AA0551-7DA9-47CA-BBBA-B2E2FE1B8090}" dt="2024-07-24T10:43:39.696" v="174"/>
          <ac:spMkLst>
            <pc:docMk/>
            <pc:sldMk cId="2871600470" sldId="387"/>
            <ac:spMk id="4" creationId="{95CC687F-78FF-64B3-9C55-16D0F52DE392}"/>
          </ac:spMkLst>
        </pc:spChg>
        <pc:graphicFrameChg chg="mod modGraphic">
          <ac:chgData name="Daniel Richardson" userId="b12f1a219faba2ab" providerId="LiveId" clId="{E2AA0551-7DA9-47CA-BBBA-B2E2FE1B8090}" dt="2024-07-24T10:45:00.360" v="240" actId="1036"/>
          <ac:graphicFrameMkLst>
            <pc:docMk/>
            <pc:sldMk cId="2871600470" sldId="387"/>
            <ac:graphicFrameMk id="5" creationId="{6FB49C6F-37D7-284A-EBF8-7B9926850400}"/>
          </ac:graphicFrameMkLst>
        </pc:graphicFrameChg>
        <pc:picChg chg="add mod">
          <ac:chgData name="Daniel Richardson" userId="b12f1a219faba2ab" providerId="LiveId" clId="{E2AA0551-7DA9-47CA-BBBA-B2E2FE1B8090}" dt="2024-07-24T10:43:39.696" v="174"/>
          <ac:picMkLst>
            <pc:docMk/>
            <pc:sldMk cId="2871600470" sldId="387"/>
            <ac:picMk id="6" creationId="{1738DD90-7311-8B97-B4B1-0D94E184C3BB}"/>
          </ac:picMkLst>
        </pc:picChg>
      </pc:sldChg>
      <pc:sldChg chg="addSp delSp modSp del mod">
        <pc:chgData name="Daniel Richardson" userId="b12f1a219faba2ab" providerId="LiveId" clId="{E2AA0551-7DA9-47CA-BBBA-B2E2FE1B8090}" dt="2024-07-24T11:10:06.923" v="297" actId="47"/>
        <pc:sldMkLst>
          <pc:docMk/>
          <pc:sldMk cId="2906490980" sldId="388"/>
        </pc:sldMkLst>
        <pc:spChg chg="mod">
          <ac:chgData name="Daniel Richardson" userId="b12f1a219faba2ab" providerId="LiveId" clId="{E2AA0551-7DA9-47CA-BBBA-B2E2FE1B8090}" dt="2024-07-24T10:42:27.292" v="166" actId="20577"/>
          <ac:spMkLst>
            <pc:docMk/>
            <pc:sldMk cId="2906490980" sldId="388"/>
            <ac:spMk id="2" creationId="{95A80BD0-DA60-059B-26E9-70245C27A897}"/>
          </ac:spMkLst>
        </pc:spChg>
        <pc:spChg chg="del">
          <ac:chgData name="Daniel Richardson" userId="b12f1a219faba2ab" providerId="LiveId" clId="{E2AA0551-7DA9-47CA-BBBA-B2E2FE1B8090}" dt="2024-07-24T10:43:38.593" v="173"/>
          <ac:spMkLst>
            <pc:docMk/>
            <pc:sldMk cId="2906490980" sldId="388"/>
            <ac:spMk id="4" creationId="{95CC687F-78FF-64B3-9C55-16D0F52DE392}"/>
          </ac:spMkLst>
        </pc:spChg>
        <pc:picChg chg="add mod">
          <ac:chgData name="Daniel Richardson" userId="b12f1a219faba2ab" providerId="LiveId" clId="{E2AA0551-7DA9-47CA-BBBA-B2E2FE1B8090}" dt="2024-07-24T10:43:38.593" v="173"/>
          <ac:picMkLst>
            <pc:docMk/>
            <pc:sldMk cId="2906490980" sldId="388"/>
            <ac:picMk id="6" creationId="{7DD33AED-F8AC-3888-0649-7401ACDE074F}"/>
          </ac:picMkLst>
        </pc:picChg>
      </pc:sldChg>
      <pc:sldChg chg="addSp delSp modSp mod">
        <pc:chgData name="Daniel Richardson" userId="b12f1a219faba2ab" providerId="LiveId" clId="{E2AA0551-7DA9-47CA-BBBA-B2E2FE1B8090}" dt="2024-07-24T10:40:16.864" v="95" actId="20577"/>
        <pc:sldMkLst>
          <pc:docMk/>
          <pc:sldMk cId="4023037640" sldId="389"/>
        </pc:sldMkLst>
        <pc:spChg chg="mod">
          <ac:chgData name="Daniel Richardson" userId="b12f1a219faba2ab" providerId="LiveId" clId="{E2AA0551-7DA9-47CA-BBBA-B2E2FE1B8090}" dt="2024-07-24T10:40:16.864" v="95" actId="20577"/>
          <ac:spMkLst>
            <pc:docMk/>
            <pc:sldMk cId="4023037640" sldId="389"/>
            <ac:spMk id="2" creationId="{95A80BD0-DA60-059B-26E9-70245C27A897}"/>
          </ac:spMkLst>
        </pc:spChg>
        <pc:spChg chg="del">
          <ac:chgData name="Daniel Richardson" userId="b12f1a219faba2ab" providerId="LiveId" clId="{E2AA0551-7DA9-47CA-BBBA-B2E2FE1B8090}" dt="2024-07-24T10:37:06.925" v="42"/>
          <ac:spMkLst>
            <pc:docMk/>
            <pc:sldMk cId="4023037640" sldId="389"/>
            <ac:spMk id="4" creationId="{95CC687F-78FF-64B3-9C55-16D0F52DE392}"/>
          </ac:spMkLst>
        </pc:spChg>
        <pc:picChg chg="add mod">
          <ac:chgData name="Daniel Richardson" userId="b12f1a219faba2ab" providerId="LiveId" clId="{E2AA0551-7DA9-47CA-BBBA-B2E2FE1B8090}" dt="2024-07-24T10:37:07.426" v="44" actId="962"/>
          <ac:picMkLst>
            <pc:docMk/>
            <pc:sldMk cId="4023037640" sldId="389"/>
            <ac:picMk id="6" creationId="{6F5EACB2-B818-A9D0-72E7-7AB2E7B3014C}"/>
          </ac:picMkLst>
        </pc:picChg>
      </pc:sldChg>
      <pc:sldChg chg="addSp delSp modSp mod">
        <pc:chgData name="Daniel Richardson" userId="b12f1a219faba2ab" providerId="LiveId" clId="{E2AA0551-7DA9-47CA-BBBA-B2E2FE1B8090}" dt="2024-07-24T10:40:12.118" v="92" actId="20577"/>
        <pc:sldMkLst>
          <pc:docMk/>
          <pc:sldMk cId="3934263030" sldId="390"/>
        </pc:sldMkLst>
        <pc:spChg chg="mod">
          <ac:chgData name="Daniel Richardson" userId="b12f1a219faba2ab" providerId="LiveId" clId="{E2AA0551-7DA9-47CA-BBBA-B2E2FE1B8090}" dt="2024-07-24T10:40:12.118" v="92" actId="20577"/>
          <ac:spMkLst>
            <pc:docMk/>
            <pc:sldMk cId="3934263030" sldId="390"/>
            <ac:spMk id="2" creationId="{95A80BD0-DA60-059B-26E9-70245C27A897}"/>
          </ac:spMkLst>
        </pc:spChg>
        <pc:spChg chg="del">
          <ac:chgData name="Daniel Richardson" userId="b12f1a219faba2ab" providerId="LiveId" clId="{E2AA0551-7DA9-47CA-BBBA-B2E2FE1B8090}" dt="2024-07-24T10:37:11.652" v="45"/>
          <ac:spMkLst>
            <pc:docMk/>
            <pc:sldMk cId="3934263030" sldId="390"/>
            <ac:spMk id="4" creationId="{95CC687F-78FF-64B3-9C55-16D0F52DE392}"/>
          </ac:spMkLst>
        </pc:spChg>
        <pc:picChg chg="add mod">
          <ac:chgData name="Daniel Richardson" userId="b12f1a219faba2ab" providerId="LiveId" clId="{E2AA0551-7DA9-47CA-BBBA-B2E2FE1B8090}" dt="2024-07-24T10:37:11.652" v="45"/>
          <ac:picMkLst>
            <pc:docMk/>
            <pc:sldMk cId="3934263030" sldId="390"/>
            <ac:picMk id="6" creationId="{26DE01A1-EFE7-3E9C-03F4-DB03536B748C}"/>
          </ac:picMkLst>
        </pc:picChg>
      </pc:sldChg>
      <pc:sldChg chg="addSp delSp modSp mod">
        <pc:chgData name="Daniel Richardson" userId="b12f1a219faba2ab" providerId="LiveId" clId="{E2AA0551-7DA9-47CA-BBBA-B2E2FE1B8090}" dt="2024-07-24T10:40:08.490" v="89" actId="20577"/>
        <pc:sldMkLst>
          <pc:docMk/>
          <pc:sldMk cId="1712933438" sldId="391"/>
        </pc:sldMkLst>
        <pc:spChg chg="mod">
          <ac:chgData name="Daniel Richardson" userId="b12f1a219faba2ab" providerId="LiveId" clId="{E2AA0551-7DA9-47CA-BBBA-B2E2FE1B8090}" dt="2024-07-24T10:40:08.490" v="89" actId="20577"/>
          <ac:spMkLst>
            <pc:docMk/>
            <pc:sldMk cId="1712933438" sldId="391"/>
            <ac:spMk id="2" creationId="{95A80BD0-DA60-059B-26E9-70245C27A897}"/>
          </ac:spMkLst>
        </pc:spChg>
        <pc:spChg chg="del">
          <ac:chgData name="Daniel Richardson" userId="b12f1a219faba2ab" providerId="LiveId" clId="{E2AA0551-7DA9-47CA-BBBA-B2E2FE1B8090}" dt="2024-07-24T10:37:13.569" v="46"/>
          <ac:spMkLst>
            <pc:docMk/>
            <pc:sldMk cId="1712933438" sldId="391"/>
            <ac:spMk id="4" creationId="{95CC687F-78FF-64B3-9C55-16D0F52DE392}"/>
          </ac:spMkLst>
        </pc:spChg>
        <pc:picChg chg="add mod">
          <ac:chgData name="Daniel Richardson" userId="b12f1a219faba2ab" providerId="LiveId" clId="{E2AA0551-7DA9-47CA-BBBA-B2E2FE1B8090}" dt="2024-07-24T10:37:13.569" v="46"/>
          <ac:picMkLst>
            <pc:docMk/>
            <pc:sldMk cId="1712933438" sldId="391"/>
            <ac:picMk id="5" creationId="{11B3B053-8A4F-32DC-8AE4-4EDE7D91BF54}"/>
          </ac:picMkLst>
        </pc:picChg>
      </pc:sldChg>
      <pc:sldChg chg="addSp delSp modSp mod">
        <pc:chgData name="Daniel Richardson" userId="b12f1a219faba2ab" providerId="LiveId" clId="{E2AA0551-7DA9-47CA-BBBA-B2E2FE1B8090}" dt="2024-07-24T10:40:05.012" v="86" actId="20577"/>
        <pc:sldMkLst>
          <pc:docMk/>
          <pc:sldMk cId="2455002409" sldId="392"/>
        </pc:sldMkLst>
        <pc:spChg chg="mod">
          <ac:chgData name="Daniel Richardson" userId="b12f1a219faba2ab" providerId="LiveId" clId="{E2AA0551-7DA9-47CA-BBBA-B2E2FE1B8090}" dt="2024-07-24T10:40:05.012" v="86" actId="20577"/>
          <ac:spMkLst>
            <pc:docMk/>
            <pc:sldMk cId="2455002409" sldId="392"/>
            <ac:spMk id="2" creationId="{95A80BD0-DA60-059B-26E9-70245C27A897}"/>
          </ac:spMkLst>
        </pc:spChg>
        <pc:spChg chg="del">
          <ac:chgData name="Daniel Richardson" userId="b12f1a219faba2ab" providerId="LiveId" clId="{E2AA0551-7DA9-47CA-BBBA-B2E2FE1B8090}" dt="2024-07-24T10:37:15.538" v="47"/>
          <ac:spMkLst>
            <pc:docMk/>
            <pc:sldMk cId="2455002409" sldId="392"/>
            <ac:spMk id="4" creationId="{95CC687F-78FF-64B3-9C55-16D0F52DE392}"/>
          </ac:spMkLst>
        </pc:spChg>
        <pc:picChg chg="add mod">
          <ac:chgData name="Daniel Richardson" userId="b12f1a219faba2ab" providerId="LiveId" clId="{E2AA0551-7DA9-47CA-BBBA-B2E2FE1B8090}" dt="2024-07-24T10:37:15.538" v="47"/>
          <ac:picMkLst>
            <pc:docMk/>
            <pc:sldMk cId="2455002409" sldId="392"/>
            <ac:picMk id="6" creationId="{4A759A35-D3D9-AF81-1AC1-89BAC09DD141}"/>
          </ac:picMkLst>
        </pc:picChg>
      </pc:sldChg>
      <pc:sldChg chg="addSp delSp modSp mod">
        <pc:chgData name="Daniel Richardson" userId="b12f1a219faba2ab" providerId="LiveId" clId="{E2AA0551-7DA9-47CA-BBBA-B2E2FE1B8090}" dt="2024-07-24T10:40:01.167" v="83" actId="20577"/>
        <pc:sldMkLst>
          <pc:docMk/>
          <pc:sldMk cId="1645061520" sldId="393"/>
        </pc:sldMkLst>
        <pc:spChg chg="mod">
          <ac:chgData name="Daniel Richardson" userId="b12f1a219faba2ab" providerId="LiveId" clId="{E2AA0551-7DA9-47CA-BBBA-B2E2FE1B8090}" dt="2024-07-24T10:40:01.167" v="83" actId="20577"/>
          <ac:spMkLst>
            <pc:docMk/>
            <pc:sldMk cId="1645061520" sldId="393"/>
            <ac:spMk id="2" creationId="{95A80BD0-DA60-059B-26E9-70245C27A897}"/>
          </ac:spMkLst>
        </pc:spChg>
        <pc:spChg chg="del">
          <ac:chgData name="Daniel Richardson" userId="b12f1a219faba2ab" providerId="LiveId" clId="{E2AA0551-7DA9-47CA-BBBA-B2E2FE1B8090}" dt="2024-07-24T10:37:17.232" v="48"/>
          <ac:spMkLst>
            <pc:docMk/>
            <pc:sldMk cId="1645061520" sldId="393"/>
            <ac:spMk id="4" creationId="{95CC687F-78FF-64B3-9C55-16D0F52DE392}"/>
          </ac:spMkLst>
        </pc:spChg>
        <pc:graphicFrameChg chg="mod modGraphic">
          <ac:chgData name="Daniel Richardson" userId="b12f1a219faba2ab" providerId="LiveId" clId="{E2AA0551-7DA9-47CA-BBBA-B2E2FE1B8090}" dt="2024-07-24T10:38:00.495" v="57" actId="1076"/>
          <ac:graphicFrameMkLst>
            <pc:docMk/>
            <pc:sldMk cId="1645061520" sldId="393"/>
            <ac:graphicFrameMk id="10" creationId="{3BEE9AE5-BFAA-DFA5-0DB1-D85D6689C135}"/>
          </ac:graphicFrameMkLst>
        </pc:graphicFrameChg>
        <pc:picChg chg="add mod">
          <ac:chgData name="Daniel Richardson" userId="b12f1a219faba2ab" providerId="LiveId" clId="{E2AA0551-7DA9-47CA-BBBA-B2E2FE1B8090}" dt="2024-07-24T10:37:17.232" v="48"/>
          <ac:picMkLst>
            <pc:docMk/>
            <pc:sldMk cId="1645061520" sldId="393"/>
            <ac:picMk id="5" creationId="{98B55BD5-26F7-9027-F1EA-415D6BA40090}"/>
          </ac:picMkLst>
        </pc:picChg>
      </pc:sldChg>
      <pc:sldChg chg="addSp delSp modSp del mod">
        <pc:chgData name="Daniel Richardson" userId="b12f1a219faba2ab" providerId="LiveId" clId="{E2AA0551-7DA9-47CA-BBBA-B2E2FE1B8090}" dt="2024-07-24T10:39:38.287" v="74" actId="47"/>
        <pc:sldMkLst>
          <pc:docMk/>
          <pc:sldMk cId="3297989005" sldId="394"/>
        </pc:sldMkLst>
        <pc:spChg chg="mod">
          <ac:chgData name="Daniel Richardson" userId="b12f1a219faba2ab" providerId="LiveId" clId="{E2AA0551-7DA9-47CA-BBBA-B2E2FE1B8090}" dt="2024-07-24T10:39:28.343" v="69" actId="21"/>
          <ac:spMkLst>
            <pc:docMk/>
            <pc:sldMk cId="3297989005" sldId="394"/>
            <ac:spMk id="3" creationId="{440ECF88-829F-87E4-3AA0-7D8DC3A36836}"/>
          </ac:spMkLst>
        </pc:spChg>
        <pc:spChg chg="del">
          <ac:chgData name="Daniel Richardson" userId="b12f1a219faba2ab" providerId="LiveId" clId="{E2AA0551-7DA9-47CA-BBBA-B2E2FE1B8090}" dt="2024-07-24T10:37:18.408" v="49"/>
          <ac:spMkLst>
            <pc:docMk/>
            <pc:sldMk cId="3297989005" sldId="394"/>
            <ac:spMk id="4" creationId="{95CC687F-78FF-64B3-9C55-16D0F52DE392}"/>
          </ac:spMkLst>
        </pc:spChg>
        <pc:graphicFrameChg chg="add del mod">
          <ac:chgData name="Daniel Richardson" userId="b12f1a219faba2ab" providerId="LiveId" clId="{E2AA0551-7DA9-47CA-BBBA-B2E2FE1B8090}" dt="2024-07-24T10:39:16.035" v="67" actId="478"/>
          <ac:graphicFrameMkLst>
            <pc:docMk/>
            <pc:sldMk cId="3297989005" sldId="394"/>
            <ac:graphicFrameMk id="6" creationId="{56283387-7797-5B6C-DE02-582A8F6E8D59}"/>
          </ac:graphicFrameMkLst>
        </pc:graphicFrameChg>
        <pc:graphicFrameChg chg="del">
          <ac:chgData name="Daniel Richardson" userId="b12f1a219faba2ab" providerId="LiveId" clId="{E2AA0551-7DA9-47CA-BBBA-B2E2FE1B8090}" dt="2024-07-24T10:38:10.043" v="58" actId="478"/>
          <ac:graphicFrameMkLst>
            <pc:docMk/>
            <pc:sldMk cId="3297989005" sldId="394"/>
            <ac:graphicFrameMk id="7" creationId="{78E8A460-0A04-C9E3-12D2-3B954062DCBB}"/>
          </ac:graphicFrameMkLst>
        </pc:graphicFrameChg>
        <pc:picChg chg="add mod">
          <ac:chgData name="Daniel Richardson" userId="b12f1a219faba2ab" providerId="LiveId" clId="{E2AA0551-7DA9-47CA-BBBA-B2E2FE1B8090}" dt="2024-07-24T10:37:18.408" v="49"/>
          <ac:picMkLst>
            <pc:docMk/>
            <pc:sldMk cId="3297989005" sldId="394"/>
            <ac:picMk id="5" creationId="{A9634F80-802E-18C6-3CD1-1469E62B756D}"/>
          </ac:picMkLst>
        </pc:picChg>
      </pc:sldChg>
      <pc:sldChg chg="addSp delSp modSp mod">
        <pc:chgData name="Daniel Richardson" userId="b12f1a219faba2ab" providerId="LiveId" clId="{E2AA0551-7DA9-47CA-BBBA-B2E2FE1B8090}" dt="2024-07-24T10:39:57.541" v="78" actId="20577"/>
        <pc:sldMkLst>
          <pc:docMk/>
          <pc:sldMk cId="2869658043" sldId="395"/>
        </pc:sldMkLst>
        <pc:spChg chg="mod">
          <ac:chgData name="Daniel Richardson" userId="b12f1a219faba2ab" providerId="LiveId" clId="{E2AA0551-7DA9-47CA-BBBA-B2E2FE1B8090}" dt="2024-07-24T10:39:57.541" v="78" actId="20577"/>
          <ac:spMkLst>
            <pc:docMk/>
            <pc:sldMk cId="2869658043" sldId="395"/>
            <ac:spMk id="2" creationId="{95A80BD0-DA60-059B-26E9-70245C27A897}"/>
          </ac:spMkLst>
        </pc:spChg>
        <pc:spChg chg="mod">
          <ac:chgData name="Daniel Richardson" userId="b12f1a219faba2ab" providerId="LiveId" clId="{E2AA0551-7DA9-47CA-BBBA-B2E2FE1B8090}" dt="2024-07-24T10:39:34.154" v="72" actId="20577"/>
          <ac:spMkLst>
            <pc:docMk/>
            <pc:sldMk cId="2869658043" sldId="395"/>
            <ac:spMk id="3" creationId="{440ECF88-829F-87E4-3AA0-7D8DC3A36836}"/>
          </ac:spMkLst>
        </pc:spChg>
        <pc:spChg chg="del">
          <ac:chgData name="Daniel Richardson" userId="b12f1a219faba2ab" providerId="LiveId" clId="{E2AA0551-7DA9-47CA-BBBA-B2E2FE1B8090}" dt="2024-07-24T10:37:19.803" v="50"/>
          <ac:spMkLst>
            <pc:docMk/>
            <pc:sldMk cId="2869658043" sldId="395"/>
            <ac:spMk id="4" creationId="{95CC687F-78FF-64B3-9C55-16D0F52DE392}"/>
          </ac:spMkLst>
        </pc:spChg>
        <pc:graphicFrameChg chg="mod">
          <ac:chgData name="Daniel Richardson" userId="b12f1a219faba2ab" providerId="LiveId" clId="{E2AA0551-7DA9-47CA-BBBA-B2E2FE1B8090}" dt="2024-07-24T10:39:46.040" v="75" actId="1036"/>
          <ac:graphicFrameMkLst>
            <pc:docMk/>
            <pc:sldMk cId="2869658043" sldId="395"/>
            <ac:graphicFrameMk id="7" creationId="{664050EC-3296-FFAB-7B07-0B32F988B015}"/>
          </ac:graphicFrameMkLst>
        </pc:graphicFrameChg>
        <pc:picChg chg="add mod">
          <ac:chgData name="Daniel Richardson" userId="b12f1a219faba2ab" providerId="LiveId" clId="{E2AA0551-7DA9-47CA-BBBA-B2E2FE1B8090}" dt="2024-07-24T10:37:19.803" v="50"/>
          <ac:picMkLst>
            <pc:docMk/>
            <pc:sldMk cId="2869658043" sldId="395"/>
            <ac:picMk id="5" creationId="{D10AD58C-34F4-23EE-A4E6-E00F44DBAD3D}"/>
          </ac:picMkLst>
        </pc:picChg>
      </pc:sldChg>
      <pc:sldChg chg="addSp delSp modSp mod">
        <pc:chgData name="Daniel Richardson" userId="b12f1a219faba2ab" providerId="LiveId" clId="{E2AA0551-7DA9-47CA-BBBA-B2E2FE1B8090}" dt="2024-07-24T10:45:22.522" v="284" actId="20577"/>
        <pc:sldMkLst>
          <pc:docMk/>
          <pc:sldMk cId="2753379111" sldId="396"/>
        </pc:sldMkLst>
        <pc:spChg chg="mod">
          <ac:chgData name="Daniel Richardson" userId="b12f1a219faba2ab" providerId="LiveId" clId="{E2AA0551-7DA9-47CA-BBBA-B2E2FE1B8090}" dt="2024-07-24T10:42:07.852" v="151" actId="20577"/>
          <ac:spMkLst>
            <pc:docMk/>
            <pc:sldMk cId="2753379111" sldId="396"/>
            <ac:spMk id="2" creationId="{95A80BD0-DA60-059B-26E9-70245C27A897}"/>
          </ac:spMkLst>
        </pc:spChg>
        <pc:spChg chg="mod">
          <ac:chgData name="Daniel Richardson" userId="b12f1a219faba2ab" providerId="LiveId" clId="{E2AA0551-7DA9-47CA-BBBA-B2E2FE1B8090}" dt="2024-07-24T10:45:22.522" v="284" actId="20577"/>
          <ac:spMkLst>
            <pc:docMk/>
            <pc:sldMk cId="2753379111" sldId="396"/>
            <ac:spMk id="3" creationId="{440ECF88-829F-87E4-3AA0-7D8DC3A36836}"/>
          </ac:spMkLst>
        </pc:spChg>
        <pc:spChg chg="del">
          <ac:chgData name="Daniel Richardson" userId="b12f1a219faba2ab" providerId="LiveId" clId="{E2AA0551-7DA9-47CA-BBBA-B2E2FE1B8090}" dt="2024-07-24T10:36:27.374" v="36"/>
          <ac:spMkLst>
            <pc:docMk/>
            <pc:sldMk cId="2753379111" sldId="396"/>
            <ac:spMk id="4" creationId="{95CC687F-78FF-64B3-9C55-16D0F52DE392}"/>
          </ac:spMkLst>
        </pc:spChg>
        <pc:graphicFrameChg chg="mod modGraphic">
          <ac:chgData name="Daniel Richardson" userId="b12f1a219faba2ab" providerId="LiveId" clId="{E2AA0551-7DA9-47CA-BBBA-B2E2FE1B8090}" dt="2024-07-24T10:41:25.277" v="106" actId="1076"/>
          <ac:graphicFrameMkLst>
            <pc:docMk/>
            <pc:sldMk cId="2753379111" sldId="396"/>
            <ac:graphicFrameMk id="5" creationId="{9DEABE27-493A-CD13-9120-CC68A2796E70}"/>
          </ac:graphicFrameMkLst>
        </pc:graphicFrameChg>
        <pc:picChg chg="add mod">
          <ac:chgData name="Daniel Richardson" userId="b12f1a219faba2ab" providerId="LiveId" clId="{E2AA0551-7DA9-47CA-BBBA-B2E2FE1B8090}" dt="2024-07-24T10:36:28.110" v="38" actId="962"/>
          <ac:picMkLst>
            <pc:docMk/>
            <pc:sldMk cId="2753379111" sldId="396"/>
            <ac:picMk id="7" creationId="{05066FAB-8095-10DB-6C96-5A2E8A5FD404}"/>
          </ac:picMkLst>
        </pc:picChg>
      </pc:sldChg>
      <pc:sldChg chg="addSp delSp modSp mod">
        <pc:chgData name="Daniel Richardson" userId="b12f1a219faba2ab" providerId="LiveId" clId="{E2AA0551-7DA9-47CA-BBBA-B2E2FE1B8090}" dt="2024-07-24T10:42:05.067" v="148" actId="20577"/>
        <pc:sldMkLst>
          <pc:docMk/>
          <pc:sldMk cId="600249225" sldId="397"/>
        </pc:sldMkLst>
        <pc:spChg chg="mod">
          <ac:chgData name="Daniel Richardson" userId="b12f1a219faba2ab" providerId="LiveId" clId="{E2AA0551-7DA9-47CA-BBBA-B2E2FE1B8090}" dt="2024-07-24T10:42:05.067" v="148" actId="20577"/>
          <ac:spMkLst>
            <pc:docMk/>
            <pc:sldMk cId="600249225" sldId="397"/>
            <ac:spMk id="2" creationId="{95A80BD0-DA60-059B-26E9-70245C27A897}"/>
          </ac:spMkLst>
        </pc:spChg>
        <pc:spChg chg="mod">
          <ac:chgData name="Daniel Richardson" userId="b12f1a219faba2ab" providerId="LiveId" clId="{E2AA0551-7DA9-47CA-BBBA-B2E2FE1B8090}" dt="2024-07-24T10:41:57.187" v="145" actId="6549"/>
          <ac:spMkLst>
            <pc:docMk/>
            <pc:sldMk cId="600249225" sldId="397"/>
            <ac:spMk id="3" creationId="{440ECF88-829F-87E4-3AA0-7D8DC3A36836}"/>
          </ac:spMkLst>
        </pc:spChg>
        <pc:spChg chg="del">
          <ac:chgData name="Daniel Richardson" userId="b12f1a219faba2ab" providerId="LiveId" clId="{E2AA0551-7DA9-47CA-BBBA-B2E2FE1B8090}" dt="2024-07-24T10:36:30.822" v="39"/>
          <ac:spMkLst>
            <pc:docMk/>
            <pc:sldMk cId="600249225" sldId="397"/>
            <ac:spMk id="4" creationId="{95CC687F-78FF-64B3-9C55-16D0F52DE392}"/>
          </ac:spMkLst>
        </pc:spChg>
        <pc:graphicFrameChg chg="del">
          <ac:chgData name="Daniel Richardson" userId="b12f1a219faba2ab" providerId="LiveId" clId="{E2AA0551-7DA9-47CA-BBBA-B2E2FE1B8090}" dt="2024-07-24T10:41:40.296" v="109" actId="478"/>
          <ac:graphicFrameMkLst>
            <pc:docMk/>
            <pc:sldMk cId="600249225" sldId="397"/>
            <ac:graphicFrameMk id="5" creationId="{9DEABE27-493A-CD13-9120-CC68A2796E70}"/>
          </ac:graphicFrameMkLst>
        </pc:graphicFrameChg>
        <pc:picChg chg="add mod">
          <ac:chgData name="Daniel Richardson" userId="b12f1a219faba2ab" providerId="LiveId" clId="{E2AA0551-7DA9-47CA-BBBA-B2E2FE1B8090}" dt="2024-07-24T10:36:31.358" v="41" actId="962"/>
          <ac:picMkLst>
            <pc:docMk/>
            <pc:sldMk cId="600249225" sldId="397"/>
            <ac:picMk id="7" creationId="{F79C87D7-2E0F-3B3A-B371-A6B06B228BC5}"/>
          </ac:picMkLst>
        </pc:picChg>
      </pc:sldChg>
    </pc:docChg>
  </pc:docChgLst>
  <pc:docChgLst>
    <pc:chgData name="Daniel Richardson" userId="b12f1a219faba2ab" providerId="LiveId" clId="{C4DFC90D-838F-4AC1-BEFF-0EA5A5B0FD8A}"/>
    <pc:docChg chg="undo custSel addSld delSld modSld">
      <pc:chgData name="Daniel Richardson" userId="b12f1a219faba2ab" providerId="LiveId" clId="{C4DFC90D-838F-4AC1-BEFF-0EA5A5B0FD8A}" dt="2024-04-21T10:48:38.314" v="1042" actId="962"/>
      <pc:docMkLst>
        <pc:docMk/>
      </pc:docMkLst>
      <pc:sldChg chg="addSp delSp modSp mod">
        <pc:chgData name="Daniel Richardson" userId="b12f1a219faba2ab" providerId="LiveId" clId="{C4DFC90D-838F-4AC1-BEFF-0EA5A5B0FD8A}" dt="2024-04-21T10:12:46.190" v="346" actId="313"/>
        <pc:sldMkLst>
          <pc:docMk/>
          <pc:sldMk cId="1001803903" sldId="257"/>
        </pc:sldMkLst>
        <pc:spChg chg="mod">
          <ac:chgData name="Daniel Richardson" userId="b12f1a219faba2ab" providerId="LiveId" clId="{C4DFC90D-838F-4AC1-BEFF-0EA5A5B0FD8A}" dt="2024-04-21T10:12:46.190" v="346" actId="313"/>
          <ac:spMkLst>
            <pc:docMk/>
            <pc:sldMk cId="1001803903" sldId="257"/>
            <ac:spMk id="3" creationId="{FE75BD0E-2AE4-367B-527D-F06950CE7B1D}"/>
          </ac:spMkLst>
        </pc:spChg>
        <pc:spChg chg="del">
          <ac:chgData name="Daniel Richardson" userId="b12f1a219faba2ab" providerId="LiveId" clId="{C4DFC90D-838F-4AC1-BEFF-0EA5A5B0FD8A}" dt="2024-04-21T09:58:22.468" v="1" actId="478"/>
          <ac:spMkLst>
            <pc:docMk/>
            <pc:sldMk cId="1001803903" sldId="257"/>
            <ac:spMk id="6" creationId="{21CCC9D1-28B8-406A-DEB7-87812D96F84F}"/>
          </ac:spMkLst>
        </pc:spChg>
        <pc:spChg chg="del">
          <ac:chgData name="Daniel Richardson" userId="b12f1a219faba2ab" providerId="LiveId" clId="{C4DFC90D-838F-4AC1-BEFF-0EA5A5B0FD8A}" dt="2024-04-21T09:58:21.766" v="0" actId="478"/>
          <ac:spMkLst>
            <pc:docMk/>
            <pc:sldMk cId="1001803903" sldId="257"/>
            <ac:spMk id="8" creationId="{AD7DA204-64EB-8555-652D-52D995C3EBBA}"/>
          </ac:spMkLst>
        </pc:spChg>
        <pc:cxnChg chg="add mod">
          <ac:chgData name="Daniel Richardson" userId="b12f1a219faba2ab" providerId="LiveId" clId="{C4DFC90D-838F-4AC1-BEFF-0EA5A5B0FD8A}" dt="2024-04-21T10:03:20.777" v="138" actId="1582"/>
          <ac:cxnSpMkLst>
            <pc:docMk/>
            <pc:sldMk cId="1001803903" sldId="257"/>
            <ac:cxnSpMk id="7" creationId="{D88E3CDF-2FC2-BC17-4991-A11BBBD72585}"/>
          </ac:cxnSpMkLst>
        </pc:cxnChg>
        <pc:cxnChg chg="add mod">
          <ac:chgData name="Daniel Richardson" userId="b12f1a219faba2ab" providerId="LiveId" clId="{C4DFC90D-838F-4AC1-BEFF-0EA5A5B0FD8A}" dt="2024-04-21T10:03:46.117" v="149" actId="14100"/>
          <ac:cxnSpMkLst>
            <pc:docMk/>
            <pc:sldMk cId="1001803903" sldId="257"/>
            <ac:cxnSpMk id="9" creationId="{37969E3F-0500-CE35-53C9-B288CA1E9A00}"/>
          </ac:cxnSpMkLst>
        </pc:cxnChg>
      </pc:sldChg>
      <pc:sldChg chg="addSp delSp modSp mod">
        <pc:chgData name="Daniel Richardson" userId="b12f1a219faba2ab" providerId="LiveId" clId="{C4DFC90D-838F-4AC1-BEFF-0EA5A5B0FD8A}" dt="2024-04-21T10:48:38.314" v="1042" actId="962"/>
        <pc:sldMkLst>
          <pc:docMk/>
          <pc:sldMk cId="3436593286" sldId="267"/>
        </pc:sldMkLst>
        <pc:spChg chg="del">
          <ac:chgData name="Daniel Richardson" userId="b12f1a219faba2ab" providerId="LiveId" clId="{C4DFC90D-838F-4AC1-BEFF-0EA5A5B0FD8A}" dt="2024-04-21T10:48:37.716" v="1040" actId="931"/>
          <ac:spMkLst>
            <pc:docMk/>
            <pc:sldMk cId="3436593286" sldId="267"/>
            <ac:spMk id="4" creationId="{8406459D-040C-A547-6D7F-64907519E570}"/>
          </ac:spMkLst>
        </pc:spChg>
        <pc:picChg chg="add mod">
          <ac:chgData name="Daniel Richardson" userId="b12f1a219faba2ab" providerId="LiveId" clId="{C4DFC90D-838F-4AC1-BEFF-0EA5A5B0FD8A}" dt="2024-04-21T10:48:38.314" v="1042" actId="962"/>
          <ac:picMkLst>
            <pc:docMk/>
            <pc:sldMk cId="3436593286" sldId="267"/>
            <ac:picMk id="6" creationId="{F9EB0EBF-5808-C375-D7A7-E181875D23EF}"/>
          </ac:picMkLst>
        </pc:picChg>
      </pc:sldChg>
      <pc:sldChg chg="addSp delSp modSp mod">
        <pc:chgData name="Daniel Richardson" userId="b12f1a219faba2ab" providerId="LiveId" clId="{C4DFC90D-838F-4AC1-BEFF-0EA5A5B0FD8A}" dt="2024-04-21T10:01:24.537" v="74" actId="962"/>
        <pc:sldMkLst>
          <pc:docMk/>
          <pc:sldMk cId="2320480702" sldId="277"/>
        </pc:sldMkLst>
        <pc:spChg chg="del">
          <ac:chgData name="Daniel Richardson" userId="b12f1a219faba2ab" providerId="LiveId" clId="{C4DFC90D-838F-4AC1-BEFF-0EA5A5B0FD8A}" dt="2024-04-21T10:01:23.994" v="72" actId="931"/>
          <ac:spMkLst>
            <pc:docMk/>
            <pc:sldMk cId="2320480702" sldId="277"/>
            <ac:spMk id="3" creationId="{C3762070-24E0-DD51-69ED-C635DD28748B}"/>
          </ac:spMkLst>
        </pc:spChg>
        <pc:picChg chg="add mod">
          <ac:chgData name="Daniel Richardson" userId="b12f1a219faba2ab" providerId="LiveId" clId="{C4DFC90D-838F-4AC1-BEFF-0EA5A5B0FD8A}" dt="2024-04-21T10:01:24.537" v="74" actId="962"/>
          <ac:picMkLst>
            <pc:docMk/>
            <pc:sldMk cId="2320480702" sldId="277"/>
            <ac:picMk id="6" creationId="{5FE01B0B-BEBF-38A5-9126-CBEF1DA01DE0}"/>
          </ac:picMkLst>
        </pc:picChg>
      </pc:sldChg>
      <pc:sldChg chg="addSp delSp modSp mod">
        <pc:chgData name="Daniel Richardson" userId="b12f1a219faba2ab" providerId="LiveId" clId="{C4DFC90D-838F-4AC1-BEFF-0EA5A5B0FD8A}" dt="2024-04-21T10:23:26.509" v="530" actId="1037"/>
        <pc:sldMkLst>
          <pc:docMk/>
          <pc:sldMk cId="3943055387" sldId="310"/>
        </pc:sldMkLst>
        <pc:spChg chg="mod">
          <ac:chgData name="Daniel Richardson" userId="b12f1a219faba2ab" providerId="LiveId" clId="{C4DFC90D-838F-4AC1-BEFF-0EA5A5B0FD8A}" dt="2024-04-21T10:16:22.787" v="388" actId="20577"/>
          <ac:spMkLst>
            <pc:docMk/>
            <pc:sldMk cId="3943055387" sldId="310"/>
            <ac:spMk id="2" creationId="{95A80BD0-DA60-059B-26E9-70245C27A897}"/>
          </ac:spMkLst>
        </pc:spChg>
        <pc:spChg chg="mod">
          <ac:chgData name="Daniel Richardson" userId="b12f1a219faba2ab" providerId="LiveId" clId="{C4DFC90D-838F-4AC1-BEFF-0EA5A5B0FD8A}" dt="2024-04-21T10:16:44.031" v="392" actId="20577"/>
          <ac:spMkLst>
            <pc:docMk/>
            <pc:sldMk cId="3943055387" sldId="310"/>
            <ac:spMk id="3" creationId="{440ECF88-829F-87E4-3AA0-7D8DC3A36836}"/>
          </ac:spMkLst>
        </pc:spChg>
        <pc:spChg chg="del">
          <ac:chgData name="Daniel Richardson" userId="b12f1a219faba2ab" providerId="LiveId" clId="{C4DFC90D-838F-4AC1-BEFF-0EA5A5B0FD8A}" dt="2024-04-21T09:59:31.844" v="18" actId="478"/>
          <ac:spMkLst>
            <pc:docMk/>
            <pc:sldMk cId="3943055387" sldId="310"/>
            <ac:spMk id="6" creationId="{90AEE1A7-D832-A4C6-5905-9FB7BD28B500}"/>
          </ac:spMkLst>
        </pc:spChg>
        <pc:spChg chg="del">
          <ac:chgData name="Daniel Richardson" userId="b12f1a219faba2ab" providerId="LiveId" clId="{C4DFC90D-838F-4AC1-BEFF-0EA5A5B0FD8A}" dt="2024-04-21T09:59:30.447" v="17" actId="478"/>
          <ac:spMkLst>
            <pc:docMk/>
            <pc:sldMk cId="3943055387" sldId="310"/>
            <ac:spMk id="7" creationId="{DE9319B1-6ED4-F342-F197-C441C2E3887B}"/>
          </ac:spMkLst>
        </pc:spChg>
        <pc:spChg chg="del">
          <ac:chgData name="Daniel Richardson" userId="b12f1a219faba2ab" providerId="LiveId" clId="{C4DFC90D-838F-4AC1-BEFF-0EA5A5B0FD8A}" dt="2024-04-21T09:59:26.254" v="14" actId="478"/>
          <ac:spMkLst>
            <pc:docMk/>
            <pc:sldMk cId="3943055387" sldId="310"/>
            <ac:spMk id="8" creationId="{E551E924-96CE-B11B-D7FD-1701DBE126E7}"/>
          </ac:spMkLst>
        </pc:spChg>
        <pc:spChg chg="del">
          <ac:chgData name="Daniel Richardson" userId="b12f1a219faba2ab" providerId="LiveId" clId="{C4DFC90D-838F-4AC1-BEFF-0EA5A5B0FD8A}" dt="2024-04-21T09:59:29.127" v="16" actId="478"/>
          <ac:spMkLst>
            <pc:docMk/>
            <pc:sldMk cId="3943055387" sldId="310"/>
            <ac:spMk id="9" creationId="{4B2E375A-1D47-A87E-74F1-5BB02A2705A2}"/>
          </ac:spMkLst>
        </pc:spChg>
        <pc:spChg chg="del">
          <ac:chgData name="Daniel Richardson" userId="b12f1a219faba2ab" providerId="LiveId" clId="{C4DFC90D-838F-4AC1-BEFF-0EA5A5B0FD8A}" dt="2024-04-21T09:59:27.683" v="15" actId="478"/>
          <ac:spMkLst>
            <pc:docMk/>
            <pc:sldMk cId="3943055387" sldId="310"/>
            <ac:spMk id="13" creationId="{E77AFF8C-F440-01E1-4DBB-7BEF3116A23E}"/>
          </ac:spMkLst>
        </pc:spChg>
        <pc:graphicFrameChg chg="add mod modGraphic">
          <ac:chgData name="Daniel Richardson" userId="b12f1a219faba2ab" providerId="LiveId" clId="{C4DFC90D-838F-4AC1-BEFF-0EA5A5B0FD8A}" dt="2024-04-21T10:17:12.143" v="461" actId="1076"/>
          <ac:graphicFrameMkLst>
            <pc:docMk/>
            <pc:sldMk cId="3943055387" sldId="310"/>
            <ac:graphicFrameMk id="5" creationId="{9DEABE27-493A-CD13-9120-CC68A2796E70}"/>
          </ac:graphicFrameMkLst>
        </pc:graphicFrameChg>
        <pc:graphicFrameChg chg="mod modGraphic">
          <ac:chgData name="Daniel Richardson" userId="b12f1a219faba2ab" providerId="LiveId" clId="{C4DFC90D-838F-4AC1-BEFF-0EA5A5B0FD8A}" dt="2024-04-21T10:17:22.266" v="462" actId="1076"/>
          <ac:graphicFrameMkLst>
            <pc:docMk/>
            <pc:sldMk cId="3943055387" sldId="310"/>
            <ac:graphicFrameMk id="11" creationId="{65EE877E-7682-518B-D7CF-243FF34F8228}"/>
          </ac:graphicFrameMkLst>
        </pc:graphicFrameChg>
        <pc:cxnChg chg="add mod">
          <ac:chgData name="Daniel Richardson" userId="b12f1a219faba2ab" providerId="LiveId" clId="{C4DFC90D-838F-4AC1-BEFF-0EA5A5B0FD8A}" dt="2024-04-21T10:16:38.469" v="391" actId="1038"/>
          <ac:cxnSpMkLst>
            <pc:docMk/>
            <pc:sldMk cId="3943055387" sldId="310"/>
            <ac:cxnSpMk id="10" creationId="{0EEB5E99-46B7-EE31-C837-23C0E3AD6939}"/>
          </ac:cxnSpMkLst>
        </pc:cxnChg>
        <pc:cxnChg chg="add mod">
          <ac:chgData name="Daniel Richardson" userId="b12f1a219faba2ab" providerId="LiveId" clId="{C4DFC90D-838F-4AC1-BEFF-0EA5A5B0FD8A}" dt="2024-04-21T10:23:26.509" v="530" actId="1037"/>
          <ac:cxnSpMkLst>
            <pc:docMk/>
            <pc:sldMk cId="3943055387" sldId="310"/>
            <ac:cxnSpMk id="12" creationId="{493BCABB-3DB8-0B7D-6F50-C774C8431A9B}"/>
          </ac:cxnSpMkLst>
        </pc:cxnChg>
      </pc:sldChg>
      <pc:sldChg chg="addSp delSp modSp mod">
        <pc:chgData name="Daniel Richardson" userId="b12f1a219faba2ab" providerId="LiveId" clId="{C4DFC90D-838F-4AC1-BEFF-0EA5A5B0FD8A}" dt="2024-04-21T10:09:56.132" v="267" actId="20577"/>
        <pc:sldMkLst>
          <pc:docMk/>
          <pc:sldMk cId="3782954033" sldId="361"/>
        </pc:sldMkLst>
        <pc:spChg chg="mod">
          <ac:chgData name="Daniel Richardson" userId="b12f1a219faba2ab" providerId="LiveId" clId="{C4DFC90D-838F-4AC1-BEFF-0EA5A5B0FD8A}" dt="2024-04-21T10:06:49.829" v="205" actId="20577"/>
          <ac:spMkLst>
            <pc:docMk/>
            <pc:sldMk cId="3782954033" sldId="361"/>
            <ac:spMk id="2" creationId="{7D02B8F8-ADBC-B85C-2AB2-502AFAF04D0F}"/>
          </ac:spMkLst>
        </pc:spChg>
        <pc:spChg chg="mod">
          <ac:chgData name="Daniel Richardson" userId="b12f1a219faba2ab" providerId="LiveId" clId="{C4DFC90D-838F-4AC1-BEFF-0EA5A5B0FD8A}" dt="2024-04-21T10:09:56.132" v="267" actId="20577"/>
          <ac:spMkLst>
            <pc:docMk/>
            <pc:sldMk cId="3782954033" sldId="361"/>
            <ac:spMk id="3" creationId="{FE75BD0E-2AE4-367B-527D-F06950CE7B1D}"/>
          </ac:spMkLst>
        </pc:spChg>
        <pc:spChg chg="del">
          <ac:chgData name="Daniel Richardson" userId="b12f1a219faba2ab" providerId="LiveId" clId="{C4DFC90D-838F-4AC1-BEFF-0EA5A5B0FD8A}" dt="2024-04-21T10:09:18.831" v="247"/>
          <ac:spMkLst>
            <pc:docMk/>
            <pc:sldMk cId="3782954033" sldId="361"/>
            <ac:spMk id="4" creationId="{6AD0A016-B257-CE58-F6A0-487C5D4A73F0}"/>
          </ac:spMkLst>
        </pc:spChg>
        <pc:spChg chg="del">
          <ac:chgData name="Daniel Richardson" userId="b12f1a219faba2ab" providerId="LiveId" clId="{C4DFC90D-838F-4AC1-BEFF-0EA5A5B0FD8A}" dt="2024-04-21T09:58:34.500" v="7" actId="478"/>
          <ac:spMkLst>
            <pc:docMk/>
            <pc:sldMk cId="3782954033" sldId="361"/>
            <ac:spMk id="6" creationId="{21CCC9D1-28B8-406A-DEB7-87812D96F84F}"/>
          </ac:spMkLst>
        </pc:spChg>
        <pc:spChg chg="del">
          <ac:chgData name="Daniel Richardson" userId="b12f1a219faba2ab" providerId="LiveId" clId="{C4DFC90D-838F-4AC1-BEFF-0EA5A5B0FD8A}" dt="2024-04-21T09:58:33.778" v="6" actId="478"/>
          <ac:spMkLst>
            <pc:docMk/>
            <pc:sldMk cId="3782954033" sldId="361"/>
            <ac:spMk id="8" creationId="{AD7DA204-64EB-8555-652D-52D995C3EBBA}"/>
          </ac:spMkLst>
        </pc:spChg>
        <pc:spChg chg="add mod">
          <ac:chgData name="Daniel Richardson" userId="b12f1a219faba2ab" providerId="LiveId" clId="{C4DFC90D-838F-4AC1-BEFF-0EA5A5B0FD8A}" dt="2024-04-21T10:09:37.324" v="256" actId="478"/>
          <ac:spMkLst>
            <pc:docMk/>
            <pc:sldMk cId="3782954033" sldId="361"/>
            <ac:spMk id="13" creationId="{299CF37C-10FE-1900-7622-17C46F7A68E7}"/>
          </ac:spMkLst>
        </pc:spChg>
        <pc:picChg chg="add del mod">
          <ac:chgData name="Daniel Richardson" userId="b12f1a219faba2ab" providerId="LiveId" clId="{C4DFC90D-838F-4AC1-BEFF-0EA5A5B0FD8A}" dt="2024-04-21T10:09:37.324" v="256" actId="478"/>
          <ac:picMkLst>
            <pc:docMk/>
            <pc:sldMk cId="3782954033" sldId="361"/>
            <ac:picMk id="9" creationId="{1B1D9B24-8069-E112-B4EC-50F1C706D01C}"/>
          </ac:picMkLst>
        </pc:picChg>
        <pc:picChg chg="add mod">
          <ac:chgData name="Daniel Richardson" userId="b12f1a219faba2ab" providerId="LiveId" clId="{C4DFC90D-838F-4AC1-BEFF-0EA5A5B0FD8A}" dt="2024-04-21T10:09:41.801" v="257" actId="1076"/>
          <ac:picMkLst>
            <pc:docMk/>
            <pc:sldMk cId="3782954033" sldId="361"/>
            <ac:picMk id="11" creationId="{B75F2827-2E78-B7E0-F640-A7214A0385C9}"/>
          </ac:picMkLst>
        </pc:picChg>
        <pc:picChg chg="add mod">
          <ac:chgData name="Daniel Richardson" userId="b12f1a219faba2ab" providerId="LiveId" clId="{C4DFC90D-838F-4AC1-BEFF-0EA5A5B0FD8A}" dt="2024-04-21T10:08:47.521" v="237" actId="12788"/>
          <ac:picMkLst>
            <pc:docMk/>
            <pc:sldMk cId="3782954033" sldId="361"/>
            <ac:picMk id="25" creationId="{023E278B-73D5-3FD7-FA8D-3D55DB1DD100}"/>
          </ac:picMkLst>
        </pc:picChg>
        <pc:cxnChg chg="add mod">
          <ac:chgData name="Daniel Richardson" userId="b12f1a219faba2ab" providerId="LiveId" clId="{C4DFC90D-838F-4AC1-BEFF-0EA5A5B0FD8A}" dt="2024-04-21T10:07:44.377" v="219" actId="1038"/>
          <ac:cxnSpMkLst>
            <pc:docMk/>
            <pc:sldMk cId="3782954033" sldId="361"/>
            <ac:cxnSpMk id="19" creationId="{56DAFDA5-CCC9-165D-6ACF-6A90F74F88C8}"/>
          </ac:cxnSpMkLst>
        </pc:cxnChg>
      </pc:sldChg>
      <pc:sldChg chg="addSp delSp modSp mod">
        <pc:chgData name="Daniel Richardson" userId="b12f1a219faba2ab" providerId="LiveId" clId="{C4DFC90D-838F-4AC1-BEFF-0EA5A5B0FD8A}" dt="2024-04-21T10:08:33.413" v="234" actId="21"/>
        <pc:sldMkLst>
          <pc:docMk/>
          <pc:sldMk cId="2409382195" sldId="368"/>
        </pc:sldMkLst>
        <pc:spChg chg="mod">
          <ac:chgData name="Daniel Richardson" userId="b12f1a219faba2ab" providerId="LiveId" clId="{C4DFC90D-838F-4AC1-BEFF-0EA5A5B0FD8A}" dt="2024-04-21T10:04:29.295" v="159" actId="20577"/>
          <ac:spMkLst>
            <pc:docMk/>
            <pc:sldMk cId="2409382195" sldId="368"/>
            <ac:spMk id="2" creationId="{7D02B8F8-ADBC-B85C-2AB2-502AFAF04D0F}"/>
          </ac:spMkLst>
        </pc:spChg>
        <pc:spChg chg="mod">
          <ac:chgData name="Daniel Richardson" userId="b12f1a219faba2ab" providerId="LiveId" clId="{C4DFC90D-838F-4AC1-BEFF-0EA5A5B0FD8A}" dt="2024-04-21T10:06:15.908" v="200" actId="20577"/>
          <ac:spMkLst>
            <pc:docMk/>
            <pc:sldMk cId="2409382195" sldId="368"/>
            <ac:spMk id="3" creationId="{FE75BD0E-2AE4-367B-527D-F06950CE7B1D}"/>
          </ac:spMkLst>
        </pc:spChg>
        <pc:spChg chg="del">
          <ac:chgData name="Daniel Richardson" userId="b12f1a219faba2ab" providerId="LiveId" clId="{C4DFC90D-838F-4AC1-BEFF-0EA5A5B0FD8A}" dt="2024-04-21T10:04:42.239" v="160"/>
          <ac:spMkLst>
            <pc:docMk/>
            <pc:sldMk cId="2409382195" sldId="368"/>
            <ac:spMk id="4" creationId="{6AD0A016-B257-CE58-F6A0-487C5D4A73F0}"/>
          </ac:spMkLst>
        </pc:spChg>
        <pc:spChg chg="del">
          <ac:chgData name="Daniel Richardson" userId="b12f1a219faba2ab" providerId="LiveId" clId="{C4DFC90D-838F-4AC1-BEFF-0EA5A5B0FD8A}" dt="2024-04-21T09:58:26.694" v="3" actId="478"/>
          <ac:spMkLst>
            <pc:docMk/>
            <pc:sldMk cId="2409382195" sldId="368"/>
            <ac:spMk id="6" creationId="{21CCC9D1-28B8-406A-DEB7-87812D96F84F}"/>
          </ac:spMkLst>
        </pc:spChg>
        <pc:spChg chg="del">
          <ac:chgData name="Daniel Richardson" userId="b12f1a219faba2ab" providerId="LiveId" clId="{C4DFC90D-838F-4AC1-BEFF-0EA5A5B0FD8A}" dt="2024-04-21T09:58:25.783" v="2" actId="478"/>
          <ac:spMkLst>
            <pc:docMk/>
            <pc:sldMk cId="2409382195" sldId="368"/>
            <ac:spMk id="8" creationId="{AD7DA204-64EB-8555-652D-52D995C3EBBA}"/>
          </ac:spMkLst>
        </pc:spChg>
        <pc:spChg chg="add del mod">
          <ac:chgData name="Daniel Richardson" userId="b12f1a219faba2ab" providerId="LiveId" clId="{C4DFC90D-838F-4AC1-BEFF-0EA5A5B0FD8A}" dt="2024-04-21T10:05:26.343" v="176"/>
          <ac:spMkLst>
            <pc:docMk/>
            <pc:sldMk cId="2409382195" sldId="368"/>
            <ac:spMk id="12" creationId="{22A10F87-1C1B-FA81-BAEC-ACB5EEF30899}"/>
          </ac:spMkLst>
        </pc:spChg>
        <pc:spChg chg="add del mod">
          <ac:chgData name="Daniel Richardson" userId="b12f1a219faba2ab" providerId="LiveId" clId="{C4DFC90D-838F-4AC1-BEFF-0EA5A5B0FD8A}" dt="2024-04-21T10:07:58.809" v="221"/>
          <ac:spMkLst>
            <pc:docMk/>
            <pc:sldMk cId="2409382195" sldId="368"/>
            <ac:spMk id="18" creationId="{7AF93948-F0F2-4E5F-2B12-E8AFC25150F6}"/>
          </ac:spMkLst>
        </pc:spChg>
        <pc:spChg chg="add mod">
          <ac:chgData name="Daniel Richardson" userId="b12f1a219faba2ab" providerId="LiveId" clId="{C4DFC90D-838F-4AC1-BEFF-0EA5A5B0FD8A}" dt="2024-04-21T10:08:01.082" v="227" actId="478"/>
          <ac:spMkLst>
            <pc:docMk/>
            <pc:sldMk cId="2409382195" sldId="368"/>
            <ac:spMk id="27" creationId="{6EECBFE9-1619-24B0-3C35-C670CB36FE98}"/>
          </ac:spMkLst>
        </pc:spChg>
        <pc:picChg chg="add del mod">
          <ac:chgData name="Daniel Richardson" userId="b12f1a219faba2ab" providerId="LiveId" clId="{C4DFC90D-838F-4AC1-BEFF-0EA5A5B0FD8A}" dt="2024-04-21T10:04:44.374" v="166" actId="478"/>
          <ac:picMkLst>
            <pc:docMk/>
            <pc:sldMk cId="2409382195" sldId="368"/>
            <ac:picMk id="7" creationId="{46A867CF-5377-41F3-BE64-F65FFBC41E52}"/>
          </ac:picMkLst>
        </pc:picChg>
        <pc:picChg chg="add mod">
          <ac:chgData name="Daniel Richardson" userId="b12f1a219faba2ab" providerId="LiveId" clId="{C4DFC90D-838F-4AC1-BEFF-0EA5A5B0FD8A}" dt="2024-04-21T10:05:51.820" v="186" actId="1076"/>
          <ac:picMkLst>
            <pc:docMk/>
            <pc:sldMk cId="2409382195" sldId="368"/>
            <ac:picMk id="10" creationId="{193B9E72-7D04-3DB8-52E5-FCD56B226F1D}"/>
          </ac:picMkLst>
        </pc:picChg>
        <pc:picChg chg="add del mod">
          <ac:chgData name="Daniel Richardson" userId="b12f1a219faba2ab" providerId="LiveId" clId="{C4DFC90D-838F-4AC1-BEFF-0EA5A5B0FD8A}" dt="2024-04-21T10:05:27.830" v="182" actId="478"/>
          <ac:picMkLst>
            <pc:docMk/>
            <pc:sldMk cId="2409382195" sldId="368"/>
            <ac:picMk id="14" creationId="{7687D908-1407-14CA-E6B1-ADF0C6337355}"/>
          </ac:picMkLst>
        </pc:picChg>
        <pc:picChg chg="add mod">
          <ac:chgData name="Daniel Richardson" userId="b12f1a219faba2ab" providerId="LiveId" clId="{C4DFC90D-838F-4AC1-BEFF-0EA5A5B0FD8A}" dt="2024-04-21T10:05:59.670" v="187" actId="1076"/>
          <ac:picMkLst>
            <pc:docMk/>
            <pc:sldMk cId="2409382195" sldId="368"/>
            <ac:picMk id="16" creationId="{941417B0-02A1-C04F-3B7A-21918BDD9613}"/>
          </ac:picMkLst>
        </pc:picChg>
        <pc:picChg chg="add del mod">
          <ac:chgData name="Daniel Richardson" userId="b12f1a219faba2ab" providerId="LiveId" clId="{C4DFC90D-838F-4AC1-BEFF-0EA5A5B0FD8A}" dt="2024-04-21T10:08:01.082" v="227" actId="478"/>
          <ac:picMkLst>
            <pc:docMk/>
            <pc:sldMk cId="2409382195" sldId="368"/>
            <ac:picMk id="23" creationId="{E1338AAC-4C42-DD24-F4A4-B55D300E7068}"/>
          </ac:picMkLst>
        </pc:picChg>
        <pc:picChg chg="add del mod">
          <ac:chgData name="Daniel Richardson" userId="b12f1a219faba2ab" providerId="LiveId" clId="{C4DFC90D-838F-4AC1-BEFF-0EA5A5B0FD8A}" dt="2024-04-21T10:08:33.413" v="234" actId="21"/>
          <ac:picMkLst>
            <pc:docMk/>
            <pc:sldMk cId="2409382195" sldId="368"/>
            <ac:picMk id="25" creationId="{023E278B-73D5-3FD7-FA8D-3D55DB1DD100}"/>
          </ac:picMkLst>
        </pc:picChg>
        <pc:cxnChg chg="add del mod">
          <ac:chgData name="Daniel Richardson" userId="b12f1a219faba2ab" providerId="LiveId" clId="{C4DFC90D-838F-4AC1-BEFF-0EA5A5B0FD8A}" dt="2024-04-21T10:07:28.357" v="212" actId="21"/>
          <ac:cxnSpMkLst>
            <pc:docMk/>
            <pc:sldMk cId="2409382195" sldId="368"/>
            <ac:cxnSpMk id="19" creationId="{56DAFDA5-CCC9-165D-6ACF-6A90F74F88C8}"/>
          </ac:cxnSpMkLst>
        </pc:cxnChg>
      </pc:sldChg>
      <pc:sldChg chg="addSp delSp modSp mod">
        <pc:chgData name="Daniel Richardson" userId="b12f1a219faba2ab" providerId="LiveId" clId="{C4DFC90D-838F-4AC1-BEFF-0EA5A5B0FD8A}" dt="2024-04-21T10:12:02.568" v="339" actId="20577"/>
        <pc:sldMkLst>
          <pc:docMk/>
          <pc:sldMk cId="1854721302" sldId="369"/>
        </pc:sldMkLst>
        <pc:spChg chg="mod">
          <ac:chgData name="Daniel Richardson" userId="b12f1a219faba2ab" providerId="LiveId" clId="{C4DFC90D-838F-4AC1-BEFF-0EA5A5B0FD8A}" dt="2024-04-21T10:10:07.713" v="272" actId="20577"/>
          <ac:spMkLst>
            <pc:docMk/>
            <pc:sldMk cId="1854721302" sldId="369"/>
            <ac:spMk id="2" creationId="{7D02B8F8-ADBC-B85C-2AB2-502AFAF04D0F}"/>
          </ac:spMkLst>
        </pc:spChg>
        <pc:spChg chg="mod">
          <ac:chgData name="Daniel Richardson" userId="b12f1a219faba2ab" providerId="LiveId" clId="{C4DFC90D-838F-4AC1-BEFF-0EA5A5B0FD8A}" dt="2024-04-21T10:12:02.568" v="339" actId="20577"/>
          <ac:spMkLst>
            <pc:docMk/>
            <pc:sldMk cId="1854721302" sldId="369"/>
            <ac:spMk id="3" creationId="{FE75BD0E-2AE4-367B-527D-F06950CE7B1D}"/>
          </ac:spMkLst>
        </pc:spChg>
        <pc:spChg chg="del">
          <ac:chgData name="Daniel Richardson" userId="b12f1a219faba2ab" providerId="LiveId" clId="{C4DFC90D-838F-4AC1-BEFF-0EA5A5B0FD8A}" dt="2024-04-21T10:11:26.367" v="310"/>
          <ac:spMkLst>
            <pc:docMk/>
            <pc:sldMk cId="1854721302" sldId="369"/>
            <ac:spMk id="4" creationId="{6AD0A016-B257-CE58-F6A0-487C5D4A73F0}"/>
          </ac:spMkLst>
        </pc:spChg>
        <pc:spChg chg="add mod">
          <ac:chgData name="Daniel Richardson" userId="b12f1a219faba2ab" providerId="LiveId" clId="{C4DFC90D-838F-4AC1-BEFF-0EA5A5B0FD8A}" dt="2024-04-21T10:11:42.835" v="318" actId="478"/>
          <ac:spMkLst>
            <pc:docMk/>
            <pc:sldMk cId="1854721302" sldId="369"/>
            <ac:spMk id="12" creationId="{C6493A9F-506A-D7FB-34ED-8B61254DD341}"/>
          </ac:spMkLst>
        </pc:spChg>
        <pc:picChg chg="add mod">
          <ac:chgData name="Daniel Richardson" userId="b12f1a219faba2ab" providerId="LiveId" clId="{C4DFC90D-838F-4AC1-BEFF-0EA5A5B0FD8A}" dt="2024-04-21T10:10:38.136" v="291"/>
          <ac:picMkLst>
            <pc:docMk/>
            <pc:sldMk cId="1854721302" sldId="369"/>
            <ac:picMk id="6" creationId="{D4DC9D15-3BCA-1FDF-79E1-29AFF84B7595}"/>
          </ac:picMkLst>
        </pc:picChg>
        <pc:picChg chg="add del mod">
          <ac:chgData name="Daniel Richardson" userId="b12f1a219faba2ab" providerId="LiveId" clId="{C4DFC90D-838F-4AC1-BEFF-0EA5A5B0FD8A}" dt="2024-04-21T10:11:42.835" v="318" actId="478"/>
          <ac:picMkLst>
            <pc:docMk/>
            <pc:sldMk cId="1854721302" sldId="369"/>
            <ac:picMk id="8" creationId="{E90967D7-E6EF-B35F-3E73-D0C4DF2556F9}"/>
          </ac:picMkLst>
        </pc:picChg>
        <pc:picChg chg="add mod">
          <ac:chgData name="Daniel Richardson" userId="b12f1a219faba2ab" providerId="LiveId" clId="{C4DFC90D-838F-4AC1-BEFF-0EA5A5B0FD8A}" dt="2024-04-21T10:12:00.196" v="337" actId="1036"/>
          <ac:picMkLst>
            <pc:docMk/>
            <pc:sldMk cId="1854721302" sldId="369"/>
            <ac:picMk id="10" creationId="{BEAD0828-C6A1-2A08-B341-DD8936A998EF}"/>
          </ac:picMkLst>
        </pc:picChg>
        <pc:cxnChg chg="add mod">
          <ac:chgData name="Daniel Richardson" userId="b12f1a219faba2ab" providerId="LiveId" clId="{C4DFC90D-838F-4AC1-BEFF-0EA5A5B0FD8A}" dt="2024-04-21T10:10:28.522" v="289" actId="1038"/>
          <ac:cxnSpMkLst>
            <pc:docMk/>
            <pc:sldMk cId="1854721302" sldId="369"/>
            <ac:cxnSpMk id="5" creationId="{A8085DE2-3DD5-162C-E51E-366753960842}"/>
          </ac:cxnSpMkLst>
        </pc:cxnChg>
      </pc:sldChg>
      <pc:sldChg chg="delSp modSp mod">
        <pc:chgData name="Daniel Richardson" userId="b12f1a219faba2ab" providerId="LiveId" clId="{C4DFC90D-838F-4AC1-BEFF-0EA5A5B0FD8A}" dt="2024-04-21T10:12:42.222" v="345" actId="313"/>
        <pc:sldMkLst>
          <pc:docMk/>
          <pc:sldMk cId="521022540" sldId="370"/>
        </pc:sldMkLst>
        <pc:spChg chg="mod">
          <ac:chgData name="Daniel Richardson" userId="b12f1a219faba2ab" providerId="LiveId" clId="{C4DFC90D-838F-4AC1-BEFF-0EA5A5B0FD8A}" dt="2024-04-21T10:12:42.222" v="345" actId="313"/>
          <ac:spMkLst>
            <pc:docMk/>
            <pc:sldMk cId="521022540" sldId="370"/>
            <ac:spMk id="3" creationId="{FE75BD0E-2AE4-367B-527D-F06950CE7B1D}"/>
          </ac:spMkLst>
        </pc:spChg>
        <pc:spChg chg="del">
          <ac:chgData name="Daniel Richardson" userId="b12f1a219faba2ab" providerId="LiveId" clId="{C4DFC90D-838F-4AC1-BEFF-0EA5A5B0FD8A}" dt="2024-04-21T09:59:08.134" v="11" actId="478"/>
          <ac:spMkLst>
            <pc:docMk/>
            <pc:sldMk cId="521022540" sldId="370"/>
            <ac:spMk id="6" creationId="{21CCC9D1-28B8-406A-DEB7-87812D96F84F}"/>
          </ac:spMkLst>
        </pc:spChg>
        <pc:spChg chg="del">
          <ac:chgData name="Daniel Richardson" userId="b12f1a219faba2ab" providerId="LiveId" clId="{C4DFC90D-838F-4AC1-BEFF-0EA5A5B0FD8A}" dt="2024-04-21T09:59:05.995" v="10" actId="478"/>
          <ac:spMkLst>
            <pc:docMk/>
            <pc:sldMk cId="521022540" sldId="370"/>
            <ac:spMk id="8" creationId="{AD7DA204-64EB-8555-652D-52D995C3EBBA}"/>
          </ac:spMkLst>
        </pc:spChg>
      </pc:sldChg>
      <pc:sldChg chg="delSp del">
        <pc:chgData name="Daniel Richardson" userId="b12f1a219faba2ab" providerId="LiveId" clId="{C4DFC90D-838F-4AC1-BEFF-0EA5A5B0FD8A}" dt="2024-04-21T10:19:27.548" v="478" actId="47"/>
        <pc:sldMkLst>
          <pc:docMk/>
          <pc:sldMk cId="953057592" sldId="371"/>
        </pc:sldMkLst>
        <pc:spChg chg="del">
          <ac:chgData name="Daniel Richardson" userId="b12f1a219faba2ab" providerId="LiveId" clId="{C4DFC90D-838F-4AC1-BEFF-0EA5A5B0FD8A}" dt="2024-04-21T09:59:52.522" v="28" actId="478"/>
          <ac:spMkLst>
            <pc:docMk/>
            <pc:sldMk cId="953057592" sldId="371"/>
            <ac:spMk id="6" creationId="{90AEE1A7-D832-A4C6-5905-9FB7BD28B500}"/>
          </ac:spMkLst>
        </pc:spChg>
        <pc:spChg chg="del">
          <ac:chgData name="Daniel Richardson" userId="b12f1a219faba2ab" providerId="LiveId" clId="{C4DFC90D-838F-4AC1-BEFF-0EA5A5B0FD8A}" dt="2024-04-21T09:59:51.281" v="27" actId="478"/>
          <ac:spMkLst>
            <pc:docMk/>
            <pc:sldMk cId="953057592" sldId="371"/>
            <ac:spMk id="7" creationId="{DE9319B1-6ED4-F342-F197-C441C2E3887B}"/>
          </ac:spMkLst>
        </pc:spChg>
        <pc:spChg chg="del">
          <ac:chgData name="Daniel Richardson" userId="b12f1a219faba2ab" providerId="LiveId" clId="{C4DFC90D-838F-4AC1-BEFF-0EA5A5B0FD8A}" dt="2024-04-21T09:59:47.011" v="24" actId="478"/>
          <ac:spMkLst>
            <pc:docMk/>
            <pc:sldMk cId="953057592" sldId="371"/>
            <ac:spMk id="8" creationId="{E551E924-96CE-B11B-D7FD-1701DBE126E7}"/>
          </ac:spMkLst>
        </pc:spChg>
        <pc:spChg chg="del">
          <ac:chgData name="Daniel Richardson" userId="b12f1a219faba2ab" providerId="LiveId" clId="{C4DFC90D-838F-4AC1-BEFF-0EA5A5B0FD8A}" dt="2024-04-21T09:59:49.930" v="26" actId="478"/>
          <ac:spMkLst>
            <pc:docMk/>
            <pc:sldMk cId="953057592" sldId="371"/>
            <ac:spMk id="9" creationId="{4B2E375A-1D47-A87E-74F1-5BB02A2705A2}"/>
          </ac:spMkLst>
        </pc:spChg>
        <pc:spChg chg="del">
          <ac:chgData name="Daniel Richardson" userId="b12f1a219faba2ab" providerId="LiveId" clId="{C4DFC90D-838F-4AC1-BEFF-0EA5A5B0FD8A}" dt="2024-04-21T09:59:48.390" v="25" actId="478"/>
          <ac:spMkLst>
            <pc:docMk/>
            <pc:sldMk cId="953057592" sldId="371"/>
            <ac:spMk id="13" creationId="{E77AFF8C-F440-01E1-4DBB-7BEF3116A23E}"/>
          </ac:spMkLst>
        </pc:spChg>
      </pc:sldChg>
      <pc:sldChg chg="delSp modSp mod">
        <pc:chgData name="Daniel Richardson" userId="b12f1a219faba2ab" providerId="LiveId" clId="{C4DFC90D-838F-4AC1-BEFF-0EA5A5B0FD8A}" dt="2024-04-21T10:30:03.741" v="603" actId="1076"/>
        <pc:sldMkLst>
          <pc:docMk/>
          <pc:sldMk cId="3139604792" sldId="372"/>
        </pc:sldMkLst>
        <pc:spChg chg="mod">
          <ac:chgData name="Daniel Richardson" userId="b12f1a219faba2ab" providerId="LiveId" clId="{C4DFC90D-838F-4AC1-BEFF-0EA5A5B0FD8A}" dt="2024-04-21T10:29:29.118" v="596"/>
          <ac:spMkLst>
            <pc:docMk/>
            <pc:sldMk cId="3139604792" sldId="372"/>
            <ac:spMk id="2" creationId="{95A80BD0-DA60-059B-26E9-70245C27A897}"/>
          </ac:spMkLst>
        </pc:spChg>
        <pc:spChg chg="del">
          <ac:chgData name="Daniel Richardson" userId="b12f1a219faba2ab" providerId="LiveId" clId="{C4DFC90D-838F-4AC1-BEFF-0EA5A5B0FD8A}" dt="2024-04-21T10:00:36.875" v="54" actId="478"/>
          <ac:spMkLst>
            <pc:docMk/>
            <pc:sldMk cId="3139604792" sldId="372"/>
            <ac:spMk id="6" creationId="{90AEE1A7-D832-A4C6-5905-9FB7BD28B500}"/>
          </ac:spMkLst>
        </pc:spChg>
        <pc:spChg chg="del">
          <ac:chgData name="Daniel Richardson" userId="b12f1a219faba2ab" providerId="LiveId" clId="{C4DFC90D-838F-4AC1-BEFF-0EA5A5B0FD8A}" dt="2024-04-21T10:00:35.738" v="53" actId="478"/>
          <ac:spMkLst>
            <pc:docMk/>
            <pc:sldMk cId="3139604792" sldId="372"/>
            <ac:spMk id="7" creationId="{DE9319B1-6ED4-F342-F197-C441C2E3887B}"/>
          </ac:spMkLst>
        </pc:spChg>
        <pc:spChg chg="del">
          <ac:chgData name="Daniel Richardson" userId="b12f1a219faba2ab" providerId="LiveId" clId="{C4DFC90D-838F-4AC1-BEFF-0EA5A5B0FD8A}" dt="2024-04-21T10:00:32.487" v="50" actId="478"/>
          <ac:spMkLst>
            <pc:docMk/>
            <pc:sldMk cId="3139604792" sldId="372"/>
            <ac:spMk id="8" creationId="{E551E924-96CE-B11B-D7FD-1701DBE126E7}"/>
          </ac:spMkLst>
        </pc:spChg>
        <pc:spChg chg="del">
          <ac:chgData name="Daniel Richardson" userId="b12f1a219faba2ab" providerId="LiveId" clId="{C4DFC90D-838F-4AC1-BEFF-0EA5A5B0FD8A}" dt="2024-04-21T10:00:34.731" v="52" actId="478"/>
          <ac:spMkLst>
            <pc:docMk/>
            <pc:sldMk cId="3139604792" sldId="372"/>
            <ac:spMk id="9" creationId="{4B2E375A-1D47-A87E-74F1-5BB02A2705A2}"/>
          </ac:spMkLst>
        </pc:spChg>
        <pc:spChg chg="del">
          <ac:chgData name="Daniel Richardson" userId="b12f1a219faba2ab" providerId="LiveId" clId="{C4DFC90D-838F-4AC1-BEFF-0EA5A5B0FD8A}" dt="2024-04-21T10:00:33.601" v="51" actId="478"/>
          <ac:spMkLst>
            <pc:docMk/>
            <pc:sldMk cId="3139604792" sldId="372"/>
            <ac:spMk id="13" creationId="{E77AFF8C-F440-01E1-4DBB-7BEF3116A23E}"/>
          </ac:spMkLst>
        </pc:spChg>
        <pc:graphicFrameChg chg="mod modGraphic">
          <ac:chgData name="Daniel Richardson" userId="b12f1a219faba2ab" providerId="LiveId" clId="{C4DFC90D-838F-4AC1-BEFF-0EA5A5B0FD8A}" dt="2024-04-21T10:30:03.741" v="603" actId="1076"/>
          <ac:graphicFrameMkLst>
            <pc:docMk/>
            <pc:sldMk cId="3139604792" sldId="372"/>
            <ac:graphicFrameMk id="10" creationId="{D3ACF383-D94C-1270-7A09-9665B11CD396}"/>
          </ac:graphicFrameMkLst>
        </pc:graphicFrameChg>
      </pc:sldChg>
      <pc:sldChg chg="delSp del">
        <pc:chgData name="Daniel Richardson" userId="b12f1a219faba2ab" providerId="LiveId" clId="{C4DFC90D-838F-4AC1-BEFF-0EA5A5B0FD8A}" dt="2024-04-21T10:06:24.458" v="201" actId="47"/>
        <pc:sldMkLst>
          <pc:docMk/>
          <pc:sldMk cId="3339068353" sldId="379"/>
        </pc:sldMkLst>
        <pc:spChg chg="del">
          <ac:chgData name="Daniel Richardson" userId="b12f1a219faba2ab" providerId="LiveId" clId="{C4DFC90D-838F-4AC1-BEFF-0EA5A5B0FD8A}" dt="2024-04-21T09:58:30.607" v="5" actId="478"/>
          <ac:spMkLst>
            <pc:docMk/>
            <pc:sldMk cId="3339068353" sldId="379"/>
            <ac:spMk id="6" creationId="{21CCC9D1-28B8-406A-DEB7-87812D96F84F}"/>
          </ac:spMkLst>
        </pc:spChg>
        <pc:spChg chg="del">
          <ac:chgData name="Daniel Richardson" userId="b12f1a219faba2ab" providerId="LiveId" clId="{C4DFC90D-838F-4AC1-BEFF-0EA5A5B0FD8A}" dt="2024-04-21T09:58:29.788" v="4" actId="478"/>
          <ac:spMkLst>
            <pc:docMk/>
            <pc:sldMk cId="3339068353" sldId="379"/>
            <ac:spMk id="8" creationId="{AD7DA204-64EB-8555-652D-52D995C3EBBA}"/>
          </ac:spMkLst>
        </pc:spChg>
      </pc:sldChg>
      <pc:sldChg chg="delSp del">
        <pc:chgData name="Daniel Richardson" userId="b12f1a219faba2ab" providerId="LiveId" clId="{C4DFC90D-838F-4AC1-BEFF-0EA5A5B0FD8A}" dt="2024-04-21T10:10:01.146" v="268" actId="47"/>
        <pc:sldMkLst>
          <pc:docMk/>
          <pc:sldMk cId="3346545394" sldId="380"/>
        </pc:sldMkLst>
        <pc:spChg chg="del">
          <ac:chgData name="Daniel Richardson" userId="b12f1a219faba2ab" providerId="LiveId" clId="{C4DFC90D-838F-4AC1-BEFF-0EA5A5B0FD8A}" dt="2024-04-21T09:58:45.713" v="9" actId="478"/>
          <ac:spMkLst>
            <pc:docMk/>
            <pc:sldMk cId="3346545394" sldId="380"/>
            <ac:spMk id="6" creationId="{21CCC9D1-28B8-406A-DEB7-87812D96F84F}"/>
          </ac:spMkLst>
        </pc:spChg>
        <pc:spChg chg="del">
          <ac:chgData name="Daniel Richardson" userId="b12f1a219faba2ab" providerId="LiveId" clId="{C4DFC90D-838F-4AC1-BEFF-0EA5A5B0FD8A}" dt="2024-04-21T09:58:44.629" v="8" actId="478"/>
          <ac:spMkLst>
            <pc:docMk/>
            <pc:sldMk cId="3346545394" sldId="380"/>
            <ac:spMk id="8" creationId="{AD7DA204-64EB-8555-652D-52D995C3EBBA}"/>
          </ac:spMkLst>
        </pc:spChg>
      </pc:sldChg>
      <pc:sldChg chg="modSp del mod">
        <pc:chgData name="Daniel Richardson" userId="b12f1a219faba2ab" providerId="LiveId" clId="{C4DFC90D-838F-4AC1-BEFF-0EA5A5B0FD8A}" dt="2024-04-21T10:12:09.673" v="340" actId="47"/>
        <pc:sldMkLst>
          <pc:docMk/>
          <pc:sldMk cId="993516321" sldId="381"/>
        </pc:sldMkLst>
        <pc:spChg chg="mod">
          <ac:chgData name="Daniel Richardson" userId="b12f1a219faba2ab" providerId="LiveId" clId="{C4DFC90D-838F-4AC1-BEFF-0EA5A5B0FD8A}" dt="2024-04-21T10:10:46.934" v="297" actId="21"/>
          <ac:spMkLst>
            <pc:docMk/>
            <pc:sldMk cId="993516321" sldId="381"/>
            <ac:spMk id="3" creationId="{FE75BD0E-2AE4-367B-527D-F06950CE7B1D}"/>
          </ac:spMkLst>
        </pc:spChg>
      </pc:sldChg>
      <pc:sldChg chg="delSp modSp mod">
        <pc:chgData name="Daniel Richardson" userId="b12f1a219faba2ab" providerId="LiveId" clId="{C4DFC90D-838F-4AC1-BEFF-0EA5A5B0FD8A}" dt="2024-04-21T10:17:00.435" v="460" actId="20577"/>
        <pc:sldMkLst>
          <pc:docMk/>
          <pc:sldMk cId="752354395" sldId="382"/>
        </pc:sldMkLst>
        <pc:spChg chg="mod">
          <ac:chgData name="Daniel Richardson" userId="b12f1a219faba2ab" providerId="LiveId" clId="{C4DFC90D-838F-4AC1-BEFF-0EA5A5B0FD8A}" dt="2024-04-21T10:17:00.435" v="460" actId="20577"/>
          <ac:spMkLst>
            <pc:docMk/>
            <pc:sldMk cId="752354395" sldId="382"/>
            <ac:spMk id="3" creationId="{FE75BD0E-2AE4-367B-527D-F06950CE7B1D}"/>
          </ac:spMkLst>
        </pc:spChg>
        <pc:spChg chg="del">
          <ac:chgData name="Daniel Richardson" userId="b12f1a219faba2ab" providerId="LiveId" clId="{C4DFC90D-838F-4AC1-BEFF-0EA5A5B0FD8A}" dt="2024-04-21T09:59:22.159" v="13" actId="478"/>
          <ac:spMkLst>
            <pc:docMk/>
            <pc:sldMk cId="752354395" sldId="382"/>
            <ac:spMk id="6" creationId="{21CCC9D1-28B8-406A-DEB7-87812D96F84F}"/>
          </ac:spMkLst>
        </pc:spChg>
        <pc:spChg chg="del">
          <ac:chgData name="Daniel Richardson" userId="b12f1a219faba2ab" providerId="LiveId" clId="{C4DFC90D-838F-4AC1-BEFF-0EA5A5B0FD8A}" dt="2024-04-21T09:59:17.963" v="12" actId="478"/>
          <ac:spMkLst>
            <pc:docMk/>
            <pc:sldMk cId="752354395" sldId="382"/>
            <ac:spMk id="8" creationId="{AD7DA204-64EB-8555-652D-52D995C3EBBA}"/>
          </ac:spMkLst>
        </pc:spChg>
      </pc:sldChg>
      <pc:sldChg chg="delSp del">
        <pc:chgData name="Daniel Richardson" userId="b12f1a219faba2ab" providerId="LiveId" clId="{C4DFC90D-838F-4AC1-BEFF-0EA5A5B0FD8A}" dt="2024-04-21T10:17:32.483" v="464" actId="47"/>
        <pc:sldMkLst>
          <pc:docMk/>
          <pc:sldMk cId="3253586851" sldId="383"/>
        </pc:sldMkLst>
        <pc:spChg chg="del">
          <ac:chgData name="Daniel Richardson" userId="b12f1a219faba2ab" providerId="LiveId" clId="{C4DFC90D-838F-4AC1-BEFF-0EA5A5B0FD8A}" dt="2024-04-21T09:59:43.100" v="23" actId="478"/>
          <ac:spMkLst>
            <pc:docMk/>
            <pc:sldMk cId="3253586851" sldId="383"/>
            <ac:spMk id="6" creationId="{90AEE1A7-D832-A4C6-5905-9FB7BD28B500}"/>
          </ac:spMkLst>
        </pc:spChg>
        <pc:spChg chg="del">
          <ac:chgData name="Daniel Richardson" userId="b12f1a219faba2ab" providerId="LiveId" clId="{C4DFC90D-838F-4AC1-BEFF-0EA5A5B0FD8A}" dt="2024-04-21T09:59:41.718" v="22" actId="478"/>
          <ac:spMkLst>
            <pc:docMk/>
            <pc:sldMk cId="3253586851" sldId="383"/>
            <ac:spMk id="7" creationId="{DE9319B1-6ED4-F342-F197-C441C2E3887B}"/>
          </ac:spMkLst>
        </pc:spChg>
        <pc:spChg chg="del">
          <ac:chgData name="Daniel Richardson" userId="b12f1a219faba2ab" providerId="LiveId" clId="{C4DFC90D-838F-4AC1-BEFF-0EA5A5B0FD8A}" dt="2024-04-21T09:59:36.900" v="19" actId="478"/>
          <ac:spMkLst>
            <pc:docMk/>
            <pc:sldMk cId="3253586851" sldId="383"/>
            <ac:spMk id="8" creationId="{E551E924-96CE-B11B-D7FD-1701DBE126E7}"/>
          </ac:spMkLst>
        </pc:spChg>
        <pc:spChg chg="del">
          <ac:chgData name="Daniel Richardson" userId="b12f1a219faba2ab" providerId="LiveId" clId="{C4DFC90D-838F-4AC1-BEFF-0EA5A5B0FD8A}" dt="2024-04-21T09:59:40.369" v="21" actId="478"/>
          <ac:spMkLst>
            <pc:docMk/>
            <pc:sldMk cId="3253586851" sldId="383"/>
            <ac:spMk id="9" creationId="{4B2E375A-1D47-A87E-74F1-5BB02A2705A2}"/>
          </ac:spMkLst>
        </pc:spChg>
        <pc:spChg chg="del">
          <ac:chgData name="Daniel Richardson" userId="b12f1a219faba2ab" providerId="LiveId" clId="{C4DFC90D-838F-4AC1-BEFF-0EA5A5B0FD8A}" dt="2024-04-21T09:59:38.923" v="20" actId="478"/>
          <ac:spMkLst>
            <pc:docMk/>
            <pc:sldMk cId="3253586851" sldId="383"/>
            <ac:spMk id="13" creationId="{E77AFF8C-F440-01E1-4DBB-7BEF3116A23E}"/>
          </ac:spMkLst>
        </pc:spChg>
      </pc:sldChg>
      <pc:sldChg chg="delSp del">
        <pc:chgData name="Daniel Richardson" userId="b12f1a219faba2ab" providerId="LiveId" clId="{C4DFC90D-838F-4AC1-BEFF-0EA5A5B0FD8A}" dt="2024-04-21T10:20:21.203" v="496" actId="47"/>
        <pc:sldMkLst>
          <pc:docMk/>
          <pc:sldMk cId="1034672453" sldId="384"/>
        </pc:sldMkLst>
        <pc:spChg chg="del">
          <ac:chgData name="Daniel Richardson" userId="b12f1a219faba2ab" providerId="LiveId" clId="{C4DFC90D-838F-4AC1-BEFF-0EA5A5B0FD8A}" dt="2024-04-21T10:00:00.610" v="33" actId="478"/>
          <ac:spMkLst>
            <pc:docMk/>
            <pc:sldMk cId="1034672453" sldId="384"/>
            <ac:spMk id="6" creationId="{90AEE1A7-D832-A4C6-5905-9FB7BD28B500}"/>
          </ac:spMkLst>
        </pc:spChg>
        <pc:spChg chg="del">
          <ac:chgData name="Daniel Richardson" userId="b12f1a219faba2ab" providerId="LiveId" clId="{C4DFC90D-838F-4AC1-BEFF-0EA5A5B0FD8A}" dt="2024-04-21T09:59:59.299" v="32" actId="478"/>
          <ac:spMkLst>
            <pc:docMk/>
            <pc:sldMk cId="1034672453" sldId="384"/>
            <ac:spMk id="7" creationId="{DE9319B1-6ED4-F342-F197-C441C2E3887B}"/>
          </ac:spMkLst>
        </pc:spChg>
        <pc:spChg chg="del">
          <ac:chgData name="Daniel Richardson" userId="b12f1a219faba2ab" providerId="LiveId" clId="{C4DFC90D-838F-4AC1-BEFF-0EA5A5B0FD8A}" dt="2024-04-21T09:59:55.585" v="29" actId="478"/>
          <ac:spMkLst>
            <pc:docMk/>
            <pc:sldMk cId="1034672453" sldId="384"/>
            <ac:spMk id="8" creationId="{E551E924-96CE-B11B-D7FD-1701DBE126E7}"/>
          </ac:spMkLst>
        </pc:spChg>
        <pc:spChg chg="del">
          <ac:chgData name="Daniel Richardson" userId="b12f1a219faba2ab" providerId="LiveId" clId="{C4DFC90D-838F-4AC1-BEFF-0EA5A5B0FD8A}" dt="2024-04-21T09:59:58.020" v="31" actId="478"/>
          <ac:spMkLst>
            <pc:docMk/>
            <pc:sldMk cId="1034672453" sldId="384"/>
            <ac:spMk id="9" creationId="{4B2E375A-1D47-A87E-74F1-5BB02A2705A2}"/>
          </ac:spMkLst>
        </pc:spChg>
        <pc:spChg chg="del">
          <ac:chgData name="Daniel Richardson" userId="b12f1a219faba2ab" providerId="LiveId" clId="{C4DFC90D-838F-4AC1-BEFF-0EA5A5B0FD8A}" dt="2024-04-21T09:59:56.747" v="30" actId="478"/>
          <ac:spMkLst>
            <pc:docMk/>
            <pc:sldMk cId="1034672453" sldId="384"/>
            <ac:spMk id="13" creationId="{E77AFF8C-F440-01E1-4DBB-7BEF3116A23E}"/>
          </ac:spMkLst>
        </pc:spChg>
      </pc:sldChg>
      <pc:sldChg chg="delSp modSp mod">
        <pc:chgData name="Daniel Richardson" userId="b12f1a219faba2ab" providerId="LiveId" clId="{C4DFC90D-838F-4AC1-BEFF-0EA5A5B0FD8A}" dt="2024-04-21T10:25:28.254" v="548" actId="1076"/>
        <pc:sldMkLst>
          <pc:docMk/>
          <pc:sldMk cId="1906962638" sldId="385"/>
        </pc:sldMkLst>
        <pc:spChg chg="mod">
          <ac:chgData name="Daniel Richardson" userId="b12f1a219faba2ab" providerId="LiveId" clId="{C4DFC90D-838F-4AC1-BEFF-0EA5A5B0FD8A}" dt="2024-04-21T10:23:48.624" v="533"/>
          <ac:spMkLst>
            <pc:docMk/>
            <pc:sldMk cId="1906962638" sldId="385"/>
            <ac:spMk id="2" creationId="{95A80BD0-DA60-059B-26E9-70245C27A897}"/>
          </ac:spMkLst>
        </pc:spChg>
        <pc:spChg chg="mod">
          <ac:chgData name="Daniel Richardson" userId="b12f1a219faba2ab" providerId="LiveId" clId="{C4DFC90D-838F-4AC1-BEFF-0EA5A5B0FD8A}" dt="2024-04-21T10:25:21.367" v="547" actId="20577"/>
          <ac:spMkLst>
            <pc:docMk/>
            <pc:sldMk cId="1906962638" sldId="385"/>
            <ac:spMk id="3" creationId="{440ECF88-829F-87E4-3AA0-7D8DC3A36836}"/>
          </ac:spMkLst>
        </pc:spChg>
        <pc:spChg chg="del">
          <ac:chgData name="Daniel Richardson" userId="b12f1a219faba2ab" providerId="LiveId" clId="{C4DFC90D-838F-4AC1-BEFF-0EA5A5B0FD8A}" dt="2024-04-21T10:00:07.513" v="37" actId="478"/>
          <ac:spMkLst>
            <pc:docMk/>
            <pc:sldMk cId="1906962638" sldId="385"/>
            <ac:spMk id="6" creationId="{90AEE1A7-D832-A4C6-5905-9FB7BD28B500}"/>
          </ac:spMkLst>
        </pc:spChg>
        <pc:spChg chg="del">
          <ac:chgData name="Daniel Richardson" userId="b12f1a219faba2ab" providerId="LiveId" clId="{C4DFC90D-838F-4AC1-BEFF-0EA5A5B0FD8A}" dt="2024-04-21T10:00:06.358" v="36" actId="478"/>
          <ac:spMkLst>
            <pc:docMk/>
            <pc:sldMk cId="1906962638" sldId="385"/>
            <ac:spMk id="7" creationId="{DE9319B1-6ED4-F342-F197-C441C2E3887B}"/>
          </ac:spMkLst>
        </pc:spChg>
        <pc:spChg chg="del">
          <ac:chgData name="Daniel Richardson" userId="b12f1a219faba2ab" providerId="LiveId" clId="{C4DFC90D-838F-4AC1-BEFF-0EA5A5B0FD8A}" dt="2024-04-21T10:00:05.258" v="35" actId="478"/>
          <ac:spMkLst>
            <pc:docMk/>
            <pc:sldMk cId="1906962638" sldId="385"/>
            <ac:spMk id="9" creationId="{4B2E375A-1D47-A87E-74F1-5BB02A2705A2}"/>
          </ac:spMkLst>
        </pc:spChg>
        <pc:spChg chg="del">
          <ac:chgData name="Daniel Richardson" userId="b12f1a219faba2ab" providerId="LiveId" clId="{C4DFC90D-838F-4AC1-BEFF-0EA5A5B0FD8A}" dt="2024-04-21T10:00:04.175" v="34" actId="478"/>
          <ac:spMkLst>
            <pc:docMk/>
            <pc:sldMk cId="1906962638" sldId="385"/>
            <ac:spMk id="13" creationId="{E77AFF8C-F440-01E1-4DBB-7BEF3116A23E}"/>
          </ac:spMkLst>
        </pc:spChg>
        <pc:graphicFrameChg chg="mod modGraphic">
          <ac:chgData name="Daniel Richardson" userId="b12f1a219faba2ab" providerId="LiveId" clId="{C4DFC90D-838F-4AC1-BEFF-0EA5A5B0FD8A}" dt="2024-04-21T10:25:28.254" v="548" actId="1076"/>
          <ac:graphicFrameMkLst>
            <pc:docMk/>
            <pc:sldMk cId="1906962638" sldId="385"/>
            <ac:graphicFrameMk id="10" creationId="{541AE17D-BF20-6B55-6A4C-3F59E1061C89}"/>
          </ac:graphicFrameMkLst>
        </pc:graphicFrameChg>
      </pc:sldChg>
      <pc:sldChg chg="addSp delSp modSp mod">
        <pc:chgData name="Daniel Richardson" userId="b12f1a219faba2ab" providerId="LiveId" clId="{C4DFC90D-838F-4AC1-BEFF-0EA5A5B0FD8A}" dt="2024-04-21T10:26:47.093" v="565" actId="478"/>
        <pc:sldMkLst>
          <pc:docMk/>
          <pc:sldMk cId="2154158579" sldId="386"/>
        </pc:sldMkLst>
        <pc:spChg chg="mod">
          <ac:chgData name="Daniel Richardson" userId="b12f1a219faba2ab" providerId="LiveId" clId="{C4DFC90D-838F-4AC1-BEFF-0EA5A5B0FD8A}" dt="2024-04-21T10:26:00.886" v="549"/>
          <ac:spMkLst>
            <pc:docMk/>
            <pc:sldMk cId="2154158579" sldId="386"/>
            <ac:spMk id="2" creationId="{95A80BD0-DA60-059B-26E9-70245C27A897}"/>
          </ac:spMkLst>
        </pc:spChg>
        <pc:spChg chg="mod">
          <ac:chgData name="Daniel Richardson" userId="b12f1a219faba2ab" providerId="LiveId" clId="{C4DFC90D-838F-4AC1-BEFF-0EA5A5B0FD8A}" dt="2024-04-21T10:26:03.424" v="550" actId="20577"/>
          <ac:spMkLst>
            <pc:docMk/>
            <pc:sldMk cId="2154158579" sldId="386"/>
            <ac:spMk id="3" creationId="{440ECF88-829F-87E4-3AA0-7D8DC3A36836}"/>
          </ac:spMkLst>
        </pc:spChg>
        <pc:spChg chg="del">
          <ac:chgData name="Daniel Richardson" userId="b12f1a219faba2ab" providerId="LiveId" clId="{C4DFC90D-838F-4AC1-BEFF-0EA5A5B0FD8A}" dt="2024-04-21T10:00:13.976" v="41" actId="478"/>
          <ac:spMkLst>
            <pc:docMk/>
            <pc:sldMk cId="2154158579" sldId="386"/>
            <ac:spMk id="6" creationId="{90AEE1A7-D832-A4C6-5905-9FB7BD28B500}"/>
          </ac:spMkLst>
        </pc:spChg>
        <pc:spChg chg="del">
          <ac:chgData name="Daniel Richardson" userId="b12f1a219faba2ab" providerId="LiveId" clId="{C4DFC90D-838F-4AC1-BEFF-0EA5A5B0FD8A}" dt="2024-04-21T10:00:12.782" v="40" actId="478"/>
          <ac:spMkLst>
            <pc:docMk/>
            <pc:sldMk cId="2154158579" sldId="386"/>
            <ac:spMk id="7" creationId="{DE9319B1-6ED4-F342-F197-C441C2E3887B}"/>
          </ac:spMkLst>
        </pc:spChg>
        <pc:spChg chg="del">
          <ac:chgData name="Daniel Richardson" userId="b12f1a219faba2ab" providerId="LiveId" clId="{C4DFC90D-838F-4AC1-BEFF-0EA5A5B0FD8A}" dt="2024-04-21T10:00:11.558" v="39" actId="478"/>
          <ac:spMkLst>
            <pc:docMk/>
            <pc:sldMk cId="2154158579" sldId="386"/>
            <ac:spMk id="9" creationId="{4B2E375A-1D47-A87E-74F1-5BB02A2705A2}"/>
          </ac:spMkLst>
        </pc:spChg>
        <pc:spChg chg="del">
          <ac:chgData name="Daniel Richardson" userId="b12f1a219faba2ab" providerId="LiveId" clId="{C4DFC90D-838F-4AC1-BEFF-0EA5A5B0FD8A}" dt="2024-04-21T10:00:10.537" v="38" actId="478"/>
          <ac:spMkLst>
            <pc:docMk/>
            <pc:sldMk cId="2154158579" sldId="386"/>
            <ac:spMk id="13" creationId="{E77AFF8C-F440-01E1-4DBB-7BEF3116A23E}"/>
          </ac:spMkLst>
        </pc:spChg>
        <pc:graphicFrameChg chg="del mod">
          <ac:chgData name="Daniel Richardson" userId="b12f1a219faba2ab" providerId="LiveId" clId="{C4DFC90D-838F-4AC1-BEFF-0EA5A5B0FD8A}" dt="2024-04-21T10:26:47.093" v="565" actId="478"/>
          <ac:graphicFrameMkLst>
            <pc:docMk/>
            <pc:sldMk cId="2154158579" sldId="386"/>
            <ac:graphicFrameMk id="5" creationId="{29EBAFD9-5A85-54B2-11F7-50E4F35A21CC}"/>
          </ac:graphicFrameMkLst>
        </pc:graphicFrameChg>
        <pc:graphicFrameChg chg="add mod modGraphic">
          <ac:chgData name="Daniel Richardson" userId="b12f1a219faba2ab" providerId="LiveId" clId="{C4DFC90D-838F-4AC1-BEFF-0EA5A5B0FD8A}" dt="2024-04-21T10:26:42.977" v="564" actId="20577"/>
          <ac:graphicFrameMkLst>
            <pc:docMk/>
            <pc:sldMk cId="2154158579" sldId="386"/>
            <ac:graphicFrameMk id="8" creationId="{34F2F23D-B12B-284B-D206-493F56FDB43C}"/>
          </ac:graphicFrameMkLst>
        </pc:graphicFrameChg>
      </pc:sldChg>
      <pc:sldChg chg="addSp delSp modSp mod">
        <pc:chgData name="Daniel Richardson" userId="b12f1a219faba2ab" providerId="LiveId" clId="{C4DFC90D-838F-4AC1-BEFF-0EA5A5B0FD8A}" dt="2024-04-21T10:28:24.127" v="581" actId="478"/>
        <pc:sldMkLst>
          <pc:docMk/>
          <pc:sldMk cId="2871600470" sldId="387"/>
        </pc:sldMkLst>
        <pc:spChg chg="mod">
          <ac:chgData name="Daniel Richardson" userId="b12f1a219faba2ab" providerId="LiveId" clId="{C4DFC90D-838F-4AC1-BEFF-0EA5A5B0FD8A}" dt="2024-04-21T10:27:14.246" v="566"/>
          <ac:spMkLst>
            <pc:docMk/>
            <pc:sldMk cId="2871600470" sldId="387"/>
            <ac:spMk id="2" creationId="{95A80BD0-DA60-059B-26E9-70245C27A897}"/>
          </ac:spMkLst>
        </pc:spChg>
        <pc:spChg chg="del">
          <ac:chgData name="Daniel Richardson" userId="b12f1a219faba2ab" providerId="LiveId" clId="{C4DFC90D-838F-4AC1-BEFF-0EA5A5B0FD8A}" dt="2024-04-21T10:00:22.565" v="45" actId="478"/>
          <ac:spMkLst>
            <pc:docMk/>
            <pc:sldMk cId="2871600470" sldId="387"/>
            <ac:spMk id="6" creationId="{90AEE1A7-D832-A4C6-5905-9FB7BD28B500}"/>
          </ac:spMkLst>
        </pc:spChg>
        <pc:spChg chg="del">
          <ac:chgData name="Daniel Richardson" userId="b12f1a219faba2ab" providerId="LiveId" clId="{C4DFC90D-838F-4AC1-BEFF-0EA5A5B0FD8A}" dt="2024-04-21T10:00:21.442" v="44" actId="478"/>
          <ac:spMkLst>
            <pc:docMk/>
            <pc:sldMk cId="2871600470" sldId="387"/>
            <ac:spMk id="7" creationId="{DE9319B1-6ED4-F342-F197-C441C2E3887B}"/>
          </ac:spMkLst>
        </pc:spChg>
        <pc:spChg chg="del">
          <ac:chgData name="Daniel Richardson" userId="b12f1a219faba2ab" providerId="LiveId" clId="{C4DFC90D-838F-4AC1-BEFF-0EA5A5B0FD8A}" dt="2024-04-21T10:00:20.146" v="43" actId="478"/>
          <ac:spMkLst>
            <pc:docMk/>
            <pc:sldMk cId="2871600470" sldId="387"/>
            <ac:spMk id="9" creationId="{4B2E375A-1D47-A87E-74F1-5BB02A2705A2}"/>
          </ac:spMkLst>
        </pc:spChg>
        <pc:spChg chg="del">
          <ac:chgData name="Daniel Richardson" userId="b12f1a219faba2ab" providerId="LiveId" clId="{C4DFC90D-838F-4AC1-BEFF-0EA5A5B0FD8A}" dt="2024-04-21T10:00:19.127" v="42" actId="478"/>
          <ac:spMkLst>
            <pc:docMk/>
            <pc:sldMk cId="2871600470" sldId="387"/>
            <ac:spMk id="13" creationId="{E77AFF8C-F440-01E1-4DBB-7BEF3116A23E}"/>
          </ac:spMkLst>
        </pc:spChg>
        <pc:graphicFrameChg chg="add mod modGraphic">
          <ac:chgData name="Daniel Richardson" userId="b12f1a219faba2ab" providerId="LiveId" clId="{C4DFC90D-838F-4AC1-BEFF-0EA5A5B0FD8A}" dt="2024-04-21T10:28:15.962" v="580" actId="20577"/>
          <ac:graphicFrameMkLst>
            <pc:docMk/>
            <pc:sldMk cId="2871600470" sldId="387"/>
            <ac:graphicFrameMk id="5" creationId="{6FB49C6F-37D7-284A-EBF8-7B9926850400}"/>
          </ac:graphicFrameMkLst>
        </pc:graphicFrameChg>
        <pc:graphicFrameChg chg="del mod">
          <ac:chgData name="Daniel Richardson" userId="b12f1a219faba2ab" providerId="LiveId" clId="{C4DFC90D-838F-4AC1-BEFF-0EA5A5B0FD8A}" dt="2024-04-21T10:28:24.127" v="581" actId="478"/>
          <ac:graphicFrameMkLst>
            <pc:docMk/>
            <pc:sldMk cId="2871600470" sldId="387"/>
            <ac:graphicFrameMk id="8" creationId="{B644EE40-8325-1E4A-8BDE-91C0CB992E47}"/>
          </ac:graphicFrameMkLst>
        </pc:graphicFrameChg>
      </pc:sldChg>
      <pc:sldChg chg="addSp delSp modSp mod">
        <pc:chgData name="Daniel Richardson" userId="b12f1a219faba2ab" providerId="LiveId" clId="{C4DFC90D-838F-4AC1-BEFF-0EA5A5B0FD8A}" dt="2024-04-21T10:29:10.593" v="593" actId="20577"/>
        <pc:sldMkLst>
          <pc:docMk/>
          <pc:sldMk cId="2906490980" sldId="388"/>
        </pc:sldMkLst>
        <pc:spChg chg="mod">
          <ac:chgData name="Daniel Richardson" userId="b12f1a219faba2ab" providerId="LiveId" clId="{C4DFC90D-838F-4AC1-BEFF-0EA5A5B0FD8A}" dt="2024-04-21T10:28:57.577" v="592"/>
          <ac:spMkLst>
            <pc:docMk/>
            <pc:sldMk cId="2906490980" sldId="388"/>
            <ac:spMk id="2" creationId="{95A80BD0-DA60-059B-26E9-70245C27A897}"/>
          </ac:spMkLst>
        </pc:spChg>
        <pc:spChg chg="mod">
          <ac:chgData name="Daniel Richardson" userId="b12f1a219faba2ab" providerId="LiveId" clId="{C4DFC90D-838F-4AC1-BEFF-0EA5A5B0FD8A}" dt="2024-04-21T10:29:10.593" v="593" actId="20577"/>
          <ac:spMkLst>
            <pc:docMk/>
            <pc:sldMk cId="2906490980" sldId="388"/>
            <ac:spMk id="3" creationId="{440ECF88-829F-87E4-3AA0-7D8DC3A36836}"/>
          </ac:spMkLst>
        </pc:spChg>
        <pc:spChg chg="del">
          <ac:chgData name="Daniel Richardson" userId="b12f1a219faba2ab" providerId="LiveId" clId="{C4DFC90D-838F-4AC1-BEFF-0EA5A5B0FD8A}" dt="2024-04-21T10:00:29.442" v="49" actId="478"/>
          <ac:spMkLst>
            <pc:docMk/>
            <pc:sldMk cId="2906490980" sldId="388"/>
            <ac:spMk id="6" creationId="{90AEE1A7-D832-A4C6-5905-9FB7BD28B500}"/>
          </ac:spMkLst>
        </pc:spChg>
        <pc:spChg chg="del">
          <ac:chgData name="Daniel Richardson" userId="b12f1a219faba2ab" providerId="LiveId" clId="{C4DFC90D-838F-4AC1-BEFF-0EA5A5B0FD8A}" dt="2024-04-21T10:00:28.233" v="48" actId="478"/>
          <ac:spMkLst>
            <pc:docMk/>
            <pc:sldMk cId="2906490980" sldId="388"/>
            <ac:spMk id="7" creationId="{DE9319B1-6ED4-F342-F197-C441C2E3887B}"/>
          </ac:spMkLst>
        </pc:spChg>
        <pc:spChg chg="del">
          <ac:chgData name="Daniel Richardson" userId="b12f1a219faba2ab" providerId="LiveId" clId="{C4DFC90D-838F-4AC1-BEFF-0EA5A5B0FD8A}" dt="2024-04-21T10:00:26.758" v="47" actId="478"/>
          <ac:spMkLst>
            <pc:docMk/>
            <pc:sldMk cId="2906490980" sldId="388"/>
            <ac:spMk id="9" creationId="{4B2E375A-1D47-A87E-74F1-5BB02A2705A2}"/>
          </ac:spMkLst>
        </pc:spChg>
        <pc:spChg chg="del">
          <ac:chgData name="Daniel Richardson" userId="b12f1a219faba2ab" providerId="LiveId" clId="{C4DFC90D-838F-4AC1-BEFF-0EA5A5B0FD8A}" dt="2024-04-21T10:00:25.642" v="46" actId="478"/>
          <ac:spMkLst>
            <pc:docMk/>
            <pc:sldMk cId="2906490980" sldId="388"/>
            <ac:spMk id="13" creationId="{E77AFF8C-F440-01E1-4DBB-7BEF3116A23E}"/>
          </ac:spMkLst>
        </pc:spChg>
        <pc:graphicFrameChg chg="add mod modGraphic">
          <ac:chgData name="Daniel Richardson" userId="b12f1a219faba2ab" providerId="LiveId" clId="{C4DFC90D-838F-4AC1-BEFF-0EA5A5B0FD8A}" dt="2024-04-21T10:28:52.485" v="591" actId="20577"/>
          <ac:graphicFrameMkLst>
            <pc:docMk/>
            <pc:sldMk cId="2906490980" sldId="388"/>
            <ac:graphicFrameMk id="5" creationId="{97A62409-0834-C20E-9EF0-3DCE035DC652}"/>
          </ac:graphicFrameMkLst>
        </pc:graphicFrameChg>
        <pc:graphicFrameChg chg="del">
          <ac:chgData name="Daniel Richardson" userId="b12f1a219faba2ab" providerId="LiveId" clId="{C4DFC90D-838F-4AC1-BEFF-0EA5A5B0FD8A}" dt="2024-04-21T10:28:39.285" v="582" actId="478"/>
          <ac:graphicFrameMkLst>
            <pc:docMk/>
            <pc:sldMk cId="2906490980" sldId="388"/>
            <ac:graphicFrameMk id="8" creationId="{B644EE40-8325-1E4A-8BDE-91C0CB992E47}"/>
          </ac:graphicFrameMkLst>
        </pc:graphicFrameChg>
      </pc:sldChg>
      <pc:sldChg chg="addSp delSp modSp mod">
        <pc:chgData name="Daniel Richardson" userId="b12f1a219faba2ab" providerId="LiveId" clId="{C4DFC90D-838F-4AC1-BEFF-0EA5A5B0FD8A}" dt="2024-04-21T10:31:48.990" v="630"/>
        <pc:sldMkLst>
          <pc:docMk/>
          <pc:sldMk cId="4023037640" sldId="389"/>
        </pc:sldMkLst>
        <pc:spChg chg="mod">
          <ac:chgData name="Daniel Richardson" userId="b12f1a219faba2ab" providerId="LiveId" clId="{C4DFC90D-838F-4AC1-BEFF-0EA5A5B0FD8A}" dt="2024-04-21T10:30:30.601" v="606"/>
          <ac:spMkLst>
            <pc:docMk/>
            <pc:sldMk cId="4023037640" sldId="389"/>
            <ac:spMk id="2" creationId="{95A80BD0-DA60-059B-26E9-70245C27A897}"/>
          </ac:spMkLst>
        </pc:spChg>
        <pc:spChg chg="mod">
          <ac:chgData name="Daniel Richardson" userId="b12f1a219faba2ab" providerId="LiveId" clId="{C4DFC90D-838F-4AC1-BEFF-0EA5A5B0FD8A}" dt="2024-04-21T10:30:44.581" v="607" actId="20577"/>
          <ac:spMkLst>
            <pc:docMk/>
            <pc:sldMk cId="4023037640" sldId="389"/>
            <ac:spMk id="3" creationId="{440ECF88-829F-87E4-3AA0-7D8DC3A36836}"/>
          </ac:spMkLst>
        </pc:spChg>
        <pc:spChg chg="del">
          <ac:chgData name="Daniel Richardson" userId="b12f1a219faba2ab" providerId="LiveId" clId="{C4DFC90D-838F-4AC1-BEFF-0EA5A5B0FD8A}" dt="2024-04-21T10:00:45.723" v="59" actId="478"/>
          <ac:spMkLst>
            <pc:docMk/>
            <pc:sldMk cId="4023037640" sldId="389"/>
            <ac:spMk id="6" creationId="{90AEE1A7-D832-A4C6-5905-9FB7BD28B500}"/>
          </ac:spMkLst>
        </pc:spChg>
        <pc:spChg chg="del">
          <ac:chgData name="Daniel Richardson" userId="b12f1a219faba2ab" providerId="LiveId" clId="{C4DFC90D-838F-4AC1-BEFF-0EA5A5B0FD8A}" dt="2024-04-21T10:00:44.404" v="58" actId="478"/>
          <ac:spMkLst>
            <pc:docMk/>
            <pc:sldMk cId="4023037640" sldId="389"/>
            <ac:spMk id="7" creationId="{DE9319B1-6ED4-F342-F197-C441C2E3887B}"/>
          </ac:spMkLst>
        </pc:spChg>
        <pc:spChg chg="del">
          <ac:chgData name="Daniel Richardson" userId="b12f1a219faba2ab" providerId="LiveId" clId="{C4DFC90D-838F-4AC1-BEFF-0EA5A5B0FD8A}" dt="2024-04-21T10:00:41.043" v="55" actId="478"/>
          <ac:spMkLst>
            <pc:docMk/>
            <pc:sldMk cId="4023037640" sldId="389"/>
            <ac:spMk id="8" creationId="{E551E924-96CE-B11B-D7FD-1701DBE126E7}"/>
          </ac:spMkLst>
        </pc:spChg>
        <pc:spChg chg="del">
          <ac:chgData name="Daniel Richardson" userId="b12f1a219faba2ab" providerId="LiveId" clId="{C4DFC90D-838F-4AC1-BEFF-0EA5A5B0FD8A}" dt="2024-04-21T10:00:43.226" v="57" actId="478"/>
          <ac:spMkLst>
            <pc:docMk/>
            <pc:sldMk cId="4023037640" sldId="389"/>
            <ac:spMk id="9" creationId="{4B2E375A-1D47-A87E-74F1-5BB02A2705A2}"/>
          </ac:spMkLst>
        </pc:spChg>
        <pc:spChg chg="del">
          <ac:chgData name="Daniel Richardson" userId="b12f1a219faba2ab" providerId="LiveId" clId="{C4DFC90D-838F-4AC1-BEFF-0EA5A5B0FD8A}" dt="2024-04-21T10:00:42.142" v="56" actId="478"/>
          <ac:spMkLst>
            <pc:docMk/>
            <pc:sldMk cId="4023037640" sldId="389"/>
            <ac:spMk id="13" creationId="{E77AFF8C-F440-01E1-4DBB-7BEF3116A23E}"/>
          </ac:spMkLst>
        </pc:spChg>
        <pc:graphicFrameChg chg="del">
          <ac:chgData name="Daniel Richardson" userId="b12f1a219faba2ab" providerId="LiveId" clId="{C4DFC90D-838F-4AC1-BEFF-0EA5A5B0FD8A}" dt="2024-04-21T10:31:48.606" v="629" actId="478"/>
          <ac:graphicFrameMkLst>
            <pc:docMk/>
            <pc:sldMk cId="4023037640" sldId="389"/>
            <ac:graphicFrameMk id="5" creationId="{A076353C-C4AA-2D26-66EA-A50CEBE81536}"/>
          </ac:graphicFrameMkLst>
        </pc:graphicFrameChg>
        <pc:graphicFrameChg chg="add mod">
          <ac:chgData name="Daniel Richardson" userId="b12f1a219faba2ab" providerId="LiveId" clId="{C4DFC90D-838F-4AC1-BEFF-0EA5A5B0FD8A}" dt="2024-04-21T10:31:43.175" v="628"/>
          <ac:graphicFrameMkLst>
            <pc:docMk/>
            <pc:sldMk cId="4023037640" sldId="389"/>
            <ac:graphicFrameMk id="12" creationId="{CA822C6D-5192-4022-CC8F-BDAB194F3DF9}"/>
          </ac:graphicFrameMkLst>
        </pc:graphicFrameChg>
        <pc:graphicFrameChg chg="add mod">
          <ac:chgData name="Daniel Richardson" userId="b12f1a219faba2ab" providerId="LiveId" clId="{C4DFC90D-838F-4AC1-BEFF-0EA5A5B0FD8A}" dt="2024-04-21T10:31:48.990" v="630"/>
          <ac:graphicFrameMkLst>
            <pc:docMk/>
            <pc:sldMk cId="4023037640" sldId="389"/>
            <ac:graphicFrameMk id="14" creationId="{E495A2A5-B942-E1BF-8804-9AE5ADEC34F1}"/>
          </ac:graphicFrameMkLst>
        </pc:graphicFrameChg>
        <pc:cxnChg chg="add mod">
          <ac:chgData name="Daniel Richardson" userId="b12f1a219faba2ab" providerId="LiveId" clId="{C4DFC90D-838F-4AC1-BEFF-0EA5A5B0FD8A}" dt="2024-04-21T10:30:59.636" v="610" actId="1037"/>
          <ac:cxnSpMkLst>
            <pc:docMk/>
            <pc:sldMk cId="4023037640" sldId="389"/>
            <ac:cxnSpMk id="10" creationId="{C73E5EE5-5D90-C30C-2D03-BC8F4F6CE4AB}"/>
          </ac:cxnSpMkLst>
        </pc:cxnChg>
        <pc:cxnChg chg="add mod">
          <ac:chgData name="Daniel Richardson" userId="b12f1a219faba2ab" providerId="LiveId" clId="{C4DFC90D-838F-4AC1-BEFF-0EA5A5B0FD8A}" dt="2024-04-21T10:31:29.938" v="627" actId="1038"/>
          <ac:cxnSpMkLst>
            <pc:docMk/>
            <pc:sldMk cId="4023037640" sldId="389"/>
            <ac:cxnSpMk id="11" creationId="{3C52B283-507A-77B3-208F-F9039E4CB70B}"/>
          </ac:cxnSpMkLst>
        </pc:cxnChg>
      </pc:sldChg>
      <pc:sldChg chg="addSp delSp modSp mod">
        <pc:chgData name="Daniel Richardson" userId="b12f1a219faba2ab" providerId="LiveId" clId="{C4DFC90D-838F-4AC1-BEFF-0EA5A5B0FD8A}" dt="2024-04-21T10:43:41.115" v="853"/>
        <pc:sldMkLst>
          <pc:docMk/>
          <pc:sldMk cId="3934263030" sldId="390"/>
        </pc:sldMkLst>
        <pc:spChg chg="mod">
          <ac:chgData name="Daniel Richardson" userId="b12f1a219faba2ab" providerId="LiveId" clId="{C4DFC90D-838F-4AC1-BEFF-0EA5A5B0FD8A}" dt="2024-04-21T10:32:01.317" v="631"/>
          <ac:spMkLst>
            <pc:docMk/>
            <pc:sldMk cId="3934263030" sldId="390"/>
            <ac:spMk id="2" creationId="{95A80BD0-DA60-059B-26E9-70245C27A897}"/>
          </ac:spMkLst>
        </pc:spChg>
        <pc:spChg chg="del">
          <ac:chgData name="Daniel Richardson" userId="b12f1a219faba2ab" providerId="LiveId" clId="{C4DFC90D-838F-4AC1-BEFF-0EA5A5B0FD8A}" dt="2024-04-21T10:00:50.087" v="61" actId="478"/>
          <ac:spMkLst>
            <pc:docMk/>
            <pc:sldMk cId="3934263030" sldId="390"/>
            <ac:spMk id="6" creationId="{90AEE1A7-D832-A4C6-5905-9FB7BD28B500}"/>
          </ac:spMkLst>
        </pc:spChg>
        <pc:spChg chg="del">
          <ac:chgData name="Daniel Richardson" userId="b12f1a219faba2ab" providerId="LiveId" clId="{C4DFC90D-838F-4AC1-BEFF-0EA5A5B0FD8A}" dt="2024-04-21T10:00:48.957" v="60" actId="478"/>
          <ac:spMkLst>
            <pc:docMk/>
            <pc:sldMk cId="3934263030" sldId="390"/>
            <ac:spMk id="8" creationId="{E551E924-96CE-B11B-D7FD-1701DBE126E7}"/>
          </ac:spMkLst>
        </pc:spChg>
        <pc:graphicFrameChg chg="add mod modGraphic">
          <ac:chgData name="Daniel Richardson" userId="b12f1a219faba2ab" providerId="LiveId" clId="{C4DFC90D-838F-4AC1-BEFF-0EA5A5B0FD8A}" dt="2024-04-21T10:38:59.990" v="648" actId="2711"/>
          <ac:graphicFrameMkLst>
            <pc:docMk/>
            <pc:sldMk cId="3934263030" sldId="390"/>
            <ac:graphicFrameMk id="5" creationId="{73C3B822-0AEA-EF82-F60A-A63733F29045}"/>
          </ac:graphicFrameMkLst>
        </pc:graphicFrameChg>
        <pc:graphicFrameChg chg="del">
          <ac:chgData name="Daniel Richardson" userId="b12f1a219faba2ab" providerId="LiveId" clId="{C4DFC90D-838F-4AC1-BEFF-0EA5A5B0FD8A}" dt="2024-04-21T10:32:10.466" v="632" actId="478"/>
          <ac:graphicFrameMkLst>
            <pc:docMk/>
            <pc:sldMk cId="3934263030" sldId="390"/>
            <ac:graphicFrameMk id="10" creationId="{F9013B82-7C42-9B9A-B135-B797A1E31034}"/>
          </ac:graphicFrameMkLst>
        </pc:graphicFrameChg>
        <pc:cxnChg chg="add mod">
          <ac:chgData name="Daniel Richardson" userId="b12f1a219faba2ab" providerId="LiveId" clId="{C4DFC90D-838F-4AC1-BEFF-0EA5A5B0FD8A}" dt="2024-04-21T10:38:24.213" v="643" actId="1036"/>
          <ac:cxnSpMkLst>
            <pc:docMk/>
            <pc:sldMk cId="3934263030" sldId="390"/>
            <ac:cxnSpMk id="7" creationId="{4CA174D8-9FE2-40B6-9771-D345AE044123}"/>
          </ac:cxnSpMkLst>
        </pc:cxnChg>
        <pc:cxnChg chg="add mod">
          <ac:chgData name="Daniel Richardson" userId="b12f1a219faba2ab" providerId="LiveId" clId="{C4DFC90D-838F-4AC1-BEFF-0EA5A5B0FD8A}" dt="2024-04-21T10:38:34.312" v="646" actId="1076"/>
          <ac:cxnSpMkLst>
            <pc:docMk/>
            <pc:sldMk cId="3934263030" sldId="390"/>
            <ac:cxnSpMk id="9" creationId="{7D6CEF24-5AF8-CB88-1BD0-458DF6369519}"/>
          </ac:cxnSpMkLst>
        </pc:cxnChg>
        <pc:cxnChg chg="add mod">
          <ac:chgData name="Daniel Richardson" userId="b12f1a219faba2ab" providerId="LiveId" clId="{C4DFC90D-838F-4AC1-BEFF-0EA5A5B0FD8A}" dt="2024-04-21T10:43:41.115" v="853"/>
          <ac:cxnSpMkLst>
            <pc:docMk/>
            <pc:sldMk cId="3934263030" sldId="390"/>
            <ac:cxnSpMk id="11" creationId="{00E7D7E9-2018-89CB-E09D-6B6E6226A75D}"/>
          </ac:cxnSpMkLst>
        </pc:cxnChg>
        <pc:cxnChg chg="add mod">
          <ac:chgData name="Daniel Richardson" userId="b12f1a219faba2ab" providerId="LiveId" clId="{C4DFC90D-838F-4AC1-BEFF-0EA5A5B0FD8A}" dt="2024-04-21T10:43:41.115" v="853"/>
          <ac:cxnSpMkLst>
            <pc:docMk/>
            <pc:sldMk cId="3934263030" sldId="390"/>
            <ac:cxnSpMk id="12" creationId="{6C3173D2-E7B0-F328-EB20-4445992EC974}"/>
          </ac:cxnSpMkLst>
        </pc:cxnChg>
      </pc:sldChg>
      <pc:sldChg chg="addSp delSp modSp mod">
        <pc:chgData name="Daniel Richardson" userId="b12f1a219faba2ab" providerId="LiveId" clId="{C4DFC90D-838F-4AC1-BEFF-0EA5A5B0FD8A}" dt="2024-04-21T10:43:42.402" v="854"/>
        <pc:sldMkLst>
          <pc:docMk/>
          <pc:sldMk cId="1712933438" sldId="391"/>
        </pc:sldMkLst>
        <pc:spChg chg="mod">
          <ac:chgData name="Daniel Richardson" userId="b12f1a219faba2ab" providerId="LiveId" clId="{C4DFC90D-838F-4AC1-BEFF-0EA5A5B0FD8A}" dt="2024-04-21T10:39:10.847" v="649"/>
          <ac:spMkLst>
            <pc:docMk/>
            <pc:sldMk cId="1712933438" sldId="391"/>
            <ac:spMk id="2" creationId="{95A80BD0-DA60-059B-26E9-70245C27A897}"/>
          </ac:spMkLst>
        </pc:spChg>
        <pc:spChg chg="del">
          <ac:chgData name="Daniel Richardson" userId="b12f1a219faba2ab" providerId="LiveId" clId="{C4DFC90D-838F-4AC1-BEFF-0EA5A5B0FD8A}" dt="2024-04-21T10:00:54.861" v="63" actId="478"/>
          <ac:spMkLst>
            <pc:docMk/>
            <pc:sldMk cId="1712933438" sldId="391"/>
            <ac:spMk id="6" creationId="{90AEE1A7-D832-A4C6-5905-9FB7BD28B500}"/>
          </ac:spMkLst>
        </pc:spChg>
        <pc:spChg chg="del">
          <ac:chgData name="Daniel Richardson" userId="b12f1a219faba2ab" providerId="LiveId" clId="{C4DFC90D-838F-4AC1-BEFF-0EA5A5B0FD8A}" dt="2024-04-21T10:00:53.667" v="62" actId="478"/>
          <ac:spMkLst>
            <pc:docMk/>
            <pc:sldMk cId="1712933438" sldId="391"/>
            <ac:spMk id="8" creationId="{E551E924-96CE-B11B-D7FD-1701DBE126E7}"/>
          </ac:spMkLst>
        </pc:spChg>
        <pc:graphicFrameChg chg="del mod">
          <ac:chgData name="Daniel Richardson" userId="b12f1a219faba2ab" providerId="LiveId" clId="{C4DFC90D-838F-4AC1-BEFF-0EA5A5B0FD8A}" dt="2024-04-21T10:40:50.016" v="751" actId="478"/>
          <ac:graphicFrameMkLst>
            <pc:docMk/>
            <pc:sldMk cId="1712933438" sldId="391"/>
            <ac:graphicFrameMk id="5" creationId="{6AE0CE5D-2E7F-3269-0C3B-7E2D18B6C824}"/>
          </ac:graphicFrameMkLst>
        </pc:graphicFrameChg>
        <pc:graphicFrameChg chg="add mod">
          <ac:chgData name="Daniel Richardson" userId="b12f1a219faba2ab" providerId="LiveId" clId="{C4DFC90D-838F-4AC1-BEFF-0EA5A5B0FD8A}" dt="2024-04-21T10:39:30.531" v="653" actId="1076"/>
          <ac:graphicFrameMkLst>
            <pc:docMk/>
            <pc:sldMk cId="1712933438" sldId="391"/>
            <ac:graphicFrameMk id="7" creationId="{569A472F-A164-588C-461D-D032E80FDBED}"/>
          </ac:graphicFrameMkLst>
        </pc:graphicFrameChg>
        <pc:graphicFrameChg chg="add mod modGraphic">
          <ac:chgData name="Daniel Richardson" userId="b12f1a219faba2ab" providerId="LiveId" clId="{C4DFC90D-838F-4AC1-BEFF-0EA5A5B0FD8A}" dt="2024-04-21T10:40:57.133" v="752" actId="2711"/>
          <ac:graphicFrameMkLst>
            <pc:docMk/>
            <pc:sldMk cId="1712933438" sldId="391"/>
            <ac:graphicFrameMk id="9" creationId="{DDDB78B1-39D6-D450-5133-CA98B2497186}"/>
          </ac:graphicFrameMkLst>
        </pc:graphicFrameChg>
        <pc:cxnChg chg="add mod">
          <ac:chgData name="Daniel Richardson" userId="b12f1a219faba2ab" providerId="LiveId" clId="{C4DFC90D-838F-4AC1-BEFF-0EA5A5B0FD8A}" dt="2024-04-21T10:40:06.310" v="689" actId="1037"/>
          <ac:cxnSpMkLst>
            <pc:docMk/>
            <pc:sldMk cId="1712933438" sldId="391"/>
            <ac:cxnSpMk id="10" creationId="{C79AC4FB-CB0B-C5F0-CF19-656674B25307}"/>
          </ac:cxnSpMkLst>
        </pc:cxnChg>
        <pc:cxnChg chg="add mod">
          <ac:chgData name="Daniel Richardson" userId="b12f1a219faba2ab" providerId="LiveId" clId="{C4DFC90D-838F-4AC1-BEFF-0EA5A5B0FD8A}" dt="2024-04-21T10:40:10.503" v="704" actId="1038"/>
          <ac:cxnSpMkLst>
            <pc:docMk/>
            <pc:sldMk cId="1712933438" sldId="391"/>
            <ac:cxnSpMk id="11" creationId="{DC5A8B7C-8457-306D-4658-A47EBA66C338}"/>
          </ac:cxnSpMkLst>
        </pc:cxnChg>
        <pc:cxnChg chg="add mod">
          <ac:chgData name="Daniel Richardson" userId="b12f1a219faba2ab" providerId="LiveId" clId="{C4DFC90D-838F-4AC1-BEFF-0EA5A5B0FD8A}" dt="2024-04-21T10:40:35.255" v="749" actId="1038"/>
          <ac:cxnSpMkLst>
            <pc:docMk/>
            <pc:sldMk cId="1712933438" sldId="391"/>
            <ac:cxnSpMk id="12" creationId="{4B0AB988-11CF-557F-94DC-10DC3E3395A0}"/>
          </ac:cxnSpMkLst>
        </pc:cxnChg>
        <pc:cxnChg chg="add mod">
          <ac:chgData name="Daniel Richardson" userId="b12f1a219faba2ab" providerId="LiveId" clId="{C4DFC90D-838F-4AC1-BEFF-0EA5A5B0FD8A}" dt="2024-04-21T10:43:42.402" v="854"/>
          <ac:cxnSpMkLst>
            <pc:docMk/>
            <pc:sldMk cId="1712933438" sldId="391"/>
            <ac:cxnSpMk id="13" creationId="{669D3BD9-90B1-0CDD-CC25-60FC365027CF}"/>
          </ac:cxnSpMkLst>
        </pc:cxnChg>
        <pc:cxnChg chg="add mod">
          <ac:chgData name="Daniel Richardson" userId="b12f1a219faba2ab" providerId="LiveId" clId="{C4DFC90D-838F-4AC1-BEFF-0EA5A5B0FD8A}" dt="2024-04-21T10:43:42.402" v="854"/>
          <ac:cxnSpMkLst>
            <pc:docMk/>
            <pc:sldMk cId="1712933438" sldId="391"/>
            <ac:cxnSpMk id="14" creationId="{EFE9FDD6-AC70-7DCC-7E0B-6A9B5FD19796}"/>
          </ac:cxnSpMkLst>
        </pc:cxnChg>
      </pc:sldChg>
      <pc:sldChg chg="addSp delSp modSp mod">
        <pc:chgData name="Daniel Richardson" userId="b12f1a219faba2ab" providerId="LiveId" clId="{C4DFC90D-838F-4AC1-BEFF-0EA5A5B0FD8A}" dt="2024-04-21T10:43:43.893" v="855"/>
        <pc:sldMkLst>
          <pc:docMk/>
          <pc:sldMk cId="2455002409" sldId="392"/>
        </pc:sldMkLst>
        <pc:spChg chg="mod">
          <ac:chgData name="Daniel Richardson" userId="b12f1a219faba2ab" providerId="LiveId" clId="{C4DFC90D-838F-4AC1-BEFF-0EA5A5B0FD8A}" dt="2024-04-21T10:41:46.030" v="758"/>
          <ac:spMkLst>
            <pc:docMk/>
            <pc:sldMk cId="2455002409" sldId="392"/>
            <ac:spMk id="2" creationId="{95A80BD0-DA60-059B-26E9-70245C27A897}"/>
          </ac:spMkLst>
        </pc:spChg>
        <pc:spChg chg="del">
          <ac:chgData name="Daniel Richardson" userId="b12f1a219faba2ab" providerId="LiveId" clId="{C4DFC90D-838F-4AC1-BEFF-0EA5A5B0FD8A}" dt="2024-04-21T10:01:00.924" v="65" actId="478"/>
          <ac:spMkLst>
            <pc:docMk/>
            <pc:sldMk cId="2455002409" sldId="392"/>
            <ac:spMk id="6" creationId="{90AEE1A7-D832-A4C6-5905-9FB7BD28B500}"/>
          </ac:spMkLst>
        </pc:spChg>
        <pc:spChg chg="del">
          <ac:chgData name="Daniel Richardson" userId="b12f1a219faba2ab" providerId="LiveId" clId="{C4DFC90D-838F-4AC1-BEFF-0EA5A5B0FD8A}" dt="2024-04-21T10:00:59.367" v="64" actId="478"/>
          <ac:spMkLst>
            <pc:docMk/>
            <pc:sldMk cId="2455002409" sldId="392"/>
            <ac:spMk id="8" creationId="{E551E924-96CE-B11B-D7FD-1701DBE126E7}"/>
          </ac:spMkLst>
        </pc:spChg>
        <pc:graphicFrameChg chg="add mod modGraphic">
          <ac:chgData name="Daniel Richardson" userId="b12f1a219faba2ab" providerId="LiveId" clId="{C4DFC90D-838F-4AC1-BEFF-0EA5A5B0FD8A}" dt="2024-04-21T10:43:15.231" v="852" actId="2711"/>
          <ac:graphicFrameMkLst>
            <pc:docMk/>
            <pc:sldMk cId="2455002409" sldId="392"/>
            <ac:graphicFrameMk id="5" creationId="{7EC60A39-F6CA-70CE-CEE4-EA073195F522}"/>
          </ac:graphicFrameMkLst>
        </pc:graphicFrameChg>
        <pc:graphicFrameChg chg="del">
          <ac:chgData name="Daniel Richardson" userId="b12f1a219faba2ab" providerId="LiveId" clId="{C4DFC90D-838F-4AC1-BEFF-0EA5A5B0FD8A}" dt="2024-04-21T10:41:30.930" v="753" actId="478"/>
          <ac:graphicFrameMkLst>
            <pc:docMk/>
            <pc:sldMk cId="2455002409" sldId="392"/>
            <ac:graphicFrameMk id="7" creationId="{A118DD03-3E6F-608E-314D-D0899CC79C89}"/>
          </ac:graphicFrameMkLst>
        </pc:graphicFrameChg>
        <pc:cxnChg chg="add mod">
          <ac:chgData name="Daniel Richardson" userId="b12f1a219faba2ab" providerId="LiveId" clId="{C4DFC90D-838F-4AC1-BEFF-0EA5A5B0FD8A}" dt="2024-04-21T10:42:09.108" v="788" actId="1037"/>
          <ac:cxnSpMkLst>
            <pc:docMk/>
            <pc:sldMk cId="2455002409" sldId="392"/>
            <ac:cxnSpMk id="9" creationId="{817B8B87-2605-8725-1921-5981C94DBB08}"/>
          </ac:cxnSpMkLst>
        </pc:cxnChg>
        <pc:cxnChg chg="add mod">
          <ac:chgData name="Daniel Richardson" userId="b12f1a219faba2ab" providerId="LiveId" clId="{C4DFC90D-838F-4AC1-BEFF-0EA5A5B0FD8A}" dt="2024-04-21T10:42:15.598" v="799" actId="1037"/>
          <ac:cxnSpMkLst>
            <pc:docMk/>
            <pc:sldMk cId="2455002409" sldId="392"/>
            <ac:cxnSpMk id="10" creationId="{0EEF4E73-C98C-E4C0-36B9-7F2B1381A0E0}"/>
          </ac:cxnSpMkLst>
        </pc:cxnChg>
        <pc:cxnChg chg="add mod">
          <ac:chgData name="Daniel Richardson" userId="b12f1a219faba2ab" providerId="LiveId" clId="{C4DFC90D-838F-4AC1-BEFF-0EA5A5B0FD8A}" dt="2024-04-21T10:42:23.911" v="813" actId="1037"/>
          <ac:cxnSpMkLst>
            <pc:docMk/>
            <pc:sldMk cId="2455002409" sldId="392"/>
            <ac:cxnSpMk id="11" creationId="{F47989F2-87D3-5D02-C1B6-42F60DE491CE}"/>
          </ac:cxnSpMkLst>
        </pc:cxnChg>
        <pc:cxnChg chg="add mod">
          <ac:chgData name="Daniel Richardson" userId="b12f1a219faba2ab" providerId="LiveId" clId="{C4DFC90D-838F-4AC1-BEFF-0EA5A5B0FD8A}" dt="2024-04-21T10:42:59.161" v="850" actId="1037"/>
          <ac:cxnSpMkLst>
            <pc:docMk/>
            <pc:sldMk cId="2455002409" sldId="392"/>
            <ac:cxnSpMk id="12" creationId="{0479813E-03B1-7B54-F973-3712C9CD1A93}"/>
          </ac:cxnSpMkLst>
        </pc:cxnChg>
        <pc:cxnChg chg="add mod">
          <ac:chgData name="Daniel Richardson" userId="b12f1a219faba2ab" providerId="LiveId" clId="{C4DFC90D-838F-4AC1-BEFF-0EA5A5B0FD8A}" dt="2024-04-21T10:43:43.893" v="855"/>
          <ac:cxnSpMkLst>
            <pc:docMk/>
            <pc:sldMk cId="2455002409" sldId="392"/>
            <ac:cxnSpMk id="13" creationId="{6EE60434-6B1B-6D57-76C6-371057EF3915}"/>
          </ac:cxnSpMkLst>
        </pc:cxnChg>
        <pc:cxnChg chg="add mod">
          <ac:chgData name="Daniel Richardson" userId="b12f1a219faba2ab" providerId="LiveId" clId="{C4DFC90D-838F-4AC1-BEFF-0EA5A5B0FD8A}" dt="2024-04-21T10:43:43.893" v="855"/>
          <ac:cxnSpMkLst>
            <pc:docMk/>
            <pc:sldMk cId="2455002409" sldId="392"/>
            <ac:cxnSpMk id="14" creationId="{FD277AB2-B178-73D2-E840-177E2BA6FD2F}"/>
          </ac:cxnSpMkLst>
        </pc:cxnChg>
      </pc:sldChg>
      <pc:sldChg chg="addSp delSp modSp mod">
        <pc:chgData name="Daniel Richardson" userId="b12f1a219faba2ab" providerId="LiveId" clId="{C4DFC90D-838F-4AC1-BEFF-0EA5A5B0FD8A}" dt="2024-04-21T10:46:30.484" v="998" actId="1036"/>
        <pc:sldMkLst>
          <pc:docMk/>
          <pc:sldMk cId="1645061520" sldId="393"/>
        </pc:sldMkLst>
        <pc:spChg chg="mod">
          <ac:chgData name="Daniel Richardson" userId="b12f1a219faba2ab" providerId="LiveId" clId="{C4DFC90D-838F-4AC1-BEFF-0EA5A5B0FD8A}" dt="2024-04-21T10:43:51.215" v="857"/>
          <ac:spMkLst>
            <pc:docMk/>
            <pc:sldMk cId="1645061520" sldId="393"/>
            <ac:spMk id="2" creationId="{95A80BD0-DA60-059B-26E9-70245C27A897}"/>
          </ac:spMkLst>
        </pc:spChg>
        <pc:spChg chg="del">
          <ac:chgData name="Daniel Richardson" userId="b12f1a219faba2ab" providerId="LiveId" clId="{C4DFC90D-838F-4AC1-BEFF-0EA5A5B0FD8A}" dt="2024-04-21T10:01:05.096" v="67" actId="478"/>
          <ac:spMkLst>
            <pc:docMk/>
            <pc:sldMk cId="1645061520" sldId="393"/>
            <ac:spMk id="6" creationId="{90AEE1A7-D832-A4C6-5905-9FB7BD28B500}"/>
          </ac:spMkLst>
        </pc:spChg>
        <pc:spChg chg="del">
          <ac:chgData name="Daniel Richardson" userId="b12f1a219faba2ab" providerId="LiveId" clId="{C4DFC90D-838F-4AC1-BEFF-0EA5A5B0FD8A}" dt="2024-04-21T10:01:04.028" v="66" actId="478"/>
          <ac:spMkLst>
            <pc:docMk/>
            <pc:sldMk cId="1645061520" sldId="393"/>
            <ac:spMk id="8" creationId="{E551E924-96CE-B11B-D7FD-1701DBE126E7}"/>
          </ac:spMkLst>
        </pc:spChg>
        <pc:graphicFrameChg chg="del">
          <ac:chgData name="Daniel Richardson" userId="b12f1a219faba2ab" providerId="LiveId" clId="{C4DFC90D-838F-4AC1-BEFF-0EA5A5B0FD8A}" dt="2024-04-21T10:43:55.670" v="858" actId="478"/>
          <ac:graphicFrameMkLst>
            <pc:docMk/>
            <pc:sldMk cId="1645061520" sldId="393"/>
            <ac:graphicFrameMk id="5" creationId="{5AC678B7-FE28-1AB4-CD48-A1B6A7C1744E}"/>
          </ac:graphicFrameMkLst>
        </pc:graphicFrameChg>
        <pc:graphicFrameChg chg="add mod modGraphic">
          <ac:chgData name="Daniel Richardson" userId="b12f1a219faba2ab" providerId="LiveId" clId="{C4DFC90D-838F-4AC1-BEFF-0EA5A5B0FD8A}" dt="2024-04-21T10:46:30.484" v="998" actId="1036"/>
          <ac:graphicFrameMkLst>
            <pc:docMk/>
            <pc:sldMk cId="1645061520" sldId="393"/>
            <ac:graphicFrameMk id="10" creationId="{3BEE9AE5-BFAA-DFA5-0DB1-D85D6689C135}"/>
          </ac:graphicFrameMkLst>
        </pc:graphicFrameChg>
        <pc:cxnChg chg="add mod">
          <ac:chgData name="Daniel Richardson" userId="b12f1a219faba2ab" providerId="LiveId" clId="{C4DFC90D-838F-4AC1-BEFF-0EA5A5B0FD8A}" dt="2024-04-21T10:43:46.045" v="856"/>
          <ac:cxnSpMkLst>
            <pc:docMk/>
            <pc:sldMk cId="1645061520" sldId="393"/>
            <ac:cxnSpMk id="7" creationId="{49196964-0CD3-87A3-A577-5B2E6280B95E}"/>
          </ac:cxnSpMkLst>
        </pc:cxnChg>
        <pc:cxnChg chg="add mod">
          <ac:chgData name="Daniel Richardson" userId="b12f1a219faba2ab" providerId="LiveId" clId="{C4DFC90D-838F-4AC1-BEFF-0EA5A5B0FD8A}" dt="2024-04-21T10:43:46.045" v="856"/>
          <ac:cxnSpMkLst>
            <pc:docMk/>
            <pc:sldMk cId="1645061520" sldId="393"/>
            <ac:cxnSpMk id="9" creationId="{DC84B4F6-B02C-5B35-DC8E-0E329073753F}"/>
          </ac:cxnSpMkLst>
        </pc:cxnChg>
        <pc:cxnChg chg="add mod">
          <ac:chgData name="Daniel Richardson" userId="b12f1a219faba2ab" providerId="LiveId" clId="{C4DFC90D-838F-4AC1-BEFF-0EA5A5B0FD8A}" dt="2024-04-21T10:46:30.484" v="998" actId="1036"/>
          <ac:cxnSpMkLst>
            <pc:docMk/>
            <pc:sldMk cId="1645061520" sldId="393"/>
            <ac:cxnSpMk id="11" creationId="{724D7E64-1E30-A84A-F07E-28DD4A55F39A}"/>
          </ac:cxnSpMkLst>
        </pc:cxnChg>
        <pc:cxnChg chg="add mod">
          <ac:chgData name="Daniel Richardson" userId="b12f1a219faba2ab" providerId="LiveId" clId="{C4DFC90D-838F-4AC1-BEFF-0EA5A5B0FD8A}" dt="2024-04-21T10:46:30.484" v="998" actId="1036"/>
          <ac:cxnSpMkLst>
            <pc:docMk/>
            <pc:sldMk cId="1645061520" sldId="393"/>
            <ac:cxnSpMk id="12" creationId="{249EB76D-08AB-B5DF-57A7-0CB31DF533EC}"/>
          </ac:cxnSpMkLst>
        </pc:cxnChg>
        <pc:cxnChg chg="add mod">
          <ac:chgData name="Daniel Richardson" userId="b12f1a219faba2ab" providerId="LiveId" clId="{C4DFC90D-838F-4AC1-BEFF-0EA5A5B0FD8A}" dt="2024-04-21T10:46:30.484" v="998" actId="1036"/>
          <ac:cxnSpMkLst>
            <pc:docMk/>
            <pc:sldMk cId="1645061520" sldId="393"/>
            <ac:cxnSpMk id="13" creationId="{D1E42DB0-3C03-00F4-CDDE-430F324DE55A}"/>
          </ac:cxnSpMkLst>
        </pc:cxnChg>
        <pc:cxnChg chg="add mod">
          <ac:chgData name="Daniel Richardson" userId="b12f1a219faba2ab" providerId="LiveId" clId="{C4DFC90D-838F-4AC1-BEFF-0EA5A5B0FD8A}" dt="2024-04-21T10:46:30.484" v="998" actId="1036"/>
          <ac:cxnSpMkLst>
            <pc:docMk/>
            <pc:sldMk cId="1645061520" sldId="393"/>
            <ac:cxnSpMk id="14" creationId="{350A1A3C-B112-4AFB-75EB-4582FB5D044E}"/>
          </ac:cxnSpMkLst>
        </pc:cxnChg>
        <pc:cxnChg chg="add mod">
          <ac:chgData name="Daniel Richardson" userId="b12f1a219faba2ab" providerId="LiveId" clId="{C4DFC90D-838F-4AC1-BEFF-0EA5A5B0FD8A}" dt="2024-04-21T10:46:30.484" v="998" actId="1036"/>
          <ac:cxnSpMkLst>
            <pc:docMk/>
            <pc:sldMk cId="1645061520" sldId="393"/>
            <ac:cxnSpMk id="15" creationId="{2B68B0AD-C71A-7213-C127-B4721AD50134}"/>
          </ac:cxnSpMkLst>
        </pc:cxnChg>
        <pc:cxnChg chg="add mod">
          <ac:chgData name="Daniel Richardson" userId="b12f1a219faba2ab" providerId="LiveId" clId="{C4DFC90D-838F-4AC1-BEFF-0EA5A5B0FD8A}" dt="2024-04-21T10:46:30.484" v="998" actId="1036"/>
          <ac:cxnSpMkLst>
            <pc:docMk/>
            <pc:sldMk cId="1645061520" sldId="393"/>
            <ac:cxnSpMk id="16" creationId="{B1BFDE74-6B74-DBC6-831A-0F40B68C4D57}"/>
          </ac:cxnSpMkLst>
        </pc:cxnChg>
      </pc:sldChg>
      <pc:sldChg chg="addSp delSp modSp mod">
        <pc:chgData name="Daniel Richardson" userId="b12f1a219faba2ab" providerId="LiveId" clId="{C4DFC90D-838F-4AC1-BEFF-0EA5A5B0FD8A}" dt="2024-04-21T10:47:30.873" v="1027"/>
        <pc:sldMkLst>
          <pc:docMk/>
          <pc:sldMk cId="3297989005" sldId="394"/>
        </pc:sldMkLst>
        <pc:spChg chg="mod">
          <ac:chgData name="Daniel Richardson" userId="b12f1a219faba2ab" providerId="LiveId" clId="{C4DFC90D-838F-4AC1-BEFF-0EA5A5B0FD8A}" dt="2024-04-21T10:47:23.333" v="1025"/>
          <ac:spMkLst>
            <pc:docMk/>
            <pc:sldMk cId="3297989005" sldId="394"/>
            <ac:spMk id="2" creationId="{95A80BD0-DA60-059B-26E9-70245C27A897}"/>
          </ac:spMkLst>
        </pc:spChg>
        <pc:spChg chg="del">
          <ac:chgData name="Daniel Richardson" userId="b12f1a219faba2ab" providerId="LiveId" clId="{C4DFC90D-838F-4AC1-BEFF-0EA5A5B0FD8A}" dt="2024-04-21T10:01:09.193" v="69" actId="478"/>
          <ac:spMkLst>
            <pc:docMk/>
            <pc:sldMk cId="3297989005" sldId="394"/>
            <ac:spMk id="6" creationId="{90AEE1A7-D832-A4C6-5905-9FB7BD28B500}"/>
          </ac:spMkLst>
        </pc:spChg>
        <pc:spChg chg="del">
          <ac:chgData name="Daniel Richardson" userId="b12f1a219faba2ab" providerId="LiveId" clId="{C4DFC90D-838F-4AC1-BEFF-0EA5A5B0FD8A}" dt="2024-04-21T10:01:07.860" v="68" actId="478"/>
          <ac:spMkLst>
            <pc:docMk/>
            <pc:sldMk cId="3297989005" sldId="394"/>
            <ac:spMk id="8" creationId="{E551E924-96CE-B11B-D7FD-1701DBE126E7}"/>
          </ac:spMkLst>
        </pc:spChg>
        <pc:graphicFrameChg chg="del">
          <ac:chgData name="Daniel Richardson" userId="b12f1a219faba2ab" providerId="LiveId" clId="{C4DFC90D-838F-4AC1-BEFF-0EA5A5B0FD8A}" dt="2024-04-21T10:46:35.799" v="999" actId="478"/>
          <ac:graphicFrameMkLst>
            <pc:docMk/>
            <pc:sldMk cId="3297989005" sldId="394"/>
            <ac:graphicFrameMk id="5" creationId="{5AC678B7-FE28-1AB4-CD48-A1B6A7C1744E}"/>
          </ac:graphicFrameMkLst>
        </pc:graphicFrameChg>
        <pc:graphicFrameChg chg="add mod">
          <ac:chgData name="Daniel Richardson" userId="b12f1a219faba2ab" providerId="LiveId" clId="{C4DFC90D-838F-4AC1-BEFF-0EA5A5B0FD8A}" dt="2024-04-21T10:46:50.094" v="1024"/>
          <ac:graphicFrameMkLst>
            <pc:docMk/>
            <pc:sldMk cId="3297989005" sldId="394"/>
            <ac:graphicFrameMk id="7" creationId="{78E8A460-0A04-C9E3-12D2-3B954062DCBB}"/>
          </ac:graphicFrameMkLst>
        </pc:graphicFrameChg>
        <pc:cxnChg chg="add mod">
          <ac:chgData name="Daniel Richardson" userId="b12f1a219faba2ab" providerId="LiveId" clId="{C4DFC90D-838F-4AC1-BEFF-0EA5A5B0FD8A}" dt="2024-04-21T10:46:44.633" v="1023" actId="1036"/>
          <ac:cxnSpMkLst>
            <pc:docMk/>
            <pc:sldMk cId="3297989005" sldId="394"/>
            <ac:cxnSpMk id="9" creationId="{3E915CB1-0514-7C78-816B-842377732C44}"/>
          </ac:cxnSpMkLst>
        </pc:cxnChg>
        <pc:cxnChg chg="add mod">
          <ac:chgData name="Daniel Richardson" userId="b12f1a219faba2ab" providerId="LiveId" clId="{C4DFC90D-838F-4AC1-BEFF-0EA5A5B0FD8A}" dt="2024-04-21T10:46:44.633" v="1023" actId="1036"/>
          <ac:cxnSpMkLst>
            <pc:docMk/>
            <pc:sldMk cId="3297989005" sldId="394"/>
            <ac:cxnSpMk id="10" creationId="{09EF5827-CD1E-A622-9191-129620319B03}"/>
          </ac:cxnSpMkLst>
        </pc:cxnChg>
        <pc:cxnChg chg="add mod">
          <ac:chgData name="Daniel Richardson" userId="b12f1a219faba2ab" providerId="LiveId" clId="{C4DFC90D-838F-4AC1-BEFF-0EA5A5B0FD8A}" dt="2024-04-21T10:46:44.633" v="1023" actId="1036"/>
          <ac:cxnSpMkLst>
            <pc:docMk/>
            <pc:sldMk cId="3297989005" sldId="394"/>
            <ac:cxnSpMk id="11" creationId="{A0492710-525D-419C-C7E6-00B41EF9D196}"/>
          </ac:cxnSpMkLst>
        </pc:cxnChg>
        <pc:cxnChg chg="add mod">
          <ac:chgData name="Daniel Richardson" userId="b12f1a219faba2ab" providerId="LiveId" clId="{C4DFC90D-838F-4AC1-BEFF-0EA5A5B0FD8A}" dt="2024-04-21T10:46:44.633" v="1023" actId="1036"/>
          <ac:cxnSpMkLst>
            <pc:docMk/>
            <pc:sldMk cId="3297989005" sldId="394"/>
            <ac:cxnSpMk id="12" creationId="{5BD413BA-B046-0D79-6896-61901015913A}"/>
          </ac:cxnSpMkLst>
        </pc:cxnChg>
        <pc:cxnChg chg="add mod">
          <ac:chgData name="Daniel Richardson" userId="b12f1a219faba2ab" providerId="LiveId" clId="{C4DFC90D-838F-4AC1-BEFF-0EA5A5B0FD8A}" dt="2024-04-21T10:46:44.633" v="1023" actId="1036"/>
          <ac:cxnSpMkLst>
            <pc:docMk/>
            <pc:sldMk cId="3297989005" sldId="394"/>
            <ac:cxnSpMk id="13" creationId="{560201E7-E538-0102-1A5C-0083B1236F7F}"/>
          </ac:cxnSpMkLst>
        </pc:cxnChg>
        <pc:cxnChg chg="add mod">
          <ac:chgData name="Daniel Richardson" userId="b12f1a219faba2ab" providerId="LiveId" clId="{C4DFC90D-838F-4AC1-BEFF-0EA5A5B0FD8A}" dt="2024-04-21T10:46:44.633" v="1023" actId="1036"/>
          <ac:cxnSpMkLst>
            <pc:docMk/>
            <pc:sldMk cId="3297989005" sldId="394"/>
            <ac:cxnSpMk id="14" creationId="{33B65D42-4B09-099B-8DF4-A404875EA26F}"/>
          </ac:cxnSpMkLst>
        </pc:cxnChg>
        <pc:cxnChg chg="add mod">
          <ac:chgData name="Daniel Richardson" userId="b12f1a219faba2ab" providerId="LiveId" clId="{C4DFC90D-838F-4AC1-BEFF-0EA5A5B0FD8A}" dt="2024-04-21T10:47:30.873" v="1027"/>
          <ac:cxnSpMkLst>
            <pc:docMk/>
            <pc:sldMk cId="3297989005" sldId="394"/>
            <ac:cxnSpMk id="15" creationId="{DBCBC333-D2F5-2F63-25BB-1EA07E0A149C}"/>
          </ac:cxnSpMkLst>
        </pc:cxnChg>
        <pc:cxnChg chg="add mod">
          <ac:chgData name="Daniel Richardson" userId="b12f1a219faba2ab" providerId="LiveId" clId="{C4DFC90D-838F-4AC1-BEFF-0EA5A5B0FD8A}" dt="2024-04-21T10:47:30.873" v="1027"/>
          <ac:cxnSpMkLst>
            <pc:docMk/>
            <pc:sldMk cId="3297989005" sldId="394"/>
            <ac:cxnSpMk id="16" creationId="{750E4624-EC03-81F7-EA20-820A034D2844}"/>
          </ac:cxnSpMkLst>
        </pc:cxnChg>
      </pc:sldChg>
      <pc:sldChg chg="addSp delSp modSp mod">
        <pc:chgData name="Daniel Richardson" userId="b12f1a219faba2ab" providerId="LiveId" clId="{C4DFC90D-838F-4AC1-BEFF-0EA5A5B0FD8A}" dt="2024-04-21T10:48:27.713" v="1039" actId="1036"/>
        <pc:sldMkLst>
          <pc:docMk/>
          <pc:sldMk cId="2869658043" sldId="395"/>
        </pc:sldMkLst>
        <pc:spChg chg="mod">
          <ac:chgData name="Daniel Richardson" userId="b12f1a219faba2ab" providerId="LiveId" clId="{C4DFC90D-838F-4AC1-BEFF-0EA5A5B0FD8A}" dt="2024-04-21T10:47:25.798" v="1026"/>
          <ac:spMkLst>
            <pc:docMk/>
            <pc:sldMk cId="2869658043" sldId="395"/>
            <ac:spMk id="2" creationId="{95A80BD0-DA60-059B-26E9-70245C27A897}"/>
          </ac:spMkLst>
        </pc:spChg>
        <pc:spChg chg="del">
          <ac:chgData name="Daniel Richardson" userId="b12f1a219faba2ab" providerId="LiveId" clId="{C4DFC90D-838F-4AC1-BEFF-0EA5A5B0FD8A}" dt="2024-04-21T10:01:13.496" v="71" actId="478"/>
          <ac:spMkLst>
            <pc:docMk/>
            <pc:sldMk cId="2869658043" sldId="395"/>
            <ac:spMk id="6" creationId="{90AEE1A7-D832-A4C6-5905-9FB7BD28B500}"/>
          </ac:spMkLst>
        </pc:spChg>
        <pc:spChg chg="del">
          <ac:chgData name="Daniel Richardson" userId="b12f1a219faba2ab" providerId="LiveId" clId="{C4DFC90D-838F-4AC1-BEFF-0EA5A5B0FD8A}" dt="2024-04-21T10:01:12.209" v="70" actId="478"/>
          <ac:spMkLst>
            <pc:docMk/>
            <pc:sldMk cId="2869658043" sldId="395"/>
            <ac:spMk id="8" creationId="{E551E924-96CE-B11B-D7FD-1701DBE126E7}"/>
          </ac:spMkLst>
        </pc:spChg>
        <pc:graphicFrameChg chg="mod modGraphic">
          <ac:chgData name="Daniel Richardson" userId="b12f1a219faba2ab" providerId="LiveId" clId="{C4DFC90D-838F-4AC1-BEFF-0EA5A5B0FD8A}" dt="2024-04-21T10:48:27.713" v="1039" actId="1036"/>
          <ac:graphicFrameMkLst>
            <pc:docMk/>
            <pc:sldMk cId="2869658043" sldId="395"/>
            <ac:graphicFrameMk id="7" creationId="{664050EC-3296-FFAB-7B07-0B32F988B015}"/>
          </ac:graphicFrameMkLst>
        </pc:graphicFrameChg>
        <pc:cxnChg chg="add mod">
          <ac:chgData name="Daniel Richardson" userId="b12f1a219faba2ab" providerId="LiveId" clId="{C4DFC90D-838F-4AC1-BEFF-0EA5A5B0FD8A}" dt="2024-04-21T10:47:32.176" v="1028"/>
          <ac:cxnSpMkLst>
            <pc:docMk/>
            <pc:sldMk cId="2869658043" sldId="395"/>
            <ac:cxnSpMk id="5" creationId="{1010AABE-5EC2-88B7-20A3-D6D66A484919}"/>
          </ac:cxnSpMkLst>
        </pc:cxnChg>
        <pc:cxnChg chg="add mod">
          <ac:chgData name="Daniel Richardson" userId="b12f1a219faba2ab" providerId="LiveId" clId="{C4DFC90D-838F-4AC1-BEFF-0EA5A5B0FD8A}" dt="2024-04-21T10:47:32.176" v="1028"/>
          <ac:cxnSpMkLst>
            <pc:docMk/>
            <pc:sldMk cId="2869658043" sldId="395"/>
            <ac:cxnSpMk id="9" creationId="{6838B1C5-35F1-062A-5A47-B6D9FE14617F}"/>
          </ac:cxnSpMkLst>
        </pc:cxnChg>
      </pc:sldChg>
      <pc:sldChg chg="addSp delSp modSp add mod">
        <pc:chgData name="Daniel Richardson" userId="b12f1a219faba2ab" providerId="LiveId" clId="{C4DFC90D-838F-4AC1-BEFF-0EA5A5B0FD8A}" dt="2024-04-21T10:22:46.016" v="515" actId="1076"/>
        <pc:sldMkLst>
          <pc:docMk/>
          <pc:sldMk cId="2753379111" sldId="396"/>
        </pc:sldMkLst>
        <pc:spChg chg="mod">
          <ac:chgData name="Daniel Richardson" userId="b12f1a219faba2ab" providerId="LiveId" clId="{C4DFC90D-838F-4AC1-BEFF-0EA5A5B0FD8A}" dt="2024-04-21T10:18:08.519" v="468" actId="20577"/>
          <ac:spMkLst>
            <pc:docMk/>
            <pc:sldMk cId="2753379111" sldId="396"/>
            <ac:spMk id="3" creationId="{440ECF88-829F-87E4-3AA0-7D8DC3A36836}"/>
          </ac:spMkLst>
        </pc:spChg>
        <pc:graphicFrameChg chg="mod modGraphic">
          <ac:chgData name="Daniel Richardson" userId="b12f1a219faba2ab" providerId="LiveId" clId="{C4DFC90D-838F-4AC1-BEFF-0EA5A5B0FD8A}" dt="2024-04-21T10:19:19.254" v="477" actId="1076"/>
          <ac:graphicFrameMkLst>
            <pc:docMk/>
            <pc:sldMk cId="2753379111" sldId="396"/>
            <ac:graphicFrameMk id="5" creationId="{9DEABE27-493A-CD13-9120-CC68A2796E70}"/>
          </ac:graphicFrameMkLst>
        </pc:graphicFrameChg>
        <pc:graphicFrameChg chg="del">
          <ac:chgData name="Daniel Richardson" userId="b12f1a219faba2ab" providerId="LiveId" clId="{C4DFC90D-838F-4AC1-BEFF-0EA5A5B0FD8A}" dt="2024-04-21T10:17:45.858" v="465" actId="478"/>
          <ac:graphicFrameMkLst>
            <pc:docMk/>
            <pc:sldMk cId="2753379111" sldId="396"/>
            <ac:graphicFrameMk id="11" creationId="{65EE877E-7682-518B-D7CF-243FF34F8228}"/>
          </ac:graphicFrameMkLst>
        </pc:graphicFrameChg>
        <pc:cxnChg chg="add mod">
          <ac:chgData name="Daniel Richardson" userId="b12f1a219faba2ab" providerId="LiveId" clId="{C4DFC90D-838F-4AC1-BEFF-0EA5A5B0FD8A}" dt="2024-04-21T10:22:27.944" v="513" actId="14100"/>
          <ac:cxnSpMkLst>
            <pc:docMk/>
            <pc:sldMk cId="2753379111" sldId="396"/>
            <ac:cxnSpMk id="6" creationId="{2289DDA9-AF93-0A19-6DAA-FC8A57B33E92}"/>
          </ac:cxnSpMkLst>
        </pc:cxnChg>
        <pc:cxnChg chg="add mod">
          <ac:chgData name="Daniel Richardson" userId="b12f1a219faba2ab" providerId="LiveId" clId="{C4DFC90D-838F-4AC1-BEFF-0EA5A5B0FD8A}" dt="2024-04-21T10:22:46.016" v="515" actId="1076"/>
          <ac:cxnSpMkLst>
            <pc:docMk/>
            <pc:sldMk cId="2753379111" sldId="396"/>
            <ac:cxnSpMk id="7" creationId="{B0F06E12-9C8A-E822-E6E5-C5C4262867DB}"/>
          </ac:cxnSpMkLst>
        </pc:cxnChg>
      </pc:sldChg>
      <pc:sldChg chg="addSp modSp add mod">
        <pc:chgData name="Daniel Richardson" userId="b12f1a219faba2ab" providerId="LiveId" clId="{C4DFC90D-838F-4AC1-BEFF-0EA5A5B0FD8A}" dt="2024-04-21T10:23:09.279" v="526" actId="1036"/>
        <pc:sldMkLst>
          <pc:docMk/>
          <pc:sldMk cId="600249225" sldId="397"/>
        </pc:sldMkLst>
        <pc:spChg chg="mod">
          <ac:chgData name="Daniel Richardson" userId="b12f1a219faba2ab" providerId="LiveId" clId="{C4DFC90D-838F-4AC1-BEFF-0EA5A5B0FD8A}" dt="2024-04-21T10:19:56.971" v="492" actId="20577"/>
          <ac:spMkLst>
            <pc:docMk/>
            <pc:sldMk cId="600249225" sldId="397"/>
            <ac:spMk id="3" creationId="{440ECF88-829F-87E4-3AA0-7D8DC3A36836}"/>
          </ac:spMkLst>
        </pc:spChg>
        <pc:graphicFrameChg chg="mod modGraphic">
          <ac:chgData name="Daniel Richardson" userId="b12f1a219faba2ab" providerId="LiveId" clId="{C4DFC90D-838F-4AC1-BEFF-0EA5A5B0FD8A}" dt="2024-04-21T10:19:59.640" v="495" actId="1036"/>
          <ac:graphicFrameMkLst>
            <pc:docMk/>
            <pc:sldMk cId="600249225" sldId="397"/>
            <ac:graphicFrameMk id="5" creationId="{9DEABE27-493A-CD13-9120-CC68A2796E70}"/>
          </ac:graphicFrameMkLst>
        </pc:graphicFrameChg>
        <pc:cxnChg chg="add mod">
          <ac:chgData name="Daniel Richardson" userId="b12f1a219faba2ab" providerId="LiveId" clId="{C4DFC90D-838F-4AC1-BEFF-0EA5A5B0FD8A}" dt="2024-04-21T10:23:09.279" v="526" actId="1036"/>
          <ac:cxnSpMkLst>
            <pc:docMk/>
            <pc:sldMk cId="600249225" sldId="397"/>
            <ac:cxnSpMk id="6" creationId="{5FA4886B-F95D-F449-3CE7-3F426F91ED28}"/>
          </ac:cxnSpMkLst>
        </pc:cxnChg>
        <pc:cxnChg chg="add mod">
          <ac:chgData name="Daniel Richardson" userId="b12f1a219faba2ab" providerId="LiveId" clId="{C4DFC90D-838F-4AC1-BEFF-0EA5A5B0FD8A}" dt="2024-04-21T10:23:09.279" v="526" actId="1036"/>
          <ac:cxnSpMkLst>
            <pc:docMk/>
            <pc:sldMk cId="600249225" sldId="397"/>
            <ac:cxnSpMk id="7" creationId="{8B5F8587-FB04-31EB-49BE-D0A89D6628AD}"/>
          </ac:cxnSpMkLst>
        </pc:cxnChg>
      </pc:sldChg>
    </pc:docChg>
  </pc:docChgLst>
  <pc:docChgLst>
    <pc:chgData name="Daniel Richardson" userId="b12f1a219faba2ab" providerId="LiveId" clId="{F2849AA7-492B-4484-966C-5B35925CF03E}"/>
    <pc:docChg chg="addSld modSld">
      <pc:chgData name="Daniel Richardson" userId="b12f1a219faba2ab" providerId="LiveId" clId="{F2849AA7-492B-4484-966C-5B35925CF03E}" dt="2024-08-07T08:37:58.910" v="38"/>
      <pc:docMkLst>
        <pc:docMk/>
      </pc:docMkLst>
      <pc:sldChg chg="modSp">
        <pc:chgData name="Daniel Richardson" userId="b12f1a219faba2ab" providerId="LiveId" clId="{F2849AA7-492B-4484-966C-5B35925CF03E}" dt="2024-08-07T08:35:08.340" v="0"/>
        <pc:sldMkLst>
          <pc:docMk/>
          <pc:sldMk cId="1001803903" sldId="257"/>
        </pc:sldMkLst>
        <pc:spChg chg="mod">
          <ac:chgData name="Daniel Richardson" userId="b12f1a219faba2ab" providerId="LiveId" clId="{F2849AA7-492B-4484-966C-5B35925CF03E}" dt="2024-08-07T08:35:08.340" v="0"/>
          <ac:spMkLst>
            <pc:docMk/>
            <pc:sldMk cId="1001803903" sldId="257"/>
            <ac:spMk id="2" creationId="{7D02B8F8-ADBC-B85C-2AB2-502AFAF04D0F}"/>
          </ac:spMkLst>
        </pc:spChg>
        <pc:spChg chg="mod">
          <ac:chgData name="Daniel Richardson" userId="b12f1a219faba2ab" providerId="LiveId" clId="{F2849AA7-492B-4484-966C-5B35925CF03E}" dt="2024-08-07T08:35:08.340" v="0"/>
          <ac:spMkLst>
            <pc:docMk/>
            <pc:sldMk cId="1001803903" sldId="257"/>
            <ac:spMk id="3" creationId="{FE75BD0E-2AE4-367B-527D-F06950CE7B1D}"/>
          </ac:spMkLst>
        </pc:spChg>
        <pc:picChg chg="mod">
          <ac:chgData name="Daniel Richardson" userId="b12f1a219faba2ab" providerId="LiveId" clId="{F2849AA7-492B-4484-966C-5B35925CF03E}" dt="2024-08-07T08:35:08.340" v="0"/>
          <ac:picMkLst>
            <pc:docMk/>
            <pc:sldMk cId="1001803903" sldId="257"/>
            <ac:picMk id="6" creationId="{C72AC2A8-21B7-D4E6-8E2A-64D5D15BFEF0}"/>
          </ac:picMkLst>
        </pc:picChg>
      </pc:sldChg>
      <pc:sldChg chg="modSp">
        <pc:chgData name="Daniel Richardson" userId="b12f1a219faba2ab" providerId="LiveId" clId="{F2849AA7-492B-4484-966C-5B35925CF03E}" dt="2024-08-07T08:35:08.340" v="0"/>
        <pc:sldMkLst>
          <pc:docMk/>
          <pc:sldMk cId="3436593286" sldId="267"/>
        </pc:sldMkLst>
        <pc:spChg chg="mod">
          <ac:chgData name="Daniel Richardson" userId="b12f1a219faba2ab" providerId="LiveId" clId="{F2849AA7-492B-4484-966C-5B35925CF03E}" dt="2024-08-07T08:35:08.340" v="0"/>
          <ac:spMkLst>
            <pc:docMk/>
            <pc:sldMk cId="3436593286" sldId="267"/>
            <ac:spMk id="2" creationId="{4C26B46D-8F90-426C-8C74-18566683FF70}"/>
          </ac:spMkLst>
        </pc:spChg>
        <pc:spChg chg="mod">
          <ac:chgData name="Daniel Richardson" userId="b12f1a219faba2ab" providerId="LiveId" clId="{F2849AA7-492B-4484-966C-5B35925CF03E}" dt="2024-08-07T08:35:08.340" v="0"/>
          <ac:spMkLst>
            <pc:docMk/>
            <pc:sldMk cId="3436593286" sldId="267"/>
            <ac:spMk id="3" creationId="{C2200251-BFC7-4A0C-9329-7A74AA32F780}"/>
          </ac:spMkLst>
        </pc:spChg>
        <pc:picChg chg="mod">
          <ac:chgData name="Daniel Richardson" userId="b12f1a219faba2ab" providerId="LiveId" clId="{F2849AA7-492B-4484-966C-5B35925CF03E}" dt="2024-08-07T08:35:08.340" v="0"/>
          <ac:picMkLst>
            <pc:docMk/>
            <pc:sldMk cId="3436593286" sldId="267"/>
            <ac:picMk id="6" creationId="{F9EB0EBF-5808-C375-D7A7-E181875D23EF}"/>
          </ac:picMkLst>
        </pc:picChg>
      </pc:sldChg>
      <pc:sldChg chg="modSp">
        <pc:chgData name="Daniel Richardson" userId="b12f1a219faba2ab" providerId="LiveId" clId="{F2849AA7-492B-4484-966C-5B35925CF03E}" dt="2024-08-07T08:35:08.340" v="0"/>
        <pc:sldMkLst>
          <pc:docMk/>
          <pc:sldMk cId="2320480702" sldId="277"/>
        </pc:sldMkLst>
        <pc:spChg chg="mod">
          <ac:chgData name="Daniel Richardson" userId="b12f1a219faba2ab" providerId="LiveId" clId="{F2849AA7-492B-4484-966C-5B35925CF03E}" dt="2024-08-07T08:35:08.340" v="0"/>
          <ac:spMkLst>
            <pc:docMk/>
            <pc:sldMk cId="2320480702" sldId="277"/>
            <ac:spMk id="2" creationId="{3ED26E23-89F1-AD50-BA39-B57FE0701A56}"/>
          </ac:spMkLst>
        </pc:spChg>
        <pc:spChg chg="mod">
          <ac:chgData name="Daniel Richardson" userId="b12f1a219faba2ab" providerId="LiveId" clId="{F2849AA7-492B-4484-966C-5B35925CF03E}" dt="2024-08-07T08:35:08.340" v="0"/>
          <ac:spMkLst>
            <pc:docMk/>
            <pc:sldMk cId="2320480702" sldId="277"/>
            <ac:spMk id="4" creationId="{027502F6-C1CD-5535-4947-5A3751C8B927}"/>
          </ac:spMkLst>
        </pc:spChg>
        <pc:picChg chg="mod">
          <ac:chgData name="Daniel Richardson" userId="b12f1a219faba2ab" providerId="LiveId" clId="{F2849AA7-492B-4484-966C-5B35925CF03E}" dt="2024-08-07T08:35:08.340" v="0"/>
          <ac:picMkLst>
            <pc:docMk/>
            <pc:sldMk cId="2320480702" sldId="277"/>
            <ac:picMk id="6" creationId="{5FE01B0B-BEBF-38A5-9126-CBEF1DA01DE0}"/>
          </ac:picMkLst>
        </pc:picChg>
      </pc:sldChg>
      <pc:sldChg chg="modSp">
        <pc:chgData name="Daniel Richardson" userId="b12f1a219faba2ab" providerId="LiveId" clId="{F2849AA7-492B-4484-966C-5B35925CF03E}" dt="2024-08-07T08:35:08.340" v="0"/>
        <pc:sldMkLst>
          <pc:docMk/>
          <pc:sldMk cId="3943055387" sldId="310"/>
        </pc:sldMkLst>
        <pc:spChg chg="mod">
          <ac:chgData name="Daniel Richardson" userId="b12f1a219faba2ab" providerId="LiveId" clId="{F2849AA7-492B-4484-966C-5B35925CF03E}" dt="2024-08-07T08:35:08.340" v="0"/>
          <ac:spMkLst>
            <pc:docMk/>
            <pc:sldMk cId="3943055387" sldId="310"/>
            <ac:spMk id="2" creationId="{95A80BD0-DA60-059B-26E9-70245C27A897}"/>
          </ac:spMkLst>
        </pc:spChg>
        <pc:spChg chg="mod">
          <ac:chgData name="Daniel Richardson" userId="b12f1a219faba2ab" providerId="LiveId" clId="{F2849AA7-492B-4484-966C-5B35925CF03E}" dt="2024-08-07T08:35:08.340" v="0"/>
          <ac:spMkLst>
            <pc:docMk/>
            <pc:sldMk cId="3943055387" sldId="310"/>
            <ac:spMk id="3" creationId="{440ECF88-829F-87E4-3AA0-7D8DC3A36836}"/>
          </ac:spMkLst>
        </pc:spChg>
        <pc:picChg chg="mod">
          <ac:chgData name="Daniel Richardson" userId="b12f1a219faba2ab" providerId="LiveId" clId="{F2849AA7-492B-4484-966C-5B35925CF03E}" dt="2024-08-07T08:35:08.340" v="0"/>
          <ac:picMkLst>
            <pc:docMk/>
            <pc:sldMk cId="3943055387" sldId="310"/>
            <ac:picMk id="7" creationId="{0B5829A8-4018-FF35-5DF9-B489B505A3B3}"/>
          </ac:picMkLst>
        </pc:picChg>
      </pc:sldChg>
      <pc:sldChg chg="modSp">
        <pc:chgData name="Daniel Richardson" userId="b12f1a219faba2ab" providerId="LiveId" clId="{F2849AA7-492B-4484-966C-5B35925CF03E}" dt="2024-08-07T08:35:08.340" v="0"/>
        <pc:sldMkLst>
          <pc:docMk/>
          <pc:sldMk cId="3782954033" sldId="361"/>
        </pc:sldMkLst>
        <pc:spChg chg="mod">
          <ac:chgData name="Daniel Richardson" userId="b12f1a219faba2ab" providerId="LiveId" clId="{F2849AA7-492B-4484-966C-5B35925CF03E}" dt="2024-08-07T08:35:08.340" v="0"/>
          <ac:spMkLst>
            <pc:docMk/>
            <pc:sldMk cId="3782954033" sldId="361"/>
            <ac:spMk id="2" creationId="{7D02B8F8-ADBC-B85C-2AB2-502AFAF04D0F}"/>
          </ac:spMkLst>
        </pc:spChg>
        <pc:spChg chg="mod">
          <ac:chgData name="Daniel Richardson" userId="b12f1a219faba2ab" providerId="LiveId" clId="{F2849AA7-492B-4484-966C-5B35925CF03E}" dt="2024-08-07T08:35:08.340" v="0"/>
          <ac:spMkLst>
            <pc:docMk/>
            <pc:sldMk cId="3782954033" sldId="361"/>
            <ac:spMk id="3" creationId="{FE75BD0E-2AE4-367B-527D-F06950CE7B1D}"/>
          </ac:spMkLst>
        </pc:spChg>
        <pc:picChg chg="mod">
          <ac:chgData name="Daniel Richardson" userId="b12f1a219faba2ab" providerId="LiveId" clId="{F2849AA7-492B-4484-966C-5B35925CF03E}" dt="2024-08-07T08:35:08.340" v="0"/>
          <ac:picMkLst>
            <pc:docMk/>
            <pc:sldMk cId="3782954033" sldId="361"/>
            <ac:picMk id="5" creationId="{584545B7-29B4-394F-A1AA-938000D15822}"/>
          </ac:picMkLst>
        </pc:picChg>
      </pc:sldChg>
      <pc:sldChg chg="modSp">
        <pc:chgData name="Daniel Richardson" userId="b12f1a219faba2ab" providerId="LiveId" clId="{F2849AA7-492B-4484-966C-5B35925CF03E}" dt="2024-08-07T08:35:08.340" v="0"/>
        <pc:sldMkLst>
          <pc:docMk/>
          <pc:sldMk cId="2409382195" sldId="368"/>
        </pc:sldMkLst>
        <pc:spChg chg="mod">
          <ac:chgData name="Daniel Richardson" userId="b12f1a219faba2ab" providerId="LiveId" clId="{F2849AA7-492B-4484-966C-5B35925CF03E}" dt="2024-08-07T08:35:08.340" v="0"/>
          <ac:spMkLst>
            <pc:docMk/>
            <pc:sldMk cId="2409382195" sldId="368"/>
            <ac:spMk id="2" creationId="{7D02B8F8-ADBC-B85C-2AB2-502AFAF04D0F}"/>
          </ac:spMkLst>
        </pc:spChg>
        <pc:spChg chg="mod">
          <ac:chgData name="Daniel Richardson" userId="b12f1a219faba2ab" providerId="LiveId" clId="{F2849AA7-492B-4484-966C-5B35925CF03E}" dt="2024-08-07T08:35:08.340" v="0"/>
          <ac:spMkLst>
            <pc:docMk/>
            <pc:sldMk cId="2409382195" sldId="368"/>
            <ac:spMk id="3" creationId="{FE75BD0E-2AE4-367B-527D-F06950CE7B1D}"/>
          </ac:spMkLst>
        </pc:spChg>
        <pc:picChg chg="mod">
          <ac:chgData name="Daniel Richardson" userId="b12f1a219faba2ab" providerId="LiveId" clId="{F2849AA7-492B-4484-966C-5B35925CF03E}" dt="2024-08-07T08:35:08.340" v="0"/>
          <ac:picMkLst>
            <pc:docMk/>
            <pc:sldMk cId="2409382195" sldId="368"/>
            <ac:picMk id="5" creationId="{5748F839-CCB0-6146-0CBC-BF44A741C745}"/>
          </ac:picMkLst>
        </pc:picChg>
      </pc:sldChg>
      <pc:sldChg chg="modSp">
        <pc:chgData name="Daniel Richardson" userId="b12f1a219faba2ab" providerId="LiveId" clId="{F2849AA7-492B-4484-966C-5B35925CF03E}" dt="2024-08-07T08:35:08.340" v="0"/>
        <pc:sldMkLst>
          <pc:docMk/>
          <pc:sldMk cId="1854721302" sldId="369"/>
        </pc:sldMkLst>
        <pc:spChg chg="mod">
          <ac:chgData name="Daniel Richardson" userId="b12f1a219faba2ab" providerId="LiveId" clId="{F2849AA7-492B-4484-966C-5B35925CF03E}" dt="2024-08-07T08:35:08.340" v="0"/>
          <ac:spMkLst>
            <pc:docMk/>
            <pc:sldMk cId="1854721302" sldId="369"/>
            <ac:spMk id="2" creationId="{7D02B8F8-ADBC-B85C-2AB2-502AFAF04D0F}"/>
          </ac:spMkLst>
        </pc:spChg>
        <pc:spChg chg="mod">
          <ac:chgData name="Daniel Richardson" userId="b12f1a219faba2ab" providerId="LiveId" clId="{F2849AA7-492B-4484-966C-5B35925CF03E}" dt="2024-08-07T08:35:08.340" v="0"/>
          <ac:spMkLst>
            <pc:docMk/>
            <pc:sldMk cId="1854721302" sldId="369"/>
            <ac:spMk id="3" creationId="{FE75BD0E-2AE4-367B-527D-F06950CE7B1D}"/>
          </ac:spMkLst>
        </pc:spChg>
        <pc:picChg chg="mod">
          <ac:chgData name="Daniel Richardson" userId="b12f1a219faba2ab" providerId="LiveId" clId="{F2849AA7-492B-4484-966C-5B35925CF03E}" dt="2024-08-07T08:35:08.340" v="0"/>
          <ac:picMkLst>
            <pc:docMk/>
            <pc:sldMk cId="1854721302" sldId="369"/>
            <ac:picMk id="5" creationId="{FEA31FEA-C43C-656C-C8E7-4D78A662575C}"/>
          </ac:picMkLst>
        </pc:picChg>
      </pc:sldChg>
      <pc:sldChg chg="modSp">
        <pc:chgData name="Daniel Richardson" userId="b12f1a219faba2ab" providerId="LiveId" clId="{F2849AA7-492B-4484-966C-5B35925CF03E}" dt="2024-08-07T08:35:08.340" v="0"/>
        <pc:sldMkLst>
          <pc:docMk/>
          <pc:sldMk cId="521022540" sldId="370"/>
        </pc:sldMkLst>
        <pc:spChg chg="mod">
          <ac:chgData name="Daniel Richardson" userId="b12f1a219faba2ab" providerId="LiveId" clId="{F2849AA7-492B-4484-966C-5B35925CF03E}" dt="2024-08-07T08:35:08.340" v="0"/>
          <ac:spMkLst>
            <pc:docMk/>
            <pc:sldMk cId="521022540" sldId="370"/>
            <ac:spMk id="2" creationId="{7D02B8F8-ADBC-B85C-2AB2-502AFAF04D0F}"/>
          </ac:spMkLst>
        </pc:spChg>
        <pc:spChg chg="mod">
          <ac:chgData name="Daniel Richardson" userId="b12f1a219faba2ab" providerId="LiveId" clId="{F2849AA7-492B-4484-966C-5B35925CF03E}" dt="2024-08-07T08:35:08.340" v="0"/>
          <ac:spMkLst>
            <pc:docMk/>
            <pc:sldMk cId="521022540" sldId="370"/>
            <ac:spMk id="3" creationId="{FE75BD0E-2AE4-367B-527D-F06950CE7B1D}"/>
          </ac:spMkLst>
        </pc:spChg>
        <pc:picChg chg="mod">
          <ac:chgData name="Daniel Richardson" userId="b12f1a219faba2ab" providerId="LiveId" clId="{F2849AA7-492B-4484-966C-5B35925CF03E}" dt="2024-08-07T08:35:08.340" v="0"/>
          <ac:picMkLst>
            <pc:docMk/>
            <pc:sldMk cId="521022540" sldId="370"/>
            <ac:picMk id="6" creationId="{79F7F87C-3316-4BA5-79F1-D5EFE7688AC5}"/>
          </ac:picMkLst>
        </pc:picChg>
      </pc:sldChg>
      <pc:sldChg chg="modSp">
        <pc:chgData name="Daniel Richardson" userId="b12f1a219faba2ab" providerId="LiveId" clId="{F2849AA7-492B-4484-966C-5B35925CF03E}" dt="2024-08-07T08:35:08.340" v="0"/>
        <pc:sldMkLst>
          <pc:docMk/>
          <pc:sldMk cId="3139604792" sldId="372"/>
        </pc:sldMkLst>
        <pc:spChg chg="mod">
          <ac:chgData name="Daniel Richardson" userId="b12f1a219faba2ab" providerId="LiveId" clId="{F2849AA7-492B-4484-966C-5B35925CF03E}" dt="2024-08-07T08:35:08.340" v="0"/>
          <ac:spMkLst>
            <pc:docMk/>
            <pc:sldMk cId="3139604792" sldId="372"/>
            <ac:spMk id="2" creationId="{95A80BD0-DA60-059B-26E9-70245C27A897}"/>
          </ac:spMkLst>
        </pc:spChg>
        <pc:spChg chg="mod">
          <ac:chgData name="Daniel Richardson" userId="b12f1a219faba2ab" providerId="LiveId" clId="{F2849AA7-492B-4484-966C-5B35925CF03E}" dt="2024-08-07T08:35:08.340" v="0"/>
          <ac:spMkLst>
            <pc:docMk/>
            <pc:sldMk cId="3139604792" sldId="372"/>
            <ac:spMk id="3" creationId="{440ECF88-829F-87E4-3AA0-7D8DC3A36836}"/>
          </ac:spMkLst>
        </pc:spChg>
        <pc:picChg chg="mod">
          <ac:chgData name="Daniel Richardson" userId="b12f1a219faba2ab" providerId="LiveId" clId="{F2849AA7-492B-4484-966C-5B35925CF03E}" dt="2024-08-07T08:35:08.340" v="0"/>
          <ac:picMkLst>
            <pc:docMk/>
            <pc:sldMk cId="3139604792" sldId="372"/>
            <ac:picMk id="6" creationId="{77C7E99F-F722-4317-C782-F09511FDF2B7}"/>
          </ac:picMkLst>
        </pc:picChg>
      </pc:sldChg>
      <pc:sldChg chg="modSp">
        <pc:chgData name="Daniel Richardson" userId="b12f1a219faba2ab" providerId="LiveId" clId="{F2849AA7-492B-4484-966C-5B35925CF03E}" dt="2024-08-07T08:35:08.340" v="0"/>
        <pc:sldMkLst>
          <pc:docMk/>
          <pc:sldMk cId="752354395" sldId="382"/>
        </pc:sldMkLst>
        <pc:spChg chg="mod">
          <ac:chgData name="Daniel Richardson" userId="b12f1a219faba2ab" providerId="LiveId" clId="{F2849AA7-492B-4484-966C-5B35925CF03E}" dt="2024-08-07T08:35:08.340" v="0"/>
          <ac:spMkLst>
            <pc:docMk/>
            <pc:sldMk cId="752354395" sldId="382"/>
            <ac:spMk id="2" creationId="{7D02B8F8-ADBC-B85C-2AB2-502AFAF04D0F}"/>
          </ac:spMkLst>
        </pc:spChg>
        <pc:spChg chg="mod">
          <ac:chgData name="Daniel Richardson" userId="b12f1a219faba2ab" providerId="LiveId" clId="{F2849AA7-492B-4484-966C-5B35925CF03E}" dt="2024-08-07T08:35:08.340" v="0"/>
          <ac:spMkLst>
            <pc:docMk/>
            <pc:sldMk cId="752354395" sldId="382"/>
            <ac:spMk id="3" creationId="{FE75BD0E-2AE4-367B-527D-F06950CE7B1D}"/>
          </ac:spMkLst>
        </pc:spChg>
        <pc:picChg chg="mod">
          <ac:chgData name="Daniel Richardson" userId="b12f1a219faba2ab" providerId="LiveId" clId="{F2849AA7-492B-4484-966C-5B35925CF03E}" dt="2024-08-07T08:35:08.340" v="0"/>
          <ac:picMkLst>
            <pc:docMk/>
            <pc:sldMk cId="752354395" sldId="382"/>
            <ac:picMk id="6" creationId="{E3840C0A-9D11-A91D-E481-08D5EBA6B354}"/>
          </ac:picMkLst>
        </pc:picChg>
      </pc:sldChg>
      <pc:sldChg chg="modSp">
        <pc:chgData name="Daniel Richardson" userId="b12f1a219faba2ab" providerId="LiveId" clId="{F2849AA7-492B-4484-966C-5B35925CF03E}" dt="2024-08-07T08:35:08.340" v="0"/>
        <pc:sldMkLst>
          <pc:docMk/>
          <pc:sldMk cId="1906962638" sldId="385"/>
        </pc:sldMkLst>
        <pc:spChg chg="mod">
          <ac:chgData name="Daniel Richardson" userId="b12f1a219faba2ab" providerId="LiveId" clId="{F2849AA7-492B-4484-966C-5B35925CF03E}" dt="2024-08-07T08:35:08.340" v="0"/>
          <ac:spMkLst>
            <pc:docMk/>
            <pc:sldMk cId="1906962638" sldId="385"/>
            <ac:spMk id="2" creationId="{95A80BD0-DA60-059B-26E9-70245C27A897}"/>
          </ac:spMkLst>
        </pc:spChg>
        <pc:spChg chg="mod">
          <ac:chgData name="Daniel Richardson" userId="b12f1a219faba2ab" providerId="LiveId" clId="{F2849AA7-492B-4484-966C-5B35925CF03E}" dt="2024-08-07T08:35:08.340" v="0"/>
          <ac:spMkLst>
            <pc:docMk/>
            <pc:sldMk cId="1906962638" sldId="385"/>
            <ac:spMk id="3" creationId="{440ECF88-829F-87E4-3AA0-7D8DC3A36836}"/>
          </ac:spMkLst>
        </pc:spChg>
        <pc:picChg chg="mod">
          <ac:chgData name="Daniel Richardson" userId="b12f1a219faba2ab" providerId="LiveId" clId="{F2849AA7-492B-4484-966C-5B35925CF03E}" dt="2024-08-07T08:35:08.340" v="0"/>
          <ac:picMkLst>
            <pc:docMk/>
            <pc:sldMk cId="1906962638" sldId="385"/>
            <ac:picMk id="5" creationId="{A8E46E14-8046-530F-00FE-8A4554AFCC31}"/>
          </ac:picMkLst>
        </pc:picChg>
      </pc:sldChg>
      <pc:sldChg chg="modSp">
        <pc:chgData name="Daniel Richardson" userId="b12f1a219faba2ab" providerId="LiveId" clId="{F2849AA7-492B-4484-966C-5B35925CF03E}" dt="2024-08-07T08:35:08.340" v="0"/>
        <pc:sldMkLst>
          <pc:docMk/>
          <pc:sldMk cId="2154158579" sldId="386"/>
        </pc:sldMkLst>
        <pc:spChg chg="mod">
          <ac:chgData name="Daniel Richardson" userId="b12f1a219faba2ab" providerId="LiveId" clId="{F2849AA7-492B-4484-966C-5B35925CF03E}" dt="2024-08-07T08:35:08.340" v="0"/>
          <ac:spMkLst>
            <pc:docMk/>
            <pc:sldMk cId="2154158579" sldId="386"/>
            <ac:spMk id="2" creationId="{95A80BD0-DA60-059B-26E9-70245C27A897}"/>
          </ac:spMkLst>
        </pc:spChg>
        <pc:spChg chg="mod">
          <ac:chgData name="Daniel Richardson" userId="b12f1a219faba2ab" providerId="LiveId" clId="{F2849AA7-492B-4484-966C-5B35925CF03E}" dt="2024-08-07T08:35:08.340" v="0"/>
          <ac:spMkLst>
            <pc:docMk/>
            <pc:sldMk cId="2154158579" sldId="386"/>
            <ac:spMk id="3" creationId="{440ECF88-829F-87E4-3AA0-7D8DC3A36836}"/>
          </ac:spMkLst>
        </pc:spChg>
        <pc:picChg chg="mod">
          <ac:chgData name="Daniel Richardson" userId="b12f1a219faba2ab" providerId="LiveId" clId="{F2849AA7-492B-4484-966C-5B35925CF03E}" dt="2024-08-07T08:35:08.340" v="0"/>
          <ac:picMkLst>
            <pc:docMk/>
            <pc:sldMk cId="2154158579" sldId="386"/>
            <ac:picMk id="7" creationId="{1BB90856-F7EA-F0EF-550A-9504D4CAAD96}"/>
          </ac:picMkLst>
        </pc:picChg>
      </pc:sldChg>
      <pc:sldChg chg="modSp">
        <pc:chgData name="Daniel Richardson" userId="b12f1a219faba2ab" providerId="LiveId" clId="{F2849AA7-492B-4484-966C-5B35925CF03E}" dt="2024-08-07T08:35:08.340" v="0"/>
        <pc:sldMkLst>
          <pc:docMk/>
          <pc:sldMk cId="2871600470" sldId="387"/>
        </pc:sldMkLst>
        <pc:spChg chg="mod">
          <ac:chgData name="Daniel Richardson" userId="b12f1a219faba2ab" providerId="LiveId" clId="{F2849AA7-492B-4484-966C-5B35925CF03E}" dt="2024-08-07T08:35:08.340" v="0"/>
          <ac:spMkLst>
            <pc:docMk/>
            <pc:sldMk cId="2871600470" sldId="387"/>
            <ac:spMk id="2" creationId="{95A80BD0-DA60-059B-26E9-70245C27A897}"/>
          </ac:spMkLst>
        </pc:spChg>
        <pc:spChg chg="mod">
          <ac:chgData name="Daniel Richardson" userId="b12f1a219faba2ab" providerId="LiveId" clId="{F2849AA7-492B-4484-966C-5B35925CF03E}" dt="2024-08-07T08:35:08.340" v="0"/>
          <ac:spMkLst>
            <pc:docMk/>
            <pc:sldMk cId="2871600470" sldId="387"/>
            <ac:spMk id="3" creationId="{440ECF88-829F-87E4-3AA0-7D8DC3A36836}"/>
          </ac:spMkLst>
        </pc:spChg>
        <pc:picChg chg="mod">
          <ac:chgData name="Daniel Richardson" userId="b12f1a219faba2ab" providerId="LiveId" clId="{F2849AA7-492B-4484-966C-5B35925CF03E}" dt="2024-08-07T08:35:08.340" v="0"/>
          <ac:picMkLst>
            <pc:docMk/>
            <pc:sldMk cId="2871600470" sldId="387"/>
            <ac:picMk id="6" creationId="{1738DD90-7311-8B97-B4B1-0D94E184C3BB}"/>
          </ac:picMkLst>
        </pc:picChg>
      </pc:sldChg>
      <pc:sldChg chg="modSp">
        <pc:chgData name="Daniel Richardson" userId="b12f1a219faba2ab" providerId="LiveId" clId="{F2849AA7-492B-4484-966C-5B35925CF03E}" dt="2024-08-07T08:35:08.340" v="0"/>
        <pc:sldMkLst>
          <pc:docMk/>
          <pc:sldMk cId="4023037640" sldId="389"/>
        </pc:sldMkLst>
        <pc:spChg chg="mod">
          <ac:chgData name="Daniel Richardson" userId="b12f1a219faba2ab" providerId="LiveId" clId="{F2849AA7-492B-4484-966C-5B35925CF03E}" dt="2024-08-07T08:35:08.340" v="0"/>
          <ac:spMkLst>
            <pc:docMk/>
            <pc:sldMk cId="4023037640" sldId="389"/>
            <ac:spMk id="2" creationId="{95A80BD0-DA60-059B-26E9-70245C27A897}"/>
          </ac:spMkLst>
        </pc:spChg>
        <pc:spChg chg="mod">
          <ac:chgData name="Daniel Richardson" userId="b12f1a219faba2ab" providerId="LiveId" clId="{F2849AA7-492B-4484-966C-5B35925CF03E}" dt="2024-08-07T08:35:08.340" v="0"/>
          <ac:spMkLst>
            <pc:docMk/>
            <pc:sldMk cId="4023037640" sldId="389"/>
            <ac:spMk id="3" creationId="{440ECF88-829F-87E4-3AA0-7D8DC3A36836}"/>
          </ac:spMkLst>
        </pc:spChg>
        <pc:picChg chg="mod">
          <ac:chgData name="Daniel Richardson" userId="b12f1a219faba2ab" providerId="LiveId" clId="{F2849AA7-492B-4484-966C-5B35925CF03E}" dt="2024-08-07T08:35:08.340" v="0"/>
          <ac:picMkLst>
            <pc:docMk/>
            <pc:sldMk cId="4023037640" sldId="389"/>
            <ac:picMk id="6" creationId="{6F5EACB2-B818-A9D0-72E7-7AB2E7B3014C}"/>
          </ac:picMkLst>
        </pc:picChg>
      </pc:sldChg>
      <pc:sldChg chg="modSp">
        <pc:chgData name="Daniel Richardson" userId="b12f1a219faba2ab" providerId="LiveId" clId="{F2849AA7-492B-4484-966C-5B35925CF03E}" dt="2024-08-07T08:35:08.340" v="0"/>
        <pc:sldMkLst>
          <pc:docMk/>
          <pc:sldMk cId="3934263030" sldId="390"/>
        </pc:sldMkLst>
        <pc:spChg chg="mod">
          <ac:chgData name="Daniel Richardson" userId="b12f1a219faba2ab" providerId="LiveId" clId="{F2849AA7-492B-4484-966C-5B35925CF03E}" dt="2024-08-07T08:35:08.340" v="0"/>
          <ac:spMkLst>
            <pc:docMk/>
            <pc:sldMk cId="3934263030" sldId="390"/>
            <ac:spMk id="2" creationId="{95A80BD0-DA60-059B-26E9-70245C27A897}"/>
          </ac:spMkLst>
        </pc:spChg>
        <pc:spChg chg="mod">
          <ac:chgData name="Daniel Richardson" userId="b12f1a219faba2ab" providerId="LiveId" clId="{F2849AA7-492B-4484-966C-5B35925CF03E}" dt="2024-08-07T08:35:08.340" v="0"/>
          <ac:spMkLst>
            <pc:docMk/>
            <pc:sldMk cId="3934263030" sldId="390"/>
            <ac:spMk id="3" creationId="{440ECF88-829F-87E4-3AA0-7D8DC3A36836}"/>
          </ac:spMkLst>
        </pc:spChg>
        <pc:picChg chg="mod">
          <ac:chgData name="Daniel Richardson" userId="b12f1a219faba2ab" providerId="LiveId" clId="{F2849AA7-492B-4484-966C-5B35925CF03E}" dt="2024-08-07T08:35:08.340" v="0"/>
          <ac:picMkLst>
            <pc:docMk/>
            <pc:sldMk cId="3934263030" sldId="390"/>
            <ac:picMk id="6" creationId="{26DE01A1-EFE7-3E9C-03F4-DB03536B748C}"/>
          </ac:picMkLst>
        </pc:picChg>
      </pc:sldChg>
      <pc:sldChg chg="modSp">
        <pc:chgData name="Daniel Richardson" userId="b12f1a219faba2ab" providerId="LiveId" clId="{F2849AA7-492B-4484-966C-5B35925CF03E}" dt="2024-08-07T08:35:08.340" v="0"/>
        <pc:sldMkLst>
          <pc:docMk/>
          <pc:sldMk cId="1712933438" sldId="391"/>
        </pc:sldMkLst>
        <pc:spChg chg="mod">
          <ac:chgData name="Daniel Richardson" userId="b12f1a219faba2ab" providerId="LiveId" clId="{F2849AA7-492B-4484-966C-5B35925CF03E}" dt="2024-08-07T08:35:08.340" v="0"/>
          <ac:spMkLst>
            <pc:docMk/>
            <pc:sldMk cId="1712933438" sldId="391"/>
            <ac:spMk id="2" creationId="{95A80BD0-DA60-059B-26E9-70245C27A897}"/>
          </ac:spMkLst>
        </pc:spChg>
        <pc:spChg chg="mod">
          <ac:chgData name="Daniel Richardson" userId="b12f1a219faba2ab" providerId="LiveId" clId="{F2849AA7-492B-4484-966C-5B35925CF03E}" dt="2024-08-07T08:35:08.340" v="0"/>
          <ac:spMkLst>
            <pc:docMk/>
            <pc:sldMk cId="1712933438" sldId="391"/>
            <ac:spMk id="3" creationId="{440ECF88-829F-87E4-3AA0-7D8DC3A36836}"/>
          </ac:spMkLst>
        </pc:spChg>
        <pc:picChg chg="mod">
          <ac:chgData name="Daniel Richardson" userId="b12f1a219faba2ab" providerId="LiveId" clId="{F2849AA7-492B-4484-966C-5B35925CF03E}" dt="2024-08-07T08:35:08.340" v="0"/>
          <ac:picMkLst>
            <pc:docMk/>
            <pc:sldMk cId="1712933438" sldId="391"/>
            <ac:picMk id="5" creationId="{11B3B053-8A4F-32DC-8AE4-4EDE7D91BF54}"/>
          </ac:picMkLst>
        </pc:picChg>
      </pc:sldChg>
      <pc:sldChg chg="modSp">
        <pc:chgData name="Daniel Richardson" userId="b12f1a219faba2ab" providerId="LiveId" clId="{F2849AA7-492B-4484-966C-5B35925CF03E}" dt="2024-08-07T08:35:08.340" v="0"/>
        <pc:sldMkLst>
          <pc:docMk/>
          <pc:sldMk cId="2455002409" sldId="392"/>
        </pc:sldMkLst>
        <pc:spChg chg="mod">
          <ac:chgData name="Daniel Richardson" userId="b12f1a219faba2ab" providerId="LiveId" clId="{F2849AA7-492B-4484-966C-5B35925CF03E}" dt="2024-08-07T08:35:08.340" v="0"/>
          <ac:spMkLst>
            <pc:docMk/>
            <pc:sldMk cId="2455002409" sldId="392"/>
            <ac:spMk id="2" creationId="{95A80BD0-DA60-059B-26E9-70245C27A897}"/>
          </ac:spMkLst>
        </pc:spChg>
        <pc:spChg chg="mod">
          <ac:chgData name="Daniel Richardson" userId="b12f1a219faba2ab" providerId="LiveId" clId="{F2849AA7-492B-4484-966C-5B35925CF03E}" dt="2024-08-07T08:35:08.340" v="0"/>
          <ac:spMkLst>
            <pc:docMk/>
            <pc:sldMk cId="2455002409" sldId="392"/>
            <ac:spMk id="3" creationId="{440ECF88-829F-87E4-3AA0-7D8DC3A36836}"/>
          </ac:spMkLst>
        </pc:spChg>
        <pc:picChg chg="mod">
          <ac:chgData name="Daniel Richardson" userId="b12f1a219faba2ab" providerId="LiveId" clId="{F2849AA7-492B-4484-966C-5B35925CF03E}" dt="2024-08-07T08:35:08.340" v="0"/>
          <ac:picMkLst>
            <pc:docMk/>
            <pc:sldMk cId="2455002409" sldId="392"/>
            <ac:picMk id="6" creationId="{4A759A35-D3D9-AF81-1AC1-89BAC09DD141}"/>
          </ac:picMkLst>
        </pc:picChg>
      </pc:sldChg>
      <pc:sldChg chg="modSp">
        <pc:chgData name="Daniel Richardson" userId="b12f1a219faba2ab" providerId="LiveId" clId="{F2849AA7-492B-4484-966C-5B35925CF03E}" dt="2024-08-07T08:35:08.340" v="0"/>
        <pc:sldMkLst>
          <pc:docMk/>
          <pc:sldMk cId="1645061520" sldId="393"/>
        </pc:sldMkLst>
        <pc:spChg chg="mod">
          <ac:chgData name="Daniel Richardson" userId="b12f1a219faba2ab" providerId="LiveId" clId="{F2849AA7-492B-4484-966C-5B35925CF03E}" dt="2024-08-07T08:35:08.340" v="0"/>
          <ac:spMkLst>
            <pc:docMk/>
            <pc:sldMk cId="1645061520" sldId="393"/>
            <ac:spMk id="2" creationId="{95A80BD0-DA60-059B-26E9-70245C27A897}"/>
          </ac:spMkLst>
        </pc:spChg>
        <pc:spChg chg="mod">
          <ac:chgData name="Daniel Richardson" userId="b12f1a219faba2ab" providerId="LiveId" clId="{F2849AA7-492B-4484-966C-5B35925CF03E}" dt="2024-08-07T08:35:08.340" v="0"/>
          <ac:spMkLst>
            <pc:docMk/>
            <pc:sldMk cId="1645061520" sldId="393"/>
            <ac:spMk id="3" creationId="{440ECF88-829F-87E4-3AA0-7D8DC3A36836}"/>
          </ac:spMkLst>
        </pc:spChg>
        <pc:picChg chg="mod">
          <ac:chgData name="Daniel Richardson" userId="b12f1a219faba2ab" providerId="LiveId" clId="{F2849AA7-492B-4484-966C-5B35925CF03E}" dt="2024-08-07T08:35:08.340" v="0"/>
          <ac:picMkLst>
            <pc:docMk/>
            <pc:sldMk cId="1645061520" sldId="393"/>
            <ac:picMk id="5" creationId="{98B55BD5-26F7-9027-F1EA-415D6BA40090}"/>
          </ac:picMkLst>
        </pc:picChg>
      </pc:sldChg>
      <pc:sldChg chg="modSp">
        <pc:chgData name="Daniel Richardson" userId="b12f1a219faba2ab" providerId="LiveId" clId="{F2849AA7-492B-4484-966C-5B35925CF03E}" dt="2024-08-07T08:35:08.340" v="0"/>
        <pc:sldMkLst>
          <pc:docMk/>
          <pc:sldMk cId="2869658043" sldId="395"/>
        </pc:sldMkLst>
        <pc:spChg chg="mod">
          <ac:chgData name="Daniel Richardson" userId="b12f1a219faba2ab" providerId="LiveId" clId="{F2849AA7-492B-4484-966C-5B35925CF03E}" dt="2024-08-07T08:35:08.340" v="0"/>
          <ac:spMkLst>
            <pc:docMk/>
            <pc:sldMk cId="2869658043" sldId="395"/>
            <ac:spMk id="2" creationId="{95A80BD0-DA60-059B-26E9-70245C27A897}"/>
          </ac:spMkLst>
        </pc:spChg>
        <pc:spChg chg="mod">
          <ac:chgData name="Daniel Richardson" userId="b12f1a219faba2ab" providerId="LiveId" clId="{F2849AA7-492B-4484-966C-5B35925CF03E}" dt="2024-08-07T08:35:08.340" v="0"/>
          <ac:spMkLst>
            <pc:docMk/>
            <pc:sldMk cId="2869658043" sldId="395"/>
            <ac:spMk id="3" creationId="{440ECF88-829F-87E4-3AA0-7D8DC3A36836}"/>
          </ac:spMkLst>
        </pc:spChg>
        <pc:picChg chg="mod">
          <ac:chgData name="Daniel Richardson" userId="b12f1a219faba2ab" providerId="LiveId" clId="{F2849AA7-492B-4484-966C-5B35925CF03E}" dt="2024-08-07T08:35:08.340" v="0"/>
          <ac:picMkLst>
            <pc:docMk/>
            <pc:sldMk cId="2869658043" sldId="395"/>
            <ac:picMk id="5" creationId="{D10AD58C-34F4-23EE-A4E6-E00F44DBAD3D}"/>
          </ac:picMkLst>
        </pc:picChg>
      </pc:sldChg>
      <pc:sldChg chg="modSp">
        <pc:chgData name="Daniel Richardson" userId="b12f1a219faba2ab" providerId="LiveId" clId="{F2849AA7-492B-4484-966C-5B35925CF03E}" dt="2024-08-07T08:35:08.340" v="0"/>
        <pc:sldMkLst>
          <pc:docMk/>
          <pc:sldMk cId="2753379111" sldId="396"/>
        </pc:sldMkLst>
        <pc:spChg chg="mod">
          <ac:chgData name="Daniel Richardson" userId="b12f1a219faba2ab" providerId="LiveId" clId="{F2849AA7-492B-4484-966C-5B35925CF03E}" dt="2024-08-07T08:35:08.340" v="0"/>
          <ac:spMkLst>
            <pc:docMk/>
            <pc:sldMk cId="2753379111" sldId="396"/>
            <ac:spMk id="2" creationId="{95A80BD0-DA60-059B-26E9-70245C27A897}"/>
          </ac:spMkLst>
        </pc:spChg>
        <pc:spChg chg="mod">
          <ac:chgData name="Daniel Richardson" userId="b12f1a219faba2ab" providerId="LiveId" clId="{F2849AA7-492B-4484-966C-5B35925CF03E}" dt="2024-08-07T08:35:08.340" v="0"/>
          <ac:spMkLst>
            <pc:docMk/>
            <pc:sldMk cId="2753379111" sldId="396"/>
            <ac:spMk id="3" creationId="{440ECF88-829F-87E4-3AA0-7D8DC3A36836}"/>
          </ac:spMkLst>
        </pc:spChg>
        <pc:picChg chg="mod">
          <ac:chgData name="Daniel Richardson" userId="b12f1a219faba2ab" providerId="LiveId" clId="{F2849AA7-492B-4484-966C-5B35925CF03E}" dt="2024-08-07T08:35:08.340" v="0"/>
          <ac:picMkLst>
            <pc:docMk/>
            <pc:sldMk cId="2753379111" sldId="396"/>
            <ac:picMk id="7" creationId="{05066FAB-8095-10DB-6C96-5A2E8A5FD404}"/>
          </ac:picMkLst>
        </pc:picChg>
      </pc:sldChg>
      <pc:sldChg chg="modSp">
        <pc:chgData name="Daniel Richardson" userId="b12f1a219faba2ab" providerId="LiveId" clId="{F2849AA7-492B-4484-966C-5B35925CF03E}" dt="2024-08-07T08:35:08.340" v="0"/>
        <pc:sldMkLst>
          <pc:docMk/>
          <pc:sldMk cId="600249225" sldId="397"/>
        </pc:sldMkLst>
        <pc:spChg chg="mod">
          <ac:chgData name="Daniel Richardson" userId="b12f1a219faba2ab" providerId="LiveId" clId="{F2849AA7-492B-4484-966C-5B35925CF03E}" dt="2024-08-07T08:35:08.340" v="0"/>
          <ac:spMkLst>
            <pc:docMk/>
            <pc:sldMk cId="600249225" sldId="397"/>
            <ac:spMk id="2" creationId="{95A80BD0-DA60-059B-26E9-70245C27A897}"/>
          </ac:spMkLst>
        </pc:spChg>
        <pc:spChg chg="mod">
          <ac:chgData name="Daniel Richardson" userId="b12f1a219faba2ab" providerId="LiveId" clId="{F2849AA7-492B-4484-966C-5B35925CF03E}" dt="2024-08-07T08:35:08.340" v="0"/>
          <ac:spMkLst>
            <pc:docMk/>
            <pc:sldMk cId="600249225" sldId="397"/>
            <ac:spMk id="3" creationId="{440ECF88-829F-87E4-3AA0-7D8DC3A36836}"/>
          </ac:spMkLst>
        </pc:spChg>
        <pc:picChg chg="mod">
          <ac:chgData name="Daniel Richardson" userId="b12f1a219faba2ab" providerId="LiveId" clId="{F2849AA7-492B-4484-966C-5B35925CF03E}" dt="2024-08-07T08:35:08.340" v="0"/>
          <ac:picMkLst>
            <pc:docMk/>
            <pc:sldMk cId="600249225" sldId="397"/>
            <ac:picMk id="7" creationId="{F79C87D7-2E0F-3B3A-B371-A6B06B228BC5}"/>
          </ac:picMkLst>
        </pc:picChg>
      </pc:sldChg>
      <pc:sldChg chg="modSp add mod">
        <pc:chgData name="Daniel Richardson" userId="b12f1a219faba2ab" providerId="LiveId" clId="{F2849AA7-492B-4484-966C-5B35925CF03E}" dt="2024-08-07T08:36:16.440" v="37" actId="20577"/>
        <pc:sldMkLst>
          <pc:docMk/>
          <pc:sldMk cId="3152424824" sldId="398"/>
        </pc:sldMkLst>
        <pc:spChg chg="mod">
          <ac:chgData name="Daniel Richardson" userId="b12f1a219faba2ab" providerId="LiveId" clId="{F2849AA7-492B-4484-966C-5B35925CF03E}" dt="2024-08-07T08:36:16.440" v="37" actId="20577"/>
          <ac:spMkLst>
            <pc:docMk/>
            <pc:sldMk cId="3152424824" sldId="398"/>
            <ac:spMk id="2" creationId="{30513DF7-4AE0-A008-EA3A-70E51EFE7685}"/>
          </ac:spMkLst>
        </pc:spChg>
      </pc:sldChg>
      <pc:sldChg chg="add">
        <pc:chgData name="Daniel Richardson" userId="b12f1a219faba2ab" providerId="LiveId" clId="{F2849AA7-492B-4484-966C-5B35925CF03E}" dt="2024-08-07T08:37:58.910" v="38"/>
        <pc:sldMkLst>
          <pc:docMk/>
          <pc:sldMk cId="341467570" sldId="3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dirty="0"/>
          </a:p>
        </p:txBody>
      </p:sp>
    </p:spTree>
    <p:extLst>
      <p:ext uri="{BB962C8B-B14F-4D97-AF65-F5344CB8AC3E}">
        <p14:creationId xmlns:p14="http://schemas.microsoft.com/office/powerpoint/2010/main" val="2284259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18</a:t>
            </a:fld>
            <a:endParaRPr lang="en-US" dirty="0"/>
          </a:p>
        </p:txBody>
      </p:sp>
    </p:spTree>
    <p:extLst>
      <p:ext uri="{BB962C8B-B14F-4D97-AF65-F5344CB8AC3E}">
        <p14:creationId xmlns:p14="http://schemas.microsoft.com/office/powerpoint/2010/main" val="939989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19</a:t>
            </a:fld>
            <a:endParaRPr lang="en-US" dirty="0"/>
          </a:p>
        </p:txBody>
      </p:sp>
    </p:spTree>
    <p:extLst>
      <p:ext uri="{BB962C8B-B14F-4D97-AF65-F5344CB8AC3E}">
        <p14:creationId xmlns:p14="http://schemas.microsoft.com/office/powerpoint/2010/main" val="864211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20</a:t>
            </a:fld>
            <a:endParaRPr lang="en-US" dirty="0"/>
          </a:p>
        </p:txBody>
      </p:sp>
    </p:spTree>
    <p:extLst>
      <p:ext uri="{BB962C8B-B14F-4D97-AF65-F5344CB8AC3E}">
        <p14:creationId xmlns:p14="http://schemas.microsoft.com/office/powerpoint/2010/main" val="2640227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21</a:t>
            </a:fld>
            <a:endParaRPr lang="en-US" dirty="0"/>
          </a:p>
        </p:txBody>
      </p:sp>
    </p:spTree>
    <p:extLst>
      <p:ext uri="{BB962C8B-B14F-4D97-AF65-F5344CB8AC3E}">
        <p14:creationId xmlns:p14="http://schemas.microsoft.com/office/powerpoint/2010/main" val="988824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10</a:t>
            </a:fld>
            <a:endParaRPr lang="en-US" dirty="0"/>
          </a:p>
        </p:txBody>
      </p:sp>
    </p:spTree>
    <p:extLst>
      <p:ext uri="{BB962C8B-B14F-4D97-AF65-F5344CB8AC3E}">
        <p14:creationId xmlns:p14="http://schemas.microsoft.com/office/powerpoint/2010/main" val="1216710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11</a:t>
            </a:fld>
            <a:endParaRPr lang="en-US" dirty="0"/>
          </a:p>
        </p:txBody>
      </p:sp>
    </p:spTree>
    <p:extLst>
      <p:ext uri="{BB962C8B-B14F-4D97-AF65-F5344CB8AC3E}">
        <p14:creationId xmlns:p14="http://schemas.microsoft.com/office/powerpoint/2010/main" val="348765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12</a:t>
            </a:fld>
            <a:endParaRPr lang="en-US" dirty="0"/>
          </a:p>
        </p:txBody>
      </p:sp>
    </p:spTree>
    <p:extLst>
      <p:ext uri="{BB962C8B-B14F-4D97-AF65-F5344CB8AC3E}">
        <p14:creationId xmlns:p14="http://schemas.microsoft.com/office/powerpoint/2010/main" val="53112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13</a:t>
            </a:fld>
            <a:endParaRPr lang="en-US" dirty="0"/>
          </a:p>
        </p:txBody>
      </p:sp>
    </p:spTree>
    <p:extLst>
      <p:ext uri="{BB962C8B-B14F-4D97-AF65-F5344CB8AC3E}">
        <p14:creationId xmlns:p14="http://schemas.microsoft.com/office/powerpoint/2010/main" val="1638595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14</a:t>
            </a:fld>
            <a:endParaRPr lang="en-US" dirty="0"/>
          </a:p>
        </p:txBody>
      </p:sp>
    </p:spTree>
    <p:extLst>
      <p:ext uri="{BB962C8B-B14F-4D97-AF65-F5344CB8AC3E}">
        <p14:creationId xmlns:p14="http://schemas.microsoft.com/office/powerpoint/2010/main" val="2850279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15</a:t>
            </a:fld>
            <a:endParaRPr lang="en-US" dirty="0"/>
          </a:p>
        </p:txBody>
      </p:sp>
    </p:spTree>
    <p:extLst>
      <p:ext uri="{BB962C8B-B14F-4D97-AF65-F5344CB8AC3E}">
        <p14:creationId xmlns:p14="http://schemas.microsoft.com/office/powerpoint/2010/main" val="1560854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16</a:t>
            </a:fld>
            <a:endParaRPr lang="en-US" dirty="0"/>
          </a:p>
        </p:txBody>
      </p:sp>
    </p:spTree>
    <p:extLst>
      <p:ext uri="{BB962C8B-B14F-4D97-AF65-F5344CB8AC3E}">
        <p14:creationId xmlns:p14="http://schemas.microsoft.com/office/powerpoint/2010/main" val="3087269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17</a:t>
            </a:fld>
            <a:endParaRPr lang="en-US" dirty="0"/>
          </a:p>
        </p:txBody>
      </p:sp>
    </p:spTree>
    <p:extLst>
      <p:ext uri="{BB962C8B-B14F-4D97-AF65-F5344CB8AC3E}">
        <p14:creationId xmlns:p14="http://schemas.microsoft.com/office/powerpoint/2010/main" val="3463754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94857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3770435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09061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08446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630249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362522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13DF7-4AE0-A008-EA3A-70E51EFE7685}"/>
              </a:ext>
            </a:extLst>
          </p:cNvPr>
          <p:cNvSpPr>
            <a:spLocks noGrp="1"/>
          </p:cNvSpPr>
          <p:nvPr>
            <p:ph type="ctrTitle"/>
          </p:nvPr>
        </p:nvSpPr>
        <p:spPr/>
        <p:txBody>
          <a:bodyPr/>
          <a:lstStyle/>
          <a:p>
            <a:r>
              <a:rPr lang="en-GB" dirty="0"/>
              <a:t>Combining Gates &amp; Solving Problems</a:t>
            </a:r>
          </a:p>
        </p:txBody>
      </p:sp>
      <p:sp>
        <p:nvSpPr>
          <p:cNvPr id="3" name="Subtitle 2">
            <a:extLst>
              <a:ext uri="{FF2B5EF4-FFF2-40B4-BE49-F238E27FC236}">
                <a16:creationId xmlns:a16="http://schemas.microsoft.com/office/drawing/2014/main" id="{C6CC0F55-07E4-86AD-B7D2-1CBF027D7EC5}"/>
              </a:ext>
            </a:extLst>
          </p:cNvPr>
          <p:cNvSpPr>
            <a:spLocks noGrp="1"/>
          </p:cNvSpPr>
          <p:nvPr>
            <p:ph type="subTitle" idx="1"/>
          </p:nvPr>
        </p:nvSpPr>
        <p:spPr/>
        <p:txBody>
          <a:bodyPr/>
          <a:lstStyle/>
          <a:p>
            <a:r>
              <a:rPr lang="en-GB" dirty="0"/>
              <a:t>Computational Thinking, Algorithms &amp; Programming</a:t>
            </a:r>
          </a:p>
        </p:txBody>
      </p:sp>
    </p:spTree>
    <p:extLst>
      <p:ext uri="{BB962C8B-B14F-4D97-AF65-F5344CB8AC3E}">
        <p14:creationId xmlns:p14="http://schemas.microsoft.com/office/powerpoint/2010/main" val="3152424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7" name="Picture Placeholder 6" descr="A cartoon of two men holding a sign&#10;&#10;Description automatically generated">
            <a:extLst>
              <a:ext uri="{FF2B5EF4-FFF2-40B4-BE49-F238E27FC236}">
                <a16:creationId xmlns:a16="http://schemas.microsoft.com/office/drawing/2014/main" id="{05066FAB-8095-10DB-6C96-5A2E8A5FD40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3: Build your expressions from your initial inputs</a:t>
            </a:r>
          </a:p>
          <a:p>
            <a:pPr fontAlgn="base">
              <a:lnSpc>
                <a:spcPct val="150000"/>
              </a:lnSpc>
              <a:spcBef>
                <a:spcPts val="1200"/>
              </a:spcBef>
              <a:spcAft>
                <a:spcPts val="0"/>
              </a:spcAft>
            </a:pPr>
            <a:r>
              <a:rPr lang="en-US" dirty="0"/>
              <a:t>Now, we need to add the expression by comparing the A column and the NOT B column, which will produce our final output.</a:t>
            </a:r>
          </a:p>
          <a:p>
            <a:pPr marL="0" indent="0" fontAlgn="base">
              <a:lnSpc>
                <a:spcPct val="150000"/>
              </a:lnSpc>
              <a:spcBef>
                <a:spcPts val="1200"/>
              </a:spcBef>
              <a:spcAft>
                <a:spcPts val="0"/>
              </a:spcAft>
              <a:buNone/>
            </a:pPr>
            <a:r>
              <a:rPr lang="en-US" dirty="0"/>
              <a:t>As it is an AND gate, the output will be true if both inputs are true.</a:t>
            </a:r>
            <a:br>
              <a:rPr lang="en-US" dirty="0"/>
            </a:b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p:txBody>
      </p:sp>
      <p:graphicFrame>
        <p:nvGraphicFramePr>
          <p:cNvPr id="5" name="Table 4">
            <a:extLst>
              <a:ext uri="{FF2B5EF4-FFF2-40B4-BE49-F238E27FC236}">
                <a16:creationId xmlns:a16="http://schemas.microsoft.com/office/drawing/2014/main" id="{9DEABE27-493A-CD13-9120-CC68A2796E70}"/>
              </a:ext>
            </a:extLst>
          </p:cNvPr>
          <p:cNvGraphicFramePr>
            <a:graphicFrameLocks noGrp="1"/>
          </p:cNvGraphicFramePr>
          <p:nvPr>
            <p:extLst>
              <p:ext uri="{D42A27DB-BD31-4B8C-83A1-F6EECF244321}">
                <p14:modId xmlns:p14="http://schemas.microsoft.com/office/powerpoint/2010/main" val="2367049985"/>
              </p:ext>
            </p:extLst>
          </p:nvPr>
        </p:nvGraphicFramePr>
        <p:xfrm>
          <a:off x="467669" y="3106695"/>
          <a:ext cx="5544000" cy="1530000"/>
        </p:xfrm>
        <a:graphic>
          <a:graphicData uri="http://schemas.openxmlformats.org/drawingml/2006/table">
            <a:tbl>
              <a:tblPr firstRow="1" bandRow="1">
                <a:tableStyleId>{D27102A9-8310-4765-A935-A1911B00CA55}</a:tableStyleId>
              </a:tblPr>
              <a:tblGrid>
                <a:gridCol w="1386000">
                  <a:extLst>
                    <a:ext uri="{9D8B030D-6E8A-4147-A177-3AD203B41FA5}">
                      <a16:colId xmlns:a16="http://schemas.microsoft.com/office/drawing/2014/main" val="2930917671"/>
                    </a:ext>
                  </a:extLst>
                </a:gridCol>
                <a:gridCol w="1386000">
                  <a:extLst>
                    <a:ext uri="{9D8B030D-6E8A-4147-A177-3AD203B41FA5}">
                      <a16:colId xmlns:a16="http://schemas.microsoft.com/office/drawing/2014/main" val="617071240"/>
                    </a:ext>
                  </a:extLst>
                </a:gridCol>
                <a:gridCol w="1386000">
                  <a:extLst>
                    <a:ext uri="{9D8B030D-6E8A-4147-A177-3AD203B41FA5}">
                      <a16:colId xmlns:a16="http://schemas.microsoft.com/office/drawing/2014/main" val="4263159221"/>
                    </a:ext>
                  </a:extLst>
                </a:gridCol>
                <a:gridCol w="1386000">
                  <a:extLst>
                    <a:ext uri="{9D8B030D-6E8A-4147-A177-3AD203B41FA5}">
                      <a16:colId xmlns:a16="http://schemas.microsoft.com/office/drawing/2014/main" val="91815466"/>
                    </a:ext>
                  </a:extLst>
                </a:gridCol>
              </a:tblGrid>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A</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B</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Q</a:t>
                      </a:r>
                    </a:p>
                  </a:txBody>
                  <a:tcPr marL="9525" marR="9525" marT="9525" marB="9525" anchor="ctr"/>
                </a:tc>
                <a:extLst>
                  <a:ext uri="{0D108BD9-81ED-4DB2-BD59-A6C34878D82A}">
                    <a16:rowId xmlns:a16="http://schemas.microsoft.com/office/drawing/2014/main" val="4185741448"/>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0</a:t>
                      </a:r>
                    </a:p>
                  </a:txBody>
                  <a:tcPr marL="9525" marR="9525" marT="9525" marB="9525" anchor="ctr"/>
                </a:tc>
                <a:tc>
                  <a:txBody>
                    <a:bodyPr/>
                    <a:lstStyle/>
                    <a:p>
                      <a:pPr algn="ctr">
                        <a:lnSpc>
                          <a:spcPct val="107000"/>
                        </a:lnSpc>
                      </a:pPr>
                      <a:r>
                        <a:rPr lang="en-US" sz="1400" dirty="0">
                          <a:effectLst/>
                          <a:latin typeface="Manrope" pitchFamily="2" charset="0"/>
                          <a:cs typeface="Mangal" panose="02040503050203030202" pitchFamily="18" charset="0"/>
                        </a:rPr>
                        <a:t>0</a:t>
                      </a:r>
                    </a:p>
                  </a:txBody>
                  <a:tcPr marL="9525" marR="9525" marT="9525" marB="9525" anchor="ctr"/>
                </a:tc>
                <a:extLst>
                  <a:ext uri="{0D108BD9-81ED-4DB2-BD59-A6C34878D82A}">
                    <a16:rowId xmlns:a16="http://schemas.microsoft.com/office/drawing/2014/main" val="275416847"/>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0</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1</a:t>
                      </a:r>
                    </a:p>
                  </a:txBody>
                  <a:tcPr marL="9525" marR="9525" marT="9525" marB="9525" anchor="ctr"/>
                </a:tc>
                <a:tc>
                  <a:txBody>
                    <a:bodyPr/>
                    <a:lstStyle/>
                    <a:p>
                      <a:pPr algn="ctr">
                        <a:lnSpc>
                          <a:spcPct val="107000"/>
                        </a:lnSpc>
                      </a:pPr>
                      <a:r>
                        <a:rPr lang="en-US" sz="1400" dirty="0">
                          <a:effectLst/>
                          <a:latin typeface="Manrope" pitchFamily="2" charset="0"/>
                          <a:cs typeface="Mangal" panose="02040503050203030202" pitchFamily="18" charset="0"/>
                        </a:rPr>
                        <a:t>1</a:t>
                      </a:r>
                    </a:p>
                  </a:txBody>
                  <a:tcPr marL="9525" marR="9525" marT="9525" marB="9525" anchor="ctr"/>
                </a:tc>
                <a:extLst>
                  <a:ext uri="{0D108BD9-81ED-4DB2-BD59-A6C34878D82A}">
                    <a16:rowId xmlns:a16="http://schemas.microsoft.com/office/drawing/2014/main" val="4082187800"/>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0</a:t>
                      </a:r>
                    </a:p>
                  </a:txBody>
                  <a:tcPr marL="9525" marR="9525" marT="9525" marB="9525" anchor="ctr"/>
                </a:tc>
                <a:tc>
                  <a:txBody>
                    <a:bodyPr/>
                    <a:lstStyle/>
                    <a:p>
                      <a:pPr algn="ctr">
                        <a:lnSpc>
                          <a:spcPct val="107000"/>
                        </a:lnSpc>
                      </a:pPr>
                      <a:r>
                        <a:rPr lang="en-US" sz="1400" dirty="0">
                          <a:effectLst/>
                          <a:latin typeface="Manrope" pitchFamily="2" charset="0"/>
                          <a:cs typeface="Mangal" panose="02040503050203030202" pitchFamily="18" charset="0"/>
                        </a:rPr>
                        <a:t>0</a:t>
                      </a:r>
                    </a:p>
                  </a:txBody>
                  <a:tcPr marL="9525" marR="9525" marT="9525" marB="9525" anchor="ctr"/>
                </a:tc>
                <a:extLst>
                  <a:ext uri="{0D108BD9-81ED-4DB2-BD59-A6C34878D82A}">
                    <a16:rowId xmlns:a16="http://schemas.microsoft.com/office/drawing/2014/main" val="566939182"/>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1</a:t>
                      </a:r>
                    </a:p>
                  </a:txBody>
                  <a:tcPr marL="9525" marR="9525" marT="9525" marB="9525" anchor="ctr"/>
                </a:tc>
                <a:tc>
                  <a:txBody>
                    <a:bodyPr/>
                    <a:lstStyle/>
                    <a:p>
                      <a:pPr algn="ctr">
                        <a:lnSpc>
                          <a:spcPct val="107000"/>
                        </a:lnSpc>
                      </a:pPr>
                      <a:r>
                        <a:rPr lang="en-US" sz="1400" dirty="0">
                          <a:effectLst/>
                          <a:latin typeface="Manrope" pitchFamily="2" charset="0"/>
                          <a:cs typeface="Mangal" panose="02040503050203030202" pitchFamily="18" charset="0"/>
                        </a:rPr>
                        <a:t>0</a:t>
                      </a:r>
                    </a:p>
                  </a:txBody>
                  <a:tcPr marL="9525" marR="9525" marT="9525" marB="9525" anchor="ctr"/>
                </a:tc>
                <a:extLst>
                  <a:ext uri="{0D108BD9-81ED-4DB2-BD59-A6C34878D82A}">
                    <a16:rowId xmlns:a16="http://schemas.microsoft.com/office/drawing/2014/main" val="447336028"/>
                  </a:ext>
                </a:extLst>
              </a:tr>
            </a:tbl>
          </a:graphicData>
        </a:graphic>
      </p:graphicFrame>
    </p:spTree>
    <p:extLst>
      <p:ext uri="{BB962C8B-B14F-4D97-AF65-F5344CB8AC3E}">
        <p14:creationId xmlns:p14="http://schemas.microsoft.com/office/powerpoint/2010/main" val="2753379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7" name="Picture Placeholder 6" descr="A cartoon of two men holding a sign&#10;&#10;Description automatically generated">
            <a:extLst>
              <a:ext uri="{FF2B5EF4-FFF2-40B4-BE49-F238E27FC236}">
                <a16:creationId xmlns:a16="http://schemas.microsoft.com/office/drawing/2014/main" id="{F79C87D7-2E0F-3B3A-B371-A6B06B228BC5}"/>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4: Look at the final output</a:t>
            </a:r>
          </a:p>
          <a:p>
            <a:pPr marL="0" indent="0" fontAlgn="base">
              <a:lnSpc>
                <a:spcPct val="150000"/>
              </a:lnSpc>
              <a:spcBef>
                <a:spcPts val="1200"/>
              </a:spcBef>
              <a:spcAft>
                <a:spcPts val="0"/>
              </a:spcAft>
              <a:buNone/>
            </a:pPr>
            <a:r>
              <a:rPr lang="en-US" dirty="0"/>
              <a:t>We can see that there is only one possible input to this circuit that gives a TRUE output. </a:t>
            </a:r>
          </a:p>
          <a:p>
            <a:pPr marL="0" indent="0" fontAlgn="base">
              <a:lnSpc>
                <a:spcPct val="150000"/>
              </a:lnSpc>
              <a:spcBef>
                <a:spcPts val="1200"/>
              </a:spcBef>
              <a:spcAft>
                <a:spcPts val="0"/>
              </a:spcAft>
              <a:buNone/>
            </a:pPr>
            <a:r>
              <a:rPr lang="en-US" dirty="0"/>
              <a:t>When A = 1 and B = 0.</a:t>
            </a:r>
          </a:p>
        </p:txBody>
      </p:sp>
    </p:spTree>
    <p:extLst>
      <p:ext uri="{BB962C8B-B14F-4D97-AF65-F5344CB8AC3E}">
        <p14:creationId xmlns:p14="http://schemas.microsoft.com/office/powerpoint/2010/main" val="600249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5" name="Picture Placeholder 5" descr="A cartoon of a person sitting on a rectangular sign with a hand holding a white sign&#10;&#10;Description automatically generated">
            <a:extLst>
              <a:ext uri="{FF2B5EF4-FFF2-40B4-BE49-F238E27FC236}">
                <a16:creationId xmlns:a16="http://schemas.microsoft.com/office/drawing/2014/main" id="{A8E46E14-8046-530F-00FE-8A4554AFCC3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1: Build your inputs</a:t>
            </a:r>
          </a:p>
          <a:p>
            <a:pPr marL="0" indent="0" fontAlgn="base">
              <a:lnSpc>
                <a:spcPct val="150000"/>
              </a:lnSpc>
              <a:spcBef>
                <a:spcPts val="1200"/>
              </a:spcBef>
              <a:spcAft>
                <a:spcPts val="0"/>
              </a:spcAft>
              <a:buNone/>
            </a:pPr>
            <a:r>
              <a:rPr lang="en-US" dirty="0"/>
              <a:t>First, we have three inputs, so let’s see the truth table outline. We should have 8 rows this time.</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r>
              <a:rPr lang="en-US" b="1" dirty="0"/>
              <a:t>Step 2: Check to see if any of your inputs have been </a:t>
            </a:r>
            <a:r>
              <a:rPr lang="en-US" b="1" dirty="0" err="1"/>
              <a:t>NOTed</a:t>
            </a:r>
            <a:endParaRPr lang="en-US" b="1" dirty="0"/>
          </a:p>
          <a:p>
            <a:pPr marL="0" indent="0" fontAlgn="base">
              <a:lnSpc>
                <a:spcPct val="150000"/>
              </a:lnSpc>
              <a:spcBef>
                <a:spcPts val="1200"/>
              </a:spcBef>
              <a:spcAft>
                <a:spcPts val="0"/>
              </a:spcAft>
              <a:buNone/>
            </a:pPr>
            <a:r>
              <a:rPr lang="en-US" dirty="0"/>
              <a:t>They haven’t so we can skip this step.</a:t>
            </a:r>
          </a:p>
        </p:txBody>
      </p:sp>
      <p:graphicFrame>
        <p:nvGraphicFramePr>
          <p:cNvPr id="10" name="Table 9">
            <a:extLst>
              <a:ext uri="{FF2B5EF4-FFF2-40B4-BE49-F238E27FC236}">
                <a16:creationId xmlns:a16="http://schemas.microsoft.com/office/drawing/2014/main" id="{541AE17D-BF20-6B55-6A4C-3F59E1061C89}"/>
              </a:ext>
            </a:extLst>
          </p:cNvPr>
          <p:cNvGraphicFramePr>
            <a:graphicFrameLocks noGrp="1"/>
          </p:cNvGraphicFramePr>
          <p:nvPr>
            <p:extLst>
              <p:ext uri="{D42A27DB-BD31-4B8C-83A1-F6EECF244321}">
                <p14:modId xmlns:p14="http://schemas.microsoft.com/office/powerpoint/2010/main" val="1139882061"/>
              </p:ext>
            </p:extLst>
          </p:nvPr>
        </p:nvGraphicFramePr>
        <p:xfrm>
          <a:off x="453655" y="2614305"/>
          <a:ext cx="5514756" cy="2754000"/>
        </p:xfrm>
        <a:graphic>
          <a:graphicData uri="http://schemas.openxmlformats.org/drawingml/2006/table">
            <a:tbl>
              <a:tblPr firstRow="1" bandRow="1">
                <a:tableStyleId>{D27102A9-8310-4765-A935-A1911B00CA55}</a:tableStyleId>
              </a:tblPr>
              <a:tblGrid>
                <a:gridCol w="1378689">
                  <a:extLst>
                    <a:ext uri="{9D8B030D-6E8A-4147-A177-3AD203B41FA5}">
                      <a16:colId xmlns:a16="http://schemas.microsoft.com/office/drawing/2014/main" val="1978225420"/>
                    </a:ext>
                  </a:extLst>
                </a:gridCol>
                <a:gridCol w="1378689">
                  <a:extLst>
                    <a:ext uri="{9D8B030D-6E8A-4147-A177-3AD203B41FA5}">
                      <a16:colId xmlns:a16="http://schemas.microsoft.com/office/drawing/2014/main" val="730949530"/>
                    </a:ext>
                  </a:extLst>
                </a:gridCol>
                <a:gridCol w="1378689">
                  <a:extLst>
                    <a:ext uri="{9D8B030D-6E8A-4147-A177-3AD203B41FA5}">
                      <a16:colId xmlns:a16="http://schemas.microsoft.com/office/drawing/2014/main" val="598014203"/>
                    </a:ext>
                  </a:extLst>
                </a:gridCol>
                <a:gridCol w="1378689">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1906962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7" name="Picture Placeholder 5" descr="A cartoon of a person sitting on a rectangular sign with a hand holding a white sign&#10;&#10;Description automatically generated">
            <a:extLst>
              <a:ext uri="{FF2B5EF4-FFF2-40B4-BE49-F238E27FC236}">
                <a16:creationId xmlns:a16="http://schemas.microsoft.com/office/drawing/2014/main" id="{1BB90856-F7EA-F0EF-550A-9504D4CAAD9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3: Build your expressions from your initial inputs</a:t>
            </a:r>
          </a:p>
          <a:p>
            <a:pPr marL="0" indent="0" fontAlgn="base">
              <a:lnSpc>
                <a:spcPct val="150000"/>
              </a:lnSpc>
              <a:spcBef>
                <a:spcPts val="1200"/>
              </a:spcBef>
              <a:spcAft>
                <a:spcPts val="0"/>
              </a:spcAft>
              <a:buNone/>
            </a:pPr>
            <a:r>
              <a:rPr lang="en-US" dirty="0"/>
              <a:t>First, we have A OR B – ignore C for the moment.</a:t>
            </a:r>
          </a:p>
        </p:txBody>
      </p:sp>
      <p:graphicFrame>
        <p:nvGraphicFramePr>
          <p:cNvPr id="8" name="Table 7">
            <a:extLst>
              <a:ext uri="{FF2B5EF4-FFF2-40B4-BE49-F238E27FC236}">
                <a16:creationId xmlns:a16="http://schemas.microsoft.com/office/drawing/2014/main" id="{34F2F23D-B12B-284B-D206-493F56FDB43C}"/>
              </a:ext>
            </a:extLst>
          </p:cNvPr>
          <p:cNvGraphicFramePr>
            <a:graphicFrameLocks noGrp="1"/>
          </p:cNvGraphicFramePr>
          <p:nvPr>
            <p:extLst>
              <p:ext uri="{D42A27DB-BD31-4B8C-83A1-F6EECF244321}">
                <p14:modId xmlns:p14="http://schemas.microsoft.com/office/powerpoint/2010/main" val="3100360762"/>
              </p:ext>
            </p:extLst>
          </p:nvPr>
        </p:nvGraphicFramePr>
        <p:xfrm>
          <a:off x="453655" y="2238621"/>
          <a:ext cx="5514755" cy="2754000"/>
        </p:xfrm>
        <a:graphic>
          <a:graphicData uri="http://schemas.openxmlformats.org/drawingml/2006/table">
            <a:tbl>
              <a:tblPr firstRow="1" bandRow="1">
                <a:tableStyleId>{D27102A9-8310-4765-A935-A1911B00CA55}</a:tableStyleId>
              </a:tblPr>
              <a:tblGrid>
                <a:gridCol w="1102951">
                  <a:extLst>
                    <a:ext uri="{9D8B030D-6E8A-4147-A177-3AD203B41FA5}">
                      <a16:colId xmlns:a16="http://schemas.microsoft.com/office/drawing/2014/main" val="1978225420"/>
                    </a:ext>
                  </a:extLst>
                </a:gridCol>
                <a:gridCol w="1102951">
                  <a:extLst>
                    <a:ext uri="{9D8B030D-6E8A-4147-A177-3AD203B41FA5}">
                      <a16:colId xmlns:a16="http://schemas.microsoft.com/office/drawing/2014/main" val="730949530"/>
                    </a:ext>
                  </a:extLst>
                </a:gridCol>
                <a:gridCol w="1102951">
                  <a:extLst>
                    <a:ext uri="{9D8B030D-6E8A-4147-A177-3AD203B41FA5}">
                      <a16:colId xmlns:a16="http://schemas.microsoft.com/office/drawing/2014/main" val="598014203"/>
                    </a:ext>
                  </a:extLst>
                </a:gridCol>
                <a:gridCol w="1102951">
                  <a:extLst>
                    <a:ext uri="{9D8B030D-6E8A-4147-A177-3AD203B41FA5}">
                      <a16:colId xmlns:a16="http://schemas.microsoft.com/office/drawing/2014/main" val="737712639"/>
                    </a:ext>
                  </a:extLst>
                </a:gridCol>
                <a:gridCol w="1102951">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OR B</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Q</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2154158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6" name="Picture Placeholder 5" descr="A cartoon of a person sitting on a rectangular sign with a hand holding a white sign&#10;&#10;Description automatically generated">
            <a:extLst>
              <a:ext uri="{FF2B5EF4-FFF2-40B4-BE49-F238E27FC236}">
                <a16:creationId xmlns:a16="http://schemas.microsoft.com/office/drawing/2014/main" id="{1738DD90-7311-8B97-B4B1-0D94E184C3B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Now, we can add the AND C part, which will produce our final output.</a:t>
            </a:r>
          </a:p>
          <a:p>
            <a:pPr marL="0" indent="0" fontAlgn="base">
              <a:lnSpc>
                <a:spcPct val="150000"/>
              </a:lnSpc>
              <a:spcBef>
                <a:spcPts val="1200"/>
              </a:spcBef>
              <a:spcAft>
                <a:spcPts val="0"/>
              </a:spcAft>
              <a:buNone/>
            </a:pPr>
            <a:r>
              <a:rPr lang="en-US" dirty="0"/>
              <a:t>Remember it’s AND – so it’s where we have a 1 in the A OR B column, AND we have a 1 in the C column.</a:t>
            </a:r>
          </a:p>
        </p:txBody>
      </p:sp>
      <p:graphicFrame>
        <p:nvGraphicFramePr>
          <p:cNvPr id="5" name="Table 4">
            <a:extLst>
              <a:ext uri="{FF2B5EF4-FFF2-40B4-BE49-F238E27FC236}">
                <a16:creationId xmlns:a16="http://schemas.microsoft.com/office/drawing/2014/main" id="{6FB49C6F-37D7-284A-EBF8-7B9926850400}"/>
              </a:ext>
            </a:extLst>
          </p:cNvPr>
          <p:cNvGraphicFramePr>
            <a:graphicFrameLocks noGrp="1"/>
          </p:cNvGraphicFramePr>
          <p:nvPr>
            <p:extLst>
              <p:ext uri="{D42A27DB-BD31-4B8C-83A1-F6EECF244321}">
                <p14:modId xmlns:p14="http://schemas.microsoft.com/office/powerpoint/2010/main" val="576323555"/>
              </p:ext>
            </p:extLst>
          </p:nvPr>
        </p:nvGraphicFramePr>
        <p:xfrm>
          <a:off x="468688" y="2605969"/>
          <a:ext cx="5544000" cy="2685173"/>
        </p:xfrm>
        <a:graphic>
          <a:graphicData uri="http://schemas.openxmlformats.org/drawingml/2006/table">
            <a:tbl>
              <a:tblPr firstRow="1" bandRow="1">
                <a:tableStyleId>{D27102A9-8310-4765-A935-A1911B00CA55}</a:tableStyleId>
              </a:tblPr>
              <a:tblGrid>
                <a:gridCol w="1108800">
                  <a:extLst>
                    <a:ext uri="{9D8B030D-6E8A-4147-A177-3AD203B41FA5}">
                      <a16:colId xmlns:a16="http://schemas.microsoft.com/office/drawing/2014/main" val="1978225420"/>
                    </a:ext>
                  </a:extLst>
                </a:gridCol>
                <a:gridCol w="1108800">
                  <a:extLst>
                    <a:ext uri="{9D8B030D-6E8A-4147-A177-3AD203B41FA5}">
                      <a16:colId xmlns:a16="http://schemas.microsoft.com/office/drawing/2014/main" val="730949530"/>
                    </a:ext>
                  </a:extLst>
                </a:gridCol>
                <a:gridCol w="1108800">
                  <a:extLst>
                    <a:ext uri="{9D8B030D-6E8A-4147-A177-3AD203B41FA5}">
                      <a16:colId xmlns:a16="http://schemas.microsoft.com/office/drawing/2014/main" val="598014203"/>
                    </a:ext>
                  </a:extLst>
                </a:gridCol>
                <a:gridCol w="1108800">
                  <a:extLst>
                    <a:ext uri="{9D8B030D-6E8A-4147-A177-3AD203B41FA5}">
                      <a16:colId xmlns:a16="http://schemas.microsoft.com/office/drawing/2014/main" val="737712639"/>
                    </a:ext>
                  </a:extLst>
                </a:gridCol>
                <a:gridCol w="1108800">
                  <a:extLst>
                    <a:ext uri="{9D8B030D-6E8A-4147-A177-3AD203B41FA5}">
                      <a16:colId xmlns:a16="http://schemas.microsoft.com/office/drawing/2014/main" val="2522190404"/>
                    </a:ext>
                  </a:extLst>
                </a:gridCol>
              </a:tblGrid>
              <a:tr h="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OR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Q</a:t>
                      </a: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2871600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6" name="Picture Placeholder 5" descr="A cartoon of a person sitting on a rectangular sign with a hand holding a white sign&#10;&#10;Description automatically generated">
            <a:extLst>
              <a:ext uri="{FF2B5EF4-FFF2-40B4-BE49-F238E27FC236}">
                <a16:creationId xmlns:a16="http://schemas.microsoft.com/office/drawing/2014/main" id="{77C7E99F-F722-4317-C782-F09511FDF2B7}"/>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b="1" dirty="0"/>
              <a:t>Step 4: Look at the final output</a:t>
            </a:r>
            <a:endParaRPr lang="en-US" dirty="0"/>
          </a:p>
          <a:p>
            <a:pPr marL="0" indent="0" fontAlgn="base">
              <a:lnSpc>
                <a:spcPct val="150000"/>
              </a:lnSpc>
              <a:spcBef>
                <a:spcPts val="1200"/>
              </a:spcBef>
              <a:spcAft>
                <a:spcPts val="0"/>
              </a:spcAft>
              <a:buNone/>
            </a:pPr>
            <a:r>
              <a:rPr lang="en-US" dirty="0"/>
              <a:t>The following table shows the combinations of A, B, and C that give us a TRUE output.</a:t>
            </a:r>
          </a:p>
        </p:txBody>
      </p:sp>
      <p:graphicFrame>
        <p:nvGraphicFramePr>
          <p:cNvPr id="10" name="Table 9">
            <a:extLst>
              <a:ext uri="{FF2B5EF4-FFF2-40B4-BE49-F238E27FC236}">
                <a16:creationId xmlns:a16="http://schemas.microsoft.com/office/drawing/2014/main" id="{D3ACF383-D94C-1270-7A09-9665B11CD396}"/>
              </a:ext>
            </a:extLst>
          </p:cNvPr>
          <p:cNvGraphicFramePr>
            <a:graphicFrameLocks noGrp="1"/>
          </p:cNvGraphicFramePr>
          <p:nvPr>
            <p:extLst>
              <p:ext uri="{D42A27DB-BD31-4B8C-83A1-F6EECF244321}">
                <p14:modId xmlns:p14="http://schemas.microsoft.com/office/powerpoint/2010/main" val="2457392204"/>
              </p:ext>
            </p:extLst>
          </p:nvPr>
        </p:nvGraphicFramePr>
        <p:xfrm>
          <a:off x="453656" y="2624687"/>
          <a:ext cx="5536017" cy="1224000"/>
        </p:xfrm>
        <a:graphic>
          <a:graphicData uri="http://schemas.openxmlformats.org/drawingml/2006/table">
            <a:tbl>
              <a:tblPr firstRow="1" bandRow="1">
                <a:tableStyleId>{D27102A9-8310-4765-A935-A1911B00CA55}</a:tableStyleId>
              </a:tblPr>
              <a:tblGrid>
                <a:gridCol w="1845339">
                  <a:extLst>
                    <a:ext uri="{9D8B030D-6E8A-4147-A177-3AD203B41FA5}">
                      <a16:colId xmlns:a16="http://schemas.microsoft.com/office/drawing/2014/main" val="2793016797"/>
                    </a:ext>
                  </a:extLst>
                </a:gridCol>
                <a:gridCol w="1845339">
                  <a:extLst>
                    <a:ext uri="{9D8B030D-6E8A-4147-A177-3AD203B41FA5}">
                      <a16:colId xmlns:a16="http://schemas.microsoft.com/office/drawing/2014/main" val="196655840"/>
                    </a:ext>
                  </a:extLst>
                </a:gridCol>
                <a:gridCol w="1845339">
                  <a:extLst>
                    <a:ext uri="{9D8B030D-6E8A-4147-A177-3AD203B41FA5}">
                      <a16:colId xmlns:a16="http://schemas.microsoft.com/office/drawing/2014/main" val="3887478725"/>
                    </a:ext>
                  </a:extLst>
                </a:gridCol>
              </a:tblGrid>
              <a:tr h="306000">
                <a:tc>
                  <a:txBody>
                    <a:bodyPr/>
                    <a:lstStyle/>
                    <a:p>
                      <a:pPr marL="0" marR="0" algn="ctr">
                        <a:lnSpc>
                          <a:spcPct val="107000"/>
                        </a:lnSpc>
                        <a:spcBef>
                          <a:spcPts val="0"/>
                        </a:spcBef>
                        <a:spcAft>
                          <a:spcPts val="0"/>
                        </a:spcAft>
                      </a:pPr>
                      <a:r>
                        <a:rPr lang="en-GB" sz="1400" dirty="0">
                          <a:effectLst/>
                          <a:latin typeface="Manrope" pitchFamily="2" charset="0"/>
                        </a:rPr>
                        <a:t>A</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86844188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36249754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220629348"/>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612578775"/>
                  </a:ext>
                </a:extLst>
              </a:tr>
            </a:tbl>
          </a:graphicData>
        </a:graphic>
      </p:graphicFrame>
    </p:spTree>
    <p:extLst>
      <p:ext uri="{BB962C8B-B14F-4D97-AF65-F5344CB8AC3E}">
        <p14:creationId xmlns:p14="http://schemas.microsoft.com/office/powerpoint/2010/main" val="3139604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3</a:t>
            </a:r>
          </a:p>
        </p:txBody>
      </p:sp>
      <p:pic>
        <p:nvPicPr>
          <p:cNvPr id="6" name="Picture Placeholder 5" descr="A group of people holding a sign&#10;&#10;Description automatically generated">
            <a:extLst>
              <a:ext uri="{FF2B5EF4-FFF2-40B4-BE49-F238E27FC236}">
                <a16:creationId xmlns:a16="http://schemas.microsoft.com/office/drawing/2014/main" id="{6F5EACB2-B818-A9D0-72E7-7AB2E7B3014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1: Build your inputs</a:t>
            </a:r>
          </a:p>
          <a:p>
            <a:pPr marL="0" indent="0" fontAlgn="base">
              <a:lnSpc>
                <a:spcPct val="150000"/>
              </a:lnSpc>
              <a:spcBef>
                <a:spcPts val="1200"/>
              </a:spcBef>
              <a:spcAft>
                <a:spcPts val="0"/>
              </a:spcAft>
              <a:buNone/>
            </a:pPr>
            <a:r>
              <a:rPr lang="en-US" dirty="0"/>
              <a:t>First, we have 3 inputs, so let’s look at the truth table outline. We should have 8 rows.</a:t>
            </a:r>
          </a:p>
        </p:txBody>
      </p:sp>
      <p:graphicFrame>
        <p:nvGraphicFramePr>
          <p:cNvPr id="14" name="Table 13">
            <a:extLst>
              <a:ext uri="{FF2B5EF4-FFF2-40B4-BE49-F238E27FC236}">
                <a16:creationId xmlns:a16="http://schemas.microsoft.com/office/drawing/2014/main" id="{E495A2A5-B942-E1BF-8804-9AE5ADEC34F1}"/>
              </a:ext>
            </a:extLst>
          </p:cNvPr>
          <p:cNvGraphicFramePr>
            <a:graphicFrameLocks noGrp="1"/>
          </p:cNvGraphicFramePr>
          <p:nvPr>
            <p:extLst>
              <p:ext uri="{D42A27DB-BD31-4B8C-83A1-F6EECF244321}">
                <p14:modId xmlns:p14="http://schemas.microsoft.com/office/powerpoint/2010/main" val="3566161479"/>
              </p:ext>
            </p:extLst>
          </p:nvPr>
        </p:nvGraphicFramePr>
        <p:xfrm>
          <a:off x="453655" y="2614305"/>
          <a:ext cx="5514756" cy="2754000"/>
        </p:xfrm>
        <a:graphic>
          <a:graphicData uri="http://schemas.openxmlformats.org/drawingml/2006/table">
            <a:tbl>
              <a:tblPr firstRow="1" bandRow="1">
                <a:tableStyleId>{D27102A9-8310-4765-A935-A1911B00CA55}</a:tableStyleId>
              </a:tblPr>
              <a:tblGrid>
                <a:gridCol w="1378689">
                  <a:extLst>
                    <a:ext uri="{9D8B030D-6E8A-4147-A177-3AD203B41FA5}">
                      <a16:colId xmlns:a16="http://schemas.microsoft.com/office/drawing/2014/main" val="1978225420"/>
                    </a:ext>
                  </a:extLst>
                </a:gridCol>
                <a:gridCol w="1378689">
                  <a:extLst>
                    <a:ext uri="{9D8B030D-6E8A-4147-A177-3AD203B41FA5}">
                      <a16:colId xmlns:a16="http://schemas.microsoft.com/office/drawing/2014/main" val="730949530"/>
                    </a:ext>
                  </a:extLst>
                </a:gridCol>
                <a:gridCol w="1378689">
                  <a:extLst>
                    <a:ext uri="{9D8B030D-6E8A-4147-A177-3AD203B41FA5}">
                      <a16:colId xmlns:a16="http://schemas.microsoft.com/office/drawing/2014/main" val="598014203"/>
                    </a:ext>
                  </a:extLst>
                </a:gridCol>
                <a:gridCol w="1378689">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4023037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3</a:t>
            </a:r>
          </a:p>
        </p:txBody>
      </p:sp>
      <p:pic>
        <p:nvPicPr>
          <p:cNvPr id="6" name="Picture Placeholder 5" descr="A group of people holding a sign&#10;&#10;Description automatically generated">
            <a:extLst>
              <a:ext uri="{FF2B5EF4-FFF2-40B4-BE49-F238E27FC236}">
                <a16:creationId xmlns:a16="http://schemas.microsoft.com/office/drawing/2014/main" id="{26DE01A1-EFE7-3E9C-03F4-DB03536B748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2: Check to see if any of your inputs have been </a:t>
            </a:r>
            <a:r>
              <a:rPr lang="en-US" b="1" dirty="0" err="1"/>
              <a:t>NOTed</a:t>
            </a:r>
            <a:endParaRPr lang="en-US" b="1" dirty="0"/>
          </a:p>
          <a:p>
            <a:pPr marL="0" indent="0" fontAlgn="base">
              <a:lnSpc>
                <a:spcPct val="150000"/>
              </a:lnSpc>
              <a:spcBef>
                <a:spcPts val="1200"/>
              </a:spcBef>
              <a:spcAft>
                <a:spcPts val="0"/>
              </a:spcAft>
              <a:buNone/>
            </a:pPr>
            <a:r>
              <a:rPr lang="en-US" dirty="0"/>
              <a:t>Yes – we have NOT B and NOT C, so we add these columns.</a:t>
            </a:r>
          </a:p>
        </p:txBody>
      </p:sp>
      <p:graphicFrame>
        <p:nvGraphicFramePr>
          <p:cNvPr id="5" name="Table 4">
            <a:extLst>
              <a:ext uri="{FF2B5EF4-FFF2-40B4-BE49-F238E27FC236}">
                <a16:creationId xmlns:a16="http://schemas.microsoft.com/office/drawing/2014/main" id="{73C3B822-0AEA-EF82-F60A-A63733F29045}"/>
              </a:ext>
            </a:extLst>
          </p:cNvPr>
          <p:cNvGraphicFramePr>
            <a:graphicFrameLocks noGrp="1"/>
          </p:cNvGraphicFramePr>
          <p:nvPr>
            <p:extLst>
              <p:ext uri="{D42A27DB-BD31-4B8C-83A1-F6EECF244321}">
                <p14:modId xmlns:p14="http://schemas.microsoft.com/office/powerpoint/2010/main" val="3223624847"/>
              </p:ext>
            </p:extLst>
          </p:nvPr>
        </p:nvGraphicFramePr>
        <p:xfrm>
          <a:off x="453655" y="2288240"/>
          <a:ext cx="5514756" cy="2754000"/>
        </p:xfrm>
        <a:graphic>
          <a:graphicData uri="http://schemas.openxmlformats.org/drawingml/2006/table">
            <a:tbl>
              <a:tblPr firstRow="1" bandRow="1">
                <a:tableStyleId>{D27102A9-8310-4765-A935-A1911B00CA55}</a:tableStyleId>
              </a:tblPr>
              <a:tblGrid>
                <a:gridCol w="919126">
                  <a:extLst>
                    <a:ext uri="{9D8B030D-6E8A-4147-A177-3AD203B41FA5}">
                      <a16:colId xmlns:a16="http://schemas.microsoft.com/office/drawing/2014/main" val="1978225420"/>
                    </a:ext>
                  </a:extLst>
                </a:gridCol>
                <a:gridCol w="919126">
                  <a:extLst>
                    <a:ext uri="{9D8B030D-6E8A-4147-A177-3AD203B41FA5}">
                      <a16:colId xmlns:a16="http://schemas.microsoft.com/office/drawing/2014/main" val="730949530"/>
                    </a:ext>
                  </a:extLst>
                </a:gridCol>
                <a:gridCol w="919126">
                  <a:extLst>
                    <a:ext uri="{9D8B030D-6E8A-4147-A177-3AD203B41FA5}">
                      <a16:colId xmlns:a16="http://schemas.microsoft.com/office/drawing/2014/main" val="598014203"/>
                    </a:ext>
                  </a:extLst>
                </a:gridCol>
                <a:gridCol w="919126">
                  <a:extLst>
                    <a:ext uri="{9D8B030D-6E8A-4147-A177-3AD203B41FA5}">
                      <a16:colId xmlns:a16="http://schemas.microsoft.com/office/drawing/2014/main" val="3700502867"/>
                    </a:ext>
                  </a:extLst>
                </a:gridCol>
                <a:gridCol w="919126">
                  <a:extLst>
                    <a:ext uri="{9D8B030D-6E8A-4147-A177-3AD203B41FA5}">
                      <a16:colId xmlns:a16="http://schemas.microsoft.com/office/drawing/2014/main" val="3423600292"/>
                    </a:ext>
                  </a:extLst>
                </a:gridCol>
                <a:gridCol w="919126">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C</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Q</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3934263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3</a:t>
            </a:r>
          </a:p>
        </p:txBody>
      </p:sp>
      <p:pic>
        <p:nvPicPr>
          <p:cNvPr id="5" name="Picture Placeholder 5" descr="A group of people holding a sign&#10;&#10;Description automatically generated">
            <a:extLst>
              <a:ext uri="{FF2B5EF4-FFF2-40B4-BE49-F238E27FC236}">
                <a16:creationId xmlns:a16="http://schemas.microsoft.com/office/drawing/2014/main" id="{11B3B053-8A4F-32DC-8AE4-4EDE7D91BF5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3: Build your expressions from your initial inputs</a:t>
            </a:r>
          </a:p>
          <a:p>
            <a:pPr marL="0" indent="0" fontAlgn="base">
              <a:lnSpc>
                <a:spcPct val="150000"/>
              </a:lnSpc>
              <a:spcBef>
                <a:spcPts val="1200"/>
              </a:spcBef>
              <a:spcAft>
                <a:spcPts val="0"/>
              </a:spcAft>
              <a:buNone/>
            </a:pPr>
            <a:r>
              <a:rPr lang="en-US" dirty="0"/>
              <a:t>First, we have A AND NOT B, so we add this column – again, the output is TRUE when both inputs are TRUE, as it is an AND gate.</a:t>
            </a:r>
          </a:p>
        </p:txBody>
      </p:sp>
      <p:graphicFrame>
        <p:nvGraphicFramePr>
          <p:cNvPr id="9" name="Table 8">
            <a:extLst>
              <a:ext uri="{FF2B5EF4-FFF2-40B4-BE49-F238E27FC236}">
                <a16:creationId xmlns:a16="http://schemas.microsoft.com/office/drawing/2014/main" id="{DDDB78B1-39D6-D450-5133-CA98B2497186}"/>
              </a:ext>
            </a:extLst>
          </p:cNvPr>
          <p:cNvGraphicFramePr>
            <a:graphicFrameLocks noGrp="1"/>
          </p:cNvGraphicFramePr>
          <p:nvPr>
            <p:extLst>
              <p:ext uri="{D42A27DB-BD31-4B8C-83A1-F6EECF244321}">
                <p14:modId xmlns:p14="http://schemas.microsoft.com/office/powerpoint/2010/main" val="3117632733"/>
              </p:ext>
            </p:extLst>
          </p:nvPr>
        </p:nvGraphicFramePr>
        <p:xfrm>
          <a:off x="453655" y="2567146"/>
          <a:ext cx="5514754" cy="2913455"/>
        </p:xfrm>
        <a:graphic>
          <a:graphicData uri="http://schemas.openxmlformats.org/drawingml/2006/table">
            <a:tbl>
              <a:tblPr firstRow="1" bandRow="1">
                <a:tableStyleId>{D27102A9-8310-4765-A935-A1911B00CA55}</a:tableStyleId>
              </a:tblPr>
              <a:tblGrid>
                <a:gridCol w="787822">
                  <a:extLst>
                    <a:ext uri="{9D8B030D-6E8A-4147-A177-3AD203B41FA5}">
                      <a16:colId xmlns:a16="http://schemas.microsoft.com/office/drawing/2014/main" val="1978225420"/>
                    </a:ext>
                  </a:extLst>
                </a:gridCol>
                <a:gridCol w="787822">
                  <a:extLst>
                    <a:ext uri="{9D8B030D-6E8A-4147-A177-3AD203B41FA5}">
                      <a16:colId xmlns:a16="http://schemas.microsoft.com/office/drawing/2014/main" val="730949530"/>
                    </a:ext>
                  </a:extLst>
                </a:gridCol>
                <a:gridCol w="787822">
                  <a:extLst>
                    <a:ext uri="{9D8B030D-6E8A-4147-A177-3AD203B41FA5}">
                      <a16:colId xmlns:a16="http://schemas.microsoft.com/office/drawing/2014/main" val="598014203"/>
                    </a:ext>
                  </a:extLst>
                </a:gridCol>
                <a:gridCol w="787822">
                  <a:extLst>
                    <a:ext uri="{9D8B030D-6E8A-4147-A177-3AD203B41FA5}">
                      <a16:colId xmlns:a16="http://schemas.microsoft.com/office/drawing/2014/main" val="3700502867"/>
                    </a:ext>
                  </a:extLst>
                </a:gridCol>
                <a:gridCol w="787822">
                  <a:extLst>
                    <a:ext uri="{9D8B030D-6E8A-4147-A177-3AD203B41FA5}">
                      <a16:colId xmlns:a16="http://schemas.microsoft.com/office/drawing/2014/main" val="3423600292"/>
                    </a:ext>
                  </a:extLst>
                </a:gridCol>
                <a:gridCol w="787822">
                  <a:extLst>
                    <a:ext uri="{9D8B030D-6E8A-4147-A177-3AD203B41FA5}">
                      <a16:colId xmlns:a16="http://schemas.microsoft.com/office/drawing/2014/main" val="1834963278"/>
                    </a:ext>
                  </a:extLst>
                </a:gridCol>
                <a:gridCol w="787822">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C</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AND NOT B</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Q</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1712933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3</a:t>
            </a:r>
          </a:p>
        </p:txBody>
      </p:sp>
      <p:pic>
        <p:nvPicPr>
          <p:cNvPr id="6" name="Picture Placeholder 5" descr="A group of people holding a sign&#10;&#10;Description automatically generated">
            <a:extLst>
              <a:ext uri="{FF2B5EF4-FFF2-40B4-BE49-F238E27FC236}">
                <a16:creationId xmlns:a16="http://schemas.microsoft.com/office/drawing/2014/main" id="{4A759A35-D3D9-AF81-1AC1-89BAC09DD14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Now let’s add A AND NOT C.</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p:txBody>
      </p:sp>
      <p:graphicFrame>
        <p:nvGraphicFramePr>
          <p:cNvPr id="5" name="Table 4">
            <a:extLst>
              <a:ext uri="{FF2B5EF4-FFF2-40B4-BE49-F238E27FC236}">
                <a16:creationId xmlns:a16="http://schemas.microsoft.com/office/drawing/2014/main" id="{7EC60A39-F6CA-70CE-CEE4-EA073195F522}"/>
              </a:ext>
            </a:extLst>
          </p:cNvPr>
          <p:cNvGraphicFramePr>
            <a:graphicFrameLocks noGrp="1"/>
          </p:cNvGraphicFramePr>
          <p:nvPr>
            <p:extLst>
              <p:ext uri="{D42A27DB-BD31-4B8C-83A1-F6EECF244321}">
                <p14:modId xmlns:p14="http://schemas.microsoft.com/office/powerpoint/2010/main" val="3522531079"/>
              </p:ext>
            </p:extLst>
          </p:nvPr>
        </p:nvGraphicFramePr>
        <p:xfrm>
          <a:off x="453655" y="1824196"/>
          <a:ext cx="5514752" cy="2913455"/>
        </p:xfrm>
        <a:graphic>
          <a:graphicData uri="http://schemas.openxmlformats.org/drawingml/2006/table">
            <a:tbl>
              <a:tblPr firstRow="1" bandRow="1">
                <a:tableStyleId>{D27102A9-8310-4765-A935-A1911B00CA55}</a:tableStyleId>
              </a:tblPr>
              <a:tblGrid>
                <a:gridCol w="689344">
                  <a:extLst>
                    <a:ext uri="{9D8B030D-6E8A-4147-A177-3AD203B41FA5}">
                      <a16:colId xmlns:a16="http://schemas.microsoft.com/office/drawing/2014/main" val="1978225420"/>
                    </a:ext>
                  </a:extLst>
                </a:gridCol>
                <a:gridCol w="689344">
                  <a:extLst>
                    <a:ext uri="{9D8B030D-6E8A-4147-A177-3AD203B41FA5}">
                      <a16:colId xmlns:a16="http://schemas.microsoft.com/office/drawing/2014/main" val="730949530"/>
                    </a:ext>
                  </a:extLst>
                </a:gridCol>
                <a:gridCol w="689344">
                  <a:extLst>
                    <a:ext uri="{9D8B030D-6E8A-4147-A177-3AD203B41FA5}">
                      <a16:colId xmlns:a16="http://schemas.microsoft.com/office/drawing/2014/main" val="598014203"/>
                    </a:ext>
                  </a:extLst>
                </a:gridCol>
                <a:gridCol w="689344">
                  <a:extLst>
                    <a:ext uri="{9D8B030D-6E8A-4147-A177-3AD203B41FA5}">
                      <a16:colId xmlns:a16="http://schemas.microsoft.com/office/drawing/2014/main" val="3700502867"/>
                    </a:ext>
                  </a:extLst>
                </a:gridCol>
                <a:gridCol w="689344">
                  <a:extLst>
                    <a:ext uri="{9D8B030D-6E8A-4147-A177-3AD203B41FA5}">
                      <a16:colId xmlns:a16="http://schemas.microsoft.com/office/drawing/2014/main" val="3423600292"/>
                    </a:ext>
                  </a:extLst>
                </a:gridCol>
                <a:gridCol w="689344">
                  <a:extLst>
                    <a:ext uri="{9D8B030D-6E8A-4147-A177-3AD203B41FA5}">
                      <a16:colId xmlns:a16="http://schemas.microsoft.com/office/drawing/2014/main" val="1834963278"/>
                    </a:ext>
                  </a:extLst>
                </a:gridCol>
                <a:gridCol w="689344">
                  <a:extLst>
                    <a:ext uri="{9D8B030D-6E8A-4147-A177-3AD203B41FA5}">
                      <a16:colId xmlns:a16="http://schemas.microsoft.com/office/drawing/2014/main" val="259151618"/>
                    </a:ext>
                  </a:extLst>
                </a:gridCol>
                <a:gridCol w="689344">
                  <a:extLst>
                    <a:ext uri="{9D8B030D-6E8A-4147-A177-3AD203B41FA5}">
                      <a16:colId xmlns:a16="http://schemas.microsoft.com/office/drawing/2014/main" val="1790233203"/>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A</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C</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AND 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AND NOT C</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Q</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2455002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5FE01B0B-BEBF-38A5-9126-CBEF1DA01DE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We have seen how logic circuits can be drawn as diagrams with inputs and outputs, and we can use truth tables to map out the range of possible results from these circuits.</a:t>
            </a:r>
          </a:p>
          <a:p>
            <a:pPr>
              <a:lnSpc>
                <a:spcPct val="150000"/>
              </a:lnSpc>
            </a:pPr>
            <a:r>
              <a:rPr lang="en-US" dirty="0"/>
              <a:t>However, we can also combine a series of logic gates to produce more complex circuits. </a:t>
            </a:r>
          </a:p>
          <a:p>
            <a:pPr>
              <a:lnSpc>
                <a:spcPct val="150000"/>
              </a:lnSpc>
            </a:pPr>
            <a:r>
              <a:rPr lang="en-US" dirty="0"/>
              <a:t>This allows us to solve problems and identify logical structures in how a computer works.</a:t>
            </a:r>
          </a:p>
          <a:p>
            <a:pPr>
              <a:lnSpc>
                <a:spcPct val="150000"/>
              </a:lnSpc>
            </a:pPr>
            <a:r>
              <a:rPr lang="en-US" dirty="0"/>
              <a:t>In this lesson, we’ll learn about:</a:t>
            </a:r>
          </a:p>
          <a:p>
            <a:pPr marL="342900" indent="-342900">
              <a:lnSpc>
                <a:spcPct val="150000"/>
              </a:lnSpc>
              <a:buFont typeface="+mj-lt"/>
              <a:buAutoNum type="arabicPeriod"/>
            </a:pPr>
            <a:r>
              <a:rPr lang="en-US" dirty="0"/>
              <a:t>Combining logic gates to produce simple circuits.</a:t>
            </a:r>
          </a:p>
          <a:p>
            <a:pPr marL="342900" indent="-342900">
              <a:lnSpc>
                <a:spcPct val="150000"/>
              </a:lnSpc>
              <a:buFont typeface="+mj-lt"/>
              <a:buAutoNum type="arabicPeriod"/>
            </a:pPr>
            <a:r>
              <a:rPr lang="en-US" dirty="0"/>
              <a:t>Applying logical diagrams &amp; operators in truth tables to solve problems.</a:t>
            </a:r>
          </a:p>
        </p:txBody>
      </p:sp>
    </p:spTree>
    <p:extLst>
      <p:ext uri="{BB962C8B-B14F-4D97-AF65-F5344CB8AC3E}">
        <p14:creationId xmlns:p14="http://schemas.microsoft.com/office/powerpoint/2010/main" val="2320480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sz="2400" dirty="0"/>
              <a:t>Worked Example 3</a:t>
            </a:r>
          </a:p>
        </p:txBody>
      </p:sp>
      <p:pic>
        <p:nvPicPr>
          <p:cNvPr id="5" name="Picture Placeholder 5" descr="A group of people holding a sign&#10;&#10;Description automatically generated">
            <a:extLst>
              <a:ext uri="{FF2B5EF4-FFF2-40B4-BE49-F238E27FC236}">
                <a16:creationId xmlns:a16="http://schemas.microsoft.com/office/drawing/2014/main" id="{98B55BD5-26F7-9027-F1EA-415D6BA4009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Now we can build up our final expression where we have a 1 in the (A AND NOT B) column, OR we have a 1 in the (A AND NOT C) column.</a:t>
            </a:r>
          </a:p>
        </p:txBody>
      </p:sp>
      <p:graphicFrame>
        <p:nvGraphicFramePr>
          <p:cNvPr id="10" name="Table 9">
            <a:extLst>
              <a:ext uri="{FF2B5EF4-FFF2-40B4-BE49-F238E27FC236}">
                <a16:creationId xmlns:a16="http://schemas.microsoft.com/office/drawing/2014/main" id="{3BEE9AE5-BFAA-DFA5-0DB1-D85D6689C135}"/>
              </a:ext>
            </a:extLst>
          </p:cNvPr>
          <p:cNvGraphicFramePr>
            <a:graphicFrameLocks noGrp="1"/>
          </p:cNvGraphicFramePr>
          <p:nvPr>
            <p:extLst>
              <p:ext uri="{D42A27DB-BD31-4B8C-83A1-F6EECF244321}">
                <p14:modId xmlns:p14="http://schemas.microsoft.com/office/powerpoint/2010/main" val="1036948740"/>
              </p:ext>
            </p:extLst>
          </p:nvPr>
        </p:nvGraphicFramePr>
        <p:xfrm>
          <a:off x="453655" y="2190471"/>
          <a:ext cx="5544000" cy="2913455"/>
        </p:xfrm>
        <a:graphic>
          <a:graphicData uri="http://schemas.openxmlformats.org/drawingml/2006/table">
            <a:tbl>
              <a:tblPr firstRow="1" bandRow="1">
                <a:tableStyleId>{D27102A9-8310-4765-A935-A1911B00CA55}</a:tableStyleId>
              </a:tblPr>
              <a:tblGrid>
                <a:gridCol w="693000">
                  <a:extLst>
                    <a:ext uri="{9D8B030D-6E8A-4147-A177-3AD203B41FA5}">
                      <a16:colId xmlns:a16="http://schemas.microsoft.com/office/drawing/2014/main" val="1978225420"/>
                    </a:ext>
                  </a:extLst>
                </a:gridCol>
                <a:gridCol w="693000">
                  <a:extLst>
                    <a:ext uri="{9D8B030D-6E8A-4147-A177-3AD203B41FA5}">
                      <a16:colId xmlns:a16="http://schemas.microsoft.com/office/drawing/2014/main" val="730949530"/>
                    </a:ext>
                  </a:extLst>
                </a:gridCol>
                <a:gridCol w="693000">
                  <a:extLst>
                    <a:ext uri="{9D8B030D-6E8A-4147-A177-3AD203B41FA5}">
                      <a16:colId xmlns:a16="http://schemas.microsoft.com/office/drawing/2014/main" val="598014203"/>
                    </a:ext>
                  </a:extLst>
                </a:gridCol>
                <a:gridCol w="693000">
                  <a:extLst>
                    <a:ext uri="{9D8B030D-6E8A-4147-A177-3AD203B41FA5}">
                      <a16:colId xmlns:a16="http://schemas.microsoft.com/office/drawing/2014/main" val="3700502867"/>
                    </a:ext>
                  </a:extLst>
                </a:gridCol>
                <a:gridCol w="693000">
                  <a:extLst>
                    <a:ext uri="{9D8B030D-6E8A-4147-A177-3AD203B41FA5}">
                      <a16:colId xmlns:a16="http://schemas.microsoft.com/office/drawing/2014/main" val="3423600292"/>
                    </a:ext>
                  </a:extLst>
                </a:gridCol>
                <a:gridCol w="693000">
                  <a:extLst>
                    <a:ext uri="{9D8B030D-6E8A-4147-A177-3AD203B41FA5}">
                      <a16:colId xmlns:a16="http://schemas.microsoft.com/office/drawing/2014/main" val="1834963278"/>
                    </a:ext>
                  </a:extLst>
                </a:gridCol>
                <a:gridCol w="693000">
                  <a:extLst>
                    <a:ext uri="{9D8B030D-6E8A-4147-A177-3AD203B41FA5}">
                      <a16:colId xmlns:a16="http://schemas.microsoft.com/office/drawing/2014/main" val="259151618"/>
                    </a:ext>
                  </a:extLst>
                </a:gridCol>
                <a:gridCol w="693000">
                  <a:extLst>
                    <a:ext uri="{9D8B030D-6E8A-4147-A177-3AD203B41FA5}">
                      <a16:colId xmlns:a16="http://schemas.microsoft.com/office/drawing/2014/main" val="409486830"/>
                    </a:ext>
                  </a:extLst>
                </a:gridCol>
              </a:tblGrid>
              <a:tr h="306000">
                <a:tc>
                  <a:txBody>
                    <a:bodyPr/>
                    <a:lstStyle/>
                    <a:p>
                      <a:pPr marL="0" marR="0" algn="ctr">
                        <a:lnSpc>
                          <a:spcPct val="107000"/>
                        </a:lnSpc>
                        <a:spcBef>
                          <a:spcPts val="0"/>
                        </a:spcBef>
                        <a:spcAft>
                          <a:spcPts val="0"/>
                        </a:spcAft>
                      </a:pPr>
                      <a:r>
                        <a:rPr lang="en-GB" sz="1400" dirty="0">
                          <a:effectLst/>
                          <a:latin typeface="Manrope" pitchFamily="2" charset="0"/>
                        </a:rPr>
                        <a:t>A</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B</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NOT C</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AND NOT B</a:t>
                      </a: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Times New Roman" panose="02020603050405020304" pitchFamily="18" charset="0"/>
                        </a:rPr>
                        <a:t>A AND NOT C</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ea typeface="Aptos" panose="020B0004020202020204" pitchFamily="34" charset="0"/>
                          <a:cs typeface="Times New Roman" panose="02020603050405020304" pitchFamily="18" charset="0"/>
                        </a:rPr>
                        <a:t>Q</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35289616"/>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062805175"/>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090656998"/>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109318194"/>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193415911"/>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043399967"/>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944625476"/>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448908948"/>
                  </a:ext>
                </a:extLst>
              </a:tr>
              <a:tr h="306000">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611114240"/>
                  </a:ext>
                </a:extLst>
              </a:tr>
            </a:tbl>
          </a:graphicData>
        </a:graphic>
      </p:graphicFrame>
    </p:spTree>
    <p:extLst>
      <p:ext uri="{BB962C8B-B14F-4D97-AF65-F5344CB8AC3E}">
        <p14:creationId xmlns:p14="http://schemas.microsoft.com/office/powerpoint/2010/main" val="1645061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3</a:t>
            </a:r>
          </a:p>
        </p:txBody>
      </p:sp>
      <p:pic>
        <p:nvPicPr>
          <p:cNvPr id="5" name="Picture Placeholder 5" descr="A group of people holding a sign&#10;&#10;Description automatically generated">
            <a:extLst>
              <a:ext uri="{FF2B5EF4-FFF2-40B4-BE49-F238E27FC236}">
                <a16:creationId xmlns:a16="http://schemas.microsoft.com/office/drawing/2014/main" id="{D10AD58C-34F4-23EE-A4E6-E00F44DBAD3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b="1" dirty="0"/>
              <a:t>Step 4: Look at the final output</a:t>
            </a:r>
            <a:endParaRPr lang="en-US" dirty="0"/>
          </a:p>
          <a:p>
            <a:pPr marL="0" indent="0" fontAlgn="base">
              <a:lnSpc>
                <a:spcPct val="150000"/>
              </a:lnSpc>
              <a:spcBef>
                <a:spcPts val="1200"/>
              </a:spcBef>
              <a:spcAft>
                <a:spcPts val="0"/>
              </a:spcAft>
              <a:buNone/>
            </a:pPr>
            <a:r>
              <a:rPr lang="en-US" dirty="0"/>
              <a:t>So here we can see that there are only 3 possible inputs to this gate that give us an output of true:</a:t>
            </a:r>
          </a:p>
        </p:txBody>
      </p:sp>
      <p:graphicFrame>
        <p:nvGraphicFramePr>
          <p:cNvPr id="7" name="Table 6">
            <a:extLst>
              <a:ext uri="{FF2B5EF4-FFF2-40B4-BE49-F238E27FC236}">
                <a16:creationId xmlns:a16="http://schemas.microsoft.com/office/drawing/2014/main" id="{664050EC-3296-FFAB-7B07-0B32F988B015}"/>
              </a:ext>
            </a:extLst>
          </p:cNvPr>
          <p:cNvGraphicFramePr>
            <a:graphicFrameLocks noGrp="1"/>
          </p:cNvGraphicFramePr>
          <p:nvPr>
            <p:extLst>
              <p:ext uri="{D42A27DB-BD31-4B8C-83A1-F6EECF244321}">
                <p14:modId xmlns:p14="http://schemas.microsoft.com/office/powerpoint/2010/main" val="832922920"/>
              </p:ext>
            </p:extLst>
          </p:nvPr>
        </p:nvGraphicFramePr>
        <p:xfrm>
          <a:off x="467833" y="2639512"/>
          <a:ext cx="5507664" cy="1224000"/>
        </p:xfrm>
        <a:graphic>
          <a:graphicData uri="http://schemas.openxmlformats.org/drawingml/2006/table">
            <a:tbl>
              <a:tblPr firstRow="1" bandRow="1">
                <a:tableStyleId>{D27102A9-8310-4765-A935-A1911B00CA55}</a:tableStyleId>
              </a:tblPr>
              <a:tblGrid>
                <a:gridCol w="1835888">
                  <a:extLst>
                    <a:ext uri="{9D8B030D-6E8A-4147-A177-3AD203B41FA5}">
                      <a16:colId xmlns:a16="http://schemas.microsoft.com/office/drawing/2014/main" val="3041580337"/>
                    </a:ext>
                  </a:extLst>
                </a:gridCol>
                <a:gridCol w="1835888">
                  <a:extLst>
                    <a:ext uri="{9D8B030D-6E8A-4147-A177-3AD203B41FA5}">
                      <a16:colId xmlns:a16="http://schemas.microsoft.com/office/drawing/2014/main" val="4053786145"/>
                    </a:ext>
                  </a:extLst>
                </a:gridCol>
                <a:gridCol w="1835888">
                  <a:extLst>
                    <a:ext uri="{9D8B030D-6E8A-4147-A177-3AD203B41FA5}">
                      <a16:colId xmlns:a16="http://schemas.microsoft.com/office/drawing/2014/main" val="1157936784"/>
                    </a:ext>
                  </a:extLst>
                </a:gridCol>
              </a:tblGrid>
              <a:tr h="306000">
                <a:tc>
                  <a:txBody>
                    <a:bodyPr/>
                    <a:lstStyle/>
                    <a:p>
                      <a:pPr marL="0" marR="0" algn="ctr">
                        <a:lnSpc>
                          <a:spcPct val="107000"/>
                        </a:lnSpc>
                        <a:spcBef>
                          <a:spcPts val="0"/>
                        </a:spcBef>
                        <a:spcAft>
                          <a:spcPts val="0"/>
                        </a:spcAft>
                      </a:pPr>
                      <a:r>
                        <a:rPr lang="en-GB" sz="1400" dirty="0">
                          <a:effectLst/>
                          <a:latin typeface="Manrope" pitchFamily="2" charset="0"/>
                        </a:rPr>
                        <a:t>A</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B</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C</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261429660"/>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87203729"/>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581742938"/>
                  </a:ext>
                </a:extLst>
              </a:tr>
              <a:tr h="306000">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506338800"/>
                  </a:ext>
                </a:extLst>
              </a:tr>
            </a:tbl>
          </a:graphicData>
        </a:graphic>
      </p:graphicFrame>
    </p:spTree>
    <p:extLst>
      <p:ext uri="{BB962C8B-B14F-4D97-AF65-F5344CB8AC3E}">
        <p14:creationId xmlns:p14="http://schemas.microsoft.com/office/powerpoint/2010/main" val="2869658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F9EB0EBF-5808-C375-D7A7-E181875D23E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You can combine logic gates to draw Boolean expressions.</a:t>
            </a:r>
          </a:p>
          <a:p>
            <a:pPr marL="0" indent="0" fontAlgn="base">
              <a:lnSpc>
                <a:spcPct val="150000"/>
              </a:lnSpc>
              <a:spcAft>
                <a:spcPts val="1200"/>
              </a:spcAft>
              <a:buNone/>
            </a:pPr>
            <a:r>
              <a:rPr lang="en-US" dirty="0"/>
              <a:t>Truth tables can be used to work out the outputs of any Boolean circuit.</a:t>
            </a:r>
          </a:p>
          <a:p>
            <a:pPr marL="0" indent="0" fontAlgn="base">
              <a:lnSpc>
                <a:spcPct val="150000"/>
              </a:lnSpc>
              <a:spcAft>
                <a:spcPts val="1200"/>
              </a:spcAft>
              <a:buNone/>
            </a:pPr>
            <a:r>
              <a:rPr lang="en-US" dirty="0"/>
              <a:t>They can be used to work out the Boolean algebra of any circuit.</a:t>
            </a:r>
          </a:p>
          <a:p>
            <a:pPr marL="0" indent="0" fontAlgn="base">
              <a:lnSpc>
                <a:spcPct val="150000"/>
              </a:lnSpc>
              <a:spcAft>
                <a:spcPts val="1200"/>
              </a:spcAft>
              <a:buNone/>
            </a:pPr>
            <a:r>
              <a:rPr lang="en-US" dirty="0"/>
              <a:t>The truth tables follow four rules:</a:t>
            </a:r>
          </a:p>
          <a:p>
            <a:pPr marL="285750" indent="-285750" fontAlgn="base">
              <a:lnSpc>
                <a:spcPct val="150000"/>
              </a:lnSpc>
              <a:spcAft>
                <a:spcPts val="1200"/>
              </a:spcAft>
              <a:buFont typeface="Arial" panose="020B0604020202020204" pitchFamily="34" charset="0"/>
              <a:buChar char="•"/>
            </a:pPr>
            <a:r>
              <a:rPr lang="en-US" dirty="0"/>
              <a:t>Step 1 – Build your inputs</a:t>
            </a:r>
          </a:p>
          <a:p>
            <a:pPr marL="285750" indent="-285750" fontAlgn="base">
              <a:lnSpc>
                <a:spcPct val="150000"/>
              </a:lnSpc>
              <a:spcAft>
                <a:spcPts val="1200"/>
              </a:spcAft>
              <a:buFont typeface="Arial" panose="020B0604020202020204" pitchFamily="34" charset="0"/>
              <a:buChar char="•"/>
            </a:pPr>
            <a:r>
              <a:rPr lang="en-US" dirty="0"/>
              <a:t>Step 2 – Check to see if any of your inputs have been </a:t>
            </a:r>
            <a:r>
              <a:rPr lang="en-US" dirty="0" err="1"/>
              <a:t>NOTed</a:t>
            </a:r>
            <a:endParaRPr lang="en-US" dirty="0"/>
          </a:p>
          <a:p>
            <a:pPr marL="285750" indent="-285750" fontAlgn="base">
              <a:lnSpc>
                <a:spcPct val="150000"/>
              </a:lnSpc>
              <a:spcAft>
                <a:spcPts val="1200"/>
              </a:spcAft>
              <a:buFont typeface="Arial" panose="020B0604020202020204" pitchFamily="34" charset="0"/>
              <a:buChar char="•"/>
            </a:pPr>
            <a:r>
              <a:rPr lang="en-US" dirty="0"/>
              <a:t>Step 3 – Build your expressions from your initial inputs</a:t>
            </a:r>
          </a:p>
          <a:p>
            <a:pPr marL="285750" indent="-285750" fontAlgn="base">
              <a:lnSpc>
                <a:spcPct val="150000"/>
              </a:lnSpc>
              <a:spcAft>
                <a:spcPts val="1200"/>
              </a:spcAft>
              <a:buFont typeface="Arial" panose="020B0604020202020204" pitchFamily="34" charset="0"/>
              <a:buChar char="•"/>
            </a:pPr>
            <a:r>
              <a:rPr lang="en-US" dirty="0"/>
              <a:t>Step 4 – Look at the final output.</a:t>
            </a:r>
          </a:p>
        </p:txBody>
      </p:sp>
    </p:spTree>
    <p:extLst>
      <p:ext uri="{BB962C8B-B14F-4D97-AF65-F5344CB8AC3E}">
        <p14:creationId xmlns:p14="http://schemas.microsoft.com/office/powerpoint/2010/main" val="3436593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A318693-732B-8DDC-10B0-10632D764E0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41467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Producing Simple Circuits</a:t>
            </a:r>
          </a:p>
        </p:txBody>
      </p:sp>
      <p:pic>
        <p:nvPicPr>
          <p:cNvPr id="6" name="Picture Placeholder 5" descr="A group of men standing in front of a white board&#10;&#10;Description automatically generated">
            <a:extLst>
              <a:ext uri="{FF2B5EF4-FFF2-40B4-BE49-F238E27FC236}">
                <a16:creationId xmlns:a16="http://schemas.microsoft.com/office/drawing/2014/main" id="{C72AC2A8-21B7-D4E6-8E2A-64D5D15BFEF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We can start to put logic gates together to make larger circuits. </a:t>
            </a:r>
          </a:p>
          <a:p>
            <a:pPr rtl="0">
              <a:lnSpc>
                <a:spcPct val="150000"/>
              </a:lnSpc>
              <a:spcBef>
                <a:spcPts val="1200"/>
              </a:spcBef>
              <a:spcAft>
                <a:spcPts val="0"/>
              </a:spcAft>
            </a:pPr>
            <a:r>
              <a:rPr lang="en-US" dirty="0"/>
              <a:t>Each circuit can be represented as a Boolean expression, which will always start with an output, usually called Q.</a:t>
            </a:r>
          </a:p>
          <a:p>
            <a:pPr rtl="0">
              <a:lnSpc>
                <a:spcPct val="150000"/>
              </a:lnSpc>
              <a:spcBef>
                <a:spcPts val="1200"/>
              </a:spcBef>
              <a:spcAft>
                <a:spcPts val="0"/>
              </a:spcAft>
            </a:pPr>
            <a:r>
              <a:rPr lang="en-US" dirty="0"/>
              <a:t>To solve these, start with the brackets on the inside and work outwards.</a:t>
            </a:r>
          </a:p>
          <a:p>
            <a:pPr rtl="0">
              <a:lnSpc>
                <a:spcPct val="150000"/>
              </a:lnSpc>
              <a:spcBef>
                <a:spcPts val="1200"/>
              </a:spcBef>
              <a:spcAft>
                <a:spcPts val="0"/>
              </a:spcAft>
            </a:pPr>
            <a:r>
              <a:rPr lang="en-US" dirty="0"/>
              <a:t>Let’s work through three different expressions:</a:t>
            </a:r>
          </a:p>
          <a:p>
            <a:pPr marL="285750" indent="-285750">
              <a:lnSpc>
                <a:spcPct val="150000"/>
              </a:lnSpc>
              <a:spcBef>
                <a:spcPts val="1200"/>
              </a:spcBef>
              <a:spcAft>
                <a:spcPts val="0"/>
              </a:spcAft>
              <a:buFont typeface="Arial" panose="020B0604020202020204" pitchFamily="34" charset="0"/>
              <a:buChar char="•"/>
            </a:pPr>
            <a:r>
              <a:rPr lang="en-US" dirty="0"/>
              <a:t>Q = A AND (B AND C)</a:t>
            </a:r>
          </a:p>
          <a:p>
            <a:pPr marL="285750" indent="-285750" rtl="0">
              <a:lnSpc>
                <a:spcPct val="150000"/>
              </a:lnSpc>
              <a:spcBef>
                <a:spcPts val="1200"/>
              </a:spcBef>
              <a:spcAft>
                <a:spcPts val="0"/>
              </a:spcAft>
              <a:buFont typeface="Arial" panose="020B0604020202020204" pitchFamily="34" charset="0"/>
              <a:buChar char="•"/>
            </a:pPr>
            <a:r>
              <a:rPr lang="en-US" dirty="0"/>
              <a:t>Q = NOT (A OR B)</a:t>
            </a:r>
          </a:p>
          <a:p>
            <a:pPr marL="285750" indent="-285750" rtl="0">
              <a:lnSpc>
                <a:spcPct val="150000"/>
              </a:lnSpc>
              <a:spcBef>
                <a:spcPts val="1200"/>
              </a:spcBef>
              <a:spcAft>
                <a:spcPts val="0"/>
              </a:spcAft>
              <a:buFont typeface="Arial" panose="020B0604020202020204" pitchFamily="34" charset="0"/>
              <a:buChar char="•"/>
            </a:pPr>
            <a:r>
              <a:rPr lang="en-GB" dirty="0"/>
              <a:t>Q = (A OR B) AND NOT C</a:t>
            </a:r>
          </a:p>
          <a:p>
            <a:pPr rtl="0">
              <a:lnSpc>
                <a:spcPct val="150000"/>
              </a:lnSpc>
              <a:spcBef>
                <a:spcPts val="1200"/>
              </a:spcBef>
              <a:spcAft>
                <a:spcPts val="0"/>
              </a:spcAft>
            </a:pPr>
            <a:endParaRPr lang="en-GB" dirty="0"/>
          </a:p>
        </p:txBody>
      </p:sp>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Worked Example 1</a:t>
            </a:r>
          </a:p>
        </p:txBody>
      </p:sp>
      <p:pic>
        <p:nvPicPr>
          <p:cNvPr id="5" name="Picture Placeholder 4" descr="A cartoon of a person sitting on a white rectangular sign with a hand holding a white rectangular sign with black text&#10;&#10;Description automatically generated">
            <a:extLst>
              <a:ext uri="{FF2B5EF4-FFF2-40B4-BE49-F238E27FC236}">
                <a16:creationId xmlns:a16="http://schemas.microsoft.com/office/drawing/2014/main" id="{5748F839-CCB0-6146-0CBC-BF44A741C74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Step 1 </a:t>
            </a:r>
          </a:p>
          <a:p>
            <a:pPr rtl="0">
              <a:lnSpc>
                <a:spcPct val="150000"/>
              </a:lnSpc>
              <a:spcBef>
                <a:spcPts val="1200"/>
              </a:spcBef>
              <a:spcAft>
                <a:spcPts val="0"/>
              </a:spcAft>
            </a:pPr>
            <a:r>
              <a:rPr lang="en-US" dirty="0"/>
              <a:t>Start with the brackets. This is the “B AND C” part.</a:t>
            </a:r>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a:p>
            <a:pPr algn="ctr" rtl="0">
              <a:lnSpc>
                <a:spcPct val="150000"/>
              </a:lnSpc>
              <a:spcBef>
                <a:spcPts val="1200"/>
              </a:spcBef>
              <a:spcAft>
                <a:spcPts val="0"/>
              </a:spcAft>
            </a:pPr>
            <a:r>
              <a:rPr lang="en-US" sz="1200" dirty="0"/>
              <a:t>Figure 1 – An AND gate with the inputs B &amp; C.</a:t>
            </a:r>
          </a:p>
          <a:p>
            <a:pPr rtl="0">
              <a:lnSpc>
                <a:spcPct val="150000"/>
              </a:lnSpc>
              <a:spcBef>
                <a:spcPts val="1200"/>
              </a:spcBef>
              <a:spcAft>
                <a:spcPts val="0"/>
              </a:spcAft>
            </a:pPr>
            <a:r>
              <a:rPr lang="en-US" b="1" dirty="0"/>
              <a:t>Step 2 </a:t>
            </a:r>
          </a:p>
          <a:p>
            <a:pPr rtl="0">
              <a:lnSpc>
                <a:spcPct val="150000"/>
              </a:lnSpc>
              <a:spcBef>
                <a:spcPts val="1200"/>
              </a:spcBef>
              <a:spcAft>
                <a:spcPts val="0"/>
              </a:spcAft>
            </a:pPr>
            <a:r>
              <a:rPr lang="en-US" dirty="0"/>
              <a:t>Add the outer expression; this is the “A AND” part.</a:t>
            </a:r>
            <a:br>
              <a:rPr lang="en-US" dirty="0"/>
            </a:br>
            <a:br>
              <a:rPr lang="en-US" dirty="0"/>
            </a:br>
            <a:endParaRPr lang="en-US" dirty="0"/>
          </a:p>
          <a:p>
            <a:pPr rtl="0">
              <a:lnSpc>
                <a:spcPct val="150000"/>
              </a:lnSpc>
              <a:spcBef>
                <a:spcPts val="1200"/>
              </a:spcBef>
              <a:spcAft>
                <a:spcPts val="0"/>
              </a:spcAft>
            </a:pPr>
            <a:endParaRPr lang="en-US" dirty="0"/>
          </a:p>
          <a:p>
            <a:pPr algn="ctr" rtl="0">
              <a:lnSpc>
                <a:spcPct val="150000"/>
              </a:lnSpc>
              <a:spcBef>
                <a:spcPts val="1200"/>
              </a:spcBef>
              <a:spcAft>
                <a:spcPts val="0"/>
              </a:spcAft>
            </a:pPr>
            <a:r>
              <a:rPr lang="en-US" sz="1200" dirty="0"/>
              <a:t>Figure 2 – The result of B AND C is used as input on another AND gate with A.</a:t>
            </a:r>
          </a:p>
        </p:txBody>
      </p:sp>
      <p:pic>
        <p:nvPicPr>
          <p:cNvPr id="10" name="Picture 9" descr="A black and white logo&#10;&#10;Description automatically generated">
            <a:extLst>
              <a:ext uri="{FF2B5EF4-FFF2-40B4-BE49-F238E27FC236}">
                <a16:creationId xmlns:a16="http://schemas.microsoft.com/office/drawing/2014/main" id="{193B9E72-7D04-3DB8-52E5-FCD56B226F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429" y="2327304"/>
            <a:ext cx="2131274" cy="891124"/>
          </a:xfrm>
          <a:prstGeom prst="rect">
            <a:avLst/>
          </a:prstGeom>
        </p:spPr>
      </p:pic>
      <p:pic>
        <p:nvPicPr>
          <p:cNvPr id="16" name="Picture 15" descr="A black and white diagram&#10;&#10;Description automatically generated">
            <a:extLst>
              <a:ext uri="{FF2B5EF4-FFF2-40B4-BE49-F238E27FC236}">
                <a16:creationId xmlns:a16="http://schemas.microsoft.com/office/drawing/2014/main" id="{941417B0-02A1-C04F-3B7A-21918BDD96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596" y="4616795"/>
            <a:ext cx="4291122" cy="1083840"/>
          </a:xfrm>
          <a:prstGeom prst="rect">
            <a:avLst/>
          </a:prstGeom>
        </p:spPr>
      </p:pic>
    </p:spTree>
    <p:extLst>
      <p:ext uri="{BB962C8B-B14F-4D97-AF65-F5344CB8AC3E}">
        <p14:creationId xmlns:p14="http://schemas.microsoft.com/office/powerpoint/2010/main" val="2409382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Worked Example 2</a:t>
            </a:r>
          </a:p>
        </p:txBody>
      </p:sp>
      <p:pic>
        <p:nvPicPr>
          <p:cNvPr id="5" name="Picture Placeholder 4" descr="A cartoon of people with a question mark&#10;&#10;Description automatically generated">
            <a:extLst>
              <a:ext uri="{FF2B5EF4-FFF2-40B4-BE49-F238E27FC236}">
                <a16:creationId xmlns:a16="http://schemas.microsoft.com/office/drawing/2014/main" id="{584545B7-29B4-394F-A1AA-938000D1582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Step 1 </a:t>
            </a:r>
          </a:p>
          <a:p>
            <a:pPr rtl="0">
              <a:lnSpc>
                <a:spcPct val="150000"/>
              </a:lnSpc>
              <a:spcBef>
                <a:spcPts val="1200"/>
              </a:spcBef>
              <a:spcAft>
                <a:spcPts val="0"/>
              </a:spcAft>
            </a:pPr>
            <a:r>
              <a:rPr lang="en-US" dirty="0"/>
              <a:t>Start with the brackets. This is the “A OR B” part.</a:t>
            </a:r>
          </a:p>
          <a:p>
            <a:pPr rtl="0">
              <a:lnSpc>
                <a:spcPct val="150000"/>
              </a:lnSpc>
              <a:spcBef>
                <a:spcPts val="1200"/>
              </a:spcBef>
              <a:spcAft>
                <a:spcPts val="0"/>
              </a:spcAft>
            </a:pPr>
            <a:br>
              <a:rPr lang="en-US" dirty="0"/>
            </a:br>
            <a:br>
              <a:rPr lang="en-US" dirty="0"/>
            </a:br>
            <a:endParaRPr lang="en-US" dirty="0"/>
          </a:p>
          <a:p>
            <a:pPr algn="ctr" rtl="0">
              <a:lnSpc>
                <a:spcPct val="150000"/>
              </a:lnSpc>
              <a:spcBef>
                <a:spcPts val="1200"/>
              </a:spcBef>
              <a:spcAft>
                <a:spcPts val="0"/>
              </a:spcAft>
            </a:pPr>
            <a:r>
              <a:rPr lang="en-US" sz="1200" dirty="0"/>
              <a:t>Figure 3 – An OR gate with the inputs A &amp; B.</a:t>
            </a:r>
          </a:p>
          <a:p>
            <a:pPr rtl="0">
              <a:lnSpc>
                <a:spcPct val="150000"/>
              </a:lnSpc>
              <a:spcBef>
                <a:spcPts val="1200"/>
              </a:spcBef>
              <a:spcAft>
                <a:spcPts val="0"/>
              </a:spcAft>
            </a:pPr>
            <a:r>
              <a:rPr lang="en-US" b="1" dirty="0"/>
              <a:t>Step 2 </a:t>
            </a:r>
          </a:p>
          <a:p>
            <a:pPr rtl="0">
              <a:lnSpc>
                <a:spcPct val="150000"/>
              </a:lnSpc>
              <a:spcBef>
                <a:spcPts val="1200"/>
              </a:spcBef>
              <a:spcAft>
                <a:spcPts val="0"/>
              </a:spcAft>
            </a:pPr>
            <a:r>
              <a:rPr lang="en-US" dirty="0"/>
              <a:t>Add the outer expression. This is the “NOT” part.</a:t>
            </a:r>
          </a:p>
          <a:p>
            <a:pPr rtl="0">
              <a:lnSpc>
                <a:spcPct val="150000"/>
              </a:lnSpc>
              <a:spcBef>
                <a:spcPts val="1200"/>
              </a:spcBef>
              <a:spcAft>
                <a:spcPts val="0"/>
              </a:spcAft>
            </a:pPr>
            <a:br>
              <a:rPr lang="en-US" dirty="0"/>
            </a:br>
            <a:br>
              <a:rPr lang="en-US" dirty="0"/>
            </a:br>
            <a:endParaRPr lang="en-US" dirty="0"/>
          </a:p>
          <a:p>
            <a:pPr algn="ctr" rtl="0">
              <a:lnSpc>
                <a:spcPct val="150000"/>
              </a:lnSpc>
              <a:spcBef>
                <a:spcPts val="1200"/>
              </a:spcBef>
              <a:spcAft>
                <a:spcPts val="0"/>
              </a:spcAft>
            </a:pPr>
            <a:r>
              <a:rPr lang="en-US" sz="1200" dirty="0"/>
              <a:t>Figure 4 – The result of A OR B is then </a:t>
            </a:r>
            <a:r>
              <a:rPr lang="en-US" sz="1200" dirty="0" err="1"/>
              <a:t>NOTed</a:t>
            </a:r>
            <a:r>
              <a:rPr lang="en-US" sz="1200" dirty="0"/>
              <a:t>.</a:t>
            </a:r>
          </a:p>
        </p:txBody>
      </p:sp>
      <p:pic>
        <p:nvPicPr>
          <p:cNvPr id="25" name="Picture 24" descr="A black and white logo&#10;&#10;Description automatically generated">
            <a:extLst>
              <a:ext uri="{FF2B5EF4-FFF2-40B4-BE49-F238E27FC236}">
                <a16:creationId xmlns:a16="http://schemas.microsoft.com/office/drawing/2014/main" id="{023E278B-73D5-3FD7-FA8D-3D55DB1DD1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429" y="2316765"/>
            <a:ext cx="2131274" cy="1010328"/>
          </a:xfrm>
          <a:prstGeom prst="rect">
            <a:avLst/>
          </a:prstGeom>
        </p:spPr>
      </p:pic>
      <p:pic>
        <p:nvPicPr>
          <p:cNvPr id="11" name="Picture 10" descr="A black arrow with a white background&#10;&#10;Description automatically generated">
            <a:extLst>
              <a:ext uri="{FF2B5EF4-FFF2-40B4-BE49-F238E27FC236}">
                <a16:creationId xmlns:a16="http://schemas.microsoft.com/office/drawing/2014/main" id="{B75F2827-2E78-B7E0-F640-A7214A0385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728" y="4766800"/>
            <a:ext cx="4284676" cy="1010328"/>
          </a:xfrm>
          <a:prstGeom prst="rect">
            <a:avLst/>
          </a:prstGeom>
        </p:spPr>
      </p:pic>
    </p:spTree>
    <p:extLst>
      <p:ext uri="{BB962C8B-B14F-4D97-AF65-F5344CB8AC3E}">
        <p14:creationId xmlns:p14="http://schemas.microsoft.com/office/powerpoint/2010/main" val="3782954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Worked Example 3</a:t>
            </a:r>
          </a:p>
        </p:txBody>
      </p:sp>
      <p:pic>
        <p:nvPicPr>
          <p:cNvPr id="5" name="Picture Placeholder 4" descr="A cartoon of two men holding a sign&#10;&#10;Description automatically generated">
            <a:extLst>
              <a:ext uri="{FF2B5EF4-FFF2-40B4-BE49-F238E27FC236}">
                <a16:creationId xmlns:a16="http://schemas.microsoft.com/office/drawing/2014/main" id="{FEA31FEA-C43C-656C-C8E7-4D78A662575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Step 1</a:t>
            </a:r>
          </a:p>
          <a:p>
            <a:pPr rtl="0">
              <a:lnSpc>
                <a:spcPct val="150000"/>
              </a:lnSpc>
              <a:spcBef>
                <a:spcPts val="1200"/>
              </a:spcBef>
              <a:spcAft>
                <a:spcPts val="0"/>
              </a:spcAft>
            </a:pPr>
            <a:r>
              <a:rPr lang="en-US" dirty="0"/>
              <a:t> Start with the brackets. This is the “A OR B” part.</a:t>
            </a:r>
          </a:p>
          <a:p>
            <a:pPr rtl="0">
              <a:lnSpc>
                <a:spcPct val="150000"/>
              </a:lnSpc>
              <a:spcBef>
                <a:spcPts val="1200"/>
              </a:spcBef>
              <a:spcAft>
                <a:spcPts val="0"/>
              </a:spcAft>
            </a:pPr>
            <a:endParaRPr lang="en-US" dirty="0"/>
          </a:p>
          <a:p>
            <a:pPr algn="ctr" rtl="0">
              <a:lnSpc>
                <a:spcPct val="150000"/>
              </a:lnSpc>
              <a:spcBef>
                <a:spcPts val="1200"/>
              </a:spcBef>
              <a:spcAft>
                <a:spcPts val="0"/>
              </a:spcAft>
            </a:pPr>
            <a:br>
              <a:rPr lang="en-US" dirty="0"/>
            </a:br>
            <a:br>
              <a:rPr lang="en-US" dirty="0"/>
            </a:br>
            <a:r>
              <a:rPr lang="en-US" sz="1200" dirty="0"/>
              <a:t>Figure 5 – An OR gate with the inputs A &amp; B.</a:t>
            </a:r>
          </a:p>
          <a:p>
            <a:pPr rtl="0">
              <a:lnSpc>
                <a:spcPct val="150000"/>
              </a:lnSpc>
              <a:spcBef>
                <a:spcPts val="1200"/>
              </a:spcBef>
              <a:spcAft>
                <a:spcPts val="0"/>
              </a:spcAft>
            </a:pPr>
            <a:r>
              <a:rPr lang="en-US" b="1" dirty="0"/>
              <a:t>Step 2 </a:t>
            </a:r>
          </a:p>
          <a:p>
            <a:pPr rtl="0">
              <a:lnSpc>
                <a:spcPct val="150000"/>
              </a:lnSpc>
              <a:spcBef>
                <a:spcPts val="1200"/>
              </a:spcBef>
              <a:spcAft>
                <a:spcPts val="0"/>
              </a:spcAft>
            </a:pPr>
            <a:r>
              <a:rPr lang="en-US" dirty="0"/>
              <a:t>Add the outer expression. This is the “AND C” part.</a:t>
            </a:r>
          </a:p>
          <a:p>
            <a:pPr rtl="0">
              <a:lnSpc>
                <a:spcPct val="150000"/>
              </a:lnSpc>
              <a:spcBef>
                <a:spcPts val="1200"/>
              </a:spcBef>
              <a:spcAft>
                <a:spcPts val="0"/>
              </a:spcAft>
            </a:pPr>
            <a:br>
              <a:rPr lang="en-US" dirty="0"/>
            </a:br>
            <a:br>
              <a:rPr lang="en-US" dirty="0"/>
            </a:br>
            <a:endParaRPr lang="en-US" dirty="0"/>
          </a:p>
          <a:p>
            <a:pPr algn="ctr" rtl="0">
              <a:lnSpc>
                <a:spcPct val="150000"/>
              </a:lnSpc>
              <a:spcBef>
                <a:spcPts val="1200"/>
              </a:spcBef>
              <a:spcAft>
                <a:spcPts val="0"/>
              </a:spcAft>
            </a:pPr>
            <a:r>
              <a:rPr lang="en-US" sz="1200" dirty="0"/>
              <a:t>Figure 6 – The result of A OR B is used as input on an AND gate with NOT C.</a:t>
            </a:r>
          </a:p>
          <a:p>
            <a:pPr rtl="0">
              <a:lnSpc>
                <a:spcPct val="150000"/>
              </a:lnSpc>
              <a:spcBef>
                <a:spcPts val="1200"/>
              </a:spcBef>
              <a:spcAft>
                <a:spcPts val="0"/>
              </a:spcAft>
            </a:pPr>
            <a:endParaRPr lang="en-US" dirty="0"/>
          </a:p>
        </p:txBody>
      </p:sp>
      <p:pic>
        <p:nvPicPr>
          <p:cNvPr id="6" name="Picture 5" descr="A black and white logo&#10;&#10;Description automatically generated">
            <a:extLst>
              <a:ext uri="{FF2B5EF4-FFF2-40B4-BE49-F238E27FC236}">
                <a16:creationId xmlns:a16="http://schemas.microsoft.com/office/drawing/2014/main" id="{D4DC9D15-3BCA-1FDF-79E1-29AFF84B75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429" y="2316765"/>
            <a:ext cx="2131274" cy="1010328"/>
          </a:xfrm>
          <a:prstGeom prst="rect">
            <a:avLst/>
          </a:prstGeom>
        </p:spPr>
      </p:pic>
      <p:pic>
        <p:nvPicPr>
          <p:cNvPr id="10" name="Picture 9" descr="A black arrows with a circle&#10;&#10;Description automatically generated with medium confidence">
            <a:extLst>
              <a:ext uri="{FF2B5EF4-FFF2-40B4-BE49-F238E27FC236}">
                <a16:creationId xmlns:a16="http://schemas.microsoft.com/office/drawing/2014/main" id="{BEAD0828-C6A1-2A08-B341-DD8936A99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515" y="4739828"/>
            <a:ext cx="4687101" cy="1162635"/>
          </a:xfrm>
          <a:prstGeom prst="rect">
            <a:avLst/>
          </a:prstGeom>
        </p:spPr>
      </p:pic>
    </p:spTree>
    <p:extLst>
      <p:ext uri="{BB962C8B-B14F-4D97-AF65-F5344CB8AC3E}">
        <p14:creationId xmlns:p14="http://schemas.microsoft.com/office/powerpoint/2010/main" val="185472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Solving Problems</a:t>
            </a:r>
          </a:p>
        </p:txBody>
      </p:sp>
      <p:pic>
        <p:nvPicPr>
          <p:cNvPr id="6" name="Picture Placeholder 5" descr="A group of men standing in front of a white board&#10;&#10;Description automatically generated">
            <a:extLst>
              <a:ext uri="{FF2B5EF4-FFF2-40B4-BE49-F238E27FC236}">
                <a16:creationId xmlns:a16="http://schemas.microsoft.com/office/drawing/2014/main" id="{79F7F87C-3316-4BA5-79F1-D5EFE7688AC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We have seen how we can use Boolean algebra to represent some circuits. </a:t>
            </a:r>
          </a:p>
          <a:p>
            <a:pPr rtl="0">
              <a:lnSpc>
                <a:spcPct val="150000"/>
              </a:lnSpc>
              <a:spcBef>
                <a:spcPts val="1200"/>
              </a:spcBef>
              <a:spcAft>
                <a:spcPts val="0"/>
              </a:spcAft>
            </a:pPr>
            <a:r>
              <a:rPr lang="en-US" dirty="0"/>
              <a:t>We can build up truth tables to show all the inputs and all the possible outputs for any circuit. </a:t>
            </a:r>
          </a:p>
          <a:p>
            <a:pPr rtl="0">
              <a:lnSpc>
                <a:spcPct val="150000"/>
              </a:lnSpc>
              <a:spcBef>
                <a:spcPts val="1200"/>
              </a:spcBef>
              <a:spcAft>
                <a:spcPts val="0"/>
              </a:spcAft>
            </a:pPr>
            <a:r>
              <a:rPr lang="en-US" dirty="0"/>
              <a:t>We can then use this to work out which combination of inputs will give us a TRUE output.</a:t>
            </a:r>
          </a:p>
          <a:p>
            <a:pPr rtl="0">
              <a:lnSpc>
                <a:spcPct val="150000"/>
              </a:lnSpc>
              <a:spcBef>
                <a:spcPts val="1200"/>
              </a:spcBef>
              <a:spcAft>
                <a:spcPts val="0"/>
              </a:spcAft>
            </a:pPr>
            <a:r>
              <a:rPr lang="en-US" dirty="0"/>
              <a:t>The way to do this is to start small and build up your truth table column by column.</a:t>
            </a:r>
          </a:p>
        </p:txBody>
      </p:sp>
    </p:spTree>
    <p:extLst>
      <p:ext uri="{BB962C8B-B14F-4D97-AF65-F5344CB8AC3E}">
        <p14:creationId xmlns:p14="http://schemas.microsoft.com/office/powerpoint/2010/main" val="521022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Solving Problems</a:t>
            </a:r>
          </a:p>
        </p:txBody>
      </p:sp>
      <p:pic>
        <p:nvPicPr>
          <p:cNvPr id="6" name="Picture Placeholder 5" descr="A group of men standing in front of a white board&#10;&#10;Description automatically generated">
            <a:extLst>
              <a:ext uri="{FF2B5EF4-FFF2-40B4-BE49-F238E27FC236}">
                <a16:creationId xmlns:a16="http://schemas.microsoft.com/office/drawing/2014/main" id="{E3840C0A-9D11-A91D-E481-08D5EBA6B35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a:lnSpc>
                <a:spcPct val="150000"/>
              </a:lnSpc>
              <a:spcBef>
                <a:spcPts val="1200"/>
              </a:spcBef>
              <a:spcAft>
                <a:spcPts val="0"/>
              </a:spcAft>
            </a:pPr>
            <a:r>
              <a:rPr lang="en-US" dirty="0"/>
              <a:t>In your exam, you might need to complete a truth table for a given Boolean expression or draw the circuit diagram for a Boolean expression and then plot the truth table.</a:t>
            </a:r>
          </a:p>
          <a:p>
            <a:pPr rtl="0">
              <a:lnSpc>
                <a:spcPct val="150000"/>
              </a:lnSpc>
              <a:spcBef>
                <a:spcPts val="1200"/>
              </a:spcBef>
              <a:spcAft>
                <a:spcPts val="0"/>
              </a:spcAft>
            </a:pPr>
            <a:r>
              <a:rPr lang="en-US" dirty="0"/>
              <a:t>In order to solve this, you can follow some very simple steps:</a:t>
            </a:r>
          </a:p>
          <a:p>
            <a:pPr marL="342900" indent="-342900" rtl="0">
              <a:lnSpc>
                <a:spcPct val="150000"/>
              </a:lnSpc>
              <a:spcBef>
                <a:spcPts val="1200"/>
              </a:spcBef>
              <a:spcAft>
                <a:spcPts val="0"/>
              </a:spcAft>
              <a:buFont typeface="+mj-lt"/>
              <a:buAutoNum type="arabicPeriod"/>
            </a:pPr>
            <a:r>
              <a:rPr lang="en-US" dirty="0"/>
              <a:t>Build your inputs</a:t>
            </a:r>
          </a:p>
          <a:p>
            <a:pPr marL="342900" indent="-342900" rtl="0">
              <a:lnSpc>
                <a:spcPct val="150000"/>
              </a:lnSpc>
              <a:spcBef>
                <a:spcPts val="1200"/>
              </a:spcBef>
              <a:spcAft>
                <a:spcPts val="0"/>
              </a:spcAft>
              <a:buFont typeface="+mj-lt"/>
              <a:buAutoNum type="arabicPeriod"/>
            </a:pPr>
            <a:r>
              <a:rPr lang="en-US" dirty="0"/>
              <a:t>Check to see if any of your inputs have been </a:t>
            </a:r>
            <a:r>
              <a:rPr lang="en-US" dirty="0" err="1"/>
              <a:t>NOTed</a:t>
            </a:r>
            <a:endParaRPr lang="en-US" dirty="0"/>
          </a:p>
          <a:p>
            <a:pPr marL="342900" indent="-342900" rtl="0">
              <a:lnSpc>
                <a:spcPct val="150000"/>
              </a:lnSpc>
              <a:spcBef>
                <a:spcPts val="1200"/>
              </a:spcBef>
              <a:spcAft>
                <a:spcPts val="0"/>
              </a:spcAft>
              <a:buFont typeface="+mj-lt"/>
              <a:buAutoNum type="arabicPeriod"/>
            </a:pPr>
            <a:r>
              <a:rPr lang="en-US" dirty="0"/>
              <a:t>Build your expressions from your initial inputs</a:t>
            </a:r>
          </a:p>
          <a:p>
            <a:pPr marL="342900" indent="-342900" rtl="0">
              <a:lnSpc>
                <a:spcPct val="150000"/>
              </a:lnSpc>
              <a:spcBef>
                <a:spcPts val="1200"/>
              </a:spcBef>
              <a:spcAft>
                <a:spcPts val="0"/>
              </a:spcAft>
              <a:buFont typeface="+mj-lt"/>
              <a:buAutoNum type="arabicPeriod"/>
            </a:pPr>
            <a:r>
              <a:rPr lang="en-US" dirty="0"/>
              <a:t>Look at the final output</a:t>
            </a:r>
          </a:p>
          <a:p>
            <a:pPr rtl="0">
              <a:lnSpc>
                <a:spcPct val="150000"/>
              </a:lnSpc>
              <a:spcBef>
                <a:spcPts val="1200"/>
              </a:spcBef>
              <a:spcAft>
                <a:spcPts val="0"/>
              </a:spcAft>
            </a:pPr>
            <a:r>
              <a:rPr lang="en-US" dirty="0"/>
              <a:t>Let’s now work through three example Boolean expressions.</a:t>
            </a:r>
          </a:p>
        </p:txBody>
      </p:sp>
    </p:spTree>
    <p:extLst>
      <p:ext uri="{BB962C8B-B14F-4D97-AF65-F5344CB8AC3E}">
        <p14:creationId xmlns:p14="http://schemas.microsoft.com/office/powerpoint/2010/main" val="752354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7" name="Picture Placeholder 6" descr="A cartoon of two men holding a sign&#10;&#10;Description automatically generated">
            <a:extLst>
              <a:ext uri="{FF2B5EF4-FFF2-40B4-BE49-F238E27FC236}">
                <a16:creationId xmlns:a16="http://schemas.microsoft.com/office/drawing/2014/main" id="{0B5829A8-4018-FF35-5DF9-B489B505A3B3}"/>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b="1" dirty="0"/>
              <a:t>Step 1: Build your inputs</a:t>
            </a:r>
          </a:p>
          <a:p>
            <a:pPr marL="0" indent="0" fontAlgn="base">
              <a:lnSpc>
                <a:spcPct val="150000"/>
              </a:lnSpc>
              <a:spcBef>
                <a:spcPts val="1200"/>
              </a:spcBef>
              <a:spcAft>
                <a:spcPts val="0"/>
              </a:spcAft>
              <a:buNone/>
            </a:pPr>
            <a:r>
              <a:rPr lang="en-US" dirty="0"/>
              <a:t>We have two inputs, A and NOT B. So, we need 4 rows.</a:t>
            </a:r>
            <a:br>
              <a:rPr lang="en-US" dirty="0"/>
            </a:br>
            <a:br>
              <a:rPr lang="en-US" dirty="0"/>
            </a:b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r>
              <a:rPr lang="en-US" b="1" dirty="0"/>
              <a:t>Step 2: Check to see if any of your inputs have been </a:t>
            </a:r>
            <a:r>
              <a:rPr lang="en-US" b="1" dirty="0" err="1"/>
              <a:t>NOTed</a:t>
            </a:r>
            <a:endParaRPr lang="en-US" b="1" dirty="0"/>
          </a:p>
          <a:p>
            <a:pPr marL="0" indent="0" fontAlgn="base">
              <a:lnSpc>
                <a:spcPct val="150000"/>
              </a:lnSpc>
              <a:spcBef>
                <a:spcPts val="1200"/>
              </a:spcBef>
              <a:spcAft>
                <a:spcPts val="0"/>
              </a:spcAft>
              <a:buNone/>
            </a:pPr>
            <a:r>
              <a:rPr lang="en-US" dirty="0"/>
              <a:t>Yes – B has been </a:t>
            </a:r>
            <a:r>
              <a:rPr lang="en-US" dirty="0" err="1"/>
              <a:t>NOTed</a:t>
            </a:r>
            <a:r>
              <a:rPr lang="en-US" dirty="0"/>
              <a:t>, so add a column for NOT B.</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r>
              <a:rPr lang="en-US" dirty="0"/>
              <a:t>Notice how all we have done is flip the B column values.</a:t>
            </a:r>
          </a:p>
          <a:p>
            <a:pPr marL="0" indent="0" fontAlgn="base">
              <a:lnSpc>
                <a:spcPct val="150000"/>
              </a:lnSpc>
              <a:spcBef>
                <a:spcPts val="1200"/>
              </a:spcBef>
              <a:spcAft>
                <a:spcPts val="0"/>
              </a:spcAft>
              <a:buNone/>
            </a:pPr>
            <a:endParaRPr lang="en-US" dirty="0"/>
          </a:p>
        </p:txBody>
      </p:sp>
      <p:graphicFrame>
        <p:nvGraphicFramePr>
          <p:cNvPr id="11" name="Table 10">
            <a:extLst>
              <a:ext uri="{FF2B5EF4-FFF2-40B4-BE49-F238E27FC236}">
                <a16:creationId xmlns:a16="http://schemas.microsoft.com/office/drawing/2014/main" id="{65EE877E-7682-518B-D7CF-243FF34F8228}"/>
              </a:ext>
            </a:extLst>
          </p:cNvPr>
          <p:cNvGraphicFramePr>
            <a:graphicFrameLocks noGrp="1"/>
          </p:cNvGraphicFramePr>
          <p:nvPr>
            <p:extLst>
              <p:ext uri="{D42A27DB-BD31-4B8C-83A1-F6EECF244321}">
                <p14:modId xmlns:p14="http://schemas.microsoft.com/office/powerpoint/2010/main" val="2290329030"/>
              </p:ext>
            </p:extLst>
          </p:nvPr>
        </p:nvGraphicFramePr>
        <p:xfrm>
          <a:off x="467668" y="2281500"/>
          <a:ext cx="5514321" cy="1530000"/>
        </p:xfrm>
        <a:graphic>
          <a:graphicData uri="http://schemas.openxmlformats.org/drawingml/2006/table">
            <a:tbl>
              <a:tblPr firstRow="1" bandRow="1">
                <a:tableStyleId>{D27102A9-8310-4765-A935-A1911B00CA55}</a:tableStyleId>
              </a:tblPr>
              <a:tblGrid>
                <a:gridCol w="1838107">
                  <a:extLst>
                    <a:ext uri="{9D8B030D-6E8A-4147-A177-3AD203B41FA5}">
                      <a16:colId xmlns:a16="http://schemas.microsoft.com/office/drawing/2014/main" val="2930917671"/>
                    </a:ext>
                  </a:extLst>
                </a:gridCol>
                <a:gridCol w="1838107">
                  <a:extLst>
                    <a:ext uri="{9D8B030D-6E8A-4147-A177-3AD203B41FA5}">
                      <a16:colId xmlns:a16="http://schemas.microsoft.com/office/drawing/2014/main" val="617071240"/>
                    </a:ext>
                  </a:extLst>
                </a:gridCol>
                <a:gridCol w="1838107">
                  <a:extLst>
                    <a:ext uri="{9D8B030D-6E8A-4147-A177-3AD203B41FA5}">
                      <a16:colId xmlns:a16="http://schemas.microsoft.com/office/drawing/2014/main" val="4110455530"/>
                    </a:ext>
                  </a:extLst>
                </a:gridCol>
              </a:tblGrid>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A</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B</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Q</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extLst>
                  <a:ext uri="{0D108BD9-81ED-4DB2-BD59-A6C34878D82A}">
                    <a16:rowId xmlns:a16="http://schemas.microsoft.com/office/drawing/2014/main" val="4185741448"/>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275416847"/>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0</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4082187800"/>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566939182"/>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0</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algn="ctr">
                        <a:lnSpc>
                          <a:spcPct val="107000"/>
                        </a:lnSpc>
                      </a:pPr>
                      <a:endParaRPr lang="en-US" sz="1400" dirty="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447336028"/>
                  </a:ext>
                </a:extLst>
              </a:tr>
            </a:tbl>
          </a:graphicData>
        </a:graphic>
      </p:graphicFrame>
      <p:graphicFrame>
        <p:nvGraphicFramePr>
          <p:cNvPr id="5" name="Table 4">
            <a:extLst>
              <a:ext uri="{FF2B5EF4-FFF2-40B4-BE49-F238E27FC236}">
                <a16:creationId xmlns:a16="http://schemas.microsoft.com/office/drawing/2014/main" id="{9DEABE27-493A-CD13-9120-CC68A2796E70}"/>
              </a:ext>
            </a:extLst>
          </p:cNvPr>
          <p:cNvGraphicFramePr>
            <a:graphicFrameLocks noGrp="1"/>
          </p:cNvGraphicFramePr>
          <p:nvPr>
            <p:extLst>
              <p:ext uri="{D42A27DB-BD31-4B8C-83A1-F6EECF244321}">
                <p14:modId xmlns:p14="http://schemas.microsoft.com/office/powerpoint/2010/main" val="343227541"/>
              </p:ext>
            </p:extLst>
          </p:nvPr>
        </p:nvGraphicFramePr>
        <p:xfrm>
          <a:off x="467669" y="4759960"/>
          <a:ext cx="5514320" cy="1530000"/>
        </p:xfrm>
        <a:graphic>
          <a:graphicData uri="http://schemas.openxmlformats.org/drawingml/2006/table">
            <a:tbl>
              <a:tblPr firstRow="1" bandRow="1">
                <a:tableStyleId>{D27102A9-8310-4765-A935-A1911B00CA55}</a:tableStyleId>
              </a:tblPr>
              <a:tblGrid>
                <a:gridCol w="1378580">
                  <a:extLst>
                    <a:ext uri="{9D8B030D-6E8A-4147-A177-3AD203B41FA5}">
                      <a16:colId xmlns:a16="http://schemas.microsoft.com/office/drawing/2014/main" val="2930917671"/>
                    </a:ext>
                  </a:extLst>
                </a:gridCol>
                <a:gridCol w="1378580">
                  <a:extLst>
                    <a:ext uri="{9D8B030D-6E8A-4147-A177-3AD203B41FA5}">
                      <a16:colId xmlns:a16="http://schemas.microsoft.com/office/drawing/2014/main" val="617071240"/>
                    </a:ext>
                  </a:extLst>
                </a:gridCol>
                <a:gridCol w="1378580">
                  <a:extLst>
                    <a:ext uri="{9D8B030D-6E8A-4147-A177-3AD203B41FA5}">
                      <a16:colId xmlns:a16="http://schemas.microsoft.com/office/drawing/2014/main" val="4263159221"/>
                    </a:ext>
                  </a:extLst>
                </a:gridCol>
                <a:gridCol w="1378580">
                  <a:extLst>
                    <a:ext uri="{9D8B030D-6E8A-4147-A177-3AD203B41FA5}">
                      <a16:colId xmlns:a16="http://schemas.microsoft.com/office/drawing/2014/main" val="4110455530"/>
                    </a:ext>
                  </a:extLst>
                </a:gridCol>
              </a:tblGrid>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A</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B</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NOT B</a:t>
                      </a: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Q</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extLst>
                  <a:ext uri="{0D108BD9-81ED-4DB2-BD59-A6C34878D82A}">
                    <a16:rowId xmlns:a16="http://schemas.microsoft.com/office/drawing/2014/main" val="4185741448"/>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0</a:t>
                      </a: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275416847"/>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0</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1</a:t>
                      </a: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4082187800"/>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0</a:t>
                      </a:r>
                    </a:p>
                  </a:txBody>
                  <a:tcPr marL="9525" marR="9525" marT="9525" marB="9525" anchor="ctr"/>
                </a:tc>
                <a:tc>
                  <a:txBody>
                    <a:bodyPr/>
                    <a:lstStyle/>
                    <a:p>
                      <a:pPr algn="ctr">
                        <a:lnSpc>
                          <a:spcPct val="107000"/>
                        </a:lnSpc>
                      </a:pPr>
                      <a:endParaRPr lang="en-US" sz="140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566939182"/>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US" sz="1400" dirty="0">
                          <a:effectLst/>
                          <a:latin typeface="Manrope" pitchFamily="2" charset="0"/>
                          <a:ea typeface="Aptos" panose="020B0004020202020204" pitchFamily="34" charset="0"/>
                          <a:cs typeface="Mangal" panose="02040503050203030202" pitchFamily="18" charset="0"/>
                        </a:rPr>
                        <a:t>1</a:t>
                      </a:r>
                    </a:p>
                  </a:txBody>
                  <a:tcPr marL="9525" marR="9525" marT="9525" marB="9525" anchor="ctr"/>
                </a:tc>
                <a:tc>
                  <a:txBody>
                    <a:bodyPr/>
                    <a:lstStyle/>
                    <a:p>
                      <a:pPr algn="ctr">
                        <a:lnSpc>
                          <a:spcPct val="107000"/>
                        </a:lnSpc>
                      </a:pPr>
                      <a:endParaRPr lang="en-US" sz="1400" dirty="0">
                        <a:effectLst/>
                        <a:latin typeface="Manrope" pitchFamily="2" charset="0"/>
                        <a:cs typeface="Mangal" panose="02040503050203030202" pitchFamily="18" charset="0"/>
                      </a:endParaRPr>
                    </a:p>
                  </a:txBody>
                  <a:tcPr marL="9525" marR="9525" marT="9525" marB="9525" anchor="ctr"/>
                </a:tc>
                <a:extLst>
                  <a:ext uri="{0D108BD9-81ED-4DB2-BD59-A6C34878D82A}">
                    <a16:rowId xmlns:a16="http://schemas.microsoft.com/office/drawing/2014/main" val="447336028"/>
                  </a:ext>
                </a:extLst>
              </a:tr>
            </a:tbl>
          </a:graphicData>
        </a:graphic>
      </p:graphicFrame>
    </p:spTree>
    <p:extLst>
      <p:ext uri="{BB962C8B-B14F-4D97-AF65-F5344CB8AC3E}">
        <p14:creationId xmlns:p14="http://schemas.microsoft.com/office/powerpoint/2010/main" val="394305538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1048</TotalTime>
  <Words>1790</Words>
  <Application>Microsoft Office PowerPoint</Application>
  <PresentationFormat>Widescreen</PresentationFormat>
  <Paragraphs>591</Paragraphs>
  <Slides>23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Aptos Display</vt:lpstr>
      <vt:lpstr>Manrope</vt:lpstr>
      <vt:lpstr>Aptos</vt:lpstr>
      <vt:lpstr>NewNinjaTheme</vt:lpstr>
      <vt:lpstr>Combining Gates &amp; Solving Problems</vt:lpstr>
      <vt:lpstr>Introduction</vt:lpstr>
      <vt:lpstr>Producing Simple Circuits</vt:lpstr>
      <vt:lpstr>Worked Example 1</vt:lpstr>
      <vt:lpstr>Worked Example 2</vt:lpstr>
      <vt:lpstr>Worked Example 3</vt:lpstr>
      <vt:lpstr>Solving Problems</vt:lpstr>
      <vt:lpstr>Solving Problems</vt:lpstr>
      <vt:lpstr>Worked Example 1</vt:lpstr>
      <vt:lpstr>Worked Example 1</vt:lpstr>
      <vt:lpstr>Worked Example 1</vt:lpstr>
      <vt:lpstr>Worked Example 2</vt:lpstr>
      <vt:lpstr>Worked Example 2</vt:lpstr>
      <vt:lpstr>Worked Example 2</vt:lpstr>
      <vt:lpstr>Worked Example 2</vt:lpstr>
      <vt:lpstr>Worked Example 3</vt:lpstr>
      <vt:lpstr>Worked Example 3</vt:lpstr>
      <vt:lpstr>Worked Example 3</vt:lpstr>
      <vt:lpstr>Worked Example 3</vt:lpstr>
      <vt:lpstr>Worked Example 3</vt:lpstr>
      <vt:lpstr>Worked Example 3</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44</cp:revision>
  <dcterms:created xsi:type="dcterms:W3CDTF">2024-04-15T17:57:41Z</dcterms:created>
  <dcterms:modified xsi:type="dcterms:W3CDTF">2024-08-07T08:38:06Z</dcterms:modified>
</cp:coreProperties>
</file>