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5"/>
  </p:notesMasterIdLst>
  <p:sldIdLst>
    <p:sldId id="368" r:id="rId2"/>
    <p:sldId id="277" r:id="rId3"/>
    <p:sldId id="257" r:id="rId4"/>
    <p:sldId id="361" r:id="rId5"/>
    <p:sldId id="369" r:id="rId6"/>
    <p:sldId id="310" r:id="rId7"/>
    <p:sldId id="371" r:id="rId8"/>
    <p:sldId id="373" r:id="rId9"/>
    <p:sldId id="362" r:id="rId10"/>
    <p:sldId id="363" r:id="rId11"/>
    <p:sldId id="376" r:id="rId12"/>
    <p:sldId id="267" r:id="rId13"/>
    <p:sldId id="377" r:id="rId14"/>
  </p:sldIdLst>
  <p:sldSz cx="12192000" cy="6858000"/>
  <p:notesSz cx="6858000" cy="9144000"/>
  <p:embeddedFontLst>
    <p:embeddedFont>
      <p:font typeface="Manrope" pitchFamily="2" charset="0"/>
      <p:regular r:id="rId16"/>
      <p:bold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C80BEA-BEED-4742-9231-E26F87DD89E6}" v="3" dt="2024-08-07T08:37:55.070"/>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4" autoAdjust="0"/>
    <p:restoredTop sz="92947" autoAdjust="0"/>
  </p:normalViewPr>
  <p:slideViewPr>
    <p:cSldViewPr snapToGrid="0">
      <p:cViewPr varScale="1">
        <p:scale>
          <a:sx n="144" d="100"/>
          <a:sy n="144" d="100"/>
        </p:scale>
        <p:origin x="846"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047AA36F-1DDB-48E3-BBD7-5D534393EDD2}"/>
    <pc:docChg chg="custSel delSld modSld">
      <pc:chgData name="Daniel Richardson" userId="b12f1a219faba2ab" providerId="LiveId" clId="{047AA36F-1DDB-48E3-BBD7-5D534393EDD2}" dt="2024-04-22T13:02:18.819" v="7" actId="20577"/>
      <pc:docMkLst>
        <pc:docMk/>
      </pc:docMkLst>
      <pc:sldChg chg="modSp mod">
        <pc:chgData name="Daniel Richardson" userId="b12f1a219faba2ab" providerId="LiveId" clId="{047AA36F-1DDB-48E3-BBD7-5D534393EDD2}" dt="2024-04-22T13:02:18.819" v="7" actId="20577"/>
        <pc:sldMkLst>
          <pc:docMk/>
          <pc:sldMk cId="3436593286" sldId="267"/>
        </pc:sldMkLst>
        <pc:spChg chg="mod">
          <ac:chgData name="Daniel Richardson" userId="b12f1a219faba2ab" providerId="LiveId" clId="{047AA36F-1DDB-48E3-BBD7-5D534393EDD2}" dt="2024-04-22T13:02:18.819" v="7" actId="20577"/>
          <ac:spMkLst>
            <pc:docMk/>
            <pc:sldMk cId="3436593286" sldId="267"/>
            <ac:spMk id="3" creationId="{C2200251-BFC7-4A0C-9329-7A74AA32F780}"/>
          </ac:spMkLst>
        </pc:spChg>
      </pc:sldChg>
      <pc:sldChg chg="modSp mod">
        <pc:chgData name="Daniel Richardson" userId="b12f1a219faba2ab" providerId="LiveId" clId="{047AA36F-1DDB-48E3-BBD7-5D534393EDD2}" dt="2024-04-22T13:01:08.533" v="0" actId="20577"/>
        <pc:sldMkLst>
          <pc:docMk/>
          <pc:sldMk cId="2320480702" sldId="277"/>
        </pc:sldMkLst>
        <pc:spChg chg="mod">
          <ac:chgData name="Daniel Richardson" userId="b12f1a219faba2ab" providerId="LiveId" clId="{047AA36F-1DDB-48E3-BBD7-5D534393EDD2}" dt="2024-04-22T13:01:08.533" v="0" actId="20577"/>
          <ac:spMkLst>
            <pc:docMk/>
            <pc:sldMk cId="2320480702" sldId="277"/>
            <ac:spMk id="4" creationId="{027502F6-C1CD-5535-4947-5A3751C8B927}"/>
          </ac:spMkLst>
        </pc:spChg>
      </pc:sldChg>
      <pc:sldChg chg="del">
        <pc:chgData name="Daniel Richardson" userId="b12f1a219faba2ab" providerId="LiveId" clId="{047AA36F-1DDB-48E3-BBD7-5D534393EDD2}" dt="2024-04-22T13:02:15.728" v="5" actId="47"/>
        <pc:sldMkLst>
          <pc:docMk/>
          <pc:sldMk cId="3542714491" sldId="364"/>
        </pc:sldMkLst>
      </pc:sldChg>
      <pc:sldChg chg="delSp modSp mod">
        <pc:chgData name="Daniel Richardson" userId="b12f1a219faba2ab" providerId="LiveId" clId="{047AA36F-1DDB-48E3-BBD7-5D534393EDD2}" dt="2024-04-22T13:01:26.560" v="2" actId="478"/>
        <pc:sldMkLst>
          <pc:docMk/>
          <pc:sldMk cId="1854721302" sldId="369"/>
        </pc:sldMkLst>
        <pc:spChg chg="mod">
          <ac:chgData name="Daniel Richardson" userId="b12f1a219faba2ab" providerId="LiveId" clId="{047AA36F-1DDB-48E3-BBD7-5D534393EDD2}" dt="2024-04-22T13:01:24.346" v="1" actId="20577"/>
          <ac:spMkLst>
            <pc:docMk/>
            <pc:sldMk cId="1854721302" sldId="369"/>
            <ac:spMk id="3" creationId="{FE75BD0E-2AE4-367B-527D-F06950CE7B1D}"/>
          </ac:spMkLst>
        </pc:spChg>
        <pc:cxnChg chg="del">
          <ac:chgData name="Daniel Richardson" userId="b12f1a219faba2ab" providerId="LiveId" clId="{047AA36F-1DDB-48E3-BBD7-5D534393EDD2}" dt="2024-04-22T13:01:26.560" v="2" actId="478"/>
          <ac:cxnSpMkLst>
            <pc:docMk/>
            <pc:sldMk cId="1854721302" sldId="369"/>
            <ac:cxnSpMk id="9" creationId="{16EBACC1-7789-D49B-CF8F-8B55F8F5D195}"/>
          </ac:cxnSpMkLst>
        </pc:cxnChg>
      </pc:sldChg>
      <pc:sldChg chg="modSp mod">
        <pc:chgData name="Daniel Richardson" userId="b12f1a219faba2ab" providerId="LiveId" clId="{047AA36F-1DDB-48E3-BBD7-5D534393EDD2}" dt="2024-04-22T13:01:55.200" v="3" actId="20577"/>
        <pc:sldMkLst>
          <pc:docMk/>
          <pc:sldMk cId="1237583985" sldId="373"/>
        </pc:sldMkLst>
        <pc:spChg chg="mod">
          <ac:chgData name="Daniel Richardson" userId="b12f1a219faba2ab" providerId="LiveId" clId="{047AA36F-1DDB-48E3-BBD7-5D534393EDD2}" dt="2024-04-22T13:01:55.200" v="3" actId="20577"/>
          <ac:spMkLst>
            <pc:docMk/>
            <pc:sldMk cId="1237583985" sldId="373"/>
            <ac:spMk id="3" creationId="{440ECF88-829F-87E4-3AA0-7D8DC3A36836}"/>
          </ac:spMkLst>
        </pc:spChg>
      </pc:sldChg>
      <pc:sldChg chg="modSp mod">
        <pc:chgData name="Daniel Richardson" userId="b12f1a219faba2ab" providerId="LiveId" clId="{047AA36F-1DDB-48E3-BBD7-5D534393EDD2}" dt="2024-04-22T13:02:12.365" v="4" actId="20577"/>
        <pc:sldMkLst>
          <pc:docMk/>
          <pc:sldMk cId="3668754294" sldId="376"/>
        </pc:sldMkLst>
        <pc:spChg chg="mod">
          <ac:chgData name="Daniel Richardson" userId="b12f1a219faba2ab" providerId="LiveId" clId="{047AA36F-1DDB-48E3-BBD7-5D534393EDD2}" dt="2024-04-22T13:02:12.365" v="4" actId="20577"/>
          <ac:spMkLst>
            <pc:docMk/>
            <pc:sldMk cId="3668754294" sldId="376"/>
            <ac:spMk id="3" creationId="{440ECF88-829F-87E4-3AA0-7D8DC3A36836}"/>
          </ac:spMkLst>
        </pc:spChg>
      </pc:sldChg>
      <pc:sldChg chg="del">
        <pc:chgData name="Daniel Richardson" userId="b12f1a219faba2ab" providerId="LiveId" clId="{047AA36F-1DDB-48E3-BBD7-5D534393EDD2}" dt="2024-04-22T13:02:16.926" v="6" actId="47"/>
        <pc:sldMkLst>
          <pc:docMk/>
          <pc:sldMk cId="1257380702" sldId="379"/>
        </pc:sldMkLst>
      </pc:sldChg>
    </pc:docChg>
  </pc:docChgLst>
  <pc:docChgLst>
    <pc:chgData name="Daniel Richardson" userId="b12f1a219faba2ab" providerId="LiveId" clId="{0C646C95-0C2F-40F9-9DB6-81565E191AC6}"/>
    <pc:docChg chg="modSld">
      <pc:chgData name="Daniel Richardson" userId="b12f1a219faba2ab" providerId="LiveId" clId="{0C646C95-0C2F-40F9-9DB6-81565E191AC6}" dt="2024-08-06T12:43:12.519" v="10" actId="14826"/>
      <pc:docMkLst>
        <pc:docMk/>
      </pc:docMkLst>
      <pc:sldChg chg="modSp mod">
        <pc:chgData name="Daniel Richardson" userId="b12f1a219faba2ab" providerId="LiveId" clId="{0C646C95-0C2F-40F9-9DB6-81565E191AC6}" dt="2024-08-06T12:42:42.247" v="2" actId="14826"/>
        <pc:sldMkLst>
          <pc:docMk/>
          <pc:sldMk cId="3943055387" sldId="310"/>
        </pc:sldMkLst>
        <pc:picChg chg="mod">
          <ac:chgData name="Daniel Richardson" userId="b12f1a219faba2ab" providerId="LiveId" clId="{0C646C95-0C2F-40F9-9DB6-81565E191AC6}" dt="2024-08-06T12:42:42.247" v="2" actId="14826"/>
          <ac:picMkLst>
            <pc:docMk/>
            <pc:sldMk cId="3943055387" sldId="310"/>
            <ac:picMk id="7" creationId="{43C9D992-949D-6529-9E13-D2C3E463C2BD}"/>
          </ac:picMkLst>
        </pc:picChg>
      </pc:sldChg>
      <pc:sldChg chg="modSp mod">
        <pc:chgData name="Daniel Richardson" userId="b12f1a219faba2ab" providerId="LiveId" clId="{0C646C95-0C2F-40F9-9DB6-81565E191AC6}" dt="2024-08-06T12:42:31.821" v="0" actId="14826"/>
        <pc:sldMkLst>
          <pc:docMk/>
          <pc:sldMk cId="3782954033" sldId="361"/>
        </pc:sldMkLst>
        <pc:picChg chg="mod">
          <ac:chgData name="Daniel Richardson" userId="b12f1a219faba2ab" providerId="LiveId" clId="{0C646C95-0C2F-40F9-9DB6-81565E191AC6}" dt="2024-08-06T12:42:31.821" v="0" actId="14826"/>
          <ac:picMkLst>
            <pc:docMk/>
            <pc:sldMk cId="3782954033" sldId="361"/>
            <ac:picMk id="8" creationId="{9CEFE321-97AC-B676-D22D-06A191524D64}"/>
          </ac:picMkLst>
        </pc:picChg>
      </pc:sldChg>
      <pc:sldChg chg="modSp mod">
        <pc:chgData name="Daniel Richardson" userId="b12f1a219faba2ab" providerId="LiveId" clId="{0C646C95-0C2F-40F9-9DB6-81565E191AC6}" dt="2024-08-06T12:43:06.668" v="8" actId="14826"/>
        <pc:sldMkLst>
          <pc:docMk/>
          <pc:sldMk cId="3274622468" sldId="362"/>
        </pc:sldMkLst>
        <pc:picChg chg="mod">
          <ac:chgData name="Daniel Richardson" userId="b12f1a219faba2ab" providerId="LiveId" clId="{0C646C95-0C2F-40F9-9DB6-81565E191AC6}" dt="2024-08-06T12:43:06.668" v="8" actId="14826"/>
          <ac:picMkLst>
            <pc:docMk/>
            <pc:sldMk cId="3274622468" sldId="362"/>
            <ac:picMk id="7" creationId="{23985732-FAD4-13E2-F030-D9953A1F1FAA}"/>
          </ac:picMkLst>
        </pc:picChg>
      </pc:sldChg>
      <pc:sldChg chg="modSp mod">
        <pc:chgData name="Daniel Richardson" userId="b12f1a219faba2ab" providerId="LiveId" clId="{0C646C95-0C2F-40F9-9DB6-81565E191AC6}" dt="2024-08-06T12:43:09.741" v="9" actId="14826"/>
        <pc:sldMkLst>
          <pc:docMk/>
          <pc:sldMk cId="4177014689" sldId="363"/>
        </pc:sldMkLst>
        <pc:picChg chg="mod">
          <ac:chgData name="Daniel Richardson" userId="b12f1a219faba2ab" providerId="LiveId" clId="{0C646C95-0C2F-40F9-9DB6-81565E191AC6}" dt="2024-08-06T12:43:09.741" v="9" actId="14826"/>
          <ac:picMkLst>
            <pc:docMk/>
            <pc:sldMk cId="4177014689" sldId="363"/>
            <ac:picMk id="6" creationId="{1861A696-D9F6-1D67-68A5-4E93887E8A93}"/>
          </ac:picMkLst>
        </pc:picChg>
      </pc:sldChg>
      <pc:sldChg chg="modSp mod">
        <pc:chgData name="Daniel Richardson" userId="b12f1a219faba2ab" providerId="LiveId" clId="{0C646C95-0C2F-40F9-9DB6-81565E191AC6}" dt="2024-08-06T12:42:34.697" v="1" actId="14826"/>
        <pc:sldMkLst>
          <pc:docMk/>
          <pc:sldMk cId="1854721302" sldId="369"/>
        </pc:sldMkLst>
        <pc:picChg chg="mod">
          <ac:chgData name="Daniel Richardson" userId="b12f1a219faba2ab" providerId="LiveId" clId="{0C646C95-0C2F-40F9-9DB6-81565E191AC6}" dt="2024-08-06T12:42:34.697" v="1" actId="14826"/>
          <ac:picMkLst>
            <pc:docMk/>
            <pc:sldMk cId="1854721302" sldId="369"/>
            <ac:picMk id="6" creationId="{F08D5BDC-A4BC-A704-6AD1-8BE0A8B29549}"/>
          </ac:picMkLst>
        </pc:picChg>
      </pc:sldChg>
      <pc:sldChg chg="modSp mod">
        <pc:chgData name="Daniel Richardson" userId="b12f1a219faba2ab" providerId="LiveId" clId="{0C646C95-0C2F-40F9-9DB6-81565E191AC6}" dt="2024-08-06T12:42:45.145" v="3" actId="14826"/>
        <pc:sldMkLst>
          <pc:docMk/>
          <pc:sldMk cId="953057592" sldId="371"/>
        </pc:sldMkLst>
        <pc:picChg chg="mod">
          <ac:chgData name="Daniel Richardson" userId="b12f1a219faba2ab" providerId="LiveId" clId="{0C646C95-0C2F-40F9-9DB6-81565E191AC6}" dt="2024-08-06T12:42:45.145" v="3" actId="14826"/>
          <ac:picMkLst>
            <pc:docMk/>
            <pc:sldMk cId="953057592" sldId="371"/>
            <ac:picMk id="7" creationId="{B4B05CBA-F2C3-84AE-6C95-16B82E416C0A}"/>
          </ac:picMkLst>
        </pc:picChg>
      </pc:sldChg>
      <pc:sldChg chg="modSp mod">
        <pc:chgData name="Daniel Richardson" userId="b12f1a219faba2ab" providerId="LiveId" clId="{0C646C95-0C2F-40F9-9DB6-81565E191AC6}" dt="2024-08-06T12:42:48.117" v="4" actId="14826"/>
        <pc:sldMkLst>
          <pc:docMk/>
          <pc:sldMk cId="1237583985" sldId="373"/>
        </pc:sldMkLst>
        <pc:picChg chg="mod">
          <ac:chgData name="Daniel Richardson" userId="b12f1a219faba2ab" providerId="LiveId" clId="{0C646C95-0C2F-40F9-9DB6-81565E191AC6}" dt="2024-08-06T12:42:48.117" v="4" actId="14826"/>
          <ac:picMkLst>
            <pc:docMk/>
            <pc:sldMk cId="1237583985" sldId="373"/>
            <ac:picMk id="6" creationId="{C396E448-07A5-8899-DC61-A31A6E937E64}"/>
          </ac:picMkLst>
        </pc:picChg>
      </pc:sldChg>
      <pc:sldChg chg="modSp mod">
        <pc:chgData name="Daniel Richardson" userId="b12f1a219faba2ab" providerId="LiveId" clId="{0C646C95-0C2F-40F9-9DB6-81565E191AC6}" dt="2024-08-06T12:43:12.519" v="10" actId="14826"/>
        <pc:sldMkLst>
          <pc:docMk/>
          <pc:sldMk cId="3668754294" sldId="376"/>
        </pc:sldMkLst>
        <pc:picChg chg="mod">
          <ac:chgData name="Daniel Richardson" userId="b12f1a219faba2ab" providerId="LiveId" clId="{0C646C95-0C2F-40F9-9DB6-81565E191AC6}" dt="2024-08-06T12:43:12.519" v="10" actId="14826"/>
          <ac:picMkLst>
            <pc:docMk/>
            <pc:sldMk cId="3668754294" sldId="376"/>
            <ac:picMk id="6" creationId="{99D694BE-1078-F072-BD65-393B3BDF35CF}"/>
          </ac:picMkLst>
        </pc:picChg>
      </pc:sldChg>
    </pc:docChg>
  </pc:docChgLst>
  <pc:docChgLst>
    <pc:chgData name="Daniel Richardson" userId="b12f1a219faba2ab" providerId="LiveId" clId="{29C80BEA-BEED-4742-9231-E26F87DD89E6}"/>
    <pc:docChg chg="addSld modSld">
      <pc:chgData name="Daniel Richardson" userId="b12f1a219faba2ab" providerId="LiveId" clId="{29C80BEA-BEED-4742-9231-E26F87DD89E6}" dt="2024-08-07T08:37:55.070" v="14"/>
      <pc:docMkLst>
        <pc:docMk/>
      </pc:docMkLst>
      <pc:sldChg chg="modSp">
        <pc:chgData name="Daniel Richardson" userId="b12f1a219faba2ab" providerId="LiveId" clId="{29C80BEA-BEED-4742-9231-E26F87DD89E6}" dt="2024-08-07T08:35:03.880" v="0"/>
        <pc:sldMkLst>
          <pc:docMk/>
          <pc:sldMk cId="1001803903" sldId="257"/>
        </pc:sldMkLst>
        <pc:spChg chg="mod">
          <ac:chgData name="Daniel Richardson" userId="b12f1a219faba2ab" providerId="LiveId" clId="{29C80BEA-BEED-4742-9231-E26F87DD89E6}" dt="2024-08-07T08:35:03.880" v="0"/>
          <ac:spMkLst>
            <pc:docMk/>
            <pc:sldMk cId="1001803903" sldId="257"/>
            <ac:spMk id="2" creationId="{7D02B8F8-ADBC-B85C-2AB2-502AFAF04D0F}"/>
          </ac:spMkLst>
        </pc:spChg>
        <pc:spChg chg="mod">
          <ac:chgData name="Daniel Richardson" userId="b12f1a219faba2ab" providerId="LiveId" clId="{29C80BEA-BEED-4742-9231-E26F87DD89E6}" dt="2024-08-07T08:35:03.880" v="0"/>
          <ac:spMkLst>
            <pc:docMk/>
            <pc:sldMk cId="1001803903" sldId="257"/>
            <ac:spMk id="3" creationId="{FE75BD0E-2AE4-367B-527D-F06950CE7B1D}"/>
          </ac:spMkLst>
        </pc:spChg>
        <pc:picChg chg="mod">
          <ac:chgData name="Daniel Richardson" userId="b12f1a219faba2ab" providerId="LiveId" clId="{29C80BEA-BEED-4742-9231-E26F87DD89E6}" dt="2024-08-07T08:35:03.880" v="0"/>
          <ac:picMkLst>
            <pc:docMk/>
            <pc:sldMk cId="1001803903" sldId="257"/>
            <ac:picMk id="6" creationId="{FFAB62D9-C9EB-CD53-ACF3-1A3B1CDF690C}"/>
          </ac:picMkLst>
        </pc:picChg>
      </pc:sldChg>
      <pc:sldChg chg="modSp">
        <pc:chgData name="Daniel Richardson" userId="b12f1a219faba2ab" providerId="LiveId" clId="{29C80BEA-BEED-4742-9231-E26F87DD89E6}" dt="2024-08-07T08:35:03.880" v="0"/>
        <pc:sldMkLst>
          <pc:docMk/>
          <pc:sldMk cId="3436593286" sldId="267"/>
        </pc:sldMkLst>
        <pc:spChg chg="mod">
          <ac:chgData name="Daniel Richardson" userId="b12f1a219faba2ab" providerId="LiveId" clId="{29C80BEA-BEED-4742-9231-E26F87DD89E6}" dt="2024-08-07T08:35:03.880" v="0"/>
          <ac:spMkLst>
            <pc:docMk/>
            <pc:sldMk cId="3436593286" sldId="267"/>
            <ac:spMk id="2" creationId="{4C26B46D-8F90-426C-8C74-18566683FF70}"/>
          </ac:spMkLst>
        </pc:spChg>
        <pc:spChg chg="mod">
          <ac:chgData name="Daniel Richardson" userId="b12f1a219faba2ab" providerId="LiveId" clId="{29C80BEA-BEED-4742-9231-E26F87DD89E6}" dt="2024-08-07T08:35:03.880" v="0"/>
          <ac:spMkLst>
            <pc:docMk/>
            <pc:sldMk cId="3436593286" sldId="267"/>
            <ac:spMk id="3" creationId="{C2200251-BFC7-4A0C-9329-7A74AA32F780}"/>
          </ac:spMkLst>
        </pc:spChg>
        <pc:picChg chg="mod">
          <ac:chgData name="Daniel Richardson" userId="b12f1a219faba2ab" providerId="LiveId" clId="{29C80BEA-BEED-4742-9231-E26F87DD89E6}" dt="2024-08-07T08:35:03.880" v="0"/>
          <ac:picMkLst>
            <pc:docMk/>
            <pc:sldMk cId="3436593286" sldId="267"/>
            <ac:picMk id="6" creationId="{607A79E1-A6BA-27A5-A48E-9CCFE45486B3}"/>
          </ac:picMkLst>
        </pc:picChg>
      </pc:sldChg>
      <pc:sldChg chg="modSp">
        <pc:chgData name="Daniel Richardson" userId="b12f1a219faba2ab" providerId="LiveId" clId="{29C80BEA-BEED-4742-9231-E26F87DD89E6}" dt="2024-08-07T08:35:03.880" v="0"/>
        <pc:sldMkLst>
          <pc:docMk/>
          <pc:sldMk cId="2320480702" sldId="277"/>
        </pc:sldMkLst>
        <pc:spChg chg="mod">
          <ac:chgData name="Daniel Richardson" userId="b12f1a219faba2ab" providerId="LiveId" clId="{29C80BEA-BEED-4742-9231-E26F87DD89E6}" dt="2024-08-07T08:35:03.880" v="0"/>
          <ac:spMkLst>
            <pc:docMk/>
            <pc:sldMk cId="2320480702" sldId="277"/>
            <ac:spMk id="2" creationId="{3ED26E23-89F1-AD50-BA39-B57FE0701A56}"/>
          </ac:spMkLst>
        </pc:spChg>
        <pc:spChg chg="mod">
          <ac:chgData name="Daniel Richardson" userId="b12f1a219faba2ab" providerId="LiveId" clId="{29C80BEA-BEED-4742-9231-E26F87DD89E6}" dt="2024-08-07T08:35:03.880" v="0"/>
          <ac:spMkLst>
            <pc:docMk/>
            <pc:sldMk cId="2320480702" sldId="277"/>
            <ac:spMk id="4" creationId="{027502F6-C1CD-5535-4947-5A3751C8B927}"/>
          </ac:spMkLst>
        </pc:spChg>
        <pc:picChg chg="mod">
          <ac:chgData name="Daniel Richardson" userId="b12f1a219faba2ab" providerId="LiveId" clId="{29C80BEA-BEED-4742-9231-E26F87DD89E6}" dt="2024-08-07T08:35:03.880" v="0"/>
          <ac:picMkLst>
            <pc:docMk/>
            <pc:sldMk cId="2320480702" sldId="277"/>
            <ac:picMk id="6" creationId="{2355B346-09F7-7388-4AAC-D09D16F672E6}"/>
          </ac:picMkLst>
        </pc:picChg>
      </pc:sldChg>
      <pc:sldChg chg="modSp">
        <pc:chgData name="Daniel Richardson" userId="b12f1a219faba2ab" providerId="LiveId" clId="{29C80BEA-BEED-4742-9231-E26F87DD89E6}" dt="2024-08-07T08:35:03.880" v="0"/>
        <pc:sldMkLst>
          <pc:docMk/>
          <pc:sldMk cId="3943055387" sldId="310"/>
        </pc:sldMkLst>
        <pc:spChg chg="mod">
          <ac:chgData name="Daniel Richardson" userId="b12f1a219faba2ab" providerId="LiveId" clId="{29C80BEA-BEED-4742-9231-E26F87DD89E6}" dt="2024-08-07T08:35:03.880" v="0"/>
          <ac:spMkLst>
            <pc:docMk/>
            <pc:sldMk cId="3943055387" sldId="310"/>
            <ac:spMk id="2" creationId="{95A80BD0-DA60-059B-26E9-70245C27A897}"/>
          </ac:spMkLst>
        </pc:spChg>
        <pc:spChg chg="mod">
          <ac:chgData name="Daniel Richardson" userId="b12f1a219faba2ab" providerId="LiveId" clId="{29C80BEA-BEED-4742-9231-E26F87DD89E6}" dt="2024-08-07T08:35:03.880" v="0"/>
          <ac:spMkLst>
            <pc:docMk/>
            <pc:sldMk cId="3943055387" sldId="310"/>
            <ac:spMk id="3" creationId="{440ECF88-829F-87E4-3AA0-7D8DC3A36836}"/>
          </ac:spMkLst>
        </pc:spChg>
        <pc:picChg chg="mod">
          <ac:chgData name="Daniel Richardson" userId="b12f1a219faba2ab" providerId="LiveId" clId="{29C80BEA-BEED-4742-9231-E26F87DD89E6}" dt="2024-08-07T08:35:03.880" v="0"/>
          <ac:picMkLst>
            <pc:docMk/>
            <pc:sldMk cId="3943055387" sldId="310"/>
            <ac:picMk id="7" creationId="{43C9D992-949D-6529-9E13-D2C3E463C2BD}"/>
          </ac:picMkLst>
        </pc:picChg>
      </pc:sldChg>
      <pc:sldChg chg="modSp">
        <pc:chgData name="Daniel Richardson" userId="b12f1a219faba2ab" providerId="LiveId" clId="{29C80BEA-BEED-4742-9231-E26F87DD89E6}" dt="2024-08-07T08:35:03.880" v="0"/>
        <pc:sldMkLst>
          <pc:docMk/>
          <pc:sldMk cId="3782954033" sldId="361"/>
        </pc:sldMkLst>
        <pc:spChg chg="mod">
          <ac:chgData name="Daniel Richardson" userId="b12f1a219faba2ab" providerId="LiveId" clId="{29C80BEA-BEED-4742-9231-E26F87DD89E6}" dt="2024-08-07T08:35:03.880" v="0"/>
          <ac:spMkLst>
            <pc:docMk/>
            <pc:sldMk cId="3782954033" sldId="361"/>
            <ac:spMk id="2" creationId="{7D02B8F8-ADBC-B85C-2AB2-502AFAF04D0F}"/>
          </ac:spMkLst>
        </pc:spChg>
        <pc:spChg chg="mod">
          <ac:chgData name="Daniel Richardson" userId="b12f1a219faba2ab" providerId="LiveId" clId="{29C80BEA-BEED-4742-9231-E26F87DD89E6}" dt="2024-08-07T08:35:03.880" v="0"/>
          <ac:spMkLst>
            <pc:docMk/>
            <pc:sldMk cId="3782954033" sldId="361"/>
            <ac:spMk id="3" creationId="{FE75BD0E-2AE4-367B-527D-F06950CE7B1D}"/>
          </ac:spMkLst>
        </pc:spChg>
        <pc:picChg chg="mod">
          <ac:chgData name="Daniel Richardson" userId="b12f1a219faba2ab" providerId="LiveId" clId="{29C80BEA-BEED-4742-9231-E26F87DD89E6}" dt="2024-08-07T08:35:03.880" v="0"/>
          <ac:picMkLst>
            <pc:docMk/>
            <pc:sldMk cId="3782954033" sldId="361"/>
            <ac:picMk id="8" creationId="{9CEFE321-97AC-B676-D22D-06A191524D64}"/>
          </ac:picMkLst>
        </pc:picChg>
      </pc:sldChg>
      <pc:sldChg chg="modSp">
        <pc:chgData name="Daniel Richardson" userId="b12f1a219faba2ab" providerId="LiveId" clId="{29C80BEA-BEED-4742-9231-E26F87DD89E6}" dt="2024-08-07T08:35:03.880" v="0"/>
        <pc:sldMkLst>
          <pc:docMk/>
          <pc:sldMk cId="3274622468" sldId="362"/>
        </pc:sldMkLst>
        <pc:spChg chg="mod">
          <ac:chgData name="Daniel Richardson" userId="b12f1a219faba2ab" providerId="LiveId" clId="{29C80BEA-BEED-4742-9231-E26F87DD89E6}" dt="2024-08-07T08:35:03.880" v="0"/>
          <ac:spMkLst>
            <pc:docMk/>
            <pc:sldMk cId="3274622468" sldId="362"/>
            <ac:spMk id="2" creationId="{95A80BD0-DA60-059B-26E9-70245C27A897}"/>
          </ac:spMkLst>
        </pc:spChg>
        <pc:spChg chg="mod">
          <ac:chgData name="Daniel Richardson" userId="b12f1a219faba2ab" providerId="LiveId" clId="{29C80BEA-BEED-4742-9231-E26F87DD89E6}" dt="2024-08-07T08:35:03.880" v="0"/>
          <ac:spMkLst>
            <pc:docMk/>
            <pc:sldMk cId="3274622468" sldId="362"/>
            <ac:spMk id="3" creationId="{440ECF88-829F-87E4-3AA0-7D8DC3A36836}"/>
          </ac:spMkLst>
        </pc:spChg>
        <pc:picChg chg="mod">
          <ac:chgData name="Daniel Richardson" userId="b12f1a219faba2ab" providerId="LiveId" clId="{29C80BEA-BEED-4742-9231-E26F87DD89E6}" dt="2024-08-07T08:35:03.880" v="0"/>
          <ac:picMkLst>
            <pc:docMk/>
            <pc:sldMk cId="3274622468" sldId="362"/>
            <ac:picMk id="7" creationId="{23985732-FAD4-13E2-F030-D9953A1F1FAA}"/>
          </ac:picMkLst>
        </pc:picChg>
      </pc:sldChg>
      <pc:sldChg chg="modSp">
        <pc:chgData name="Daniel Richardson" userId="b12f1a219faba2ab" providerId="LiveId" clId="{29C80BEA-BEED-4742-9231-E26F87DD89E6}" dt="2024-08-07T08:35:03.880" v="0"/>
        <pc:sldMkLst>
          <pc:docMk/>
          <pc:sldMk cId="4177014689" sldId="363"/>
        </pc:sldMkLst>
        <pc:spChg chg="mod">
          <ac:chgData name="Daniel Richardson" userId="b12f1a219faba2ab" providerId="LiveId" clId="{29C80BEA-BEED-4742-9231-E26F87DD89E6}" dt="2024-08-07T08:35:03.880" v="0"/>
          <ac:spMkLst>
            <pc:docMk/>
            <pc:sldMk cId="4177014689" sldId="363"/>
            <ac:spMk id="2" creationId="{95A80BD0-DA60-059B-26E9-70245C27A897}"/>
          </ac:spMkLst>
        </pc:spChg>
        <pc:spChg chg="mod">
          <ac:chgData name="Daniel Richardson" userId="b12f1a219faba2ab" providerId="LiveId" clId="{29C80BEA-BEED-4742-9231-E26F87DD89E6}" dt="2024-08-07T08:35:03.880" v="0"/>
          <ac:spMkLst>
            <pc:docMk/>
            <pc:sldMk cId="4177014689" sldId="363"/>
            <ac:spMk id="3" creationId="{440ECF88-829F-87E4-3AA0-7D8DC3A36836}"/>
          </ac:spMkLst>
        </pc:spChg>
        <pc:picChg chg="mod">
          <ac:chgData name="Daniel Richardson" userId="b12f1a219faba2ab" providerId="LiveId" clId="{29C80BEA-BEED-4742-9231-E26F87DD89E6}" dt="2024-08-07T08:35:03.880" v="0"/>
          <ac:picMkLst>
            <pc:docMk/>
            <pc:sldMk cId="4177014689" sldId="363"/>
            <ac:picMk id="6" creationId="{1861A696-D9F6-1D67-68A5-4E93887E8A93}"/>
          </ac:picMkLst>
        </pc:picChg>
      </pc:sldChg>
      <pc:sldChg chg="modSp add mod">
        <pc:chgData name="Daniel Richardson" userId="b12f1a219faba2ab" providerId="LiveId" clId="{29C80BEA-BEED-4742-9231-E26F87DD89E6}" dt="2024-08-07T08:36:04.856" v="13" actId="20577"/>
        <pc:sldMkLst>
          <pc:docMk/>
          <pc:sldMk cId="3152424824" sldId="368"/>
        </pc:sldMkLst>
        <pc:spChg chg="mod">
          <ac:chgData name="Daniel Richardson" userId="b12f1a219faba2ab" providerId="LiveId" clId="{29C80BEA-BEED-4742-9231-E26F87DD89E6}" dt="2024-08-07T08:36:04.856" v="13" actId="20577"/>
          <ac:spMkLst>
            <pc:docMk/>
            <pc:sldMk cId="3152424824" sldId="368"/>
            <ac:spMk id="2" creationId="{30513DF7-4AE0-A008-EA3A-70E51EFE7685}"/>
          </ac:spMkLst>
        </pc:spChg>
      </pc:sldChg>
      <pc:sldChg chg="modSp">
        <pc:chgData name="Daniel Richardson" userId="b12f1a219faba2ab" providerId="LiveId" clId="{29C80BEA-BEED-4742-9231-E26F87DD89E6}" dt="2024-08-07T08:35:03.880" v="0"/>
        <pc:sldMkLst>
          <pc:docMk/>
          <pc:sldMk cId="1854721302" sldId="369"/>
        </pc:sldMkLst>
        <pc:spChg chg="mod">
          <ac:chgData name="Daniel Richardson" userId="b12f1a219faba2ab" providerId="LiveId" clId="{29C80BEA-BEED-4742-9231-E26F87DD89E6}" dt="2024-08-07T08:35:03.880" v="0"/>
          <ac:spMkLst>
            <pc:docMk/>
            <pc:sldMk cId="1854721302" sldId="369"/>
            <ac:spMk id="2" creationId="{7D02B8F8-ADBC-B85C-2AB2-502AFAF04D0F}"/>
          </ac:spMkLst>
        </pc:spChg>
        <pc:spChg chg="mod">
          <ac:chgData name="Daniel Richardson" userId="b12f1a219faba2ab" providerId="LiveId" clId="{29C80BEA-BEED-4742-9231-E26F87DD89E6}" dt="2024-08-07T08:35:03.880" v="0"/>
          <ac:spMkLst>
            <pc:docMk/>
            <pc:sldMk cId="1854721302" sldId="369"/>
            <ac:spMk id="3" creationId="{FE75BD0E-2AE4-367B-527D-F06950CE7B1D}"/>
          </ac:spMkLst>
        </pc:spChg>
        <pc:picChg chg="mod">
          <ac:chgData name="Daniel Richardson" userId="b12f1a219faba2ab" providerId="LiveId" clId="{29C80BEA-BEED-4742-9231-E26F87DD89E6}" dt="2024-08-07T08:35:03.880" v="0"/>
          <ac:picMkLst>
            <pc:docMk/>
            <pc:sldMk cId="1854721302" sldId="369"/>
            <ac:picMk id="6" creationId="{F08D5BDC-A4BC-A704-6AD1-8BE0A8B29549}"/>
          </ac:picMkLst>
        </pc:picChg>
      </pc:sldChg>
      <pc:sldChg chg="modSp">
        <pc:chgData name="Daniel Richardson" userId="b12f1a219faba2ab" providerId="LiveId" clId="{29C80BEA-BEED-4742-9231-E26F87DD89E6}" dt="2024-08-07T08:35:03.880" v="0"/>
        <pc:sldMkLst>
          <pc:docMk/>
          <pc:sldMk cId="953057592" sldId="371"/>
        </pc:sldMkLst>
        <pc:spChg chg="mod">
          <ac:chgData name="Daniel Richardson" userId="b12f1a219faba2ab" providerId="LiveId" clId="{29C80BEA-BEED-4742-9231-E26F87DD89E6}" dt="2024-08-07T08:35:03.880" v="0"/>
          <ac:spMkLst>
            <pc:docMk/>
            <pc:sldMk cId="953057592" sldId="371"/>
            <ac:spMk id="2" creationId="{95A80BD0-DA60-059B-26E9-70245C27A897}"/>
          </ac:spMkLst>
        </pc:spChg>
        <pc:spChg chg="mod">
          <ac:chgData name="Daniel Richardson" userId="b12f1a219faba2ab" providerId="LiveId" clId="{29C80BEA-BEED-4742-9231-E26F87DD89E6}" dt="2024-08-07T08:35:03.880" v="0"/>
          <ac:spMkLst>
            <pc:docMk/>
            <pc:sldMk cId="953057592" sldId="371"/>
            <ac:spMk id="3" creationId="{440ECF88-829F-87E4-3AA0-7D8DC3A36836}"/>
          </ac:spMkLst>
        </pc:spChg>
        <pc:picChg chg="mod">
          <ac:chgData name="Daniel Richardson" userId="b12f1a219faba2ab" providerId="LiveId" clId="{29C80BEA-BEED-4742-9231-E26F87DD89E6}" dt="2024-08-07T08:35:03.880" v="0"/>
          <ac:picMkLst>
            <pc:docMk/>
            <pc:sldMk cId="953057592" sldId="371"/>
            <ac:picMk id="7" creationId="{B4B05CBA-F2C3-84AE-6C95-16B82E416C0A}"/>
          </ac:picMkLst>
        </pc:picChg>
      </pc:sldChg>
      <pc:sldChg chg="modSp">
        <pc:chgData name="Daniel Richardson" userId="b12f1a219faba2ab" providerId="LiveId" clId="{29C80BEA-BEED-4742-9231-E26F87DD89E6}" dt="2024-08-07T08:35:03.880" v="0"/>
        <pc:sldMkLst>
          <pc:docMk/>
          <pc:sldMk cId="1237583985" sldId="373"/>
        </pc:sldMkLst>
        <pc:spChg chg="mod">
          <ac:chgData name="Daniel Richardson" userId="b12f1a219faba2ab" providerId="LiveId" clId="{29C80BEA-BEED-4742-9231-E26F87DD89E6}" dt="2024-08-07T08:35:03.880" v="0"/>
          <ac:spMkLst>
            <pc:docMk/>
            <pc:sldMk cId="1237583985" sldId="373"/>
            <ac:spMk id="2" creationId="{95A80BD0-DA60-059B-26E9-70245C27A897}"/>
          </ac:spMkLst>
        </pc:spChg>
        <pc:spChg chg="mod">
          <ac:chgData name="Daniel Richardson" userId="b12f1a219faba2ab" providerId="LiveId" clId="{29C80BEA-BEED-4742-9231-E26F87DD89E6}" dt="2024-08-07T08:35:03.880" v="0"/>
          <ac:spMkLst>
            <pc:docMk/>
            <pc:sldMk cId="1237583985" sldId="373"/>
            <ac:spMk id="3" creationId="{440ECF88-829F-87E4-3AA0-7D8DC3A36836}"/>
          </ac:spMkLst>
        </pc:spChg>
        <pc:picChg chg="mod">
          <ac:chgData name="Daniel Richardson" userId="b12f1a219faba2ab" providerId="LiveId" clId="{29C80BEA-BEED-4742-9231-E26F87DD89E6}" dt="2024-08-07T08:35:03.880" v="0"/>
          <ac:picMkLst>
            <pc:docMk/>
            <pc:sldMk cId="1237583985" sldId="373"/>
            <ac:picMk id="6" creationId="{C396E448-07A5-8899-DC61-A31A6E937E64}"/>
          </ac:picMkLst>
        </pc:picChg>
      </pc:sldChg>
      <pc:sldChg chg="modSp">
        <pc:chgData name="Daniel Richardson" userId="b12f1a219faba2ab" providerId="LiveId" clId="{29C80BEA-BEED-4742-9231-E26F87DD89E6}" dt="2024-08-07T08:35:03.880" v="0"/>
        <pc:sldMkLst>
          <pc:docMk/>
          <pc:sldMk cId="3668754294" sldId="376"/>
        </pc:sldMkLst>
        <pc:spChg chg="mod">
          <ac:chgData name="Daniel Richardson" userId="b12f1a219faba2ab" providerId="LiveId" clId="{29C80BEA-BEED-4742-9231-E26F87DD89E6}" dt="2024-08-07T08:35:03.880" v="0"/>
          <ac:spMkLst>
            <pc:docMk/>
            <pc:sldMk cId="3668754294" sldId="376"/>
            <ac:spMk id="2" creationId="{95A80BD0-DA60-059B-26E9-70245C27A897}"/>
          </ac:spMkLst>
        </pc:spChg>
        <pc:spChg chg="mod">
          <ac:chgData name="Daniel Richardson" userId="b12f1a219faba2ab" providerId="LiveId" clId="{29C80BEA-BEED-4742-9231-E26F87DD89E6}" dt="2024-08-07T08:35:03.880" v="0"/>
          <ac:spMkLst>
            <pc:docMk/>
            <pc:sldMk cId="3668754294" sldId="376"/>
            <ac:spMk id="3" creationId="{440ECF88-829F-87E4-3AA0-7D8DC3A36836}"/>
          </ac:spMkLst>
        </pc:spChg>
        <pc:picChg chg="mod">
          <ac:chgData name="Daniel Richardson" userId="b12f1a219faba2ab" providerId="LiveId" clId="{29C80BEA-BEED-4742-9231-E26F87DD89E6}" dt="2024-08-07T08:35:03.880" v="0"/>
          <ac:picMkLst>
            <pc:docMk/>
            <pc:sldMk cId="3668754294" sldId="376"/>
            <ac:picMk id="6" creationId="{99D694BE-1078-F072-BD65-393B3BDF35CF}"/>
          </ac:picMkLst>
        </pc:picChg>
      </pc:sldChg>
      <pc:sldChg chg="add">
        <pc:chgData name="Daniel Richardson" userId="b12f1a219faba2ab" providerId="LiveId" clId="{29C80BEA-BEED-4742-9231-E26F87DD89E6}" dt="2024-08-07T08:37:55.070" v="14"/>
        <pc:sldMkLst>
          <pc:docMk/>
          <pc:sldMk cId="341467570" sldId="377"/>
        </pc:sldMkLst>
      </pc:sldChg>
    </pc:docChg>
  </pc:docChgLst>
  <pc:docChgLst>
    <pc:chgData name="Daniel Richardson" userId="b12f1a219faba2ab" providerId="LiveId" clId="{D9CCE779-115E-478B-AE28-D8AA538183DB}"/>
    <pc:docChg chg="undo custSel addSld delSld modSld">
      <pc:chgData name="Daniel Richardson" userId="b12f1a219faba2ab" providerId="LiveId" clId="{D9CCE779-115E-478B-AE28-D8AA538183DB}" dt="2024-04-21T09:09:19.780" v="663" actId="962"/>
      <pc:docMkLst>
        <pc:docMk/>
      </pc:docMkLst>
      <pc:sldChg chg="delSp modSp mod">
        <pc:chgData name="Daniel Richardson" userId="b12f1a219faba2ab" providerId="LiveId" clId="{D9CCE779-115E-478B-AE28-D8AA538183DB}" dt="2024-04-21T08:31:53.235" v="164" actId="20577"/>
        <pc:sldMkLst>
          <pc:docMk/>
          <pc:sldMk cId="1001803903" sldId="257"/>
        </pc:sldMkLst>
        <pc:spChg chg="mod">
          <ac:chgData name="Daniel Richardson" userId="b12f1a219faba2ab" providerId="LiveId" clId="{D9CCE779-115E-478B-AE28-D8AA538183DB}" dt="2024-04-21T08:31:53.235" v="164" actId="20577"/>
          <ac:spMkLst>
            <pc:docMk/>
            <pc:sldMk cId="1001803903" sldId="257"/>
            <ac:spMk id="3" creationId="{FE75BD0E-2AE4-367B-527D-F06950CE7B1D}"/>
          </ac:spMkLst>
        </pc:spChg>
        <pc:spChg chg="del">
          <ac:chgData name="Daniel Richardson" userId="b12f1a219faba2ab" providerId="LiveId" clId="{D9CCE779-115E-478B-AE28-D8AA538183DB}" dt="2024-04-21T08:27:48.698" v="57" actId="478"/>
          <ac:spMkLst>
            <pc:docMk/>
            <pc:sldMk cId="1001803903" sldId="257"/>
            <ac:spMk id="6" creationId="{21CCC9D1-28B8-406A-DEB7-87812D96F84F}"/>
          </ac:spMkLst>
        </pc:spChg>
        <pc:spChg chg="del">
          <ac:chgData name="Daniel Richardson" userId="b12f1a219faba2ab" providerId="LiveId" clId="{D9CCE779-115E-478B-AE28-D8AA538183DB}" dt="2024-04-21T08:27:47.699" v="56" actId="478"/>
          <ac:spMkLst>
            <pc:docMk/>
            <pc:sldMk cId="1001803903" sldId="257"/>
            <ac:spMk id="8" creationId="{AD7DA204-64EB-8555-652D-52D995C3EBBA}"/>
          </ac:spMkLst>
        </pc:spChg>
      </pc:sldChg>
      <pc:sldChg chg="addSp delSp modSp mod">
        <pc:chgData name="Daniel Richardson" userId="b12f1a219faba2ab" providerId="LiveId" clId="{D9CCE779-115E-478B-AE28-D8AA538183DB}" dt="2024-04-21T09:09:19.780" v="663" actId="962"/>
        <pc:sldMkLst>
          <pc:docMk/>
          <pc:sldMk cId="3436593286" sldId="267"/>
        </pc:sldMkLst>
        <pc:spChg chg="del">
          <ac:chgData name="Daniel Richardson" userId="b12f1a219faba2ab" providerId="LiveId" clId="{D9CCE779-115E-478B-AE28-D8AA538183DB}" dt="2024-04-21T09:09:19.394" v="661" actId="931"/>
          <ac:spMkLst>
            <pc:docMk/>
            <pc:sldMk cId="3436593286" sldId="267"/>
            <ac:spMk id="4" creationId="{8406459D-040C-A547-6D7F-64907519E570}"/>
          </ac:spMkLst>
        </pc:spChg>
        <pc:picChg chg="add mod">
          <ac:chgData name="Daniel Richardson" userId="b12f1a219faba2ab" providerId="LiveId" clId="{D9CCE779-115E-478B-AE28-D8AA538183DB}" dt="2024-04-21T09:09:19.780" v="663" actId="962"/>
          <ac:picMkLst>
            <pc:docMk/>
            <pc:sldMk cId="3436593286" sldId="267"/>
            <ac:picMk id="6" creationId="{607A79E1-A6BA-27A5-A48E-9CCFE45486B3}"/>
          </ac:picMkLst>
        </pc:picChg>
      </pc:sldChg>
      <pc:sldChg chg="addSp delSp modSp mod">
        <pc:chgData name="Daniel Richardson" userId="b12f1a219faba2ab" providerId="LiveId" clId="{D9CCE779-115E-478B-AE28-D8AA538183DB}" dt="2024-04-21T09:09:15.082" v="660" actId="962"/>
        <pc:sldMkLst>
          <pc:docMk/>
          <pc:sldMk cId="2320480702" sldId="277"/>
        </pc:sldMkLst>
        <pc:spChg chg="del">
          <ac:chgData name="Daniel Richardson" userId="b12f1a219faba2ab" providerId="LiveId" clId="{D9CCE779-115E-478B-AE28-D8AA538183DB}" dt="2024-04-21T09:09:14.688" v="658" actId="931"/>
          <ac:spMkLst>
            <pc:docMk/>
            <pc:sldMk cId="2320480702" sldId="277"/>
            <ac:spMk id="3" creationId="{C3762070-24E0-DD51-69ED-C635DD28748B}"/>
          </ac:spMkLst>
        </pc:spChg>
        <pc:spChg chg="mod">
          <ac:chgData name="Daniel Richardson" userId="b12f1a219faba2ab" providerId="LiveId" clId="{D9CCE779-115E-478B-AE28-D8AA538183DB}" dt="2024-04-21T08:27:32.984" v="55" actId="20577"/>
          <ac:spMkLst>
            <pc:docMk/>
            <pc:sldMk cId="2320480702" sldId="277"/>
            <ac:spMk id="4" creationId="{027502F6-C1CD-5535-4947-5A3751C8B927}"/>
          </ac:spMkLst>
        </pc:spChg>
        <pc:picChg chg="add mod">
          <ac:chgData name="Daniel Richardson" userId="b12f1a219faba2ab" providerId="LiveId" clId="{D9CCE779-115E-478B-AE28-D8AA538183DB}" dt="2024-04-21T09:09:15.082" v="660" actId="962"/>
          <ac:picMkLst>
            <pc:docMk/>
            <pc:sldMk cId="2320480702" sldId="277"/>
            <ac:picMk id="6" creationId="{2355B346-09F7-7388-4AAC-D09D16F672E6}"/>
          </ac:picMkLst>
        </pc:picChg>
      </pc:sldChg>
      <pc:sldChg chg="addSp delSp modSp mod">
        <pc:chgData name="Daniel Richardson" userId="b12f1a219faba2ab" providerId="LiveId" clId="{D9CCE779-115E-478B-AE28-D8AA538183DB}" dt="2024-04-21T08:43:47.406" v="275" actId="20577"/>
        <pc:sldMkLst>
          <pc:docMk/>
          <pc:sldMk cId="3943055387" sldId="310"/>
        </pc:sldMkLst>
        <pc:spChg chg="mod">
          <ac:chgData name="Daniel Richardson" userId="b12f1a219faba2ab" providerId="LiveId" clId="{D9CCE779-115E-478B-AE28-D8AA538183DB}" dt="2024-04-21T08:43:47.406" v="275" actId="20577"/>
          <ac:spMkLst>
            <pc:docMk/>
            <pc:sldMk cId="3943055387" sldId="310"/>
            <ac:spMk id="3" creationId="{440ECF88-829F-87E4-3AA0-7D8DC3A36836}"/>
          </ac:spMkLst>
        </pc:spChg>
        <pc:spChg chg="del">
          <ac:chgData name="Daniel Richardson" userId="b12f1a219faba2ab" providerId="LiveId" clId="{D9CCE779-115E-478B-AE28-D8AA538183DB}" dt="2024-04-21T08:28:11.687" v="70" actId="478"/>
          <ac:spMkLst>
            <pc:docMk/>
            <pc:sldMk cId="3943055387" sldId="310"/>
            <ac:spMk id="6" creationId="{90AEE1A7-D832-A4C6-5905-9FB7BD28B500}"/>
          </ac:spMkLst>
        </pc:spChg>
        <pc:spChg chg="del">
          <ac:chgData name="Daniel Richardson" userId="b12f1a219faba2ab" providerId="LiveId" clId="{D9CCE779-115E-478B-AE28-D8AA538183DB}" dt="2024-04-21T08:28:11.168" v="69" actId="478"/>
          <ac:spMkLst>
            <pc:docMk/>
            <pc:sldMk cId="3943055387" sldId="310"/>
            <ac:spMk id="7" creationId="{DE9319B1-6ED4-F342-F197-C441C2E3887B}"/>
          </ac:spMkLst>
        </pc:spChg>
        <pc:spChg chg="del">
          <ac:chgData name="Daniel Richardson" userId="b12f1a219faba2ab" providerId="LiveId" clId="{D9CCE779-115E-478B-AE28-D8AA538183DB}" dt="2024-04-21T08:28:08.951" v="66" actId="478"/>
          <ac:spMkLst>
            <pc:docMk/>
            <pc:sldMk cId="3943055387" sldId="310"/>
            <ac:spMk id="8" creationId="{E551E924-96CE-B11B-D7FD-1701DBE126E7}"/>
          </ac:spMkLst>
        </pc:spChg>
        <pc:spChg chg="del">
          <ac:chgData name="Daniel Richardson" userId="b12f1a219faba2ab" providerId="LiveId" clId="{D9CCE779-115E-478B-AE28-D8AA538183DB}" dt="2024-04-21T08:28:10.605" v="68" actId="478"/>
          <ac:spMkLst>
            <pc:docMk/>
            <pc:sldMk cId="3943055387" sldId="310"/>
            <ac:spMk id="9" creationId="{4B2E375A-1D47-A87E-74F1-5BB02A2705A2}"/>
          </ac:spMkLst>
        </pc:spChg>
        <pc:spChg chg="del">
          <ac:chgData name="Daniel Richardson" userId="b12f1a219faba2ab" providerId="LiveId" clId="{D9CCE779-115E-478B-AE28-D8AA538183DB}" dt="2024-04-21T08:28:10.125" v="67" actId="478"/>
          <ac:spMkLst>
            <pc:docMk/>
            <pc:sldMk cId="3943055387" sldId="310"/>
            <ac:spMk id="13" creationId="{E77AFF8C-F440-01E1-4DBB-7BEF3116A23E}"/>
          </ac:spMkLst>
        </pc:spChg>
        <pc:picChg chg="add mod">
          <ac:chgData name="Daniel Richardson" userId="b12f1a219faba2ab" providerId="LiveId" clId="{D9CCE779-115E-478B-AE28-D8AA538183DB}" dt="2024-04-21T08:42:26.675" v="246" actId="1076"/>
          <ac:picMkLst>
            <pc:docMk/>
            <pc:sldMk cId="3943055387" sldId="310"/>
            <ac:picMk id="5" creationId="{E9A1394F-7CA0-C5BC-7AAE-C7B9329103A0}"/>
          </ac:picMkLst>
        </pc:picChg>
        <pc:picChg chg="add mod">
          <ac:chgData name="Daniel Richardson" userId="b12f1a219faba2ab" providerId="LiveId" clId="{D9CCE779-115E-478B-AE28-D8AA538183DB}" dt="2024-04-21T08:43:24.245" v="263" actId="1076"/>
          <ac:picMkLst>
            <pc:docMk/>
            <pc:sldMk cId="3943055387" sldId="310"/>
            <ac:picMk id="10" creationId="{A8889FE6-A732-95EB-AB34-BFF4AF0D7EB6}"/>
          </ac:picMkLst>
        </pc:picChg>
      </pc:sldChg>
      <pc:sldChg chg="addSp delSp modSp mod">
        <pc:chgData name="Daniel Richardson" userId="b12f1a219faba2ab" providerId="LiveId" clId="{D9CCE779-115E-478B-AE28-D8AA538183DB}" dt="2024-04-21T08:33:35.840" v="184" actId="1076"/>
        <pc:sldMkLst>
          <pc:docMk/>
          <pc:sldMk cId="3782954033" sldId="361"/>
        </pc:sldMkLst>
        <pc:spChg chg="mod">
          <ac:chgData name="Daniel Richardson" userId="b12f1a219faba2ab" providerId="LiveId" clId="{D9CCE779-115E-478B-AE28-D8AA538183DB}" dt="2024-04-21T08:32:59.616" v="175"/>
          <ac:spMkLst>
            <pc:docMk/>
            <pc:sldMk cId="3782954033" sldId="361"/>
            <ac:spMk id="3" creationId="{FE75BD0E-2AE4-367B-527D-F06950CE7B1D}"/>
          </ac:spMkLst>
        </pc:spChg>
        <pc:spChg chg="del">
          <ac:chgData name="Daniel Richardson" userId="b12f1a219faba2ab" providerId="LiveId" clId="{D9CCE779-115E-478B-AE28-D8AA538183DB}" dt="2024-04-21T08:27:57.095" v="61" actId="478"/>
          <ac:spMkLst>
            <pc:docMk/>
            <pc:sldMk cId="3782954033" sldId="361"/>
            <ac:spMk id="6" creationId="{21CCC9D1-28B8-406A-DEB7-87812D96F84F}"/>
          </ac:spMkLst>
        </pc:spChg>
        <pc:spChg chg="del">
          <ac:chgData name="Daniel Richardson" userId="b12f1a219faba2ab" providerId="LiveId" clId="{D9CCE779-115E-478B-AE28-D8AA538183DB}" dt="2024-04-21T08:27:56.482" v="60" actId="478"/>
          <ac:spMkLst>
            <pc:docMk/>
            <pc:sldMk cId="3782954033" sldId="361"/>
            <ac:spMk id="8" creationId="{AD7DA204-64EB-8555-652D-52D995C3EBBA}"/>
          </ac:spMkLst>
        </pc:spChg>
        <pc:graphicFrameChg chg="add mod modGraphic">
          <ac:chgData name="Daniel Richardson" userId="b12f1a219faba2ab" providerId="LiveId" clId="{D9CCE779-115E-478B-AE28-D8AA538183DB}" dt="2024-04-21T08:33:35.840" v="184" actId="1076"/>
          <ac:graphicFrameMkLst>
            <pc:docMk/>
            <pc:sldMk cId="3782954033" sldId="361"/>
            <ac:graphicFrameMk id="7" creationId="{F3E8DA87-88BB-B76E-E9A5-1693A469A8CE}"/>
          </ac:graphicFrameMkLst>
        </pc:graphicFrameChg>
        <pc:picChg chg="add mod">
          <ac:chgData name="Daniel Richardson" userId="b12f1a219faba2ab" providerId="LiveId" clId="{D9CCE779-115E-478B-AE28-D8AA538183DB}" dt="2024-04-21T08:32:29.794" v="166"/>
          <ac:picMkLst>
            <pc:docMk/>
            <pc:sldMk cId="3782954033" sldId="361"/>
            <ac:picMk id="5" creationId="{C95FC7C3-4374-32A2-0D52-8E9816CF04FF}"/>
          </ac:picMkLst>
        </pc:picChg>
      </pc:sldChg>
      <pc:sldChg chg="addSp delSp modSp mod">
        <pc:chgData name="Daniel Richardson" userId="b12f1a219faba2ab" providerId="LiveId" clId="{D9CCE779-115E-478B-AE28-D8AA538183DB}" dt="2024-04-21T08:53:18.868" v="400" actId="1076"/>
        <pc:sldMkLst>
          <pc:docMk/>
          <pc:sldMk cId="3274622468" sldId="362"/>
        </pc:sldMkLst>
        <pc:spChg chg="mod">
          <ac:chgData name="Daniel Richardson" userId="b12f1a219faba2ab" providerId="LiveId" clId="{D9CCE779-115E-478B-AE28-D8AA538183DB}" dt="2024-04-21T08:53:09.243" v="390" actId="20577"/>
          <ac:spMkLst>
            <pc:docMk/>
            <pc:sldMk cId="3274622468" sldId="362"/>
            <ac:spMk id="3" creationId="{440ECF88-829F-87E4-3AA0-7D8DC3A36836}"/>
          </ac:spMkLst>
        </pc:spChg>
        <pc:spChg chg="del">
          <ac:chgData name="Daniel Richardson" userId="b12f1a219faba2ab" providerId="LiveId" clId="{D9CCE779-115E-478B-AE28-D8AA538183DB}" dt="2024-04-21T08:28:44.188" v="95" actId="478"/>
          <ac:spMkLst>
            <pc:docMk/>
            <pc:sldMk cId="3274622468" sldId="362"/>
            <ac:spMk id="6" creationId="{90AEE1A7-D832-A4C6-5905-9FB7BD28B500}"/>
          </ac:spMkLst>
        </pc:spChg>
        <pc:spChg chg="del">
          <ac:chgData name="Daniel Richardson" userId="b12f1a219faba2ab" providerId="LiveId" clId="{D9CCE779-115E-478B-AE28-D8AA538183DB}" dt="2024-04-21T08:28:43.608" v="94" actId="478"/>
          <ac:spMkLst>
            <pc:docMk/>
            <pc:sldMk cId="3274622468" sldId="362"/>
            <ac:spMk id="7" creationId="{DE9319B1-6ED4-F342-F197-C441C2E3887B}"/>
          </ac:spMkLst>
        </pc:spChg>
        <pc:spChg chg="del">
          <ac:chgData name="Daniel Richardson" userId="b12f1a219faba2ab" providerId="LiveId" clId="{D9CCE779-115E-478B-AE28-D8AA538183DB}" dt="2024-04-21T08:28:41.991" v="91" actId="478"/>
          <ac:spMkLst>
            <pc:docMk/>
            <pc:sldMk cId="3274622468" sldId="362"/>
            <ac:spMk id="8" creationId="{E551E924-96CE-B11B-D7FD-1701DBE126E7}"/>
          </ac:spMkLst>
        </pc:spChg>
        <pc:spChg chg="del">
          <ac:chgData name="Daniel Richardson" userId="b12f1a219faba2ab" providerId="LiveId" clId="{D9CCE779-115E-478B-AE28-D8AA538183DB}" dt="2024-04-21T08:28:43.043" v="93" actId="478"/>
          <ac:spMkLst>
            <pc:docMk/>
            <pc:sldMk cId="3274622468" sldId="362"/>
            <ac:spMk id="9" creationId="{4B2E375A-1D47-A87E-74F1-5BB02A2705A2}"/>
          </ac:spMkLst>
        </pc:spChg>
        <pc:spChg chg="del">
          <ac:chgData name="Daniel Richardson" userId="b12f1a219faba2ab" providerId="LiveId" clId="{D9CCE779-115E-478B-AE28-D8AA538183DB}" dt="2024-04-21T08:28:42.509" v="92" actId="478"/>
          <ac:spMkLst>
            <pc:docMk/>
            <pc:sldMk cId="3274622468" sldId="362"/>
            <ac:spMk id="13" creationId="{E77AFF8C-F440-01E1-4DBB-7BEF3116A23E}"/>
          </ac:spMkLst>
        </pc:spChg>
        <pc:picChg chg="add mod">
          <ac:chgData name="Daniel Richardson" userId="b12f1a219faba2ab" providerId="LiveId" clId="{D9CCE779-115E-478B-AE28-D8AA538183DB}" dt="2024-04-21T08:51:09.806" v="344" actId="1076"/>
          <ac:picMkLst>
            <pc:docMk/>
            <pc:sldMk cId="3274622468" sldId="362"/>
            <ac:picMk id="5" creationId="{DC2862CA-FD7D-EDF7-C012-7B94CF1FD60E}"/>
          </ac:picMkLst>
        </pc:picChg>
        <pc:picChg chg="add mod">
          <ac:chgData name="Daniel Richardson" userId="b12f1a219faba2ab" providerId="LiveId" clId="{D9CCE779-115E-478B-AE28-D8AA538183DB}" dt="2024-04-21T08:53:18.868" v="400" actId="1076"/>
          <ac:picMkLst>
            <pc:docMk/>
            <pc:sldMk cId="3274622468" sldId="362"/>
            <ac:picMk id="10" creationId="{85ED3CC2-983D-EE95-CB69-F1F34A16703D}"/>
          </ac:picMkLst>
        </pc:picChg>
      </pc:sldChg>
      <pc:sldChg chg="addSp delSp modSp mod">
        <pc:chgData name="Daniel Richardson" userId="b12f1a219faba2ab" providerId="LiveId" clId="{D9CCE779-115E-478B-AE28-D8AA538183DB}" dt="2024-04-21T08:54:12.103" v="412" actId="21"/>
        <pc:sldMkLst>
          <pc:docMk/>
          <pc:sldMk cId="4177014689" sldId="363"/>
        </pc:sldMkLst>
        <pc:spChg chg="mod">
          <ac:chgData name="Daniel Richardson" userId="b12f1a219faba2ab" providerId="LiveId" clId="{D9CCE779-115E-478B-AE28-D8AA538183DB}" dt="2024-04-21T08:54:12.103" v="412" actId="21"/>
          <ac:spMkLst>
            <pc:docMk/>
            <pc:sldMk cId="4177014689" sldId="363"/>
            <ac:spMk id="3" creationId="{440ECF88-829F-87E4-3AA0-7D8DC3A36836}"/>
          </ac:spMkLst>
        </pc:spChg>
        <pc:spChg chg="del">
          <ac:chgData name="Daniel Richardson" userId="b12f1a219faba2ab" providerId="LiveId" clId="{D9CCE779-115E-478B-AE28-D8AA538183DB}" dt="2024-04-21T08:28:55.118" v="105" actId="478"/>
          <ac:spMkLst>
            <pc:docMk/>
            <pc:sldMk cId="4177014689" sldId="363"/>
            <ac:spMk id="6" creationId="{90AEE1A7-D832-A4C6-5905-9FB7BD28B500}"/>
          </ac:spMkLst>
        </pc:spChg>
        <pc:spChg chg="del">
          <ac:chgData name="Daniel Richardson" userId="b12f1a219faba2ab" providerId="LiveId" clId="{D9CCE779-115E-478B-AE28-D8AA538183DB}" dt="2024-04-21T08:28:54.537" v="104" actId="478"/>
          <ac:spMkLst>
            <pc:docMk/>
            <pc:sldMk cId="4177014689" sldId="363"/>
            <ac:spMk id="7" creationId="{DE9319B1-6ED4-F342-F197-C441C2E3887B}"/>
          </ac:spMkLst>
        </pc:spChg>
        <pc:spChg chg="del">
          <ac:chgData name="Daniel Richardson" userId="b12f1a219faba2ab" providerId="LiveId" clId="{D9CCE779-115E-478B-AE28-D8AA538183DB}" dt="2024-04-21T08:28:52.903" v="101" actId="478"/>
          <ac:spMkLst>
            <pc:docMk/>
            <pc:sldMk cId="4177014689" sldId="363"/>
            <ac:spMk id="8" creationId="{E551E924-96CE-B11B-D7FD-1701DBE126E7}"/>
          </ac:spMkLst>
        </pc:spChg>
        <pc:spChg chg="del">
          <ac:chgData name="Daniel Richardson" userId="b12f1a219faba2ab" providerId="LiveId" clId="{D9CCE779-115E-478B-AE28-D8AA538183DB}" dt="2024-04-21T08:28:53.972" v="103" actId="478"/>
          <ac:spMkLst>
            <pc:docMk/>
            <pc:sldMk cId="4177014689" sldId="363"/>
            <ac:spMk id="9" creationId="{4B2E375A-1D47-A87E-74F1-5BB02A2705A2}"/>
          </ac:spMkLst>
        </pc:spChg>
        <pc:spChg chg="del">
          <ac:chgData name="Daniel Richardson" userId="b12f1a219faba2ab" providerId="LiveId" clId="{D9CCE779-115E-478B-AE28-D8AA538183DB}" dt="2024-04-21T08:28:53.453" v="102" actId="478"/>
          <ac:spMkLst>
            <pc:docMk/>
            <pc:sldMk cId="4177014689" sldId="363"/>
            <ac:spMk id="13" creationId="{E77AFF8C-F440-01E1-4DBB-7BEF3116A23E}"/>
          </ac:spMkLst>
        </pc:spChg>
        <pc:graphicFrameChg chg="del">
          <ac:chgData name="Daniel Richardson" userId="b12f1a219faba2ab" providerId="LiveId" clId="{D9CCE779-115E-478B-AE28-D8AA538183DB}" dt="2024-04-21T08:53:41.255" v="402" actId="478"/>
          <ac:graphicFrameMkLst>
            <pc:docMk/>
            <pc:sldMk cId="4177014689" sldId="363"/>
            <ac:graphicFrameMk id="5" creationId="{05B9EA93-16DF-4EF7-65B4-57C7882B3541}"/>
          </ac:graphicFrameMkLst>
        </pc:graphicFrameChg>
        <pc:graphicFrameChg chg="add mod">
          <ac:chgData name="Daniel Richardson" userId="b12f1a219faba2ab" providerId="LiveId" clId="{D9CCE779-115E-478B-AE28-D8AA538183DB}" dt="2024-04-21T08:53:41.956" v="403"/>
          <ac:graphicFrameMkLst>
            <pc:docMk/>
            <pc:sldMk cId="4177014689" sldId="363"/>
            <ac:graphicFrameMk id="10" creationId="{DB7003D1-DFAA-A737-3C52-45ED3F3BABF4}"/>
          </ac:graphicFrameMkLst>
        </pc:graphicFrameChg>
        <pc:graphicFrameChg chg="add mod">
          <ac:chgData name="Daniel Richardson" userId="b12f1a219faba2ab" providerId="LiveId" clId="{D9CCE779-115E-478B-AE28-D8AA538183DB}" dt="2024-04-21T08:53:58.942" v="411" actId="1076"/>
          <ac:graphicFrameMkLst>
            <pc:docMk/>
            <pc:sldMk cId="4177014689" sldId="363"/>
            <ac:graphicFrameMk id="11" creationId="{BCB44452-BF28-47B4-CD08-10B503C1AA9A}"/>
          </ac:graphicFrameMkLst>
        </pc:graphicFrameChg>
      </pc:sldChg>
      <pc:sldChg chg="addSp delSp modSp mod">
        <pc:chgData name="Daniel Richardson" userId="b12f1a219faba2ab" providerId="LiveId" clId="{D9CCE779-115E-478B-AE28-D8AA538183DB}" dt="2024-04-21T09:06:38.493" v="656" actId="20577"/>
        <pc:sldMkLst>
          <pc:docMk/>
          <pc:sldMk cId="3542714491" sldId="364"/>
        </pc:sldMkLst>
        <pc:spChg chg="mod">
          <ac:chgData name="Daniel Richardson" userId="b12f1a219faba2ab" providerId="LiveId" clId="{D9CCE779-115E-478B-AE28-D8AA538183DB}" dt="2024-04-21T09:06:38.493" v="656" actId="20577"/>
          <ac:spMkLst>
            <pc:docMk/>
            <pc:sldMk cId="3542714491" sldId="364"/>
            <ac:spMk id="3" creationId="{440ECF88-829F-87E4-3AA0-7D8DC3A36836}"/>
          </ac:spMkLst>
        </pc:spChg>
        <pc:spChg chg="del">
          <ac:chgData name="Daniel Richardson" userId="b12f1a219faba2ab" providerId="LiveId" clId="{D9CCE779-115E-478B-AE28-D8AA538183DB}" dt="2024-04-21T08:29:08.402" v="115" actId="478"/>
          <ac:spMkLst>
            <pc:docMk/>
            <pc:sldMk cId="3542714491" sldId="364"/>
            <ac:spMk id="6" creationId="{90AEE1A7-D832-A4C6-5905-9FB7BD28B500}"/>
          </ac:spMkLst>
        </pc:spChg>
        <pc:spChg chg="del">
          <ac:chgData name="Daniel Richardson" userId="b12f1a219faba2ab" providerId="LiveId" clId="{D9CCE779-115E-478B-AE28-D8AA538183DB}" dt="2024-04-21T08:29:07.806" v="114" actId="478"/>
          <ac:spMkLst>
            <pc:docMk/>
            <pc:sldMk cId="3542714491" sldId="364"/>
            <ac:spMk id="7" creationId="{DE9319B1-6ED4-F342-F197-C441C2E3887B}"/>
          </ac:spMkLst>
        </pc:spChg>
        <pc:spChg chg="del">
          <ac:chgData name="Daniel Richardson" userId="b12f1a219faba2ab" providerId="LiveId" clId="{D9CCE779-115E-478B-AE28-D8AA538183DB}" dt="2024-04-21T08:29:06.065" v="111" actId="478"/>
          <ac:spMkLst>
            <pc:docMk/>
            <pc:sldMk cId="3542714491" sldId="364"/>
            <ac:spMk id="8" creationId="{E551E924-96CE-B11B-D7FD-1701DBE126E7}"/>
          </ac:spMkLst>
        </pc:spChg>
        <pc:spChg chg="del">
          <ac:chgData name="Daniel Richardson" userId="b12f1a219faba2ab" providerId="LiveId" clId="{D9CCE779-115E-478B-AE28-D8AA538183DB}" dt="2024-04-21T08:29:07.262" v="113" actId="478"/>
          <ac:spMkLst>
            <pc:docMk/>
            <pc:sldMk cId="3542714491" sldId="364"/>
            <ac:spMk id="9" creationId="{4B2E375A-1D47-A87E-74F1-5BB02A2705A2}"/>
          </ac:spMkLst>
        </pc:spChg>
        <pc:spChg chg="del">
          <ac:chgData name="Daniel Richardson" userId="b12f1a219faba2ab" providerId="LiveId" clId="{D9CCE779-115E-478B-AE28-D8AA538183DB}" dt="2024-04-21T08:29:06.707" v="112" actId="478"/>
          <ac:spMkLst>
            <pc:docMk/>
            <pc:sldMk cId="3542714491" sldId="364"/>
            <ac:spMk id="13" creationId="{E77AFF8C-F440-01E1-4DBB-7BEF3116A23E}"/>
          </ac:spMkLst>
        </pc:spChg>
        <pc:graphicFrameChg chg="add del mod">
          <ac:chgData name="Daniel Richardson" userId="b12f1a219faba2ab" providerId="LiveId" clId="{D9CCE779-115E-478B-AE28-D8AA538183DB}" dt="2024-04-21T09:00:02.771" v="499" actId="21"/>
          <ac:graphicFrameMkLst>
            <pc:docMk/>
            <pc:sldMk cId="3542714491" sldId="364"/>
            <ac:graphicFrameMk id="10" creationId="{EA873FE7-B0AA-C913-A54A-6E74D4CA096E}"/>
          </ac:graphicFrameMkLst>
        </pc:graphicFrameChg>
        <pc:graphicFrameChg chg="add mod">
          <ac:chgData name="Daniel Richardson" userId="b12f1a219faba2ab" providerId="LiveId" clId="{D9CCE779-115E-478B-AE28-D8AA538183DB}" dt="2024-04-21T09:06:00.509" v="621" actId="1076"/>
          <ac:graphicFrameMkLst>
            <pc:docMk/>
            <pc:sldMk cId="3542714491" sldId="364"/>
            <ac:graphicFrameMk id="11" creationId="{64BC5DCD-B2F6-11BB-A709-FF8F7E9DF762}"/>
          </ac:graphicFrameMkLst>
        </pc:graphicFrameChg>
        <pc:picChg chg="add mod">
          <ac:chgData name="Daniel Richardson" userId="b12f1a219faba2ab" providerId="LiveId" clId="{D9CCE779-115E-478B-AE28-D8AA538183DB}" dt="2024-04-21T08:56:06.251" v="438" actId="1076"/>
          <ac:picMkLst>
            <pc:docMk/>
            <pc:sldMk cId="3542714491" sldId="364"/>
            <ac:picMk id="5" creationId="{1F78F196-ED51-E8E6-FD77-FE6C5E57AD2F}"/>
          </ac:picMkLst>
        </pc:picChg>
      </pc:sldChg>
      <pc:sldChg chg="delSp del">
        <pc:chgData name="Daniel Richardson" userId="b12f1a219faba2ab" providerId="LiveId" clId="{D9CCE779-115E-478B-AE28-D8AA538183DB}" dt="2024-04-21T08:31:58.212" v="165" actId="47"/>
        <pc:sldMkLst>
          <pc:docMk/>
          <pc:sldMk cId="2409382195" sldId="368"/>
        </pc:sldMkLst>
        <pc:spChg chg="del">
          <ac:chgData name="Daniel Richardson" userId="b12f1a219faba2ab" providerId="LiveId" clId="{D9CCE779-115E-478B-AE28-D8AA538183DB}" dt="2024-04-21T08:27:52.841" v="59" actId="478"/>
          <ac:spMkLst>
            <pc:docMk/>
            <pc:sldMk cId="2409382195" sldId="368"/>
            <ac:spMk id="6" creationId="{21CCC9D1-28B8-406A-DEB7-87812D96F84F}"/>
          </ac:spMkLst>
        </pc:spChg>
        <pc:spChg chg="del">
          <ac:chgData name="Daniel Richardson" userId="b12f1a219faba2ab" providerId="LiveId" clId="{D9CCE779-115E-478B-AE28-D8AA538183DB}" dt="2024-04-21T08:27:51.977" v="58" actId="478"/>
          <ac:spMkLst>
            <pc:docMk/>
            <pc:sldMk cId="2409382195" sldId="368"/>
            <ac:spMk id="8" creationId="{AD7DA204-64EB-8555-652D-52D995C3EBBA}"/>
          </ac:spMkLst>
        </pc:spChg>
      </pc:sldChg>
      <pc:sldChg chg="addSp delSp modSp mod">
        <pc:chgData name="Daniel Richardson" userId="b12f1a219faba2ab" providerId="LiveId" clId="{D9CCE779-115E-478B-AE28-D8AA538183DB}" dt="2024-04-21T08:41:33.798" v="237" actId="208"/>
        <pc:sldMkLst>
          <pc:docMk/>
          <pc:sldMk cId="1854721302" sldId="369"/>
        </pc:sldMkLst>
        <pc:spChg chg="mod">
          <ac:chgData name="Daniel Richardson" userId="b12f1a219faba2ab" providerId="LiveId" clId="{D9CCE779-115E-478B-AE28-D8AA538183DB}" dt="2024-04-21T08:40:30.733" v="233" actId="20577"/>
          <ac:spMkLst>
            <pc:docMk/>
            <pc:sldMk cId="1854721302" sldId="369"/>
            <ac:spMk id="3" creationId="{FE75BD0E-2AE4-367B-527D-F06950CE7B1D}"/>
          </ac:spMkLst>
        </pc:spChg>
        <pc:spChg chg="del">
          <ac:chgData name="Daniel Richardson" userId="b12f1a219faba2ab" providerId="LiveId" clId="{D9CCE779-115E-478B-AE28-D8AA538183DB}" dt="2024-04-21T08:28:00.832" v="63" actId="478"/>
          <ac:spMkLst>
            <pc:docMk/>
            <pc:sldMk cId="1854721302" sldId="369"/>
            <ac:spMk id="6" creationId="{21CCC9D1-28B8-406A-DEB7-87812D96F84F}"/>
          </ac:spMkLst>
        </pc:spChg>
        <pc:spChg chg="del">
          <ac:chgData name="Daniel Richardson" userId="b12f1a219faba2ab" providerId="LiveId" clId="{D9CCE779-115E-478B-AE28-D8AA538183DB}" dt="2024-04-21T08:28:00.157" v="62" actId="478"/>
          <ac:spMkLst>
            <pc:docMk/>
            <pc:sldMk cId="1854721302" sldId="369"/>
            <ac:spMk id="8" creationId="{AD7DA204-64EB-8555-652D-52D995C3EBBA}"/>
          </ac:spMkLst>
        </pc:spChg>
        <pc:graphicFrameChg chg="del modGraphic">
          <ac:chgData name="Daniel Richardson" userId="b12f1a219faba2ab" providerId="LiveId" clId="{D9CCE779-115E-478B-AE28-D8AA538183DB}" dt="2024-04-21T08:33:42.533" v="186" actId="478"/>
          <ac:graphicFrameMkLst>
            <pc:docMk/>
            <pc:sldMk cId="1854721302" sldId="369"/>
            <ac:graphicFrameMk id="5" creationId="{8EB08F5D-0EA2-6B3A-5D4E-C179778D5CDA}"/>
          </ac:graphicFrameMkLst>
        </pc:graphicFrameChg>
        <pc:cxnChg chg="add mod">
          <ac:chgData name="Daniel Richardson" userId="b12f1a219faba2ab" providerId="LiveId" clId="{D9CCE779-115E-478B-AE28-D8AA538183DB}" dt="2024-04-21T08:41:33.798" v="237" actId="208"/>
          <ac:cxnSpMkLst>
            <pc:docMk/>
            <pc:sldMk cId="1854721302" sldId="369"/>
            <ac:cxnSpMk id="9" creationId="{16EBACC1-7789-D49B-CF8F-8B55F8F5D195}"/>
          </ac:cxnSpMkLst>
        </pc:cxnChg>
      </pc:sldChg>
      <pc:sldChg chg="delSp del">
        <pc:chgData name="Daniel Richardson" userId="b12f1a219faba2ab" providerId="LiveId" clId="{D9CCE779-115E-478B-AE28-D8AA538183DB}" dt="2024-04-21T08:41:38.306" v="238" actId="47"/>
        <pc:sldMkLst>
          <pc:docMk/>
          <pc:sldMk cId="521022540" sldId="370"/>
        </pc:sldMkLst>
        <pc:spChg chg="del">
          <ac:chgData name="Daniel Richardson" userId="b12f1a219faba2ab" providerId="LiveId" clId="{D9CCE779-115E-478B-AE28-D8AA538183DB}" dt="2024-04-21T08:28:04.442" v="65" actId="478"/>
          <ac:spMkLst>
            <pc:docMk/>
            <pc:sldMk cId="521022540" sldId="370"/>
            <ac:spMk id="6" creationId="{21CCC9D1-28B8-406A-DEB7-87812D96F84F}"/>
          </ac:spMkLst>
        </pc:spChg>
        <pc:spChg chg="del">
          <ac:chgData name="Daniel Richardson" userId="b12f1a219faba2ab" providerId="LiveId" clId="{D9CCE779-115E-478B-AE28-D8AA538183DB}" dt="2024-04-21T08:28:03.861" v="64" actId="478"/>
          <ac:spMkLst>
            <pc:docMk/>
            <pc:sldMk cId="521022540" sldId="370"/>
            <ac:spMk id="8" creationId="{AD7DA204-64EB-8555-652D-52D995C3EBBA}"/>
          </ac:spMkLst>
        </pc:spChg>
      </pc:sldChg>
      <pc:sldChg chg="addSp delSp modSp mod">
        <pc:chgData name="Daniel Richardson" userId="b12f1a219faba2ab" providerId="LiveId" clId="{D9CCE779-115E-478B-AE28-D8AA538183DB}" dt="2024-04-21T08:48:12.452" v="335" actId="20577"/>
        <pc:sldMkLst>
          <pc:docMk/>
          <pc:sldMk cId="953057592" sldId="371"/>
        </pc:sldMkLst>
        <pc:spChg chg="mod">
          <ac:chgData name="Daniel Richardson" userId="b12f1a219faba2ab" providerId="LiveId" clId="{D9CCE779-115E-478B-AE28-D8AA538183DB}" dt="2024-04-21T08:48:12.452" v="335" actId="20577"/>
          <ac:spMkLst>
            <pc:docMk/>
            <pc:sldMk cId="953057592" sldId="371"/>
            <ac:spMk id="3" creationId="{440ECF88-829F-87E4-3AA0-7D8DC3A36836}"/>
          </ac:spMkLst>
        </pc:spChg>
        <pc:spChg chg="del">
          <ac:chgData name="Daniel Richardson" userId="b12f1a219faba2ab" providerId="LiveId" clId="{D9CCE779-115E-478B-AE28-D8AA538183DB}" dt="2024-04-21T08:28:18.359" v="75" actId="478"/>
          <ac:spMkLst>
            <pc:docMk/>
            <pc:sldMk cId="953057592" sldId="371"/>
            <ac:spMk id="6" creationId="{90AEE1A7-D832-A4C6-5905-9FB7BD28B500}"/>
          </ac:spMkLst>
        </pc:spChg>
        <pc:spChg chg="del">
          <ac:chgData name="Daniel Richardson" userId="b12f1a219faba2ab" providerId="LiveId" clId="{D9CCE779-115E-478B-AE28-D8AA538183DB}" dt="2024-04-21T08:28:17.809" v="74" actId="478"/>
          <ac:spMkLst>
            <pc:docMk/>
            <pc:sldMk cId="953057592" sldId="371"/>
            <ac:spMk id="7" creationId="{DE9319B1-6ED4-F342-F197-C441C2E3887B}"/>
          </ac:spMkLst>
        </pc:spChg>
        <pc:spChg chg="del">
          <ac:chgData name="Daniel Richardson" userId="b12f1a219faba2ab" providerId="LiveId" clId="{D9CCE779-115E-478B-AE28-D8AA538183DB}" dt="2024-04-21T08:28:16.098" v="71" actId="478"/>
          <ac:spMkLst>
            <pc:docMk/>
            <pc:sldMk cId="953057592" sldId="371"/>
            <ac:spMk id="8" creationId="{E551E924-96CE-B11B-D7FD-1701DBE126E7}"/>
          </ac:spMkLst>
        </pc:spChg>
        <pc:spChg chg="del">
          <ac:chgData name="Daniel Richardson" userId="b12f1a219faba2ab" providerId="LiveId" clId="{D9CCE779-115E-478B-AE28-D8AA538183DB}" dt="2024-04-21T08:28:17.212" v="73" actId="478"/>
          <ac:spMkLst>
            <pc:docMk/>
            <pc:sldMk cId="953057592" sldId="371"/>
            <ac:spMk id="9" creationId="{4B2E375A-1D47-A87E-74F1-5BB02A2705A2}"/>
          </ac:spMkLst>
        </pc:spChg>
        <pc:spChg chg="del">
          <ac:chgData name="Daniel Richardson" userId="b12f1a219faba2ab" providerId="LiveId" clId="{D9CCE779-115E-478B-AE28-D8AA538183DB}" dt="2024-04-21T08:28:16.662" v="72" actId="478"/>
          <ac:spMkLst>
            <pc:docMk/>
            <pc:sldMk cId="953057592" sldId="371"/>
            <ac:spMk id="13" creationId="{E77AFF8C-F440-01E1-4DBB-7BEF3116A23E}"/>
          </ac:spMkLst>
        </pc:spChg>
        <pc:graphicFrameChg chg="add mod modGraphic">
          <ac:chgData name="Daniel Richardson" userId="b12f1a219faba2ab" providerId="LiveId" clId="{D9CCE779-115E-478B-AE28-D8AA538183DB}" dt="2024-04-21T08:45:42.913" v="287"/>
          <ac:graphicFrameMkLst>
            <pc:docMk/>
            <pc:sldMk cId="953057592" sldId="371"/>
            <ac:graphicFrameMk id="5" creationId="{1713D343-7706-BA96-1468-CDB951B610F3}"/>
          </ac:graphicFrameMkLst>
        </pc:graphicFrameChg>
      </pc:sldChg>
      <pc:sldChg chg="delSp del">
        <pc:chgData name="Daniel Richardson" userId="b12f1a219faba2ab" providerId="LiveId" clId="{D9CCE779-115E-478B-AE28-D8AA538183DB}" dt="2024-04-21T08:45:47.562" v="288" actId="47"/>
        <pc:sldMkLst>
          <pc:docMk/>
          <pc:sldMk cId="3139604792" sldId="372"/>
        </pc:sldMkLst>
        <pc:spChg chg="del">
          <ac:chgData name="Daniel Richardson" userId="b12f1a219faba2ab" providerId="LiveId" clId="{D9CCE779-115E-478B-AE28-D8AA538183DB}" dt="2024-04-21T08:28:23.949" v="80" actId="478"/>
          <ac:spMkLst>
            <pc:docMk/>
            <pc:sldMk cId="3139604792" sldId="372"/>
            <ac:spMk id="6" creationId="{90AEE1A7-D832-A4C6-5905-9FB7BD28B500}"/>
          </ac:spMkLst>
        </pc:spChg>
        <pc:spChg chg="del">
          <ac:chgData name="Daniel Richardson" userId="b12f1a219faba2ab" providerId="LiveId" clId="{D9CCE779-115E-478B-AE28-D8AA538183DB}" dt="2024-04-21T08:28:23.368" v="79" actId="478"/>
          <ac:spMkLst>
            <pc:docMk/>
            <pc:sldMk cId="3139604792" sldId="372"/>
            <ac:spMk id="7" creationId="{DE9319B1-6ED4-F342-F197-C441C2E3887B}"/>
          </ac:spMkLst>
        </pc:spChg>
        <pc:spChg chg="del">
          <ac:chgData name="Daniel Richardson" userId="b12f1a219faba2ab" providerId="LiveId" clId="{D9CCE779-115E-478B-AE28-D8AA538183DB}" dt="2024-04-21T08:28:21.672" v="76" actId="478"/>
          <ac:spMkLst>
            <pc:docMk/>
            <pc:sldMk cId="3139604792" sldId="372"/>
            <ac:spMk id="8" creationId="{E551E924-96CE-B11B-D7FD-1701DBE126E7}"/>
          </ac:spMkLst>
        </pc:spChg>
        <pc:spChg chg="del">
          <ac:chgData name="Daniel Richardson" userId="b12f1a219faba2ab" providerId="LiveId" clId="{D9CCE779-115E-478B-AE28-D8AA538183DB}" dt="2024-04-21T08:28:22.865" v="78" actId="478"/>
          <ac:spMkLst>
            <pc:docMk/>
            <pc:sldMk cId="3139604792" sldId="372"/>
            <ac:spMk id="9" creationId="{4B2E375A-1D47-A87E-74F1-5BB02A2705A2}"/>
          </ac:spMkLst>
        </pc:spChg>
        <pc:spChg chg="del">
          <ac:chgData name="Daniel Richardson" userId="b12f1a219faba2ab" providerId="LiveId" clId="{D9CCE779-115E-478B-AE28-D8AA538183DB}" dt="2024-04-21T08:28:22.332" v="77" actId="478"/>
          <ac:spMkLst>
            <pc:docMk/>
            <pc:sldMk cId="3139604792" sldId="372"/>
            <ac:spMk id="13" creationId="{E77AFF8C-F440-01E1-4DBB-7BEF3116A23E}"/>
          </ac:spMkLst>
        </pc:spChg>
      </pc:sldChg>
      <pc:sldChg chg="addSp delSp modSp mod">
        <pc:chgData name="Daniel Richardson" userId="b12f1a219faba2ab" providerId="LiveId" clId="{D9CCE779-115E-478B-AE28-D8AA538183DB}" dt="2024-04-21T08:50:27.734" v="341" actId="20577"/>
        <pc:sldMkLst>
          <pc:docMk/>
          <pc:sldMk cId="1237583985" sldId="373"/>
        </pc:sldMkLst>
        <pc:spChg chg="mod">
          <ac:chgData name="Daniel Richardson" userId="b12f1a219faba2ab" providerId="LiveId" clId="{D9CCE779-115E-478B-AE28-D8AA538183DB}" dt="2024-04-21T08:50:27.734" v="341" actId="20577"/>
          <ac:spMkLst>
            <pc:docMk/>
            <pc:sldMk cId="1237583985" sldId="373"/>
            <ac:spMk id="3" creationId="{440ECF88-829F-87E4-3AA0-7D8DC3A36836}"/>
          </ac:spMkLst>
        </pc:spChg>
        <pc:spChg chg="del">
          <ac:chgData name="Daniel Richardson" userId="b12f1a219faba2ab" providerId="LiveId" clId="{D9CCE779-115E-478B-AE28-D8AA538183DB}" dt="2024-04-21T08:28:31.101" v="85" actId="478"/>
          <ac:spMkLst>
            <pc:docMk/>
            <pc:sldMk cId="1237583985" sldId="373"/>
            <ac:spMk id="6" creationId="{90AEE1A7-D832-A4C6-5905-9FB7BD28B500}"/>
          </ac:spMkLst>
        </pc:spChg>
        <pc:spChg chg="del">
          <ac:chgData name="Daniel Richardson" userId="b12f1a219faba2ab" providerId="LiveId" clId="{D9CCE779-115E-478B-AE28-D8AA538183DB}" dt="2024-04-21T08:28:30.531" v="84" actId="478"/>
          <ac:spMkLst>
            <pc:docMk/>
            <pc:sldMk cId="1237583985" sldId="373"/>
            <ac:spMk id="7" creationId="{DE9319B1-6ED4-F342-F197-C441C2E3887B}"/>
          </ac:spMkLst>
        </pc:spChg>
        <pc:spChg chg="del">
          <ac:chgData name="Daniel Richardson" userId="b12f1a219faba2ab" providerId="LiveId" clId="{D9CCE779-115E-478B-AE28-D8AA538183DB}" dt="2024-04-21T08:28:28.866" v="81" actId="478"/>
          <ac:spMkLst>
            <pc:docMk/>
            <pc:sldMk cId="1237583985" sldId="373"/>
            <ac:spMk id="8" creationId="{E551E924-96CE-B11B-D7FD-1701DBE126E7}"/>
          </ac:spMkLst>
        </pc:spChg>
        <pc:spChg chg="del">
          <ac:chgData name="Daniel Richardson" userId="b12f1a219faba2ab" providerId="LiveId" clId="{D9CCE779-115E-478B-AE28-D8AA538183DB}" dt="2024-04-21T08:28:30.013" v="83" actId="478"/>
          <ac:spMkLst>
            <pc:docMk/>
            <pc:sldMk cId="1237583985" sldId="373"/>
            <ac:spMk id="9" creationId="{4B2E375A-1D47-A87E-74F1-5BB02A2705A2}"/>
          </ac:spMkLst>
        </pc:spChg>
        <pc:spChg chg="del">
          <ac:chgData name="Daniel Richardson" userId="b12f1a219faba2ab" providerId="LiveId" clId="{D9CCE779-115E-478B-AE28-D8AA538183DB}" dt="2024-04-21T08:28:29.542" v="82" actId="478"/>
          <ac:spMkLst>
            <pc:docMk/>
            <pc:sldMk cId="1237583985" sldId="373"/>
            <ac:spMk id="13" creationId="{E77AFF8C-F440-01E1-4DBB-7BEF3116A23E}"/>
          </ac:spMkLst>
        </pc:spChg>
        <pc:graphicFrameChg chg="del">
          <ac:chgData name="Daniel Richardson" userId="b12f1a219faba2ab" providerId="LiveId" clId="{D9CCE779-115E-478B-AE28-D8AA538183DB}" dt="2024-04-21T08:46:07.826" v="289" actId="478"/>
          <ac:graphicFrameMkLst>
            <pc:docMk/>
            <pc:sldMk cId="1237583985" sldId="373"/>
            <ac:graphicFrameMk id="5" creationId="{CF862E16-F3DC-A3AF-22EF-4585A3D9C9DF}"/>
          </ac:graphicFrameMkLst>
        </pc:graphicFrameChg>
        <pc:graphicFrameChg chg="add mod modGraphic">
          <ac:chgData name="Daniel Richardson" userId="b12f1a219faba2ab" providerId="LiveId" clId="{D9CCE779-115E-478B-AE28-D8AA538183DB}" dt="2024-04-21T08:48:20.621" v="336" actId="1076"/>
          <ac:graphicFrameMkLst>
            <pc:docMk/>
            <pc:sldMk cId="1237583985" sldId="373"/>
            <ac:graphicFrameMk id="10" creationId="{E87F6075-04D3-FADA-9E97-2D18C9875169}"/>
          </ac:graphicFrameMkLst>
        </pc:graphicFrameChg>
      </pc:sldChg>
      <pc:sldChg chg="delSp del">
        <pc:chgData name="Daniel Richardson" userId="b12f1a219faba2ab" providerId="LiveId" clId="{D9CCE779-115E-478B-AE28-D8AA538183DB}" dt="2024-04-21T08:50:34.853" v="342" actId="47"/>
        <pc:sldMkLst>
          <pc:docMk/>
          <pc:sldMk cId="2387197150" sldId="374"/>
        </pc:sldMkLst>
        <pc:spChg chg="del">
          <ac:chgData name="Daniel Richardson" userId="b12f1a219faba2ab" providerId="LiveId" clId="{D9CCE779-115E-478B-AE28-D8AA538183DB}" dt="2024-04-21T08:28:37.990" v="90" actId="478"/>
          <ac:spMkLst>
            <pc:docMk/>
            <pc:sldMk cId="2387197150" sldId="374"/>
            <ac:spMk id="6" creationId="{90AEE1A7-D832-A4C6-5905-9FB7BD28B500}"/>
          </ac:spMkLst>
        </pc:spChg>
        <pc:spChg chg="del">
          <ac:chgData name="Daniel Richardson" userId="b12f1a219faba2ab" providerId="LiveId" clId="{D9CCE779-115E-478B-AE28-D8AA538183DB}" dt="2024-04-21T08:28:37.377" v="89" actId="478"/>
          <ac:spMkLst>
            <pc:docMk/>
            <pc:sldMk cId="2387197150" sldId="374"/>
            <ac:spMk id="7" creationId="{DE9319B1-6ED4-F342-F197-C441C2E3887B}"/>
          </ac:spMkLst>
        </pc:spChg>
        <pc:spChg chg="del">
          <ac:chgData name="Daniel Richardson" userId="b12f1a219faba2ab" providerId="LiveId" clId="{D9CCE779-115E-478B-AE28-D8AA538183DB}" dt="2024-04-21T08:28:35.666" v="86" actId="478"/>
          <ac:spMkLst>
            <pc:docMk/>
            <pc:sldMk cId="2387197150" sldId="374"/>
            <ac:spMk id="8" creationId="{E551E924-96CE-B11B-D7FD-1701DBE126E7}"/>
          </ac:spMkLst>
        </pc:spChg>
        <pc:spChg chg="del">
          <ac:chgData name="Daniel Richardson" userId="b12f1a219faba2ab" providerId="LiveId" clId="{D9CCE779-115E-478B-AE28-D8AA538183DB}" dt="2024-04-21T08:28:36.828" v="88" actId="478"/>
          <ac:spMkLst>
            <pc:docMk/>
            <pc:sldMk cId="2387197150" sldId="374"/>
            <ac:spMk id="9" creationId="{4B2E375A-1D47-A87E-74F1-5BB02A2705A2}"/>
          </ac:spMkLst>
        </pc:spChg>
        <pc:spChg chg="del">
          <ac:chgData name="Daniel Richardson" userId="b12f1a219faba2ab" providerId="LiveId" clId="{D9CCE779-115E-478B-AE28-D8AA538183DB}" dt="2024-04-21T08:28:36.309" v="87" actId="478"/>
          <ac:spMkLst>
            <pc:docMk/>
            <pc:sldMk cId="2387197150" sldId="374"/>
            <ac:spMk id="13" creationId="{E77AFF8C-F440-01E1-4DBB-7BEF3116A23E}"/>
          </ac:spMkLst>
        </pc:spChg>
      </pc:sldChg>
      <pc:sldChg chg="delSp del">
        <pc:chgData name="Daniel Richardson" userId="b12f1a219faba2ab" providerId="LiveId" clId="{D9CCE779-115E-478B-AE28-D8AA538183DB}" dt="2024-04-21T08:53:21.522" v="401" actId="47"/>
        <pc:sldMkLst>
          <pc:docMk/>
          <pc:sldMk cId="3165691756" sldId="375"/>
        </pc:sldMkLst>
        <pc:spChg chg="del">
          <ac:chgData name="Daniel Richardson" userId="b12f1a219faba2ab" providerId="LiveId" clId="{D9CCE779-115E-478B-AE28-D8AA538183DB}" dt="2024-04-21T08:28:49.904" v="100" actId="478"/>
          <ac:spMkLst>
            <pc:docMk/>
            <pc:sldMk cId="3165691756" sldId="375"/>
            <ac:spMk id="6" creationId="{90AEE1A7-D832-A4C6-5905-9FB7BD28B500}"/>
          </ac:spMkLst>
        </pc:spChg>
        <pc:spChg chg="del">
          <ac:chgData name="Daniel Richardson" userId="b12f1a219faba2ab" providerId="LiveId" clId="{D9CCE779-115E-478B-AE28-D8AA538183DB}" dt="2024-04-21T08:28:49.354" v="99" actId="478"/>
          <ac:spMkLst>
            <pc:docMk/>
            <pc:sldMk cId="3165691756" sldId="375"/>
            <ac:spMk id="7" creationId="{DE9319B1-6ED4-F342-F197-C441C2E3887B}"/>
          </ac:spMkLst>
        </pc:spChg>
        <pc:spChg chg="del">
          <ac:chgData name="Daniel Richardson" userId="b12f1a219faba2ab" providerId="LiveId" clId="{D9CCE779-115E-478B-AE28-D8AA538183DB}" dt="2024-04-21T08:28:47.674" v="96" actId="478"/>
          <ac:spMkLst>
            <pc:docMk/>
            <pc:sldMk cId="3165691756" sldId="375"/>
            <ac:spMk id="8" creationId="{E551E924-96CE-B11B-D7FD-1701DBE126E7}"/>
          </ac:spMkLst>
        </pc:spChg>
        <pc:spChg chg="del">
          <ac:chgData name="Daniel Richardson" userId="b12f1a219faba2ab" providerId="LiveId" clId="{D9CCE779-115E-478B-AE28-D8AA538183DB}" dt="2024-04-21T08:28:48.773" v="98" actId="478"/>
          <ac:spMkLst>
            <pc:docMk/>
            <pc:sldMk cId="3165691756" sldId="375"/>
            <ac:spMk id="9" creationId="{4B2E375A-1D47-A87E-74F1-5BB02A2705A2}"/>
          </ac:spMkLst>
        </pc:spChg>
        <pc:spChg chg="del">
          <ac:chgData name="Daniel Richardson" userId="b12f1a219faba2ab" providerId="LiveId" clId="{D9CCE779-115E-478B-AE28-D8AA538183DB}" dt="2024-04-21T08:28:48.255" v="97" actId="478"/>
          <ac:spMkLst>
            <pc:docMk/>
            <pc:sldMk cId="3165691756" sldId="375"/>
            <ac:spMk id="13" creationId="{E77AFF8C-F440-01E1-4DBB-7BEF3116A23E}"/>
          </ac:spMkLst>
        </pc:spChg>
      </pc:sldChg>
      <pc:sldChg chg="addSp delSp modSp mod">
        <pc:chgData name="Daniel Richardson" userId="b12f1a219faba2ab" providerId="LiveId" clId="{D9CCE779-115E-478B-AE28-D8AA538183DB}" dt="2024-04-21T08:55:10.232" v="436" actId="20577"/>
        <pc:sldMkLst>
          <pc:docMk/>
          <pc:sldMk cId="3668754294" sldId="376"/>
        </pc:sldMkLst>
        <pc:spChg chg="mod">
          <ac:chgData name="Daniel Richardson" userId="b12f1a219faba2ab" providerId="LiveId" clId="{D9CCE779-115E-478B-AE28-D8AA538183DB}" dt="2024-04-21T08:55:10.232" v="436" actId="20577"/>
          <ac:spMkLst>
            <pc:docMk/>
            <pc:sldMk cId="3668754294" sldId="376"/>
            <ac:spMk id="3" creationId="{440ECF88-829F-87E4-3AA0-7D8DC3A36836}"/>
          </ac:spMkLst>
        </pc:spChg>
        <pc:spChg chg="del">
          <ac:chgData name="Daniel Richardson" userId="b12f1a219faba2ab" providerId="LiveId" clId="{D9CCE779-115E-478B-AE28-D8AA538183DB}" dt="2024-04-21T08:29:01.621" v="110" actId="478"/>
          <ac:spMkLst>
            <pc:docMk/>
            <pc:sldMk cId="3668754294" sldId="376"/>
            <ac:spMk id="6" creationId="{90AEE1A7-D832-A4C6-5905-9FB7BD28B500}"/>
          </ac:spMkLst>
        </pc:spChg>
        <pc:spChg chg="del">
          <ac:chgData name="Daniel Richardson" userId="b12f1a219faba2ab" providerId="LiveId" clId="{D9CCE779-115E-478B-AE28-D8AA538183DB}" dt="2024-04-21T08:29:01.039" v="109" actId="478"/>
          <ac:spMkLst>
            <pc:docMk/>
            <pc:sldMk cId="3668754294" sldId="376"/>
            <ac:spMk id="7" creationId="{DE9319B1-6ED4-F342-F197-C441C2E3887B}"/>
          </ac:spMkLst>
        </pc:spChg>
        <pc:spChg chg="del">
          <ac:chgData name="Daniel Richardson" userId="b12f1a219faba2ab" providerId="LiveId" clId="{D9CCE779-115E-478B-AE28-D8AA538183DB}" dt="2024-04-21T08:28:58.415" v="106" actId="478"/>
          <ac:spMkLst>
            <pc:docMk/>
            <pc:sldMk cId="3668754294" sldId="376"/>
            <ac:spMk id="8" creationId="{E551E924-96CE-B11B-D7FD-1701DBE126E7}"/>
          </ac:spMkLst>
        </pc:spChg>
        <pc:spChg chg="del">
          <ac:chgData name="Daniel Richardson" userId="b12f1a219faba2ab" providerId="LiveId" clId="{D9CCE779-115E-478B-AE28-D8AA538183DB}" dt="2024-04-21T08:29:00.419" v="108" actId="478"/>
          <ac:spMkLst>
            <pc:docMk/>
            <pc:sldMk cId="3668754294" sldId="376"/>
            <ac:spMk id="9" creationId="{4B2E375A-1D47-A87E-74F1-5BB02A2705A2}"/>
          </ac:spMkLst>
        </pc:spChg>
        <pc:spChg chg="del">
          <ac:chgData name="Daniel Richardson" userId="b12f1a219faba2ab" providerId="LiveId" clId="{D9CCE779-115E-478B-AE28-D8AA538183DB}" dt="2024-04-21T08:28:59.809" v="107" actId="478"/>
          <ac:spMkLst>
            <pc:docMk/>
            <pc:sldMk cId="3668754294" sldId="376"/>
            <ac:spMk id="13" creationId="{E77AFF8C-F440-01E1-4DBB-7BEF3116A23E}"/>
          </ac:spMkLst>
        </pc:spChg>
        <pc:graphicFrameChg chg="del mod">
          <ac:chgData name="Daniel Richardson" userId="b12f1a219faba2ab" providerId="LiveId" clId="{D9CCE779-115E-478B-AE28-D8AA538183DB}" dt="2024-04-21T08:54:31.613" v="418" actId="478"/>
          <ac:graphicFrameMkLst>
            <pc:docMk/>
            <pc:sldMk cId="3668754294" sldId="376"/>
            <ac:graphicFrameMk id="5" creationId="{05B9EA93-16DF-4EF7-65B4-57C7882B3541}"/>
          </ac:graphicFrameMkLst>
        </pc:graphicFrameChg>
        <pc:graphicFrameChg chg="add mod modGraphic">
          <ac:chgData name="Daniel Richardson" userId="b12f1a219faba2ab" providerId="LiveId" clId="{D9CCE779-115E-478B-AE28-D8AA538183DB}" dt="2024-04-21T08:54:44.774" v="424" actId="20577"/>
          <ac:graphicFrameMkLst>
            <pc:docMk/>
            <pc:sldMk cId="3668754294" sldId="376"/>
            <ac:graphicFrameMk id="10" creationId="{7BE063CF-6F97-CF5A-6ECD-6F95E57233D1}"/>
          </ac:graphicFrameMkLst>
        </pc:graphicFrameChg>
      </pc:sldChg>
      <pc:sldChg chg="addSp delSp modSp add del mod">
        <pc:chgData name="Daniel Richardson" userId="b12f1a219faba2ab" providerId="LiveId" clId="{D9CCE779-115E-478B-AE28-D8AA538183DB}" dt="2024-04-21T09:06:42.014" v="657" actId="47"/>
        <pc:sldMkLst>
          <pc:docMk/>
          <pc:sldMk cId="2380299741" sldId="377"/>
        </pc:sldMkLst>
        <pc:spChg chg="mod">
          <ac:chgData name="Daniel Richardson" userId="b12f1a219faba2ab" providerId="LiveId" clId="{D9CCE779-115E-478B-AE28-D8AA538183DB}" dt="2024-04-21T09:05:04.852" v="599" actId="21"/>
          <ac:spMkLst>
            <pc:docMk/>
            <pc:sldMk cId="2380299741" sldId="377"/>
            <ac:spMk id="3" creationId="{440ECF88-829F-87E4-3AA0-7D8DC3A36836}"/>
          </ac:spMkLst>
        </pc:spChg>
        <pc:spChg chg="del">
          <ac:chgData name="Daniel Richardson" userId="b12f1a219faba2ab" providerId="LiveId" clId="{D9CCE779-115E-478B-AE28-D8AA538183DB}" dt="2024-04-21T08:29:14.698" v="119" actId="478"/>
          <ac:spMkLst>
            <pc:docMk/>
            <pc:sldMk cId="2380299741" sldId="377"/>
            <ac:spMk id="6" creationId="{90AEE1A7-D832-A4C6-5905-9FB7BD28B500}"/>
          </ac:spMkLst>
        </pc:spChg>
        <pc:spChg chg="del">
          <ac:chgData name="Daniel Richardson" userId="b12f1a219faba2ab" providerId="LiveId" clId="{D9CCE779-115E-478B-AE28-D8AA538183DB}" dt="2024-04-21T08:29:14.007" v="118" actId="478"/>
          <ac:spMkLst>
            <pc:docMk/>
            <pc:sldMk cId="2380299741" sldId="377"/>
            <ac:spMk id="7" creationId="{DE9319B1-6ED4-F342-F197-C441C2E3887B}"/>
          </ac:spMkLst>
        </pc:spChg>
        <pc:spChg chg="del">
          <ac:chgData name="Daniel Richardson" userId="b12f1a219faba2ab" providerId="LiveId" clId="{D9CCE779-115E-478B-AE28-D8AA538183DB}" dt="2024-04-21T08:29:13.427" v="117" actId="478"/>
          <ac:spMkLst>
            <pc:docMk/>
            <pc:sldMk cId="2380299741" sldId="377"/>
            <ac:spMk id="9" creationId="{4B2E375A-1D47-A87E-74F1-5BB02A2705A2}"/>
          </ac:spMkLst>
        </pc:spChg>
        <pc:spChg chg="del">
          <ac:chgData name="Daniel Richardson" userId="b12f1a219faba2ab" providerId="LiveId" clId="{D9CCE779-115E-478B-AE28-D8AA538183DB}" dt="2024-04-21T08:29:12.704" v="116" actId="478"/>
          <ac:spMkLst>
            <pc:docMk/>
            <pc:sldMk cId="2380299741" sldId="377"/>
            <ac:spMk id="13" creationId="{E77AFF8C-F440-01E1-4DBB-7BEF3116A23E}"/>
          </ac:spMkLst>
        </pc:spChg>
        <pc:graphicFrameChg chg="del">
          <ac:chgData name="Daniel Richardson" userId="b12f1a219faba2ab" providerId="LiveId" clId="{D9CCE779-115E-478B-AE28-D8AA538183DB}" dt="2024-04-21T08:59:40.433" v="497" actId="478"/>
          <ac:graphicFrameMkLst>
            <pc:docMk/>
            <pc:sldMk cId="2380299741" sldId="377"/>
            <ac:graphicFrameMk id="5" creationId="{9882EE17-4E0D-B1F0-2E29-91FE3AF9475B}"/>
          </ac:graphicFrameMkLst>
        </pc:graphicFrameChg>
        <pc:graphicFrameChg chg="add del mod">
          <ac:chgData name="Daniel Richardson" userId="b12f1a219faba2ab" providerId="LiveId" clId="{D9CCE779-115E-478B-AE28-D8AA538183DB}" dt="2024-04-21T09:04:59.050" v="593" actId="478"/>
          <ac:graphicFrameMkLst>
            <pc:docMk/>
            <pc:sldMk cId="2380299741" sldId="377"/>
            <ac:graphicFrameMk id="10" creationId="{EA873FE7-B0AA-C913-A54A-6E74D4CA096E}"/>
          </ac:graphicFrameMkLst>
        </pc:graphicFrameChg>
      </pc:sldChg>
      <pc:sldChg chg="delSp del">
        <pc:chgData name="Daniel Richardson" userId="b12f1a219faba2ab" providerId="LiveId" clId="{D9CCE779-115E-478B-AE28-D8AA538183DB}" dt="2024-04-21T09:01:40.680" v="533" actId="47"/>
        <pc:sldMkLst>
          <pc:docMk/>
          <pc:sldMk cId="2072423109" sldId="378"/>
        </pc:sldMkLst>
        <pc:spChg chg="del">
          <ac:chgData name="Daniel Richardson" userId="b12f1a219faba2ab" providerId="LiveId" clId="{D9CCE779-115E-478B-AE28-D8AA538183DB}" dt="2024-04-21T08:29:20.710" v="123" actId="478"/>
          <ac:spMkLst>
            <pc:docMk/>
            <pc:sldMk cId="2072423109" sldId="378"/>
            <ac:spMk id="6" creationId="{90AEE1A7-D832-A4C6-5905-9FB7BD28B500}"/>
          </ac:spMkLst>
        </pc:spChg>
        <pc:spChg chg="del">
          <ac:chgData name="Daniel Richardson" userId="b12f1a219faba2ab" providerId="LiveId" clId="{D9CCE779-115E-478B-AE28-D8AA538183DB}" dt="2024-04-21T08:29:20.081" v="122" actId="478"/>
          <ac:spMkLst>
            <pc:docMk/>
            <pc:sldMk cId="2072423109" sldId="378"/>
            <ac:spMk id="7" creationId="{DE9319B1-6ED4-F342-F197-C441C2E3887B}"/>
          </ac:spMkLst>
        </pc:spChg>
        <pc:spChg chg="del">
          <ac:chgData name="Daniel Richardson" userId="b12f1a219faba2ab" providerId="LiveId" clId="{D9CCE779-115E-478B-AE28-D8AA538183DB}" dt="2024-04-21T08:29:19.360" v="121" actId="478"/>
          <ac:spMkLst>
            <pc:docMk/>
            <pc:sldMk cId="2072423109" sldId="378"/>
            <ac:spMk id="9" creationId="{4B2E375A-1D47-A87E-74F1-5BB02A2705A2}"/>
          </ac:spMkLst>
        </pc:spChg>
        <pc:spChg chg="del">
          <ac:chgData name="Daniel Richardson" userId="b12f1a219faba2ab" providerId="LiveId" clId="{D9CCE779-115E-478B-AE28-D8AA538183DB}" dt="2024-04-21T08:29:18.497" v="120" actId="478"/>
          <ac:spMkLst>
            <pc:docMk/>
            <pc:sldMk cId="2072423109" sldId="378"/>
            <ac:spMk id="13" creationId="{E77AFF8C-F440-01E1-4DBB-7BEF3116A23E}"/>
          </ac:spMkLst>
        </pc:spChg>
      </pc:sldChg>
      <pc:sldChg chg="modSp add mod">
        <pc:chgData name="Daniel Richardson" userId="b12f1a219faba2ab" providerId="LiveId" clId="{D9CCE779-115E-478B-AE28-D8AA538183DB}" dt="2024-04-21T09:01:23.094" v="530" actId="113"/>
        <pc:sldMkLst>
          <pc:docMk/>
          <pc:sldMk cId="1257380702" sldId="379"/>
        </pc:sldMkLst>
        <pc:spChg chg="mod">
          <ac:chgData name="Daniel Richardson" userId="b12f1a219faba2ab" providerId="LiveId" clId="{D9CCE779-115E-478B-AE28-D8AA538183DB}" dt="2024-04-21T09:00:38.177" v="511" actId="20577"/>
          <ac:spMkLst>
            <pc:docMk/>
            <pc:sldMk cId="1257380702" sldId="379"/>
            <ac:spMk id="2" creationId="{95A80BD0-DA60-059B-26E9-70245C27A897}"/>
          </ac:spMkLst>
        </pc:spChg>
        <pc:spChg chg="mod">
          <ac:chgData name="Daniel Richardson" userId="b12f1a219faba2ab" providerId="LiveId" clId="{D9CCE779-115E-478B-AE28-D8AA538183DB}" dt="2024-04-21T09:01:23.094" v="530" actId="113"/>
          <ac:spMkLst>
            <pc:docMk/>
            <pc:sldMk cId="1257380702" sldId="379"/>
            <ac:spMk id="3" creationId="{440ECF88-829F-87E4-3AA0-7D8DC3A36836}"/>
          </ac:spMkLst>
        </pc:spChg>
        <pc:graphicFrameChg chg="modGraphic">
          <ac:chgData name="Daniel Richardson" userId="b12f1a219faba2ab" providerId="LiveId" clId="{D9CCE779-115E-478B-AE28-D8AA538183DB}" dt="2024-04-21T09:01:03.057" v="523" actId="20577"/>
          <ac:graphicFrameMkLst>
            <pc:docMk/>
            <pc:sldMk cId="1257380702" sldId="379"/>
            <ac:graphicFrameMk id="10" creationId="{7BE063CF-6F97-CF5A-6ECD-6F95E57233D1}"/>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8/7/2024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6</a:t>
            </a:fld>
            <a:endParaRPr lang="en-US" dirty="0"/>
          </a:p>
        </p:txBody>
      </p:sp>
    </p:spTree>
    <p:extLst>
      <p:ext uri="{BB962C8B-B14F-4D97-AF65-F5344CB8AC3E}">
        <p14:creationId xmlns:p14="http://schemas.microsoft.com/office/powerpoint/2010/main" val="2284259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7</a:t>
            </a:fld>
            <a:endParaRPr lang="en-US" dirty="0"/>
          </a:p>
        </p:txBody>
      </p:sp>
    </p:spTree>
    <p:extLst>
      <p:ext uri="{BB962C8B-B14F-4D97-AF65-F5344CB8AC3E}">
        <p14:creationId xmlns:p14="http://schemas.microsoft.com/office/powerpoint/2010/main" val="1764775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8</a:t>
            </a:fld>
            <a:endParaRPr lang="en-US" dirty="0"/>
          </a:p>
        </p:txBody>
      </p:sp>
    </p:spTree>
    <p:extLst>
      <p:ext uri="{BB962C8B-B14F-4D97-AF65-F5344CB8AC3E}">
        <p14:creationId xmlns:p14="http://schemas.microsoft.com/office/powerpoint/2010/main" val="945580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9</a:t>
            </a:fld>
            <a:endParaRPr lang="en-US" dirty="0"/>
          </a:p>
        </p:txBody>
      </p:sp>
    </p:spTree>
    <p:extLst>
      <p:ext uri="{BB962C8B-B14F-4D97-AF65-F5344CB8AC3E}">
        <p14:creationId xmlns:p14="http://schemas.microsoft.com/office/powerpoint/2010/main" val="9689789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10</a:t>
            </a:fld>
            <a:endParaRPr lang="en-US" dirty="0"/>
          </a:p>
        </p:txBody>
      </p:sp>
    </p:spTree>
    <p:extLst>
      <p:ext uri="{BB962C8B-B14F-4D97-AF65-F5344CB8AC3E}">
        <p14:creationId xmlns:p14="http://schemas.microsoft.com/office/powerpoint/2010/main" val="35174480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11</a:t>
            </a:fld>
            <a:endParaRPr lang="en-US" dirty="0"/>
          </a:p>
        </p:txBody>
      </p:sp>
    </p:spTree>
    <p:extLst>
      <p:ext uri="{BB962C8B-B14F-4D97-AF65-F5344CB8AC3E}">
        <p14:creationId xmlns:p14="http://schemas.microsoft.com/office/powerpoint/2010/main" val="2560512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8/7/2024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4286292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2461724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8/7/2024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4145580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616295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0826317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8/7/2024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108212200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13DF7-4AE0-A008-EA3A-70E51EFE7685}"/>
              </a:ext>
            </a:extLst>
          </p:cNvPr>
          <p:cNvSpPr>
            <a:spLocks noGrp="1"/>
          </p:cNvSpPr>
          <p:nvPr>
            <p:ph type="ctrTitle"/>
          </p:nvPr>
        </p:nvSpPr>
        <p:spPr/>
        <p:txBody>
          <a:bodyPr/>
          <a:lstStyle/>
          <a:p>
            <a:r>
              <a:rPr lang="en-GB" dirty="0"/>
              <a:t>Truth Tables</a:t>
            </a:r>
          </a:p>
        </p:txBody>
      </p:sp>
      <p:sp>
        <p:nvSpPr>
          <p:cNvPr id="3" name="Subtitle 2">
            <a:extLst>
              <a:ext uri="{FF2B5EF4-FFF2-40B4-BE49-F238E27FC236}">
                <a16:creationId xmlns:a16="http://schemas.microsoft.com/office/drawing/2014/main" id="{C6CC0F55-07E4-86AD-B7D2-1CBF027D7EC5}"/>
              </a:ext>
            </a:extLst>
          </p:cNvPr>
          <p:cNvSpPr>
            <a:spLocks noGrp="1"/>
          </p:cNvSpPr>
          <p:nvPr>
            <p:ph type="subTitle" idx="1"/>
          </p:nvPr>
        </p:nvSpPr>
        <p:spPr/>
        <p:txBody>
          <a:bodyPr/>
          <a:lstStyle/>
          <a:p>
            <a:r>
              <a:rPr lang="en-GB" dirty="0"/>
              <a:t>Computational Thinking, Algorithms &amp; Programming</a:t>
            </a:r>
          </a:p>
        </p:txBody>
      </p:sp>
    </p:spTree>
    <p:extLst>
      <p:ext uri="{BB962C8B-B14F-4D97-AF65-F5344CB8AC3E}">
        <p14:creationId xmlns:p14="http://schemas.microsoft.com/office/powerpoint/2010/main" val="3152424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The Truth Table For an OR Gate</a:t>
            </a:r>
          </a:p>
        </p:txBody>
      </p:sp>
      <p:pic>
        <p:nvPicPr>
          <p:cNvPr id="6" name="Picture Placeholder 5">
            <a:extLst>
              <a:ext uri="{FF2B5EF4-FFF2-40B4-BE49-F238E27FC236}">
                <a16:creationId xmlns:a16="http://schemas.microsoft.com/office/drawing/2014/main" id="{1861A696-D9F6-1D67-68A5-4E93887E8A93}"/>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For this truth table we again need to write down all of the number of combinations of inputs that we can have. </a:t>
            </a:r>
          </a:p>
          <a:p>
            <a:pPr marL="0" indent="0" fontAlgn="base">
              <a:lnSpc>
                <a:spcPct val="150000"/>
              </a:lnSpc>
              <a:spcBef>
                <a:spcPts val="1200"/>
              </a:spcBef>
              <a:spcAft>
                <a:spcPts val="0"/>
              </a:spcAft>
              <a:buNone/>
            </a:pPr>
            <a:r>
              <a:rPr lang="en-US" dirty="0"/>
              <a:t>As it has two inputs, it has the same combinations as we had for the AND gate.</a:t>
            </a:r>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br>
              <a:rPr lang="en-US" dirty="0"/>
            </a:br>
            <a:br>
              <a:rPr lang="en-US" dirty="0"/>
            </a:br>
            <a:endParaRPr lang="en-US" dirty="0"/>
          </a:p>
          <a:p>
            <a:pPr marL="0" indent="0" fontAlgn="base">
              <a:lnSpc>
                <a:spcPct val="150000"/>
              </a:lnSpc>
              <a:spcBef>
                <a:spcPts val="1200"/>
              </a:spcBef>
              <a:spcAft>
                <a:spcPts val="0"/>
              </a:spcAft>
              <a:buNone/>
            </a:pPr>
            <a:r>
              <a:rPr lang="en-US" dirty="0"/>
              <a:t>Once we’ve set up our truth table with our inputs, we can then write out our outputs. </a:t>
            </a:r>
          </a:p>
        </p:txBody>
      </p:sp>
      <p:graphicFrame>
        <p:nvGraphicFramePr>
          <p:cNvPr id="11" name="Table 10">
            <a:extLst>
              <a:ext uri="{FF2B5EF4-FFF2-40B4-BE49-F238E27FC236}">
                <a16:creationId xmlns:a16="http://schemas.microsoft.com/office/drawing/2014/main" id="{BCB44452-BF28-47B4-CD08-10B503C1AA9A}"/>
              </a:ext>
            </a:extLst>
          </p:cNvPr>
          <p:cNvGraphicFramePr>
            <a:graphicFrameLocks noGrp="1"/>
          </p:cNvGraphicFramePr>
          <p:nvPr>
            <p:extLst>
              <p:ext uri="{D42A27DB-BD31-4B8C-83A1-F6EECF244321}">
                <p14:modId xmlns:p14="http://schemas.microsoft.com/office/powerpoint/2010/main" val="3649322375"/>
              </p:ext>
            </p:extLst>
          </p:nvPr>
        </p:nvGraphicFramePr>
        <p:xfrm>
          <a:off x="460690" y="2915915"/>
          <a:ext cx="5528280" cy="1530000"/>
        </p:xfrm>
        <a:graphic>
          <a:graphicData uri="http://schemas.openxmlformats.org/drawingml/2006/table">
            <a:tbl>
              <a:tblPr firstRow="1" bandRow="1">
                <a:tableStyleId>{D27102A9-8310-4765-A935-A1911B00CA55}</a:tableStyleId>
              </a:tblPr>
              <a:tblGrid>
                <a:gridCol w="1842760">
                  <a:extLst>
                    <a:ext uri="{9D8B030D-6E8A-4147-A177-3AD203B41FA5}">
                      <a16:colId xmlns:a16="http://schemas.microsoft.com/office/drawing/2014/main" val="2508747671"/>
                    </a:ext>
                  </a:extLst>
                </a:gridCol>
                <a:gridCol w="1842760">
                  <a:extLst>
                    <a:ext uri="{9D8B030D-6E8A-4147-A177-3AD203B41FA5}">
                      <a16:colId xmlns:a16="http://schemas.microsoft.com/office/drawing/2014/main" val="211747859"/>
                    </a:ext>
                  </a:extLst>
                </a:gridCol>
                <a:gridCol w="1842760">
                  <a:extLst>
                    <a:ext uri="{9D8B030D-6E8A-4147-A177-3AD203B41FA5}">
                      <a16:colId xmlns:a16="http://schemas.microsoft.com/office/drawing/2014/main" val="1071274700"/>
                    </a:ext>
                  </a:extLst>
                </a:gridCol>
              </a:tblGrid>
              <a:tr h="306000">
                <a:tc>
                  <a:txBody>
                    <a:bodyPr/>
                    <a:lstStyle/>
                    <a:p>
                      <a:pPr marL="0" marR="0" algn="ctr">
                        <a:lnSpc>
                          <a:spcPct val="107000"/>
                        </a:lnSpc>
                        <a:spcBef>
                          <a:spcPts val="0"/>
                        </a:spcBef>
                        <a:spcAft>
                          <a:spcPts val="0"/>
                        </a:spcAft>
                      </a:pPr>
                      <a:r>
                        <a:rPr lang="en-GB" sz="1400">
                          <a:effectLst/>
                          <a:latin typeface="Manrope" pitchFamily="2" charset="0"/>
                        </a:rPr>
                        <a:t>Input X</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Input Y</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Output Q</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44675185"/>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21795755"/>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3169749153"/>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3674055998"/>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dirty="0">
                        <a:effectLst/>
                        <a:latin typeface="Manrope" pitchFamily="2" charset="0"/>
                      </a:endParaRPr>
                    </a:p>
                  </a:txBody>
                  <a:tcPr marL="9525" marR="9525" marT="9525" marB="9525" anchor="ctr"/>
                </a:tc>
                <a:extLst>
                  <a:ext uri="{0D108BD9-81ED-4DB2-BD59-A6C34878D82A}">
                    <a16:rowId xmlns:a16="http://schemas.microsoft.com/office/drawing/2014/main" val="3551843147"/>
                  </a:ext>
                </a:extLst>
              </a:tr>
            </a:tbl>
          </a:graphicData>
        </a:graphic>
      </p:graphicFrame>
    </p:spTree>
    <p:extLst>
      <p:ext uri="{BB962C8B-B14F-4D97-AF65-F5344CB8AC3E}">
        <p14:creationId xmlns:p14="http://schemas.microsoft.com/office/powerpoint/2010/main" val="4177014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The Truth Table For an OR Gate</a:t>
            </a:r>
          </a:p>
        </p:txBody>
      </p:sp>
      <p:pic>
        <p:nvPicPr>
          <p:cNvPr id="6" name="Picture Placeholder 5">
            <a:extLst>
              <a:ext uri="{FF2B5EF4-FFF2-40B4-BE49-F238E27FC236}">
                <a16:creationId xmlns:a16="http://schemas.microsoft.com/office/drawing/2014/main" id="{99D694BE-1078-F072-BD65-393B3BDF35CF}"/>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dirty="0"/>
              <a:t>Remember, with an OR gate, we get an output of 1 if ONE OR BOTH inputs are 1. Otherwise, the output is 0.</a:t>
            </a:r>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br>
              <a:rPr lang="en-US" dirty="0"/>
            </a:br>
            <a:br>
              <a:rPr lang="en-US" dirty="0"/>
            </a:br>
            <a:endParaRPr lang="en-US" dirty="0"/>
          </a:p>
          <a:p>
            <a:pPr marL="0" indent="0" fontAlgn="base">
              <a:lnSpc>
                <a:spcPct val="150000"/>
              </a:lnSpc>
              <a:spcBef>
                <a:spcPts val="1200"/>
              </a:spcBef>
              <a:spcAft>
                <a:spcPts val="0"/>
              </a:spcAft>
              <a:buNone/>
            </a:pPr>
            <a:r>
              <a:rPr lang="en-US" dirty="0"/>
              <a:t>If we want to write this as a Boolean expression, we can write it as:</a:t>
            </a:r>
          </a:p>
          <a:p>
            <a:pPr marL="0" indent="0" fontAlgn="base">
              <a:lnSpc>
                <a:spcPct val="150000"/>
              </a:lnSpc>
              <a:spcBef>
                <a:spcPts val="1200"/>
              </a:spcBef>
              <a:spcAft>
                <a:spcPts val="0"/>
              </a:spcAft>
              <a:buNone/>
            </a:pPr>
            <a:r>
              <a:rPr lang="en-US" b="1" dirty="0"/>
              <a:t>Q = X OR Y</a:t>
            </a:r>
          </a:p>
        </p:txBody>
      </p:sp>
      <p:graphicFrame>
        <p:nvGraphicFramePr>
          <p:cNvPr id="10" name="Table 9">
            <a:extLst>
              <a:ext uri="{FF2B5EF4-FFF2-40B4-BE49-F238E27FC236}">
                <a16:creationId xmlns:a16="http://schemas.microsoft.com/office/drawing/2014/main" id="{7BE063CF-6F97-CF5A-6ECD-6F95E57233D1}"/>
              </a:ext>
            </a:extLst>
          </p:cNvPr>
          <p:cNvGraphicFramePr>
            <a:graphicFrameLocks noGrp="1"/>
          </p:cNvGraphicFramePr>
          <p:nvPr>
            <p:extLst>
              <p:ext uri="{D42A27DB-BD31-4B8C-83A1-F6EECF244321}">
                <p14:modId xmlns:p14="http://schemas.microsoft.com/office/powerpoint/2010/main" val="3430691123"/>
              </p:ext>
            </p:extLst>
          </p:nvPr>
        </p:nvGraphicFramePr>
        <p:xfrm>
          <a:off x="460690" y="2134138"/>
          <a:ext cx="5528280" cy="1530000"/>
        </p:xfrm>
        <a:graphic>
          <a:graphicData uri="http://schemas.openxmlformats.org/drawingml/2006/table">
            <a:tbl>
              <a:tblPr firstRow="1" bandRow="1">
                <a:tableStyleId>{D27102A9-8310-4765-A935-A1911B00CA55}</a:tableStyleId>
              </a:tblPr>
              <a:tblGrid>
                <a:gridCol w="1842760">
                  <a:extLst>
                    <a:ext uri="{9D8B030D-6E8A-4147-A177-3AD203B41FA5}">
                      <a16:colId xmlns:a16="http://schemas.microsoft.com/office/drawing/2014/main" val="2508747671"/>
                    </a:ext>
                  </a:extLst>
                </a:gridCol>
                <a:gridCol w="1842760">
                  <a:extLst>
                    <a:ext uri="{9D8B030D-6E8A-4147-A177-3AD203B41FA5}">
                      <a16:colId xmlns:a16="http://schemas.microsoft.com/office/drawing/2014/main" val="211747859"/>
                    </a:ext>
                  </a:extLst>
                </a:gridCol>
                <a:gridCol w="1842760">
                  <a:extLst>
                    <a:ext uri="{9D8B030D-6E8A-4147-A177-3AD203B41FA5}">
                      <a16:colId xmlns:a16="http://schemas.microsoft.com/office/drawing/2014/main" val="1071274700"/>
                    </a:ext>
                  </a:extLst>
                </a:gridCol>
              </a:tblGrid>
              <a:tr h="306000">
                <a:tc>
                  <a:txBody>
                    <a:bodyPr/>
                    <a:lstStyle/>
                    <a:p>
                      <a:pPr marL="0" marR="0" algn="ctr">
                        <a:lnSpc>
                          <a:spcPct val="107000"/>
                        </a:lnSpc>
                        <a:spcBef>
                          <a:spcPts val="0"/>
                        </a:spcBef>
                        <a:spcAft>
                          <a:spcPts val="0"/>
                        </a:spcAft>
                      </a:pPr>
                      <a:r>
                        <a:rPr lang="en-GB" sz="1400">
                          <a:effectLst/>
                          <a:latin typeface="Manrope" pitchFamily="2" charset="0"/>
                        </a:rPr>
                        <a:t>Input X</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Input Y</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Output Q</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44675185"/>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extLst>
                  <a:ext uri="{0D108BD9-81ED-4DB2-BD59-A6C34878D82A}">
                    <a16:rowId xmlns:a16="http://schemas.microsoft.com/office/drawing/2014/main" val="4021795755"/>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extLst>
                  <a:ext uri="{0D108BD9-81ED-4DB2-BD59-A6C34878D82A}">
                    <a16:rowId xmlns:a16="http://schemas.microsoft.com/office/drawing/2014/main" val="3169749153"/>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extLst>
                  <a:ext uri="{0D108BD9-81ED-4DB2-BD59-A6C34878D82A}">
                    <a16:rowId xmlns:a16="http://schemas.microsoft.com/office/drawing/2014/main" val="3674055998"/>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0</a:t>
                      </a:r>
                    </a:p>
                  </a:txBody>
                  <a:tcPr marL="9525" marR="9525" marT="9525" marB="9525" anchor="ctr"/>
                </a:tc>
                <a:extLst>
                  <a:ext uri="{0D108BD9-81ED-4DB2-BD59-A6C34878D82A}">
                    <a16:rowId xmlns:a16="http://schemas.microsoft.com/office/drawing/2014/main" val="3551843147"/>
                  </a:ext>
                </a:extLst>
              </a:tr>
            </a:tbl>
          </a:graphicData>
        </a:graphic>
      </p:graphicFrame>
    </p:spTree>
    <p:extLst>
      <p:ext uri="{BB962C8B-B14F-4D97-AF65-F5344CB8AC3E}">
        <p14:creationId xmlns:p14="http://schemas.microsoft.com/office/powerpoint/2010/main" val="36687542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descr="A group of kids standing on boxes&#10;&#10;Description automatically generated">
            <a:extLst>
              <a:ext uri="{FF2B5EF4-FFF2-40B4-BE49-F238E27FC236}">
                <a16:creationId xmlns:a16="http://schemas.microsoft.com/office/drawing/2014/main" id="{607A79E1-A6BA-27A5-A48E-9CCFE45486B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Autofit/>
          </a:bodyPr>
          <a:lstStyle/>
          <a:p>
            <a:pPr marL="0" indent="0" fontAlgn="base">
              <a:lnSpc>
                <a:spcPct val="150000"/>
              </a:lnSpc>
              <a:spcAft>
                <a:spcPts val="1200"/>
              </a:spcAft>
              <a:buNone/>
            </a:pPr>
            <a:r>
              <a:rPr lang="en-US" dirty="0"/>
              <a:t>Truth tables are ways of </a:t>
            </a:r>
            <a:r>
              <a:rPr lang="en-US" dirty="0" err="1"/>
              <a:t>summarising</a:t>
            </a:r>
            <a:r>
              <a:rPr lang="en-US" dirty="0"/>
              <a:t> the output of any input to a logic circuit.</a:t>
            </a:r>
          </a:p>
          <a:p>
            <a:pPr marL="0" indent="0" fontAlgn="base">
              <a:lnSpc>
                <a:spcPct val="150000"/>
              </a:lnSpc>
              <a:spcAft>
                <a:spcPts val="1200"/>
              </a:spcAft>
              <a:buNone/>
            </a:pPr>
            <a:r>
              <a:rPr lang="en-US" dirty="0"/>
              <a:t>When completing a truth table, we should first identify all possible combinations of inputs.</a:t>
            </a:r>
          </a:p>
          <a:p>
            <a:pPr marL="0" indent="0" fontAlgn="base">
              <a:lnSpc>
                <a:spcPct val="150000"/>
              </a:lnSpc>
              <a:spcAft>
                <a:spcPts val="1200"/>
              </a:spcAft>
              <a:buNone/>
            </a:pPr>
            <a:r>
              <a:rPr lang="en-US" dirty="0"/>
              <a:t>The output of a NOT truth table is the opposite of the input.</a:t>
            </a:r>
          </a:p>
          <a:p>
            <a:pPr marL="0" indent="0" fontAlgn="base">
              <a:lnSpc>
                <a:spcPct val="150000"/>
              </a:lnSpc>
              <a:spcAft>
                <a:spcPts val="1200"/>
              </a:spcAft>
              <a:buNone/>
            </a:pPr>
            <a:r>
              <a:rPr lang="en-US" dirty="0"/>
              <a:t>The output of an AND truth table is 1 when both inputs are 1, otherwise it is 0.</a:t>
            </a:r>
          </a:p>
          <a:p>
            <a:pPr marL="0" indent="0" fontAlgn="base">
              <a:lnSpc>
                <a:spcPct val="150000"/>
              </a:lnSpc>
              <a:spcAft>
                <a:spcPts val="1200"/>
              </a:spcAft>
              <a:buNone/>
            </a:pPr>
            <a:r>
              <a:rPr lang="en-US" dirty="0"/>
              <a:t>The output of an OR truth table is 0 when both inputs are 0, otherwise it is 1.</a:t>
            </a:r>
          </a:p>
        </p:txBody>
      </p:sp>
    </p:spTree>
    <p:extLst>
      <p:ext uri="{BB962C8B-B14F-4D97-AF65-F5344CB8AC3E}">
        <p14:creationId xmlns:p14="http://schemas.microsoft.com/office/powerpoint/2010/main" val="3436593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A318693-732B-8DDC-10B0-10632D764E05}"/>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341467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2355B346-09F7-7388-4AAC-D09D16F672E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GB" dirty="0"/>
              <a:t>We have looked at how logic circuits can be drawn as diagrams with inputs and outputs. Another way of representing these is to draw a circuit as a truth table.</a:t>
            </a:r>
          </a:p>
          <a:p>
            <a:pPr>
              <a:lnSpc>
                <a:spcPct val="150000"/>
              </a:lnSpc>
            </a:pPr>
            <a:r>
              <a:rPr lang="en-US" dirty="0"/>
              <a:t>We can also express our logic gates using </a:t>
            </a:r>
            <a:r>
              <a:rPr lang="en-US" dirty="0" err="1"/>
              <a:t>boolean</a:t>
            </a:r>
            <a:r>
              <a:rPr lang="en-US" dirty="0"/>
              <a:t> algebra.</a:t>
            </a:r>
          </a:p>
          <a:p>
            <a:pPr>
              <a:lnSpc>
                <a:spcPct val="150000"/>
              </a:lnSpc>
            </a:pPr>
            <a:r>
              <a:rPr lang="en-US" dirty="0"/>
              <a:t>In this lesson, we’ll learn about:</a:t>
            </a:r>
          </a:p>
          <a:p>
            <a:pPr marL="342900" indent="-342900">
              <a:lnSpc>
                <a:spcPct val="150000"/>
              </a:lnSpc>
              <a:buFont typeface="+mj-lt"/>
              <a:buAutoNum type="arabicPeriod"/>
            </a:pPr>
            <a:r>
              <a:rPr lang="en-US" dirty="0"/>
              <a:t>What truth tables are</a:t>
            </a:r>
          </a:p>
          <a:p>
            <a:pPr marL="342900" indent="-342900">
              <a:lnSpc>
                <a:spcPct val="150000"/>
              </a:lnSpc>
              <a:buFont typeface="+mj-lt"/>
              <a:buAutoNum type="arabicPeriod"/>
            </a:pPr>
            <a:r>
              <a:rPr lang="en-US" dirty="0"/>
              <a:t>The truth table for a NOT gate</a:t>
            </a:r>
          </a:p>
          <a:p>
            <a:pPr marL="342900" indent="-342900">
              <a:lnSpc>
                <a:spcPct val="150000"/>
              </a:lnSpc>
              <a:buFont typeface="+mj-lt"/>
              <a:buAutoNum type="arabicPeriod"/>
            </a:pPr>
            <a:r>
              <a:rPr lang="en-US" dirty="0"/>
              <a:t>The truth table for an AND gate</a:t>
            </a:r>
          </a:p>
          <a:p>
            <a:pPr marL="342900" indent="-342900">
              <a:lnSpc>
                <a:spcPct val="150000"/>
              </a:lnSpc>
              <a:buFont typeface="+mj-lt"/>
              <a:buAutoNum type="arabicPeriod"/>
            </a:pPr>
            <a:r>
              <a:rPr lang="en-US" dirty="0"/>
              <a:t>The truth table for an OR gate</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What Truth Tables Are</a:t>
            </a:r>
          </a:p>
        </p:txBody>
      </p:sp>
      <p:pic>
        <p:nvPicPr>
          <p:cNvPr id="6" name="Picture Placeholder 5">
            <a:extLst>
              <a:ext uri="{FF2B5EF4-FFF2-40B4-BE49-F238E27FC236}">
                <a16:creationId xmlns:a16="http://schemas.microsoft.com/office/drawing/2014/main" id="{FFAB62D9-C9EB-CD53-ACF3-1A3B1CDF690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dirty="0"/>
              <a:t>Truth tables are used to show the outputs of logic gates and logic circuits (where more than one logic gate is combined).</a:t>
            </a:r>
          </a:p>
          <a:p>
            <a:pPr rtl="0">
              <a:lnSpc>
                <a:spcPct val="150000"/>
              </a:lnSpc>
              <a:spcBef>
                <a:spcPts val="1200"/>
              </a:spcBef>
              <a:spcAft>
                <a:spcPts val="0"/>
              </a:spcAft>
            </a:pPr>
            <a:r>
              <a:rPr lang="en-US" dirty="0"/>
              <a:t>We create them by drawing out a table with columns for each of the inputs and outputs in our logic circuit. </a:t>
            </a:r>
          </a:p>
          <a:p>
            <a:pPr rtl="0">
              <a:lnSpc>
                <a:spcPct val="150000"/>
              </a:lnSpc>
              <a:spcBef>
                <a:spcPts val="1200"/>
              </a:spcBef>
              <a:spcAft>
                <a:spcPts val="0"/>
              </a:spcAft>
            </a:pPr>
            <a:r>
              <a:rPr lang="en-US" dirty="0"/>
              <a:t>The table also needs to have enough rows to represent every single possible combination of inputs.</a:t>
            </a:r>
          </a:p>
          <a:p>
            <a:pPr rtl="0">
              <a:lnSpc>
                <a:spcPct val="150000"/>
              </a:lnSpc>
              <a:spcBef>
                <a:spcPts val="1200"/>
              </a:spcBef>
              <a:spcAft>
                <a:spcPts val="0"/>
              </a:spcAft>
            </a:pPr>
            <a:r>
              <a:rPr lang="en-GB" dirty="0"/>
              <a:t>For example, if you have two inputs (which are always binary numbers), you can have the following combinations: 00, 01, 10 &amp; 11.</a:t>
            </a:r>
          </a:p>
          <a:p>
            <a:pPr rtl="0">
              <a:lnSpc>
                <a:spcPct val="150000"/>
              </a:lnSpc>
              <a:spcBef>
                <a:spcPts val="600"/>
              </a:spcBef>
              <a:spcAft>
                <a:spcPts val="0"/>
              </a:spcAft>
            </a:pPr>
            <a:r>
              <a:rPr lang="en-GB" dirty="0"/>
              <a:t>So, we would need four rows in our truth table.</a:t>
            </a:r>
          </a:p>
          <a:p>
            <a:pPr rtl="0">
              <a:lnSpc>
                <a:spcPct val="150000"/>
              </a:lnSpc>
              <a:spcBef>
                <a:spcPts val="1200"/>
              </a:spcBef>
              <a:spcAft>
                <a:spcPts val="0"/>
              </a:spcAft>
            </a:pPr>
            <a:r>
              <a:rPr lang="en-GB" dirty="0"/>
              <a:t>Truth tables become extremely important as we start designing larger circuits to help us be able to identify exactly what outputs are produced from these combinations of gates.</a:t>
            </a:r>
          </a:p>
          <a:p>
            <a:pPr rtl="0">
              <a:lnSpc>
                <a:spcPct val="150000"/>
              </a:lnSpc>
              <a:spcBef>
                <a:spcPts val="1200"/>
              </a:spcBef>
              <a:spcAft>
                <a:spcPts val="0"/>
              </a:spcAft>
            </a:pPr>
            <a:endParaRPr lang="en-US" dirty="0"/>
          </a:p>
        </p:txBody>
      </p:sp>
    </p:spTree>
    <p:extLst>
      <p:ext uri="{BB962C8B-B14F-4D97-AF65-F5344CB8AC3E}">
        <p14:creationId xmlns:p14="http://schemas.microsoft.com/office/powerpoint/2010/main" val="1001803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The Truth Table for a NOT Gate</a:t>
            </a:r>
          </a:p>
        </p:txBody>
      </p:sp>
      <p:pic>
        <p:nvPicPr>
          <p:cNvPr id="8" name="Picture Placeholder 7">
            <a:extLst>
              <a:ext uri="{FF2B5EF4-FFF2-40B4-BE49-F238E27FC236}">
                <a16:creationId xmlns:a16="http://schemas.microsoft.com/office/drawing/2014/main" id="{9CEFE321-97AC-B676-D22D-06A191524D6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dirty="0"/>
              <a:t>We have seen how a NOT gate is represented as a logic diagram, which looks like Figure 1 below.</a:t>
            </a:r>
          </a:p>
          <a:p>
            <a:pPr rtl="0">
              <a:lnSpc>
                <a:spcPct val="150000"/>
              </a:lnSpc>
              <a:spcBef>
                <a:spcPts val="1200"/>
              </a:spcBef>
              <a:spcAft>
                <a:spcPts val="0"/>
              </a:spcAft>
            </a:pPr>
            <a:br>
              <a:rPr lang="en-US" dirty="0"/>
            </a:br>
            <a:endParaRPr lang="en-US" dirty="0"/>
          </a:p>
          <a:p>
            <a:pPr rtl="0">
              <a:lnSpc>
                <a:spcPct val="150000"/>
              </a:lnSpc>
              <a:spcBef>
                <a:spcPts val="1200"/>
              </a:spcBef>
              <a:spcAft>
                <a:spcPts val="0"/>
              </a:spcAft>
            </a:pPr>
            <a:endParaRPr lang="en-US" dirty="0"/>
          </a:p>
          <a:p>
            <a:pPr algn="ctr" rtl="0">
              <a:lnSpc>
                <a:spcPct val="150000"/>
              </a:lnSpc>
              <a:spcBef>
                <a:spcPts val="1200"/>
              </a:spcBef>
              <a:spcAft>
                <a:spcPts val="0"/>
              </a:spcAft>
            </a:pPr>
            <a:r>
              <a:rPr lang="en-US" sz="1200" dirty="0"/>
              <a:t>Figure 1 – A NOT Gate.</a:t>
            </a:r>
          </a:p>
          <a:p>
            <a:pPr rtl="0">
              <a:lnSpc>
                <a:spcPct val="150000"/>
              </a:lnSpc>
              <a:spcBef>
                <a:spcPts val="1200"/>
              </a:spcBef>
              <a:spcAft>
                <a:spcPts val="0"/>
              </a:spcAft>
            </a:pPr>
            <a:r>
              <a:rPr lang="en-US" dirty="0"/>
              <a:t>There is only ONE possible input – which can either be a 1 or a 0.</a:t>
            </a:r>
          </a:p>
          <a:p>
            <a:pPr>
              <a:lnSpc>
                <a:spcPct val="150000"/>
              </a:lnSpc>
              <a:spcBef>
                <a:spcPts val="1200"/>
              </a:spcBef>
              <a:spcAft>
                <a:spcPts val="0"/>
              </a:spcAft>
            </a:pPr>
            <a:r>
              <a:rPr lang="en-US" dirty="0"/>
              <a:t>The way we draw this as a truth table is as follows:</a:t>
            </a:r>
          </a:p>
          <a:p>
            <a:pPr rtl="0">
              <a:lnSpc>
                <a:spcPct val="150000"/>
              </a:lnSpc>
              <a:spcBef>
                <a:spcPts val="1200"/>
              </a:spcBef>
              <a:spcAft>
                <a:spcPts val="0"/>
              </a:spcAft>
            </a:pPr>
            <a:endParaRPr lang="en-US" dirty="0"/>
          </a:p>
          <a:p>
            <a:pPr rtl="0">
              <a:lnSpc>
                <a:spcPct val="150000"/>
              </a:lnSpc>
              <a:spcBef>
                <a:spcPts val="1200"/>
              </a:spcBef>
              <a:spcAft>
                <a:spcPts val="0"/>
              </a:spcAft>
            </a:pPr>
            <a:endParaRPr lang="en-US" dirty="0"/>
          </a:p>
        </p:txBody>
      </p:sp>
      <p:pic>
        <p:nvPicPr>
          <p:cNvPr id="5" name="Picture 4">
            <a:extLst>
              <a:ext uri="{FF2B5EF4-FFF2-40B4-BE49-F238E27FC236}">
                <a16:creationId xmlns:a16="http://schemas.microsoft.com/office/drawing/2014/main" id="{C95FC7C3-4374-32A2-0D52-8E9816CF04F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721116" y="2087731"/>
            <a:ext cx="3009900" cy="1304925"/>
          </a:xfrm>
          <a:prstGeom prst="rect">
            <a:avLst/>
          </a:prstGeom>
        </p:spPr>
      </p:pic>
      <p:graphicFrame>
        <p:nvGraphicFramePr>
          <p:cNvPr id="7" name="Table 6">
            <a:extLst>
              <a:ext uri="{FF2B5EF4-FFF2-40B4-BE49-F238E27FC236}">
                <a16:creationId xmlns:a16="http://schemas.microsoft.com/office/drawing/2014/main" id="{F3E8DA87-88BB-B76E-E9A5-1693A469A8CE}"/>
              </a:ext>
            </a:extLst>
          </p:cNvPr>
          <p:cNvGraphicFramePr>
            <a:graphicFrameLocks noGrp="1"/>
          </p:cNvGraphicFramePr>
          <p:nvPr>
            <p:extLst>
              <p:ext uri="{D42A27DB-BD31-4B8C-83A1-F6EECF244321}">
                <p14:modId xmlns:p14="http://schemas.microsoft.com/office/powerpoint/2010/main" val="2236823586"/>
              </p:ext>
            </p:extLst>
          </p:nvPr>
        </p:nvGraphicFramePr>
        <p:xfrm>
          <a:off x="465415" y="4764175"/>
          <a:ext cx="5521302" cy="918000"/>
        </p:xfrm>
        <a:graphic>
          <a:graphicData uri="http://schemas.openxmlformats.org/drawingml/2006/table">
            <a:tbl>
              <a:tblPr firstRow="1" bandRow="1">
                <a:tableStyleId>{D27102A9-8310-4765-A935-A1911B00CA55}</a:tableStyleId>
              </a:tblPr>
              <a:tblGrid>
                <a:gridCol w="2760651">
                  <a:extLst>
                    <a:ext uri="{9D8B030D-6E8A-4147-A177-3AD203B41FA5}">
                      <a16:colId xmlns:a16="http://schemas.microsoft.com/office/drawing/2014/main" val="3600800107"/>
                    </a:ext>
                  </a:extLst>
                </a:gridCol>
                <a:gridCol w="2760651">
                  <a:extLst>
                    <a:ext uri="{9D8B030D-6E8A-4147-A177-3AD203B41FA5}">
                      <a16:colId xmlns:a16="http://schemas.microsoft.com/office/drawing/2014/main" val="2937692947"/>
                    </a:ext>
                  </a:extLst>
                </a:gridCol>
              </a:tblGrid>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Input X</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Output Q</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extLst>
                  <a:ext uri="{0D108BD9-81ED-4DB2-BD59-A6C34878D82A}">
                    <a16:rowId xmlns:a16="http://schemas.microsoft.com/office/drawing/2014/main" val="3949824820"/>
                  </a:ext>
                </a:extLst>
              </a:tr>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1</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cs typeface="Mangal" panose="02040503050203030202" pitchFamily="18" charset="0"/>
                        </a:rPr>
                        <a:t>0</a:t>
                      </a:r>
                      <a:endParaRPr lang="en-US" sz="1400" dirty="0">
                        <a:effectLst/>
                        <a:latin typeface="Manrope" pitchFamily="2" charset="0"/>
                        <a:ea typeface="Aptos" panose="020B0004020202020204" pitchFamily="34" charset="0"/>
                        <a:cs typeface="Mangal" panose="02040503050203030202" pitchFamily="18" charset="0"/>
                      </a:endParaRPr>
                    </a:p>
                  </a:txBody>
                  <a:tcPr marL="9525" marR="9525" marT="9525" marB="9525" anchor="ctr"/>
                </a:tc>
                <a:extLst>
                  <a:ext uri="{0D108BD9-81ED-4DB2-BD59-A6C34878D82A}">
                    <a16:rowId xmlns:a16="http://schemas.microsoft.com/office/drawing/2014/main" val="2386089937"/>
                  </a:ext>
                </a:extLst>
              </a:tr>
              <a:tr h="306000">
                <a:tc>
                  <a:txBody>
                    <a:bodyPr/>
                    <a:lstStyle/>
                    <a:p>
                      <a:pPr marL="0" marR="0" algn="ctr">
                        <a:lnSpc>
                          <a:spcPct val="107000"/>
                        </a:lnSpc>
                        <a:spcBef>
                          <a:spcPts val="0"/>
                        </a:spcBef>
                        <a:spcAft>
                          <a:spcPts val="0"/>
                        </a:spcAft>
                      </a:pPr>
                      <a:r>
                        <a:rPr lang="en-GB" sz="1400">
                          <a:effectLst/>
                          <a:latin typeface="Manrope" pitchFamily="2" charset="0"/>
                          <a:cs typeface="Mangal" panose="02040503050203030202" pitchFamily="18" charset="0"/>
                        </a:rPr>
                        <a:t>0</a:t>
                      </a:r>
                      <a:endParaRPr lang="en-US" sz="1400">
                        <a:effectLst/>
                        <a:latin typeface="Manrope" pitchFamily="2" charset="0"/>
                        <a:ea typeface="Aptos" panose="020B0004020202020204" pitchFamily="34" charset="0"/>
                        <a:cs typeface="Mangal" panose="02040503050203030202"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cs typeface="Mangal" panose="02040503050203030202" pitchFamily="18" charset="0"/>
                        </a:rPr>
                        <a:t>1</a:t>
                      </a:r>
                      <a:endParaRPr lang="en-US" sz="1400" dirty="0">
                        <a:effectLst/>
                        <a:latin typeface="Manrope" pitchFamily="2" charset="0"/>
                        <a:ea typeface="Aptos" panose="020B0004020202020204" pitchFamily="34" charset="0"/>
                        <a:cs typeface="Mangal" panose="02040503050203030202" pitchFamily="18" charset="0"/>
                      </a:endParaRPr>
                    </a:p>
                  </a:txBody>
                  <a:tcPr marL="9525" marR="9525" marT="9525" marB="9525" anchor="ctr"/>
                </a:tc>
                <a:extLst>
                  <a:ext uri="{0D108BD9-81ED-4DB2-BD59-A6C34878D82A}">
                    <a16:rowId xmlns:a16="http://schemas.microsoft.com/office/drawing/2014/main" val="2205780820"/>
                  </a:ext>
                </a:extLst>
              </a:tr>
            </a:tbl>
          </a:graphicData>
        </a:graphic>
      </p:graphicFrame>
    </p:spTree>
    <p:extLst>
      <p:ext uri="{BB962C8B-B14F-4D97-AF65-F5344CB8AC3E}">
        <p14:creationId xmlns:p14="http://schemas.microsoft.com/office/powerpoint/2010/main" val="3782954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The Truth Table for a NOT Gate</a:t>
            </a:r>
          </a:p>
        </p:txBody>
      </p:sp>
      <p:pic>
        <p:nvPicPr>
          <p:cNvPr id="6" name="Picture Placeholder 5">
            <a:extLst>
              <a:ext uri="{FF2B5EF4-FFF2-40B4-BE49-F238E27FC236}">
                <a16:creationId xmlns:a16="http://schemas.microsoft.com/office/drawing/2014/main" id="{F08D5BDC-A4BC-A704-6AD1-8BE0A8B2954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dirty="0"/>
              <a:t>That’s all there is to it.</a:t>
            </a:r>
          </a:p>
          <a:p>
            <a:pPr rtl="0">
              <a:lnSpc>
                <a:spcPct val="150000"/>
              </a:lnSpc>
              <a:spcBef>
                <a:spcPts val="1200"/>
              </a:spcBef>
              <a:spcAft>
                <a:spcPts val="0"/>
              </a:spcAft>
            </a:pPr>
            <a:r>
              <a:rPr lang="en-US" dirty="0"/>
              <a:t>If you input a 1, the output is a 0.</a:t>
            </a:r>
          </a:p>
          <a:p>
            <a:pPr rtl="0">
              <a:lnSpc>
                <a:spcPct val="150000"/>
              </a:lnSpc>
              <a:spcBef>
                <a:spcPts val="1200"/>
              </a:spcBef>
              <a:spcAft>
                <a:spcPts val="0"/>
              </a:spcAft>
            </a:pPr>
            <a:r>
              <a:rPr lang="en-US" dirty="0"/>
              <a:t>If you input a 0, the output is a 1.</a:t>
            </a:r>
          </a:p>
          <a:p>
            <a:pPr rtl="0">
              <a:lnSpc>
                <a:spcPct val="150000"/>
              </a:lnSpc>
              <a:spcBef>
                <a:spcPts val="1200"/>
              </a:spcBef>
              <a:spcAft>
                <a:spcPts val="0"/>
              </a:spcAft>
            </a:pPr>
            <a:r>
              <a:rPr lang="en-US" dirty="0"/>
              <a:t>The truth table has ONE input that can have TWO POSSIBLE COMBINATIONS, so there are TWO rows in the truth table.</a:t>
            </a:r>
          </a:p>
          <a:p>
            <a:pPr rtl="0">
              <a:lnSpc>
                <a:spcPct val="150000"/>
              </a:lnSpc>
              <a:spcBef>
                <a:spcPts val="1200"/>
              </a:spcBef>
              <a:spcAft>
                <a:spcPts val="0"/>
              </a:spcAft>
            </a:pPr>
            <a:r>
              <a:rPr lang="en-US" dirty="0"/>
              <a:t>If we want to write this as a Boolean expression, we can write it as:</a:t>
            </a:r>
          </a:p>
          <a:p>
            <a:pPr rtl="0">
              <a:lnSpc>
                <a:spcPct val="150000"/>
              </a:lnSpc>
              <a:spcBef>
                <a:spcPts val="1200"/>
              </a:spcBef>
              <a:spcAft>
                <a:spcPts val="0"/>
              </a:spcAft>
            </a:pPr>
            <a:r>
              <a:rPr lang="en-US" b="1" dirty="0"/>
              <a:t>Q = NOT X</a:t>
            </a:r>
          </a:p>
        </p:txBody>
      </p:sp>
    </p:spTree>
    <p:extLst>
      <p:ext uri="{BB962C8B-B14F-4D97-AF65-F5344CB8AC3E}">
        <p14:creationId xmlns:p14="http://schemas.microsoft.com/office/powerpoint/2010/main" val="1854721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The Truth Table For an AND Gate</a:t>
            </a:r>
          </a:p>
        </p:txBody>
      </p:sp>
      <p:pic>
        <p:nvPicPr>
          <p:cNvPr id="7" name="Picture Placeholder 6">
            <a:extLst>
              <a:ext uri="{FF2B5EF4-FFF2-40B4-BE49-F238E27FC236}">
                <a16:creationId xmlns:a16="http://schemas.microsoft.com/office/drawing/2014/main" id="{43C9D992-949D-6529-9E13-D2C3E463C2BD}"/>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We have seen that an AND circuit is two switches one after the other. Only if BOTH switches are shut will the light go on.</a:t>
            </a:r>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br>
              <a:rPr lang="en-US" dirty="0"/>
            </a:br>
            <a:endParaRPr lang="en-US" dirty="0"/>
          </a:p>
          <a:p>
            <a:pPr marL="0" indent="0" algn="ctr" fontAlgn="base">
              <a:lnSpc>
                <a:spcPct val="150000"/>
              </a:lnSpc>
              <a:spcBef>
                <a:spcPts val="1200"/>
              </a:spcBef>
              <a:spcAft>
                <a:spcPts val="0"/>
              </a:spcAft>
              <a:buNone/>
            </a:pPr>
            <a:r>
              <a:rPr lang="en-US" sz="1200" dirty="0"/>
              <a:t>Figure 2 – An AND circuit with both switches closed.</a:t>
            </a:r>
          </a:p>
          <a:p>
            <a:pPr marL="0" indent="0" fontAlgn="base">
              <a:lnSpc>
                <a:spcPct val="150000"/>
              </a:lnSpc>
              <a:spcBef>
                <a:spcPts val="1200"/>
              </a:spcBef>
              <a:spcAft>
                <a:spcPts val="0"/>
              </a:spcAft>
              <a:buNone/>
            </a:pPr>
            <a:r>
              <a:rPr lang="en-US" dirty="0"/>
              <a:t>If the light is ON, we have an output of 1.</a:t>
            </a:r>
          </a:p>
          <a:p>
            <a:pPr marL="0" indent="0" fontAlgn="base">
              <a:lnSpc>
                <a:spcPct val="150000"/>
              </a:lnSpc>
              <a:spcBef>
                <a:spcPts val="1200"/>
              </a:spcBef>
              <a:spcAft>
                <a:spcPts val="0"/>
              </a:spcAft>
              <a:buNone/>
            </a:pPr>
            <a:r>
              <a:rPr lang="en-US" dirty="0"/>
              <a:t>We drew this as an AND gate in a logic diagram as shown in Figure 3.</a:t>
            </a:r>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br>
              <a:rPr lang="en-US" dirty="0"/>
            </a:br>
            <a:endParaRPr lang="en-US" dirty="0"/>
          </a:p>
          <a:p>
            <a:pPr algn="ctr" fontAlgn="base">
              <a:lnSpc>
                <a:spcPct val="150000"/>
              </a:lnSpc>
              <a:spcBef>
                <a:spcPts val="1200"/>
              </a:spcBef>
              <a:spcAft>
                <a:spcPts val="0"/>
              </a:spcAft>
            </a:pPr>
            <a:r>
              <a:rPr lang="en-US" sz="1200" dirty="0"/>
              <a:t>Figure 3 – An AND Logic Gate</a:t>
            </a:r>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p:txBody>
      </p:sp>
      <p:pic>
        <p:nvPicPr>
          <p:cNvPr id="5" name="Picture 4">
            <a:extLst>
              <a:ext uri="{FF2B5EF4-FFF2-40B4-BE49-F238E27FC236}">
                <a16:creationId xmlns:a16="http://schemas.microsoft.com/office/drawing/2014/main" id="{E9A1394F-7CA0-C5BC-7AAE-C7B9329103A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462801" y="2192348"/>
            <a:ext cx="3526529" cy="1236652"/>
          </a:xfrm>
          <a:prstGeom prst="rect">
            <a:avLst/>
          </a:prstGeom>
        </p:spPr>
      </p:pic>
      <p:pic>
        <p:nvPicPr>
          <p:cNvPr id="10" name="Picture 9" descr="A black and white outline of a rounded object&#10;&#10;Description automatically generated">
            <a:extLst>
              <a:ext uri="{FF2B5EF4-FFF2-40B4-BE49-F238E27FC236}">
                <a16:creationId xmlns:a16="http://schemas.microsoft.com/office/drawing/2014/main" id="{A8889FE6-A732-95EB-AB34-BFF4AF0D7EB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21116" y="4768109"/>
            <a:ext cx="3009900" cy="1304925"/>
          </a:xfrm>
          <a:prstGeom prst="rect">
            <a:avLst/>
          </a:prstGeom>
        </p:spPr>
      </p:pic>
    </p:spTree>
    <p:extLst>
      <p:ext uri="{BB962C8B-B14F-4D97-AF65-F5344CB8AC3E}">
        <p14:creationId xmlns:p14="http://schemas.microsoft.com/office/powerpoint/2010/main" val="3943055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The Truth Table For an AND Gate</a:t>
            </a:r>
          </a:p>
        </p:txBody>
      </p:sp>
      <p:pic>
        <p:nvPicPr>
          <p:cNvPr id="7" name="Picture Placeholder 6">
            <a:extLst>
              <a:ext uri="{FF2B5EF4-FFF2-40B4-BE49-F238E27FC236}">
                <a16:creationId xmlns:a16="http://schemas.microsoft.com/office/drawing/2014/main" id="{B4B05CBA-F2C3-84AE-6C95-16B82E416C0A}"/>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For this truth table, we can see that we have two inputs with two possible combinations, so we have FOUR rows in the truth table.</a:t>
            </a:r>
          </a:p>
          <a:p>
            <a:pPr marL="0" indent="0" fontAlgn="base">
              <a:lnSpc>
                <a:spcPct val="150000"/>
              </a:lnSpc>
              <a:spcBef>
                <a:spcPts val="1200"/>
              </a:spcBef>
              <a:spcAft>
                <a:spcPts val="0"/>
              </a:spcAft>
              <a:buNone/>
            </a:pPr>
            <a:r>
              <a:rPr lang="en-US" dirty="0"/>
              <a:t>To build a truth table</a:t>
            </a:r>
            <a:r>
              <a:rPr lang="en-GB" dirty="0"/>
              <a:t>, you need to write down all of the input combinations </a:t>
            </a:r>
            <a:r>
              <a:rPr lang="en-US" dirty="0"/>
              <a:t>that we can have. </a:t>
            </a:r>
          </a:p>
          <a:p>
            <a:pPr marL="0" indent="0" fontAlgn="base">
              <a:lnSpc>
                <a:spcPct val="150000"/>
              </a:lnSpc>
              <a:spcBef>
                <a:spcPts val="1200"/>
              </a:spcBef>
              <a:spcAft>
                <a:spcPts val="0"/>
              </a:spcAft>
              <a:buNone/>
            </a:pPr>
            <a:r>
              <a:rPr lang="en-US" dirty="0"/>
              <a:t>As we have two inputs of binary numbers, each of these can be a 1 or 0. So all of the combinations are as follows:</a:t>
            </a:r>
          </a:p>
          <a:p>
            <a:pPr marL="0" indent="0" fontAlgn="base">
              <a:lnSpc>
                <a:spcPct val="150000"/>
              </a:lnSpc>
              <a:spcBef>
                <a:spcPts val="1200"/>
              </a:spcBef>
              <a:spcAft>
                <a:spcPts val="0"/>
              </a:spcAft>
              <a:buNone/>
            </a:pPr>
            <a:br>
              <a:rPr lang="en-US" dirty="0"/>
            </a:br>
            <a:endParaRPr lang="en-US" dirty="0"/>
          </a:p>
          <a:p>
            <a:pPr marL="0" indent="0" fontAlgn="base">
              <a:lnSpc>
                <a:spcPct val="150000"/>
              </a:lnSpc>
              <a:spcBef>
                <a:spcPts val="1200"/>
              </a:spcBef>
              <a:spcAft>
                <a:spcPts val="0"/>
              </a:spcAft>
              <a:buNone/>
            </a:pPr>
            <a:br>
              <a:rPr lang="en-US" dirty="0"/>
            </a:br>
            <a:endParaRPr lang="en-US" dirty="0"/>
          </a:p>
          <a:p>
            <a:pPr fontAlgn="base">
              <a:lnSpc>
                <a:spcPct val="150000"/>
              </a:lnSpc>
              <a:spcBef>
                <a:spcPts val="1200"/>
              </a:spcBef>
              <a:spcAft>
                <a:spcPts val="0"/>
              </a:spcAft>
            </a:pPr>
            <a:r>
              <a:rPr lang="en-US" dirty="0"/>
              <a:t>Once we’ve set up our truth table with our inputs, we can then write out our outputs. </a:t>
            </a:r>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p:txBody>
      </p:sp>
      <p:graphicFrame>
        <p:nvGraphicFramePr>
          <p:cNvPr id="5" name="Table 4">
            <a:extLst>
              <a:ext uri="{FF2B5EF4-FFF2-40B4-BE49-F238E27FC236}">
                <a16:creationId xmlns:a16="http://schemas.microsoft.com/office/drawing/2014/main" id="{1713D343-7706-BA96-1468-CDB951B610F3}"/>
              </a:ext>
            </a:extLst>
          </p:cNvPr>
          <p:cNvGraphicFramePr>
            <a:graphicFrameLocks noGrp="1"/>
          </p:cNvGraphicFramePr>
          <p:nvPr>
            <p:extLst>
              <p:ext uri="{D42A27DB-BD31-4B8C-83A1-F6EECF244321}">
                <p14:modId xmlns:p14="http://schemas.microsoft.com/office/powerpoint/2010/main" val="1947725860"/>
              </p:ext>
            </p:extLst>
          </p:nvPr>
        </p:nvGraphicFramePr>
        <p:xfrm>
          <a:off x="460690" y="3690712"/>
          <a:ext cx="5528280" cy="1530000"/>
        </p:xfrm>
        <a:graphic>
          <a:graphicData uri="http://schemas.openxmlformats.org/drawingml/2006/table">
            <a:tbl>
              <a:tblPr firstRow="1" bandRow="1">
                <a:tableStyleId>{D27102A9-8310-4765-A935-A1911B00CA55}</a:tableStyleId>
              </a:tblPr>
              <a:tblGrid>
                <a:gridCol w="1842760">
                  <a:extLst>
                    <a:ext uri="{9D8B030D-6E8A-4147-A177-3AD203B41FA5}">
                      <a16:colId xmlns:a16="http://schemas.microsoft.com/office/drawing/2014/main" val="2508747671"/>
                    </a:ext>
                  </a:extLst>
                </a:gridCol>
                <a:gridCol w="1842760">
                  <a:extLst>
                    <a:ext uri="{9D8B030D-6E8A-4147-A177-3AD203B41FA5}">
                      <a16:colId xmlns:a16="http://schemas.microsoft.com/office/drawing/2014/main" val="211747859"/>
                    </a:ext>
                  </a:extLst>
                </a:gridCol>
                <a:gridCol w="1842760">
                  <a:extLst>
                    <a:ext uri="{9D8B030D-6E8A-4147-A177-3AD203B41FA5}">
                      <a16:colId xmlns:a16="http://schemas.microsoft.com/office/drawing/2014/main" val="1071274700"/>
                    </a:ext>
                  </a:extLst>
                </a:gridCol>
              </a:tblGrid>
              <a:tr h="306000">
                <a:tc>
                  <a:txBody>
                    <a:bodyPr/>
                    <a:lstStyle/>
                    <a:p>
                      <a:pPr marL="0" marR="0" algn="ctr">
                        <a:lnSpc>
                          <a:spcPct val="107000"/>
                        </a:lnSpc>
                        <a:spcBef>
                          <a:spcPts val="0"/>
                        </a:spcBef>
                        <a:spcAft>
                          <a:spcPts val="0"/>
                        </a:spcAft>
                      </a:pPr>
                      <a:r>
                        <a:rPr lang="en-GB" sz="1400">
                          <a:effectLst/>
                          <a:latin typeface="Manrope" pitchFamily="2" charset="0"/>
                        </a:rPr>
                        <a:t>Input X</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Input Y</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Output Q</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44675185"/>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4021795755"/>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3169749153"/>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a:effectLst/>
                        <a:latin typeface="Manrope" pitchFamily="2" charset="0"/>
                      </a:endParaRPr>
                    </a:p>
                  </a:txBody>
                  <a:tcPr marL="9525" marR="9525" marT="9525" marB="9525" anchor="ctr"/>
                </a:tc>
                <a:extLst>
                  <a:ext uri="{0D108BD9-81ED-4DB2-BD59-A6C34878D82A}">
                    <a16:rowId xmlns:a16="http://schemas.microsoft.com/office/drawing/2014/main" val="3674055998"/>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0</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endParaRPr lang="en-US" sz="1400" dirty="0">
                        <a:effectLst/>
                        <a:latin typeface="Manrope" pitchFamily="2" charset="0"/>
                      </a:endParaRPr>
                    </a:p>
                  </a:txBody>
                  <a:tcPr marL="9525" marR="9525" marT="9525" marB="9525" anchor="ctr"/>
                </a:tc>
                <a:extLst>
                  <a:ext uri="{0D108BD9-81ED-4DB2-BD59-A6C34878D82A}">
                    <a16:rowId xmlns:a16="http://schemas.microsoft.com/office/drawing/2014/main" val="3551843147"/>
                  </a:ext>
                </a:extLst>
              </a:tr>
            </a:tbl>
          </a:graphicData>
        </a:graphic>
      </p:graphicFrame>
    </p:spTree>
    <p:extLst>
      <p:ext uri="{BB962C8B-B14F-4D97-AF65-F5344CB8AC3E}">
        <p14:creationId xmlns:p14="http://schemas.microsoft.com/office/powerpoint/2010/main" val="953057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The Truth Table For an AND Gate</a:t>
            </a:r>
          </a:p>
        </p:txBody>
      </p:sp>
      <p:pic>
        <p:nvPicPr>
          <p:cNvPr id="6" name="Picture Placeholder 5">
            <a:extLst>
              <a:ext uri="{FF2B5EF4-FFF2-40B4-BE49-F238E27FC236}">
                <a16:creationId xmlns:a16="http://schemas.microsoft.com/office/drawing/2014/main" id="{C396E448-07A5-8899-DC61-A31A6E937E64}"/>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Remember, with an AND gate, we only get an output of 1 if BOTH inputs are 1. Otherwise, the output is 0.</a:t>
            </a:r>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br>
              <a:rPr lang="en-US" dirty="0"/>
            </a:br>
            <a:endParaRPr lang="en-US" dirty="0"/>
          </a:p>
          <a:p>
            <a:pPr marL="0" indent="0" fontAlgn="base">
              <a:lnSpc>
                <a:spcPct val="150000"/>
              </a:lnSpc>
              <a:spcBef>
                <a:spcPts val="1200"/>
              </a:spcBef>
              <a:spcAft>
                <a:spcPts val="0"/>
              </a:spcAft>
              <a:buNone/>
            </a:pPr>
            <a:br>
              <a:rPr lang="en-US" dirty="0"/>
            </a:br>
            <a:r>
              <a:rPr lang="en-US" dirty="0"/>
              <a:t>If we want to write this as a Boolean expression, we can write it as:</a:t>
            </a:r>
          </a:p>
          <a:p>
            <a:pPr marL="0" indent="0" fontAlgn="base">
              <a:lnSpc>
                <a:spcPct val="150000"/>
              </a:lnSpc>
              <a:spcBef>
                <a:spcPts val="1200"/>
              </a:spcBef>
              <a:spcAft>
                <a:spcPts val="0"/>
              </a:spcAft>
              <a:buNone/>
            </a:pPr>
            <a:r>
              <a:rPr lang="en-US" b="1" dirty="0"/>
              <a:t>Q = X AND Y</a:t>
            </a:r>
          </a:p>
        </p:txBody>
      </p:sp>
      <p:graphicFrame>
        <p:nvGraphicFramePr>
          <p:cNvPr id="10" name="Table 9">
            <a:extLst>
              <a:ext uri="{FF2B5EF4-FFF2-40B4-BE49-F238E27FC236}">
                <a16:creationId xmlns:a16="http://schemas.microsoft.com/office/drawing/2014/main" id="{E87F6075-04D3-FADA-9E97-2D18C9875169}"/>
              </a:ext>
            </a:extLst>
          </p:cNvPr>
          <p:cNvGraphicFramePr>
            <a:graphicFrameLocks noGrp="1"/>
          </p:cNvGraphicFramePr>
          <p:nvPr>
            <p:extLst>
              <p:ext uri="{D42A27DB-BD31-4B8C-83A1-F6EECF244321}">
                <p14:modId xmlns:p14="http://schemas.microsoft.com/office/powerpoint/2010/main" val="2902842874"/>
              </p:ext>
            </p:extLst>
          </p:nvPr>
        </p:nvGraphicFramePr>
        <p:xfrm>
          <a:off x="460690" y="2120177"/>
          <a:ext cx="5528280" cy="1530000"/>
        </p:xfrm>
        <a:graphic>
          <a:graphicData uri="http://schemas.openxmlformats.org/drawingml/2006/table">
            <a:tbl>
              <a:tblPr firstRow="1" bandRow="1">
                <a:tableStyleId>{D27102A9-8310-4765-A935-A1911B00CA55}</a:tableStyleId>
              </a:tblPr>
              <a:tblGrid>
                <a:gridCol w="1842760">
                  <a:extLst>
                    <a:ext uri="{9D8B030D-6E8A-4147-A177-3AD203B41FA5}">
                      <a16:colId xmlns:a16="http://schemas.microsoft.com/office/drawing/2014/main" val="2508747671"/>
                    </a:ext>
                  </a:extLst>
                </a:gridCol>
                <a:gridCol w="1842760">
                  <a:extLst>
                    <a:ext uri="{9D8B030D-6E8A-4147-A177-3AD203B41FA5}">
                      <a16:colId xmlns:a16="http://schemas.microsoft.com/office/drawing/2014/main" val="211747859"/>
                    </a:ext>
                  </a:extLst>
                </a:gridCol>
                <a:gridCol w="1842760">
                  <a:extLst>
                    <a:ext uri="{9D8B030D-6E8A-4147-A177-3AD203B41FA5}">
                      <a16:colId xmlns:a16="http://schemas.microsoft.com/office/drawing/2014/main" val="1071274700"/>
                    </a:ext>
                  </a:extLst>
                </a:gridCol>
              </a:tblGrid>
              <a:tr h="306000">
                <a:tc>
                  <a:txBody>
                    <a:bodyPr/>
                    <a:lstStyle/>
                    <a:p>
                      <a:pPr marL="0" marR="0" algn="ctr">
                        <a:lnSpc>
                          <a:spcPct val="107000"/>
                        </a:lnSpc>
                        <a:spcBef>
                          <a:spcPts val="0"/>
                        </a:spcBef>
                        <a:spcAft>
                          <a:spcPts val="0"/>
                        </a:spcAft>
                      </a:pPr>
                      <a:r>
                        <a:rPr lang="en-GB" sz="1400">
                          <a:effectLst/>
                          <a:latin typeface="Manrope" pitchFamily="2" charset="0"/>
                        </a:rPr>
                        <a:t>Input X</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Input Y</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Output Q</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44675185"/>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dirty="0">
                          <a:effectLst/>
                          <a:latin typeface="Manrope" pitchFamily="2" charset="0"/>
                        </a:rPr>
                        <a:t>1</a:t>
                      </a:r>
                      <a:endParaRPr lang="en-US" sz="1400" dirty="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1</a:t>
                      </a:r>
                    </a:p>
                  </a:txBody>
                  <a:tcPr marL="9525" marR="9525" marT="9525" marB="9525" anchor="ctr"/>
                </a:tc>
                <a:extLst>
                  <a:ext uri="{0D108BD9-81ED-4DB2-BD59-A6C34878D82A}">
                    <a16:rowId xmlns:a16="http://schemas.microsoft.com/office/drawing/2014/main" val="4021795755"/>
                  </a:ext>
                </a:extLst>
              </a:tr>
              <a:tr h="306000">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0</a:t>
                      </a:r>
                    </a:p>
                  </a:txBody>
                  <a:tcPr marL="9525" marR="9525" marT="9525" marB="9525" anchor="ctr"/>
                </a:tc>
                <a:extLst>
                  <a:ext uri="{0D108BD9-81ED-4DB2-BD59-A6C34878D82A}">
                    <a16:rowId xmlns:a16="http://schemas.microsoft.com/office/drawing/2014/main" val="3169749153"/>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1</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0</a:t>
                      </a:r>
                    </a:p>
                  </a:txBody>
                  <a:tcPr marL="9525" marR="9525" marT="9525" marB="9525" anchor="ctr"/>
                </a:tc>
                <a:extLst>
                  <a:ext uri="{0D108BD9-81ED-4DB2-BD59-A6C34878D82A}">
                    <a16:rowId xmlns:a16="http://schemas.microsoft.com/office/drawing/2014/main" val="3674055998"/>
                  </a:ext>
                </a:extLst>
              </a:tr>
              <a:tr h="306000">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marL="0" marR="0" algn="ctr">
                        <a:lnSpc>
                          <a:spcPct val="107000"/>
                        </a:lnSpc>
                        <a:spcBef>
                          <a:spcPts val="0"/>
                        </a:spcBef>
                        <a:spcAft>
                          <a:spcPts val="0"/>
                        </a:spcAft>
                      </a:pPr>
                      <a:r>
                        <a:rPr lang="en-GB" sz="1400">
                          <a:effectLst/>
                          <a:latin typeface="Manrope" pitchFamily="2" charset="0"/>
                        </a:rPr>
                        <a:t>0</a:t>
                      </a:r>
                      <a:endParaRPr lang="en-US" sz="1400">
                        <a:effectLst/>
                        <a:latin typeface="Manrope" pitchFamily="2" charset="0"/>
                        <a:ea typeface="Aptos" panose="020B0004020202020204" pitchFamily="34" charset="0"/>
                        <a:cs typeface="Times New Roman" panose="02020603050405020304" pitchFamily="18" charset="0"/>
                      </a:endParaRPr>
                    </a:p>
                  </a:txBody>
                  <a:tcPr marL="9525" marR="9525" marT="9525" marB="9525" anchor="ctr"/>
                </a:tc>
                <a:tc>
                  <a:txBody>
                    <a:bodyPr/>
                    <a:lstStyle/>
                    <a:p>
                      <a:pPr algn="ctr">
                        <a:lnSpc>
                          <a:spcPct val="107000"/>
                        </a:lnSpc>
                      </a:pPr>
                      <a:r>
                        <a:rPr lang="en-US" sz="1400" dirty="0">
                          <a:effectLst/>
                          <a:latin typeface="Manrope" pitchFamily="2" charset="0"/>
                        </a:rPr>
                        <a:t>0</a:t>
                      </a:r>
                    </a:p>
                  </a:txBody>
                  <a:tcPr marL="9525" marR="9525" marT="9525" marB="9525" anchor="ctr"/>
                </a:tc>
                <a:extLst>
                  <a:ext uri="{0D108BD9-81ED-4DB2-BD59-A6C34878D82A}">
                    <a16:rowId xmlns:a16="http://schemas.microsoft.com/office/drawing/2014/main" val="3551843147"/>
                  </a:ext>
                </a:extLst>
              </a:tr>
            </a:tbl>
          </a:graphicData>
        </a:graphic>
      </p:graphicFrame>
    </p:spTree>
    <p:extLst>
      <p:ext uri="{BB962C8B-B14F-4D97-AF65-F5344CB8AC3E}">
        <p14:creationId xmlns:p14="http://schemas.microsoft.com/office/powerpoint/2010/main" val="1237583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The Truth Table For an OR Gate</a:t>
            </a:r>
          </a:p>
        </p:txBody>
      </p:sp>
      <p:pic>
        <p:nvPicPr>
          <p:cNvPr id="7" name="Picture Placeholder 6">
            <a:extLst>
              <a:ext uri="{FF2B5EF4-FFF2-40B4-BE49-F238E27FC236}">
                <a16:creationId xmlns:a16="http://schemas.microsoft.com/office/drawing/2014/main" id="{23985732-FAD4-13E2-F030-D9953A1F1FAA}"/>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We have seen that an OR circuit is two switches in parallel.</a:t>
            </a:r>
          </a:p>
          <a:p>
            <a:pPr marL="0" indent="0" fontAlgn="base">
              <a:lnSpc>
                <a:spcPct val="150000"/>
              </a:lnSpc>
              <a:spcBef>
                <a:spcPts val="1200"/>
              </a:spcBef>
              <a:spcAft>
                <a:spcPts val="0"/>
              </a:spcAft>
              <a:buNone/>
            </a:pPr>
            <a:r>
              <a:rPr lang="en-US" dirty="0"/>
              <a:t>If ONE of the switches is closed, the light will go on.</a:t>
            </a:r>
          </a:p>
          <a:p>
            <a:pPr marL="0" indent="0" fontAlgn="base">
              <a:lnSpc>
                <a:spcPct val="150000"/>
              </a:lnSpc>
              <a:spcBef>
                <a:spcPts val="1200"/>
              </a:spcBef>
              <a:spcAft>
                <a:spcPts val="0"/>
              </a:spcAft>
              <a:buNone/>
            </a:pPr>
            <a:br>
              <a:rPr lang="en-US" dirty="0"/>
            </a:br>
            <a:endParaRPr lang="en-US" dirty="0"/>
          </a:p>
          <a:p>
            <a:pPr marL="0" indent="0" fontAlgn="base">
              <a:lnSpc>
                <a:spcPct val="150000"/>
              </a:lnSpc>
              <a:spcBef>
                <a:spcPts val="1200"/>
              </a:spcBef>
              <a:spcAft>
                <a:spcPts val="0"/>
              </a:spcAft>
              <a:buNone/>
            </a:pPr>
            <a:endParaRPr lang="en-US" dirty="0"/>
          </a:p>
          <a:p>
            <a:pPr marL="0" indent="0" algn="ctr" fontAlgn="base">
              <a:lnSpc>
                <a:spcPct val="150000"/>
              </a:lnSpc>
              <a:spcBef>
                <a:spcPts val="1200"/>
              </a:spcBef>
              <a:spcAft>
                <a:spcPts val="0"/>
              </a:spcAft>
              <a:buNone/>
            </a:pPr>
            <a:r>
              <a:rPr lang="en-US" sz="1200" dirty="0"/>
              <a:t>Figure 4 – An OR circuit with one switch closed and one switch open.</a:t>
            </a:r>
          </a:p>
          <a:p>
            <a:pPr fontAlgn="base">
              <a:lnSpc>
                <a:spcPct val="150000"/>
              </a:lnSpc>
              <a:spcBef>
                <a:spcPts val="1200"/>
              </a:spcBef>
              <a:spcAft>
                <a:spcPts val="0"/>
              </a:spcAft>
            </a:pPr>
            <a:r>
              <a:rPr lang="en-US" dirty="0"/>
              <a:t>We drew this as an OR gate in a logic diagram, as shown in Figure 5.</a:t>
            </a:r>
          </a:p>
          <a:p>
            <a:pPr fontAlgn="base">
              <a:lnSpc>
                <a:spcPct val="150000"/>
              </a:lnSpc>
              <a:spcBef>
                <a:spcPts val="1200"/>
              </a:spcBef>
              <a:spcAft>
                <a:spcPts val="0"/>
              </a:spcAft>
            </a:pPr>
            <a:endParaRPr lang="en-US" dirty="0"/>
          </a:p>
          <a:p>
            <a:pPr fontAlgn="base">
              <a:lnSpc>
                <a:spcPct val="150000"/>
              </a:lnSpc>
              <a:spcBef>
                <a:spcPts val="1200"/>
              </a:spcBef>
              <a:spcAft>
                <a:spcPts val="0"/>
              </a:spcAft>
            </a:pPr>
            <a:endParaRPr lang="en-US" dirty="0"/>
          </a:p>
          <a:p>
            <a:pPr fontAlgn="base">
              <a:lnSpc>
                <a:spcPct val="150000"/>
              </a:lnSpc>
              <a:spcBef>
                <a:spcPts val="1200"/>
              </a:spcBef>
              <a:spcAft>
                <a:spcPts val="0"/>
              </a:spcAft>
            </a:pPr>
            <a:endParaRPr lang="en-US" dirty="0"/>
          </a:p>
          <a:p>
            <a:pPr algn="ctr" fontAlgn="base">
              <a:lnSpc>
                <a:spcPct val="150000"/>
              </a:lnSpc>
              <a:spcBef>
                <a:spcPts val="1200"/>
              </a:spcBef>
              <a:spcAft>
                <a:spcPts val="0"/>
              </a:spcAft>
            </a:pPr>
            <a:r>
              <a:rPr lang="en-US" sz="1200" dirty="0"/>
              <a:t>Figure 5 – An OR Logic Gate</a:t>
            </a:r>
          </a:p>
        </p:txBody>
      </p:sp>
      <p:pic>
        <p:nvPicPr>
          <p:cNvPr id="5" name="Picture 4">
            <a:extLst>
              <a:ext uri="{FF2B5EF4-FFF2-40B4-BE49-F238E27FC236}">
                <a16:creationId xmlns:a16="http://schemas.microsoft.com/office/drawing/2014/main" id="{DC2862CA-FD7D-EDF7-C012-7B94CF1FD60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720577" y="2234702"/>
            <a:ext cx="3010978" cy="1194298"/>
          </a:xfrm>
          <a:prstGeom prst="rect">
            <a:avLst/>
          </a:prstGeom>
        </p:spPr>
      </p:pic>
      <p:pic>
        <p:nvPicPr>
          <p:cNvPr id="10" name="Picture 9">
            <a:extLst>
              <a:ext uri="{FF2B5EF4-FFF2-40B4-BE49-F238E27FC236}">
                <a16:creationId xmlns:a16="http://schemas.microsoft.com/office/drawing/2014/main" id="{85ED3CC2-983D-EE95-CB69-F1F34A16703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657755" y="4484543"/>
            <a:ext cx="3009900" cy="1304925"/>
          </a:xfrm>
          <a:prstGeom prst="rect">
            <a:avLst/>
          </a:prstGeom>
        </p:spPr>
      </p:pic>
    </p:spTree>
    <p:extLst>
      <p:ext uri="{BB962C8B-B14F-4D97-AF65-F5344CB8AC3E}">
        <p14:creationId xmlns:p14="http://schemas.microsoft.com/office/powerpoint/2010/main" val="3274622468"/>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858</TotalTime>
  <Words>1115</Words>
  <Application>Microsoft Office PowerPoint</Application>
  <PresentationFormat>Widescreen</PresentationFormat>
  <Paragraphs>153</Paragraphs>
  <Slides>13</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Aptos Display</vt:lpstr>
      <vt:lpstr>Manrope</vt:lpstr>
      <vt:lpstr>Aptos</vt:lpstr>
      <vt:lpstr>NewNinjaTheme</vt:lpstr>
      <vt:lpstr>Truth Tables</vt:lpstr>
      <vt:lpstr>Introduction</vt:lpstr>
      <vt:lpstr>What Truth Tables Are</vt:lpstr>
      <vt:lpstr>The Truth Table for a NOT Gate</vt:lpstr>
      <vt:lpstr>The Truth Table for a NOT Gate</vt:lpstr>
      <vt:lpstr>The Truth Table For an AND Gate</vt:lpstr>
      <vt:lpstr>The Truth Table For an AND Gate</vt:lpstr>
      <vt:lpstr>The Truth Table For an AND Gate</vt:lpstr>
      <vt:lpstr>The Truth Table For an OR Gate</vt:lpstr>
      <vt:lpstr>The Truth Table For an OR Gate</vt:lpstr>
      <vt:lpstr>The Truth Table For an OR Gate</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44</cp:revision>
  <dcterms:created xsi:type="dcterms:W3CDTF">2024-04-15T17:57:41Z</dcterms:created>
  <dcterms:modified xsi:type="dcterms:W3CDTF">2024-08-07T08:38:02Z</dcterms:modified>
</cp:coreProperties>
</file>