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5"/>
  </p:notesMasterIdLst>
  <p:sldIdLst>
    <p:sldId id="555" r:id="rId2"/>
    <p:sldId id="277" r:id="rId3"/>
    <p:sldId id="496" r:id="rId4"/>
    <p:sldId id="535" r:id="rId5"/>
    <p:sldId id="553" r:id="rId6"/>
    <p:sldId id="536" r:id="rId7"/>
    <p:sldId id="537" r:id="rId8"/>
    <p:sldId id="549" r:id="rId9"/>
    <p:sldId id="554" r:id="rId10"/>
    <p:sldId id="538" r:id="rId11"/>
    <p:sldId id="551" r:id="rId12"/>
    <p:sldId id="267" r:id="rId13"/>
    <p:sldId id="556" r:id="rId14"/>
  </p:sldIdLst>
  <p:sldSz cx="12192000" cy="6858000"/>
  <p:notesSz cx="6858000" cy="9144000"/>
  <p:embeddedFontLst>
    <p:embeddedFont>
      <p:font typeface="Manrope" pitchFamily="2" charset="0"/>
      <p:regular r:id="rId16"/>
      <p:bold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0FB91E-9E31-4423-9BD7-C562FDFA4499}" v="1" dt="2024-08-05T13:01:04.663"/>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07" autoAdjust="0"/>
    <p:restoredTop sz="92947" autoAdjust="0"/>
  </p:normalViewPr>
  <p:slideViewPr>
    <p:cSldViewPr snapToGrid="0">
      <p:cViewPr varScale="1">
        <p:scale>
          <a:sx n="144" d="100"/>
          <a:sy n="144" d="100"/>
        </p:scale>
        <p:origin x="900"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099D4738-683B-4343-BED2-D840926476AD}"/>
    <pc:docChg chg="modSld">
      <pc:chgData name="Daniel Richardson" userId="b12f1a219faba2ab" providerId="LiveId" clId="{099D4738-683B-4343-BED2-D840926476AD}" dt="2024-07-08T14:55:25.947" v="2" actId="113"/>
      <pc:docMkLst>
        <pc:docMk/>
      </pc:docMkLst>
      <pc:sldChg chg="modSp mod">
        <pc:chgData name="Daniel Richardson" userId="b12f1a219faba2ab" providerId="LiveId" clId="{099D4738-683B-4343-BED2-D840926476AD}" dt="2024-07-08T14:51:02.804" v="1" actId="948"/>
        <pc:sldMkLst>
          <pc:docMk/>
          <pc:sldMk cId="481528629" sldId="496"/>
        </pc:sldMkLst>
        <pc:spChg chg="mod">
          <ac:chgData name="Daniel Richardson" userId="b12f1a219faba2ab" providerId="LiveId" clId="{099D4738-683B-4343-BED2-D840926476AD}" dt="2024-07-08T14:51:02.804" v="1" actId="948"/>
          <ac:spMkLst>
            <pc:docMk/>
            <pc:sldMk cId="481528629" sldId="496"/>
            <ac:spMk id="4" creationId="{027502F6-C1CD-5535-4947-5A3751C8B927}"/>
          </ac:spMkLst>
        </pc:spChg>
      </pc:sldChg>
      <pc:sldChg chg="modSp mod">
        <pc:chgData name="Daniel Richardson" userId="b12f1a219faba2ab" providerId="LiveId" clId="{099D4738-683B-4343-BED2-D840926476AD}" dt="2024-07-08T14:55:25.947" v="2" actId="113"/>
        <pc:sldMkLst>
          <pc:docMk/>
          <pc:sldMk cId="2096656921" sldId="549"/>
        </pc:sldMkLst>
        <pc:spChg chg="mod">
          <ac:chgData name="Daniel Richardson" userId="b12f1a219faba2ab" providerId="LiveId" clId="{099D4738-683B-4343-BED2-D840926476AD}" dt="2024-07-08T14:55:25.947" v="2" actId="113"/>
          <ac:spMkLst>
            <pc:docMk/>
            <pc:sldMk cId="2096656921" sldId="549"/>
            <ac:spMk id="4" creationId="{027502F6-C1CD-5535-4947-5A3751C8B927}"/>
          </ac:spMkLst>
        </pc:spChg>
      </pc:sldChg>
    </pc:docChg>
  </pc:docChgLst>
  <pc:docChgLst>
    <pc:chgData name="Daniel Richardson" userId="b12f1a219faba2ab" providerId="LiveId" clId="{3F7A65AA-413E-477C-B246-CE461BD12EE7}"/>
    <pc:docChg chg="undo custSel addSld delSld modSld">
      <pc:chgData name="Daniel Richardson" userId="b12f1a219faba2ab" providerId="LiveId" clId="{3F7A65AA-413E-477C-B246-CE461BD12EE7}" dt="2024-05-10T14:50:59.258" v="189" actId="1076"/>
      <pc:docMkLst>
        <pc:docMk/>
      </pc:docMkLst>
      <pc:sldChg chg="addSp delSp modSp mod">
        <pc:chgData name="Daniel Richardson" userId="b12f1a219faba2ab" providerId="LiveId" clId="{3F7A65AA-413E-477C-B246-CE461BD12EE7}" dt="2024-04-29T12:16:49.474" v="161" actId="962"/>
        <pc:sldMkLst>
          <pc:docMk/>
          <pc:sldMk cId="3436593286" sldId="267"/>
        </pc:sldMkLst>
        <pc:spChg chg="mod">
          <ac:chgData name="Daniel Richardson" userId="b12f1a219faba2ab" providerId="LiveId" clId="{3F7A65AA-413E-477C-B246-CE461BD12EE7}" dt="2024-04-29T12:16:32.714" v="158" actId="20577"/>
          <ac:spMkLst>
            <pc:docMk/>
            <pc:sldMk cId="3436593286" sldId="267"/>
            <ac:spMk id="3" creationId="{C2200251-BFC7-4A0C-9329-7A74AA32F780}"/>
          </ac:spMkLst>
        </pc:spChg>
        <pc:spChg chg="del">
          <ac:chgData name="Daniel Richardson" userId="b12f1a219faba2ab" providerId="LiveId" clId="{3F7A65AA-413E-477C-B246-CE461BD12EE7}" dt="2024-04-29T12:16:48.765" v="159" actId="931"/>
          <ac:spMkLst>
            <pc:docMk/>
            <pc:sldMk cId="3436593286" sldId="267"/>
            <ac:spMk id="4" creationId="{8406459D-040C-A547-6D7F-64907519E570}"/>
          </ac:spMkLst>
        </pc:spChg>
        <pc:picChg chg="add mod">
          <ac:chgData name="Daniel Richardson" userId="b12f1a219faba2ab" providerId="LiveId" clId="{3F7A65AA-413E-477C-B246-CE461BD12EE7}" dt="2024-04-29T12:16:49.474" v="161" actId="962"/>
          <ac:picMkLst>
            <pc:docMk/>
            <pc:sldMk cId="3436593286" sldId="267"/>
            <ac:picMk id="6" creationId="{4EA057B3-9D09-32B3-2F8E-FC257413D453}"/>
          </ac:picMkLst>
        </pc:picChg>
      </pc:sldChg>
      <pc:sldChg chg="addSp delSp modSp mod">
        <pc:chgData name="Daniel Richardson" userId="b12f1a219faba2ab" providerId="LiveId" clId="{3F7A65AA-413E-477C-B246-CE461BD12EE7}" dt="2024-04-29T12:11:07.093" v="75" actId="20577"/>
        <pc:sldMkLst>
          <pc:docMk/>
          <pc:sldMk cId="2320480702" sldId="277"/>
        </pc:sldMkLst>
        <pc:spChg chg="del">
          <ac:chgData name="Daniel Richardson" userId="b12f1a219faba2ab" providerId="LiveId" clId="{3F7A65AA-413E-477C-B246-CE461BD12EE7}" dt="2024-04-29T12:09:15.044" v="0" actId="931"/>
          <ac:spMkLst>
            <pc:docMk/>
            <pc:sldMk cId="2320480702" sldId="277"/>
            <ac:spMk id="3" creationId="{C3762070-24E0-DD51-69ED-C635DD28748B}"/>
          </ac:spMkLst>
        </pc:spChg>
        <pc:spChg chg="mod">
          <ac:chgData name="Daniel Richardson" userId="b12f1a219faba2ab" providerId="LiveId" clId="{3F7A65AA-413E-477C-B246-CE461BD12EE7}" dt="2024-04-29T12:11:07.093" v="75" actId="20577"/>
          <ac:spMkLst>
            <pc:docMk/>
            <pc:sldMk cId="2320480702" sldId="277"/>
            <ac:spMk id="4" creationId="{027502F6-C1CD-5535-4947-5A3751C8B927}"/>
          </ac:spMkLst>
        </pc:spChg>
        <pc:picChg chg="add mod">
          <ac:chgData name="Daniel Richardson" userId="b12f1a219faba2ab" providerId="LiveId" clId="{3F7A65AA-413E-477C-B246-CE461BD12EE7}" dt="2024-04-29T12:09:15.923" v="3" actId="962"/>
          <ac:picMkLst>
            <pc:docMk/>
            <pc:sldMk cId="2320480702" sldId="277"/>
            <ac:picMk id="6" creationId="{22B2D750-A645-30F2-1AEF-BBF61C992CCA}"/>
          </ac:picMkLst>
        </pc:picChg>
      </pc:sldChg>
      <pc:sldChg chg="addSp modSp mod">
        <pc:chgData name="Daniel Richardson" userId="b12f1a219faba2ab" providerId="LiveId" clId="{3F7A65AA-413E-477C-B246-CE461BD12EE7}" dt="2024-05-10T14:50:24.203" v="165" actId="1076"/>
        <pc:sldMkLst>
          <pc:docMk/>
          <pc:sldMk cId="481528629" sldId="496"/>
        </pc:sldMkLst>
        <pc:spChg chg="mod">
          <ac:chgData name="Daniel Richardson" userId="b12f1a219faba2ab" providerId="LiveId" clId="{3F7A65AA-413E-477C-B246-CE461BD12EE7}" dt="2024-04-29T12:11:50.307" v="77"/>
          <ac:spMkLst>
            <pc:docMk/>
            <pc:sldMk cId="481528629" sldId="496"/>
            <ac:spMk id="4" creationId="{027502F6-C1CD-5535-4947-5A3751C8B927}"/>
          </ac:spMkLst>
        </pc:spChg>
        <pc:picChg chg="add mod">
          <ac:chgData name="Daniel Richardson" userId="b12f1a219faba2ab" providerId="LiveId" clId="{3F7A65AA-413E-477C-B246-CE461BD12EE7}" dt="2024-05-10T14:50:24.203" v="165" actId="1076"/>
          <ac:picMkLst>
            <pc:docMk/>
            <pc:sldMk cId="481528629" sldId="496"/>
            <ac:picMk id="5" creationId="{8B0EF658-F366-E1DD-744A-75D6702CC535}"/>
          </ac:picMkLst>
        </pc:picChg>
      </pc:sldChg>
      <pc:sldChg chg="modSp mod">
        <pc:chgData name="Daniel Richardson" userId="b12f1a219faba2ab" providerId="LiveId" clId="{3F7A65AA-413E-477C-B246-CE461BD12EE7}" dt="2024-04-29T12:12:12.949" v="83" actId="20577"/>
        <pc:sldMkLst>
          <pc:docMk/>
          <pc:sldMk cId="1949667204" sldId="535"/>
        </pc:sldMkLst>
        <pc:spChg chg="mod">
          <ac:chgData name="Daniel Richardson" userId="b12f1a219faba2ab" providerId="LiveId" clId="{3F7A65AA-413E-477C-B246-CE461BD12EE7}" dt="2024-04-29T12:12:12.949" v="83" actId="20577"/>
          <ac:spMkLst>
            <pc:docMk/>
            <pc:sldMk cId="1949667204" sldId="535"/>
            <ac:spMk id="4" creationId="{027502F6-C1CD-5535-4947-5A3751C8B927}"/>
          </ac:spMkLst>
        </pc:spChg>
      </pc:sldChg>
      <pc:sldChg chg="addSp delSp modSp mod">
        <pc:chgData name="Daniel Richardson" userId="b12f1a219faba2ab" providerId="LiveId" clId="{3F7A65AA-413E-477C-B246-CE461BD12EE7}" dt="2024-05-10T14:50:42.789" v="177" actId="1076"/>
        <pc:sldMkLst>
          <pc:docMk/>
          <pc:sldMk cId="1700065778" sldId="537"/>
        </pc:sldMkLst>
        <pc:spChg chg="del">
          <ac:chgData name="Daniel Richardson" userId="b12f1a219faba2ab" providerId="LiveId" clId="{3F7A65AA-413E-477C-B246-CE461BD12EE7}" dt="2024-05-10T14:50:34.091" v="166"/>
          <ac:spMkLst>
            <pc:docMk/>
            <pc:sldMk cId="1700065778" sldId="537"/>
            <ac:spMk id="3" creationId="{C3762070-24E0-DD51-69ED-C635DD28748B}"/>
          </ac:spMkLst>
        </pc:spChg>
        <pc:spChg chg="add mod">
          <ac:chgData name="Daniel Richardson" userId="b12f1a219faba2ab" providerId="LiveId" clId="{3F7A65AA-413E-477C-B246-CE461BD12EE7}" dt="2024-05-10T14:50:35.555" v="172" actId="478"/>
          <ac:spMkLst>
            <pc:docMk/>
            <pc:sldMk cId="1700065778" sldId="537"/>
            <ac:spMk id="10" creationId="{4C875D03-D430-6D58-7DA0-C02E122EAE06}"/>
          </ac:spMkLst>
        </pc:spChg>
        <pc:picChg chg="add del mod">
          <ac:chgData name="Daniel Richardson" userId="b12f1a219faba2ab" providerId="LiveId" clId="{3F7A65AA-413E-477C-B246-CE461BD12EE7}" dt="2024-05-10T14:50:35.555" v="172" actId="478"/>
          <ac:picMkLst>
            <pc:docMk/>
            <pc:sldMk cId="1700065778" sldId="537"/>
            <ac:picMk id="6" creationId="{43F530CB-71F0-65FF-8634-F2527EE47480}"/>
          </ac:picMkLst>
        </pc:picChg>
        <pc:picChg chg="add del mod">
          <ac:chgData name="Daniel Richardson" userId="b12f1a219faba2ab" providerId="LiveId" clId="{3F7A65AA-413E-477C-B246-CE461BD12EE7}" dt="2024-05-10T14:50:37.071" v="173" actId="478"/>
          <ac:picMkLst>
            <pc:docMk/>
            <pc:sldMk cId="1700065778" sldId="537"/>
            <ac:picMk id="8" creationId="{DB7669FC-22D4-82B5-5255-F3A5FE0A66DA}"/>
          </ac:picMkLst>
        </pc:picChg>
        <pc:picChg chg="add mod">
          <ac:chgData name="Daniel Richardson" userId="b12f1a219faba2ab" providerId="LiveId" clId="{3F7A65AA-413E-477C-B246-CE461BD12EE7}" dt="2024-05-10T14:50:42.789" v="177" actId="1076"/>
          <ac:picMkLst>
            <pc:docMk/>
            <pc:sldMk cId="1700065778" sldId="537"/>
            <ac:picMk id="11" creationId="{4D4AA1C8-C039-04F9-C8FD-8930527F49DF}"/>
          </ac:picMkLst>
        </pc:picChg>
      </pc:sldChg>
      <pc:sldChg chg="addSp delSp modSp mod">
        <pc:chgData name="Daniel Richardson" userId="b12f1a219faba2ab" providerId="LiveId" clId="{3F7A65AA-413E-477C-B246-CE461BD12EE7}" dt="2024-05-10T14:50:59.258" v="189" actId="1076"/>
        <pc:sldMkLst>
          <pc:docMk/>
          <pc:sldMk cId="2399179584" sldId="538"/>
        </pc:sldMkLst>
        <pc:spChg chg="del">
          <ac:chgData name="Daniel Richardson" userId="b12f1a219faba2ab" providerId="LiveId" clId="{3F7A65AA-413E-477C-B246-CE461BD12EE7}" dt="2024-05-10T14:50:49.041" v="178"/>
          <ac:spMkLst>
            <pc:docMk/>
            <pc:sldMk cId="2399179584" sldId="538"/>
            <ac:spMk id="3" creationId="{C3762070-24E0-DD51-69ED-C635DD28748B}"/>
          </ac:spMkLst>
        </pc:spChg>
        <pc:spChg chg="add mod">
          <ac:chgData name="Daniel Richardson" userId="b12f1a219faba2ab" providerId="LiveId" clId="{3F7A65AA-413E-477C-B246-CE461BD12EE7}" dt="2024-05-10T14:50:51.283" v="184" actId="478"/>
          <ac:spMkLst>
            <pc:docMk/>
            <pc:sldMk cId="2399179584" sldId="538"/>
            <ac:spMk id="10" creationId="{380DD7F0-C0B6-612C-A69B-8900014D2761}"/>
          </ac:spMkLst>
        </pc:spChg>
        <pc:picChg chg="add del mod">
          <ac:chgData name="Daniel Richardson" userId="b12f1a219faba2ab" providerId="LiveId" clId="{3F7A65AA-413E-477C-B246-CE461BD12EE7}" dt="2024-05-10T14:50:51.283" v="184" actId="478"/>
          <ac:picMkLst>
            <pc:docMk/>
            <pc:sldMk cId="2399179584" sldId="538"/>
            <ac:picMk id="6" creationId="{851F4837-DEC4-2B6C-A9C6-FB1CF871AD16}"/>
          </ac:picMkLst>
        </pc:picChg>
        <pc:picChg chg="add mod ord">
          <ac:chgData name="Daniel Richardson" userId="b12f1a219faba2ab" providerId="LiveId" clId="{3F7A65AA-413E-477C-B246-CE461BD12EE7}" dt="2024-05-10T14:50:59.258" v="189" actId="1076"/>
          <ac:picMkLst>
            <pc:docMk/>
            <pc:sldMk cId="2399179584" sldId="538"/>
            <ac:picMk id="8" creationId="{FA32F755-1EF0-D4FC-95B9-33E30665913C}"/>
          </ac:picMkLst>
        </pc:picChg>
      </pc:sldChg>
      <pc:sldChg chg="addSp delSp modSp mod">
        <pc:chgData name="Daniel Richardson" userId="b12f1a219faba2ab" providerId="LiveId" clId="{3F7A65AA-413E-477C-B246-CE461BD12EE7}" dt="2024-04-29T12:14:26.571" v="119"/>
        <pc:sldMkLst>
          <pc:docMk/>
          <pc:sldMk cId="2096656921" sldId="549"/>
        </pc:sldMkLst>
        <pc:spChg chg="del">
          <ac:chgData name="Daniel Richardson" userId="b12f1a219faba2ab" providerId="LiveId" clId="{3F7A65AA-413E-477C-B246-CE461BD12EE7}" dt="2024-04-29T12:13:46.214" v="101"/>
          <ac:spMkLst>
            <pc:docMk/>
            <pc:sldMk cId="2096656921" sldId="549"/>
            <ac:spMk id="3" creationId="{C3762070-24E0-DD51-69ED-C635DD28748B}"/>
          </ac:spMkLst>
        </pc:spChg>
        <pc:spChg chg="mod">
          <ac:chgData name="Daniel Richardson" userId="b12f1a219faba2ab" providerId="LiveId" clId="{3F7A65AA-413E-477C-B246-CE461BD12EE7}" dt="2024-04-29T12:14:26.571" v="119"/>
          <ac:spMkLst>
            <pc:docMk/>
            <pc:sldMk cId="2096656921" sldId="549"/>
            <ac:spMk id="4" creationId="{027502F6-C1CD-5535-4947-5A3751C8B927}"/>
          </ac:spMkLst>
        </pc:spChg>
        <pc:spChg chg="add mod">
          <ac:chgData name="Daniel Richardson" userId="b12f1a219faba2ab" providerId="LiveId" clId="{3F7A65AA-413E-477C-B246-CE461BD12EE7}" dt="2024-04-29T12:13:51.355" v="108" actId="478"/>
          <ac:spMkLst>
            <pc:docMk/>
            <pc:sldMk cId="2096656921" sldId="549"/>
            <ac:spMk id="10" creationId="{CA30066F-29DD-125C-2134-DFFE4482E544}"/>
          </ac:spMkLst>
        </pc:spChg>
        <pc:picChg chg="add del mod">
          <ac:chgData name="Daniel Richardson" userId="b12f1a219faba2ab" providerId="LiveId" clId="{3F7A65AA-413E-477C-B246-CE461BD12EE7}" dt="2024-04-29T12:13:51.355" v="108" actId="478"/>
          <ac:picMkLst>
            <pc:docMk/>
            <pc:sldMk cId="2096656921" sldId="549"/>
            <ac:picMk id="6" creationId="{DC6DBAA9-F270-4A95-43C9-707AF6D8D266}"/>
          </ac:picMkLst>
        </pc:picChg>
        <pc:picChg chg="add del mod">
          <ac:chgData name="Daniel Richardson" userId="b12f1a219faba2ab" providerId="LiveId" clId="{3F7A65AA-413E-477C-B246-CE461BD12EE7}" dt="2024-04-29T12:14:19.336" v="112" actId="478"/>
          <ac:picMkLst>
            <pc:docMk/>
            <pc:sldMk cId="2096656921" sldId="549"/>
            <ac:picMk id="8" creationId="{965216A5-38A7-A6CA-4CCF-E0C351093784}"/>
          </ac:picMkLst>
        </pc:picChg>
      </pc:sldChg>
      <pc:sldChg chg="modSp del mod">
        <pc:chgData name="Daniel Richardson" userId="b12f1a219faba2ab" providerId="LiveId" clId="{3F7A65AA-413E-477C-B246-CE461BD12EE7}" dt="2024-04-29T12:15:06.648" v="138" actId="47"/>
        <pc:sldMkLst>
          <pc:docMk/>
          <pc:sldMk cId="1440856474" sldId="550"/>
        </pc:sldMkLst>
        <pc:spChg chg="mod">
          <ac:chgData name="Daniel Richardson" userId="b12f1a219faba2ab" providerId="LiveId" clId="{3F7A65AA-413E-477C-B246-CE461BD12EE7}" dt="2024-04-29T12:14:25.248" v="118" actId="21"/>
          <ac:spMkLst>
            <pc:docMk/>
            <pc:sldMk cId="1440856474" sldId="550"/>
            <ac:spMk id="4" creationId="{027502F6-C1CD-5535-4947-5A3751C8B927}"/>
          </ac:spMkLst>
        </pc:spChg>
      </pc:sldChg>
      <pc:sldChg chg="modSp mod">
        <pc:chgData name="Daniel Richardson" userId="b12f1a219faba2ab" providerId="LiveId" clId="{3F7A65AA-413E-477C-B246-CE461BD12EE7}" dt="2024-04-29T12:15:55.819" v="148" actId="20577"/>
        <pc:sldMkLst>
          <pc:docMk/>
          <pc:sldMk cId="4094458806" sldId="551"/>
        </pc:sldMkLst>
        <pc:spChg chg="mod">
          <ac:chgData name="Daniel Richardson" userId="b12f1a219faba2ab" providerId="LiveId" clId="{3F7A65AA-413E-477C-B246-CE461BD12EE7}" dt="2024-04-29T12:15:55.819" v="148" actId="20577"/>
          <ac:spMkLst>
            <pc:docMk/>
            <pc:sldMk cId="4094458806" sldId="551"/>
            <ac:spMk id="4" creationId="{027502F6-C1CD-5535-4947-5A3751C8B927}"/>
          </ac:spMkLst>
        </pc:spChg>
      </pc:sldChg>
      <pc:sldChg chg="modSp del mod">
        <pc:chgData name="Daniel Richardson" userId="b12f1a219faba2ab" providerId="LiveId" clId="{3F7A65AA-413E-477C-B246-CE461BD12EE7}" dt="2024-04-29T12:16:05.611" v="149" actId="47"/>
        <pc:sldMkLst>
          <pc:docMk/>
          <pc:sldMk cId="2745616273" sldId="552"/>
        </pc:sldMkLst>
        <pc:spChg chg="mod">
          <ac:chgData name="Daniel Richardson" userId="b12f1a219faba2ab" providerId="LiveId" clId="{3F7A65AA-413E-477C-B246-CE461BD12EE7}" dt="2024-04-29T12:15:39.262" v="139" actId="21"/>
          <ac:spMkLst>
            <pc:docMk/>
            <pc:sldMk cId="2745616273" sldId="552"/>
            <ac:spMk id="4" creationId="{027502F6-C1CD-5535-4947-5A3751C8B927}"/>
          </ac:spMkLst>
        </pc:spChg>
      </pc:sldChg>
      <pc:sldChg chg="modSp mod">
        <pc:chgData name="Daniel Richardson" userId="b12f1a219faba2ab" providerId="LiveId" clId="{3F7A65AA-413E-477C-B246-CE461BD12EE7}" dt="2024-04-29T12:12:46.236" v="97" actId="20577"/>
        <pc:sldMkLst>
          <pc:docMk/>
          <pc:sldMk cId="304747529" sldId="553"/>
        </pc:sldMkLst>
        <pc:spChg chg="mod">
          <ac:chgData name="Daniel Richardson" userId="b12f1a219faba2ab" providerId="LiveId" clId="{3F7A65AA-413E-477C-B246-CE461BD12EE7}" dt="2024-04-29T12:12:46.236" v="97" actId="20577"/>
          <ac:spMkLst>
            <pc:docMk/>
            <pc:sldMk cId="304747529" sldId="553"/>
            <ac:spMk id="4" creationId="{027502F6-C1CD-5535-4947-5A3751C8B927}"/>
          </ac:spMkLst>
        </pc:spChg>
      </pc:sldChg>
      <pc:sldChg chg="modSp add mod">
        <pc:chgData name="Daniel Richardson" userId="b12f1a219faba2ab" providerId="LiveId" clId="{3F7A65AA-413E-477C-B246-CE461BD12EE7}" dt="2024-04-29T12:14:54.386" v="137" actId="1036"/>
        <pc:sldMkLst>
          <pc:docMk/>
          <pc:sldMk cId="1229181501" sldId="554"/>
        </pc:sldMkLst>
        <pc:spChg chg="mod">
          <ac:chgData name="Daniel Richardson" userId="b12f1a219faba2ab" providerId="LiveId" clId="{3F7A65AA-413E-477C-B246-CE461BD12EE7}" dt="2024-04-29T12:14:51.763" v="128" actId="20577"/>
          <ac:spMkLst>
            <pc:docMk/>
            <pc:sldMk cId="1229181501" sldId="554"/>
            <ac:spMk id="4" creationId="{027502F6-C1CD-5535-4947-5A3751C8B927}"/>
          </ac:spMkLst>
        </pc:spChg>
        <pc:picChg chg="mod">
          <ac:chgData name="Daniel Richardson" userId="b12f1a219faba2ab" providerId="LiveId" clId="{3F7A65AA-413E-477C-B246-CE461BD12EE7}" dt="2024-04-29T12:14:54.386" v="137" actId="1036"/>
          <ac:picMkLst>
            <pc:docMk/>
            <pc:sldMk cId="1229181501" sldId="554"/>
            <ac:picMk id="8" creationId="{965216A5-38A7-A6CA-4CCF-E0C351093784}"/>
          </ac:picMkLst>
        </pc:picChg>
      </pc:sldChg>
    </pc:docChg>
  </pc:docChgLst>
  <pc:docChgLst>
    <pc:chgData name="Daniel Richardson" userId="b12f1a219faba2ab" providerId="LiveId" clId="{2A0FB91E-9E31-4423-9BD7-C562FDFA4499}"/>
    <pc:docChg chg="undo custSel addSld delSld modSld">
      <pc:chgData name="Daniel Richardson" userId="b12f1a219faba2ab" providerId="LiveId" clId="{2A0FB91E-9E31-4423-9BD7-C562FDFA4499}" dt="2024-08-05T13:03:36.628" v="77"/>
      <pc:docMkLst>
        <pc:docMk/>
      </pc:docMkLst>
      <pc:sldChg chg="modSp">
        <pc:chgData name="Daniel Richardson" userId="b12f1a219faba2ab" providerId="LiveId" clId="{2A0FB91E-9E31-4423-9BD7-C562FDFA4499}" dt="2024-08-05T13:01:04.663" v="2"/>
        <pc:sldMkLst>
          <pc:docMk/>
          <pc:sldMk cId="3436593286" sldId="267"/>
        </pc:sldMkLst>
        <pc:spChg chg="mod">
          <ac:chgData name="Daniel Richardson" userId="b12f1a219faba2ab" providerId="LiveId" clId="{2A0FB91E-9E31-4423-9BD7-C562FDFA4499}" dt="2024-08-05T13:01:04.663" v="2"/>
          <ac:spMkLst>
            <pc:docMk/>
            <pc:sldMk cId="3436593286" sldId="267"/>
            <ac:spMk id="2" creationId="{4C26B46D-8F90-426C-8C74-18566683FF70}"/>
          </ac:spMkLst>
        </pc:spChg>
        <pc:spChg chg="mod">
          <ac:chgData name="Daniel Richardson" userId="b12f1a219faba2ab" providerId="LiveId" clId="{2A0FB91E-9E31-4423-9BD7-C562FDFA4499}" dt="2024-08-05T13:01:04.663" v="2"/>
          <ac:spMkLst>
            <pc:docMk/>
            <pc:sldMk cId="3436593286" sldId="267"/>
            <ac:spMk id="3" creationId="{C2200251-BFC7-4A0C-9329-7A74AA32F780}"/>
          </ac:spMkLst>
        </pc:spChg>
        <pc:picChg chg="mod">
          <ac:chgData name="Daniel Richardson" userId="b12f1a219faba2ab" providerId="LiveId" clId="{2A0FB91E-9E31-4423-9BD7-C562FDFA4499}" dt="2024-08-05T13:01:04.663" v="2"/>
          <ac:picMkLst>
            <pc:docMk/>
            <pc:sldMk cId="3436593286" sldId="267"/>
            <ac:picMk id="6" creationId="{4EA057B3-9D09-32B3-2F8E-FC257413D453}"/>
          </ac:picMkLst>
        </pc:picChg>
      </pc:sldChg>
      <pc:sldChg chg="modSp">
        <pc:chgData name="Daniel Richardson" userId="b12f1a219faba2ab" providerId="LiveId" clId="{2A0FB91E-9E31-4423-9BD7-C562FDFA4499}" dt="2024-08-05T13:01:04.663" v="2"/>
        <pc:sldMkLst>
          <pc:docMk/>
          <pc:sldMk cId="2320480702" sldId="277"/>
        </pc:sldMkLst>
        <pc:spChg chg="mod">
          <ac:chgData name="Daniel Richardson" userId="b12f1a219faba2ab" providerId="LiveId" clId="{2A0FB91E-9E31-4423-9BD7-C562FDFA4499}" dt="2024-08-05T13:01:04.663" v="2"/>
          <ac:spMkLst>
            <pc:docMk/>
            <pc:sldMk cId="2320480702" sldId="277"/>
            <ac:spMk id="2" creationId="{3ED26E23-89F1-AD50-BA39-B57FE0701A56}"/>
          </ac:spMkLst>
        </pc:spChg>
        <pc:spChg chg="mod">
          <ac:chgData name="Daniel Richardson" userId="b12f1a219faba2ab" providerId="LiveId" clId="{2A0FB91E-9E31-4423-9BD7-C562FDFA4499}" dt="2024-08-05T13:01:04.663" v="2"/>
          <ac:spMkLst>
            <pc:docMk/>
            <pc:sldMk cId="2320480702" sldId="277"/>
            <ac:spMk id="4" creationId="{027502F6-C1CD-5535-4947-5A3751C8B927}"/>
          </ac:spMkLst>
        </pc:spChg>
        <pc:picChg chg="mod">
          <ac:chgData name="Daniel Richardson" userId="b12f1a219faba2ab" providerId="LiveId" clId="{2A0FB91E-9E31-4423-9BD7-C562FDFA4499}" dt="2024-08-05T13:01:04.663" v="2"/>
          <ac:picMkLst>
            <pc:docMk/>
            <pc:sldMk cId="2320480702" sldId="277"/>
            <ac:picMk id="6" creationId="{22B2D750-A645-30F2-1AEF-BBF61C992CCA}"/>
          </ac:picMkLst>
        </pc:picChg>
      </pc:sldChg>
      <pc:sldChg chg="modSp">
        <pc:chgData name="Daniel Richardson" userId="b12f1a219faba2ab" providerId="LiveId" clId="{2A0FB91E-9E31-4423-9BD7-C562FDFA4499}" dt="2024-08-05T13:01:04.663" v="2"/>
        <pc:sldMkLst>
          <pc:docMk/>
          <pc:sldMk cId="481528629" sldId="496"/>
        </pc:sldMkLst>
        <pc:spChg chg="mod">
          <ac:chgData name="Daniel Richardson" userId="b12f1a219faba2ab" providerId="LiveId" clId="{2A0FB91E-9E31-4423-9BD7-C562FDFA4499}" dt="2024-08-05T13:01:04.663" v="2"/>
          <ac:spMkLst>
            <pc:docMk/>
            <pc:sldMk cId="481528629" sldId="496"/>
            <ac:spMk id="2" creationId="{3ED26E23-89F1-AD50-BA39-B57FE0701A56}"/>
          </ac:spMkLst>
        </pc:spChg>
        <pc:spChg chg="mod">
          <ac:chgData name="Daniel Richardson" userId="b12f1a219faba2ab" providerId="LiveId" clId="{2A0FB91E-9E31-4423-9BD7-C562FDFA4499}" dt="2024-08-05T13:01:04.663" v="2"/>
          <ac:spMkLst>
            <pc:docMk/>
            <pc:sldMk cId="481528629" sldId="496"/>
            <ac:spMk id="4" creationId="{027502F6-C1CD-5535-4947-5A3751C8B927}"/>
          </ac:spMkLst>
        </pc:spChg>
        <pc:picChg chg="mod">
          <ac:chgData name="Daniel Richardson" userId="b12f1a219faba2ab" providerId="LiveId" clId="{2A0FB91E-9E31-4423-9BD7-C562FDFA4499}" dt="2024-08-05T13:01:04.663" v="2"/>
          <ac:picMkLst>
            <pc:docMk/>
            <pc:sldMk cId="481528629" sldId="496"/>
            <ac:picMk id="10" creationId="{33C1D6A7-A95A-8650-C823-6DF8F3AE8499}"/>
          </ac:picMkLst>
        </pc:picChg>
      </pc:sldChg>
      <pc:sldChg chg="modSp">
        <pc:chgData name="Daniel Richardson" userId="b12f1a219faba2ab" providerId="LiveId" clId="{2A0FB91E-9E31-4423-9BD7-C562FDFA4499}" dt="2024-08-05T13:01:04.663" v="2"/>
        <pc:sldMkLst>
          <pc:docMk/>
          <pc:sldMk cId="1949667204" sldId="535"/>
        </pc:sldMkLst>
        <pc:spChg chg="mod">
          <ac:chgData name="Daniel Richardson" userId="b12f1a219faba2ab" providerId="LiveId" clId="{2A0FB91E-9E31-4423-9BD7-C562FDFA4499}" dt="2024-08-05T13:01:04.663" v="2"/>
          <ac:spMkLst>
            <pc:docMk/>
            <pc:sldMk cId="1949667204" sldId="535"/>
            <ac:spMk id="2" creationId="{3ED26E23-89F1-AD50-BA39-B57FE0701A56}"/>
          </ac:spMkLst>
        </pc:spChg>
        <pc:spChg chg="mod">
          <ac:chgData name="Daniel Richardson" userId="b12f1a219faba2ab" providerId="LiveId" clId="{2A0FB91E-9E31-4423-9BD7-C562FDFA4499}" dt="2024-08-05T13:01:04.663" v="2"/>
          <ac:spMkLst>
            <pc:docMk/>
            <pc:sldMk cId="1949667204" sldId="535"/>
            <ac:spMk id="4" creationId="{027502F6-C1CD-5535-4947-5A3751C8B927}"/>
          </ac:spMkLst>
        </pc:spChg>
        <pc:picChg chg="mod">
          <ac:chgData name="Daniel Richardson" userId="b12f1a219faba2ab" providerId="LiveId" clId="{2A0FB91E-9E31-4423-9BD7-C562FDFA4499}" dt="2024-08-05T13:01:04.663" v="2"/>
          <ac:picMkLst>
            <pc:docMk/>
            <pc:sldMk cId="1949667204" sldId="535"/>
            <ac:picMk id="6" creationId="{23D2A321-22CC-1E75-EB9D-61E82D0AD66C}"/>
          </ac:picMkLst>
        </pc:picChg>
      </pc:sldChg>
      <pc:sldChg chg="modSp">
        <pc:chgData name="Daniel Richardson" userId="b12f1a219faba2ab" providerId="LiveId" clId="{2A0FB91E-9E31-4423-9BD7-C562FDFA4499}" dt="2024-08-05T13:01:04.663" v="2"/>
        <pc:sldMkLst>
          <pc:docMk/>
          <pc:sldMk cId="2160702496" sldId="536"/>
        </pc:sldMkLst>
        <pc:spChg chg="mod">
          <ac:chgData name="Daniel Richardson" userId="b12f1a219faba2ab" providerId="LiveId" clId="{2A0FB91E-9E31-4423-9BD7-C562FDFA4499}" dt="2024-08-05T13:01:04.663" v="2"/>
          <ac:spMkLst>
            <pc:docMk/>
            <pc:sldMk cId="2160702496" sldId="536"/>
            <ac:spMk id="2" creationId="{3ED26E23-89F1-AD50-BA39-B57FE0701A56}"/>
          </ac:spMkLst>
        </pc:spChg>
        <pc:spChg chg="mod">
          <ac:chgData name="Daniel Richardson" userId="b12f1a219faba2ab" providerId="LiveId" clId="{2A0FB91E-9E31-4423-9BD7-C562FDFA4499}" dt="2024-08-05T13:01:04.663" v="2"/>
          <ac:spMkLst>
            <pc:docMk/>
            <pc:sldMk cId="2160702496" sldId="536"/>
            <ac:spMk id="4" creationId="{027502F6-C1CD-5535-4947-5A3751C8B927}"/>
          </ac:spMkLst>
        </pc:spChg>
        <pc:picChg chg="mod">
          <ac:chgData name="Daniel Richardson" userId="b12f1a219faba2ab" providerId="LiveId" clId="{2A0FB91E-9E31-4423-9BD7-C562FDFA4499}" dt="2024-08-05T13:01:04.663" v="2"/>
          <ac:picMkLst>
            <pc:docMk/>
            <pc:sldMk cId="2160702496" sldId="536"/>
            <ac:picMk id="6" creationId="{F72EC8AE-7144-0512-D25C-DFDE5070F26E}"/>
          </ac:picMkLst>
        </pc:picChg>
      </pc:sldChg>
      <pc:sldChg chg="modSp">
        <pc:chgData name="Daniel Richardson" userId="b12f1a219faba2ab" providerId="LiveId" clId="{2A0FB91E-9E31-4423-9BD7-C562FDFA4499}" dt="2024-08-05T13:01:04.663" v="2"/>
        <pc:sldMkLst>
          <pc:docMk/>
          <pc:sldMk cId="1700065778" sldId="537"/>
        </pc:sldMkLst>
        <pc:spChg chg="mod">
          <ac:chgData name="Daniel Richardson" userId="b12f1a219faba2ab" providerId="LiveId" clId="{2A0FB91E-9E31-4423-9BD7-C562FDFA4499}" dt="2024-08-05T13:01:04.663" v="2"/>
          <ac:spMkLst>
            <pc:docMk/>
            <pc:sldMk cId="1700065778" sldId="537"/>
            <ac:spMk id="2" creationId="{3ED26E23-89F1-AD50-BA39-B57FE0701A56}"/>
          </ac:spMkLst>
        </pc:spChg>
        <pc:spChg chg="mod">
          <ac:chgData name="Daniel Richardson" userId="b12f1a219faba2ab" providerId="LiveId" clId="{2A0FB91E-9E31-4423-9BD7-C562FDFA4499}" dt="2024-08-05T13:01:04.663" v="2"/>
          <ac:spMkLst>
            <pc:docMk/>
            <pc:sldMk cId="1700065778" sldId="537"/>
            <ac:spMk id="4" creationId="{027502F6-C1CD-5535-4947-5A3751C8B927}"/>
          </ac:spMkLst>
        </pc:spChg>
        <pc:picChg chg="mod">
          <ac:chgData name="Daniel Richardson" userId="b12f1a219faba2ab" providerId="LiveId" clId="{2A0FB91E-9E31-4423-9BD7-C562FDFA4499}" dt="2024-08-05T13:01:04.663" v="2"/>
          <ac:picMkLst>
            <pc:docMk/>
            <pc:sldMk cId="1700065778" sldId="537"/>
            <ac:picMk id="5" creationId="{0DEFB843-1CFB-7342-9CD7-79A0C239DFE6}"/>
          </ac:picMkLst>
        </pc:picChg>
      </pc:sldChg>
      <pc:sldChg chg="modSp">
        <pc:chgData name="Daniel Richardson" userId="b12f1a219faba2ab" providerId="LiveId" clId="{2A0FB91E-9E31-4423-9BD7-C562FDFA4499}" dt="2024-08-05T13:01:04.663" v="2"/>
        <pc:sldMkLst>
          <pc:docMk/>
          <pc:sldMk cId="2399179584" sldId="538"/>
        </pc:sldMkLst>
        <pc:spChg chg="mod">
          <ac:chgData name="Daniel Richardson" userId="b12f1a219faba2ab" providerId="LiveId" clId="{2A0FB91E-9E31-4423-9BD7-C562FDFA4499}" dt="2024-08-05T13:01:04.663" v="2"/>
          <ac:spMkLst>
            <pc:docMk/>
            <pc:sldMk cId="2399179584" sldId="538"/>
            <ac:spMk id="2" creationId="{3ED26E23-89F1-AD50-BA39-B57FE0701A56}"/>
          </ac:spMkLst>
        </pc:spChg>
        <pc:spChg chg="mod">
          <ac:chgData name="Daniel Richardson" userId="b12f1a219faba2ab" providerId="LiveId" clId="{2A0FB91E-9E31-4423-9BD7-C562FDFA4499}" dt="2024-08-05T13:01:04.663" v="2"/>
          <ac:spMkLst>
            <pc:docMk/>
            <pc:sldMk cId="2399179584" sldId="538"/>
            <ac:spMk id="4" creationId="{027502F6-C1CD-5535-4947-5A3751C8B927}"/>
          </ac:spMkLst>
        </pc:spChg>
        <pc:picChg chg="mod">
          <ac:chgData name="Daniel Richardson" userId="b12f1a219faba2ab" providerId="LiveId" clId="{2A0FB91E-9E31-4423-9BD7-C562FDFA4499}" dt="2024-08-05T13:01:04.663" v="2"/>
          <ac:picMkLst>
            <pc:docMk/>
            <pc:sldMk cId="2399179584" sldId="538"/>
            <ac:picMk id="5" creationId="{5E35717F-1037-1853-57BE-60C2F227725C}"/>
          </ac:picMkLst>
        </pc:picChg>
      </pc:sldChg>
      <pc:sldChg chg="modSp">
        <pc:chgData name="Daniel Richardson" userId="b12f1a219faba2ab" providerId="LiveId" clId="{2A0FB91E-9E31-4423-9BD7-C562FDFA4499}" dt="2024-08-05T13:01:04.663" v="2"/>
        <pc:sldMkLst>
          <pc:docMk/>
          <pc:sldMk cId="2096656921" sldId="549"/>
        </pc:sldMkLst>
        <pc:spChg chg="mod">
          <ac:chgData name="Daniel Richardson" userId="b12f1a219faba2ab" providerId="LiveId" clId="{2A0FB91E-9E31-4423-9BD7-C562FDFA4499}" dt="2024-08-05T13:01:04.663" v="2"/>
          <ac:spMkLst>
            <pc:docMk/>
            <pc:sldMk cId="2096656921" sldId="549"/>
            <ac:spMk id="2" creationId="{3ED26E23-89F1-AD50-BA39-B57FE0701A56}"/>
          </ac:spMkLst>
        </pc:spChg>
        <pc:spChg chg="mod">
          <ac:chgData name="Daniel Richardson" userId="b12f1a219faba2ab" providerId="LiveId" clId="{2A0FB91E-9E31-4423-9BD7-C562FDFA4499}" dt="2024-08-05T13:01:04.663" v="2"/>
          <ac:spMkLst>
            <pc:docMk/>
            <pc:sldMk cId="2096656921" sldId="549"/>
            <ac:spMk id="4" creationId="{027502F6-C1CD-5535-4947-5A3751C8B927}"/>
          </ac:spMkLst>
        </pc:spChg>
        <pc:picChg chg="mod">
          <ac:chgData name="Daniel Richardson" userId="b12f1a219faba2ab" providerId="LiveId" clId="{2A0FB91E-9E31-4423-9BD7-C562FDFA4499}" dt="2024-08-05T13:01:04.663" v="2"/>
          <ac:picMkLst>
            <pc:docMk/>
            <pc:sldMk cId="2096656921" sldId="549"/>
            <ac:picMk id="5" creationId="{198636DF-E95A-25BA-651D-F0CD9D01F5E2}"/>
          </ac:picMkLst>
        </pc:picChg>
      </pc:sldChg>
      <pc:sldChg chg="modSp">
        <pc:chgData name="Daniel Richardson" userId="b12f1a219faba2ab" providerId="LiveId" clId="{2A0FB91E-9E31-4423-9BD7-C562FDFA4499}" dt="2024-08-05T13:01:04.663" v="2"/>
        <pc:sldMkLst>
          <pc:docMk/>
          <pc:sldMk cId="4094458806" sldId="551"/>
        </pc:sldMkLst>
        <pc:spChg chg="mod">
          <ac:chgData name="Daniel Richardson" userId="b12f1a219faba2ab" providerId="LiveId" clId="{2A0FB91E-9E31-4423-9BD7-C562FDFA4499}" dt="2024-08-05T13:01:04.663" v="2"/>
          <ac:spMkLst>
            <pc:docMk/>
            <pc:sldMk cId="4094458806" sldId="551"/>
            <ac:spMk id="2" creationId="{3ED26E23-89F1-AD50-BA39-B57FE0701A56}"/>
          </ac:spMkLst>
        </pc:spChg>
        <pc:spChg chg="mod">
          <ac:chgData name="Daniel Richardson" userId="b12f1a219faba2ab" providerId="LiveId" clId="{2A0FB91E-9E31-4423-9BD7-C562FDFA4499}" dt="2024-08-05T13:01:04.663" v="2"/>
          <ac:spMkLst>
            <pc:docMk/>
            <pc:sldMk cId="4094458806" sldId="551"/>
            <ac:spMk id="4" creationId="{027502F6-C1CD-5535-4947-5A3751C8B927}"/>
          </ac:spMkLst>
        </pc:spChg>
        <pc:picChg chg="mod">
          <ac:chgData name="Daniel Richardson" userId="b12f1a219faba2ab" providerId="LiveId" clId="{2A0FB91E-9E31-4423-9BD7-C562FDFA4499}" dt="2024-08-05T13:01:04.663" v="2"/>
          <ac:picMkLst>
            <pc:docMk/>
            <pc:sldMk cId="4094458806" sldId="551"/>
            <ac:picMk id="6" creationId="{22E860A1-3F99-04CF-AA0A-54111121C9F2}"/>
          </ac:picMkLst>
        </pc:picChg>
      </pc:sldChg>
      <pc:sldChg chg="modSp">
        <pc:chgData name="Daniel Richardson" userId="b12f1a219faba2ab" providerId="LiveId" clId="{2A0FB91E-9E31-4423-9BD7-C562FDFA4499}" dt="2024-08-05T13:01:04.663" v="2"/>
        <pc:sldMkLst>
          <pc:docMk/>
          <pc:sldMk cId="304747529" sldId="553"/>
        </pc:sldMkLst>
        <pc:spChg chg="mod">
          <ac:chgData name="Daniel Richardson" userId="b12f1a219faba2ab" providerId="LiveId" clId="{2A0FB91E-9E31-4423-9BD7-C562FDFA4499}" dt="2024-08-05T13:01:04.663" v="2"/>
          <ac:spMkLst>
            <pc:docMk/>
            <pc:sldMk cId="304747529" sldId="553"/>
            <ac:spMk id="2" creationId="{3ED26E23-89F1-AD50-BA39-B57FE0701A56}"/>
          </ac:spMkLst>
        </pc:spChg>
        <pc:spChg chg="mod">
          <ac:chgData name="Daniel Richardson" userId="b12f1a219faba2ab" providerId="LiveId" clId="{2A0FB91E-9E31-4423-9BD7-C562FDFA4499}" dt="2024-08-05T13:01:04.663" v="2"/>
          <ac:spMkLst>
            <pc:docMk/>
            <pc:sldMk cId="304747529" sldId="553"/>
            <ac:spMk id="4" creationId="{027502F6-C1CD-5535-4947-5A3751C8B927}"/>
          </ac:spMkLst>
        </pc:spChg>
        <pc:picChg chg="mod">
          <ac:chgData name="Daniel Richardson" userId="b12f1a219faba2ab" providerId="LiveId" clId="{2A0FB91E-9E31-4423-9BD7-C562FDFA4499}" dt="2024-08-05T13:01:04.663" v="2"/>
          <ac:picMkLst>
            <pc:docMk/>
            <pc:sldMk cId="304747529" sldId="553"/>
            <ac:picMk id="6" creationId="{2AFC0BB6-7619-9FD7-7616-D243487394D7}"/>
          </ac:picMkLst>
        </pc:picChg>
      </pc:sldChg>
      <pc:sldChg chg="modSp">
        <pc:chgData name="Daniel Richardson" userId="b12f1a219faba2ab" providerId="LiveId" clId="{2A0FB91E-9E31-4423-9BD7-C562FDFA4499}" dt="2024-08-05T13:01:04.663" v="2"/>
        <pc:sldMkLst>
          <pc:docMk/>
          <pc:sldMk cId="1229181501" sldId="554"/>
        </pc:sldMkLst>
        <pc:spChg chg="mod">
          <ac:chgData name="Daniel Richardson" userId="b12f1a219faba2ab" providerId="LiveId" clId="{2A0FB91E-9E31-4423-9BD7-C562FDFA4499}" dt="2024-08-05T13:01:04.663" v="2"/>
          <ac:spMkLst>
            <pc:docMk/>
            <pc:sldMk cId="1229181501" sldId="554"/>
            <ac:spMk id="2" creationId="{3ED26E23-89F1-AD50-BA39-B57FE0701A56}"/>
          </ac:spMkLst>
        </pc:spChg>
        <pc:spChg chg="mod">
          <ac:chgData name="Daniel Richardson" userId="b12f1a219faba2ab" providerId="LiveId" clId="{2A0FB91E-9E31-4423-9BD7-C562FDFA4499}" dt="2024-08-05T13:01:04.663" v="2"/>
          <ac:spMkLst>
            <pc:docMk/>
            <pc:sldMk cId="1229181501" sldId="554"/>
            <ac:spMk id="4" creationId="{027502F6-C1CD-5535-4947-5A3751C8B927}"/>
          </ac:spMkLst>
        </pc:spChg>
        <pc:picChg chg="mod">
          <ac:chgData name="Daniel Richardson" userId="b12f1a219faba2ab" providerId="LiveId" clId="{2A0FB91E-9E31-4423-9BD7-C562FDFA4499}" dt="2024-08-05T13:01:04.663" v="2"/>
          <ac:picMkLst>
            <pc:docMk/>
            <pc:sldMk cId="1229181501" sldId="554"/>
            <ac:picMk id="5" creationId="{4BF9C1C4-E372-C174-E48E-A616056D9FB7}"/>
          </ac:picMkLst>
        </pc:picChg>
      </pc:sldChg>
      <pc:sldChg chg="new del">
        <pc:chgData name="Daniel Richardson" userId="b12f1a219faba2ab" providerId="LiveId" clId="{2A0FB91E-9E31-4423-9BD7-C562FDFA4499}" dt="2024-08-05T12:59:46.356" v="1" actId="680"/>
        <pc:sldMkLst>
          <pc:docMk/>
          <pc:sldMk cId="2940482826" sldId="555"/>
        </pc:sldMkLst>
      </pc:sldChg>
      <pc:sldChg chg="modSp new mod">
        <pc:chgData name="Daniel Richardson" userId="b12f1a219faba2ab" providerId="LiveId" clId="{2A0FB91E-9E31-4423-9BD7-C562FDFA4499}" dt="2024-08-05T13:02:06.078" v="74" actId="20577"/>
        <pc:sldMkLst>
          <pc:docMk/>
          <pc:sldMk cId="4035103552" sldId="555"/>
        </pc:sldMkLst>
        <pc:spChg chg="mod">
          <ac:chgData name="Daniel Richardson" userId="b12f1a219faba2ab" providerId="LiveId" clId="{2A0FB91E-9E31-4423-9BD7-C562FDFA4499}" dt="2024-08-05T13:02:06.078" v="74" actId="20577"/>
          <ac:spMkLst>
            <pc:docMk/>
            <pc:sldMk cId="4035103552" sldId="555"/>
            <ac:spMk id="2" creationId="{77838BB7-254A-E7A1-C788-498A7737B56D}"/>
          </ac:spMkLst>
        </pc:spChg>
        <pc:spChg chg="mod">
          <ac:chgData name="Daniel Richardson" userId="b12f1a219faba2ab" providerId="LiveId" clId="{2A0FB91E-9E31-4423-9BD7-C562FDFA4499}" dt="2024-08-05T13:01:58.385" v="52" actId="20577"/>
          <ac:spMkLst>
            <pc:docMk/>
            <pc:sldMk cId="4035103552" sldId="555"/>
            <ac:spMk id="3" creationId="{C853ED09-0D72-219F-21FE-4194EECF3F6C}"/>
          </ac:spMkLst>
        </pc:spChg>
      </pc:sldChg>
      <pc:sldChg chg="addSp delSp modSp new mod modClrScheme chgLayout">
        <pc:chgData name="Daniel Richardson" userId="b12f1a219faba2ab" providerId="LiveId" clId="{2A0FB91E-9E31-4423-9BD7-C562FDFA4499}" dt="2024-08-05T13:03:36.628" v="77"/>
        <pc:sldMkLst>
          <pc:docMk/>
          <pc:sldMk cId="3340726966" sldId="556"/>
        </pc:sldMkLst>
        <pc:spChg chg="del">
          <ac:chgData name="Daniel Richardson" userId="b12f1a219faba2ab" providerId="LiveId" clId="{2A0FB91E-9E31-4423-9BD7-C562FDFA4499}" dt="2024-08-05T13:03:28.070" v="76" actId="700"/>
          <ac:spMkLst>
            <pc:docMk/>
            <pc:sldMk cId="3340726966" sldId="556"/>
            <ac:spMk id="2" creationId="{E6D5DB82-01FB-8295-D5F3-6032C2AD4A67}"/>
          </ac:spMkLst>
        </pc:spChg>
        <pc:spChg chg="del mod ord">
          <ac:chgData name="Daniel Richardson" userId="b12f1a219faba2ab" providerId="LiveId" clId="{2A0FB91E-9E31-4423-9BD7-C562FDFA4499}" dt="2024-08-05T13:03:28.070" v="76" actId="700"/>
          <ac:spMkLst>
            <pc:docMk/>
            <pc:sldMk cId="3340726966" sldId="556"/>
            <ac:spMk id="3" creationId="{DB7D9BE8-E7CE-0C3D-97F3-3F7D16E0CD64}"/>
          </ac:spMkLst>
        </pc:spChg>
        <pc:spChg chg="del">
          <ac:chgData name="Daniel Richardson" userId="b12f1a219faba2ab" providerId="LiveId" clId="{2A0FB91E-9E31-4423-9BD7-C562FDFA4499}" dt="2024-08-05T13:03:28.070" v="76" actId="700"/>
          <ac:spMkLst>
            <pc:docMk/>
            <pc:sldMk cId="3340726966" sldId="556"/>
            <ac:spMk id="4" creationId="{EBFCFAE5-0AB4-B3FB-4ABC-DCED379EA4A8}"/>
          </ac:spMkLst>
        </pc:spChg>
        <pc:spChg chg="add mod ord">
          <ac:chgData name="Daniel Richardson" userId="b12f1a219faba2ab" providerId="LiveId" clId="{2A0FB91E-9E31-4423-9BD7-C562FDFA4499}" dt="2024-08-05T13:03:36.628" v="77"/>
          <ac:spMkLst>
            <pc:docMk/>
            <pc:sldMk cId="3340726966" sldId="556"/>
            <ac:spMk id="5" creationId="{02BC91F2-109D-411F-D217-EB56D68443F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8/5/2024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8/5/2024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1201760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3453525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8/5/2024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2331083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042794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1978432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8/5/2024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91476420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38BB7-254A-E7A1-C788-498A7737B56D}"/>
              </a:ext>
            </a:extLst>
          </p:cNvPr>
          <p:cNvSpPr>
            <a:spLocks noGrp="1"/>
          </p:cNvSpPr>
          <p:nvPr>
            <p:ph type="ctrTitle"/>
          </p:nvPr>
        </p:nvSpPr>
        <p:spPr/>
        <p:txBody>
          <a:bodyPr/>
          <a:lstStyle/>
          <a:p>
            <a:r>
              <a:rPr lang="en-GB" dirty="0"/>
              <a:t>Computational Thinking</a:t>
            </a:r>
          </a:p>
        </p:txBody>
      </p:sp>
      <p:sp>
        <p:nvSpPr>
          <p:cNvPr id="3" name="Subtitle 2">
            <a:extLst>
              <a:ext uri="{FF2B5EF4-FFF2-40B4-BE49-F238E27FC236}">
                <a16:creationId xmlns:a16="http://schemas.microsoft.com/office/drawing/2014/main" id="{C853ED09-0D72-219F-21FE-4194EECF3F6C}"/>
              </a:ext>
            </a:extLst>
          </p:cNvPr>
          <p:cNvSpPr>
            <a:spLocks noGrp="1"/>
          </p:cNvSpPr>
          <p:nvPr>
            <p:ph type="subTitle" idx="1"/>
          </p:nvPr>
        </p:nvSpPr>
        <p:spPr/>
        <p:txBody>
          <a:bodyPr/>
          <a:lstStyle/>
          <a:p>
            <a:r>
              <a:rPr lang="en-GB" dirty="0"/>
              <a:t>Computational Thinking &amp; Programming Skills</a:t>
            </a:r>
          </a:p>
        </p:txBody>
      </p:sp>
    </p:spTree>
    <p:extLst>
      <p:ext uri="{BB962C8B-B14F-4D97-AF65-F5344CB8AC3E}">
        <p14:creationId xmlns:p14="http://schemas.microsoft.com/office/powerpoint/2010/main" val="4035103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Algorithmic Thinking</a:t>
            </a:r>
          </a:p>
        </p:txBody>
      </p:sp>
      <p:pic>
        <p:nvPicPr>
          <p:cNvPr id="5" name="Picture Placeholder 4">
            <a:extLst>
              <a:ext uri="{FF2B5EF4-FFF2-40B4-BE49-F238E27FC236}">
                <a16:creationId xmlns:a16="http://schemas.microsoft.com/office/drawing/2014/main" id="{5E35717F-1037-1853-57BE-60C2F227725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An algorithm is a set of steps that can be followed again and again to solve a problem.</a:t>
            </a:r>
          </a:p>
          <a:p>
            <a:pPr>
              <a:lnSpc>
                <a:spcPct val="150000"/>
              </a:lnSpc>
            </a:pPr>
            <a:r>
              <a:rPr lang="en-US" dirty="0"/>
              <a:t>The idea is that an algorithm can be written using special tools called Pseudocode or Flowcharts, and then the algorithm can be built in the programming language of choice (Python, C#, VB.NET, Pascal, C++, Java, etc.), and it will work.</a:t>
            </a:r>
          </a:p>
          <a:p>
            <a:pPr>
              <a:lnSpc>
                <a:spcPct val="150000"/>
              </a:lnSpc>
            </a:pPr>
            <a:r>
              <a:rPr lang="en-US" dirty="0"/>
              <a:t>If you have ever assembled any bookcases from Ikea, you will have been given an instruction sheet that contains the algorithm for assembling that furniture.</a:t>
            </a:r>
          </a:p>
          <a:p>
            <a:pPr>
              <a:lnSpc>
                <a:spcPct val="150000"/>
              </a:lnSpc>
            </a:pPr>
            <a:r>
              <a:rPr lang="en-US" dirty="0"/>
              <a:t>Anybody could follow that instruction sheet and then build that particular bookcase, and this should work repeatedly.</a:t>
            </a:r>
          </a:p>
        </p:txBody>
      </p:sp>
    </p:spTree>
    <p:extLst>
      <p:ext uri="{BB962C8B-B14F-4D97-AF65-F5344CB8AC3E}">
        <p14:creationId xmlns:p14="http://schemas.microsoft.com/office/powerpoint/2010/main" val="2399179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Algorithmic Thinking</a:t>
            </a:r>
          </a:p>
        </p:txBody>
      </p:sp>
      <p:pic>
        <p:nvPicPr>
          <p:cNvPr id="6" name="Picture Placeholder 5">
            <a:extLst>
              <a:ext uri="{FF2B5EF4-FFF2-40B4-BE49-F238E27FC236}">
                <a16:creationId xmlns:a16="http://schemas.microsoft.com/office/drawing/2014/main" id="{22E860A1-3F99-04CF-AA0A-54111121C9F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That instruction sheet would not work for a coffee table, though.</a:t>
            </a:r>
          </a:p>
          <a:p>
            <a:pPr>
              <a:lnSpc>
                <a:spcPct val="150000"/>
              </a:lnSpc>
            </a:pPr>
            <a:r>
              <a:rPr lang="en-US" dirty="0"/>
              <a:t>Let’s look at an algorithm for crossing a road:</a:t>
            </a:r>
          </a:p>
          <a:p>
            <a:pPr marL="342900" indent="-342900">
              <a:lnSpc>
                <a:spcPct val="150000"/>
              </a:lnSpc>
              <a:spcAft>
                <a:spcPts val="600"/>
              </a:spcAft>
              <a:buFont typeface="+mj-lt"/>
              <a:buAutoNum type="arabicPeriod"/>
            </a:pPr>
            <a:r>
              <a:rPr lang="en-US" dirty="0"/>
              <a:t>Stand and wait at the traffic lights</a:t>
            </a:r>
          </a:p>
          <a:p>
            <a:pPr marL="342900" indent="-342900">
              <a:lnSpc>
                <a:spcPct val="150000"/>
              </a:lnSpc>
              <a:spcAft>
                <a:spcPts val="600"/>
              </a:spcAft>
              <a:buFont typeface="+mj-lt"/>
              <a:buAutoNum type="arabicPeriod"/>
            </a:pPr>
            <a:r>
              <a:rPr lang="en-US" dirty="0"/>
              <a:t>Push the pedestrian button</a:t>
            </a:r>
          </a:p>
          <a:p>
            <a:pPr marL="342900" indent="-342900">
              <a:lnSpc>
                <a:spcPct val="150000"/>
              </a:lnSpc>
              <a:spcAft>
                <a:spcPts val="600"/>
              </a:spcAft>
              <a:buFont typeface="+mj-lt"/>
              <a:buAutoNum type="arabicPeriod"/>
            </a:pPr>
            <a:r>
              <a:rPr lang="en-US" dirty="0"/>
              <a:t>Wait</a:t>
            </a:r>
          </a:p>
          <a:p>
            <a:pPr marL="342900" indent="-342900">
              <a:lnSpc>
                <a:spcPct val="150000"/>
              </a:lnSpc>
              <a:spcAft>
                <a:spcPts val="600"/>
              </a:spcAft>
              <a:buFont typeface="+mj-lt"/>
              <a:buAutoNum type="arabicPeriod"/>
            </a:pPr>
            <a:r>
              <a:rPr lang="en-US" dirty="0"/>
              <a:t>When the Little Man goes Green</a:t>
            </a:r>
          </a:p>
          <a:p>
            <a:pPr marL="342900" indent="-342900">
              <a:lnSpc>
                <a:spcPct val="150000"/>
              </a:lnSpc>
              <a:spcAft>
                <a:spcPts val="600"/>
              </a:spcAft>
              <a:buFont typeface="+mj-lt"/>
              <a:buAutoNum type="arabicPeriod"/>
            </a:pPr>
            <a:r>
              <a:rPr lang="en-US" dirty="0"/>
              <a:t>Cross the road</a:t>
            </a:r>
          </a:p>
          <a:p>
            <a:pPr>
              <a:lnSpc>
                <a:spcPct val="150000"/>
              </a:lnSpc>
            </a:pPr>
            <a:r>
              <a:rPr lang="en-US" dirty="0"/>
              <a:t>Is this algorithm correct? Could you follow these rules every time you cross the road? Well, not really.</a:t>
            </a:r>
          </a:p>
          <a:p>
            <a:pPr>
              <a:lnSpc>
                <a:spcPct val="150000"/>
              </a:lnSpc>
            </a:pPr>
            <a:r>
              <a:rPr lang="en-US" dirty="0"/>
              <a:t>For example, this algorithm doesn’t take into account what you should do if the pedestrian button has already been pressed.</a:t>
            </a:r>
          </a:p>
          <a:p>
            <a:pPr>
              <a:lnSpc>
                <a:spcPct val="150000"/>
              </a:lnSpc>
            </a:pPr>
            <a:r>
              <a:rPr lang="en-US" dirty="0"/>
              <a:t>Also, what happens if no cars are coming at all?</a:t>
            </a:r>
          </a:p>
        </p:txBody>
      </p:sp>
    </p:spTree>
    <p:extLst>
      <p:ext uri="{BB962C8B-B14F-4D97-AF65-F5344CB8AC3E}">
        <p14:creationId xmlns:p14="http://schemas.microsoft.com/office/powerpoint/2010/main" val="4094458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4EA057B3-9D09-32B3-2F8E-FC257413D45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fontAlgn="base">
              <a:lnSpc>
                <a:spcPct val="150000"/>
              </a:lnSpc>
              <a:spcAft>
                <a:spcPts val="1200"/>
              </a:spcAft>
            </a:pPr>
            <a:r>
              <a:rPr lang="en-US" dirty="0"/>
              <a:t>Computational thinking is when a programmer approaches a problem in a way that a computer might understand.</a:t>
            </a:r>
          </a:p>
          <a:p>
            <a:pPr fontAlgn="base">
              <a:lnSpc>
                <a:spcPct val="150000"/>
              </a:lnSpc>
              <a:spcAft>
                <a:spcPts val="1200"/>
              </a:spcAft>
            </a:pPr>
            <a:r>
              <a:rPr lang="en-US" dirty="0"/>
              <a:t>Abstraction is where any unnecessary details are removed from the initial problem.</a:t>
            </a:r>
          </a:p>
          <a:p>
            <a:pPr fontAlgn="base">
              <a:lnSpc>
                <a:spcPct val="150000"/>
              </a:lnSpc>
              <a:spcAft>
                <a:spcPts val="1200"/>
              </a:spcAft>
            </a:pPr>
            <a:r>
              <a:rPr lang="en-US" dirty="0"/>
              <a:t>Decomposition is where a large problem is broken down into smaller problems.</a:t>
            </a:r>
          </a:p>
          <a:p>
            <a:pPr fontAlgn="base">
              <a:lnSpc>
                <a:spcPct val="150000"/>
              </a:lnSpc>
              <a:spcAft>
                <a:spcPts val="1200"/>
              </a:spcAft>
            </a:pPr>
            <a:r>
              <a:rPr lang="en-US" dirty="0"/>
              <a:t>By solving all of the smaller problems, you should be able to put them together to solve the original problem.</a:t>
            </a:r>
          </a:p>
          <a:p>
            <a:pPr fontAlgn="base">
              <a:lnSpc>
                <a:spcPct val="150000"/>
              </a:lnSpc>
              <a:spcAft>
                <a:spcPts val="1200"/>
              </a:spcAft>
            </a:pPr>
            <a:r>
              <a:rPr lang="en-US" dirty="0"/>
              <a:t>An algorithm is a set of rules that can be repeatedly applied to solve a problem.</a:t>
            </a:r>
          </a:p>
          <a:p>
            <a:pPr fontAlgn="base">
              <a:lnSpc>
                <a:spcPct val="150000"/>
              </a:lnSpc>
              <a:spcAft>
                <a:spcPts val="1200"/>
              </a:spcAft>
            </a:pPr>
            <a:r>
              <a:rPr lang="en-US" dirty="0"/>
              <a:t>Tools we use to design algorithms are pseudocode and flowcharts.</a:t>
            </a:r>
          </a:p>
        </p:txBody>
      </p:sp>
    </p:spTree>
    <p:extLst>
      <p:ext uri="{BB962C8B-B14F-4D97-AF65-F5344CB8AC3E}">
        <p14:creationId xmlns:p14="http://schemas.microsoft.com/office/powerpoint/2010/main" val="3436593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2BC91F2-109D-411F-D217-EB56D68443FD}"/>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a:t>
            </a:r>
            <a:r>
              <a:rPr lang="en-GB"/>
              <a:t>They must not be shared with or used by any third-party outside of the institution in any form.</a:t>
            </a:r>
          </a:p>
        </p:txBody>
      </p:sp>
    </p:spTree>
    <p:extLst>
      <p:ext uri="{BB962C8B-B14F-4D97-AF65-F5344CB8AC3E}">
        <p14:creationId xmlns:p14="http://schemas.microsoft.com/office/powerpoint/2010/main" val="3340726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22B2D750-A645-30F2-1AEF-BBF61C992CC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Computer Science is about writing programs to solve problems.</a:t>
            </a:r>
          </a:p>
          <a:p>
            <a:pPr>
              <a:lnSpc>
                <a:spcPct val="150000"/>
              </a:lnSpc>
            </a:pPr>
            <a:r>
              <a:rPr lang="en-US" dirty="0"/>
              <a:t>However, computers don’t understand everything, so when we try to solve problems, we humans need to express them in a way that a computer can understand.</a:t>
            </a:r>
          </a:p>
          <a:p>
            <a:pPr>
              <a:lnSpc>
                <a:spcPct val="150000"/>
              </a:lnSpc>
            </a:pPr>
            <a:r>
              <a:rPr lang="en-US" dirty="0"/>
              <a:t>The way of doing this is called computational thinking, which means we need to think like a computer. </a:t>
            </a:r>
          </a:p>
          <a:p>
            <a:pPr>
              <a:lnSpc>
                <a:spcPct val="150000"/>
              </a:lnSpc>
            </a:pPr>
            <a:r>
              <a:rPr lang="en-US" dirty="0"/>
              <a:t>To do this, programmers use several techniques to help break down problems into smaller problems that can be turned into code.</a:t>
            </a:r>
          </a:p>
          <a:p>
            <a:pPr>
              <a:lnSpc>
                <a:spcPct val="150000"/>
              </a:lnSpc>
            </a:pPr>
            <a:r>
              <a:rPr lang="en-US" dirty="0"/>
              <a:t>In this lesson, we’ll learn about:</a:t>
            </a:r>
          </a:p>
          <a:p>
            <a:pPr marL="342900" indent="-342900">
              <a:lnSpc>
                <a:spcPct val="150000"/>
              </a:lnSpc>
              <a:buFont typeface="+mj-lt"/>
              <a:buAutoNum type="arabicPeriod"/>
            </a:pPr>
            <a:r>
              <a:rPr lang="en-US" dirty="0"/>
              <a:t>Abstraction</a:t>
            </a:r>
          </a:p>
          <a:p>
            <a:pPr marL="342900" indent="-342900">
              <a:lnSpc>
                <a:spcPct val="150000"/>
              </a:lnSpc>
              <a:buFont typeface="+mj-lt"/>
              <a:buAutoNum type="arabicPeriod"/>
            </a:pPr>
            <a:r>
              <a:rPr lang="en-US" dirty="0"/>
              <a:t>Decomposition</a:t>
            </a:r>
          </a:p>
          <a:p>
            <a:pPr marL="342900" indent="-342900">
              <a:lnSpc>
                <a:spcPct val="150000"/>
              </a:lnSpc>
              <a:buFont typeface="+mj-lt"/>
              <a:buAutoNum type="arabicPeriod"/>
            </a:pPr>
            <a:r>
              <a:rPr lang="en-US" dirty="0"/>
              <a:t>Algorithmic Thinking</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Abstraction</a:t>
            </a:r>
          </a:p>
        </p:txBody>
      </p:sp>
      <p:pic>
        <p:nvPicPr>
          <p:cNvPr id="10" name="Picture Placeholder 9">
            <a:extLst>
              <a:ext uri="{FF2B5EF4-FFF2-40B4-BE49-F238E27FC236}">
                <a16:creationId xmlns:a16="http://schemas.microsoft.com/office/drawing/2014/main" id="{33C1D6A7-A95A-8650-C823-6DF8F3AE849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Imagine you have been asked to cook dinner.</a:t>
            </a:r>
          </a:p>
          <a:p>
            <a:pPr>
              <a:lnSpc>
                <a:spcPct val="150000"/>
              </a:lnSpc>
            </a:pPr>
            <a:r>
              <a:rPr lang="en-US" dirty="0"/>
              <a:t>You have been told that:</a:t>
            </a:r>
          </a:p>
          <a:p>
            <a:pPr marL="285750" indent="-285750">
              <a:lnSpc>
                <a:spcPct val="150000"/>
              </a:lnSpc>
              <a:buFont typeface="Arial" panose="020B0604020202020204" pitchFamily="34" charset="0"/>
              <a:buChar char="•"/>
            </a:pPr>
            <a:r>
              <a:rPr lang="en-US" dirty="0"/>
              <a:t>Your guests are John, Jane, Hamza and Ali.</a:t>
            </a:r>
          </a:p>
          <a:p>
            <a:pPr marL="285750" indent="-285750">
              <a:lnSpc>
                <a:spcPct val="150000"/>
              </a:lnSpc>
              <a:buFont typeface="Arial" panose="020B0604020202020204" pitchFamily="34" charset="0"/>
              <a:buChar char="•"/>
            </a:pPr>
            <a:r>
              <a:rPr lang="en-US" dirty="0"/>
              <a:t>They are all 22 years old.</a:t>
            </a:r>
          </a:p>
          <a:p>
            <a:pPr marL="285750" indent="-285750">
              <a:lnSpc>
                <a:spcPct val="150000"/>
              </a:lnSpc>
              <a:buFont typeface="Arial" panose="020B0604020202020204" pitchFamily="34" charset="0"/>
              <a:buChar char="•"/>
            </a:pPr>
            <a:r>
              <a:rPr lang="en-US" dirty="0"/>
              <a:t>Ali is allergic to peanuts and shellfish.</a:t>
            </a:r>
          </a:p>
          <a:p>
            <a:pPr marL="285750" indent="-285750">
              <a:lnSpc>
                <a:spcPct val="150000"/>
              </a:lnSpc>
              <a:buFont typeface="Arial" panose="020B0604020202020204" pitchFamily="34" charset="0"/>
              <a:buChar char="•"/>
            </a:pPr>
            <a:r>
              <a:rPr lang="en-US" dirty="0"/>
              <a:t>John and Jane are married. Hamza and Ali are single.</a:t>
            </a:r>
          </a:p>
          <a:p>
            <a:pPr marL="285750" indent="-285750">
              <a:lnSpc>
                <a:spcPct val="150000"/>
              </a:lnSpc>
              <a:buFont typeface="Arial" panose="020B0604020202020204" pitchFamily="34" charset="0"/>
              <a:buChar char="•"/>
            </a:pPr>
            <a:r>
              <a:rPr lang="en-US" dirty="0"/>
              <a:t>Ali is Tee Total.</a:t>
            </a:r>
          </a:p>
          <a:p>
            <a:pPr marL="285750" indent="-285750">
              <a:lnSpc>
                <a:spcPct val="150000"/>
              </a:lnSpc>
              <a:buFont typeface="Arial" panose="020B0604020202020204" pitchFamily="34" charset="0"/>
              <a:buChar char="•"/>
            </a:pPr>
            <a:r>
              <a:rPr lang="en-US" dirty="0"/>
              <a:t>Jane is Vegetarian.</a:t>
            </a:r>
          </a:p>
          <a:p>
            <a:pPr>
              <a:lnSpc>
                <a:spcPct val="150000"/>
              </a:lnSpc>
            </a:pPr>
            <a:r>
              <a:rPr lang="en-GB" dirty="0"/>
              <a:t>Now in this list of information, there is some information that is absolutely necessary for you to be able to cook dinner, and some that is not.</a:t>
            </a:r>
            <a:endParaRPr lang="en-US" dirty="0"/>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Abstraction</a:t>
            </a:r>
          </a:p>
        </p:txBody>
      </p:sp>
      <p:pic>
        <p:nvPicPr>
          <p:cNvPr id="6" name="Picture Placeholder 5">
            <a:extLst>
              <a:ext uri="{FF2B5EF4-FFF2-40B4-BE49-F238E27FC236}">
                <a16:creationId xmlns:a16="http://schemas.microsoft.com/office/drawing/2014/main" id="{23D2A321-22CC-1E75-EB9D-61E82D0AD66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60000"/>
              </a:lnSpc>
            </a:pPr>
            <a:r>
              <a:rPr lang="en-US" dirty="0"/>
              <a:t>Looking at the list, you should have identified the following:</a:t>
            </a:r>
          </a:p>
          <a:p>
            <a:pPr>
              <a:lnSpc>
                <a:spcPct val="160000"/>
              </a:lnSpc>
            </a:pPr>
            <a:r>
              <a:rPr lang="en-US" dirty="0"/>
              <a:t>Your guests are John, Jane, Hamza and Ali.</a:t>
            </a:r>
          </a:p>
          <a:p>
            <a:pPr>
              <a:lnSpc>
                <a:spcPct val="160000"/>
              </a:lnSpc>
            </a:pPr>
            <a:r>
              <a:rPr lang="en-US" dirty="0"/>
              <a:t>Is this necessary? YES – so you can identify your guests.</a:t>
            </a:r>
          </a:p>
          <a:p>
            <a:pPr>
              <a:lnSpc>
                <a:spcPct val="160000"/>
              </a:lnSpc>
            </a:pPr>
            <a:r>
              <a:rPr lang="en-US" dirty="0"/>
              <a:t>They are all 22 years old.</a:t>
            </a:r>
          </a:p>
          <a:p>
            <a:pPr>
              <a:lnSpc>
                <a:spcPct val="160000"/>
              </a:lnSpc>
            </a:pPr>
            <a:r>
              <a:rPr lang="en-US" dirty="0"/>
              <a:t>Is this necessary? NO – it does not affect your menu choices.</a:t>
            </a:r>
          </a:p>
          <a:p>
            <a:pPr>
              <a:lnSpc>
                <a:spcPct val="160000"/>
              </a:lnSpc>
            </a:pPr>
            <a:r>
              <a:rPr lang="en-US" dirty="0"/>
              <a:t>Ali is allergic to peanuts and shellfish.</a:t>
            </a:r>
          </a:p>
          <a:p>
            <a:pPr>
              <a:lnSpc>
                <a:spcPct val="160000"/>
              </a:lnSpc>
            </a:pPr>
            <a:r>
              <a:rPr lang="en-US" dirty="0"/>
              <a:t>Is this necessary? YES – you cannot have any of these items on the menu.</a:t>
            </a:r>
          </a:p>
        </p:txBody>
      </p:sp>
    </p:spTree>
    <p:extLst>
      <p:ext uri="{BB962C8B-B14F-4D97-AF65-F5344CB8AC3E}">
        <p14:creationId xmlns:p14="http://schemas.microsoft.com/office/powerpoint/2010/main" val="1949667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Abstraction</a:t>
            </a:r>
          </a:p>
        </p:txBody>
      </p:sp>
      <p:pic>
        <p:nvPicPr>
          <p:cNvPr id="6" name="Picture Placeholder 5">
            <a:extLst>
              <a:ext uri="{FF2B5EF4-FFF2-40B4-BE49-F238E27FC236}">
                <a16:creationId xmlns:a16="http://schemas.microsoft.com/office/drawing/2014/main" id="{2AFC0BB6-7619-9FD7-7616-D243487394D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60000"/>
              </a:lnSpc>
            </a:pPr>
            <a:r>
              <a:rPr lang="en-US" dirty="0"/>
              <a:t>John and Jane are married. Hamza and Ali are single.</a:t>
            </a:r>
          </a:p>
          <a:p>
            <a:pPr>
              <a:lnSpc>
                <a:spcPct val="160000"/>
              </a:lnSpc>
            </a:pPr>
            <a:r>
              <a:rPr lang="en-US" dirty="0"/>
              <a:t>Is this necessary? NO – it does not affect your menu choices.</a:t>
            </a:r>
          </a:p>
          <a:p>
            <a:pPr>
              <a:lnSpc>
                <a:spcPct val="160000"/>
              </a:lnSpc>
            </a:pPr>
            <a:r>
              <a:rPr lang="en-US" dirty="0"/>
              <a:t>Ali is Tee Total.</a:t>
            </a:r>
          </a:p>
          <a:p>
            <a:pPr>
              <a:lnSpc>
                <a:spcPct val="160000"/>
              </a:lnSpc>
            </a:pPr>
            <a:r>
              <a:rPr lang="en-US" dirty="0"/>
              <a:t>Is this necessary? YES – you cannot use any recipe that involves alcohol.</a:t>
            </a:r>
          </a:p>
          <a:p>
            <a:pPr>
              <a:lnSpc>
                <a:spcPct val="160000"/>
              </a:lnSpc>
            </a:pPr>
            <a:r>
              <a:rPr lang="en-US" dirty="0"/>
              <a:t>Jane is Vegetarian.</a:t>
            </a:r>
          </a:p>
          <a:p>
            <a:pPr>
              <a:lnSpc>
                <a:spcPct val="160000"/>
              </a:lnSpc>
            </a:pPr>
            <a:r>
              <a:rPr lang="en-US" dirty="0"/>
              <a:t>Is this Necessary? YES – you’ll want to avoid meat in your menu.</a:t>
            </a:r>
          </a:p>
          <a:p>
            <a:pPr>
              <a:lnSpc>
                <a:spcPct val="160000"/>
              </a:lnSpc>
            </a:pPr>
            <a:endParaRPr lang="en-US" dirty="0"/>
          </a:p>
        </p:txBody>
      </p:sp>
    </p:spTree>
    <p:extLst>
      <p:ext uri="{BB962C8B-B14F-4D97-AF65-F5344CB8AC3E}">
        <p14:creationId xmlns:p14="http://schemas.microsoft.com/office/powerpoint/2010/main" val="304747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Abstraction</a:t>
            </a:r>
          </a:p>
        </p:txBody>
      </p:sp>
      <p:pic>
        <p:nvPicPr>
          <p:cNvPr id="6" name="Picture Placeholder 5">
            <a:extLst>
              <a:ext uri="{FF2B5EF4-FFF2-40B4-BE49-F238E27FC236}">
                <a16:creationId xmlns:a16="http://schemas.microsoft.com/office/drawing/2014/main" id="{F72EC8AE-7144-0512-D25C-DFDE5070F26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From the list, we can then remove the unnecessary items, and we are left with:</a:t>
            </a:r>
          </a:p>
          <a:p>
            <a:pPr marL="285750" indent="-285750">
              <a:lnSpc>
                <a:spcPct val="150000"/>
              </a:lnSpc>
              <a:buFont typeface="Arial" panose="020B0604020202020204" pitchFamily="34" charset="0"/>
              <a:buChar char="•"/>
            </a:pPr>
            <a:r>
              <a:rPr lang="en-US" dirty="0"/>
              <a:t>Your guests are John, Jane, Hamza and Ali.</a:t>
            </a:r>
          </a:p>
          <a:p>
            <a:pPr marL="285750" indent="-285750">
              <a:lnSpc>
                <a:spcPct val="150000"/>
              </a:lnSpc>
              <a:buFont typeface="Arial" panose="020B0604020202020204" pitchFamily="34" charset="0"/>
              <a:buChar char="•"/>
            </a:pPr>
            <a:r>
              <a:rPr lang="en-US" dirty="0"/>
              <a:t>Ali is allergic to peanuts and shellfish.</a:t>
            </a:r>
          </a:p>
          <a:p>
            <a:pPr marL="285750" indent="-285750">
              <a:lnSpc>
                <a:spcPct val="150000"/>
              </a:lnSpc>
              <a:buFont typeface="Arial" panose="020B0604020202020204" pitchFamily="34" charset="0"/>
              <a:buChar char="•"/>
            </a:pPr>
            <a:r>
              <a:rPr lang="en-US" dirty="0"/>
              <a:t>Ali is Tee Total.</a:t>
            </a:r>
          </a:p>
          <a:p>
            <a:pPr marL="285750" indent="-285750">
              <a:lnSpc>
                <a:spcPct val="150000"/>
              </a:lnSpc>
              <a:buFont typeface="Arial" panose="020B0604020202020204" pitchFamily="34" charset="0"/>
              <a:buChar char="•"/>
            </a:pPr>
            <a:r>
              <a:rPr lang="en-US" dirty="0"/>
              <a:t>Jane is Vegetarian.</a:t>
            </a:r>
          </a:p>
          <a:p>
            <a:pPr>
              <a:lnSpc>
                <a:spcPct val="150000"/>
              </a:lnSpc>
            </a:pPr>
            <a:r>
              <a:rPr lang="en-US" dirty="0"/>
              <a:t>The process of stripping out unnecessary information from a problem is called ABSTRACTION.</a:t>
            </a:r>
          </a:p>
          <a:p>
            <a:pPr>
              <a:lnSpc>
                <a:spcPct val="150000"/>
              </a:lnSpc>
            </a:pPr>
            <a:r>
              <a:rPr lang="en-US" dirty="0"/>
              <a:t>This means that the program will focus only on the details needed to solve the problem.</a:t>
            </a:r>
          </a:p>
        </p:txBody>
      </p:sp>
    </p:spTree>
    <p:extLst>
      <p:ext uri="{BB962C8B-B14F-4D97-AF65-F5344CB8AC3E}">
        <p14:creationId xmlns:p14="http://schemas.microsoft.com/office/powerpoint/2010/main" val="2160702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Decomposition</a:t>
            </a:r>
          </a:p>
        </p:txBody>
      </p:sp>
      <p:pic>
        <p:nvPicPr>
          <p:cNvPr id="5" name="Picture Placeholder 4">
            <a:extLst>
              <a:ext uri="{FF2B5EF4-FFF2-40B4-BE49-F238E27FC236}">
                <a16:creationId xmlns:a16="http://schemas.microsoft.com/office/drawing/2014/main" id="{0DEFB843-1CFB-7342-9CD7-79A0C239DFE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Let’s stick with the making dinner scenario.</a:t>
            </a:r>
          </a:p>
          <a:p>
            <a:pPr>
              <a:lnSpc>
                <a:spcPct val="150000"/>
              </a:lnSpc>
            </a:pPr>
            <a:r>
              <a:rPr lang="en-US" dirty="0"/>
              <a:t>You’ve stripped out all the unnecessary details, now you need to make dinner.</a:t>
            </a:r>
          </a:p>
          <a:p>
            <a:pPr>
              <a:lnSpc>
                <a:spcPct val="150000"/>
              </a:lnSpc>
            </a:pPr>
            <a:r>
              <a:rPr lang="en-US" dirty="0"/>
              <a:t>You could try and cook the whole thing at once, but this would be challenging.</a:t>
            </a:r>
          </a:p>
          <a:p>
            <a:pPr>
              <a:lnSpc>
                <a:spcPct val="150000"/>
              </a:lnSpc>
            </a:pPr>
            <a:r>
              <a:rPr lang="en-US" dirty="0"/>
              <a:t>You might decide to break it down into a starter, a main course, and a dessert.</a:t>
            </a:r>
          </a:p>
          <a:p>
            <a:pPr>
              <a:lnSpc>
                <a:spcPct val="150000"/>
              </a:lnSpc>
            </a:pPr>
            <a:r>
              <a:rPr lang="en-US" dirty="0"/>
              <a:t>You might decide that as the dessert is cake and ice cream, you can make it the day before and leave it in the fridge.</a:t>
            </a:r>
          </a:p>
          <a:p>
            <a:pPr>
              <a:lnSpc>
                <a:spcPct val="150000"/>
              </a:lnSpc>
            </a:pPr>
            <a:r>
              <a:rPr lang="en-US" dirty="0"/>
              <a:t>You might then break the main course down further into a meat course and vegetable course so Jane is taken care of.</a:t>
            </a:r>
          </a:p>
        </p:txBody>
      </p:sp>
    </p:spTree>
    <p:extLst>
      <p:ext uri="{BB962C8B-B14F-4D97-AF65-F5344CB8AC3E}">
        <p14:creationId xmlns:p14="http://schemas.microsoft.com/office/powerpoint/2010/main" val="1700065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Decomposition</a:t>
            </a:r>
          </a:p>
        </p:txBody>
      </p:sp>
      <p:pic>
        <p:nvPicPr>
          <p:cNvPr id="5" name="Picture Placeholder 4">
            <a:extLst>
              <a:ext uri="{FF2B5EF4-FFF2-40B4-BE49-F238E27FC236}">
                <a16:creationId xmlns:a16="http://schemas.microsoft.com/office/drawing/2014/main" id="{198636DF-E95A-25BA-651D-F0CD9D01F5E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However, in doing so, you </a:t>
            </a:r>
            <a:r>
              <a:rPr lang="en-US" dirty="0" err="1"/>
              <a:t>realise</a:t>
            </a:r>
            <a:r>
              <a:rPr lang="en-US" dirty="0"/>
              <a:t> you don’t have enough pots and pans, so a hidden problem has been identified.</a:t>
            </a:r>
          </a:p>
          <a:p>
            <a:pPr>
              <a:lnSpc>
                <a:spcPct val="150000"/>
              </a:lnSpc>
            </a:pPr>
            <a:r>
              <a:rPr lang="en-US" dirty="0"/>
              <a:t>This process of taking a larger problem and breaking it down into smaller, more manageable problems is called DECOMPOSITION.</a:t>
            </a:r>
          </a:p>
          <a:p>
            <a:pPr>
              <a:lnSpc>
                <a:spcPct val="150000"/>
              </a:lnSpc>
            </a:pPr>
            <a:r>
              <a:rPr lang="en-US" dirty="0"/>
              <a:t>It also helps you to spot other problems you might encounter.</a:t>
            </a:r>
          </a:p>
          <a:p>
            <a:pPr>
              <a:lnSpc>
                <a:spcPct val="150000"/>
              </a:lnSpc>
            </a:pPr>
            <a:r>
              <a:rPr lang="en-US" dirty="0"/>
              <a:t>You need to keep decomposing the problem until you arrive at a series of steps that cannot be further broken down.</a:t>
            </a:r>
          </a:p>
          <a:p>
            <a:pPr>
              <a:lnSpc>
                <a:spcPct val="150000"/>
              </a:lnSpc>
            </a:pPr>
            <a:r>
              <a:rPr lang="en-US" dirty="0"/>
              <a:t>You should be able to stick all the individual pieces back together to make a complete program.</a:t>
            </a:r>
          </a:p>
          <a:p>
            <a:pPr>
              <a:lnSpc>
                <a:spcPct val="150000"/>
              </a:lnSpc>
            </a:pPr>
            <a:endParaRPr lang="en-US" dirty="0"/>
          </a:p>
        </p:txBody>
      </p:sp>
    </p:spTree>
    <p:extLst>
      <p:ext uri="{BB962C8B-B14F-4D97-AF65-F5344CB8AC3E}">
        <p14:creationId xmlns:p14="http://schemas.microsoft.com/office/powerpoint/2010/main" val="2096656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Decomposition</a:t>
            </a:r>
          </a:p>
        </p:txBody>
      </p:sp>
      <p:pic>
        <p:nvPicPr>
          <p:cNvPr id="5" name="Picture Placeholder 4">
            <a:extLst>
              <a:ext uri="{FF2B5EF4-FFF2-40B4-BE49-F238E27FC236}">
                <a16:creationId xmlns:a16="http://schemas.microsoft.com/office/drawing/2014/main" id="{4BF9C1C4-E372-C174-E48E-A616056D9FB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gn="ctr">
              <a:lnSpc>
                <a:spcPct val="150000"/>
              </a:lnSpc>
            </a:pPr>
            <a:endParaRPr lang="en-US" dirty="0"/>
          </a:p>
          <a:p>
            <a:pPr algn="ctr">
              <a:lnSpc>
                <a:spcPct val="150000"/>
              </a:lnSpc>
            </a:pPr>
            <a:br>
              <a:rPr lang="en-US" sz="1200" dirty="0"/>
            </a:br>
            <a:r>
              <a:rPr lang="en-US" sz="1200" dirty="0"/>
              <a:t>Figure 1 – Decomposing the problem of making dinner into smaller problems.</a:t>
            </a:r>
          </a:p>
        </p:txBody>
      </p:sp>
      <p:pic>
        <p:nvPicPr>
          <p:cNvPr id="8" name="Picture 7" descr="A diagram of a diagram&#10;&#10;Description automatically generated">
            <a:extLst>
              <a:ext uri="{FF2B5EF4-FFF2-40B4-BE49-F238E27FC236}">
                <a16:creationId xmlns:a16="http://schemas.microsoft.com/office/drawing/2014/main" id="{965216A5-38A7-A6CA-4CCF-E0C3510937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1423190"/>
            <a:ext cx="5544000" cy="2531507"/>
          </a:xfrm>
          <a:prstGeom prst="rect">
            <a:avLst/>
          </a:prstGeom>
        </p:spPr>
      </p:pic>
    </p:spTree>
    <p:extLst>
      <p:ext uri="{BB962C8B-B14F-4D97-AF65-F5344CB8AC3E}">
        <p14:creationId xmlns:p14="http://schemas.microsoft.com/office/powerpoint/2010/main" val="122918150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1644</TotalTime>
  <Words>1090</Words>
  <Application>Microsoft Office PowerPoint</Application>
  <PresentationFormat>Widescreen</PresentationFormat>
  <Paragraphs>93</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 Display</vt:lpstr>
      <vt:lpstr>Manrope</vt:lpstr>
      <vt:lpstr>Arial</vt:lpstr>
      <vt:lpstr>Aptos</vt:lpstr>
      <vt:lpstr>NewNinjaTheme</vt:lpstr>
      <vt:lpstr>Computational Thinking</vt:lpstr>
      <vt:lpstr>Introduction</vt:lpstr>
      <vt:lpstr>Abstraction</vt:lpstr>
      <vt:lpstr>Abstraction</vt:lpstr>
      <vt:lpstr>Abstraction</vt:lpstr>
      <vt:lpstr>Abstraction</vt:lpstr>
      <vt:lpstr>Decomposition</vt:lpstr>
      <vt:lpstr>Decomposition</vt:lpstr>
      <vt:lpstr>Decomposition</vt:lpstr>
      <vt:lpstr>Algorithmic Thinking</vt:lpstr>
      <vt:lpstr>Algorithmic Thinking</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81</cp:revision>
  <dcterms:created xsi:type="dcterms:W3CDTF">2024-04-15T17:57:41Z</dcterms:created>
  <dcterms:modified xsi:type="dcterms:W3CDTF">2024-08-05T13:03:38Z</dcterms:modified>
</cp:coreProperties>
</file>