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5"/>
  </p:notesMasterIdLst>
  <p:sldIdLst>
    <p:sldId id="567" r:id="rId2"/>
    <p:sldId id="277" r:id="rId3"/>
    <p:sldId id="496" r:id="rId4"/>
    <p:sldId id="558" r:id="rId5"/>
    <p:sldId id="559" r:id="rId6"/>
    <p:sldId id="554" r:id="rId7"/>
    <p:sldId id="560" r:id="rId8"/>
    <p:sldId id="561" r:id="rId9"/>
    <p:sldId id="555" r:id="rId10"/>
    <p:sldId id="565" r:id="rId11"/>
    <p:sldId id="566" r:id="rId12"/>
    <p:sldId id="267" r:id="rId13"/>
    <p:sldId id="556"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C2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E41A40-EA30-4DF8-A912-C0C39C47F138}" v="3" dt="2024-08-05T13:03:49.59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93" autoAdjust="0"/>
    <p:restoredTop sz="92833" autoAdjust="0"/>
  </p:normalViewPr>
  <p:slideViewPr>
    <p:cSldViewPr snapToGrid="0">
      <p:cViewPr varScale="1">
        <p:scale>
          <a:sx n="144" d="100"/>
          <a:sy n="144" d="100"/>
        </p:scale>
        <p:origin x="128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79FAC53B-9052-44F1-8C2B-F5003E5B6E8C}"/>
    <pc:docChg chg="undo custSel delSld modSld">
      <pc:chgData name="Daniel Richardson" userId="b12f1a219faba2ab" providerId="LiveId" clId="{79FAC53B-9052-44F1-8C2B-F5003E5B6E8C}" dt="2024-05-10T14:53:25.561" v="358" actId="14826"/>
      <pc:docMkLst>
        <pc:docMk/>
      </pc:docMkLst>
      <pc:sldChg chg="addSp delSp modSp mod">
        <pc:chgData name="Daniel Richardson" userId="b12f1a219faba2ab" providerId="LiveId" clId="{79FAC53B-9052-44F1-8C2B-F5003E5B6E8C}" dt="2024-05-10T14:53:25.561" v="358" actId="14826"/>
        <pc:sldMkLst>
          <pc:docMk/>
          <pc:sldMk cId="3436593286" sldId="267"/>
        </pc:sldMkLst>
        <pc:spChg chg="del">
          <ac:chgData name="Daniel Richardson" userId="b12f1a219faba2ab" providerId="LiveId" clId="{79FAC53B-9052-44F1-8C2B-F5003E5B6E8C}" dt="2024-05-10T14:53:15.944" v="353" actId="931"/>
          <ac:spMkLst>
            <pc:docMk/>
            <pc:sldMk cId="3436593286" sldId="267"/>
            <ac:spMk id="4" creationId="{8406459D-040C-A547-6D7F-64907519E570}"/>
          </ac:spMkLst>
        </pc:spChg>
        <pc:picChg chg="add mod">
          <ac:chgData name="Daniel Richardson" userId="b12f1a219faba2ab" providerId="LiveId" clId="{79FAC53B-9052-44F1-8C2B-F5003E5B6E8C}" dt="2024-05-10T14:53:25.561" v="358" actId="14826"/>
          <ac:picMkLst>
            <pc:docMk/>
            <pc:sldMk cId="3436593286" sldId="267"/>
            <ac:picMk id="6" creationId="{F037101C-0DC6-4533-E359-BC2787E9D01F}"/>
          </ac:picMkLst>
        </pc:picChg>
      </pc:sldChg>
      <pc:sldChg chg="addSp delSp modSp mod">
        <pc:chgData name="Daniel Richardson" userId="b12f1a219faba2ab" providerId="LiveId" clId="{79FAC53B-9052-44F1-8C2B-F5003E5B6E8C}" dt="2024-04-29T13:09:27.450" v="306" actId="207"/>
        <pc:sldMkLst>
          <pc:docMk/>
          <pc:sldMk cId="2320480702" sldId="277"/>
        </pc:sldMkLst>
        <pc:spChg chg="del">
          <ac:chgData name="Daniel Richardson" userId="b12f1a219faba2ab" providerId="LiveId" clId="{79FAC53B-9052-44F1-8C2B-F5003E5B6E8C}" dt="2024-04-29T13:09:21.388" v="302" actId="931"/>
          <ac:spMkLst>
            <pc:docMk/>
            <pc:sldMk cId="2320480702" sldId="277"/>
            <ac:spMk id="3" creationId="{C3762070-24E0-DD51-69ED-C635DD28748B}"/>
          </ac:spMkLst>
        </pc:spChg>
        <pc:spChg chg="mod">
          <ac:chgData name="Daniel Richardson" userId="b12f1a219faba2ab" providerId="LiveId" clId="{79FAC53B-9052-44F1-8C2B-F5003E5B6E8C}" dt="2024-04-29T12:54:52.825" v="0" actId="20577"/>
          <ac:spMkLst>
            <pc:docMk/>
            <pc:sldMk cId="2320480702" sldId="277"/>
            <ac:spMk id="4" creationId="{027502F6-C1CD-5535-4947-5A3751C8B927}"/>
          </ac:spMkLst>
        </pc:spChg>
        <pc:picChg chg="add mod">
          <ac:chgData name="Daniel Richardson" userId="b12f1a219faba2ab" providerId="LiveId" clId="{79FAC53B-9052-44F1-8C2B-F5003E5B6E8C}" dt="2024-04-29T13:09:27.450" v="306" actId="207"/>
          <ac:picMkLst>
            <pc:docMk/>
            <pc:sldMk cId="2320480702" sldId="277"/>
            <ac:picMk id="6" creationId="{693123A4-15C9-7DE2-19BD-98BC77B9414C}"/>
          </ac:picMkLst>
        </pc:picChg>
      </pc:sldChg>
      <pc:sldChg chg="addSp delSp modSp mod">
        <pc:chgData name="Daniel Richardson" userId="b12f1a219faba2ab" providerId="LiveId" clId="{79FAC53B-9052-44F1-8C2B-F5003E5B6E8C}" dt="2024-05-10T14:52:33.690" v="331" actId="14100"/>
        <pc:sldMkLst>
          <pc:docMk/>
          <pc:sldMk cId="481528629" sldId="496"/>
        </pc:sldMkLst>
        <pc:spChg chg="del">
          <ac:chgData name="Daniel Richardson" userId="b12f1a219faba2ab" providerId="LiveId" clId="{79FAC53B-9052-44F1-8C2B-F5003E5B6E8C}" dt="2024-05-10T14:52:25.639" v="321"/>
          <ac:spMkLst>
            <pc:docMk/>
            <pc:sldMk cId="481528629" sldId="496"/>
            <ac:spMk id="3" creationId="{C3762070-24E0-DD51-69ED-C635DD28748B}"/>
          </ac:spMkLst>
        </pc:spChg>
        <pc:spChg chg="mod">
          <ac:chgData name="Daniel Richardson" userId="b12f1a219faba2ab" providerId="LiveId" clId="{79FAC53B-9052-44F1-8C2B-F5003E5B6E8C}" dt="2024-04-29T12:55:37.738" v="1" actId="21"/>
          <ac:spMkLst>
            <pc:docMk/>
            <pc:sldMk cId="481528629" sldId="496"/>
            <ac:spMk id="4" creationId="{027502F6-C1CD-5535-4947-5A3751C8B927}"/>
          </ac:spMkLst>
        </pc:spChg>
        <pc:spChg chg="add mod">
          <ac:chgData name="Daniel Richardson" userId="b12f1a219faba2ab" providerId="LiveId" clId="{79FAC53B-9052-44F1-8C2B-F5003E5B6E8C}" dt="2024-05-10T14:52:26.892" v="327" actId="478"/>
          <ac:spMkLst>
            <pc:docMk/>
            <pc:sldMk cId="481528629" sldId="496"/>
            <ac:spMk id="10" creationId="{F4DE9F5E-5951-0DAF-7635-4245CFF6A7DE}"/>
          </ac:spMkLst>
        </pc:spChg>
        <pc:picChg chg="add del mod">
          <ac:chgData name="Daniel Richardson" userId="b12f1a219faba2ab" providerId="LiveId" clId="{79FAC53B-9052-44F1-8C2B-F5003E5B6E8C}" dt="2024-05-10T14:52:26.892" v="327" actId="478"/>
          <ac:picMkLst>
            <pc:docMk/>
            <pc:sldMk cId="481528629" sldId="496"/>
            <ac:picMk id="6" creationId="{E7DB59AA-6D44-C0B3-B0D8-FA076B0E8425}"/>
          </ac:picMkLst>
        </pc:picChg>
        <pc:picChg chg="add mod ord">
          <ac:chgData name="Daniel Richardson" userId="b12f1a219faba2ab" providerId="LiveId" clId="{79FAC53B-9052-44F1-8C2B-F5003E5B6E8C}" dt="2024-05-10T14:52:33.690" v="331" actId="14100"/>
          <ac:picMkLst>
            <pc:docMk/>
            <pc:sldMk cId="481528629" sldId="496"/>
            <ac:picMk id="8" creationId="{87E80639-56FA-6DA5-920A-4E09CEDF0516}"/>
          </ac:picMkLst>
        </pc:picChg>
      </pc:sldChg>
      <pc:sldChg chg="addSp delSp modSp mod">
        <pc:chgData name="Daniel Richardson" userId="b12f1a219faba2ab" providerId="LiveId" clId="{79FAC53B-9052-44F1-8C2B-F5003E5B6E8C}" dt="2024-05-10T14:52:50.219" v="342" actId="14100"/>
        <pc:sldMkLst>
          <pc:docMk/>
          <pc:sldMk cId="2596537175" sldId="554"/>
        </pc:sldMkLst>
        <pc:spChg chg="del">
          <ac:chgData name="Daniel Richardson" userId="b12f1a219faba2ab" providerId="LiveId" clId="{79FAC53B-9052-44F1-8C2B-F5003E5B6E8C}" dt="2024-04-29T13:00:44.696" v="117"/>
          <ac:spMkLst>
            <pc:docMk/>
            <pc:sldMk cId="2596537175" sldId="554"/>
            <ac:spMk id="3" creationId="{C3762070-24E0-DD51-69ED-C635DD28748B}"/>
          </ac:spMkLst>
        </pc:spChg>
        <pc:spChg chg="mod">
          <ac:chgData name="Daniel Richardson" userId="b12f1a219faba2ab" providerId="LiveId" clId="{79FAC53B-9052-44F1-8C2B-F5003E5B6E8C}" dt="2024-04-29T13:03:54.847" v="224" actId="20577"/>
          <ac:spMkLst>
            <pc:docMk/>
            <pc:sldMk cId="2596537175" sldId="554"/>
            <ac:spMk id="4" creationId="{027502F6-C1CD-5535-4947-5A3751C8B927}"/>
          </ac:spMkLst>
        </pc:spChg>
        <pc:spChg chg="add mod">
          <ac:chgData name="Daniel Richardson" userId="b12f1a219faba2ab" providerId="LiveId" clId="{79FAC53B-9052-44F1-8C2B-F5003E5B6E8C}" dt="2024-05-10T14:52:41.781" v="338" actId="478"/>
          <ac:spMkLst>
            <pc:docMk/>
            <pc:sldMk cId="2596537175" sldId="554"/>
            <ac:spMk id="9" creationId="{9BBEDB10-1479-8C64-B0A4-B3CD76F82B13}"/>
          </ac:spMkLst>
        </pc:spChg>
        <pc:spChg chg="add del mod">
          <ac:chgData name="Daniel Richardson" userId="b12f1a219faba2ab" providerId="LiveId" clId="{79FAC53B-9052-44F1-8C2B-F5003E5B6E8C}" dt="2024-05-10T14:52:40.518" v="332"/>
          <ac:spMkLst>
            <pc:docMk/>
            <pc:sldMk cId="2596537175" sldId="554"/>
            <ac:spMk id="14" creationId="{730968C2-8B54-72E5-ABD2-517B770F10BC}"/>
          </ac:spMkLst>
        </pc:spChg>
        <pc:picChg chg="add del mod">
          <ac:chgData name="Daniel Richardson" userId="b12f1a219faba2ab" providerId="LiveId" clId="{79FAC53B-9052-44F1-8C2B-F5003E5B6E8C}" dt="2024-05-10T14:52:41.781" v="338" actId="478"/>
          <ac:picMkLst>
            <pc:docMk/>
            <pc:sldMk cId="2596537175" sldId="554"/>
            <ac:picMk id="5" creationId="{2DDD61A7-0EEF-DB17-0FF8-E5074141231E}"/>
          </ac:picMkLst>
        </pc:picChg>
        <pc:picChg chg="add del mod">
          <ac:chgData name="Daniel Richardson" userId="b12f1a219faba2ab" providerId="LiveId" clId="{79FAC53B-9052-44F1-8C2B-F5003E5B6E8C}" dt="2024-04-29T13:04:03.224" v="225" actId="478"/>
          <ac:picMkLst>
            <pc:docMk/>
            <pc:sldMk cId="2596537175" sldId="554"/>
            <ac:picMk id="6" creationId="{3696955B-EC14-E3E9-A65F-58C027D25408}"/>
          </ac:picMkLst>
        </pc:picChg>
        <pc:picChg chg="add mod ord">
          <ac:chgData name="Daniel Richardson" userId="b12f1a219faba2ab" providerId="LiveId" clId="{79FAC53B-9052-44F1-8C2B-F5003E5B6E8C}" dt="2024-05-10T14:52:50.219" v="342" actId="14100"/>
          <ac:picMkLst>
            <pc:docMk/>
            <pc:sldMk cId="2596537175" sldId="554"/>
            <ac:picMk id="7" creationId="{FC311772-882C-B486-4839-D30C54753F9E}"/>
          </ac:picMkLst>
        </pc:picChg>
        <pc:picChg chg="add del mod">
          <ac:chgData name="Daniel Richardson" userId="b12f1a219faba2ab" providerId="LiveId" clId="{79FAC53B-9052-44F1-8C2B-F5003E5B6E8C}" dt="2024-04-29T13:02:09.383" v="136" actId="21"/>
          <ac:picMkLst>
            <pc:docMk/>
            <pc:sldMk cId="2596537175" sldId="554"/>
            <ac:picMk id="8" creationId="{5DBCE1AE-2F3A-58F4-C8C4-FCBC6BC09D1B}"/>
          </ac:picMkLst>
        </pc:picChg>
        <pc:picChg chg="add del mod">
          <ac:chgData name="Daniel Richardson" userId="b12f1a219faba2ab" providerId="LiveId" clId="{79FAC53B-9052-44F1-8C2B-F5003E5B6E8C}" dt="2024-04-29T13:02:09.383" v="136" actId="21"/>
          <ac:picMkLst>
            <pc:docMk/>
            <pc:sldMk cId="2596537175" sldId="554"/>
            <ac:picMk id="10" creationId="{41EC3569-07BE-8EA9-D1E5-C93DB3B01709}"/>
          </ac:picMkLst>
        </pc:picChg>
        <pc:picChg chg="add del mod">
          <ac:chgData name="Daniel Richardson" userId="b12f1a219faba2ab" providerId="LiveId" clId="{79FAC53B-9052-44F1-8C2B-F5003E5B6E8C}" dt="2024-04-29T13:02:09.383" v="136" actId="21"/>
          <ac:picMkLst>
            <pc:docMk/>
            <pc:sldMk cId="2596537175" sldId="554"/>
            <ac:picMk id="12" creationId="{9F1A9D29-41D4-D148-1827-4E79B494849E}"/>
          </ac:picMkLst>
        </pc:picChg>
      </pc:sldChg>
      <pc:sldChg chg="addSp delSp modSp mod">
        <pc:chgData name="Daniel Richardson" userId="b12f1a219faba2ab" providerId="LiveId" clId="{79FAC53B-9052-44F1-8C2B-F5003E5B6E8C}" dt="2024-05-10T14:53:02.816" v="352" actId="1076"/>
        <pc:sldMkLst>
          <pc:docMk/>
          <pc:sldMk cId="1572689071" sldId="555"/>
        </pc:sldMkLst>
        <pc:spChg chg="del">
          <ac:chgData name="Daniel Richardson" userId="b12f1a219faba2ab" providerId="LiveId" clId="{79FAC53B-9052-44F1-8C2B-F5003E5B6E8C}" dt="2024-05-10T14:52:55.920" v="343"/>
          <ac:spMkLst>
            <pc:docMk/>
            <pc:sldMk cId="1572689071" sldId="555"/>
            <ac:spMk id="3" creationId="{C3762070-24E0-DD51-69ED-C635DD28748B}"/>
          </ac:spMkLst>
        </pc:spChg>
        <pc:spChg chg="mod">
          <ac:chgData name="Daniel Richardson" userId="b12f1a219faba2ab" providerId="LiveId" clId="{79FAC53B-9052-44F1-8C2B-F5003E5B6E8C}" dt="2024-04-29T13:11:17.204" v="320"/>
          <ac:spMkLst>
            <pc:docMk/>
            <pc:sldMk cId="1572689071" sldId="555"/>
            <ac:spMk id="4" creationId="{027502F6-C1CD-5535-4947-5A3751C8B927}"/>
          </ac:spMkLst>
        </pc:spChg>
        <pc:spChg chg="add mod">
          <ac:chgData name="Daniel Richardson" userId="b12f1a219faba2ab" providerId="LiveId" clId="{79FAC53B-9052-44F1-8C2B-F5003E5B6E8C}" dt="2024-05-10T14:52:57.070" v="349" actId="478"/>
          <ac:spMkLst>
            <pc:docMk/>
            <pc:sldMk cId="1572689071" sldId="555"/>
            <ac:spMk id="10" creationId="{39B90878-6048-2196-B22E-7A42E0148E3D}"/>
          </ac:spMkLst>
        </pc:spChg>
        <pc:picChg chg="add mod">
          <ac:chgData name="Daniel Richardson" userId="b12f1a219faba2ab" providerId="LiveId" clId="{79FAC53B-9052-44F1-8C2B-F5003E5B6E8C}" dt="2024-04-29T13:11:13.534" v="319"/>
          <ac:picMkLst>
            <pc:docMk/>
            <pc:sldMk cId="1572689071" sldId="555"/>
            <ac:picMk id="5" creationId="{FE3CC8FD-8618-FD30-8449-BE8F32AB566C}"/>
          </ac:picMkLst>
        </pc:picChg>
        <pc:picChg chg="add del mod">
          <ac:chgData name="Daniel Richardson" userId="b12f1a219faba2ab" providerId="LiveId" clId="{79FAC53B-9052-44F1-8C2B-F5003E5B6E8C}" dt="2024-05-10T14:52:57.070" v="349" actId="478"/>
          <ac:picMkLst>
            <pc:docMk/>
            <pc:sldMk cId="1572689071" sldId="555"/>
            <ac:picMk id="6" creationId="{2F49E822-2D9E-B38A-AC32-5AD21D76750A}"/>
          </ac:picMkLst>
        </pc:picChg>
        <pc:picChg chg="add mod ord">
          <ac:chgData name="Daniel Richardson" userId="b12f1a219faba2ab" providerId="LiveId" clId="{79FAC53B-9052-44F1-8C2B-F5003E5B6E8C}" dt="2024-05-10T14:53:02.816" v="352" actId="1076"/>
          <ac:picMkLst>
            <pc:docMk/>
            <pc:sldMk cId="1572689071" sldId="555"/>
            <ac:picMk id="8" creationId="{510A1DB4-E9D4-E318-0C0F-7F9A0C52910B}"/>
          </ac:picMkLst>
        </pc:picChg>
      </pc:sldChg>
      <pc:sldChg chg="addSp delSp modSp mod">
        <pc:chgData name="Daniel Richardson" userId="b12f1a219faba2ab" providerId="LiveId" clId="{79FAC53B-9052-44F1-8C2B-F5003E5B6E8C}" dt="2024-04-29T12:56:31.903" v="16" actId="1076"/>
        <pc:sldMkLst>
          <pc:docMk/>
          <pc:sldMk cId="125593334" sldId="558"/>
        </pc:sldMkLst>
        <pc:spChg chg="del">
          <ac:chgData name="Daniel Richardson" userId="b12f1a219faba2ab" providerId="LiveId" clId="{79FAC53B-9052-44F1-8C2B-F5003E5B6E8C}" dt="2024-04-29T12:56:17.462" v="5"/>
          <ac:spMkLst>
            <pc:docMk/>
            <pc:sldMk cId="125593334" sldId="558"/>
            <ac:spMk id="3" creationId="{C3762070-24E0-DD51-69ED-C635DD28748B}"/>
          </ac:spMkLst>
        </pc:spChg>
        <pc:spChg chg="mod">
          <ac:chgData name="Daniel Richardson" userId="b12f1a219faba2ab" providerId="LiveId" clId="{79FAC53B-9052-44F1-8C2B-F5003E5B6E8C}" dt="2024-04-29T12:56:28.748" v="15" actId="20577"/>
          <ac:spMkLst>
            <pc:docMk/>
            <pc:sldMk cId="125593334" sldId="558"/>
            <ac:spMk id="4" creationId="{027502F6-C1CD-5535-4947-5A3751C8B927}"/>
          </ac:spMkLst>
        </pc:spChg>
        <pc:spChg chg="add mod">
          <ac:chgData name="Daniel Richardson" userId="b12f1a219faba2ab" providerId="LiveId" clId="{79FAC53B-9052-44F1-8C2B-F5003E5B6E8C}" dt="2024-04-29T12:56:18.649" v="11" actId="478"/>
          <ac:spMkLst>
            <pc:docMk/>
            <pc:sldMk cId="125593334" sldId="558"/>
            <ac:spMk id="10" creationId="{239558C7-76E7-3FD9-9171-8C9E705E3612}"/>
          </ac:spMkLst>
        </pc:spChg>
        <pc:picChg chg="add del mod">
          <ac:chgData name="Daniel Richardson" userId="b12f1a219faba2ab" providerId="LiveId" clId="{79FAC53B-9052-44F1-8C2B-F5003E5B6E8C}" dt="2024-04-29T12:56:18.649" v="11" actId="478"/>
          <ac:picMkLst>
            <pc:docMk/>
            <pc:sldMk cId="125593334" sldId="558"/>
            <ac:picMk id="6" creationId="{5CE6B868-F7BB-5E4C-6C2D-06FF11879AEF}"/>
          </ac:picMkLst>
        </pc:picChg>
        <pc:picChg chg="add mod">
          <ac:chgData name="Daniel Richardson" userId="b12f1a219faba2ab" providerId="LiveId" clId="{79FAC53B-9052-44F1-8C2B-F5003E5B6E8C}" dt="2024-04-29T12:56:31.903" v="16" actId="1076"/>
          <ac:picMkLst>
            <pc:docMk/>
            <pc:sldMk cId="125593334" sldId="558"/>
            <ac:picMk id="8" creationId="{9C38A5EF-901B-249F-299B-1EA6C09704E0}"/>
          </ac:picMkLst>
        </pc:picChg>
      </pc:sldChg>
      <pc:sldChg chg="addSp delSp modSp mod">
        <pc:chgData name="Daniel Richardson" userId="b12f1a219faba2ab" providerId="LiveId" clId="{79FAC53B-9052-44F1-8C2B-F5003E5B6E8C}" dt="2024-04-29T13:04:57.133" v="233" actId="478"/>
        <pc:sldMkLst>
          <pc:docMk/>
          <pc:sldMk cId="1884164549" sldId="559"/>
        </pc:sldMkLst>
        <pc:spChg chg="del">
          <ac:chgData name="Daniel Richardson" userId="b12f1a219faba2ab" providerId="LiveId" clId="{79FAC53B-9052-44F1-8C2B-F5003E5B6E8C}" dt="2024-04-29T12:57:04.312" v="20"/>
          <ac:spMkLst>
            <pc:docMk/>
            <pc:sldMk cId="1884164549" sldId="559"/>
            <ac:spMk id="3" creationId="{C3762070-24E0-DD51-69ED-C635DD28748B}"/>
          </ac:spMkLst>
        </pc:spChg>
        <pc:spChg chg="mod">
          <ac:chgData name="Daniel Richardson" userId="b12f1a219faba2ab" providerId="LiveId" clId="{79FAC53B-9052-44F1-8C2B-F5003E5B6E8C}" dt="2024-04-29T13:00:01.925" v="115" actId="20577"/>
          <ac:spMkLst>
            <pc:docMk/>
            <pc:sldMk cId="1884164549" sldId="559"/>
            <ac:spMk id="4" creationId="{027502F6-C1CD-5535-4947-5A3751C8B927}"/>
          </ac:spMkLst>
        </pc:spChg>
        <pc:spChg chg="add mod">
          <ac:chgData name="Daniel Richardson" userId="b12f1a219faba2ab" providerId="LiveId" clId="{79FAC53B-9052-44F1-8C2B-F5003E5B6E8C}" dt="2024-04-29T13:04:57.133" v="233" actId="478"/>
          <ac:spMkLst>
            <pc:docMk/>
            <pc:sldMk cId="1884164549" sldId="559"/>
            <ac:spMk id="14" creationId="{7F37F629-555A-43D9-0628-A781C4EB9877}"/>
          </ac:spMkLst>
        </pc:spChg>
        <pc:picChg chg="add del mod">
          <ac:chgData name="Daniel Richardson" userId="b12f1a219faba2ab" providerId="LiveId" clId="{79FAC53B-9052-44F1-8C2B-F5003E5B6E8C}" dt="2024-04-29T13:04:57.133" v="233" actId="478"/>
          <ac:picMkLst>
            <pc:docMk/>
            <pc:sldMk cId="1884164549" sldId="559"/>
            <ac:picMk id="6" creationId="{B6D19858-14ED-5795-1427-E35024298D49}"/>
          </ac:picMkLst>
        </pc:picChg>
        <pc:picChg chg="add mod">
          <ac:chgData name="Daniel Richardson" userId="b12f1a219faba2ab" providerId="LiveId" clId="{79FAC53B-9052-44F1-8C2B-F5003E5B6E8C}" dt="2024-04-29T12:59:42.267" v="100" actId="1035"/>
          <ac:picMkLst>
            <pc:docMk/>
            <pc:sldMk cId="1884164549" sldId="559"/>
            <ac:picMk id="8" creationId="{A0EAC295-F081-8CC9-2E5F-767B9DC07EC9}"/>
          </ac:picMkLst>
        </pc:picChg>
        <pc:picChg chg="add mod">
          <ac:chgData name="Daniel Richardson" userId="b12f1a219faba2ab" providerId="LiveId" clId="{79FAC53B-9052-44F1-8C2B-F5003E5B6E8C}" dt="2024-04-29T12:59:21.125" v="64" actId="1076"/>
          <ac:picMkLst>
            <pc:docMk/>
            <pc:sldMk cId="1884164549" sldId="559"/>
            <ac:picMk id="10" creationId="{05A4983B-A292-EE48-205C-EB869D534CA3}"/>
          </ac:picMkLst>
        </pc:picChg>
        <pc:picChg chg="add mod">
          <ac:chgData name="Daniel Richardson" userId="b12f1a219faba2ab" providerId="LiveId" clId="{79FAC53B-9052-44F1-8C2B-F5003E5B6E8C}" dt="2024-04-29T12:59:31.249" v="92" actId="1036"/>
          <ac:picMkLst>
            <pc:docMk/>
            <pc:sldMk cId="1884164549" sldId="559"/>
            <ac:picMk id="12" creationId="{91E857A4-C4F8-E8CA-0B8D-404B61DDA68A}"/>
          </ac:picMkLst>
        </pc:picChg>
      </pc:sldChg>
      <pc:sldChg chg="addSp modSp mod">
        <pc:chgData name="Daniel Richardson" userId="b12f1a219faba2ab" providerId="LiveId" clId="{79FAC53B-9052-44F1-8C2B-F5003E5B6E8C}" dt="2024-04-29T13:02:38.526" v="150" actId="1076"/>
        <pc:sldMkLst>
          <pc:docMk/>
          <pc:sldMk cId="439534955" sldId="560"/>
        </pc:sldMkLst>
        <pc:spChg chg="mod">
          <ac:chgData name="Daniel Richardson" userId="b12f1a219faba2ab" providerId="LiveId" clId="{79FAC53B-9052-44F1-8C2B-F5003E5B6E8C}" dt="2024-04-29T13:02:30.246" v="148" actId="20577"/>
          <ac:spMkLst>
            <pc:docMk/>
            <pc:sldMk cId="439534955" sldId="560"/>
            <ac:spMk id="4" creationId="{027502F6-C1CD-5535-4947-5A3751C8B927}"/>
          </ac:spMkLst>
        </pc:spChg>
        <pc:picChg chg="add mod">
          <ac:chgData name="Daniel Richardson" userId="b12f1a219faba2ab" providerId="LiveId" clId="{79FAC53B-9052-44F1-8C2B-F5003E5B6E8C}" dt="2024-04-29T13:02:24.807" v="145" actId="1076"/>
          <ac:picMkLst>
            <pc:docMk/>
            <pc:sldMk cId="439534955" sldId="560"/>
            <ac:picMk id="8" creationId="{5DBCE1AE-2F3A-58F4-C8C4-FCBC6BC09D1B}"/>
          </ac:picMkLst>
        </pc:picChg>
        <pc:picChg chg="add mod">
          <ac:chgData name="Daniel Richardson" userId="b12f1a219faba2ab" providerId="LiveId" clId="{79FAC53B-9052-44F1-8C2B-F5003E5B6E8C}" dt="2024-04-29T13:02:34.994" v="149" actId="1076"/>
          <ac:picMkLst>
            <pc:docMk/>
            <pc:sldMk cId="439534955" sldId="560"/>
            <ac:picMk id="10" creationId="{41EC3569-07BE-8EA9-D1E5-C93DB3B01709}"/>
          </ac:picMkLst>
        </pc:picChg>
        <pc:picChg chg="add mod">
          <ac:chgData name="Daniel Richardson" userId="b12f1a219faba2ab" providerId="LiveId" clId="{79FAC53B-9052-44F1-8C2B-F5003E5B6E8C}" dt="2024-04-29T13:02:38.526" v="150" actId="1076"/>
          <ac:picMkLst>
            <pc:docMk/>
            <pc:sldMk cId="439534955" sldId="560"/>
            <ac:picMk id="12" creationId="{9F1A9D29-41D4-D148-1827-4E79B494849E}"/>
          </ac:picMkLst>
        </pc:picChg>
      </pc:sldChg>
      <pc:sldChg chg="modSp mod">
        <pc:chgData name="Daniel Richardson" userId="b12f1a219faba2ab" providerId="LiveId" clId="{79FAC53B-9052-44F1-8C2B-F5003E5B6E8C}" dt="2024-04-29T13:04:37.237" v="231" actId="20577"/>
        <pc:sldMkLst>
          <pc:docMk/>
          <pc:sldMk cId="2977861815" sldId="561"/>
        </pc:sldMkLst>
        <pc:spChg chg="mod">
          <ac:chgData name="Daniel Richardson" userId="b12f1a219faba2ab" providerId="LiveId" clId="{79FAC53B-9052-44F1-8C2B-F5003E5B6E8C}" dt="2024-04-29T13:04:37.237" v="231" actId="20577"/>
          <ac:spMkLst>
            <pc:docMk/>
            <pc:sldMk cId="2977861815" sldId="561"/>
            <ac:spMk id="4" creationId="{027502F6-C1CD-5535-4947-5A3751C8B927}"/>
          </ac:spMkLst>
        </pc:spChg>
      </pc:sldChg>
      <pc:sldChg chg="modSp del mod">
        <pc:chgData name="Daniel Richardson" userId="b12f1a219faba2ab" providerId="LiveId" clId="{79FAC53B-9052-44F1-8C2B-F5003E5B6E8C}" dt="2024-04-29T13:04:47.436" v="232" actId="47"/>
        <pc:sldMkLst>
          <pc:docMk/>
          <pc:sldMk cId="2286416481" sldId="562"/>
        </pc:sldMkLst>
        <pc:spChg chg="mod">
          <ac:chgData name="Daniel Richardson" userId="b12f1a219faba2ab" providerId="LiveId" clId="{79FAC53B-9052-44F1-8C2B-F5003E5B6E8C}" dt="2024-04-29T13:04:30.646" v="227" actId="21"/>
          <ac:spMkLst>
            <pc:docMk/>
            <pc:sldMk cId="2286416481" sldId="562"/>
            <ac:spMk id="4" creationId="{027502F6-C1CD-5535-4947-5A3751C8B927}"/>
          </ac:spMkLst>
        </pc:spChg>
      </pc:sldChg>
      <pc:sldChg chg="addSp delSp modSp del mod">
        <pc:chgData name="Daniel Richardson" userId="b12f1a219faba2ab" providerId="LiveId" clId="{79FAC53B-9052-44F1-8C2B-F5003E5B6E8C}" dt="2024-04-29T13:10:42.595" v="312" actId="47"/>
        <pc:sldMkLst>
          <pc:docMk/>
          <pc:sldMk cId="2209709984" sldId="563"/>
        </pc:sldMkLst>
        <pc:spChg chg="add del">
          <ac:chgData name="Daniel Richardson" userId="b12f1a219faba2ab" providerId="LiveId" clId="{79FAC53B-9052-44F1-8C2B-F5003E5B6E8C}" dt="2024-04-29T13:09:05.518" v="299"/>
          <ac:spMkLst>
            <pc:docMk/>
            <pc:sldMk cId="2209709984" sldId="563"/>
            <ac:spMk id="3" creationId="{C3762070-24E0-DD51-69ED-C635DD28748B}"/>
          </ac:spMkLst>
        </pc:spChg>
        <pc:spChg chg="mod">
          <ac:chgData name="Daniel Richardson" userId="b12f1a219faba2ab" providerId="LiveId" clId="{79FAC53B-9052-44F1-8C2B-F5003E5B6E8C}" dt="2024-04-29T13:10:36.108" v="311" actId="20577"/>
          <ac:spMkLst>
            <pc:docMk/>
            <pc:sldMk cId="2209709984" sldId="563"/>
            <ac:spMk id="4" creationId="{027502F6-C1CD-5535-4947-5A3751C8B927}"/>
          </ac:spMkLst>
        </pc:spChg>
        <pc:picChg chg="add mod">
          <ac:chgData name="Daniel Richardson" userId="b12f1a219faba2ab" providerId="LiveId" clId="{79FAC53B-9052-44F1-8C2B-F5003E5B6E8C}" dt="2024-04-29T13:09:04.804" v="298"/>
          <ac:picMkLst>
            <pc:docMk/>
            <pc:sldMk cId="2209709984" sldId="563"/>
            <ac:picMk id="6" creationId="{9E5C1BC1-F8EF-4073-8EAF-15D721214D72}"/>
          </ac:picMkLst>
        </pc:picChg>
        <pc:picChg chg="add mod">
          <ac:chgData name="Daniel Richardson" userId="b12f1a219faba2ab" providerId="LiveId" clId="{79FAC53B-9052-44F1-8C2B-F5003E5B6E8C}" dt="2024-04-29T13:09:49.501" v="307" actId="14826"/>
          <ac:picMkLst>
            <pc:docMk/>
            <pc:sldMk cId="2209709984" sldId="563"/>
            <ac:picMk id="8" creationId="{A95FAACE-ACCE-D488-E4D6-12E1A4EA4577}"/>
          </ac:picMkLst>
        </pc:picChg>
      </pc:sldChg>
      <pc:sldChg chg="del">
        <pc:chgData name="Daniel Richardson" userId="b12f1a219faba2ab" providerId="LiveId" clId="{79FAC53B-9052-44F1-8C2B-F5003E5B6E8C}" dt="2024-04-29T13:10:43.374" v="313" actId="47"/>
        <pc:sldMkLst>
          <pc:docMk/>
          <pc:sldMk cId="668184606" sldId="564"/>
        </pc:sldMkLst>
      </pc:sldChg>
      <pc:sldChg chg="addSp delSp modSp">
        <pc:chgData name="Daniel Richardson" userId="b12f1a219faba2ab" providerId="LiveId" clId="{79FAC53B-9052-44F1-8C2B-F5003E5B6E8C}" dt="2024-04-29T13:10:48.187" v="314"/>
        <pc:sldMkLst>
          <pc:docMk/>
          <pc:sldMk cId="4161219340" sldId="565"/>
        </pc:sldMkLst>
        <pc:spChg chg="del">
          <ac:chgData name="Daniel Richardson" userId="b12f1a219faba2ab" providerId="LiveId" clId="{79FAC53B-9052-44F1-8C2B-F5003E5B6E8C}" dt="2024-04-29T13:10:48.187" v="314"/>
          <ac:spMkLst>
            <pc:docMk/>
            <pc:sldMk cId="4161219340" sldId="565"/>
            <ac:spMk id="3" creationId="{C3762070-24E0-DD51-69ED-C635DD28748B}"/>
          </ac:spMkLst>
        </pc:spChg>
        <pc:picChg chg="add mod">
          <ac:chgData name="Daniel Richardson" userId="b12f1a219faba2ab" providerId="LiveId" clId="{79FAC53B-9052-44F1-8C2B-F5003E5B6E8C}" dt="2024-04-29T13:10:48.187" v="314"/>
          <ac:picMkLst>
            <pc:docMk/>
            <pc:sldMk cId="4161219340" sldId="565"/>
            <ac:picMk id="5" creationId="{1E9EB6AA-39A9-EA34-1F02-947F3FBEE6CF}"/>
          </ac:picMkLst>
        </pc:picChg>
      </pc:sldChg>
      <pc:sldChg chg="addSp delSp modSp">
        <pc:chgData name="Daniel Richardson" userId="b12f1a219faba2ab" providerId="LiveId" clId="{79FAC53B-9052-44F1-8C2B-F5003E5B6E8C}" dt="2024-04-29T13:10:50.996" v="315"/>
        <pc:sldMkLst>
          <pc:docMk/>
          <pc:sldMk cId="2956917978" sldId="566"/>
        </pc:sldMkLst>
        <pc:spChg chg="del">
          <ac:chgData name="Daniel Richardson" userId="b12f1a219faba2ab" providerId="LiveId" clId="{79FAC53B-9052-44F1-8C2B-F5003E5B6E8C}" dt="2024-04-29T13:10:50.996" v="315"/>
          <ac:spMkLst>
            <pc:docMk/>
            <pc:sldMk cId="2956917978" sldId="566"/>
            <ac:spMk id="3" creationId="{C3762070-24E0-DD51-69ED-C635DD28748B}"/>
          </ac:spMkLst>
        </pc:spChg>
        <pc:picChg chg="add mod">
          <ac:chgData name="Daniel Richardson" userId="b12f1a219faba2ab" providerId="LiveId" clId="{79FAC53B-9052-44F1-8C2B-F5003E5B6E8C}" dt="2024-04-29T13:10:50.996" v="315"/>
          <ac:picMkLst>
            <pc:docMk/>
            <pc:sldMk cId="2956917978" sldId="566"/>
            <ac:picMk id="5" creationId="{4956D4D8-8832-2619-1B6A-3A6B7C8B4D34}"/>
          </ac:picMkLst>
        </pc:picChg>
      </pc:sldChg>
    </pc:docChg>
  </pc:docChgLst>
  <pc:docChgLst>
    <pc:chgData name="Daniel Richardson" userId="b12f1a219faba2ab" providerId="LiveId" clId="{6AE41A40-EA30-4DF8-A912-C0C39C47F138}"/>
    <pc:docChg chg="addSld modSld">
      <pc:chgData name="Daniel Richardson" userId="b12f1a219faba2ab" providerId="LiveId" clId="{6AE41A40-EA30-4DF8-A912-C0C39C47F138}" dt="2024-08-05T13:03:49.587" v="16"/>
      <pc:docMkLst>
        <pc:docMk/>
      </pc:docMkLst>
      <pc:sldChg chg="modSp">
        <pc:chgData name="Daniel Richardson" userId="b12f1a219faba2ab" providerId="LiveId" clId="{6AE41A40-EA30-4DF8-A912-C0C39C47F138}" dt="2024-08-05T13:01:11.514" v="0"/>
        <pc:sldMkLst>
          <pc:docMk/>
          <pc:sldMk cId="3436593286" sldId="267"/>
        </pc:sldMkLst>
        <pc:spChg chg="mod">
          <ac:chgData name="Daniel Richardson" userId="b12f1a219faba2ab" providerId="LiveId" clId="{6AE41A40-EA30-4DF8-A912-C0C39C47F138}" dt="2024-08-05T13:01:11.514" v="0"/>
          <ac:spMkLst>
            <pc:docMk/>
            <pc:sldMk cId="3436593286" sldId="267"/>
            <ac:spMk id="2" creationId="{4C26B46D-8F90-426C-8C74-18566683FF70}"/>
          </ac:spMkLst>
        </pc:spChg>
        <pc:spChg chg="mod">
          <ac:chgData name="Daniel Richardson" userId="b12f1a219faba2ab" providerId="LiveId" clId="{6AE41A40-EA30-4DF8-A912-C0C39C47F138}" dt="2024-08-05T13:01:11.514" v="0"/>
          <ac:spMkLst>
            <pc:docMk/>
            <pc:sldMk cId="3436593286" sldId="267"/>
            <ac:spMk id="3" creationId="{C2200251-BFC7-4A0C-9329-7A74AA32F780}"/>
          </ac:spMkLst>
        </pc:spChg>
        <pc:picChg chg="mod">
          <ac:chgData name="Daniel Richardson" userId="b12f1a219faba2ab" providerId="LiveId" clId="{6AE41A40-EA30-4DF8-A912-C0C39C47F138}" dt="2024-08-05T13:01:11.514" v="0"/>
          <ac:picMkLst>
            <pc:docMk/>
            <pc:sldMk cId="3436593286" sldId="267"/>
            <ac:picMk id="6" creationId="{F037101C-0DC6-4533-E359-BC2787E9D01F}"/>
          </ac:picMkLst>
        </pc:picChg>
      </pc:sldChg>
      <pc:sldChg chg="modSp">
        <pc:chgData name="Daniel Richardson" userId="b12f1a219faba2ab" providerId="LiveId" clId="{6AE41A40-EA30-4DF8-A912-C0C39C47F138}" dt="2024-08-05T13:01:11.514" v="0"/>
        <pc:sldMkLst>
          <pc:docMk/>
          <pc:sldMk cId="2320480702" sldId="277"/>
        </pc:sldMkLst>
        <pc:spChg chg="mod">
          <ac:chgData name="Daniel Richardson" userId="b12f1a219faba2ab" providerId="LiveId" clId="{6AE41A40-EA30-4DF8-A912-C0C39C47F138}" dt="2024-08-05T13:01:11.514" v="0"/>
          <ac:spMkLst>
            <pc:docMk/>
            <pc:sldMk cId="2320480702" sldId="277"/>
            <ac:spMk id="2" creationId="{3ED26E23-89F1-AD50-BA39-B57FE0701A56}"/>
          </ac:spMkLst>
        </pc:spChg>
        <pc:spChg chg="mod">
          <ac:chgData name="Daniel Richardson" userId="b12f1a219faba2ab" providerId="LiveId" clId="{6AE41A40-EA30-4DF8-A912-C0C39C47F138}" dt="2024-08-05T13:01:11.514" v="0"/>
          <ac:spMkLst>
            <pc:docMk/>
            <pc:sldMk cId="2320480702" sldId="277"/>
            <ac:spMk id="4" creationId="{027502F6-C1CD-5535-4947-5A3751C8B927}"/>
          </ac:spMkLst>
        </pc:spChg>
        <pc:picChg chg="mod">
          <ac:chgData name="Daniel Richardson" userId="b12f1a219faba2ab" providerId="LiveId" clId="{6AE41A40-EA30-4DF8-A912-C0C39C47F138}" dt="2024-08-05T13:01:11.514" v="0"/>
          <ac:picMkLst>
            <pc:docMk/>
            <pc:sldMk cId="2320480702" sldId="277"/>
            <ac:picMk id="6" creationId="{693123A4-15C9-7DE2-19BD-98BC77B9414C}"/>
          </ac:picMkLst>
        </pc:picChg>
      </pc:sldChg>
      <pc:sldChg chg="modSp">
        <pc:chgData name="Daniel Richardson" userId="b12f1a219faba2ab" providerId="LiveId" clId="{6AE41A40-EA30-4DF8-A912-C0C39C47F138}" dt="2024-08-05T13:01:11.514" v="0"/>
        <pc:sldMkLst>
          <pc:docMk/>
          <pc:sldMk cId="481528629" sldId="496"/>
        </pc:sldMkLst>
        <pc:spChg chg="mod">
          <ac:chgData name="Daniel Richardson" userId="b12f1a219faba2ab" providerId="LiveId" clId="{6AE41A40-EA30-4DF8-A912-C0C39C47F138}" dt="2024-08-05T13:01:11.514" v="0"/>
          <ac:spMkLst>
            <pc:docMk/>
            <pc:sldMk cId="481528629" sldId="496"/>
            <ac:spMk id="2" creationId="{3ED26E23-89F1-AD50-BA39-B57FE0701A56}"/>
          </ac:spMkLst>
        </pc:spChg>
        <pc:spChg chg="mod">
          <ac:chgData name="Daniel Richardson" userId="b12f1a219faba2ab" providerId="LiveId" clId="{6AE41A40-EA30-4DF8-A912-C0C39C47F138}" dt="2024-08-05T13:01:11.514" v="0"/>
          <ac:spMkLst>
            <pc:docMk/>
            <pc:sldMk cId="481528629" sldId="496"/>
            <ac:spMk id="4" creationId="{027502F6-C1CD-5535-4947-5A3751C8B927}"/>
          </ac:spMkLst>
        </pc:spChg>
        <pc:picChg chg="mod">
          <ac:chgData name="Daniel Richardson" userId="b12f1a219faba2ab" providerId="LiveId" clId="{6AE41A40-EA30-4DF8-A912-C0C39C47F138}" dt="2024-08-05T13:01:11.514" v="0"/>
          <ac:picMkLst>
            <pc:docMk/>
            <pc:sldMk cId="481528629" sldId="496"/>
            <ac:picMk id="5" creationId="{8739B02A-9AC5-9DE0-1D57-118B75223CAD}"/>
          </ac:picMkLst>
        </pc:picChg>
      </pc:sldChg>
      <pc:sldChg chg="modSp">
        <pc:chgData name="Daniel Richardson" userId="b12f1a219faba2ab" providerId="LiveId" clId="{6AE41A40-EA30-4DF8-A912-C0C39C47F138}" dt="2024-08-05T13:01:11.514" v="0"/>
        <pc:sldMkLst>
          <pc:docMk/>
          <pc:sldMk cId="2596537175" sldId="554"/>
        </pc:sldMkLst>
        <pc:spChg chg="mod">
          <ac:chgData name="Daniel Richardson" userId="b12f1a219faba2ab" providerId="LiveId" clId="{6AE41A40-EA30-4DF8-A912-C0C39C47F138}" dt="2024-08-05T13:01:11.514" v="0"/>
          <ac:spMkLst>
            <pc:docMk/>
            <pc:sldMk cId="2596537175" sldId="554"/>
            <ac:spMk id="2" creationId="{3ED26E23-89F1-AD50-BA39-B57FE0701A56}"/>
          </ac:spMkLst>
        </pc:spChg>
        <pc:spChg chg="mod">
          <ac:chgData name="Daniel Richardson" userId="b12f1a219faba2ab" providerId="LiveId" clId="{6AE41A40-EA30-4DF8-A912-C0C39C47F138}" dt="2024-08-05T13:01:11.514" v="0"/>
          <ac:spMkLst>
            <pc:docMk/>
            <pc:sldMk cId="2596537175" sldId="554"/>
            <ac:spMk id="4" creationId="{027502F6-C1CD-5535-4947-5A3751C8B927}"/>
          </ac:spMkLst>
        </pc:spChg>
        <pc:picChg chg="mod">
          <ac:chgData name="Daniel Richardson" userId="b12f1a219faba2ab" providerId="LiveId" clId="{6AE41A40-EA30-4DF8-A912-C0C39C47F138}" dt="2024-08-05T13:01:11.514" v="0"/>
          <ac:picMkLst>
            <pc:docMk/>
            <pc:sldMk cId="2596537175" sldId="554"/>
            <ac:picMk id="5" creationId="{037A01D3-B32F-868B-F58B-19B3F6779E2C}"/>
          </ac:picMkLst>
        </pc:picChg>
      </pc:sldChg>
      <pc:sldChg chg="modSp">
        <pc:chgData name="Daniel Richardson" userId="b12f1a219faba2ab" providerId="LiveId" clId="{6AE41A40-EA30-4DF8-A912-C0C39C47F138}" dt="2024-08-05T13:01:11.514" v="0"/>
        <pc:sldMkLst>
          <pc:docMk/>
          <pc:sldMk cId="1572689071" sldId="555"/>
        </pc:sldMkLst>
        <pc:spChg chg="mod">
          <ac:chgData name="Daniel Richardson" userId="b12f1a219faba2ab" providerId="LiveId" clId="{6AE41A40-EA30-4DF8-A912-C0C39C47F138}" dt="2024-08-05T13:01:11.514" v="0"/>
          <ac:spMkLst>
            <pc:docMk/>
            <pc:sldMk cId="1572689071" sldId="555"/>
            <ac:spMk id="2" creationId="{3ED26E23-89F1-AD50-BA39-B57FE0701A56}"/>
          </ac:spMkLst>
        </pc:spChg>
        <pc:spChg chg="mod">
          <ac:chgData name="Daniel Richardson" userId="b12f1a219faba2ab" providerId="LiveId" clId="{6AE41A40-EA30-4DF8-A912-C0C39C47F138}" dt="2024-08-05T13:01:11.514" v="0"/>
          <ac:spMkLst>
            <pc:docMk/>
            <pc:sldMk cId="1572689071" sldId="555"/>
            <ac:spMk id="4" creationId="{027502F6-C1CD-5535-4947-5A3751C8B927}"/>
          </ac:spMkLst>
        </pc:spChg>
        <pc:picChg chg="mod">
          <ac:chgData name="Daniel Richardson" userId="b12f1a219faba2ab" providerId="LiveId" clId="{6AE41A40-EA30-4DF8-A912-C0C39C47F138}" dt="2024-08-05T13:01:11.514" v="0"/>
          <ac:picMkLst>
            <pc:docMk/>
            <pc:sldMk cId="1572689071" sldId="555"/>
            <ac:picMk id="5" creationId="{5E419987-D3DE-9A83-3A8E-958444047D71}"/>
          </ac:picMkLst>
        </pc:picChg>
      </pc:sldChg>
      <pc:sldChg chg="add">
        <pc:chgData name="Daniel Richardson" userId="b12f1a219faba2ab" providerId="LiveId" clId="{6AE41A40-EA30-4DF8-A912-C0C39C47F138}" dt="2024-08-05T13:03:49.587" v="16"/>
        <pc:sldMkLst>
          <pc:docMk/>
          <pc:sldMk cId="3340726966" sldId="556"/>
        </pc:sldMkLst>
      </pc:sldChg>
      <pc:sldChg chg="modSp">
        <pc:chgData name="Daniel Richardson" userId="b12f1a219faba2ab" providerId="LiveId" clId="{6AE41A40-EA30-4DF8-A912-C0C39C47F138}" dt="2024-08-05T13:01:11.514" v="0"/>
        <pc:sldMkLst>
          <pc:docMk/>
          <pc:sldMk cId="125593334" sldId="558"/>
        </pc:sldMkLst>
        <pc:spChg chg="mod">
          <ac:chgData name="Daniel Richardson" userId="b12f1a219faba2ab" providerId="LiveId" clId="{6AE41A40-EA30-4DF8-A912-C0C39C47F138}" dt="2024-08-05T13:01:11.514" v="0"/>
          <ac:spMkLst>
            <pc:docMk/>
            <pc:sldMk cId="125593334" sldId="558"/>
            <ac:spMk id="2" creationId="{3ED26E23-89F1-AD50-BA39-B57FE0701A56}"/>
          </ac:spMkLst>
        </pc:spChg>
        <pc:spChg chg="mod">
          <ac:chgData name="Daniel Richardson" userId="b12f1a219faba2ab" providerId="LiveId" clId="{6AE41A40-EA30-4DF8-A912-C0C39C47F138}" dt="2024-08-05T13:01:11.514" v="0"/>
          <ac:spMkLst>
            <pc:docMk/>
            <pc:sldMk cId="125593334" sldId="558"/>
            <ac:spMk id="4" creationId="{027502F6-C1CD-5535-4947-5A3751C8B927}"/>
          </ac:spMkLst>
        </pc:spChg>
        <pc:picChg chg="mod">
          <ac:chgData name="Daniel Richardson" userId="b12f1a219faba2ab" providerId="LiveId" clId="{6AE41A40-EA30-4DF8-A912-C0C39C47F138}" dt="2024-08-05T13:01:11.514" v="0"/>
          <ac:picMkLst>
            <pc:docMk/>
            <pc:sldMk cId="125593334" sldId="558"/>
            <ac:picMk id="5" creationId="{85BA0B32-9BC6-D1F4-8CFD-2CDC13205C92}"/>
          </ac:picMkLst>
        </pc:picChg>
      </pc:sldChg>
      <pc:sldChg chg="modSp">
        <pc:chgData name="Daniel Richardson" userId="b12f1a219faba2ab" providerId="LiveId" clId="{6AE41A40-EA30-4DF8-A912-C0C39C47F138}" dt="2024-08-05T13:01:11.514" v="0"/>
        <pc:sldMkLst>
          <pc:docMk/>
          <pc:sldMk cId="1884164549" sldId="559"/>
        </pc:sldMkLst>
        <pc:spChg chg="mod">
          <ac:chgData name="Daniel Richardson" userId="b12f1a219faba2ab" providerId="LiveId" clId="{6AE41A40-EA30-4DF8-A912-C0C39C47F138}" dt="2024-08-05T13:01:11.514" v="0"/>
          <ac:spMkLst>
            <pc:docMk/>
            <pc:sldMk cId="1884164549" sldId="559"/>
            <ac:spMk id="2" creationId="{3ED26E23-89F1-AD50-BA39-B57FE0701A56}"/>
          </ac:spMkLst>
        </pc:spChg>
        <pc:spChg chg="mod">
          <ac:chgData name="Daniel Richardson" userId="b12f1a219faba2ab" providerId="LiveId" clId="{6AE41A40-EA30-4DF8-A912-C0C39C47F138}" dt="2024-08-05T13:01:11.514" v="0"/>
          <ac:spMkLst>
            <pc:docMk/>
            <pc:sldMk cId="1884164549" sldId="559"/>
            <ac:spMk id="4" creationId="{027502F6-C1CD-5535-4947-5A3751C8B927}"/>
          </ac:spMkLst>
        </pc:spChg>
        <pc:picChg chg="mod">
          <ac:chgData name="Daniel Richardson" userId="b12f1a219faba2ab" providerId="LiveId" clId="{6AE41A40-EA30-4DF8-A912-C0C39C47F138}" dt="2024-08-05T13:01:11.514" v="0"/>
          <ac:picMkLst>
            <pc:docMk/>
            <pc:sldMk cId="1884164549" sldId="559"/>
            <ac:picMk id="5" creationId="{D13A7BF5-D8F6-2E3B-ED4E-926D24CA1B9B}"/>
          </ac:picMkLst>
        </pc:picChg>
      </pc:sldChg>
      <pc:sldChg chg="modSp">
        <pc:chgData name="Daniel Richardson" userId="b12f1a219faba2ab" providerId="LiveId" clId="{6AE41A40-EA30-4DF8-A912-C0C39C47F138}" dt="2024-08-05T13:01:11.514" v="0"/>
        <pc:sldMkLst>
          <pc:docMk/>
          <pc:sldMk cId="439534955" sldId="560"/>
        </pc:sldMkLst>
        <pc:spChg chg="mod">
          <ac:chgData name="Daniel Richardson" userId="b12f1a219faba2ab" providerId="LiveId" clId="{6AE41A40-EA30-4DF8-A912-C0C39C47F138}" dt="2024-08-05T13:01:11.514" v="0"/>
          <ac:spMkLst>
            <pc:docMk/>
            <pc:sldMk cId="439534955" sldId="560"/>
            <ac:spMk id="2" creationId="{3ED26E23-89F1-AD50-BA39-B57FE0701A56}"/>
          </ac:spMkLst>
        </pc:spChg>
        <pc:spChg chg="mod">
          <ac:chgData name="Daniel Richardson" userId="b12f1a219faba2ab" providerId="LiveId" clId="{6AE41A40-EA30-4DF8-A912-C0C39C47F138}" dt="2024-08-05T13:01:11.514" v="0"/>
          <ac:spMkLst>
            <pc:docMk/>
            <pc:sldMk cId="439534955" sldId="560"/>
            <ac:spMk id="4" creationId="{027502F6-C1CD-5535-4947-5A3751C8B927}"/>
          </ac:spMkLst>
        </pc:spChg>
        <pc:picChg chg="mod">
          <ac:chgData name="Daniel Richardson" userId="b12f1a219faba2ab" providerId="LiveId" clId="{6AE41A40-EA30-4DF8-A912-C0C39C47F138}" dt="2024-08-05T13:01:11.514" v="0"/>
          <ac:picMkLst>
            <pc:docMk/>
            <pc:sldMk cId="439534955" sldId="560"/>
            <ac:picMk id="6" creationId="{7A563A38-62BE-6BF2-74D5-0259C741A69C}"/>
          </ac:picMkLst>
        </pc:picChg>
      </pc:sldChg>
      <pc:sldChg chg="modSp">
        <pc:chgData name="Daniel Richardson" userId="b12f1a219faba2ab" providerId="LiveId" clId="{6AE41A40-EA30-4DF8-A912-C0C39C47F138}" dt="2024-08-05T13:01:11.514" v="0"/>
        <pc:sldMkLst>
          <pc:docMk/>
          <pc:sldMk cId="2977861815" sldId="561"/>
        </pc:sldMkLst>
        <pc:spChg chg="mod">
          <ac:chgData name="Daniel Richardson" userId="b12f1a219faba2ab" providerId="LiveId" clId="{6AE41A40-EA30-4DF8-A912-C0C39C47F138}" dt="2024-08-05T13:01:11.514" v="0"/>
          <ac:spMkLst>
            <pc:docMk/>
            <pc:sldMk cId="2977861815" sldId="561"/>
            <ac:spMk id="2" creationId="{3ED26E23-89F1-AD50-BA39-B57FE0701A56}"/>
          </ac:spMkLst>
        </pc:spChg>
        <pc:spChg chg="mod">
          <ac:chgData name="Daniel Richardson" userId="b12f1a219faba2ab" providerId="LiveId" clId="{6AE41A40-EA30-4DF8-A912-C0C39C47F138}" dt="2024-08-05T13:01:11.514" v="0"/>
          <ac:spMkLst>
            <pc:docMk/>
            <pc:sldMk cId="2977861815" sldId="561"/>
            <ac:spMk id="4" creationId="{027502F6-C1CD-5535-4947-5A3751C8B927}"/>
          </ac:spMkLst>
        </pc:spChg>
        <pc:picChg chg="mod">
          <ac:chgData name="Daniel Richardson" userId="b12f1a219faba2ab" providerId="LiveId" clId="{6AE41A40-EA30-4DF8-A912-C0C39C47F138}" dt="2024-08-05T13:01:11.514" v="0"/>
          <ac:picMkLst>
            <pc:docMk/>
            <pc:sldMk cId="2977861815" sldId="561"/>
            <ac:picMk id="6" creationId="{2E8873E1-949D-5E01-080A-DDD1F75B625A}"/>
          </ac:picMkLst>
        </pc:picChg>
      </pc:sldChg>
      <pc:sldChg chg="modSp">
        <pc:chgData name="Daniel Richardson" userId="b12f1a219faba2ab" providerId="LiveId" clId="{6AE41A40-EA30-4DF8-A912-C0C39C47F138}" dt="2024-08-05T13:01:11.514" v="0"/>
        <pc:sldMkLst>
          <pc:docMk/>
          <pc:sldMk cId="4161219340" sldId="565"/>
        </pc:sldMkLst>
        <pc:spChg chg="mod">
          <ac:chgData name="Daniel Richardson" userId="b12f1a219faba2ab" providerId="LiveId" clId="{6AE41A40-EA30-4DF8-A912-C0C39C47F138}" dt="2024-08-05T13:01:11.514" v="0"/>
          <ac:spMkLst>
            <pc:docMk/>
            <pc:sldMk cId="4161219340" sldId="565"/>
            <ac:spMk id="2" creationId="{3ED26E23-89F1-AD50-BA39-B57FE0701A56}"/>
          </ac:spMkLst>
        </pc:spChg>
        <pc:spChg chg="mod">
          <ac:chgData name="Daniel Richardson" userId="b12f1a219faba2ab" providerId="LiveId" clId="{6AE41A40-EA30-4DF8-A912-C0C39C47F138}" dt="2024-08-05T13:01:11.514" v="0"/>
          <ac:spMkLst>
            <pc:docMk/>
            <pc:sldMk cId="4161219340" sldId="565"/>
            <ac:spMk id="4" creationId="{027502F6-C1CD-5535-4947-5A3751C8B927}"/>
          </ac:spMkLst>
        </pc:spChg>
        <pc:picChg chg="mod">
          <ac:chgData name="Daniel Richardson" userId="b12f1a219faba2ab" providerId="LiveId" clId="{6AE41A40-EA30-4DF8-A912-C0C39C47F138}" dt="2024-08-05T13:01:11.514" v="0"/>
          <ac:picMkLst>
            <pc:docMk/>
            <pc:sldMk cId="4161219340" sldId="565"/>
            <ac:picMk id="5" creationId="{1E9EB6AA-39A9-EA34-1F02-947F3FBEE6CF}"/>
          </ac:picMkLst>
        </pc:picChg>
      </pc:sldChg>
      <pc:sldChg chg="modSp">
        <pc:chgData name="Daniel Richardson" userId="b12f1a219faba2ab" providerId="LiveId" clId="{6AE41A40-EA30-4DF8-A912-C0C39C47F138}" dt="2024-08-05T13:01:11.514" v="0"/>
        <pc:sldMkLst>
          <pc:docMk/>
          <pc:sldMk cId="2956917978" sldId="566"/>
        </pc:sldMkLst>
        <pc:spChg chg="mod">
          <ac:chgData name="Daniel Richardson" userId="b12f1a219faba2ab" providerId="LiveId" clId="{6AE41A40-EA30-4DF8-A912-C0C39C47F138}" dt="2024-08-05T13:01:11.514" v="0"/>
          <ac:spMkLst>
            <pc:docMk/>
            <pc:sldMk cId="2956917978" sldId="566"/>
            <ac:spMk id="2" creationId="{3ED26E23-89F1-AD50-BA39-B57FE0701A56}"/>
          </ac:spMkLst>
        </pc:spChg>
        <pc:spChg chg="mod">
          <ac:chgData name="Daniel Richardson" userId="b12f1a219faba2ab" providerId="LiveId" clId="{6AE41A40-EA30-4DF8-A912-C0C39C47F138}" dt="2024-08-05T13:01:11.514" v="0"/>
          <ac:spMkLst>
            <pc:docMk/>
            <pc:sldMk cId="2956917978" sldId="566"/>
            <ac:spMk id="4" creationId="{027502F6-C1CD-5535-4947-5A3751C8B927}"/>
          </ac:spMkLst>
        </pc:spChg>
        <pc:picChg chg="mod">
          <ac:chgData name="Daniel Richardson" userId="b12f1a219faba2ab" providerId="LiveId" clId="{6AE41A40-EA30-4DF8-A912-C0C39C47F138}" dt="2024-08-05T13:01:11.514" v="0"/>
          <ac:picMkLst>
            <pc:docMk/>
            <pc:sldMk cId="2956917978" sldId="566"/>
            <ac:picMk id="5" creationId="{4956D4D8-8832-2619-1B6A-3A6B7C8B4D34}"/>
          </ac:picMkLst>
        </pc:picChg>
      </pc:sldChg>
      <pc:sldChg chg="modSp add mod">
        <pc:chgData name="Daniel Richardson" userId="b12f1a219faba2ab" providerId="LiveId" clId="{6AE41A40-EA30-4DF8-A912-C0C39C47F138}" dt="2024-08-05T13:02:22.129" v="15" actId="20577"/>
        <pc:sldMkLst>
          <pc:docMk/>
          <pc:sldMk cId="4035103552" sldId="567"/>
        </pc:sldMkLst>
        <pc:spChg chg="mod">
          <ac:chgData name="Daniel Richardson" userId="b12f1a219faba2ab" providerId="LiveId" clId="{6AE41A40-EA30-4DF8-A912-C0C39C47F138}" dt="2024-08-05T13:02:22.129" v="15" actId="20577"/>
          <ac:spMkLst>
            <pc:docMk/>
            <pc:sldMk cId="4035103552" sldId="567"/>
            <ac:spMk id="2" creationId="{77838BB7-254A-E7A1-C788-498A7737B56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402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393638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348389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993191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47919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69234398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38BB7-254A-E7A1-C788-498A7737B56D}"/>
              </a:ext>
            </a:extLst>
          </p:cNvPr>
          <p:cNvSpPr>
            <a:spLocks noGrp="1"/>
          </p:cNvSpPr>
          <p:nvPr>
            <p:ph type="ctrTitle"/>
          </p:nvPr>
        </p:nvSpPr>
        <p:spPr/>
        <p:txBody>
          <a:bodyPr/>
          <a:lstStyle/>
          <a:p>
            <a:r>
              <a:rPr lang="en-GB" dirty="0"/>
              <a:t>Pseudocode</a:t>
            </a:r>
          </a:p>
        </p:txBody>
      </p:sp>
      <p:sp>
        <p:nvSpPr>
          <p:cNvPr id="3" name="Subtitle 2">
            <a:extLst>
              <a:ext uri="{FF2B5EF4-FFF2-40B4-BE49-F238E27FC236}">
                <a16:creationId xmlns:a16="http://schemas.microsoft.com/office/drawing/2014/main" id="{C853ED09-0D72-219F-21FE-4194EECF3F6C}"/>
              </a:ext>
            </a:extLst>
          </p:cNvPr>
          <p:cNvSpPr>
            <a:spLocks noGrp="1"/>
          </p:cNvSpPr>
          <p:nvPr>
            <p:ph type="subTitle" idx="1"/>
          </p:nvPr>
        </p:nvSpPr>
        <p:spPr/>
        <p:txBody>
          <a:bodyPr/>
          <a:lstStyle/>
          <a:p>
            <a:r>
              <a:rPr lang="en-GB" dirty="0"/>
              <a:t>Computational Thinking &amp; Programming Skills</a:t>
            </a:r>
          </a:p>
        </p:txBody>
      </p:sp>
    </p:spTree>
    <p:extLst>
      <p:ext uri="{BB962C8B-B14F-4D97-AF65-F5344CB8AC3E}">
        <p14:creationId xmlns:p14="http://schemas.microsoft.com/office/powerpoint/2010/main" val="4035103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Simple Programming Using Pseudocode</a:t>
            </a:r>
          </a:p>
        </p:txBody>
      </p:sp>
      <p:pic>
        <p:nvPicPr>
          <p:cNvPr id="5" name="Picture Placeholder 7">
            <a:extLst>
              <a:ext uri="{FF2B5EF4-FFF2-40B4-BE49-F238E27FC236}">
                <a16:creationId xmlns:a16="http://schemas.microsoft.com/office/drawing/2014/main" id="{1E9EB6AA-39A9-EA34-1F02-947F3FBEE6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995" b="1995"/>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Line 01 </a:t>
            </a:r>
          </a:p>
          <a:p>
            <a:pPr>
              <a:lnSpc>
                <a:spcPct val="150000"/>
              </a:lnSpc>
            </a:pPr>
            <a:r>
              <a:rPr lang="en-US" dirty="0"/>
              <a:t>This is a comment. Comments don’t actually do anything and are simply used by the programmer to remind them what a block of code does.</a:t>
            </a:r>
          </a:p>
          <a:p>
            <a:pPr>
              <a:lnSpc>
                <a:spcPct val="150000"/>
              </a:lnSpc>
            </a:pPr>
            <a:r>
              <a:rPr lang="en-US" b="1" dirty="0"/>
              <a:t>Line 02 </a:t>
            </a:r>
          </a:p>
          <a:p>
            <a:pPr>
              <a:lnSpc>
                <a:spcPct val="150000"/>
              </a:lnSpc>
            </a:pPr>
            <a:r>
              <a:rPr lang="en-US" dirty="0"/>
              <a:t>This prompts the user to enter a value.</a:t>
            </a:r>
          </a:p>
          <a:p>
            <a:pPr>
              <a:lnSpc>
                <a:spcPct val="150000"/>
              </a:lnSpc>
            </a:pPr>
            <a:r>
              <a:rPr lang="en-US" b="1" dirty="0"/>
              <a:t>Line 03 </a:t>
            </a:r>
          </a:p>
          <a:p>
            <a:pPr>
              <a:lnSpc>
                <a:spcPct val="150000"/>
              </a:lnSpc>
            </a:pPr>
            <a:r>
              <a:rPr lang="en-US" dirty="0"/>
              <a:t>This declares a variable called number1 and stores the value input by the user.</a:t>
            </a:r>
          </a:p>
          <a:p>
            <a:pPr>
              <a:lnSpc>
                <a:spcPct val="150000"/>
              </a:lnSpc>
            </a:pPr>
            <a:r>
              <a:rPr lang="en-US" b="1" dirty="0"/>
              <a:t>Line 04 </a:t>
            </a:r>
          </a:p>
          <a:p>
            <a:pPr>
              <a:lnSpc>
                <a:spcPct val="150000"/>
              </a:lnSpc>
            </a:pPr>
            <a:r>
              <a:rPr lang="en-US" dirty="0"/>
              <a:t>This prompts the user to enter a second value.</a:t>
            </a:r>
          </a:p>
        </p:txBody>
      </p:sp>
    </p:spTree>
    <p:extLst>
      <p:ext uri="{BB962C8B-B14F-4D97-AF65-F5344CB8AC3E}">
        <p14:creationId xmlns:p14="http://schemas.microsoft.com/office/powerpoint/2010/main" val="4161219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Simple Programming Using Pseudocode</a:t>
            </a:r>
          </a:p>
        </p:txBody>
      </p:sp>
      <p:pic>
        <p:nvPicPr>
          <p:cNvPr id="5" name="Picture Placeholder 7">
            <a:extLst>
              <a:ext uri="{FF2B5EF4-FFF2-40B4-BE49-F238E27FC236}">
                <a16:creationId xmlns:a16="http://schemas.microsoft.com/office/drawing/2014/main" id="{4956D4D8-8832-2619-1B6A-3A6B7C8B4D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995" b="1995"/>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Line 05 </a:t>
            </a:r>
          </a:p>
          <a:p>
            <a:pPr>
              <a:lnSpc>
                <a:spcPct val="150000"/>
              </a:lnSpc>
            </a:pPr>
            <a:r>
              <a:rPr lang="en-US" dirty="0"/>
              <a:t>This declares a variable called number2 and stores the value input by the user.</a:t>
            </a:r>
          </a:p>
          <a:p>
            <a:pPr>
              <a:lnSpc>
                <a:spcPct val="150000"/>
              </a:lnSpc>
            </a:pPr>
            <a:r>
              <a:rPr lang="en-US" b="1" dirty="0"/>
              <a:t>Line 06 </a:t>
            </a:r>
          </a:p>
          <a:p>
            <a:pPr>
              <a:lnSpc>
                <a:spcPct val="150000"/>
              </a:lnSpc>
            </a:pPr>
            <a:r>
              <a:rPr lang="en-US" dirty="0"/>
              <a:t>This declares a variable called result and then adds together the contents of the variables number1 and number2 and stores this in the result variable.</a:t>
            </a:r>
          </a:p>
          <a:p>
            <a:pPr>
              <a:lnSpc>
                <a:spcPct val="150000"/>
              </a:lnSpc>
            </a:pPr>
            <a:r>
              <a:rPr lang="en-US" b="1" dirty="0"/>
              <a:t>Line 07 </a:t>
            </a:r>
          </a:p>
          <a:p>
            <a:pPr>
              <a:lnSpc>
                <a:spcPct val="150000"/>
              </a:lnSpc>
            </a:pPr>
            <a:r>
              <a:rPr lang="en-US" dirty="0"/>
              <a:t>This is where the result of the calculation is displayed to the user.</a:t>
            </a:r>
          </a:p>
        </p:txBody>
      </p:sp>
    </p:spTree>
    <p:extLst>
      <p:ext uri="{BB962C8B-B14F-4D97-AF65-F5344CB8AC3E}">
        <p14:creationId xmlns:p14="http://schemas.microsoft.com/office/powerpoint/2010/main" val="2956917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a:extLst>
              <a:ext uri="{FF2B5EF4-FFF2-40B4-BE49-F238E27FC236}">
                <a16:creationId xmlns:a16="http://schemas.microsoft.com/office/drawing/2014/main" id="{F037101C-0DC6-4533-E359-BC2787E9D01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US" dirty="0"/>
              <a:t>Programmers use pseudocode to show how their code is going to work.</a:t>
            </a:r>
          </a:p>
          <a:p>
            <a:pPr fontAlgn="base">
              <a:lnSpc>
                <a:spcPct val="150000"/>
              </a:lnSpc>
              <a:spcAft>
                <a:spcPts val="1200"/>
              </a:spcAft>
            </a:pPr>
            <a:r>
              <a:rPr lang="en-US" dirty="0"/>
              <a:t>It is completely independent of any programming language.</a:t>
            </a:r>
          </a:p>
          <a:p>
            <a:pPr fontAlgn="base">
              <a:lnSpc>
                <a:spcPct val="150000"/>
              </a:lnSpc>
              <a:spcAft>
                <a:spcPts val="1200"/>
              </a:spcAft>
            </a:pPr>
            <a:r>
              <a:rPr lang="en-US" dirty="0"/>
              <a:t>AQA pseudocode is very similar to other forms of pseudocode.</a:t>
            </a:r>
          </a:p>
          <a:p>
            <a:pPr fontAlgn="base">
              <a:lnSpc>
                <a:spcPct val="150000"/>
              </a:lnSpc>
              <a:spcAft>
                <a:spcPts val="1200"/>
              </a:spcAft>
            </a:pPr>
            <a:r>
              <a:rPr lang="en-US" dirty="0"/>
              <a:t>It is more formal, though, in that it has its own rules.</a:t>
            </a:r>
          </a:p>
          <a:p>
            <a:pPr fontAlgn="base">
              <a:lnSpc>
                <a:spcPct val="150000"/>
              </a:lnSpc>
              <a:spcAft>
                <a:spcPts val="1200"/>
              </a:spcAft>
            </a:pPr>
            <a:r>
              <a:rPr lang="en-US" dirty="0"/>
              <a:t>You may be asked questions and asked to give answers in pseudocode.</a:t>
            </a:r>
          </a:p>
          <a:p>
            <a:pPr fontAlgn="base">
              <a:lnSpc>
                <a:spcPct val="150000"/>
              </a:lnSpc>
              <a:spcAft>
                <a:spcPts val="1200"/>
              </a:spcAft>
            </a:pPr>
            <a:r>
              <a:rPr lang="en-US" dirty="0"/>
              <a:t>It allows for code comments as well as variable declarations, input, and output.</a:t>
            </a:r>
          </a:p>
          <a:p>
            <a:pPr fontAlgn="base">
              <a:lnSpc>
                <a:spcPct val="150000"/>
              </a:lnSpc>
              <a:spcAft>
                <a:spcPts val="1200"/>
              </a:spcAft>
            </a:pPr>
            <a:r>
              <a:rPr lang="en-US" dirty="0"/>
              <a:t>This is a paper-based language only, and there is no compiler.</a:t>
            </a:r>
          </a:p>
        </p:txBody>
      </p:sp>
    </p:spTree>
    <p:extLst>
      <p:ext uri="{BB962C8B-B14F-4D97-AF65-F5344CB8AC3E}">
        <p14:creationId xmlns:p14="http://schemas.microsoft.com/office/powerpoint/2010/main" val="3436593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2BC91F2-109D-411F-D217-EB56D68443F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340726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693123A4-15C9-7DE2-19BD-98BC77B9414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a:solidFill>
            <a:srgbClr val="27C264"/>
          </a:solid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Before beginning to code any algorithm, it is a good idea to plan what your algorithm is going to do and how you are going to do it.</a:t>
            </a:r>
          </a:p>
          <a:p>
            <a:pPr>
              <a:lnSpc>
                <a:spcPct val="150000"/>
              </a:lnSpc>
            </a:pPr>
            <a:r>
              <a:rPr lang="en-US" dirty="0"/>
              <a:t>One of the most common tools for designing algorithms is pseudocode, which is like real code but intended for human rather than machine reading. </a:t>
            </a:r>
          </a:p>
          <a:p>
            <a:pPr>
              <a:lnSpc>
                <a:spcPct val="150000"/>
              </a:lnSpc>
            </a:pPr>
            <a:r>
              <a:rPr lang="en-US" dirty="0"/>
              <a:t>In your exam, you might be asked questions (and asked to answer them) in pseudocode.</a:t>
            </a:r>
          </a:p>
          <a:p>
            <a:pPr>
              <a:lnSpc>
                <a:spcPct val="150000"/>
              </a:lnSpc>
            </a:pPr>
            <a:r>
              <a:rPr lang="en-US" dirty="0"/>
              <a:t>In this lesson, we’ll learn about:</a:t>
            </a:r>
          </a:p>
          <a:p>
            <a:pPr marL="342900" indent="-342900">
              <a:lnSpc>
                <a:spcPct val="150000"/>
              </a:lnSpc>
              <a:buFont typeface="+mj-lt"/>
              <a:buAutoNum type="arabicPeriod"/>
            </a:pPr>
            <a:r>
              <a:rPr lang="en-US" dirty="0"/>
              <a:t>What pseudocode is</a:t>
            </a:r>
          </a:p>
          <a:p>
            <a:pPr marL="342900" indent="-342900">
              <a:lnSpc>
                <a:spcPct val="150000"/>
              </a:lnSpc>
              <a:buFont typeface="+mj-lt"/>
              <a:buAutoNum type="arabicPeriod"/>
            </a:pPr>
            <a:r>
              <a:rPr lang="en-US" dirty="0"/>
              <a:t>What AQA pseudocode is</a:t>
            </a:r>
          </a:p>
          <a:p>
            <a:pPr marL="342900" indent="-342900">
              <a:lnSpc>
                <a:spcPct val="150000"/>
              </a:lnSpc>
              <a:buFont typeface="+mj-lt"/>
              <a:buAutoNum type="arabicPeriod"/>
            </a:pPr>
            <a:r>
              <a:rPr lang="en-US" dirty="0"/>
              <a:t>How to create a simple program in pseudocode</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Pseudocode Is</a:t>
            </a:r>
          </a:p>
        </p:txBody>
      </p:sp>
      <p:pic>
        <p:nvPicPr>
          <p:cNvPr id="5" name="Picture Placeholder 4">
            <a:extLst>
              <a:ext uri="{FF2B5EF4-FFF2-40B4-BE49-F238E27FC236}">
                <a16:creationId xmlns:a16="http://schemas.microsoft.com/office/drawing/2014/main" id="{8739B02A-9AC5-9DE0-1D57-118B75223CA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Imagine you are writing a cooking recipe.</a:t>
            </a:r>
          </a:p>
          <a:p>
            <a:pPr>
              <a:lnSpc>
                <a:spcPct val="150000"/>
              </a:lnSpc>
            </a:pPr>
            <a:r>
              <a:rPr lang="en-US" dirty="0"/>
              <a:t>You have one part of your recipe that says, ‘Fry Beef’. You don’t say how to do it, or what to fry it with, you are leaving that up to the individual cook.</a:t>
            </a:r>
          </a:p>
          <a:p>
            <a:pPr>
              <a:lnSpc>
                <a:spcPct val="150000"/>
              </a:lnSpc>
            </a:pPr>
            <a:r>
              <a:rPr lang="en-US" dirty="0"/>
              <a:t>One cook might use a wok with some sesame oil, another a frying pan with vegetable oil. Both cooks will end up frying beef. How they do it is up to them.</a:t>
            </a:r>
          </a:p>
          <a:p>
            <a:pPr>
              <a:lnSpc>
                <a:spcPct val="150000"/>
              </a:lnSpc>
            </a:pPr>
            <a:r>
              <a:rPr lang="en-US" dirty="0"/>
              <a:t>This is the idea behind pseudocode. It’s a way of describing roughly what your program needs to do while leaving the actual code down to the specific language.</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Pseudocode Is</a:t>
            </a:r>
          </a:p>
        </p:txBody>
      </p:sp>
      <p:pic>
        <p:nvPicPr>
          <p:cNvPr id="5" name="Picture Placeholder 4">
            <a:extLst>
              <a:ext uri="{FF2B5EF4-FFF2-40B4-BE49-F238E27FC236}">
                <a16:creationId xmlns:a16="http://schemas.microsoft.com/office/drawing/2014/main" id="{85BA0B32-9BC6-D1F4-8CFD-2CDC13205C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Consider creating a variable in C#, VB.NET and Python. </a:t>
            </a:r>
          </a:p>
          <a:p>
            <a:pPr>
              <a:lnSpc>
                <a:spcPct val="150000"/>
              </a:lnSpc>
            </a:pPr>
            <a:r>
              <a:rPr lang="en-GB" dirty="0"/>
              <a:t>We will look at variables in more detail later on, but for now, just think of a variable as a bucket for storing data. In our case, we want to store a password.</a:t>
            </a:r>
            <a:endParaRPr lang="en-US" dirty="0"/>
          </a:p>
          <a:p>
            <a:pPr>
              <a:lnSpc>
                <a:spcPct val="150000"/>
              </a:lnSpc>
            </a:pPr>
            <a:r>
              <a:rPr lang="en-US" dirty="0"/>
              <a:t>Variables need names, so we will call this one “</a:t>
            </a:r>
            <a:r>
              <a:rPr lang="en-US" dirty="0" err="1"/>
              <a:t>myPassword</a:t>
            </a:r>
            <a:r>
              <a:rPr lang="en-US" dirty="0"/>
              <a:t>” and give it a value of “P@55worD”.</a:t>
            </a:r>
          </a:p>
          <a:p>
            <a:pPr>
              <a:lnSpc>
                <a:spcPct val="150000"/>
              </a:lnSpc>
            </a:pPr>
            <a:r>
              <a:rPr lang="en-US" dirty="0"/>
              <a:t>To write this in pseudocode, we might write something like this:</a:t>
            </a:r>
          </a:p>
          <a:p>
            <a:pPr>
              <a:lnSpc>
                <a:spcPct val="150000"/>
              </a:lnSpc>
            </a:pPr>
            <a:endParaRPr lang="en-US" dirty="0"/>
          </a:p>
          <a:p>
            <a:pPr>
              <a:lnSpc>
                <a:spcPct val="150000"/>
              </a:lnSpc>
            </a:pPr>
            <a:endParaRPr lang="en-US" dirty="0"/>
          </a:p>
          <a:p>
            <a:pPr>
              <a:lnSpc>
                <a:spcPct val="150000"/>
              </a:lnSpc>
            </a:pPr>
            <a:r>
              <a:rPr lang="en-US" dirty="0"/>
              <a:t>This basically means, “create a variable called </a:t>
            </a:r>
            <a:r>
              <a:rPr lang="en-US" dirty="0" err="1"/>
              <a:t>myPassword</a:t>
            </a:r>
            <a:r>
              <a:rPr lang="en-US" dirty="0"/>
              <a:t> and put the data ‘P@55worD’ in it.”</a:t>
            </a:r>
          </a:p>
        </p:txBody>
      </p:sp>
      <p:pic>
        <p:nvPicPr>
          <p:cNvPr id="8" name="Picture 7" descr="A screenshot of a computer screen&#10;&#10;Description automatically generated">
            <a:extLst>
              <a:ext uri="{FF2B5EF4-FFF2-40B4-BE49-F238E27FC236}">
                <a16:creationId xmlns:a16="http://schemas.microsoft.com/office/drawing/2014/main" id="{9C38A5EF-901B-249F-299B-1EA6C09704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4137496"/>
            <a:ext cx="5544000" cy="994659"/>
          </a:xfrm>
          <a:prstGeom prst="rect">
            <a:avLst/>
          </a:prstGeom>
        </p:spPr>
      </p:pic>
    </p:spTree>
    <p:extLst>
      <p:ext uri="{BB962C8B-B14F-4D97-AF65-F5344CB8AC3E}">
        <p14:creationId xmlns:p14="http://schemas.microsoft.com/office/powerpoint/2010/main" val="125593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Pseudocode Is</a:t>
            </a:r>
          </a:p>
        </p:txBody>
      </p:sp>
      <p:pic>
        <p:nvPicPr>
          <p:cNvPr id="5" name="Picture Placeholder 4">
            <a:extLst>
              <a:ext uri="{FF2B5EF4-FFF2-40B4-BE49-F238E27FC236}">
                <a16:creationId xmlns:a16="http://schemas.microsoft.com/office/drawing/2014/main" id="{D13A7BF5-D8F6-2E3B-ED4E-926D24CA1B9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To write this code in C# we would need to write:</a:t>
            </a:r>
          </a:p>
          <a:p>
            <a:pPr>
              <a:lnSpc>
                <a:spcPct val="150000"/>
              </a:lnSpc>
            </a:pPr>
            <a:endParaRPr lang="en-US" dirty="0"/>
          </a:p>
          <a:p>
            <a:pPr>
              <a:lnSpc>
                <a:spcPct val="150000"/>
              </a:lnSpc>
            </a:pPr>
            <a:br>
              <a:rPr lang="en-US" dirty="0"/>
            </a:br>
            <a:r>
              <a:rPr lang="en-US" dirty="0"/>
              <a:t>To write this code in VB.NET we would need to write:</a:t>
            </a:r>
          </a:p>
          <a:p>
            <a:pPr>
              <a:lnSpc>
                <a:spcPct val="150000"/>
              </a:lnSpc>
            </a:pPr>
            <a:br>
              <a:rPr lang="en-US" dirty="0"/>
            </a:br>
            <a:endParaRPr lang="en-US" dirty="0"/>
          </a:p>
          <a:p>
            <a:pPr>
              <a:lnSpc>
                <a:spcPct val="150000"/>
              </a:lnSpc>
            </a:pPr>
            <a:r>
              <a:rPr lang="en-US" dirty="0"/>
              <a:t>To write this code in Python we would need to write:</a:t>
            </a:r>
          </a:p>
          <a:p>
            <a:pPr>
              <a:lnSpc>
                <a:spcPct val="150000"/>
              </a:lnSpc>
            </a:pPr>
            <a:endParaRPr lang="en-US" dirty="0"/>
          </a:p>
          <a:p>
            <a:pPr>
              <a:lnSpc>
                <a:spcPct val="150000"/>
              </a:lnSpc>
            </a:pPr>
            <a:br>
              <a:rPr lang="en-US" dirty="0"/>
            </a:br>
            <a:r>
              <a:rPr lang="en-US" dirty="0"/>
              <a:t>You will see that although we are doing exactly the same thing, each language does it differently.</a:t>
            </a:r>
          </a:p>
          <a:p>
            <a:pPr>
              <a:lnSpc>
                <a:spcPct val="150000"/>
              </a:lnSpc>
            </a:pPr>
            <a:r>
              <a:rPr lang="en-US" dirty="0"/>
              <a:t>The pseudocode allows us to focus on WHAT the program is going to do rather than HOW we are going to actually code it.</a:t>
            </a:r>
          </a:p>
          <a:p>
            <a:pPr>
              <a:lnSpc>
                <a:spcPct val="150000"/>
              </a:lnSpc>
            </a:pPr>
            <a:endParaRPr lang="en-US" dirty="0"/>
          </a:p>
        </p:txBody>
      </p:sp>
      <p:pic>
        <p:nvPicPr>
          <p:cNvPr id="8" name="Picture 7" descr="A screen shot of a computer&#10;&#10;Description automatically generated">
            <a:extLst>
              <a:ext uri="{FF2B5EF4-FFF2-40B4-BE49-F238E27FC236}">
                <a16:creationId xmlns:a16="http://schemas.microsoft.com/office/drawing/2014/main" id="{A0EAC295-F081-8CC9-2E5F-767B9DC07E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781583"/>
            <a:ext cx="5544000" cy="782683"/>
          </a:xfrm>
          <a:prstGeom prst="rect">
            <a:avLst/>
          </a:prstGeom>
        </p:spPr>
      </p:pic>
      <p:pic>
        <p:nvPicPr>
          <p:cNvPr id="10" name="Picture 9" descr="A screen shot of a computer&#10;&#10;Description automatically generated">
            <a:extLst>
              <a:ext uri="{FF2B5EF4-FFF2-40B4-BE49-F238E27FC236}">
                <a16:creationId xmlns:a16="http://schemas.microsoft.com/office/drawing/2014/main" id="{05A4983B-A292-EE48-205C-EB869D534C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066" y="3029506"/>
            <a:ext cx="5544000" cy="798988"/>
          </a:xfrm>
          <a:prstGeom prst="rect">
            <a:avLst/>
          </a:prstGeom>
        </p:spPr>
      </p:pic>
      <p:pic>
        <p:nvPicPr>
          <p:cNvPr id="12" name="Picture 11" descr="A black square with white text&#10;&#10;Description automatically generated with medium confidence">
            <a:extLst>
              <a:ext uri="{FF2B5EF4-FFF2-40B4-BE49-F238E27FC236}">
                <a16:creationId xmlns:a16="http://schemas.microsoft.com/office/drawing/2014/main" id="{91E857A4-C4F8-E8CA-0B8D-404B61DDA6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066" y="4281155"/>
            <a:ext cx="5544000" cy="798988"/>
          </a:xfrm>
          <a:prstGeom prst="rect">
            <a:avLst/>
          </a:prstGeom>
        </p:spPr>
      </p:pic>
    </p:spTree>
    <p:extLst>
      <p:ext uri="{BB962C8B-B14F-4D97-AF65-F5344CB8AC3E}">
        <p14:creationId xmlns:p14="http://schemas.microsoft.com/office/powerpoint/2010/main" val="1884164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AQA Pseudocode is</a:t>
            </a:r>
          </a:p>
        </p:txBody>
      </p:sp>
      <p:pic>
        <p:nvPicPr>
          <p:cNvPr id="5" name="Picture Placeholder 4">
            <a:extLst>
              <a:ext uri="{FF2B5EF4-FFF2-40B4-BE49-F238E27FC236}">
                <a16:creationId xmlns:a16="http://schemas.microsoft.com/office/drawing/2014/main" id="{037A01D3-B32F-868B-F58B-19B3F6779E2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We have seen pseudocode in the previous section. It is a form of ‘almost code’ that can vary greatly depending on who is writing it. </a:t>
            </a:r>
          </a:p>
          <a:p>
            <a:pPr>
              <a:lnSpc>
                <a:spcPct val="150000"/>
              </a:lnSpc>
            </a:pPr>
            <a:r>
              <a:rPr lang="en-US" dirty="0"/>
              <a:t>For example, the </a:t>
            </a:r>
            <a:r>
              <a:rPr lang="en-GB" dirty="0"/>
              <a:t>next slide contains three sets of pseudocode that </a:t>
            </a:r>
            <a:r>
              <a:rPr lang="en-US" dirty="0"/>
              <a:t>are identical in function.</a:t>
            </a:r>
          </a:p>
          <a:p>
            <a:pPr>
              <a:lnSpc>
                <a:spcPct val="150000"/>
              </a:lnSpc>
            </a:pPr>
            <a:r>
              <a:rPr lang="en-GB" dirty="0"/>
              <a:t>All three pieces of pseudocode do exactly the same thing:</a:t>
            </a:r>
          </a:p>
          <a:p>
            <a:pPr marL="285750" indent="-285750">
              <a:lnSpc>
                <a:spcPct val="150000"/>
              </a:lnSpc>
              <a:buFont typeface="Arial" panose="020B0604020202020204" pitchFamily="34" charset="0"/>
              <a:buChar char="•"/>
            </a:pPr>
            <a:r>
              <a:rPr lang="en-GB" dirty="0"/>
              <a:t>They declare a variable called </a:t>
            </a:r>
            <a:r>
              <a:rPr lang="en-GB" dirty="0" err="1"/>
              <a:t>userInput</a:t>
            </a:r>
            <a:endParaRPr lang="en-GB" dirty="0"/>
          </a:p>
          <a:p>
            <a:pPr marL="285750" indent="-285750">
              <a:lnSpc>
                <a:spcPct val="150000"/>
              </a:lnSpc>
              <a:buFont typeface="Arial" panose="020B0604020202020204" pitchFamily="34" charset="0"/>
              <a:buChar char="•"/>
            </a:pPr>
            <a:r>
              <a:rPr lang="en-GB" dirty="0"/>
              <a:t>Store whatever a user types into the console into it</a:t>
            </a:r>
          </a:p>
          <a:p>
            <a:pPr marL="285750" indent="-285750">
              <a:lnSpc>
                <a:spcPct val="150000"/>
              </a:lnSpc>
              <a:buFont typeface="Arial" panose="020B0604020202020204" pitchFamily="34" charset="0"/>
              <a:buChar char="•"/>
            </a:pPr>
            <a:r>
              <a:rPr lang="en-GB" dirty="0"/>
              <a:t>Output the result.</a:t>
            </a:r>
          </a:p>
          <a:p>
            <a:pPr>
              <a:lnSpc>
                <a:spcPct val="150000"/>
              </a:lnSpc>
            </a:pPr>
            <a:r>
              <a:rPr lang="en-GB" dirty="0"/>
              <a:t>However, they look quite different.</a:t>
            </a:r>
            <a:endParaRPr lang="en-US" dirty="0"/>
          </a:p>
        </p:txBody>
      </p:sp>
    </p:spTree>
    <p:extLst>
      <p:ext uri="{BB962C8B-B14F-4D97-AF65-F5344CB8AC3E}">
        <p14:creationId xmlns:p14="http://schemas.microsoft.com/office/powerpoint/2010/main" val="2596537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AQA Pseudocode is</a:t>
            </a:r>
          </a:p>
        </p:txBody>
      </p:sp>
      <p:pic>
        <p:nvPicPr>
          <p:cNvPr id="6" name="Picture Placeholder 5">
            <a:extLst>
              <a:ext uri="{FF2B5EF4-FFF2-40B4-BE49-F238E27FC236}">
                <a16:creationId xmlns:a16="http://schemas.microsoft.com/office/drawing/2014/main" id="{7A563A38-62BE-6BF2-74D5-0259C741A69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Example 1</a:t>
            </a:r>
          </a:p>
          <a:p>
            <a:pPr>
              <a:lnSpc>
                <a:spcPct val="150000"/>
              </a:lnSpc>
            </a:pPr>
            <a:br>
              <a:rPr lang="en-US" dirty="0"/>
            </a:br>
            <a:br>
              <a:rPr lang="en-US" dirty="0"/>
            </a:br>
            <a:endParaRPr lang="en-US" b="1" dirty="0"/>
          </a:p>
          <a:p>
            <a:pPr>
              <a:lnSpc>
                <a:spcPct val="150000"/>
              </a:lnSpc>
            </a:pPr>
            <a:r>
              <a:rPr lang="en-US" b="1" dirty="0"/>
              <a:t>Example 2</a:t>
            </a:r>
          </a:p>
          <a:p>
            <a:pPr>
              <a:lnSpc>
                <a:spcPct val="150000"/>
              </a:lnSpc>
            </a:pPr>
            <a:endParaRPr lang="en-US" dirty="0"/>
          </a:p>
          <a:p>
            <a:pPr>
              <a:lnSpc>
                <a:spcPct val="150000"/>
              </a:lnSpc>
            </a:pPr>
            <a:endParaRPr lang="en-US" b="1" dirty="0"/>
          </a:p>
          <a:p>
            <a:pPr>
              <a:lnSpc>
                <a:spcPct val="150000"/>
              </a:lnSpc>
            </a:pPr>
            <a:r>
              <a:rPr lang="en-US" b="1" dirty="0"/>
              <a:t>Example 3</a:t>
            </a:r>
          </a:p>
          <a:p>
            <a:pPr>
              <a:lnSpc>
                <a:spcPct val="150000"/>
              </a:lnSpc>
            </a:pPr>
            <a:endParaRPr lang="en-US" b="1" dirty="0"/>
          </a:p>
          <a:p>
            <a:pPr>
              <a:lnSpc>
                <a:spcPct val="150000"/>
              </a:lnSpc>
            </a:pPr>
            <a:endParaRPr lang="en-US" dirty="0"/>
          </a:p>
        </p:txBody>
      </p:sp>
      <p:pic>
        <p:nvPicPr>
          <p:cNvPr id="8" name="Picture 7" descr="A black background with yellow text&#10;&#10;Description automatically generated">
            <a:extLst>
              <a:ext uri="{FF2B5EF4-FFF2-40B4-BE49-F238E27FC236}">
                <a16:creationId xmlns:a16="http://schemas.microsoft.com/office/drawing/2014/main" id="{5DBCE1AE-2F3A-58F4-C8C4-FCBC6BC09D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739678"/>
            <a:ext cx="5544000" cy="1133259"/>
          </a:xfrm>
          <a:prstGeom prst="rect">
            <a:avLst/>
          </a:prstGeom>
        </p:spPr>
      </p:pic>
      <p:pic>
        <p:nvPicPr>
          <p:cNvPr id="10" name="Picture 9" descr="A black background with yellow text&#10;&#10;Description automatically generated">
            <a:extLst>
              <a:ext uri="{FF2B5EF4-FFF2-40B4-BE49-F238E27FC236}">
                <a16:creationId xmlns:a16="http://schemas.microsoft.com/office/drawing/2014/main" id="{41EC3569-07BE-8EA9-D1E5-C93DB3B017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066" y="3327093"/>
            <a:ext cx="5544000" cy="953894"/>
          </a:xfrm>
          <a:prstGeom prst="rect">
            <a:avLst/>
          </a:prstGeom>
        </p:spPr>
      </p:pic>
      <p:pic>
        <p:nvPicPr>
          <p:cNvPr id="12" name="Picture 11" descr="A screen shot of a computer&#10;&#10;Description automatically generated">
            <a:extLst>
              <a:ext uri="{FF2B5EF4-FFF2-40B4-BE49-F238E27FC236}">
                <a16:creationId xmlns:a16="http://schemas.microsoft.com/office/drawing/2014/main" id="{9F1A9D29-41D4-D148-1827-4E79B49484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066" y="4754516"/>
            <a:ext cx="5544000" cy="1133259"/>
          </a:xfrm>
          <a:prstGeom prst="rect">
            <a:avLst/>
          </a:prstGeom>
        </p:spPr>
      </p:pic>
    </p:spTree>
    <p:extLst>
      <p:ext uri="{BB962C8B-B14F-4D97-AF65-F5344CB8AC3E}">
        <p14:creationId xmlns:p14="http://schemas.microsoft.com/office/powerpoint/2010/main" val="439534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What AQA Pseudocode is</a:t>
            </a:r>
          </a:p>
        </p:txBody>
      </p:sp>
      <p:pic>
        <p:nvPicPr>
          <p:cNvPr id="6" name="Picture Placeholder 5">
            <a:extLst>
              <a:ext uri="{FF2B5EF4-FFF2-40B4-BE49-F238E27FC236}">
                <a16:creationId xmlns:a16="http://schemas.microsoft.com/office/drawing/2014/main" id="{2E8873E1-949D-5E01-080A-DDD1F75B625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is one of the issues with pseudocode, it can vary between schools and even between teachers. </a:t>
            </a:r>
          </a:p>
          <a:p>
            <a:pPr>
              <a:lnSpc>
                <a:spcPct val="150000"/>
              </a:lnSpc>
            </a:pPr>
            <a:r>
              <a:rPr lang="en-US" dirty="0"/>
              <a:t>This means you could be given an exam question in the form of pseudocode you are not familiar with.</a:t>
            </a:r>
          </a:p>
          <a:p>
            <a:pPr>
              <a:lnSpc>
                <a:spcPct val="150000"/>
              </a:lnSpc>
            </a:pPr>
            <a:r>
              <a:rPr lang="en-US" dirty="0"/>
              <a:t>To get around this problem, AQA has defined its own rules for pseudocode. </a:t>
            </a:r>
          </a:p>
          <a:p>
            <a:pPr>
              <a:lnSpc>
                <a:spcPct val="150000"/>
              </a:lnSpc>
            </a:pPr>
            <a:r>
              <a:rPr lang="en-US" dirty="0"/>
              <a:t>It looks very similar to normal pseudocode, but it is a lot more formal – in that it has absolutely defined ways of writing things that will not change between schools. </a:t>
            </a:r>
          </a:p>
          <a:p>
            <a:pPr>
              <a:lnSpc>
                <a:spcPct val="150000"/>
              </a:lnSpc>
            </a:pPr>
            <a:r>
              <a:rPr lang="en-US" dirty="0"/>
              <a:t>This way, everyone knows what to do.</a:t>
            </a:r>
          </a:p>
          <a:p>
            <a:pPr>
              <a:lnSpc>
                <a:spcPct val="150000"/>
              </a:lnSpc>
            </a:pPr>
            <a:r>
              <a:rPr lang="en-US" dirty="0"/>
              <a:t>In your exam, you will be expected to get the grammar and syntax of the AQA pseudocode as correct as possible.</a:t>
            </a:r>
          </a:p>
        </p:txBody>
      </p:sp>
    </p:spTree>
    <p:extLst>
      <p:ext uri="{BB962C8B-B14F-4D97-AF65-F5344CB8AC3E}">
        <p14:creationId xmlns:p14="http://schemas.microsoft.com/office/powerpoint/2010/main" val="2977861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Simple Programming Using Pseudocode</a:t>
            </a:r>
          </a:p>
        </p:txBody>
      </p:sp>
      <p:pic>
        <p:nvPicPr>
          <p:cNvPr id="5" name="Picture Placeholder 4">
            <a:extLst>
              <a:ext uri="{FF2B5EF4-FFF2-40B4-BE49-F238E27FC236}">
                <a16:creationId xmlns:a16="http://schemas.microsoft.com/office/drawing/2014/main" id="{5E419987-D3DE-9A83-3A8E-958444047D7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We’ll </a:t>
            </a:r>
            <a:r>
              <a:rPr lang="en-GB" dirty="0"/>
              <a:t>use pseudocode throughout the programming lessons later in this course, but let’s review</a:t>
            </a:r>
            <a:r>
              <a:rPr lang="en-US" dirty="0"/>
              <a:t> some of the basics now. </a:t>
            </a:r>
          </a:p>
          <a:p>
            <a:pPr>
              <a:lnSpc>
                <a:spcPct val="150000"/>
              </a:lnSpc>
            </a:pPr>
            <a:r>
              <a:rPr lang="en-US" dirty="0"/>
              <a:t>There is also a pseudocode cheat sheet in the media attachments in the introduction slide.</a:t>
            </a:r>
          </a:p>
          <a:p>
            <a:pPr>
              <a:lnSpc>
                <a:spcPct val="150000"/>
              </a:lnSpc>
            </a:pPr>
            <a:r>
              <a:rPr lang="en-US" dirty="0"/>
              <a:t>Let’s look at variables, input, output, and code comments in AQA pseudocode.</a:t>
            </a:r>
          </a:p>
          <a:p>
            <a:pPr marL="285750" indent="-285750">
              <a:lnSpc>
                <a:spcPct val="150000"/>
              </a:lnSpc>
              <a:spcAft>
                <a:spcPts val="600"/>
              </a:spcAft>
              <a:buFont typeface="Arial" panose="020B0604020202020204" pitchFamily="34" charset="0"/>
              <a:buChar char="•"/>
            </a:pPr>
            <a:r>
              <a:rPr lang="en-GB" dirty="0"/>
              <a:t>Variables are created by simply stating their name.</a:t>
            </a:r>
          </a:p>
          <a:p>
            <a:pPr marL="285750" indent="-285750">
              <a:lnSpc>
                <a:spcPct val="150000"/>
              </a:lnSpc>
              <a:spcAft>
                <a:spcPts val="600"/>
              </a:spcAft>
              <a:buFont typeface="Arial" panose="020B0604020202020204" pitchFamily="34" charset="0"/>
              <a:buChar char="•"/>
            </a:pPr>
            <a:r>
              <a:rPr lang="en-GB" dirty="0"/>
              <a:t>Assigning a value to a variable uses the ← sign.</a:t>
            </a:r>
          </a:p>
          <a:p>
            <a:pPr marL="285750" indent="-285750">
              <a:lnSpc>
                <a:spcPct val="150000"/>
              </a:lnSpc>
              <a:spcAft>
                <a:spcPts val="600"/>
              </a:spcAft>
              <a:buFont typeface="Arial" panose="020B0604020202020204" pitchFamily="34" charset="0"/>
              <a:buChar char="•"/>
            </a:pPr>
            <a:r>
              <a:rPr lang="en-GB" dirty="0"/>
              <a:t>Getting input from a user and storing it in a variable uses the USERINPUT command.</a:t>
            </a:r>
          </a:p>
          <a:p>
            <a:pPr marL="285750" indent="-285750">
              <a:lnSpc>
                <a:spcPct val="150000"/>
              </a:lnSpc>
              <a:spcAft>
                <a:spcPts val="600"/>
              </a:spcAft>
              <a:buFont typeface="Arial" panose="020B0604020202020204" pitchFamily="34" charset="0"/>
              <a:buChar char="•"/>
            </a:pPr>
            <a:r>
              <a:rPr lang="en-GB" dirty="0"/>
              <a:t>Printing out to the console uses the OUTPUT command.</a:t>
            </a:r>
          </a:p>
          <a:p>
            <a:pPr marL="285750" indent="-285750">
              <a:lnSpc>
                <a:spcPct val="150000"/>
              </a:lnSpc>
              <a:spcAft>
                <a:spcPts val="600"/>
              </a:spcAft>
              <a:buFont typeface="Arial" panose="020B0604020202020204" pitchFamily="34" charset="0"/>
              <a:buChar char="•"/>
            </a:pPr>
            <a:r>
              <a:rPr lang="en-GB" dirty="0"/>
              <a:t>Comments are written using # symbol.</a:t>
            </a:r>
          </a:p>
          <a:p>
            <a:pPr>
              <a:lnSpc>
                <a:spcPct val="150000"/>
              </a:lnSpc>
              <a:spcAft>
                <a:spcPts val="600"/>
              </a:spcAft>
            </a:pPr>
            <a:r>
              <a:rPr lang="en-GB" dirty="0"/>
              <a:t>Let’s look at a simple program to add up two numbers and look at this program line by line.</a:t>
            </a:r>
            <a:endParaRPr lang="en-US" dirty="0"/>
          </a:p>
        </p:txBody>
      </p:sp>
    </p:spTree>
    <p:extLst>
      <p:ext uri="{BB962C8B-B14F-4D97-AF65-F5344CB8AC3E}">
        <p14:creationId xmlns:p14="http://schemas.microsoft.com/office/powerpoint/2010/main" val="157268907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2636</TotalTime>
  <Words>1133</Words>
  <Application>Microsoft Office PowerPoint</Application>
  <PresentationFormat>Widescreen</PresentationFormat>
  <Paragraphs>94</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 Display</vt:lpstr>
      <vt:lpstr>Manrope</vt:lpstr>
      <vt:lpstr>Arial</vt:lpstr>
      <vt:lpstr>Aptos</vt:lpstr>
      <vt:lpstr>NewNinjaTheme</vt:lpstr>
      <vt:lpstr>Pseudocode</vt:lpstr>
      <vt:lpstr>Introduction</vt:lpstr>
      <vt:lpstr>What Pseudocode Is</vt:lpstr>
      <vt:lpstr>What Pseudocode Is</vt:lpstr>
      <vt:lpstr>What Pseudocode Is</vt:lpstr>
      <vt:lpstr>What AQA Pseudocode is</vt:lpstr>
      <vt:lpstr>What AQA Pseudocode is</vt:lpstr>
      <vt:lpstr>What AQA Pseudocode is</vt:lpstr>
      <vt:lpstr>Simple Programming Using Pseudocode</vt:lpstr>
      <vt:lpstr>Simple Programming Using Pseudocode</vt:lpstr>
      <vt:lpstr>Simple Programming Using Pseudocode</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85</cp:revision>
  <dcterms:created xsi:type="dcterms:W3CDTF">2024-04-15T17:57:41Z</dcterms:created>
  <dcterms:modified xsi:type="dcterms:W3CDTF">2024-08-05T13:03:57Z</dcterms:modified>
</cp:coreProperties>
</file>