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2"/>
  </p:notesMasterIdLst>
  <p:sldIdLst>
    <p:sldId id="555" r:id="rId2"/>
    <p:sldId id="277" r:id="rId3"/>
    <p:sldId id="496" r:id="rId4"/>
    <p:sldId id="554" r:id="rId5"/>
    <p:sldId id="558" r:id="rId6"/>
    <p:sldId id="535" r:id="rId7"/>
    <p:sldId id="556" r:id="rId8"/>
    <p:sldId id="557" r:id="rId9"/>
    <p:sldId id="267" r:id="rId10"/>
    <p:sldId id="559" r:id="rId11"/>
  </p:sldIdLst>
  <p:sldSz cx="12192000" cy="6858000"/>
  <p:notesSz cx="6858000" cy="9144000"/>
  <p:embeddedFontLst>
    <p:embeddedFont>
      <p:font typeface="Manrope" pitchFamily="2" charset="0"/>
      <p:regular r:id="rId13"/>
      <p:bold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2D88CF-A0AC-4C3A-BFE5-A22ED02D4E01}" v="3" dt="2024-08-05T13:03:44.274"/>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7" autoAdjust="0"/>
    <p:restoredTop sz="92947" autoAdjust="0"/>
  </p:normalViewPr>
  <p:slideViewPr>
    <p:cSldViewPr snapToGrid="0">
      <p:cViewPr varScale="1">
        <p:scale>
          <a:sx n="144" d="100"/>
          <a:sy n="144" d="100"/>
        </p:scale>
        <p:origin x="900"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tableStyles" Target="tableStyle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162D88CF-A0AC-4C3A-BFE5-A22ED02D4E01}"/>
    <pc:docChg chg="addSld modSld">
      <pc:chgData name="Daniel Richardson" userId="b12f1a219faba2ab" providerId="LiveId" clId="{162D88CF-A0AC-4C3A-BFE5-A22ED02D4E01}" dt="2024-08-05T13:03:44.264" v="19"/>
      <pc:docMkLst>
        <pc:docMk/>
      </pc:docMkLst>
      <pc:sldChg chg="modSp">
        <pc:chgData name="Daniel Richardson" userId="b12f1a219faba2ab" providerId="LiveId" clId="{162D88CF-A0AC-4C3A-BFE5-A22ED02D4E01}" dt="2024-08-05T13:01:08.481" v="0"/>
        <pc:sldMkLst>
          <pc:docMk/>
          <pc:sldMk cId="3436593286" sldId="267"/>
        </pc:sldMkLst>
        <pc:spChg chg="mod">
          <ac:chgData name="Daniel Richardson" userId="b12f1a219faba2ab" providerId="LiveId" clId="{162D88CF-A0AC-4C3A-BFE5-A22ED02D4E01}" dt="2024-08-05T13:01:08.481" v="0"/>
          <ac:spMkLst>
            <pc:docMk/>
            <pc:sldMk cId="3436593286" sldId="267"/>
            <ac:spMk id="2" creationId="{4C26B46D-8F90-426C-8C74-18566683FF70}"/>
          </ac:spMkLst>
        </pc:spChg>
        <pc:spChg chg="mod">
          <ac:chgData name="Daniel Richardson" userId="b12f1a219faba2ab" providerId="LiveId" clId="{162D88CF-A0AC-4C3A-BFE5-A22ED02D4E01}" dt="2024-08-05T13:01:08.481" v="0"/>
          <ac:spMkLst>
            <pc:docMk/>
            <pc:sldMk cId="3436593286" sldId="267"/>
            <ac:spMk id="3" creationId="{C2200251-BFC7-4A0C-9329-7A74AA32F780}"/>
          </ac:spMkLst>
        </pc:spChg>
        <pc:picChg chg="mod">
          <ac:chgData name="Daniel Richardson" userId="b12f1a219faba2ab" providerId="LiveId" clId="{162D88CF-A0AC-4C3A-BFE5-A22ED02D4E01}" dt="2024-08-05T13:01:08.481" v="0"/>
          <ac:picMkLst>
            <pc:docMk/>
            <pc:sldMk cId="3436593286" sldId="267"/>
            <ac:picMk id="6" creationId="{D9D29C36-F132-F2BB-7401-176F1E215C77}"/>
          </ac:picMkLst>
        </pc:picChg>
      </pc:sldChg>
      <pc:sldChg chg="modSp">
        <pc:chgData name="Daniel Richardson" userId="b12f1a219faba2ab" providerId="LiveId" clId="{162D88CF-A0AC-4C3A-BFE5-A22ED02D4E01}" dt="2024-08-05T13:01:08.481" v="0"/>
        <pc:sldMkLst>
          <pc:docMk/>
          <pc:sldMk cId="2320480702" sldId="277"/>
        </pc:sldMkLst>
        <pc:spChg chg="mod">
          <ac:chgData name="Daniel Richardson" userId="b12f1a219faba2ab" providerId="LiveId" clId="{162D88CF-A0AC-4C3A-BFE5-A22ED02D4E01}" dt="2024-08-05T13:01:08.481" v="0"/>
          <ac:spMkLst>
            <pc:docMk/>
            <pc:sldMk cId="2320480702" sldId="277"/>
            <ac:spMk id="2" creationId="{3ED26E23-89F1-AD50-BA39-B57FE0701A56}"/>
          </ac:spMkLst>
        </pc:spChg>
        <pc:spChg chg="mod">
          <ac:chgData name="Daniel Richardson" userId="b12f1a219faba2ab" providerId="LiveId" clId="{162D88CF-A0AC-4C3A-BFE5-A22ED02D4E01}" dt="2024-08-05T13:01:08.481" v="0"/>
          <ac:spMkLst>
            <pc:docMk/>
            <pc:sldMk cId="2320480702" sldId="277"/>
            <ac:spMk id="4" creationId="{027502F6-C1CD-5535-4947-5A3751C8B927}"/>
          </ac:spMkLst>
        </pc:spChg>
        <pc:picChg chg="mod">
          <ac:chgData name="Daniel Richardson" userId="b12f1a219faba2ab" providerId="LiveId" clId="{162D88CF-A0AC-4C3A-BFE5-A22ED02D4E01}" dt="2024-08-05T13:01:08.481" v="0"/>
          <ac:picMkLst>
            <pc:docMk/>
            <pc:sldMk cId="2320480702" sldId="277"/>
            <ac:picMk id="6" creationId="{377204A0-A370-A337-9388-AD7799C3C209}"/>
          </ac:picMkLst>
        </pc:picChg>
      </pc:sldChg>
      <pc:sldChg chg="modSp">
        <pc:chgData name="Daniel Richardson" userId="b12f1a219faba2ab" providerId="LiveId" clId="{162D88CF-A0AC-4C3A-BFE5-A22ED02D4E01}" dt="2024-08-05T13:01:08.481" v="0"/>
        <pc:sldMkLst>
          <pc:docMk/>
          <pc:sldMk cId="481528629" sldId="496"/>
        </pc:sldMkLst>
        <pc:spChg chg="mod">
          <ac:chgData name="Daniel Richardson" userId="b12f1a219faba2ab" providerId="LiveId" clId="{162D88CF-A0AC-4C3A-BFE5-A22ED02D4E01}" dt="2024-08-05T13:01:08.481" v="0"/>
          <ac:spMkLst>
            <pc:docMk/>
            <pc:sldMk cId="481528629" sldId="496"/>
            <ac:spMk id="2" creationId="{3ED26E23-89F1-AD50-BA39-B57FE0701A56}"/>
          </ac:spMkLst>
        </pc:spChg>
        <pc:spChg chg="mod">
          <ac:chgData name="Daniel Richardson" userId="b12f1a219faba2ab" providerId="LiveId" clId="{162D88CF-A0AC-4C3A-BFE5-A22ED02D4E01}" dt="2024-08-05T13:01:08.481" v="0"/>
          <ac:spMkLst>
            <pc:docMk/>
            <pc:sldMk cId="481528629" sldId="496"/>
            <ac:spMk id="4" creationId="{027502F6-C1CD-5535-4947-5A3751C8B927}"/>
          </ac:spMkLst>
        </pc:spChg>
        <pc:picChg chg="mod">
          <ac:chgData name="Daniel Richardson" userId="b12f1a219faba2ab" providerId="LiveId" clId="{162D88CF-A0AC-4C3A-BFE5-A22ED02D4E01}" dt="2024-08-05T13:01:08.481" v="0"/>
          <ac:picMkLst>
            <pc:docMk/>
            <pc:sldMk cId="481528629" sldId="496"/>
            <ac:picMk id="10" creationId="{DE00F566-BE04-D906-6C4A-31D94E5DCCB2}"/>
          </ac:picMkLst>
        </pc:picChg>
      </pc:sldChg>
      <pc:sldChg chg="modSp">
        <pc:chgData name="Daniel Richardson" userId="b12f1a219faba2ab" providerId="LiveId" clId="{162D88CF-A0AC-4C3A-BFE5-A22ED02D4E01}" dt="2024-08-05T13:01:08.481" v="0"/>
        <pc:sldMkLst>
          <pc:docMk/>
          <pc:sldMk cId="1949667204" sldId="535"/>
        </pc:sldMkLst>
        <pc:spChg chg="mod">
          <ac:chgData name="Daniel Richardson" userId="b12f1a219faba2ab" providerId="LiveId" clId="{162D88CF-A0AC-4C3A-BFE5-A22ED02D4E01}" dt="2024-08-05T13:01:08.481" v="0"/>
          <ac:spMkLst>
            <pc:docMk/>
            <pc:sldMk cId="1949667204" sldId="535"/>
            <ac:spMk id="2" creationId="{3ED26E23-89F1-AD50-BA39-B57FE0701A56}"/>
          </ac:spMkLst>
        </pc:spChg>
        <pc:spChg chg="mod">
          <ac:chgData name="Daniel Richardson" userId="b12f1a219faba2ab" providerId="LiveId" clId="{162D88CF-A0AC-4C3A-BFE5-A22ED02D4E01}" dt="2024-08-05T13:01:08.481" v="0"/>
          <ac:spMkLst>
            <pc:docMk/>
            <pc:sldMk cId="1949667204" sldId="535"/>
            <ac:spMk id="4" creationId="{027502F6-C1CD-5535-4947-5A3751C8B927}"/>
          </ac:spMkLst>
        </pc:spChg>
        <pc:picChg chg="mod">
          <ac:chgData name="Daniel Richardson" userId="b12f1a219faba2ab" providerId="LiveId" clId="{162D88CF-A0AC-4C3A-BFE5-A22ED02D4E01}" dt="2024-08-05T13:01:08.481" v="0"/>
          <ac:picMkLst>
            <pc:docMk/>
            <pc:sldMk cId="1949667204" sldId="535"/>
            <ac:picMk id="7" creationId="{7D5DB731-8947-6255-9FBB-A90021B19691}"/>
          </ac:picMkLst>
        </pc:picChg>
      </pc:sldChg>
      <pc:sldChg chg="modSp">
        <pc:chgData name="Daniel Richardson" userId="b12f1a219faba2ab" providerId="LiveId" clId="{162D88CF-A0AC-4C3A-BFE5-A22ED02D4E01}" dt="2024-08-05T13:01:08.481" v="0"/>
        <pc:sldMkLst>
          <pc:docMk/>
          <pc:sldMk cId="2596537175" sldId="554"/>
        </pc:sldMkLst>
        <pc:spChg chg="mod">
          <ac:chgData name="Daniel Richardson" userId="b12f1a219faba2ab" providerId="LiveId" clId="{162D88CF-A0AC-4C3A-BFE5-A22ED02D4E01}" dt="2024-08-05T13:01:08.481" v="0"/>
          <ac:spMkLst>
            <pc:docMk/>
            <pc:sldMk cId="2596537175" sldId="554"/>
            <ac:spMk id="2" creationId="{3ED26E23-89F1-AD50-BA39-B57FE0701A56}"/>
          </ac:spMkLst>
        </pc:spChg>
        <pc:spChg chg="mod">
          <ac:chgData name="Daniel Richardson" userId="b12f1a219faba2ab" providerId="LiveId" clId="{162D88CF-A0AC-4C3A-BFE5-A22ED02D4E01}" dt="2024-08-05T13:01:08.481" v="0"/>
          <ac:spMkLst>
            <pc:docMk/>
            <pc:sldMk cId="2596537175" sldId="554"/>
            <ac:spMk id="4" creationId="{027502F6-C1CD-5535-4947-5A3751C8B927}"/>
          </ac:spMkLst>
        </pc:spChg>
        <pc:picChg chg="mod">
          <ac:chgData name="Daniel Richardson" userId="b12f1a219faba2ab" providerId="LiveId" clId="{162D88CF-A0AC-4C3A-BFE5-A22ED02D4E01}" dt="2024-08-05T13:01:08.481" v="0"/>
          <ac:picMkLst>
            <pc:docMk/>
            <pc:sldMk cId="2596537175" sldId="554"/>
            <ac:picMk id="7" creationId="{32661FD1-316C-392E-7252-AF21206CB427}"/>
          </ac:picMkLst>
        </pc:picChg>
      </pc:sldChg>
      <pc:sldChg chg="modSp add mod">
        <pc:chgData name="Daniel Richardson" userId="b12f1a219faba2ab" providerId="LiveId" clId="{162D88CF-A0AC-4C3A-BFE5-A22ED02D4E01}" dt="2024-08-05T13:02:14.270" v="18" actId="20577"/>
        <pc:sldMkLst>
          <pc:docMk/>
          <pc:sldMk cId="4035103552" sldId="555"/>
        </pc:sldMkLst>
        <pc:spChg chg="mod">
          <ac:chgData name="Daniel Richardson" userId="b12f1a219faba2ab" providerId="LiveId" clId="{162D88CF-A0AC-4C3A-BFE5-A22ED02D4E01}" dt="2024-08-05T13:02:14.270" v="18" actId="20577"/>
          <ac:spMkLst>
            <pc:docMk/>
            <pc:sldMk cId="4035103552" sldId="555"/>
            <ac:spMk id="2" creationId="{77838BB7-254A-E7A1-C788-498A7737B56D}"/>
          </ac:spMkLst>
        </pc:spChg>
      </pc:sldChg>
      <pc:sldChg chg="modSp">
        <pc:chgData name="Daniel Richardson" userId="b12f1a219faba2ab" providerId="LiveId" clId="{162D88CF-A0AC-4C3A-BFE5-A22ED02D4E01}" dt="2024-08-05T13:01:08.481" v="0"/>
        <pc:sldMkLst>
          <pc:docMk/>
          <pc:sldMk cId="3111596363" sldId="556"/>
        </pc:sldMkLst>
        <pc:spChg chg="mod">
          <ac:chgData name="Daniel Richardson" userId="b12f1a219faba2ab" providerId="LiveId" clId="{162D88CF-A0AC-4C3A-BFE5-A22ED02D4E01}" dt="2024-08-05T13:01:08.481" v="0"/>
          <ac:spMkLst>
            <pc:docMk/>
            <pc:sldMk cId="3111596363" sldId="556"/>
            <ac:spMk id="2" creationId="{3ED26E23-89F1-AD50-BA39-B57FE0701A56}"/>
          </ac:spMkLst>
        </pc:spChg>
        <pc:spChg chg="mod">
          <ac:chgData name="Daniel Richardson" userId="b12f1a219faba2ab" providerId="LiveId" clId="{162D88CF-A0AC-4C3A-BFE5-A22ED02D4E01}" dt="2024-08-05T13:01:08.481" v="0"/>
          <ac:spMkLst>
            <pc:docMk/>
            <pc:sldMk cId="3111596363" sldId="556"/>
            <ac:spMk id="4" creationId="{027502F6-C1CD-5535-4947-5A3751C8B927}"/>
          </ac:spMkLst>
        </pc:spChg>
        <pc:picChg chg="mod">
          <ac:chgData name="Daniel Richardson" userId="b12f1a219faba2ab" providerId="LiveId" clId="{162D88CF-A0AC-4C3A-BFE5-A22ED02D4E01}" dt="2024-08-05T13:01:08.481" v="0"/>
          <ac:picMkLst>
            <pc:docMk/>
            <pc:sldMk cId="3111596363" sldId="556"/>
            <ac:picMk id="5" creationId="{596E1117-CA9E-C446-CD89-C93661BE0957}"/>
          </ac:picMkLst>
        </pc:picChg>
      </pc:sldChg>
      <pc:sldChg chg="modSp">
        <pc:chgData name="Daniel Richardson" userId="b12f1a219faba2ab" providerId="LiveId" clId="{162D88CF-A0AC-4C3A-BFE5-A22ED02D4E01}" dt="2024-08-05T13:01:08.481" v="0"/>
        <pc:sldMkLst>
          <pc:docMk/>
          <pc:sldMk cId="1447122027" sldId="557"/>
        </pc:sldMkLst>
        <pc:spChg chg="mod">
          <ac:chgData name="Daniel Richardson" userId="b12f1a219faba2ab" providerId="LiveId" clId="{162D88CF-A0AC-4C3A-BFE5-A22ED02D4E01}" dt="2024-08-05T13:01:08.481" v="0"/>
          <ac:spMkLst>
            <pc:docMk/>
            <pc:sldMk cId="1447122027" sldId="557"/>
            <ac:spMk id="2" creationId="{3ED26E23-89F1-AD50-BA39-B57FE0701A56}"/>
          </ac:spMkLst>
        </pc:spChg>
        <pc:spChg chg="mod">
          <ac:chgData name="Daniel Richardson" userId="b12f1a219faba2ab" providerId="LiveId" clId="{162D88CF-A0AC-4C3A-BFE5-A22ED02D4E01}" dt="2024-08-05T13:01:08.481" v="0"/>
          <ac:spMkLst>
            <pc:docMk/>
            <pc:sldMk cId="1447122027" sldId="557"/>
            <ac:spMk id="4" creationId="{027502F6-C1CD-5535-4947-5A3751C8B927}"/>
          </ac:spMkLst>
        </pc:spChg>
        <pc:picChg chg="mod">
          <ac:chgData name="Daniel Richardson" userId="b12f1a219faba2ab" providerId="LiveId" clId="{162D88CF-A0AC-4C3A-BFE5-A22ED02D4E01}" dt="2024-08-05T13:01:08.481" v="0"/>
          <ac:picMkLst>
            <pc:docMk/>
            <pc:sldMk cId="1447122027" sldId="557"/>
            <ac:picMk id="5" creationId="{08CC6AE0-B13E-71AB-44A0-4A8F384681EF}"/>
          </ac:picMkLst>
        </pc:picChg>
      </pc:sldChg>
      <pc:sldChg chg="modSp">
        <pc:chgData name="Daniel Richardson" userId="b12f1a219faba2ab" providerId="LiveId" clId="{162D88CF-A0AC-4C3A-BFE5-A22ED02D4E01}" dt="2024-08-05T13:01:08.481" v="0"/>
        <pc:sldMkLst>
          <pc:docMk/>
          <pc:sldMk cId="4044180887" sldId="558"/>
        </pc:sldMkLst>
        <pc:spChg chg="mod">
          <ac:chgData name="Daniel Richardson" userId="b12f1a219faba2ab" providerId="LiveId" clId="{162D88CF-A0AC-4C3A-BFE5-A22ED02D4E01}" dt="2024-08-05T13:01:08.481" v="0"/>
          <ac:spMkLst>
            <pc:docMk/>
            <pc:sldMk cId="4044180887" sldId="558"/>
            <ac:spMk id="2" creationId="{3ED26E23-89F1-AD50-BA39-B57FE0701A56}"/>
          </ac:spMkLst>
        </pc:spChg>
        <pc:spChg chg="mod">
          <ac:chgData name="Daniel Richardson" userId="b12f1a219faba2ab" providerId="LiveId" clId="{162D88CF-A0AC-4C3A-BFE5-A22ED02D4E01}" dt="2024-08-05T13:01:08.481" v="0"/>
          <ac:spMkLst>
            <pc:docMk/>
            <pc:sldMk cId="4044180887" sldId="558"/>
            <ac:spMk id="4" creationId="{027502F6-C1CD-5535-4947-5A3751C8B927}"/>
          </ac:spMkLst>
        </pc:spChg>
        <pc:picChg chg="mod">
          <ac:chgData name="Daniel Richardson" userId="b12f1a219faba2ab" providerId="LiveId" clId="{162D88CF-A0AC-4C3A-BFE5-A22ED02D4E01}" dt="2024-08-05T13:01:08.481" v="0"/>
          <ac:picMkLst>
            <pc:docMk/>
            <pc:sldMk cId="4044180887" sldId="558"/>
            <ac:picMk id="5" creationId="{88839BA7-F372-FE6F-A738-9E41E0E1BC02}"/>
          </ac:picMkLst>
        </pc:picChg>
      </pc:sldChg>
      <pc:sldChg chg="add">
        <pc:chgData name="Daniel Richardson" userId="b12f1a219faba2ab" providerId="LiveId" clId="{162D88CF-A0AC-4C3A-BFE5-A22ED02D4E01}" dt="2024-08-05T13:03:44.264" v="19"/>
        <pc:sldMkLst>
          <pc:docMk/>
          <pc:sldMk cId="3340726966" sldId="559"/>
        </pc:sldMkLst>
      </pc:sldChg>
    </pc:docChg>
  </pc:docChgLst>
  <pc:docChgLst>
    <pc:chgData name="Daniel Richardson" userId="b12f1a219faba2ab" providerId="LiveId" clId="{32A39926-2AFF-4EA3-A518-8ABE14473712}"/>
    <pc:docChg chg="undo custSel addSld delSld modSld">
      <pc:chgData name="Daniel Richardson" userId="b12f1a219faba2ab" providerId="LiveId" clId="{32A39926-2AFF-4EA3-A518-8ABE14473712}" dt="2024-05-10T14:52:11.545" v="547" actId="1076"/>
      <pc:docMkLst>
        <pc:docMk/>
      </pc:docMkLst>
      <pc:sldChg chg="addSp delSp modSp mod">
        <pc:chgData name="Daniel Richardson" userId="b12f1a219faba2ab" providerId="LiveId" clId="{32A39926-2AFF-4EA3-A518-8ABE14473712}" dt="2024-04-29T12:28:25.537" v="525" actId="27614"/>
        <pc:sldMkLst>
          <pc:docMk/>
          <pc:sldMk cId="3436593286" sldId="267"/>
        </pc:sldMkLst>
        <pc:spChg chg="del">
          <ac:chgData name="Daniel Richardson" userId="b12f1a219faba2ab" providerId="LiveId" clId="{32A39926-2AFF-4EA3-A518-8ABE14473712}" dt="2024-04-29T12:28:24.958" v="524" actId="931"/>
          <ac:spMkLst>
            <pc:docMk/>
            <pc:sldMk cId="3436593286" sldId="267"/>
            <ac:spMk id="4" creationId="{8406459D-040C-A547-6D7F-64907519E570}"/>
          </ac:spMkLst>
        </pc:spChg>
        <pc:picChg chg="add mod">
          <ac:chgData name="Daniel Richardson" userId="b12f1a219faba2ab" providerId="LiveId" clId="{32A39926-2AFF-4EA3-A518-8ABE14473712}" dt="2024-04-29T12:28:25.537" v="525" actId="27614"/>
          <ac:picMkLst>
            <pc:docMk/>
            <pc:sldMk cId="3436593286" sldId="267"/>
            <ac:picMk id="6" creationId="{D9D29C36-F132-F2BB-7401-176F1E215C77}"/>
          </ac:picMkLst>
        </pc:picChg>
      </pc:sldChg>
      <pc:sldChg chg="addSp delSp modSp mod">
        <pc:chgData name="Daniel Richardson" userId="b12f1a219faba2ab" providerId="LiveId" clId="{32A39926-2AFF-4EA3-A518-8ABE14473712}" dt="2024-04-29T12:28:28.805" v="528" actId="962"/>
        <pc:sldMkLst>
          <pc:docMk/>
          <pc:sldMk cId="2320480702" sldId="277"/>
        </pc:sldMkLst>
        <pc:spChg chg="del">
          <ac:chgData name="Daniel Richardson" userId="b12f1a219faba2ab" providerId="LiveId" clId="{32A39926-2AFF-4EA3-A518-8ABE14473712}" dt="2024-04-29T12:28:28.314" v="526" actId="931"/>
          <ac:spMkLst>
            <pc:docMk/>
            <pc:sldMk cId="2320480702" sldId="277"/>
            <ac:spMk id="3" creationId="{C3762070-24E0-DD51-69ED-C635DD28748B}"/>
          </ac:spMkLst>
        </pc:spChg>
        <pc:spChg chg="mod">
          <ac:chgData name="Daniel Richardson" userId="b12f1a219faba2ab" providerId="LiveId" clId="{32A39926-2AFF-4EA3-A518-8ABE14473712}" dt="2024-04-29T12:17:48.207" v="2" actId="20577"/>
          <ac:spMkLst>
            <pc:docMk/>
            <pc:sldMk cId="2320480702" sldId="277"/>
            <ac:spMk id="4" creationId="{027502F6-C1CD-5535-4947-5A3751C8B927}"/>
          </ac:spMkLst>
        </pc:spChg>
        <pc:picChg chg="add mod">
          <ac:chgData name="Daniel Richardson" userId="b12f1a219faba2ab" providerId="LiveId" clId="{32A39926-2AFF-4EA3-A518-8ABE14473712}" dt="2024-04-29T12:28:28.805" v="528" actId="962"/>
          <ac:picMkLst>
            <pc:docMk/>
            <pc:sldMk cId="2320480702" sldId="277"/>
            <ac:picMk id="6" creationId="{377204A0-A370-A337-9388-AD7799C3C209}"/>
          </ac:picMkLst>
        </pc:picChg>
      </pc:sldChg>
      <pc:sldChg chg="modSp mod">
        <pc:chgData name="Daniel Richardson" userId="b12f1a219faba2ab" providerId="LiveId" clId="{32A39926-2AFF-4EA3-A518-8ABE14473712}" dt="2024-04-29T12:22:12.182" v="149" actId="20577"/>
        <pc:sldMkLst>
          <pc:docMk/>
          <pc:sldMk cId="481528629" sldId="496"/>
        </pc:sldMkLst>
        <pc:spChg chg="mod">
          <ac:chgData name="Daniel Richardson" userId="b12f1a219faba2ab" providerId="LiveId" clId="{32A39926-2AFF-4EA3-A518-8ABE14473712}" dt="2024-04-29T12:22:12.182" v="149" actId="20577"/>
          <ac:spMkLst>
            <pc:docMk/>
            <pc:sldMk cId="481528629" sldId="496"/>
            <ac:spMk id="2" creationId="{3ED26E23-89F1-AD50-BA39-B57FE0701A56}"/>
          </ac:spMkLst>
        </pc:spChg>
        <pc:spChg chg="mod">
          <ac:chgData name="Daniel Richardson" userId="b12f1a219faba2ab" providerId="LiveId" clId="{32A39926-2AFF-4EA3-A518-8ABE14473712}" dt="2024-04-29T12:21:02.056" v="87" actId="3064"/>
          <ac:spMkLst>
            <pc:docMk/>
            <pc:sldMk cId="481528629" sldId="496"/>
            <ac:spMk id="4" creationId="{027502F6-C1CD-5535-4947-5A3751C8B927}"/>
          </ac:spMkLst>
        </pc:spChg>
      </pc:sldChg>
      <pc:sldChg chg="addSp modSp mod">
        <pc:chgData name="Daniel Richardson" userId="b12f1a219faba2ab" providerId="LiveId" clId="{32A39926-2AFF-4EA3-A518-8ABE14473712}" dt="2024-05-10T14:51:50.673" v="535" actId="1076"/>
        <pc:sldMkLst>
          <pc:docMk/>
          <pc:sldMk cId="1949667204" sldId="535"/>
        </pc:sldMkLst>
        <pc:spChg chg="mod">
          <ac:chgData name="Daniel Richardson" userId="b12f1a219faba2ab" providerId="LiveId" clId="{32A39926-2AFF-4EA3-A518-8ABE14473712}" dt="2024-04-29T12:27:10.336" v="488" actId="20577"/>
          <ac:spMkLst>
            <pc:docMk/>
            <pc:sldMk cId="1949667204" sldId="535"/>
            <ac:spMk id="4" creationId="{027502F6-C1CD-5535-4947-5A3751C8B927}"/>
          </ac:spMkLst>
        </pc:spChg>
        <pc:picChg chg="add mod">
          <ac:chgData name="Daniel Richardson" userId="b12f1a219faba2ab" providerId="LiveId" clId="{32A39926-2AFF-4EA3-A518-8ABE14473712}" dt="2024-05-10T14:51:50.673" v="535" actId="1076"/>
          <ac:picMkLst>
            <pc:docMk/>
            <pc:sldMk cId="1949667204" sldId="535"/>
            <ac:picMk id="5" creationId="{76B1BFD9-9DC4-6084-CF7A-DA351D61FCC3}"/>
          </ac:picMkLst>
        </pc:picChg>
      </pc:sldChg>
      <pc:sldChg chg="addSp delSp modSp mod chgLayout">
        <pc:chgData name="Daniel Richardson" userId="b12f1a219faba2ab" providerId="LiveId" clId="{32A39926-2AFF-4EA3-A518-8ABE14473712}" dt="2024-05-10T14:51:37.676" v="532" actId="1076"/>
        <pc:sldMkLst>
          <pc:docMk/>
          <pc:sldMk cId="2596537175" sldId="554"/>
        </pc:sldMkLst>
        <pc:spChg chg="mod ord">
          <ac:chgData name="Daniel Richardson" userId="b12f1a219faba2ab" providerId="LiveId" clId="{32A39926-2AFF-4EA3-A518-8ABE14473712}" dt="2024-05-10T14:51:31.301" v="529" actId="700"/>
          <ac:spMkLst>
            <pc:docMk/>
            <pc:sldMk cId="2596537175" sldId="554"/>
            <ac:spMk id="2" creationId="{3ED26E23-89F1-AD50-BA39-B57FE0701A56}"/>
          </ac:spMkLst>
        </pc:spChg>
        <pc:spChg chg="add mod ord">
          <ac:chgData name="Daniel Richardson" userId="b12f1a219faba2ab" providerId="LiveId" clId="{32A39926-2AFF-4EA3-A518-8ABE14473712}" dt="2024-05-10T14:51:31.301" v="529" actId="700"/>
          <ac:spMkLst>
            <pc:docMk/>
            <pc:sldMk cId="2596537175" sldId="554"/>
            <ac:spMk id="3" creationId="{14BB6364-85E5-DCEB-5D66-30A1AC38350B}"/>
          </ac:spMkLst>
        </pc:spChg>
        <pc:spChg chg="del">
          <ac:chgData name="Daniel Richardson" userId="b12f1a219faba2ab" providerId="LiveId" clId="{32A39926-2AFF-4EA3-A518-8ABE14473712}" dt="2024-04-29T12:23:14.134" v="191"/>
          <ac:spMkLst>
            <pc:docMk/>
            <pc:sldMk cId="2596537175" sldId="554"/>
            <ac:spMk id="3" creationId="{C3762070-24E0-DD51-69ED-C635DD28748B}"/>
          </ac:spMkLst>
        </pc:spChg>
        <pc:spChg chg="mod ord">
          <ac:chgData name="Daniel Richardson" userId="b12f1a219faba2ab" providerId="LiveId" clId="{32A39926-2AFF-4EA3-A518-8ABE14473712}" dt="2024-05-10T14:51:31.301" v="529" actId="700"/>
          <ac:spMkLst>
            <pc:docMk/>
            <pc:sldMk cId="2596537175" sldId="554"/>
            <ac:spMk id="4" creationId="{027502F6-C1CD-5535-4947-5A3751C8B927}"/>
          </ac:spMkLst>
        </pc:spChg>
        <pc:spChg chg="add del mod">
          <ac:chgData name="Daniel Richardson" userId="b12f1a219faba2ab" providerId="LiveId" clId="{32A39926-2AFF-4EA3-A518-8ABE14473712}" dt="2024-04-29T12:24:16.008" v="273" actId="478"/>
          <ac:spMkLst>
            <pc:docMk/>
            <pc:sldMk cId="2596537175" sldId="554"/>
            <ac:spMk id="10" creationId="{4B5400DB-C00B-4DE7-F3A9-494303EC513C}"/>
          </ac:spMkLst>
        </pc:spChg>
        <pc:picChg chg="add mod">
          <ac:chgData name="Daniel Richardson" userId="b12f1a219faba2ab" providerId="LiveId" clId="{32A39926-2AFF-4EA3-A518-8ABE14473712}" dt="2024-05-10T14:51:37.676" v="532" actId="1076"/>
          <ac:picMkLst>
            <pc:docMk/>
            <pc:sldMk cId="2596537175" sldId="554"/>
            <ac:picMk id="5" creationId="{D7259C48-F38C-333B-9D05-0349B668DF14}"/>
          </ac:picMkLst>
        </pc:picChg>
        <pc:picChg chg="add del mod">
          <ac:chgData name="Daniel Richardson" userId="b12f1a219faba2ab" providerId="LiveId" clId="{32A39926-2AFF-4EA3-A518-8ABE14473712}" dt="2024-04-29T12:23:24.271" v="254" actId="478"/>
          <ac:picMkLst>
            <pc:docMk/>
            <pc:sldMk cId="2596537175" sldId="554"/>
            <ac:picMk id="6" creationId="{2C8B68F9-AF65-364A-DEFC-1D5E980E6BC0}"/>
          </ac:picMkLst>
        </pc:picChg>
        <pc:picChg chg="add del mod">
          <ac:chgData name="Daniel Richardson" userId="b12f1a219faba2ab" providerId="LiveId" clId="{32A39926-2AFF-4EA3-A518-8ABE14473712}" dt="2024-04-29T12:24:58.489" v="328" actId="478"/>
          <ac:picMkLst>
            <pc:docMk/>
            <pc:sldMk cId="2596537175" sldId="554"/>
            <ac:picMk id="8" creationId="{29EE1CD0-41A9-BAF4-244B-9162CFFA970B}"/>
          </ac:picMkLst>
        </pc:picChg>
      </pc:sldChg>
      <pc:sldChg chg="del">
        <pc:chgData name="Daniel Richardson" userId="b12f1a219faba2ab" providerId="LiveId" clId="{32A39926-2AFF-4EA3-A518-8ABE14473712}" dt="2024-04-29T12:25:55.635" v="447" actId="47"/>
        <pc:sldMkLst>
          <pc:docMk/>
          <pc:sldMk cId="1572689071" sldId="555"/>
        </pc:sldMkLst>
      </pc:sldChg>
      <pc:sldChg chg="addSp delSp modSp mod">
        <pc:chgData name="Daniel Richardson" userId="b12f1a219faba2ab" providerId="LiveId" clId="{32A39926-2AFF-4EA3-A518-8ABE14473712}" dt="2024-04-29T12:27:40.592" v="507" actId="20577"/>
        <pc:sldMkLst>
          <pc:docMk/>
          <pc:sldMk cId="3111596363" sldId="556"/>
        </pc:sldMkLst>
        <pc:spChg chg="del">
          <ac:chgData name="Daniel Richardson" userId="b12f1a219faba2ab" providerId="LiveId" clId="{32A39926-2AFF-4EA3-A518-8ABE14473712}" dt="2024-04-29T12:27:27.961" v="496"/>
          <ac:spMkLst>
            <pc:docMk/>
            <pc:sldMk cId="3111596363" sldId="556"/>
            <ac:spMk id="3" creationId="{C3762070-24E0-DD51-69ED-C635DD28748B}"/>
          </ac:spMkLst>
        </pc:spChg>
        <pc:spChg chg="mod">
          <ac:chgData name="Daniel Richardson" userId="b12f1a219faba2ab" providerId="LiveId" clId="{32A39926-2AFF-4EA3-A518-8ABE14473712}" dt="2024-04-29T12:27:40.592" v="507" actId="20577"/>
          <ac:spMkLst>
            <pc:docMk/>
            <pc:sldMk cId="3111596363" sldId="556"/>
            <ac:spMk id="4" creationId="{027502F6-C1CD-5535-4947-5A3751C8B927}"/>
          </ac:spMkLst>
        </pc:spChg>
        <pc:spChg chg="add mod">
          <ac:chgData name="Daniel Richardson" userId="b12f1a219faba2ab" providerId="LiveId" clId="{32A39926-2AFF-4EA3-A518-8ABE14473712}" dt="2024-04-29T12:27:32.409" v="503" actId="478"/>
          <ac:spMkLst>
            <pc:docMk/>
            <pc:sldMk cId="3111596363" sldId="556"/>
            <ac:spMk id="10" creationId="{95DADB37-0D04-D313-7EDB-8D896CC3A07D}"/>
          </ac:spMkLst>
        </pc:spChg>
        <pc:picChg chg="add del mod">
          <ac:chgData name="Daniel Richardson" userId="b12f1a219faba2ab" providerId="LiveId" clId="{32A39926-2AFF-4EA3-A518-8ABE14473712}" dt="2024-04-29T12:27:32.409" v="503" actId="478"/>
          <ac:picMkLst>
            <pc:docMk/>
            <pc:sldMk cId="3111596363" sldId="556"/>
            <ac:picMk id="6" creationId="{911AD9A2-8EBA-DD8D-067B-CAB8C4850831}"/>
          </ac:picMkLst>
        </pc:picChg>
        <pc:picChg chg="add mod">
          <ac:chgData name="Daniel Richardson" userId="b12f1a219faba2ab" providerId="LiveId" clId="{32A39926-2AFF-4EA3-A518-8ABE14473712}" dt="2024-04-29T12:27:37.519" v="504" actId="1076"/>
          <ac:picMkLst>
            <pc:docMk/>
            <pc:sldMk cId="3111596363" sldId="556"/>
            <ac:picMk id="8" creationId="{9BF6E763-21B3-E25B-392D-2123AC916E48}"/>
          </ac:picMkLst>
        </pc:picChg>
      </pc:sldChg>
      <pc:sldChg chg="addSp delSp modSp mod">
        <pc:chgData name="Daniel Richardson" userId="b12f1a219faba2ab" providerId="LiveId" clId="{32A39926-2AFF-4EA3-A518-8ABE14473712}" dt="2024-05-10T14:52:11.545" v="547" actId="1076"/>
        <pc:sldMkLst>
          <pc:docMk/>
          <pc:sldMk cId="1447122027" sldId="557"/>
        </pc:sldMkLst>
        <pc:spChg chg="del">
          <ac:chgData name="Daniel Richardson" userId="b12f1a219faba2ab" providerId="LiveId" clId="{32A39926-2AFF-4EA3-A518-8ABE14473712}" dt="2024-05-10T14:51:58.936" v="536"/>
          <ac:spMkLst>
            <pc:docMk/>
            <pc:sldMk cId="1447122027" sldId="557"/>
            <ac:spMk id="3" creationId="{C3762070-24E0-DD51-69ED-C635DD28748B}"/>
          </ac:spMkLst>
        </pc:spChg>
        <pc:spChg chg="mod">
          <ac:chgData name="Daniel Richardson" userId="b12f1a219faba2ab" providerId="LiveId" clId="{32A39926-2AFF-4EA3-A518-8ABE14473712}" dt="2024-04-29T12:28:12.161" v="523" actId="20577"/>
          <ac:spMkLst>
            <pc:docMk/>
            <pc:sldMk cId="1447122027" sldId="557"/>
            <ac:spMk id="4" creationId="{027502F6-C1CD-5535-4947-5A3751C8B927}"/>
          </ac:spMkLst>
        </pc:spChg>
        <pc:spChg chg="add mod">
          <ac:chgData name="Daniel Richardson" userId="b12f1a219faba2ab" providerId="LiveId" clId="{32A39926-2AFF-4EA3-A518-8ABE14473712}" dt="2024-05-10T14:52:00.245" v="542" actId="478"/>
          <ac:spMkLst>
            <pc:docMk/>
            <pc:sldMk cId="1447122027" sldId="557"/>
            <ac:spMk id="10" creationId="{9078E055-1E73-1826-BD46-BCC4F5A9D633}"/>
          </ac:spMkLst>
        </pc:spChg>
        <pc:picChg chg="add del mod">
          <ac:chgData name="Daniel Richardson" userId="b12f1a219faba2ab" providerId="LiveId" clId="{32A39926-2AFF-4EA3-A518-8ABE14473712}" dt="2024-05-10T14:52:00.245" v="542" actId="478"/>
          <ac:picMkLst>
            <pc:docMk/>
            <pc:sldMk cId="1447122027" sldId="557"/>
            <ac:picMk id="6" creationId="{69343B82-41BB-07C5-C37F-AD61CD4891D2}"/>
          </ac:picMkLst>
        </pc:picChg>
        <pc:picChg chg="add mod ord">
          <ac:chgData name="Daniel Richardson" userId="b12f1a219faba2ab" providerId="LiveId" clId="{32A39926-2AFF-4EA3-A518-8ABE14473712}" dt="2024-05-10T14:52:11.545" v="547" actId="1076"/>
          <ac:picMkLst>
            <pc:docMk/>
            <pc:sldMk cId="1447122027" sldId="557"/>
            <ac:picMk id="8" creationId="{21EAA02B-7395-B5B9-DBAB-0A1E3D3CC62F}"/>
          </ac:picMkLst>
        </pc:picChg>
      </pc:sldChg>
      <pc:sldChg chg="modSp add mod">
        <pc:chgData name="Daniel Richardson" userId="b12f1a219faba2ab" providerId="LiveId" clId="{32A39926-2AFF-4EA3-A518-8ABE14473712}" dt="2024-04-29T12:24:08.242" v="272" actId="20577"/>
        <pc:sldMkLst>
          <pc:docMk/>
          <pc:sldMk cId="4044180887" sldId="558"/>
        </pc:sldMkLst>
        <pc:spChg chg="mod">
          <ac:chgData name="Daniel Richardson" userId="b12f1a219faba2ab" providerId="LiveId" clId="{32A39926-2AFF-4EA3-A518-8ABE14473712}" dt="2024-04-29T12:24:08.242" v="272" actId="20577"/>
          <ac:spMkLst>
            <pc:docMk/>
            <pc:sldMk cId="4044180887" sldId="558"/>
            <ac:spMk id="4" creationId="{027502F6-C1CD-5535-4947-5A3751C8B927}"/>
          </ac:spMkLst>
        </pc:spChg>
        <pc:picChg chg="mod">
          <ac:chgData name="Daniel Richardson" userId="b12f1a219faba2ab" providerId="LiveId" clId="{32A39926-2AFF-4EA3-A518-8ABE14473712}" dt="2024-04-29T12:24:05.253" v="271" actId="1076"/>
          <ac:picMkLst>
            <pc:docMk/>
            <pc:sldMk cId="4044180887" sldId="558"/>
            <ac:picMk id="8" creationId="{29EE1CD0-41A9-BAF4-244B-9162CFFA970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8/5/2024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3982645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593134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8/5/2024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231630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096502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294971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8/5/2024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123876630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38BB7-254A-E7A1-C788-498A7737B56D}"/>
              </a:ext>
            </a:extLst>
          </p:cNvPr>
          <p:cNvSpPr>
            <a:spLocks noGrp="1"/>
          </p:cNvSpPr>
          <p:nvPr>
            <p:ph type="ctrTitle"/>
          </p:nvPr>
        </p:nvSpPr>
        <p:spPr/>
        <p:txBody>
          <a:bodyPr/>
          <a:lstStyle/>
          <a:p>
            <a:r>
              <a:rPr lang="en-GB" dirty="0"/>
              <a:t>Problem Structure</a:t>
            </a:r>
          </a:p>
        </p:txBody>
      </p:sp>
      <p:sp>
        <p:nvSpPr>
          <p:cNvPr id="3" name="Subtitle 2">
            <a:extLst>
              <a:ext uri="{FF2B5EF4-FFF2-40B4-BE49-F238E27FC236}">
                <a16:creationId xmlns:a16="http://schemas.microsoft.com/office/drawing/2014/main" id="{C853ED09-0D72-219F-21FE-4194EECF3F6C}"/>
              </a:ext>
            </a:extLst>
          </p:cNvPr>
          <p:cNvSpPr>
            <a:spLocks noGrp="1"/>
          </p:cNvSpPr>
          <p:nvPr>
            <p:ph type="subTitle" idx="1"/>
          </p:nvPr>
        </p:nvSpPr>
        <p:spPr/>
        <p:txBody>
          <a:bodyPr/>
          <a:lstStyle/>
          <a:p>
            <a:r>
              <a:rPr lang="en-GB" dirty="0"/>
              <a:t>Computational Thinking &amp; Programming Skills</a:t>
            </a:r>
          </a:p>
        </p:txBody>
      </p:sp>
    </p:spTree>
    <p:extLst>
      <p:ext uri="{BB962C8B-B14F-4D97-AF65-F5344CB8AC3E}">
        <p14:creationId xmlns:p14="http://schemas.microsoft.com/office/powerpoint/2010/main" val="4035103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2BC91F2-109D-411F-D217-EB56D68443FD}"/>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3340726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377204A0-A370-A337-9388-AD7799C3C20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Programming is all about solving problems. How do you take a certain input and produce a certain output in response? Figuring this out is the key to being a good programmer.</a:t>
            </a:r>
          </a:p>
          <a:p>
            <a:pPr>
              <a:lnSpc>
                <a:spcPct val="150000"/>
              </a:lnSpc>
            </a:pPr>
            <a:r>
              <a:rPr lang="en-US" dirty="0"/>
              <a:t>An important task in doing this is being able to identify the structure of the problem. You need to be able to break it down into its simplest form and solve each of these smaller problems.</a:t>
            </a:r>
          </a:p>
          <a:p>
            <a:pPr>
              <a:lnSpc>
                <a:spcPct val="150000"/>
              </a:lnSpc>
            </a:pPr>
            <a:r>
              <a:rPr lang="en-US" dirty="0"/>
              <a:t>In this lesson, we’ll learn about:</a:t>
            </a:r>
          </a:p>
          <a:p>
            <a:pPr marL="342900" indent="-342900">
              <a:lnSpc>
                <a:spcPct val="150000"/>
              </a:lnSpc>
              <a:buFont typeface="+mj-lt"/>
              <a:buAutoNum type="arabicPeriod"/>
            </a:pPr>
            <a:r>
              <a:rPr lang="en-US" dirty="0"/>
              <a:t>Identifying the inputs for a problem</a:t>
            </a:r>
          </a:p>
          <a:p>
            <a:pPr marL="342900" indent="-342900">
              <a:lnSpc>
                <a:spcPct val="150000"/>
              </a:lnSpc>
              <a:buFont typeface="+mj-lt"/>
              <a:buAutoNum type="arabicPeriod"/>
            </a:pPr>
            <a:r>
              <a:rPr lang="en-US" dirty="0"/>
              <a:t>Identifying the processes for a problem</a:t>
            </a:r>
          </a:p>
          <a:p>
            <a:pPr marL="342900" indent="-342900">
              <a:lnSpc>
                <a:spcPct val="150000"/>
              </a:lnSpc>
              <a:buFont typeface="+mj-lt"/>
              <a:buAutoNum type="arabicPeriod"/>
            </a:pPr>
            <a:r>
              <a:rPr lang="en-US" dirty="0"/>
              <a:t>Identifying the outputs for a problem</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Identifying the Inputs, Processing &amp; Outputs</a:t>
            </a:r>
          </a:p>
        </p:txBody>
      </p:sp>
      <p:pic>
        <p:nvPicPr>
          <p:cNvPr id="10" name="Picture Placeholder 9">
            <a:extLst>
              <a:ext uri="{FF2B5EF4-FFF2-40B4-BE49-F238E27FC236}">
                <a16:creationId xmlns:a16="http://schemas.microsoft.com/office/drawing/2014/main" id="{DE00F566-BE04-D906-6C4A-31D94E5DCCB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In order to understand the structure of a problem, and design an algorithm to solve that problem, you need to identify the inputs, processes, and outputs of it.</a:t>
            </a:r>
          </a:p>
          <a:p>
            <a:pPr>
              <a:lnSpc>
                <a:spcPct val="150000"/>
              </a:lnSpc>
            </a:pPr>
            <a:r>
              <a:rPr lang="en-US" dirty="0"/>
              <a:t>Imagine we’re designing an algorithm for your school’s system that tracks and monitors student data, including attendance, punctuality, and recording homework marks. </a:t>
            </a:r>
          </a:p>
          <a:p>
            <a:pPr>
              <a:lnSpc>
                <a:spcPct val="150000"/>
              </a:lnSpc>
            </a:pPr>
            <a:r>
              <a:rPr lang="en-US" dirty="0"/>
              <a:t>Such systems are known as Information Management Systems (IMS).</a:t>
            </a:r>
          </a:p>
          <a:p>
            <a:pPr>
              <a:lnSpc>
                <a:spcPct val="150000"/>
              </a:lnSpc>
            </a:pPr>
            <a:r>
              <a:rPr lang="en-GB" dirty="0"/>
              <a:t>Using this system, the teacher will need to:</a:t>
            </a:r>
          </a:p>
          <a:p>
            <a:pPr marL="285750" indent="-285750">
              <a:lnSpc>
                <a:spcPct val="150000"/>
              </a:lnSpc>
              <a:spcAft>
                <a:spcPts val="600"/>
              </a:spcAft>
              <a:buFont typeface="Arial" panose="020B0604020202020204" pitchFamily="34" charset="0"/>
              <a:buChar char="•"/>
            </a:pPr>
            <a:r>
              <a:rPr lang="en-GB" dirty="0"/>
              <a:t>Log in using a username and password.</a:t>
            </a:r>
            <a:endParaRPr lang="en-US" dirty="0"/>
          </a:p>
          <a:p>
            <a:pPr marL="285750" indent="-285750">
              <a:lnSpc>
                <a:spcPct val="150000"/>
              </a:lnSpc>
              <a:spcAft>
                <a:spcPts val="600"/>
              </a:spcAft>
              <a:buFont typeface="Arial" panose="020B0604020202020204" pitchFamily="34" charset="0"/>
              <a:buChar char="•"/>
            </a:pPr>
            <a:r>
              <a:rPr lang="en-US" dirty="0"/>
              <a:t>Enter a surname and be given a list of matching students </a:t>
            </a:r>
          </a:p>
          <a:p>
            <a:pPr marL="285750" indent="-285750">
              <a:lnSpc>
                <a:spcPct val="150000"/>
              </a:lnSpc>
              <a:spcAft>
                <a:spcPts val="600"/>
              </a:spcAft>
              <a:buFont typeface="Arial" panose="020B0604020202020204" pitchFamily="34" charset="0"/>
              <a:buChar char="•"/>
            </a:pPr>
            <a:r>
              <a:rPr lang="en-US" dirty="0"/>
              <a:t>From this list they need to select the correct student</a:t>
            </a:r>
          </a:p>
          <a:p>
            <a:pPr marL="285750" indent="-285750">
              <a:lnSpc>
                <a:spcPct val="150000"/>
              </a:lnSpc>
              <a:spcAft>
                <a:spcPts val="600"/>
              </a:spcAft>
              <a:buFont typeface="Arial" panose="020B0604020202020204" pitchFamily="34" charset="0"/>
              <a:buChar char="•"/>
            </a:pPr>
            <a:r>
              <a:rPr lang="en-US" dirty="0"/>
              <a:t>Once they select a student, the student’s ID will be used to display the full details.</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Identifying the Inputs</a:t>
            </a:r>
          </a:p>
        </p:txBody>
      </p:sp>
      <p:pic>
        <p:nvPicPr>
          <p:cNvPr id="7" name="Picture Placeholder 6">
            <a:extLst>
              <a:ext uri="{FF2B5EF4-FFF2-40B4-BE49-F238E27FC236}">
                <a16:creationId xmlns:a16="http://schemas.microsoft.com/office/drawing/2014/main" id="{32661FD1-316C-392E-7252-AF21206CB42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During this stage, you need to identify the type and values of the data being inputted.</a:t>
            </a:r>
          </a:p>
          <a:p>
            <a:pPr>
              <a:lnSpc>
                <a:spcPct val="150000"/>
              </a:lnSpc>
            </a:pPr>
            <a:r>
              <a:rPr lang="en-US" dirty="0"/>
              <a:t>These can correspond to NOUNS in a problem statement e.g. “search by </a:t>
            </a:r>
            <a:r>
              <a:rPr lang="en-US" b="1" dirty="0"/>
              <a:t>SURNAME</a:t>
            </a:r>
            <a:r>
              <a:rPr lang="en-US" dirty="0"/>
              <a:t>” indicates a noun input.</a:t>
            </a:r>
          </a:p>
          <a:p>
            <a:pPr>
              <a:lnSpc>
                <a:spcPct val="150000"/>
              </a:lnSpc>
            </a:pPr>
            <a:r>
              <a:rPr lang="en-US" dirty="0"/>
              <a:t>First is a username and password. They will be a value as words or words and numbers.</a:t>
            </a:r>
          </a:p>
          <a:p>
            <a:pPr>
              <a:lnSpc>
                <a:spcPct val="150000"/>
              </a:lnSpc>
            </a:pPr>
            <a:r>
              <a:rPr lang="en-US" dirty="0"/>
              <a:t>Then there is the student’s surname, which will be words.</a:t>
            </a:r>
          </a:p>
          <a:p>
            <a:pPr>
              <a:lnSpc>
                <a:spcPct val="150000"/>
              </a:lnSpc>
            </a:pPr>
            <a:r>
              <a:rPr lang="en-GB" dirty="0"/>
              <a:t>Finally, there will be the student ID number selected from the list.</a:t>
            </a:r>
            <a:endParaRPr lang="en-US" dirty="0"/>
          </a:p>
          <a:p>
            <a:pPr>
              <a:lnSpc>
                <a:spcPct val="150000"/>
              </a:lnSpc>
            </a:pPr>
            <a:r>
              <a:rPr lang="en-US" dirty="0"/>
              <a:t>Figure 1 on the next slide shows the student surname being inputted into the system.</a:t>
            </a:r>
          </a:p>
          <a:p>
            <a:pPr>
              <a:lnSpc>
                <a:spcPct val="150000"/>
              </a:lnSpc>
            </a:pPr>
            <a:endParaRPr lang="en-US" dirty="0"/>
          </a:p>
          <a:p>
            <a:pPr>
              <a:lnSpc>
                <a:spcPct val="150000"/>
              </a:lnSpc>
            </a:pPr>
            <a:endParaRPr lang="en-US" dirty="0"/>
          </a:p>
        </p:txBody>
      </p:sp>
    </p:spTree>
    <p:extLst>
      <p:ext uri="{BB962C8B-B14F-4D97-AF65-F5344CB8AC3E}">
        <p14:creationId xmlns:p14="http://schemas.microsoft.com/office/powerpoint/2010/main" val="2596537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Identifying the Inputs</a:t>
            </a:r>
          </a:p>
        </p:txBody>
      </p:sp>
      <p:pic>
        <p:nvPicPr>
          <p:cNvPr id="5" name="Picture Placeholder 4">
            <a:extLst>
              <a:ext uri="{FF2B5EF4-FFF2-40B4-BE49-F238E27FC236}">
                <a16:creationId xmlns:a16="http://schemas.microsoft.com/office/drawing/2014/main" id="{88839BA7-F372-FE6F-A738-9E41E0E1BC0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gn="ctr">
              <a:lnSpc>
                <a:spcPct val="150000"/>
              </a:lnSpc>
            </a:pPr>
            <a:r>
              <a:rPr lang="en-GB" sz="1200" dirty="0"/>
              <a:t>Figure 1 – The input, output and process for searching the student database for the student with the surname ‘Smith’. Note how the output is a list of students with a matching surname.</a:t>
            </a:r>
            <a:endParaRPr lang="en-US" sz="1200" dirty="0"/>
          </a:p>
        </p:txBody>
      </p:sp>
      <p:pic>
        <p:nvPicPr>
          <p:cNvPr id="8" name="Picture 7" descr="A diagram of a search engine&#10;&#10;Description automatically generated">
            <a:extLst>
              <a:ext uri="{FF2B5EF4-FFF2-40B4-BE49-F238E27FC236}">
                <a16:creationId xmlns:a16="http://schemas.microsoft.com/office/drawing/2014/main" id="{29EE1CD0-41A9-BAF4-244B-9162CFFA97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427271"/>
            <a:ext cx="5544000" cy="3219575"/>
          </a:xfrm>
          <a:prstGeom prst="rect">
            <a:avLst/>
          </a:prstGeom>
        </p:spPr>
      </p:pic>
    </p:spTree>
    <p:extLst>
      <p:ext uri="{BB962C8B-B14F-4D97-AF65-F5344CB8AC3E}">
        <p14:creationId xmlns:p14="http://schemas.microsoft.com/office/powerpoint/2010/main" val="4044180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Identifying the Processes</a:t>
            </a:r>
          </a:p>
        </p:txBody>
      </p:sp>
      <p:pic>
        <p:nvPicPr>
          <p:cNvPr id="7" name="Picture Placeholder 6">
            <a:extLst>
              <a:ext uri="{FF2B5EF4-FFF2-40B4-BE49-F238E27FC236}">
                <a16:creationId xmlns:a16="http://schemas.microsoft.com/office/drawing/2014/main" id="{7D5DB731-8947-6255-9FBB-A90021B1969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60000"/>
              </a:lnSpc>
            </a:pPr>
            <a:r>
              <a:rPr lang="en-US" dirty="0"/>
              <a:t>Processes are the actions being performed on the inputs.</a:t>
            </a:r>
          </a:p>
          <a:p>
            <a:pPr>
              <a:lnSpc>
                <a:spcPct val="160000"/>
              </a:lnSpc>
            </a:pPr>
            <a:r>
              <a:rPr lang="en-US" dirty="0"/>
              <a:t>Are there any calculations, or are there any other computational operations going on? </a:t>
            </a:r>
          </a:p>
          <a:p>
            <a:pPr>
              <a:lnSpc>
                <a:spcPct val="160000"/>
              </a:lnSpc>
            </a:pPr>
            <a:r>
              <a:rPr lang="en-US" dirty="0"/>
              <a:t>These usually correspond to verbs in a problem statement e.g. “</a:t>
            </a:r>
            <a:r>
              <a:rPr lang="en-US" b="1" dirty="0"/>
              <a:t>SEARCH</a:t>
            </a:r>
            <a:r>
              <a:rPr lang="en-US" dirty="0"/>
              <a:t> by surname” indicates a verb process.</a:t>
            </a:r>
          </a:p>
          <a:p>
            <a:pPr>
              <a:lnSpc>
                <a:spcPct val="160000"/>
              </a:lnSpc>
            </a:pPr>
            <a:r>
              <a:rPr lang="en-US" dirty="0"/>
              <a:t>In our example, the username and password will be used to search the database to see if there is a match.</a:t>
            </a:r>
          </a:p>
          <a:p>
            <a:pPr>
              <a:lnSpc>
                <a:spcPct val="160000"/>
              </a:lnSpc>
            </a:pPr>
            <a:r>
              <a:rPr lang="en-GB" dirty="0"/>
              <a:t>The student name will be used to search the databases to see if there are any matches.</a:t>
            </a:r>
          </a:p>
          <a:p>
            <a:pPr>
              <a:lnSpc>
                <a:spcPct val="160000"/>
              </a:lnSpc>
            </a:pPr>
            <a:r>
              <a:rPr lang="en-GB" dirty="0"/>
              <a:t>The selected student ID will be used to search the database to retrieve the student details. This can be seen in Figure 2 on the next slide.</a:t>
            </a:r>
          </a:p>
        </p:txBody>
      </p:sp>
    </p:spTree>
    <p:extLst>
      <p:ext uri="{BB962C8B-B14F-4D97-AF65-F5344CB8AC3E}">
        <p14:creationId xmlns:p14="http://schemas.microsoft.com/office/powerpoint/2010/main" val="1949667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Identifying the Processes</a:t>
            </a:r>
          </a:p>
        </p:txBody>
      </p:sp>
      <p:pic>
        <p:nvPicPr>
          <p:cNvPr id="5" name="Picture Placeholder 4">
            <a:extLst>
              <a:ext uri="{FF2B5EF4-FFF2-40B4-BE49-F238E27FC236}">
                <a16:creationId xmlns:a16="http://schemas.microsoft.com/office/drawing/2014/main" id="{596E1117-CA9E-C446-CD89-C93661BE095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60000"/>
              </a:lnSpc>
            </a:pPr>
            <a:endParaRPr lang="en-US" dirty="0"/>
          </a:p>
          <a:p>
            <a:pPr>
              <a:lnSpc>
                <a:spcPct val="160000"/>
              </a:lnSpc>
            </a:pPr>
            <a:endParaRPr lang="en-US" dirty="0"/>
          </a:p>
          <a:p>
            <a:pPr>
              <a:lnSpc>
                <a:spcPct val="160000"/>
              </a:lnSpc>
            </a:pPr>
            <a:endParaRPr lang="en-US" dirty="0"/>
          </a:p>
          <a:p>
            <a:pPr>
              <a:lnSpc>
                <a:spcPct val="160000"/>
              </a:lnSpc>
            </a:pPr>
            <a:endParaRPr lang="en-US" dirty="0"/>
          </a:p>
          <a:p>
            <a:pPr>
              <a:lnSpc>
                <a:spcPct val="160000"/>
              </a:lnSpc>
            </a:pPr>
            <a:br>
              <a:rPr lang="en-US" dirty="0"/>
            </a:br>
            <a:endParaRPr lang="en-US" dirty="0"/>
          </a:p>
          <a:p>
            <a:pPr algn="ctr">
              <a:lnSpc>
                <a:spcPct val="160000"/>
              </a:lnSpc>
            </a:pPr>
            <a:r>
              <a:rPr lang="en-US" sz="1200" dirty="0"/>
              <a:t>Figure 2 – The second search uses ID to extract data about a single student from the database and retrieve full student details.</a:t>
            </a:r>
          </a:p>
        </p:txBody>
      </p:sp>
      <p:pic>
        <p:nvPicPr>
          <p:cNvPr id="8" name="Picture 7" descr="A diagram of a search engine&#10;&#10;Description automatically generated">
            <a:extLst>
              <a:ext uri="{FF2B5EF4-FFF2-40B4-BE49-F238E27FC236}">
                <a16:creationId xmlns:a16="http://schemas.microsoft.com/office/drawing/2014/main" id="{9BF6E763-21B3-E25B-392D-2123AC916E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428649"/>
            <a:ext cx="5544000" cy="2562656"/>
          </a:xfrm>
          <a:prstGeom prst="rect">
            <a:avLst/>
          </a:prstGeom>
        </p:spPr>
      </p:pic>
    </p:spTree>
    <p:extLst>
      <p:ext uri="{BB962C8B-B14F-4D97-AF65-F5344CB8AC3E}">
        <p14:creationId xmlns:p14="http://schemas.microsoft.com/office/powerpoint/2010/main" val="3111596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Identifying the Outputs</a:t>
            </a:r>
          </a:p>
        </p:txBody>
      </p:sp>
      <p:pic>
        <p:nvPicPr>
          <p:cNvPr id="5" name="Picture Placeholder 4">
            <a:extLst>
              <a:ext uri="{FF2B5EF4-FFF2-40B4-BE49-F238E27FC236}">
                <a16:creationId xmlns:a16="http://schemas.microsoft.com/office/drawing/2014/main" id="{08CC6AE0-B13E-71AB-44A0-4A8F384681E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60000"/>
              </a:lnSpc>
            </a:pPr>
            <a:r>
              <a:rPr lang="en-US" dirty="0"/>
              <a:t>This is about what information will be presented to the user after the processing is complete. </a:t>
            </a:r>
          </a:p>
          <a:p>
            <a:pPr>
              <a:lnSpc>
                <a:spcPct val="160000"/>
              </a:lnSpc>
            </a:pPr>
            <a:r>
              <a:rPr lang="en-US" dirty="0"/>
              <a:t>Much like with inputs, you need to identify the type and values of the information being outputted.</a:t>
            </a:r>
          </a:p>
          <a:p>
            <a:pPr>
              <a:lnSpc>
                <a:spcPct val="160000"/>
              </a:lnSpc>
            </a:pPr>
            <a:r>
              <a:rPr lang="en-US" dirty="0"/>
              <a:t>In our example, the first output will be either a confirmation or rejection of the teacher login.</a:t>
            </a:r>
          </a:p>
          <a:p>
            <a:pPr>
              <a:lnSpc>
                <a:spcPct val="160000"/>
              </a:lnSpc>
            </a:pPr>
            <a:r>
              <a:rPr lang="en-US" dirty="0"/>
              <a:t>The second output will be a list of students whose surname matches the input. This is shown earlier in Figure 1.</a:t>
            </a:r>
          </a:p>
          <a:p>
            <a:pPr>
              <a:lnSpc>
                <a:spcPct val="160000"/>
              </a:lnSpc>
            </a:pPr>
            <a:r>
              <a:rPr lang="en-US" dirty="0"/>
              <a:t>The final output will be the contact details of the student selected from the list, shown earlier in Figure 2.</a:t>
            </a:r>
          </a:p>
        </p:txBody>
      </p:sp>
    </p:spTree>
    <p:extLst>
      <p:ext uri="{BB962C8B-B14F-4D97-AF65-F5344CB8AC3E}">
        <p14:creationId xmlns:p14="http://schemas.microsoft.com/office/powerpoint/2010/main" val="1447122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D9D29C36-F132-F2BB-7401-176F1E215C7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fontAlgn="base">
              <a:lnSpc>
                <a:spcPct val="150000"/>
              </a:lnSpc>
              <a:spcAft>
                <a:spcPts val="1200"/>
              </a:spcAft>
            </a:pPr>
            <a:r>
              <a:rPr lang="en-US" dirty="0"/>
              <a:t>To solve a problem with an algorithm, we need to identify the inputs, processes, and outputs of the problem.</a:t>
            </a:r>
          </a:p>
          <a:p>
            <a:pPr fontAlgn="base">
              <a:lnSpc>
                <a:spcPct val="150000"/>
              </a:lnSpc>
              <a:spcAft>
                <a:spcPts val="1200"/>
              </a:spcAft>
            </a:pPr>
            <a:r>
              <a:rPr lang="en-US" dirty="0"/>
              <a:t>The inputs are about the data being passed into the algorithm. We must identify the type and values of the data being inputted.</a:t>
            </a:r>
          </a:p>
          <a:p>
            <a:pPr fontAlgn="base">
              <a:lnSpc>
                <a:spcPct val="150000"/>
              </a:lnSpc>
              <a:spcAft>
                <a:spcPts val="1200"/>
              </a:spcAft>
            </a:pPr>
            <a:r>
              <a:rPr lang="en-US" dirty="0"/>
              <a:t>The processes are calculations or any other operations being performed on data inputted.</a:t>
            </a:r>
          </a:p>
          <a:p>
            <a:pPr fontAlgn="base">
              <a:lnSpc>
                <a:spcPct val="150000"/>
              </a:lnSpc>
              <a:spcAft>
                <a:spcPts val="1200"/>
              </a:spcAft>
            </a:pPr>
            <a:r>
              <a:rPr lang="en-US" dirty="0"/>
              <a:t>The outputs are the information being presented to the user. We need to identify the type and values of the output.</a:t>
            </a:r>
          </a:p>
        </p:txBody>
      </p:sp>
    </p:spTree>
    <p:extLst>
      <p:ext uri="{BB962C8B-B14F-4D97-AF65-F5344CB8AC3E}">
        <p14:creationId xmlns:p14="http://schemas.microsoft.com/office/powerpoint/2010/main" val="343659328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1670</TotalTime>
  <Words>851</Words>
  <Application>Microsoft Office PowerPoint</Application>
  <PresentationFormat>Widescreen</PresentationFormat>
  <Paragraphs>65</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 Display</vt:lpstr>
      <vt:lpstr>Manrope</vt:lpstr>
      <vt:lpstr>Arial</vt:lpstr>
      <vt:lpstr>Aptos</vt:lpstr>
      <vt:lpstr>NewNinjaTheme</vt:lpstr>
      <vt:lpstr>Problem Structure</vt:lpstr>
      <vt:lpstr>Introduction</vt:lpstr>
      <vt:lpstr>Identifying the Inputs, Processing &amp; Outputs</vt:lpstr>
      <vt:lpstr>Identifying the Inputs</vt:lpstr>
      <vt:lpstr>Identifying the Inputs</vt:lpstr>
      <vt:lpstr>Identifying the Processes</vt:lpstr>
      <vt:lpstr>Identifying the Processes</vt:lpstr>
      <vt:lpstr>Identifying the Outputs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84</cp:revision>
  <dcterms:created xsi:type="dcterms:W3CDTF">2024-04-15T17:57:41Z</dcterms:created>
  <dcterms:modified xsi:type="dcterms:W3CDTF">2024-08-05T13:03:51Z</dcterms:modified>
</cp:coreProperties>
</file>