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9" r:id="rId1"/>
  </p:sldMasterIdLst>
  <p:notesMasterIdLst>
    <p:notesMasterId r:id="rId21"/>
  </p:notesMasterIdLst>
  <p:sldIdLst>
    <p:sldId id="285" r:id="rId2"/>
    <p:sldId id="277" r:id="rId3"/>
    <p:sldId id="257" r:id="rId4"/>
    <p:sldId id="258" r:id="rId5"/>
    <p:sldId id="279" r:id="rId6"/>
    <p:sldId id="259" r:id="rId7"/>
    <p:sldId id="287" r:id="rId8"/>
    <p:sldId id="288" r:id="rId9"/>
    <p:sldId id="289" r:id="rId10"/>
    <p:sldId id="276" r:id="rId11"/>
    <p:sldId id="290" r:id="rId12"/>
    <p:sldId id="291" r:id="rId13"/>
    <p:sldId id="292" r:id="rId14"/>
    <p:sldId id="293" r:id="rId15"/>
    <p:sldId id="268" r:id="rId16"/>
    <p:sldId id="294" r:id="rId17"/>
    <p:sldId id="295" r:id="rId18"/>
    <p:sldId id="267" r:id="rId19"/>
    <p:sldId id="286" r:id="rId20"/>
  </p:sldIdLst>
  <p:sldSz cx="12192000" cy="6858000"/>
  <p:notesSz cx="6858000" cy="9144000"/>
  <p:embeddedFontLst>
    <p:embeddedFont>
      <p:font typeface="Manrope" pitchFamily="2" charset="0"/>
      <p:regular r:id="rId22"/>
      <p:bold r:id="rId23"/>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4BBAC82-8EE4-858C-AF59-51F94154BBD0}" name="Jimmy Russo" initials="JR" userId="cf8adba29d282298"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4923883-D266-47E5-8FAB-D8A150C93042}" v="3" dt="2024-08-07T09:10:49.850"/>
  </p1510:revLst>
</p1510:revInfo>
</file>

<file path=ppt/tableStyles.xml><?xml version="1.0" encoding="utf-8"?>
<a:tblStyleLst xmlns:a="http://schemas.openxmlformats.org/drawingml/2006/main" def="{5C22544A-7EE6-4342-B048-85BDC9FD1C3A}">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24" autoAdjust="0"/>
    <p:restoredTop sz="92947" autoAdjust="0"/>
  </p:normalViewPr>
  <p:slideViewPr>
    <p:cSldViewPr snapToGrid="0">
      <p:cViewPr varScale="1">
        <p:scale>
          <a:sx n="144" d="100"/>
          <a:sy n="144" d="100"/>
        </p:scale>
        <p:origin x="846" y="12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2.fntdata"/><Relationship Id="rId28"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1.fntdata"/><Relationship Id="rId27" Type="http://schemas.openxmlformats.org/officeDocument/2006/relationships/tableStyles" Target="tableStyles.xml"/><Relationship Id="rId30"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niel Richardson" userId="b12f1a219faba2ab" providerId="LiveId" clId="{FED7C75D-2043-48FE-AC13-F14BF2A43339}"/>
    <pc:docChg chg="modSld">
      <pc:chgData name="Daniel Richardson" userId="b12f1a219faba2ab" providerId="LiveId" clId="{FED7C75D-2043-48FE-AC13-F14BF2A43339}" dt="2024-05-31T11:27:56.656" v="19" actId="1076"/>
      <pc:docMkLst>
        <pc:docMk/>
      </pc:docMkLst>
      <pc:sldChg chg="addSp modSp mod">
        <pc:chgData name="Daniel Richardson" userId="b12f1a219faba2ab" providerId="LiveId" clId="{FED7C75D-2043-48FE-AC13-F14BF2A43339}" dt="2024-05-31T11:26:19.888" v="3" actId="1076"/>
        <pc:sldMkLst>
          <pc:docMk/>
          <pc:sldMk cId="1001803903" sldId="257"/>
        </pc:sldMkLst>
        <pc:picChg chg="add mod">
          <ac:chgData name="Daniel Richardson" userId="b12f1a219faba2ab" providerId="LiveId" clId="{FED7C75D-2043-48FE-AC13-F14BF2A43339}" dt="2024-05-31T11:26:19.888" v="3" actId="1076"/>
          <ac:picMkLst>
            <pc:docMk/>
            <pc:sldMk cId="1001803903" sldId="257"/>
            <ac:picMk id="6" creationId="{9D597359-405C-7B9D-1F69-ECC19AD959EA}"/>
          </ac:picMkLst>
        </pc:picChg>
      </pc:sldChg>
      <pc:sldChg chg="addSp modSp mod">
        <pc:chgData name="Daniel Richardson" userId="b12f1a219faba2ab" providerId="LiveId" clId="{FED7C75D-2043-48FE-AC13-F14BF2A43339}" dt="2024-05-31T11:26:30.931" v="7" actId="1076"/>
        <pc:sldMkLst>
          <pc:docMk/>
          <pc:sldMk cId="2804293898" sldId="279"/>
        </pc:sldMkLst>
        <pc:picChg chg="add mod">
          <ac:chgData name="Daniel Richardson" userId="b12f1a219faba2ab" providerId="LiveId" clId="{FED7C75D-2043-48FE-AC13-F14BF2A43339}" dt="2024-05-31T11:26:30.931" v="7" actId="1076"/>
          <ac:picMkLst>
            <pc:docMk/>
            <pc:sldMk cId="2804293898" sldId="279"/>
            <ac:picMk id="6" creationId="{45C0D69B-D0AF-3ADE-E84E-3547F75A5D96}"/>
          </ac:picMkLst>
        </pc:picChg>
      </pc:sldChg>
      <pc:sldChg chg="addSp modSp mod">
        <pc:chgData name="Daniel Richardson" userId="b12f1a219faba2ab" providerId="LiveId" clId="{FED7C75D-2043-48FE-AC13-F14BF2A43339}" dt="2024-05-31T11:26:49.693" v="11" actId="1076"/>
        <pc:sldMkLst>
          <pc:docMk/>
          <pc:sldMk cId="1023007580" sldId="291"/>
        </pc:sldMkLst>
        <pc:picChg chg="add mod">
          <ac:chgData name="Daniel Richardson" userId="b12f1a219faba2ab" providerId="LiveId" clId="{FED7C75D-2043-48FE-AC13-F14BF2A43339}" dt="2024-05-31T11:26:49.693" v="11" actId="1076"/>
          <ac:picMkLst>
            <pc:docMk/>
            <pc:sldMk cId="1023007580" sldId="291"/>
            <ac:picMk id="5" creationId="{337BA16A-8063-C0AF-7A19-D202F8EFFD78}"/>
          </ac:picMkLst>
        </pc:picChg>
      </pc:sldChg>
      <pc:sldChg chg="addSp modSp mod">
        <pc:chgData name="Daniel Richardson" userId="b12f1a219faba2ab" providerId="LiveId" clId="{FED7C75D-2043-48FE-AC13-F14BF2A43339}" dt="2024-05-31T11:27:40.741" v="15" actId="1076"/>
        <pc:sldMkLst>
          <pc:docMk/>
          <pc:sldMk cId="611985018" sldId="292"/>
        </pc:sldMkLst>
        <pc:picChg chg="add mod">
          <ac:chgData name="Daniel Richardson" userId="b12f1a219faba2ab" providerId="LiveId" clId="{FED7C75D-2043-48FE-AC13-F14BF2A43339}" dt="2024-05-31T11:27:40.741" v="15" actId="1076"/>
          <ac:picMkLst>
            <pc:docMk/>
            <pc:sldMk cId="611985018" sldId="292"/>
            <ac:picMk id="7" creationId="{3D1F4054-5CD3-6D04-5711-2590FD6B50CC}"/>
          </ac:picMkLst>
        </pc:picChg>
      </pc:sldChg>
      <pc:sldChg chg="addSp modSp mod">
        <pc:chgData name="Daniel Richardson" userId="b12f1a219faba2ab" providerId="LiveId" clId="{FED7C75D-2043-48FE-AC13-F14BF2A43339}" dt="2024-05-31T11:27:56.656" v="19" actId="1076"/>
        <pc:sldMkLst>
          <pc:docMk/>
          <pc:sldMk cId="858086741" sldId="295"/>
        </pc:sldMkLst>
        <pc:picChg chg="add mod">
          <ac:chgData name="Daniel Richardson" userId="b12f1a219faba2ab" providerId="LiveId" clId="{FED7C75D-2043-48FE-AC13-F14BF2A43339}" dt="2024-05-31T11:27:56.656" v="19" actId="1076"/>
          <ac:picMkLst>
            <pc:docMk/>
            <pc:sldMk cId="858086741" sldId="295"/>
            <ac:picMk id="7" creationId="{7C3E06F2-806F-4E31-CE6D-881E44F261E6}"/>
          </ac:picMkLst>
        </pc:picChg>
      </pc:sldChg>
    </pc:docChg>
  </pc:docChgLst>
  <pc:docChgLst>
    <pc:chgData name="Daniel Richardson" userId="b12f1a219faba2ab" providerId="LiveId" clId="{EE365157-3215-42AB-969A-1779CEA2C449}"/>
    <pc:docChg chg="undo custSel delSld modSld">
      <pc:chgData name="Daniel Richardson" userId="b12f1a219faba2ab" providerId="LiveId" clId="{EE365157-3215-42AB-969A-1779CEA2C449}" dt="2024-04-19T10:42:38.356" v="743" actId="27614"/>
      <pc:docMkLst>
        <pc:docMk/>
      </pc:docMkLst>
      <pc:sldChg chg="addSp delSp modSp mod">
        <pc:chgData name="Daniel Richardson" userId="b12f1a219faba2ab" providerId="LiveId" clId="{EE365157-3215-42AB-969A-1779CEA2C449}" dt="2024-04-19T10:42:11.705" v="739" actId="478"/>
        <pc:sldMkLst>
          <pc:docMk/>
          <pc:sldMk cId="1001803903" sldId="257"/>
        </pc:sldMkLst>
        <pc:spChg chg="mod">
          <ac:chgData name="Daniel Richardson" userId="b12f1a219faba2ab" providerId="LiveId" clId="{EE365157-3215-42AB-969A-1779CEA2C449}" dt="2024-04-19T10:19:04.781" v="48" actId="20577"/>
          <ac:spMkLst>
            <pc:docMk/>
            <pc:sldMk cId="1001803903" sldId="257"/>
            <ac:spMk id="3" creationId="{FE75BD0E-2AE4-367B-527D-F06950CE7B1D}"/>
          </ac:spMkLst>
        </pc:spChg>
        <pc:spChg chg="del">
          <ac:chgData name="Daniel Richardson" userId="b12f1a219faba2ab" providerId="LiveId" clId="{EE365157-3215-42AB-969A-1779CEA2C449}" dt="2024-04-19T10:42:11.705" v="739" actId="478"/>
          <ac:spMkLst>
            <pc:docMk/>
            <pc:sldMk cId="1001803903" sldId="257"/>
            <ac:spMk id="6" creationId="{21CCC9D1-28B8-406A-DEB7-87812D96F84F}"/>
          </ac:spMkLst>
        </pc:spChg>
        <pc:graphicFrameChg chg="add mod modGraphic">
          <ac:chgData name="Daniel Richardson" userId="b12f1a219faba2ab" providerId="LiveId" clId="{EE365157-3215-42AB-969A-1779CEA2C449}" dt="2024-04-19T10:19:13.897" v="51" actId="1076"/>
          <ac:graphicFrameMkLst>
            <pc:docMk/>
            <pc:sldMk cId="1001803903" sldId="257"/>
            <ac:graphicFrameMk id="5" creationId="{35FA66B0-A587-B0A0-8908-EE16EFA32452}"/>
          </ac:graphicFrameMkLst>
        </pc:graphicFrameChg>
        <pc:graphicFrameChg chg="add del mod">
          <ac:chgData name="Daniel Richardson" userId="b12f1a219faba2ab" providerId="LiveId" clId="{EE365157-3215-42AB-969A-1779CEA2C449}" dt="2024-04-19T10:18:01.396" v="25" actId="478"/>
          <ac:graphicFrameMkLst>
            <pc:docMk/>
            <pc:sldMk cId="1001803903" sldId="257"/>
            <ac:graphicFrameMk id="7" creationId="{26405E0D-3F98-7985-61C0-F3450891AE30}"/>
          </ac:graphicFrameMkLst>
        </pc:graphicFrameChg>
        <pc:graphicFrameChg chg="add mod">
          <ac:chgData name="Daniel Richardson" userId="b12f1a219faba2ab" providerId="LiveId" clId="{EE365157-3215-42AB-969A-1779CEA2C449}" dt="2024-04-19T10:19:13.897" v="51" actId="1076"/>
          <ac:graphicFrameMkLst>
            <pc:docMk/>
            <pc:sldMk cId="1001803903" sldId="257"/>
            <ac:graphicFrameMk id="8" creationId="{94833F41-2432-EA78-AFA4-42A3D50DAED3}"/>
          </ac:graphicFrameMkLst>
        </pc:graphicFrameChg>
      </pc:sldChg>
      <pc:sldChg chg="addSp delSp modSp mod">
        <pc:chgData name="Daniel Richardson" userId="b12f1a219faba2ab" providerId="LiveId" clId="{EE365157-3215-42AB-969A-1779CEA2C449}" dt="2024-04-19T10:42:05.967" v="738" actId="478"/>
        <pc:sldMkLst>
          <pc:docMk/>
          <pc:sldMk cId="1986243186" sldId="258"/>
        </pc:sldMkLst>
        <pc:spChg chg="mod">
          <ac:chgData name="Daniel Richardson" userId="b12f1a219faba2ab" providerId="LiveId" clId="{EE365157-3215-42AB-969A-1779CEA2C449}" dt="2024-04-19T10:19:32.727" v="62" actId="6549"/>
          <ac:spMkLst>
            <pc:docMk/>
            <pc:sldMk cId="1986243186" sldId="258"/>
            <ac:spMk id="3" creationId="{385DDA5F-F43C-B1CC-A9DB-E637A61ECE82}"/>
          </ac:spMkLst>
        </pc:spChg>
        <pc:spChg chg="del">
          <ac:chgData name="Daniel Richardson" userId="b12f1a219faba2ab" providerId="LiveId" clId="{EE365157-3215-42AB-969A-1779CEA2C449}" dt="2024-04-19T10:42:04.020" v="737" actId="478"/>
          <ac:spMkLst>
            <pc:docMk/>
            <pc:sldMk cId="1986243186" sldId="258"/>
            <ac:spMk id="5" creationId="{F7339A2D-C049-9B35-7DEE-5019D9E151C6}"/>
          </ac:spMkLst>
        </pc:spChg>
        <pc:spChg chg="del">
          <ac:chgData name="Daniel Richardson" userId="b12f1a219faba2ab" providerId="LiveId" clId="{EE365157-3215-42AB-969A-1779CEA2C449}" dt="2024-04-19T10:42:05.967" v="738" actId="478"/>
          <ac:spMkLst>
            <pc:docMk/>
            <pc:sldMk cId="1986243186" sldId="258"/>
            <ac:spMk id="8" creationId="{4AEA4AFE-DE57-0045-6D8D-10BAA2643151}"/>
          </ac:spMkLst>
        </pc:spChg>
        <pc:spChg chg="del">
          <ac:chgData name="Daniel Richardson" userId="b12f1a219faba2ab" providerId="LiveId" clId="{EE365157-3215-42AB-969A-1779CEA2C449}" dt="2024-04-19T10:42:03.011" v="736" actId="478"/>
          <ac:spMkLst>
            <pc:docMk/>
            <pc:sldMk cId="1986243186" sldId="258"/>
            <ac:spMk id="12" creationId="{AD5C82C7-DCE7-5088-F541-D7EB3880CFD7}"/>
          </ac:spMkLst>
        </pc:spChg>
        <pc:graphicFrameChg chg="add mod">
          <ac:chgData name="Daniel Richardson" userId="b12f1a219faba2ab" providerId="LiveId" clId="{EE365157-3215-42AB-969A-1779CEA2C449}" dt="2024-04-19T10:19:53.354" v="73" actId="1038"/>
          <ac:graphicFrameMkLst>
            <pc:docMk/>
            <pc:sldMk cId="1986243186" sldId="258"/>
            <ac:graphicFrameMk id="4" creationId="{AB455804-BD6A-1EE1-F0F4-95095D5D3ACB}"/>
          </ac:graphicFrameMkLst>
        </pc:graphicFrameChg>
        <pc:graphicFrameChg chg="add mod">
          <ac:chgData name="Daniel Richardson" userId="b12f1a219faba2ab" providerId="LiveId" clId="{EE365157-3215-42AB-969A-1779CEA2C449}" dt="2024-04-19T10:19:37.670" v="69" actId="1036"/>
          <ac:graphicFrameMkLst>
            <pc:docMk/>
            <pc:sldMk cId="1986243186" sldId="258"/>
            <ac:graphicFrameMk id="6" creationId="{E5D1E0D4-697B-66B5-38FD-40904F6F2146}"/>
          </ac:graphicFrameMkLst>
        </pc:graphicFrameChg>
        <pc:graphicFrameChg chg="del modGraphic">
          <ac:chgData name="Daniel Richardson" userId="b12f1a219faba2ab" providerId="LiveId" clId="{EE365157-3215-42AB-969A-1779CEA2C449}" dt="2024-04-19T10:19:18.004" v="52" actId="478"/>
          <ac:graphicFrameMkLst>
            <pc:docMk/>
            <pc:sldMk cId="1986243186" sldId="258"/>
            <ac:graphicFrameMk id="11" creationId="{CF67F068-3309-D886-6CBF-6E19F12BEA14}"/>
          </ac:graphicFrameMkLst>
        </pc:graphicFrameChg>
      </pc:sldChg>
      <pc:sldChg chg="addSp delSp modSp mod">
        <pc:chgData name="Daniel Richardson" userId="b12f1a219faba2ab" providerId="LiveId" clId="{EE365157-3215-42AB-969A-1779CEA2C449}" dt="2024-04-19T10:41:49.497" v="733" actId="478"/>
        <pc:sldMkLst>
          <pc:docMk/>
          <pc:sldMk cId="2872226947" sldId="259"/>
        </pc:sldMkLst>
        <pc:spChg chg="mod">
          <ac:chgData name="Daniel Richardson" userId="b12f1a219faba2ab" providerId="LiveId" clId="{EE365157-3215-42AB-969A-1779CEA2C449}" dt="2024-04-19T10:24:28.468" v="171" actId="20577"/>
          <ac:spMkLst>
            <pc:docMk/>
            <pc:sldMk cId="2872226947" sldId="259"/>
            <ac:spMk id="3" creationId="{440ECF88-829F-87E4-3AA0-7D8DC3A36836}"/>
          </ac:spMkLst>
        </pc:spChg>
        <pc:spChg chg="del">
          <ac:chgData name="Daniel Richardson" userId="b12f1a219faba2ab" providerId="LiveId" clId="{EE365157-3215-42AB-969A-1779CEA2C449}" dt="2024-04-19T10:41:49.497" v="733" actId="478"/>
          <ac:spMkLst>
            <pc:docMk/>
            <pc:sldMk cId="2872226947" sldId="259"/>
            <ac:spMk id="7" creationId="{DE9319B1-6ED4-F342-F197-C441C2E3887B}"/>
          </ac:spMkLst>
        </pc:spChg>
        <pc:spChg chg="del">
          <ac:chgData name="Daniel Richardson" userId="b12f1a219faba2ab" providerId="LiveId" clId="{EE365157-3215-42AB-969A-1779CEA2C449}" dt="2024-04-19T10:41:43.742" v="731" actId="478"/>
          <ac:spMkLst>
            <pc:docMk/>
            <pc:sldMk cId="2872226947" sldId="259"/>
            <ac:spMk id="9" creationId="{4B2E375A-1D47-A87E-74F1-5BB02A2705A2}"/>
          </ac:spMkLst>
        </pc:spChg>
        <pc:spChg chg="del">
          <ac:chgData name="Daniel Richardson" userId="b12f1a219faba2ab" providerId="LiveId" clId="{EE365157-3215-42AB-969A-1779CEA2C449}" dt="2024-04-19T10:41:47.057" v="732" actId="478"/>
          <ac:spMkLst>
            <pc:docMk/>
            <pc:sldMk cId="2872226947" sldId="259"/>
            <ac:spMk id="11" creationId="{54723E24-7DA9-9D63-DDE6-12C26C5EE010}"/>
          </ac:spMkLst>
        </pc:spChg>
        <pc:graphicFrameChg chg="add mod modGraphic">
          <ac:chgData name="Daniel Richardson" userId="b12f1a219faba2ab" providerId="LiveId" clId="{EE365157-3215-42AB-969A-1779CEA2C449}" dt="2024-04-19T10:24:44.944" v="202" actId="122"/>
          <ac:graphicFrameMkLst>
            <pc:docMk/>
            <pc:sldMk cId="2872226947" sldId="259"/>
            <ac:graphicFrameMk id="5" creationId="{C6AA8E8C-FDE1-01E2-01D8-BD696D0999E3}"/>
          </ac:graphicFrameMkLst>
        </pc:graphicFrameChg>
        <pc:graphicFrameChg chg="del">
          <ac:chgData name="Daniel Richardson" userId="b12f1a219faba2ab" providerId="LiveId" clId="{EE365157-3215-42AB-969A-1779CEA2C449}" dt="2024-04-19T10:23:38.173" v="141" actId="478"/>
          <ac:graphicFrameMkLst>
            <pc:docMk/>
            <pc:sldMk cId="2872226947" sldId="259"/>
            <ac:graphicFrameMk id="8" creationId="{737E99E0-5808-ABE7-F2DE-E00CF7E597D0}"/>
          </ac:graphicFrameMkLst>
        </pc:graphicFrameChg>
        <pc:graphicFrameChg chg="del">
          <ac:chgData name="Daniel Richardson" userId="b12f1a219faba2ab" providerId="LiveId" clId="{EE365157-3215-42AB-969A-1779CEA2C449}" dt="2024-04-19T10:23:39.428" v="142" actId="478"/>
          <ac:graphicFrameMkLst>
            <pc:docMk/>
            <pc:sldMk cId="2872226947" sldId="259"/>
            <ac:graphicFrameMk id="10" creationId="{25A60654-97F4-0246-CC3F-F52A476CAEC0}"/>
          </ac:graphicFrameMkLst>
        </pc:graphicFrameChg>
        <pc:graphicFrameChg chg="add mod modGraphic">
          <ac:chgData name="Daniel Richardson" userId="b12f1a219faba2ab" providerId="LiveId" clId="{EE365157-3215-42AB-969A-1779CEA2C449}" dt="2024-04-19T10:24:50.204" v="203" actId="20577"/>
          <ac:graphicFrameMkLst>
            <pc:docMk/>
            <pc:sldMk cId="2872226947" sldId="259"/>
            <ac:graphicFrameMk id="12" creationId="{1925E2FB-2204-FE57-1648-31660BE03EAD}"/>
          </ac:graphicFrameMkLst>
        </pc:graphicFrameChg>
      </pc:sldChg>
      <pc:sldChg chg="addSp delSp modSp mod">
        <pc:chgData name="Daniel Richardson" userId="b12f1a219faba2ab" providerId="LiveId" clId="{EE365157-3215-42AB-969A-1779CEA2C449}" dt="2024-04-19T10:42:38.356" v="743" actId="27614"/>
        <pc:sldMkLst>
          <pc:docMk/>
          <pc:sldMk cId="3436593286" sldId="267"/>
        </pc:sldMkLst>
        <pc:spChg chg="del">
          <ac:chgData name="Daniel Richardson" userId="b12f1a219faba2ab" providerId="LiveId" clId="{EE365157-3215-42AB-969A-1779CEA2C449}" dt="2024-04-19T10:42:37.683" v="741" actId="931"/>
          <ac:spMkLst>
            <pc:docMk/>
            <pc:sldMk cId="3436593286" sldId="267"/>
            <ac:spMk id="4" creationId="{8406459D-040C-A547-6D7F-64907519E570}"/>
          </ac:spMkLst>
        </pc:spChg>
        <pc:picChg chg="add mod">
          <ac:chgData name="Daniel Richardson" userId="b12f1a219faba2ab" providerId="LiveId" clId="{EE365157-3215-42AB-969A-1779CEA2C449}" dt="2024-04-19T10:42:38.356" v="743" actId="27614"/>
          <ac:picMkLst>
            <pc:docMk/>
            <pc:sldMk cId="3436593286" sldId="267"/>
            <ac:picMk id="6" creationId="{F1110C55-AF53-3A73-4FCD-CCA6A5A5FE9D}"/>
          </ac:picMkLst>
        </pc:picChg>
      </pc:sldChg>
      <pc:sldChg chg="addSp delSp modSp mod">
        <pc:chgData name="Daniel Richardson" userId="b12f1a219faba2ab" providerId="LiveId" clId="{EE365157-3215-42AB-969A-1779CEA2C449}" dt="2024-04-19T10:40:48.934" v="706" actId="478"/>
        <pc:sldMkLst>
          <pc:docMk/>
          <pc:sldMk cId="90727993" sldId="268"/>
        </pc:sldMkLst>
        <pc:spChg chg="mod">
          <ac:chgData name="Daniel Richardson" userId="b12f1a219faba2ab" providerId="LiveId" clId="{EE365157-3215-42AB-969A-1779CEA2C449}" dt="2024-04-19T10:34:57.161" v="419" actId="20577"/>
          <ac:spMkLst>
            <pc:docMk/>
            <pc:sldMk cId="90727993" sldId="268"/>
            <ac:spMk id="3" creationId="{440ECF88-829F-87E4-3AA0-7D8DC3A36836}"/>
          </ac:spMkLst>
        </pc:spChg>
        <pc:spChg chg="del">
          <ac:chgData name="Daniel Richardson" userId="b12f1a219faba2ab" providerId="LiveId" clId="{EE365157-3215-42AB-969A-1779CEA2C449}" dt="2024-04-19T10:40:47.367" v="705" actId="478"/>
          <ac:spMkLst>
            <pc:docMk/>
            <pc:sldMk cId="90727993" sldId="268"/>
            <ac:spMk id="6" creationId="{79DE33AF-2CA1-3AD3-D2D1-C9F456F789F3}"/>
          </ac:spMkLst>
        </pc:spChg>
        <pc:spChg chg="del">
          <ac:chgData name="Daniel Richardson" userId="b12f1a219faba2ab" providerId="LiveId" clId="{EE365157-3215-42AB-969A-1779CEA2C449}" dt="2024-04-19T10:40:48.934" v="706" actId="478"/>
          <ac:spMkLst>
            <pc:docMk/>
            <pc:sldMk cId="90727993" sldId="268"/>
            <ac:spMk id="8" creationId="{78277C25-46A4-7A10-0F5E-BE2E2FA82D4D}"/>
          </ac:spMkLst>
        </pc:spChg>
        <pc:graphicFrameChg chg="add mod">
          <ac:chgData name="Daniel Richardson" userId="b12f1a219faba2ab" providerId="LiveId" clId="{EE365157-3215-42AB-969A-1779CEA2C449}" dt="2024-04-19T10:34:37.687" v="410" actId="1076"/>
          <ac:graphicFrameMkLst>
            <pc:docMk/>
            <pc:sldMk cId="90727993" sldId="268"/>
            <ac:graphicFrameMk id="5" creationId="{0AA585CF-93AB-5170-859E-2D2F185B2A40}"/>
          </ac:graphicFrameMkLst>
        </pc:graphicFrameChg>
        <pc:graphicFrameChg chg="add mod">
          <ac:chgData name="Daniel Richardson" userId="b12f1a219faba2ab" providerId="LiveId" clId="{EE365157-3215-42AB-969A-1779CEA2C449}" dt="2024-04-19T10:34:37.687" v="410" actId="1076"/>
          <ac:graphicFrameMkLst>
            <pc:docMk/>
            <pc:sldMk cId="90727993" sldId="268"/>
            <ac:graphicFrameMk id="7" creationId="{351B4B4A-887C-36F9-B4BC-DFC514B75703}"/>
          </ac:graphicFrameMkLst>
        </pc:graphicFrameChg>
      </pc:sldChg>
      <pc:sldChg chg="addSp delSp modSp mod">
        <pc:chgData name="Daniel Richardson" userId="b12f1a219faba2ab" providerId="LiveId" clId="{EE365157-3215-42AB-969A-1779CEA2C449}" dt="2024-04-19T10:41:21.101" v="721" actId="478"/>
        <pc:sldMkLst>
          <pc:docMk/>
          <pc:sldMk cId="3879582730" sldId="276"/>
        </pc:sldMkLst>
        <pc:spChg chg="mod">
          <ac:chgData name="Daniel Richardson" userId="b12f1a219faba2ab" providerId="LiveId" clId="{EE365157-3215-42AB-969A-1779CEA2C449}" dt="2024-04-19T10:29:46.920" v="298" actId="113"/>
          <ac:spMkLst>
            <pc:docMk/>
            <pc:sldMk cId="3879582730" sldId="276"/>
            <ac:spMk id="4" creationId="{5ADAB920-D203-BEF9-F55C-FC5F5095BCD3}"/>
          </ac:spMkLst>
        </pc:spChg>
        <pc:spChg chg="del">
          <ac:chgData name="Daniel Richardson" userId="b12f1a219faba2ab" providerId="LiveId" clId="{EE365157-3215-42AB-969A-1779CEA2C449}" dt="2024-04-19T10:41:18.377" v="719" actId="478"/>
          <ac:spMkLst>
            <pc:docMk/>
            <pc:sldMk cId="3879582730" sldId="276"/>
            <ac:spMk id="6" creationId="{361F5C8E-7AD0-6EAD-79E8-59A1A01F5104}"/>
          </ac:spMkLst>
        </pc:spChg>
        <pc:spChg chg="del">
          <ac:chgData name="Daniel Richardson" userId="b12f1a219faba2ab" providerId="LiveId" clId="{EE365157-3215-42AB-969A-1779CEA2C449}" dt="2024-04-19T10:41:19.510" v="720" actId="478"/>
          <ac:spMkLst>
            <pc:docMk/>
            <pc:sldMk cId="3879582730" sldId="276"/>
            <ac:spMk id="16" creationId="{567BB502-3D9D-1AA6-3183-BD205C028792}"/>
          </ac:spMkLst>
        </pc:spChg>
        <pc:spChg chg="del">
          <ac:chgData name="Daniel Richardson" userId="b12f1a219faba2ab" providerId="LiveId" clId="{EE365157-3215-42AB-969A-1779CEA2C449}" dt="2024-04-19T10:41:21.101" v="721" actId="478"/>
          <ac:spMkLst>
            <pc:docMk/>
            <pc:sldMk cId="3879582730" sldId="276"/>
            <ac:spMk id="18" creationId="{3034A23D-CA81-FA20-970C-281BD15AE74D}"/>
          </ac:spMkLst>
        </pc:spChg>
        <pc:graphicFrameChg chg="add mod modGraphic">
          <ac:chgData name="Daniel Richardson" userId="b12f1a219faba2ab" providerId="LiveId" clId="{EE365157-3215-42AB-969A-1779CEA2C449}" dt="2024-04-19T10:28:48.278" v="282" actId="20577"/>
          <ac:graphicFrameMkLst>
            <pc:docMk/>
            <pc:sldMk cId="3879582730" sldId="276"/>
            <ac:graphicFrameMk id="5" creationId="{749EA604-9FFC-4FE1-406B-D71DBF4489A7}"/>
          </ac:graphicFrameMkLst>
        </pc:graphicFrameChg>
        <pc:graphicFrameChg chg="add mod">
          <ac:chgData name="Daniel Richardson" userId="b12f1a219faba2ab" providerId="LiveId" clId="{EE365157-3215-42AB-969A-1779CEA2C449}" dt="2024-04-19T10:28:58.763" v="289"/>
          <ac:graphicFrameMkLst>
            <pc:docMk/>
            <pc:sldMk cId="3879582730" sldId="276"/>
            <ac:graphicFrameMk id="7" creationId="{CEA16F6D-5D99-EE94-127A-F42AD64574F5}"/>
          </ac:graphicFrameMkLst>
        </pc:graphicFrameChg>
        <pc:graphicFrameChg chg="add mod modGraphic">
          <ac:chgData name="Daniel Richardson" userId="b12f1a219faba2ab" providerId="LiveId" clId="{EE365157-3215-42AB-969A-1779CEA2C449}" dt="2024-04-19T10:29:18.266" v="293" actId="20577"/>
          <ac:graphicFrameMkLst>
            <pc:docMk/>
            <pc:sldMk cId="3879582730" sldId="276"/>
            <ac:graphicFrameMk id="8" creationId="{83B951BF-1E3E-7094-FF16-B91B180C8AF1}"/>
          </ac:graphicFrameMkLst>
        </pc:graphicFrameChg>
        <pc:graphicFrameChg chg="del">
          <ac:chgData name="Daniel Richardson" userId="b12f1a219faba2ab" providerId="LiveId" clId="{EE365157-3215-42AB-969A-1779CEA2C449}" dt="2024-04-19T10:28:33.985" v="274" actId="478"/>
          <ac:graphicFrameMkLst>
            <pc:docMk/>
            <pc:sldMk cId="3879582730" sldId="276"/>
            <ac:graphicFrameMk id="15" creationId="{14D2A051-702D-B4FD-51F6-E19A9D9DBC33}"/>
          </ac:graphicFrameMkLst>
        </pc:graphicFrameChg>
        <pc:graphicFrameChg chg="del">
          <ac:chgData name="Daniel Richardson" userId="b12f1a219faba2ab" providerId="LiveId" clId="{EE365157-3215-42AB-969A-1779CEA2C449}" dt="2024-04-19T10:28:34.691" v="275" actId="478"/>
          <ac:graphicFrameMkLst>
            <pc:docMk/>
            <pc:sldMk cId="3879582730" sldId="276"/>
            <ac:graphicFrameMk id="17" creationId="{106F6710-708B-C9F4-3C1A-87A6F892A82A}"/>
          </ac:graphicFrameMkLst>
        </pc:graphicFrameChg>
      </pc:sldChg>
      <pc:sldChg chg="addSp delSp modSp mod">
        <pc:chgData name="Daniel Richardson" userId="b12f1a219faba2ab" providerId="LiveId" clId="{EE365157-3215-42AB-969A-1779CEA2C449}" dt="2024-04-19T10:42:37.840" v="742" actId="27614"/>
        <pc:sldMkLst>
          <pc:docMk/>
          <pc:sldMk cId="2320480702" sldId="277"/>
        </pc:sldMkLst>
        <pc:spChg chg="del">
          <ac:chgData name="Daniel Richardson" userId="b12f1a219faba2ab" providerId="LiveId" clId="{EE365157-3215-42AB-969A-1779CEA2C449}" dt="2024-04-19T10:42:33.271" v="740" actId="931"/>
          <ac:spMkLst>
            <pc:docMk/>
            <pc:sldMk cId="2320480702" sldId="277"/>
            <ac:spMk id="3" creationId="{C3762070-24E0-DD51-69ED-C635DD28748B}"/>
          </ac:spMkLst>
        </pc:spChg>
        <pc:spChg chg="mod">
          <ac:chgData name="Daniel Richardson" userId="b12f1a219faba2ab" providerId="LiveId" clId="{EE365157-3215-42AB-969A-1779CEA2C449}" dt="2024-04-19T10:16:33.423" v="2" actId="948"/>
          <ac:spMkLst>
            <pc:docMk/>
            <pc:sldMk cId="2320480702" sldId="277"/>
            <ac:spMk id="4" creationId="{027502F6-C1CD-5535-4947-5A3751C8B927}"/>
          </ac:spMkLst>
        </pc:spChg>
        <pc:picChg chg="add mod">
          <ac:chgData name="Daniel Richardson" userId="b12f1a219faba2ab" providerId="LiveId" clId="{EE365157-3215-42AB-969A-1779CEA2C449}" dt="2024-04-19T10:42:37.840" v="742" actId="27614"/>
          <ac:picMkLst>
            <pc:docMk/>
            <pc:sldMk cId="2320480702" sldId="277"/>
            <ac:picMk id="6" creationId="{6ECE26D2-62FF-C5B7-E25D-E76F1B310992}"/>
          </ac:picMkLst>
        </pc:picChg>
      </pc:sldChg>
      <pc:sldChg chg="addSp delSp modSp mod">
        <pc:chgData name="Daniel Richardson" userId="b12f1a219faba2ab" providerId="LiveId" clId="{EE365157-3215-42AB-969A-1779CEA2C449}" dt="2024-04-19T10:41:57.640" v="735" actId="478"/>
        <pc:sldMkLst>
          <pc:docMk/>
          <pc:sldMk cId="2804293898" sldId="279"/>
        </pc:sldMkLst>
        <pc:spChg chg="mod">
          <ac:chgData name="Daniel Richardson" userId="b12f1a219faba2ab" providerId="LiveId" clId="{EE365157-3215-42AB-969A-1779CEA2C449}" dt="2024-04-19T10:21:24.112" v="130" actId="20577"/>
          <ac:spMkLst>
            <pc:docMk/>
            <pc:sldMk cId="2804293898" sldId="279"/>
            <ac:spMk id="4" creationId="{752A1878-315B-6226-92BE-8263556A3740}"/>
          </ac:spMkLst>
        </pc:spChg>
        <pc:spChg chg="del">
          <ac:chgData name="Daniel Richardson" userId="b12f1a219faba2ab" providerId="LiveId" clId="{EE365157-3215-42AB-969A-1779CEA2C449}" dt="2024-04-19T10:41:57.640" v="735" actId="478"/>
          <ac:spMkLst>
            <pc:docMk/>
            <pc:sldMk cId="2804293898" sldId="279"/>
            <ac:spMk id="6" creationId="{8FFF95F0-002F-B299-4DD7-566D927841FD}"/>
          </ac:spMkLst>
        </pc:spChg>
        <pc:spChg chg="del">
          <ac:chgData name="Daniel Richardson" userId="b12f1a219faba2ab" providerId="LiveId" clId="{EE365157-3215-42AB-969A-1779CEA2C449}" dt="2024-04-19T10:41:56.785" v="734" actId="478"/>
          <ac:spMkLst>
            <pc:docMk/>
            <pc:sldMk cId="2804293898" sldId="279"/>
            <ac:spMk id="8" creationId="{B62DB796-E530-8D5F-1EC2-41645F711245}"/>
          </ac:spMkLst>
        </pc:spChg>
        <pc:graphicFrameChg chg="add mod modGraphic">
          <ac:chgData name="Daniel Richardson" userId="b12f1a219faba2ab" providerId="LiveId" clId="{EE365157-3215-42AB-969A-1779CEA2C449}" dt="2024-04-19T10:21:41.122" v="140"/>
          <ac:graphicFrameMkLst>
            <pc:docMk/>
            <pc:sldMk cId="2804293898" sldId="279"/>
            <ac:graphicFrameMk id="5" creationId="{15765990-B77E-6BA5-21FD-D98FF4A86492}"/>
          </ac:graphicFrameMkLst>
        </pc:graphicFrameChg>
      </pc:sldChg>
      <pc:sldChg chg="addSp delSp modSp mod">
        <pc:chgData name="Daniel Richardson" userId="b12f1a219faba2ab" providerId="LiveId" clId="{EE365157-3215-42AB-969A-1779CEA2C449}" dt="2024-04-19T10:41:40.875" v="730" actId="478"/>
        <pc:sldMkLst>
          <pc:docMk/>
          <pc:sldMk cId="561805408" sldId="287"/>
        </pc:sldMkLst>
        <pc:spChg chg="mod">
          <ac:chgData name="Daniel Richardson" userId="b12f1a219faba2ab" providerId="LiveId" clId="{EE365157-3215-42AB-969A-1779CEA2C449}" dt="2024-04-19T10:25:51.838" v="226" actId="20577"/>
          <ac:spMkLst>
            <pc:docMk/>
            <pc:sldMk cId="561805408" sldId="287"/>
            <ac:spMk id="3" creationId="{440ECF88-829F-87E4-3AA0-7D8DC3A36836}"/>
          </ac:spMkLst>
        </pc:spChg>
        <pc:spChg chg="del">
          <ac:chgData name="Daniel Richardson" userId="b12f1a219faba2ab" providerId="LiveId" clId="{EE365157-3215-42AB-969A-1779CEA2C449}" dt="2024-04-19T10:41:37.991" v="728" actId="478"/>
          <ac:spMkLst>
            <pc:docMk/>
            <pc:sldMk cId="561805408" sldId="287"/>
            <ac:spMk id="7" creationId="{DE9319B1-6ED4-F342-F197-C441C2E3887B}"/>
          </ac:spMkLst>
        </pc:spChg>
        <pc:spChg chg="del">
          <ac:chgData name="Daniel Richardson" userId="b12f1a219faba2ab" providerId="LiveId" clId="{EE365157-3215-42AB-969A-1779CEA2C449}" dt="2024-04-19T10:41:38.906" v="729" actId="478"/>
          <ac:spMkLst>
            <pc:docMk/>
            <pc:sldMk cId="561805408" sldId="287"/>
            <ac:spMk id="9" creationId="{4B2E375A-1D47-A87E-74F1-5BB02A2705A2}"/>
          </ac:spMkLst>
        </pc:spChg>
        <pc:spChg chg="del">
          <ac:chgData name="Daniel Richardson" userId="b12f1a219faba2ab" providerId="LiveId" clId="{EE365157-3215-42AB-969A-1779CEA2C449}" dt="2024-04-19T10:41:40.875" v="730" actId="478"/>
          <ac:spMkLst>
            <pc:docMk/>
            <pc:sldMk cId="561805408" sldId="287"/>
            <ac:spMk id="11" creationId="{54723E24-7DA9-9D63-DDE6-12C26C5EE010}"/>
          </ac:spMkLst>
        </pc:spChg>
        <pc:graphicFrameChg chg="add mod modGraphic">
          <ac:chgData name="Daniel Richardson" userId="b12f1a219faba2ab" providerId="LiveId" clId="{EE365157-3215-42AB-969A-1779CEA2C449}" dt="2024-04-19T10:25:18.830" v="210" actId="20577"/>
          <ac:graphicFrameMkLst>
            <pc:docMk/>
            <pc:sldMk cId="561805408" sldId="287"/>
            <ac:graphicFrameMk id="5" creationId="{5E8C710A-F519-3E7E-F22F-F52150640E25}"/>
          </ac:graphicFrameMkLst>
        </pc:graphicFrameChg>
        <pc:graphicFrameChg chg="del">
          <ac:chgData name="Daniel Richardson" userId="b12f1a219faba2ab" providerId="LiveId" clId="{EE365157-3215-42AB-969A-1779CEA2C449}" dt="2024-04-19T10:24:59.199" v="204" actId="478"/>
          <ac:graphicFrameMkLst>
            <pc:docMk/>
            <pc:sldMk cId="561805408" sldId="287"/>
            <ac:graphicFrameMk id="8" creationId="{737E99E0-5808-ABE7-F2DE-E00CF7E597D0}"/>
          </ac:graphicFrameMkLst>
        </pc:graphicFrameChg>
        <pc:graphicFrameChg chg="del">
          <ac:chgData name="Daniel Richardson" userId="b12f1a219faba2ab" providerId="LiveId" clId="{EE365157-3215-42AB-969A-1779CEA2C449}" dt="2024-04-19T10:25:00.853" v="205" actId="478"/>
          <ac:graphicFrameMkLst>
            <pc:docMk/>
            <pc:sldMk cId="561805408" sldId="287"/>
            <ac:graphicFrameMk id="10" creationId="{25A60654-97F4-0246-CC3F-F52A476CAEC0}"/>
          </ac:graphicFrameMkLst>
        </pc:graphicFrameChg>
        <pc:graphicFrameChg chg="add mod modGraphic">
          <ac:chgData name="Daniel Richardson" userId="b12f1a219faba2ab" providerId="LiveId" clId="{EE365157-3215-42AB-969A-1779CEA2C449}" dt="2024-04-19T10:25:42.048" v="220" actId="20577"/>
          <ac:graphicFrameMkLst>
            <pc:docMk/>
            <pc:sldMk cId="561805408" sldId="287"/>
            <ac:graphicFrameMk id="12" creationId="{0B7364BD-B651-54B6-332C-5CA244E84072}"/>
          </ac:graphicFrameMkLst>
        </pc:graphicFrameChg>
      </pc:sldChg>
      <pc:sldChg chg="addSp delSp modSp mod">
        <pc:chgData name="Daniel Richardson" userId="b12f1a219faba2ab" providerId="LiveId" clId="{EE365157-3215-42AB-969A-1779CEA2C449}" dt="2024-04-19T10:41:34.587" v="727" actId="478"/>
        <pc:sldMkLst>
          <pc:docMk/>
          <pc:sldMk cId="134230123" sldId="288"/>
        </pc:sldMkLst>
        <pc:spChg chg="mod">
          <ac:chgData name="Daniel Richardson" userId="b12f1a219faba2ab" providerId="LiveId" clId="{EE365157-3215-42AB-969A-1779CEA2C449}" dt="2024-04-19T10:26:42.937" v="242" actId="20577"/>
          <ac:spMkLst>
            <pc:docMk/>
            <pc:sldMk cId="134230123" sldId="288"/>
            <ac:spMk id="3" creationId="{440ECF88-829F-87E4-3AA0-7D8DC3A36836}"/>
          </ac:spMkLst>
        </pc:spChg>
        <pc:spChg chg="del">
          <ac:chgData name="Daniel Richardson" userId="b12f1a219faba2ab" providerId="LiveId" clId="{EE365157-3215-42AB-969A-1779CEA2C449}" dt="2024-04-19T10:26:39.182" v="238" actId="478"/>
          <ac:spMkLst>
            <pc:docMk/>
            <pc:sldMk cId="134230123" sldId="288"/>
            <ac:spMk id="6" creationId="{90AEE1A7-D832-A4C6-5905-9FB7BD28B500}"/>
          </ac:spMkLst>
        </pc:spChg>
        <pc:spChg chg="del">
          <ac:chgData name="Daniel Richardson" userId="b12f1a219faba2ab" providerId="LiveId" clId="{EE365157-3215-42AB-969A-1779CEA2C449}" dt="2024-04-19T10:41:30.064" v="725" actId="478"/>
          <ac:spMkLst>
            <pc:docMk/>
            <pc:sldMk cId="134230123" sldId="288"/>
            <ac:spMk id="7" creationId="{DE9319B1-6ED4-F342-F197-C441C2E3887B}"/>
          </ac:spMkLst>
        </pc:spChg>
        <pc:spChg chg="del">
          <ac:chgData name="Daniel Richardson" userId="b12f1a219faba2ab" providerId="LiveId" clId="{EE365157-3215-42AB-969A-1779CEA2C449}" dt="2024-04-19T10:41:32.391" v="726" actId="478"/>
          <ac:spMkLst>
            <pc:docMk/>
            <pc:sldMk cId="134230123" sldId="288"/>
            <ac:spMk id="9" creationId="{4B2E375A-1D47-A87E-74F1-5BB02A2705A2}"/>
          </ac:spMkLst>
        </pc:spChg>
        <pc:spChg chg="del">
          <ac:chgData name="Daniel Richardson" userId="b12f1a219faba2ab" providerId="LiveId" clId="{EE365157-3215-42AB-969A-1779CEA2C449}" dt="2024-04-19T10:41:34.587" v="727" actId="478"/>
          <ac:spMkLst>
            <pc:docMk/>
            <pc:sldMk cId="134230123" sldId="288"/>
            <ac:spMk id="11" creationId="{54723E24-7DA9-9D63-DDE6-12C26C5EE010}"/>
          </ac:spMkLst>
        </pc:spChg>
        <pc:graphicFrameChg chg="add mod">
          <ac:chgData name="Daniel Richardson" userId="b12f1a219faba2ab" providerId="LiveId" clId="{EE365157-3215-42AB-969A-1779CEA2C449}" dt="2024-04-19T10:26:19.284" v="233"/>
          <ac:graphicFrameMkLst>
            <pc:docMk/>
            <pc:sldMk cId="134230123" sldId="288"/>
            <ac:graphicFrameMk id="5" creationId="{30C700ED-0919-B003-C348-264B44B013A1}"/>
          </ac:graphicFrameMkLst>
        </pc:graphicFrameChg>
        <pc:graphicFrameChg chg="del">
          <ac:chgData name="Daniel Richardson" userId="b12f1a219faba2ab" providerId="LiveId" clId="{EE365157-3215-42AB-969A-1779CEA2C449}" dt="2024-04-19T10:26:07.429" v="227" actId="478"/>
          <ac:graphicFrameMkLst>
            <pc:docMk/>
            <pc:sldMk cId="134230123" sldId="288"/>
            <ac:graphicFrameMk id="8" creationId="{737E99E0-5808-ABE7-F2DE-E00CF7E597D0}"/>
          </ac:graphicFrameMkLst>
        </pc:graphicFrameChg>
        <pc:graphicFrameChg chg="del">
          <ac:chgData name="Daniel Richardson" userId="b12f1a219faba2ab" providerId="LiveId" clId="{EE365157-3215-42AB-969A-1779CEA2C449}" dt="2024-04-19T10:26:09.438" v="228" actId="478"/>
          <ac:graphicFrameMkLst>
            <pc:docMk/>
            <pc:sldMk cId="134230123" sldId="288"/>
            <ac:graphicFrameMk id="10" creationId="{25A60654-97F4-0246-CC3F-F52A476CAEC0}"/>
          </ac:graphicFrameMkLst>
        </pc:graphicFrameChg>
        <pc:graphicFrameChg chg="add mod">
          <ac:chgData name="Daniel Richardson" userId="b12f1a219faba2ab" providerId="LiveId" clId="{EE365157-3215-42AB-969A-1779CEA2C449}" dt="2024-04-19T10:26:30.721" v="235" actId="1076"/>
          <ac:graphicFrameMkLst>
            <pc:docMk/>
            <pc:sldMk cId="134230123" sldId="288"/>
            <ac:graphicFrameMk id="12" creationId="{F9D63C14-C29E-D654-3EAB-5763DADE4311}"/>
          </ac:graphicFrameMkLst>
        </pc:graphicFrameChg>
        <pc:graphicFrameChg chg="add mod modGraphic">
          <ac:chgData name="Daniel Richardson" userId="b12f1a219faba2ab" providerId="LiveId" clId="{EE365157-3215-42AB-969A-1779CEA2C449}" dt="2024-04-19T10:26:54.768" v="247" actId="20577"/>
          <ac:graphicFrameMkLst>
            <pc:docMk/>
            <pc:sldMk cId="134230123" sldId="288"/>
            <ac:graphicFrameMk id="13" creationId="{BBEC74AB-2C1F-F910-435D-B6B7AC6A0567}"/>
          </ac:graphicFrameMkLst>
        </pc:graphicFrameChg>
      </pc:sldChg>
      <pc:sldChg chg="addSp delSp modSp mod">
        <pc:chgData name="Daniel Richardson" userId="b12f1a219faba2ab" providerId="LiveId" clId="{EE365157-3215-42AB-969A-1779CEA2C449}" dt="2024-04-19T10:41:27.364" v="724" actId="478"/>
        <pc:sldMkLst>
          <pc:docMk/>
          <pc:sldMk cId="2411462866" sldId="289"/>
        </pc:sldMkLst>
        <pc:spChg chg="mod">
          <ac:chgData name="Daniel Richardson" userId="b12f1a219faba2ab" providerId="LiveId" clId="{EE365157-3215-42AB-969A-1779CEA2C449}" dt="2024-04-19T10:29:50.962" v="299" actId="113"/>
          <ac:spMkLst>
            <pc:docMk/>
            <pc:sldMk cId="2411462866" sldId="289"/>
            <ac:spMk id="3" creationId="{440ECF88-829F-87E4-3AA0-7D8DC3A36836}"/>
          </ac:spMkLst>
        </pc:spChg>
        <pc:spChg chg="del">
          <ac:chgData name="Daniel Richardson" userId="b12f1a219faba2ab" providerId="LiveId" clId="{EE365157-3215-42AB-969A-1779CEA2C449}" dt="2024-04-19T10:41:24.100" v="722" actId="478"/>
          <ac:spMkLst>
            <pc:docMk/>
            <pc:sldMk cId="2411462866" sldId="289"/>
            <ac:spMk id="7" creationId="{DE9319B1-6ED4-F342-F197-C441C2E3887B}"/>
          </ac:spMkLst>
        </pc:spChg>
        <pc:spChg chg="del">
          <ac:chgData name="Daniel Richardson" userId="b12f1a219faba2ab" providerId="LiveId" clId="{EE365157-3215-42AB-969A-1779CEA2C449}" dt="2024-04-19T10:41:25.948" v="723" actId="478"/>
          <ac:spMkLst>
            <pc:docMk/>
            <pc:sldMk cId="2411462866" sldId="289"/>
            <ac:spMk id="9" creationId="{4B2E375A-1D47-A87E-74F1-5BB02A2705A2}"/>
          </ac:spMkLst>
        </pc:spChg>
        <pc:spChg chg="del">
          <ac:chgData name="Daniel Richardson" userId="b12f1a219faba2ab" providerId="LiveId" clId="{EE365157-3215-42AB-969A-1779CEA2C449}" dt="2024-04-19T10:41:27.364" v="724" actId="478"/>
          <ac:spMkLst>
            <pc:docMk/>
            <pc:sldMk cId="2411462866" sldId="289"/>
            <ac:spMk id="11" creationId="{54723E24-7DA9-9D63-DDE6-12C26C5EE010}"/>
          </ac:spMkLst>
        </pc:spChg>
        <pc:graphicFrameChg chg="add mod modGraphic">
          <ac:chgData name="Daniel Richardson" userId="b12f1a219faba2ab" providerId="LiveId" clId="{EE365157-3215-42AB-969A-1779CEA2C449}" dt="2024-04-19T10:27:51.946" v="259" actId="20577"/>
          <ac:graphicFrameMkLst>
            <pc:docMk/>
            <pc:sldMk cId="2411462866" sldId="289"/>
            <ac:graphicFrameMk id="5" creationId="{DAF51861-C87E-653D-A728-E4529DF45C6F}"/>
          </ac:graphicFrameMkLst>
        </pc:graphicFrameChg>
        <pc:graphicFrameChg chg="del">
          <ac:chgData name="Daniel Richardson" userId="b12f1a219faba2ab" providerId="LiveId" clId="{EE365157-3215-42AB-969A-1779CEA2C449}" dt="2024-04-19T10:27:12.610" v="248" actId="478"/>
          <ac:graphicFrameMkLst>
            <pc:docMk/>
            <pc:sldMk cId="2411462866" sldId="289"/>
            <ac:graphicFrameMk id="8" creationId="{737E99E0-5808-ABE7-F2DE-E00CF7E597D0}"/>
          </ac:graphicFrameMkLst>
        </pc:graphicFrameChg>
        <pc:graphicFrameChg chg="del">
          <ac:chgData name="Daniel Richardson" userId="b12f1a219faba2ab" providerId="LiveId" clId="{EE365157-3215-42AB-969A-1779CEA2C449}" dt="2024-04-19T10:27:13.854" v="249" actId="478"/>
          <ac:graphicFrameMkLst>
            <pc:docMk/>
            <pc:sldMk cId="2411462866" sldId="289"/>
            <ac:graphicFrameMk id="10" creationId="{25A60654-97F4-0246-CC3F-F52A476CAEC0}"/>
          </ac:graphicFrameMkLst>
        </pc:graphicFrameChg>
        <pc:graphicFrameChg chg="add mod">
          <ac:chgData name="Daniel Richardson" userId="b12f1a219faba2ab" providerId="LiveId" clId="{EE365157-3215-42AB-969A-1779CEA2C449}" dt="2024-04-19T10:27:59.745" v="263"/>
          <ac:graphicFrameMkLst>
            <pc:docMk/>
            <pc:sldMk cId="2411462866" sldId="289"/>
            <ac:graphicFrameMk id="12" creationId="{94210736-AA72-C0DD-988A-237019BDD3A9}"/>
          </ac:graphicFrameMkLst>
        </pc:graphicFrameChg>
        <pc:graphicFrameChg chg="add mod modGraphic">
          <ac:chgData name="Daniel Richardson" userId="b12f1a219faba2ab" providerId="LiveId" clId="{EE365157-3215-42AB-969A-1779CEA2C449}" dt="2024-04-19T10:28:22.453" v="273" actId="1036"/>
          <ac:graphicFrameMkLst>
            <pc:docMk/>
            <pc:sldMk cId="2411462866" sldId="289"/>
            <ac:graphicFrameMk id="13" creationId="{C5B8810F-E329-6A0C-2E09-0727E91D04C4}"/>
          </ac:graphicFrameMkLst>
        </pc:graphicFrameChg>
      </pc:sldChg>
      <pc:sldChg chg="addSp delSp modSp mod">
        <pc:chgData name="Daniel Richardson" userId="b12f1a219faba2ab" providerId="LiveId" clId="{EE365157-3215-42AB-969A-1779CEA2C449}" dt="2024-04-19T10:41:15.177" v="718" actId="478"/>
        <pc:sldMkLst>
          <pc:docMk/>
          <pc:sldMk cId="1456369077" sldId="290"/>
        </pc:sldMkLst>
        <pc:spChg chg="mod">
          <ac:chgData name="Daniel Richardson" userId="b12f1a219faba2ab" providerId="LiveId" clId="{EE365157-3215-42AB-969A-1779CEA2C449}" dt="2024-04-19T10:30:59.789" v="327" actId="20577"/>
          <ac:spMkLst>
            <pc:docMk/>
            <pc:sldMk cId="1456369077" sldId="290"/>
            <ac:spMk id="4" creationId="{5ADAB920-D203-BEF9-F55C-FC5F5095BCD3}"/>
          </ac:spMkLst>
        </pc:spChg>
        <pc:spChg chg="del">
          <ac:chgData name="Daniel Richardson" userId="b12f1a219faba2ab" providerId="LiveId" clId="{EE365157-3215-42AB-969A-1779CEA2C449}" dt="2024-04-19T10:41:11.997" v="716" actId="478"/>
          <ac:spMkLst>
            <pc:docMk/>
            <pc:sldMk cId="1456369077" sldId="290"/>
            <ac:spMk id="6" creationId="{361F5C8E-7AD0-6EAD-79E8-59A1A01F5104}"/>
          </ac:spMkLst>
        </pc:spChg>
        <pc:spChg chg="del">
          <ac:chgData name="Daniel Richardson" userId="b12f1a219faba2ab" providerId="LiveId" clId="{EE365157-3215-42AB-969A-1779CEA2C449}" dt="2024-04-19T10:41:14.013" v="717" actId="478"/>
          <ac:spMkLst>
            <pc:docMk/>
            <pc:sldMk cId="1456369077" sldId="290"/>
            <ac:spMk id="16" creationId="{567BB502-3D9D-1AA6-3183-BD205C028792}"/>
          </ac:spMkLst>
        </pc:spChg>
        <pc:spChg chg="del">
          <ac:chgData name="Daniel Richardson" userId="b12f1a219faba2ab" providerId="LiveId" clId="{EE365157-3215-42AB-969A-1779CEA2C449}" dt="2024-04-19T10:41:15.177" v="718" actId="478"/>
          <ac:spMkLst>
            <pc:docMk/>
            <pc:sldMk cId="1456369077" sldId="290"/>
            <ac:spMk id="18" creationId="{3034A23D-CA81-FA20-970C-281BD15AE74D}"/>
          </ac:spMkLst>
        </pc:spChg>
        <pc:graphicFrameChg chg="add mod modGraphic">
          <ac:chgData name="Daniel Richardson" userId="b12f1a219faba2ab" providerId="LiveId" clId="{EE365157-3215-42AB-969A-1779CEA2C449}" dt="2024-04-19T10:30:19.715" v="306" actId="20577"/>
          <ac:graphicFrameMkLst>
            <pc:docMk/>
            <pc:sldMk cId="1456369077" sldId="290"/>
            <ac:graphicFrameMk id="5" creationId="{2E2A579C-989A-FA70-A6D7-CF7DCBE3C6F1}"/>
          </ac:graphicFrameMkLst>
        </pc:graphicFrameChg>
        <pc:graphicFrameChg chg="add mod modGraphic">
          <ac:chgData name="Daniel Richardson" userId="b12f1a219faba2ab" providerId="LiveId" clId="{EE365157-3215-42AB-969A-1779CEA2C449}" dt="2024-04-19T10:30:45.446" v="321" actId="20577"/>
          <ac:graphicFrameMkLst>
            <pc:docMk/>
            <pc:sldMk cId="1456369077" sldId="290"/>
            <ac:graphicFrameMk id="7" creationId="{99447CB2-2779-D347-ADF5-3AFB26599E87}"/>
          </ac:graphicFrameMkLst>
        </pc:graphicFrameChg>
        <pc:graphicFrameChg chg="del">
          <ac:chgData name="Daniel Richardson" userId="b12f1a219faba2ab" providerId="LiveId" clId="{EE365157-3215-42AB-969A-1779CEA2C449}" dt="2024-04-19T10:30:04.151" v="300" actId="478"/>
          <ac:graphicFrameMkLst>
            <pc:docMk/>
            <pc:sldMk cId="1456369077" sldId="290"/>
            <ac:graphicFrameMk id="15" creationId="{14D2A051-702D-B4FD-51F6-E19A9D9DBC33}"/>
          </ac:graphicFrameMkLst>
        </pc:graphicFrameChg>
        <pc:graphicFrameChg chg="del">
          <ac:chgData name="Daniel Richardson" userId="b12f1a219faba2ab" providerId="LiveId" clId="{EE365157-3215-42AB-969A-1779CEA2C449}" dt="2024-04-19T10:30:05.247" v="301" actId="478"/>
          <ac:graphicFrameMkLst>
            <pc:docMk/>
            <pc:sldMk cId="1456369077" sldId="290"/>
            <ac:graphicFrameMk id="17" creationId="{106F6710-708B-C9F4-3C1A-87A6F892A82A}"/>
          </ac:graphicFrameMkLst>
        </pc:graphicFrameChg>
      </pc:sldChg>
      <pc:sldChg chg="delSp modSp mod">
        <pc:chgData name="Daniel Richardson" userId="b12f1a219faba2ab" providerId="LiveId" clId="{EE365157-3215-42AB-969A-1779CEA2C449}" dt="2024-04-19T10:41:08.789" v="715" actId="478"/>
        <pc:sldMkLst>
          <pc:docMk/>
          <pc:sldMk cId="1023007580" sldId="291"/>
        </pc:sldMkLst>
        <pc:spChg chg="mod">
          <ac:chgData name="Daniel Richardson" userId="b12f1a219faba2ab" providerId="LiveId" clId="{EE365157-3215-42AB-969A-1779CEA2C449}" dt="2024-04-19T10:17:40.119" v="16" actId="27636"/>
          <ac:spMkLst>
            <pc:docMk/>
            <pc:sldMk cId="1023007580" sldId="291"/>
            <ac:spMk id="4" creationId="{5ADAB920-D203-BEF9-F55C-FC5F5095BCD3}"/>
          </ac:spMkLst>
        </pc:spChg>
        <pc:spChg chg="del">
          <ac:chgData name="Daniel Richardson" userId="b12f1a219faba2ab" providerId="LiveId" clId="{EE365157-3215-42AB-969A-1779CEA2C449}" dt="2024-04-19T10:41:06.478" v="713" actId="478"/>
          <ac:spMkLst>
            <pc:docMk/>
            <pc:sldMk cId="1023007580" sldId="291"/>
            <ac:spMk id="6" creationId="{361F5C8E-7AD0-6EAD-79E8-59A1A01F5104}"/>
          </ac:spMkLst>
        </pc:spChg>
        <pc:spChg chg="del">
          <ac:chgData name="Daniel Richardson" userId="b12f1a219faba2ab" providerId="LiveId" clId="{EE365157-3215-42AB-969A-1779CEA2C449}" dt="2024-04-19T10:41:07.674" v="714" actId="478"/>
          <ac:spMkLst>
            <pc:docMk/>
            <pc:sldMk cId="1023007580" sldId="291"/>
            <ac:spMk id="16" creationId="{567BB502-3D9D-1AA6-3183-BD205C028792}"/>
          </ac:spMkLst>
        </pc:spChg>
        <pc:spChg chg="del">
          <ac:chgData name="Daniel Richardson" userId="b12f1a219faba2ab" providerId="LiveId" clId="{EE365157-3215-42AB-969A-1779CEA2C449}" dt="2024-04-19T10:41:08.789" v="715" actId="478"/>
          <ac:spMkLst>
            <pc:docMk/>
            <pc:sldMk cId="1023007580" sldId="291"/>
            <ac:spMk id="18" creationId="{3034A23D-CA81-FA20-970C-281BD15AE74D}"/>
          </ac:spMkLst>
        </pc:spChg>
      </pc:sldChg>
      <pc:sldChg chg="addSp delSp modSp mod">
        <pc:chgData name="Daniel Richardson" userId="b12f1a219faba2ab" providerId="LiveId" clId="{EE365157-3215-42AB-969A-1779CEA2C449}" dt="2024-04-19T10:41:02.218" v="712" actId="478"/>
        <pc:sldMkLst>
          <pc:docMk/>
          <pc:sldMk cId="611985018" sldId="292"/>
        </pc:sldMkLst>
        <pc:spChg chg="mod">
          <ac:chgData name="Daniel Richardson" userId="b12f1a219faba2ab" providerId="LiveId" clId="{EE365157-3215-42AB-969A-1779CEA2C449}" dt="2024-04-19T10:32:04.468" v="364" actId="20577"/>
          <ac:spMkLst>
            <pc:docMk/>
            <pc:sldMk cId="611985018" sldId="292"/>
            <ac:spMk id="3" creationId="{440ECF88-829F-87E4-3AA0-7D8DC3A36836}"/>
          </ac:spMkLst>
        </pc:spChg>
        <pc:spChg chg="del">
          <ac:chgData name="Daniel Richardson" userId="b12f1a219faba2ab" providerId="LiveId" clId="{EE365157-3215-42AB-969A-1779CEA2C449}" dt="2024-04-19T10:40:59.558" v="710" actId="478"/>
          <ac:spMkLst>
            <pc:docMk/>
            <pc:sldMk cId="611985018" sldId="292"/>
            <ac:spMk id="7" creationId="{DE9319B1-6ED4-F342-F197-C441C2E3887B}"/>
          </ac:spMkLst>
        </pc:spChg>
        <pc:spChg chg="del">
          <ac:chgData name="Daniel Richardson" userId="b12f1a219faba2ab" providerId="LiveId" clId="{EE365157-3215-42AB-969A-1779CEA2C449}" dt="2024-04-19T10:41:00.868" v="711" actId="478"/>
          <ac:spMkLst>
            <pc:docMk/>
            <pc:sldMk cId="611985018" sldId="292"/>
            <ac:spMk id="9" creationId="{4B2E375A-1D47-A87E-74F1-5BB02A2705A2}"/>
          </ac:spMkLst>
        </pc:spChg>
        <pc:spChg chg="del">
          <ac:chgData name="Daniel Richardson" userId="b12f1a219faba2ab" providerId="LiveId" clId="{EE365157-3215-42AB-969A-1779CEA2C449}" dt="2024-04-19T10:41:02.218" v="712" actId="478"/>
          <ac:spMkLst>
            <pc:docMk/>
            <pc:sldMk cId="611985018" sldId="292"/>
            <ac:spMk id="11" creationId="{54723E24-7DA9-9D63-DDE6-12C26C5EE010}"/>
          </ac:spMkLst>
        </pc:spChg>
        <pc:graphicFrameChg chg="add mod modGraphic">
          <ac:chgData name="Daniel Richardson" userId="b12f1a219faba2ab" providerId="LiveId" clId="{EE365157-3215-42AB-969A-1779CEA2C449}" dt="2024-04-19T10:31:36.106" v="338" actId="20577"/>
          <ac:graphicFrameMkLst>
            <pc:docMk/>
            <pc:sldMk cId="611985018" sldId="292"/>
            <ac:graphicFrameMk id="5" creationId="{23A1A1FD-9D3B-C320-B455-FBBC353977EF}"/>
          </ac:graphicFrameMkLst>
        </pc:graphicFrameChg>
        <pc:graphicFrameChg chg="del">
          <ac:chgData name="Daniel Richardson" userId="b12f1a219faba2ab" providerId="LiveId" clId="{EE365157-3215-42AB-969A-1779CEA2C449}" dt="2024-04-19T10:31:15.717" v="328" actId="478"/>
          <ac:graphicFrameMkLst>
            <pc:docMk/>
            <pc:sldMk cId="611985018" sldId="292"/>
            <ac:graphicFrameMk id="8" creationId="{737E99E0-5808-ABE7-F2DE-E00CF7E597D0}"/>
          </ac:graphicFrameMkLst>
        </pc:graphicFrameChg>
        <pc:graphicFrameChg chg="del">
          <ac:chgData name="Daniel Richardson" userId="b12f1a219faba2ab" providerId="LiveId" clId="{EE365157-3215-42AB-969A-1779CEA2C449}" dt="2024-04-19T10:31:42.813" v="343" actId="478"/>
          <ac:graphicFrameMkLst>
            <pc:docMk/>
            <pc:sldMk cId="611985018" sldId="292"/>
            <ac:graphicFrameMk id="10" creationId="{25A60654-97F4-0246-CC3F-F52A476CAEC0}"/>
          </ac:graphicFrameMkLst>
        </pc:graphicFrameChg>
        <pc:graphicFrameChg chg="add mod modGraphic">
          <ac:chgData name="Daniel Richardson" userId="b12f1a219faba2ab" providerId="LiveId" clId="{EE365157-3215-42AB-969A-1779CEA2C449}" dt="2024-04-19T10:31:55.847" v="349" actId="20577"/>
          <ac:graphicFrameMkLst>
            <pc:docMk/>
            <pc:sldMk cId="611985018" sldId="292"/>
            <ac:graphicFrameMk id="12" creationId="{3F02ADC3-595B-DD20-24BC-AB7FCAED2B6D}"/>
          </ac:graphicFrameMkLst>
        </pc:graphicFrameChg>
      </pc:sldChg>
      <pc:sldChg chg="addSp delSp modSp mod">
        <pc:chgData name="Daniel Richardson" userId="b12f1a219faba2ab" providerId="LiveId" clId="{EE365157-3215-42AB-969A-1779CEA2C449}" dt="2024-04-19T10:40:57.235" v="709" actId="478"/>
        <pc:sldMkLst>
          <pc:docMk/>
          <pc:sldMk cId="2064046951" sldId="293"/>
        </pc:sldMkLst>
        <pc:spChg chg="mod">
          <ac:chgData name="Daniel Richardson" userId="b12f1a219faba2ab" providerId="LiveId" clId="{EE365157-3215-42AB-969A-1779CEA2C449}" dt="2024-04-19T10:33:32.601" v="378" actId="20577"/>
          <ac:spMkLst>
            <pc:docMk/>
            <pc:sldMk cId="2064046951" sldId="293"/>
            <ac:spMk id="3" creationId="{440ECF88-829F-87E4-3AA0-7D8DC3A36836}"/>
          </ac:spMkLst>
        </pc:spChg>
        <pc:spChg chg="del">
          <ac:chgData name="Daniel Richardson" userId="b12f1a219faba2ab" providerId="LiveId" clId="{EE365157-3215-42AB-969A-1779CEA2C449}" dt="2024-04-19T10:40:55.559" v="707" actId="478"/>
          <ac:spMkLst>
            <pc:docMk/>
            <pc:sldMk cId="2064046951" sldId="293"/>
            <ac:spMk id="7" creationId="{DE9319B1-6ED4-F342-F197-C441C2E3887B}"/>
          </ac:spMkLst>
        </pc:spChg>
        <pc:spChg chg="del">
          <ac:chgData name="Daniel Richardson" userId="b12f1a219faba2ab" providerId="LiveId" clId="{EE365157-3215-42AB-969A-1779CEA2C449}" dt="2024-04-19T10:40:56.261" v="708" actId="478"/>
          <ac:spMkLst>
            <pc:docMk/>
            <pc:sldMk cId="2064046951" sldId="293"/>
            <ac:spMk id="9" creationId="{4B2E375A-1D47-A87E-74F1-5BB02A2705A2}"/>
          </ac:spMkLst>
        </pc:spChg>
        <pc:spChg chg="del">
          <ac:chgData name="Daniel Richardson" userId="b12f1a219faba2ab" providerId="LiveId" clId="{EE365157-3215-42AB-969A-1779CEA2C449}" dt="2024-04-19T10:40:57.235" v="709" actId="478"/>
          <ac:spMkLst>
            <pc:docMk/>
            <pc:sldMk cId="2064046951" sldId="293"/>
            <ac:spMk id="11" creationId="{54723E24-7DA9-9D63-DDE6-12C26C5EE010}"/>
          </ac:spMkLst>
        </pc:spChg>
        <pc:graphicFrameChg chg="add mod modGraphic">
          <ac:chgData name="Daniel Richardson" userId="b12f1a219faba2ab" providerId="LiveId" clId="{EE365157-3215-42AB-969A-1779CEA2C449}" dt="2024-04-19T10:33:41.789" v="386" actId="20577"/>
          <ac:graphicFrameMkLst>
            <pc:docMk/>
            <pc:sldMk cId="2064046951" sldId="293"/>
            <ac:graphicFrameMk id="5" creationId="{E96BF181-4BD2-2A48-11B5-9B73D1A1EC97}"/>
          </ac:graphicFrameMkLst>
        </pc:graphicFrameChg>
        <pc:graphicFrameChg chg="del">
          <ac:chgData name="Daniel Richardson" userId="b12f1a219faba2ab" providerId="LiveId" clId="{EE365157-3215-42AB-969A-1779CEA2C449}" dt="2024-04-19T10:32:27.739" v="365" actId="478"/>
          <ac:graphicFrameMkLst>
            <pc:docMk/>
            <pc:sldMk cId="2064046951" sldId="293"/>
            <ac:graphicFrameMk id="8" creationId="{737E99E0-5808-ABE7-F2DE-E00CF7E597D0}"/>
          </ac:graphicFrameMkLst>
        </pc:graphicFrameChg>
        <pc:graphicFrameChg chg="del">
          <ac:chgData name="Daniel Richardson" userId="b12f1a219faba2ab" providerId="LiveId" clId="{EE365157-3215-42AB-969A-1779CEA2C449}" dt="2024-04-19T10:32:28.272" v="366" actId="478"/>
          <ac:graphicFrameMkLst>
            <pc:docMk/>
            <pc:sldMk cId="2064046951" sldId="293"/>
            <ac:graphicFrameMk id="10" creationId="{25A60654-97F4-0246-CC3F-F52A476CAEC0}"/>
          </ac:graphicFrameMkLst>
        </pc:graphicFrameChg>
        <pc:graphicFrameChg chg="add mod modGraphic">
          <ac:chgData name="Daniel Richardson" userId="b12f1a219faba2ab" providerId="LiveId" clId="{EE365157-3215-42AB-969A-1779CEA2C449}" dt="2024-04-19T10:33:37.565" v="385" actId="1036"/>
          <ac:graphicFrameMkLst>
            <pc:docMk/>
            <pc:sldMk cId="2064046951" sldId="293"/>
            <ac:graphicFrameMk id="12" creationId="{19CA53FD-16C6-924F-6CF6-981F324C0A59}"/>
          </ac:graphicFrameMkLst>
        </pc:graphicFrameChg>
      </pc:sldChg>
      <pc:sldChg chg="addSp delSp modSp mod">
        <pc:chgData name="Daniel Richardson" userId="b12f1a219faba2ab" providerId="LiveId" clId="{EE365157-3215-42AB-969A-1779CEA2C449}" dt="2024-04-19T10:40:41.287" v="704" actId="478"/>
        <pc:sldMkLst>
          <pc:docMk/>
          <pc:sldMk cId="3849537918" sldId="294"/>
        </pc:sldMkLst>
        <pc:spChg chg="mod">
          <ac:chgData name="Daniel Richardson" userId="b12f1a219faba2ab" providerId="LiveId" clId="{EE365157-3215-42AB-969A-1779CEA2C449}" dt="2024-04-19T10:35:37.001" v="441" actId="20577"/>
          <ac:spMkLst>
            <pc:docMk/>
            <pc:sldMk cId="3849537918" sldId="294"/>
            <ac:spMk id="3" creationId="{440ECF88-829F-87E4-3AA0-7D8DC3A36836}"/>
          </ac:spMkLst>
        </pc:spChg>
        <pc:spChg chg="del">
          <ac:chgData name="Daniel Richardson" userId="b12f1a219faba2ab" providerId="LiveId" clId="{EE365157-3215-42AB-969A-1779CEA2C449}" dt="2024-04-19T10:40:37.933" v="702" actId="478"/>
          <ac:spMkLst>
            <pc:docMk/>
            <pc:sldMk cId="3849537918" sldId="294"/>
            <ac:spMk id="7" creationId="{DE9319B1-6ED4-F342-F197-C441C2E3887B}"/>
          </ac:spMkLst>
        </pc:spChg>
        <pc:spChg chg="del">
          <ac:chgData name="Daniel Richardson" userId="b12f1a219faba2ab" providerId="LiveId" clId="{EE365157-3215-42AB-969A-1779CEA2C449}" dt="2024-04-19T10:40:39.204" v="703" actId="478"/>
          <ac:spMkLst>
            <pc:docMk/>
            <pc:sldMk cId="3849537918" sldId="294"/>
            <ac:spMk id="9" creationId="{4B2E375A-1D47-A87E-74F1-5BB02A2705A2}"/>
          </ac:spMkLst>
        </pc:spChg>
        <pc:spChg chg="del">
          <ac:chgData name="Daniel Richardson" userId="b12f1a219faba2ab" providerId="LiveId" clId="{EE365157-3215-42AB-969A-1779CEA2C449}" dt="2024-04-19T10:40:41.287" v="704" actId="478"/>
          <ac:spMkLst>
            <pc:docMk/>
            <pc:sldMk cId="3849537918" sldId="294"/>
            <ac:spMk id="11" creationId="{54723E24-7DA9-9D63-DDE6-12C26C5EE010}"/>
          </ac:spMkLst>
        </pc:spChg>
        <pc:graphicFrameChg chg="add mod modGraphic">
          <ac:chgData name="Daniel Richardson" userId="b12f1a219faba2ab" providerId="LiveId" clId="{EE365157-3215-42AB-969A-1779CEA2C449}" dt="2024-04-19T10:35:25.647" v="426" actId="20577"/>
          <ac:graphicFrameMkLst>
            <pc:docMk/>
            <pc:sldMk cId="3849537918" sldId="294"/>
            <ac:graphicFrameMk id="5" creationId="{458407B1-9E52-0DC7-D13E-D613442DE3BF}"/>
          </ac:graphicFrameMkLst>
        </pc:graphicFrameChg>
        <pc:graphicFrameChg chg="del modGraphic">
          <ac:chgData name="Daniel Richardson" userId="b12f1a219faba2ab" providerId="LiveId" clId="{EE365157-3215-42AB-969A-1779CEA2C449}" dt="2024-04-19T10:35:08.985" v="422" actId="478"/>
          <ac:graphicFrameMkLst>
            <pc:docMk/>
            <pc:sldMk cId="3849537918" sldId="294"/>
            <ac:graphicFrameMk id="8" creationId="{737E99E0-5808-ABE7-F2DE-E00CF7E597D0}"/>
          </ac:graphicFrameMkLst>
        </pc:graphicFrameChg>
        <pc:graphicFrameChg chg="del">
          <ac:chgData name="Daniel Richardson" userId="b12f1a219faba2ab" providerId="LiveId" clId="{EE365157-3215-42AB-969A-1779CEA2C449}" dt="2024-04-19T10:35:08.376" v="421" actId="478"/>
          <ac:graphicFrameMkLst>
            <pc:docMk/>
            <pc:sldMk cId="3849537918" sldId="294"/>
            <ac:graphicFrameMk id="10" creationId="{25A60654-97F4-0246-CC3F-F52A476CAEC0}"/>
          </ac:graphicFrameMkLst>
        </pc:graphicFrameChg>
        <pc:graphicFrameChg chg="add mod modGraphic">
          <ac:chgData name="Daniel Richardson" userId="b12f1a219faba2ab" providerId="LiveId" clId="{EE365157-3215-42AB-969A-1779CEA2C449}" dt="2024-04-19T10:35:29.385" v="428" actId="20577"/>
          <ac:graphicFrameMkLst>
            <pc:docMk/>
            <pc:sldMk cId="3849537918" sldId="294"/>
            <ac:graphicFrameMk id="12" creationId="{1BBC9A2C-3F4F-AEDF-F922-00CE647DEE74}"/>
          </ac:graphicFrameMkLst>
        </pc:graphicFrameChg>
      </pc:sldChg>
      <pc:sldChg chg="addSp delSp modSp mod">
        <pc:chgData name="Daniel Richardson" userId="b12f1a219faba2ab" providerId="LiveId" clId="{EE365157-3215-42AB-969A-1779CEA2C449}" dt="2024-04-19T10:40:36.066" v="701" actId="478"/>
        <pc:sldMkLst>
          <pc:docMk/>
          <pc:sldMk cId="858086741" sldId="295"/>
        </pc:sldMkLst>
        <pc:spChg chg="mod">
          <ac:chgData name="Daniel Richardson" userId="b12f1a219faba2ab" providerId="LiveId" clId="{EE365157-3215-42AB-969A-1779CEA2C449}" dt="2024-04-19T10:39:41.170" v="698" actId="20577"/>
          <ac:spMkLst>
            <pc:docMk/>
            <pc:sldMk cId="858086741" sldId="295"/>
            <ac:spMk id="3" creationId="{440ECF88-829F-87E4-3AA0-7D8DC3A36836}"/>
          </ac:spMkLst>
        </pc:spChg>
        <pc:spChg chg="del">
          <ac:chgData name="Daniel Richardson" userId="b12f1a219faba2ab" providerId="LiveId" clId="{EE365157-3215-42AB-969A-1779CEA2C449}" dt="2024-04-19T10:40:36.066" v="701" actId="478"/>
          <ac:spMkLst>
            <pc:docMk/>
            <pc:sldMk cId="858086741" sldId="295"/>
            <ac:spMk id="7" creationId="{DE9319B1-6ED4-F342-F197-C441C2E3887B}"/>
          </ac:spMkLst>
        </pc:spChg>
        <pc:spChg chg="del">
          <ac:chgData name="Daniel Richardson" userId="b12f1a219faba2ab" providerId="LiveId" clId="{EE365157-3215-42AB-969A-1779CEA2C449}" dt="2024-04-19T10:40:35.205" v="700" actId="478"/>
          <ac:spMkLst>
            <pc:docMk/>
            <pc:sldMk cId="858086741" sldId="295"/>
            <ac:spMk id="9" creationId="{4B2E375A-1D47-A87E-74F1-5BB02A2705A2}"/>
          </ac:spMkLst>
        </pc:spChg>
        <pc:spChg chg="del">
          <ac:chgData name="Daniel Richardson" userId="b12f1a219faba2ab" providerId="LiveId" clId="{EE365157-3215-42AB-969A-1779CEA2C449}" dt="2024-04-19T10:38:35.352" v="619" actId="478"/>
          <ac:spMkLst>
            <pc:docMk/>
            <pc:sldMk cId="858086741" sldId="295"/>
            <ac:spMk id="11" creationId="{54723E24-7DA9-9D63-DDE6-12C26C5EE010}"/>
          </ac:spMkLst>
        </pc:spChg>
        <pc:graphicFrameChg chg="add mod modGraphic">
          <ac:chgData name="Daniel Richardson" userId="b12f1a219faba2ab" providerId="LiveId" clId="{EE365157-3215-42AB-969A-1779CEA2C449}" dt="2024-04-19T10:38:08.023" v="571" actId="1076"/>
          <ac:graphicFrameMkLst>
            <pc:docMk/>
            <pc:sldMk cId="858086741" sldId="295"/>
            <ac:graphicFrameMk id="5" creationId="{6BFEAFE5-E898-0E9B-7EEE-FED598D9726E}"/>
          </ac:graphicFrameMkLst>
        </pc:graphicFrameChg>
        <pc:graphicFrameChg chg="add mod modGraphic">
          <ac:chgData name="Daniel Richardson" userId="b12f1a219faba2ab" providerId="LiveId" clId="{EE365157-3215-42AB-969A-1779CEA2C449}" dt="2024-04-19T10:38:10.336" v="575" actId="1076"/>
          <ac:graphicFrameMkLst>
            <pc:docMk/>
            <pc:sldMk cId="858086741" sldId="295"/>
            <ac:graphicFrameMk id="8" creationId="{63F9796A-97CB-6089-D868-81FC8916E465}"/>
          </ac:graphicFrameMkLst>
        </pc:graphicFrameChg>
        <pc:graphicFrameChg chg="add mod modGraphic">
          <ac:chgData name="Daniel Richardson" userId="b12f1a219faba2ab" providerId="LiveId" clId="{EE365157-3215-42AB-969A-1779CEA2C449}" dt="2024-04-19T10:39:10.970" v="645" actId="20577"/>
          <ac:graphicFrameMkLst>
            <pc:docMk/>
            <pc:sldMk cId="858086741" sldId="295"/>
            <ac:graphicFrameMk id="10" creationId="{ED8FECF2-C93B-8E48-CD32-9A5054CCB2DE}"/>
          </ac:graphicFrameMkLst>
        </pc:graphicFrameChg>
      </pc:sldChg>
      <pc:sldChg chg="del">
        <pc:chgData name="Daniel Richardson" userId="b12f1a219faba2ab" providerId="LiveId" clId="{EE365157-3215-42AB-969A-1779CEA2C449}" dt="2024-04-19T10:40:01.219" v="699" actId="47"/>
        <pc:sldMkLst>
          <pc:docMk/>
          <pc:sldMk cId="82884107" sldId="296"/>
        </pc:sldMkLst>
      </pc:sldChg>
    </pc:docChg>
  </pc:docChgLst>
  <pc:docChgLst>
    <pc:chgData name="Daniel Richardson" userId="b12f1a219faba2ab" providerId="LiveId" clId="{C4923883-D266-47E5-8FAB-D8A150C93042}"/>
    <pc:docChg chg="addSld modSld">
      <pc:chgData name="Daniel Richardson" userId="b12f1a219faba2ab" providerId="LiveId" clId="{C4923883-D266-47E5-8FAB-D8A150C93042}" dt="2024-08-07T09:10:49.850" v="23"/>
      <pc:docMkLst>
        <pc:docMk/>
      </pc:docMkLst>
      <pc:sldChg chg="modSp">
        <pc:chgData name="Daniel Richardson" userId="b12f1a219faba2ab" providerId="LiveId" clId="{C4923883-D266-47E5-8FAB-D8A150C93042}" dt="2024-08-07T09:07:49.380" v="0"/>
        <pc:sldMkLst>
          <pc:docMk/>
          <pc:sldMk cId="1001803903" sldId="257"/>
        </pc:sldMkLst>
        <pc:spChg chg="mod">
          <ac:chgData name="Daniel Richardson" userId="b12f1a219faba2ab" providerId="LiveId" clId="{C4923883-D266-47E5-8FAB-D8A150C93042}" dt="2024-08-07T09:07:49.380" v="0"/>
          <ac:spMkLst>
            <pc:docMk/>
            <pc:sldMk cId="1001803903" sldId="257"/>
            <ac:spMk id="2" creationId="{7D02B8F8-ADBC-B85C-2AB2-502AFAF04D0F}"/>
          </ac:spMkLst>
        </pc:spChg>
        <pc:spChg chg="mod">
          <ac:chgData name="Daniel Richardson" userId="b12f1a219faba2ab" providerId="LiveId" clId="{C4923883-D266-47E5-8FAB-D8A150C93042}" dt="2024-08-07T09:07:49.380" v="0"/>
          <ac:spMkLst>
            <pc:docMk/>
            <pc:sldMk cId="1001803903" sldId="257"/>
            <ac:spMk id="3" creationId="{FE75BD0E-2AE4-367B-527D-F06950CE7B1D}"/>
          </ac:spMkLst>
        </pc:spChg>
        <pc:picChg chg="mod">
          <ac:chgData name="Daniel Richardson" userId="b12f1a219faba2ab" providerId="LiveId" clId="{C4923883-D266-47E5-8FAB-D8A150C93042}" dt="2024-08-07T09:07:49.380" v="0"/>
          <ac:picMkLst>
            <pc:docMk/>
            <pc:sldMk cId="1001803903" sldId="257"/>
            <ac:picMk id="9" creationId="{D52231EA-0B01-515F-44C6-69D69F3F5006}"/>
          </ac:picMkLst>
        </pc:picChg>
      </pc:sldChg>
      <pc:sldChg chg="modSp">
        <pc:chgData name="Daniel Richardson" userId="b12f1a219faba2ab" providerId="LiveId" clId="{C4923883-D266-47E5-8FAB-D8A150C93042}" dt="2024-08-07T09:07:49.380" v="0"/>
        <pc:sldMkLst>
          <pc:docMk/>
          <pc:sldMk cId="1986243186" sldId="258"/>
        </pc:sldMkLst>
        <pc:spChg chg="mod">
          <ac:chgData name="Daniel Richardson" userId="b12f1a219faba2ab" providerId="LiveId" clId="{C4923883-D266-47E5-8FAB-D8A150C93042}" dt="2024-08-07T09:07:49.380" v="0"/>
          <ac:spMkLst>
            <pc:docMk/>
            <pc:sldMk cId="1986243186" sldId="258"/>
            <ac:spMk id="2" creationId="{AE9A52A7-4AA8-E9CE-EBAB-F2AC260BF86F}"/>
          </ac:spMkLst>
        </pc:spChg>
        <pc:picChg chg="mod">
          <ac:chgData name="Daniel Richardson" userId="b12f1a219faba2ab" providerId="LiveId" clId="{C4923883-D266-47E5-8FAB-D8A150C93042}" dt="2024-08-07T09:07:49.380" v="0"/>
          <ac:picMkLst>
            <pc:docMk/>
            <pc:sldMk cId="1986243186" sldId="258"/>
            <ac:picMk id="8" creationId="{B843CABA-01C0-08AB-41B6-6D1BF9FAD173}"/>
          </ac:picMkLst>
        </pc:picChg>
      </pc:sldChg>
      <pc:sldChg chg="modSp">
        <pc:chgData name="Daniel Richardson" userId="b12f1a219faba2ab" providerId="LiveId" clId="{C4923883-D266-47E5-8FAB-D8A150C93042}" dt="2024-08-07T09:07:49.380" v="0"/>
        <pc:sldMkLst>
          <pc:docMk/>
          <pc:sldMk cId="2872226947" sldId="259"/>
        </pc:sldMkLst>
        <pc:spChg chg="mod">
          <ac:chgData name="Daniel Richardson" userId="b12f1a219faba2ab" providerId="LiveId" clId="{C4923883-D266-47E5-8FAB-D8A150C93042}" dt="2024-08-07T09:07:49.380" v="0"/>
          <ac:spMkLst>
            <pc:docMk/>
            <pc:sldMk cId="2872226947" sldId="259"/>
            <ac:spMk id="2" creationId="{95A80BD0-DA60-059B-26E9-70245C27A897}"/>
          </ac:spMkLst>
        </pc:spChg>
        <pc:spChg chg="mod">
          <ac:chgData name="Daniel Richardson" userId="b12f1a219faba2ab" providerId="LiveId" clId="{C4923883-D266-47E5-8FAB-D8A150C93042}" dt="2024-08-07T09:07:49.380" v="0"/>
          <ac:spMkLst>
            <pc:docMk/>
            <pc:sldMk cId="2872226947" sldId="259"/>
            <ac:spMk id="3" creationId="{440ECF88-829F-87E4-3AA0-7D8DC3A36836}"/>
          </ac:spMkLst>
        </pc:spChg>
        <pc:picChg chg="mod">
          <ac:chgData name="Daniel Richardson" userId="b12f1a219faba2ab" providerId="LiveId" clId="{C4923883-D266-47E5-8FAB-D8A150C93042}" dt="2024-08-07T09:07:49.380" v="0"/>
          <ac:picMkLst>
            <pc:docMk/>
            <pc:sldMk cId="2872226947" sldId="259"/>
            <ac:picMk id="8" creationId="{3B64D188-FFF7-D686-D9F3-CCF78E4D75C9}"/>
          </ac:picMkLst>
        </pc:picChg>
      </pc:sldChg>
      <pc:sldChg chg="modSp">
        <pc:chgData name="Daniel Richardson" userId="b12f1a219faba2ab" providerId="LiveId" clId="{C4923883-D266-47E5-8FAB-D8A150C93042}" dt="2024-08-07T09:07:49.380" v="0"/>
        <pc:sldMkLst>
          <pc:docMk/>
          <pc:sldMk cId="3436593286" sldId="267"/>
        </pc:sldMkLst>
        <pc:spChg chg="mod">
          <ac:chgData name="Daniel Richardson" userId="b12f1a219faba2ab" providerId="LiveId" clId="{C4923883-D266-47E5-8FAB-D8A150C93042}" dt="2024-08-07T09:07:49.380" v="0"/>
          <ac:spMkLst>
            <pc:docMk/>
            <pc:sldMk cId="3436593286" sldId="267"/>
            <ac:spMk id="2" creationId="{4C26B46D-8F90-426C-8C74-18566683FF70}"/>
          </ac:spMkLst>
        </pc:spChg>
        <pc:spChg chg="mod">
          <ac:chgData name="Daniel Richardson" userId="b12f1a219faba2ab" providerId="LiveId" clId="{C4923883-D266-47E5-8FAB-D8A150C93042}" dt="2024-08-07T09:07:49.380" v="0"/>
          <ac:spMkLst>
            <pc:docMk/>
            <pc:sldMk cId="3436593286" sldId="267"/>
            <ac:spMk id="3" creationId="{C2200251-BFC7-4A0C-9329-7A74AA32F780}"/>
          </ac:spMkLst>
        </pc:spChg>
        <pc:picChg chg="mod">
          <ac:chgData name="Daniel Richardson" userId="b12f1a219faba2ab" providerId="LiveId" clId="{C4923883-D266-47E5-8FAB-D8A150C93042}" dt="2024-08-07T09:07:49.380" v="0"/>
          <ac:picMkLst>
            <pc:docMk/>
            <pc:sldMk cId="3436593286" sldId="267"/>
            <ac:picMk id="6" creationId="{F1110C55-AF53-3A73-4FCD-CCA6A5A5FE9D}"/>
          </ac:picMkLst>
        </pc:picChg>
      </pc:sldChg>
      <pc:sldChg chg="modSp">
        <pc:chgData name="Daniel Richardson" userId="b12f1a219faba2ab" providerId="LiveId" clId="{C4923883-D266-47E5-8FAB-D8A150C93042}" dt="2024-08-07T09:07:49.380" v="0"/>
        <pc:sldMkLst>
          <pc:docMk/>
          <pc:sldMk cId="90727993" sldId="268"/>
        </pc:sldMkLst>
        <pc:spChg chg="mod">
          <ac:chgData name="Daniel Richardson" userId="b12f1a219faba2ab" providerId="LiveId" clId="{C4923883-D266-47E5-8FAB-D8A150C93042}" dt="2024-08-07T09:07:49.380" v="0"/>
          <ac:spMkLst>
            <pc:docMk/>
            <pc:sldMk cId="90727993" sldId="268"/>
            <ac:spMk id="2" creationId="{95A80BD0-DA60-059B-26E9-70245C27A897}"/>
          </ac:spMkLst>
        </pc:spChg>
        <pc:spChg chg="mod">
          <ac:chgData name="Daniel Richardson" userId="b12f1a219faba2ab" providerId="LiveId" clId="{C4923883-D266-47E5-8FAB-D8A150C93042}" dt="2024-08-07T09:07:49.380" v="0"/>
          <ac:spMkLst>
            <pc:docMk/>
            <pc:sldMk cId="90727993" sldId="268"/>
            <ac:spMk id="3" creationId="{440ECF88-829F-87E4-3AA0-7D8DC3A36836}"/>
          </ac:spMkLst>
        </pc:spChg>
        <pc:picChg chg="mod">
          <ac:chgData name="Daniel Richardson" userId="b12f1a219faba2ab" providerId="LiveId" clId="{C4923883-D266-47E5-8FAB-D8A150C93042}" dt="2024-08-07T09:07:49.380" v="0"/>
          <ac:picMkLst>
            <pc:docMk/>
            <pc:sldMk cId="90727993" sldId="268"/>
            <ac:picMk id="8" creationId="{87BFC0A4-E1F9-B018-2203-9F6838A9625B}"/>
          </ac:picMkLst>
        </pc:picChg>
      </pc:sldChg>
      <pc:sldChg chg="modSp">
        <pc:chgData name="Daniel Richardson" userId="b12f1a219faba2ab" providerId="LiveId" clId="{C4923883-D266-47E5-8FAB-D8A150C93042}" dt="2024-08-07T09:07:49.380" v="0"/>
        <pc:sldMkLst>
          <pc:docMk/>
          <pc:sldMk cId="3879582730" sldId="276"/>
        </pc:sldMkLst>
        <pc:spChg chg="mod">
          <ac:chgData name="Daniel Richardson" userId="b12f1a219faba2ab" providerId="LiveId" clId="{C4923883-D266-47E5-8FAB-D8A150C93042}" dt="2024-08-07T09:07:49.380" v="0"/>
          <ac:spMkLst>
            <pc:docMk/>
            <pc:sldMk cId="3879582730" sldId="276"/>
            <ac:spMk id="2" creationId="{9DC4C39E-8B65-5AA5-AFE4-8B3BE2290D93}"/>
          </ac:spMkLst>
        </pc:spChg>
        <pc:spChg chg="mod">
          <ac:chgData name="Daniel Richardson" userId="b12f1a219faba2ab" providerId="LiveId" clId="{C4923883-D266-47E5-8FAB-D8A150C93042}" dt="2024-08-07T09:07:49.380" v="0"/>
          <ac:spMkLst>
            <pc:docMk/>
            <pc:sldMk cId="3879582730" sldId="276"/>
            <ac:spMk id="4" creationId="{5ADAB920-D203-BEF9-F55C-FC5F5095BCD3}"/>
          </ac:spMkLst>
        </pc:spChg>
        <pc:picChg chg="mod">
          <ac:chgData name="Daniel Richardson" userId="b12f1a219faba2ab" providerId="LiveId" clId="{C4923883-D266-47E5-8FAB-D8A150C93042}" dt="2024-08-07T09:07:49.380" v="0"/>
          <ac:picMkLst>
            <pc:docMk/>
            <pc:sldMk cId="3879582730" sldId="276"/>
            <ac:picMk id="7" creationId="{538AE219-EE63-A1E5-EE2C-71F0CD3E2EBA}"/>
          </ac:picMkLst>
        </pc:picChg>
      </pc:sldChg>
      <pc:sldChg chg="modSp">
        <pc:chgData name="Daniel Richardson" userId="b12f1a219faba2ab" providerId="LiveId" clId="{C4923883-D266-47E5-8FAB-D8A150C93042}" dt="2024-08-07T09:07:49.380" v="0"/>
        <pc:sldMkLst>
          <pc:docMk/>
          <pc:sldMk cId="2320480702" sldId="277"/>
        </pc:sldMkLst>
        <pc:spChg chg="mod">
          <ac:chgData name="Daniel Richardson" userId="b12f1a219faba2ab" providerId="LiveId" clId="{C4923883-D266-47E5-8FAB-D8A150C93042}" dt="2024-08-07T09:07:49.380" v="0"/>
          <ac:spMkLst>
            <pc:docMk/>
            <pc:sldMk cId="2320480702" sldId="277"/>
            <ac:spMk id="2" creationId="{3ED26E23-89F1-AD50-BA39-B57FE0701A56}"/>
          </ac:spMkLst>
        </pc:spChg>
        <pc:spChg chg="mod">
          <ac:chgData name="Daniel Richardson" userId="b12f1a219faba2ab" providerId="LiveId" clId="{C4923883-D266-47E5-8FAB-D8A150C93042}" dt="2024-08-07T09:07:49.380" v="0"/>
          <ac:spMkLst>
            <pc:docMk/>
            <pc:sldMk cId="2320480702" sldId="277"/>
            <ac:spMk id="4" creationId="{027502F6-C1CD-5535-4947-5A3751C8B927}"/>
          </ac:spMkLst>
        </pc:spChg>
        <pc:picChg chg="mod">
          <ac:chgData name="Daniel Richardson" userId="b12f1a219faba2ab" providerId="LiveId" clId="{C4923883-D266-47E5-8FAB-D8A150C93042}" dt="2024-08-07T09:07:49.380" v="0"/>
          <ac:picMkLst>
            <pc:docMk/>
            <pc:sldMk cId="2320480702" sldId="277"/>
            <ac:picMk id="6" creationId="{6ECE26D2-62FF-C5B7-E25D-E76F1B310992}"/>
          </ac:picMkLst>
        </pc:picChg>
      </pc:sldChg>
      <pc:sldChg chg="modSp">
        <pc:chgData name="Daniel Richardson" userId="b12f1a219faba2ab" providerId="LiveId" clId="{C4923883-D266-47E5-8FAB-D8A150C93042}" dt="2024-08-07T09:07:49.380" v="0"/>
        <pc:sldMkLst>
          <pc:docMk/>
          <pc:sldMk cId="2804293898" sldId="279"/>
        </pc:sldMkLst>
        <pc:spChg chg="mod">
          <ac:chgData name="Daniel Richardson" userId="b12f1a219faba2ab" providerId="LiveId" clId="{C4923883-D266-47E5-8FAB-D8A150C93042}" dt="2024-08-07T09:07:49.380" v="0"/>
          <ac:spMkLst>
            <pc:docMk/>
            <pc:sldMk cId="2804293898" sldId="279"/>
            <ac:spMk id="2" creationId="{C204DAEE-F467-739D-CC8C-6FA3C0643E9E}"/>
          </ac:spMkLst>
        </pc:spChg>
        <pc:spChg chg="mod">
          <ac:chgData name="Daniel Richardson" userId="b12f1a219faba2ab" providerId="LiveId" clId="{C4923883-D266-47E5-8FAB-D8A150C93042}" dt="2024-08-07T09:07:49.380" v="0"/>
          <ac:spMkLst>
            <pc:docMk/>
            <pc:sldMk cId="2804293898" sldId="279"/>
            <ac:spMk id="4" creationId="{752A1878-315B-6226-92BE-8263556A3740}"/>
          </ac:spMkLst>
        </pc:spChg>
        <pc:picChg chg="mod">
          <ac:chgData name="Daniel Richardson" userId="b12f1a219faba2ab" providerId="LiveId" clId="{C4923883-D266-47E5-8FAB-D8A150C93042}" dt="2024-08-07T09:07:49.380" v="0"/>
          <ac:picMkLst>
            <pc:docMk/>
            <pc:sldMk cId="2804293898" sldId="279"/>
            <ac:picMk id="8" creationId="{E94E40EF-DEF0-FFEB-DDE4-5CB3F368CFF8}"/>
          </ac:picMkLst>
        </pc:picChg>
      </pc:sldChg>
      <pc:sldChg chg="modSp add mod">
        <pc:chgData name="Daniel Richardson" userId="b12f1a219faba2ab" providerId="LiveId" clId="{C4923883-D266-47E5-8FAB-D8A150C93042}" dt="2024-08-07T09:08:55.779" v="22" actId="20577"/>
        <pc:sldMkLst>
          <pc:docMk/>
          <pc:sldMk cId="3735420233" sldId="285"/>
        </pc:sldMkLst>
        <pc:spChg chg="mod">
          <ac:chgData name="Daniel Richardson" userId="b12f1a219faba2ab" providerId="LiveId" clId="{C4923883-D266-47E5-8FAB-D8A150C93042}" dt="2024-08-07T09:08:55.779" v="22" actId="20577"/>
          <ac:spMkLst>
            <pc:docMk/>
            <pc:sldMk cId="3735420233" sldId="285"/>
            <ac:spMk id="2" creationId="{614BBAB4-5D7D-B236-DC96-D1EF6C9D07C3}"/>
          </ac:spMkLst>
        </pc:spChg>
      </pc:sldChg>
      <pc:sldChg chg="add">
        <pc:chgData name="Daniel Richardson" userId="b12f1a219faba2ab" providerId="LiveId" clId="{C4923883-D266-47E5-8FAB-D8A150C93042}" dt="2024-08-07T09:10:49.850" v="23"/>
        <pc:sldMkLst>
          <pc:docMk/>
          <pc:sldMk cId="862802560" sldId="286"/>
        </pc:sldMkLst>
      </pc:sldChg>
      <pc:sldChg chg="modSp">
        <pc:chgData name="Daniel Richardson" userId="b12f1a219faba2ab" providerId="LiveId" clId="{C4923883-D266-47E5-8FAB-D8A150C93042}" dt="2024-08-07T09:07:49.380" v="0"/>
        <pc:sldMkLst>
          <pc:docMk/>
          <pc:sldMk cId="561805408" sldId="287"/>
        </pc:sldMkLst>
        <pc:spChg chg="mod">
          <ac:chgData name="Daniel Richardson" userId="b12f1a219faba2ab" providerId="LiveId" clId="{C4923883-D266-47E5-8FAB-D8A150C93042}" dt="2024-08-07T09:07:49.380" v="0"/>
          <ac:spMkLst>
            <pc:docMk/>
            <pc:sldMk cId="561805408" sldId="287"/>
            <ac:spMk id="2" creationId="{95A80BD0-DA60-059B-26E9-70245C27A897}"/>
          </ac:spMkLst>
        </pc:spChg>
        <pc:spChg chg="mod">
          <ac:chgData name="Daniel Richardson" userId="b12f1a219faba2ab" providerId="LiveId" clId="{C4923883-D266-47E5-8FAB-D8A150C93042}" dt="2024-08-07T09:07:49.380" v="0"/>
          <ac:spMkLst>
            <pc:docMk/>
            <pc:sldMk cId="561805408" sldId="287"/>
            <ac:spMk id="3" creationId="{440ECF88-829F-87E4-3AA0-7D8DC3A36836}"/>
          </ac:spMkLst>
        </pc:spChg>
        <pc:picChg chg="mod">
          <ac:chgData name="Daniel Richardson" userId="b12f1a219faba2ab" providerId="LiveId" clId="{C4923883-D266-47E5-8FAB-D8A150C93042}" dt="2024-08-07T09:07:49.380" v="0"/>
          <ac:picMkLst>
            <pc:docMk/>
            <pc:sldMk cId="561805408" sldId="287"/>
            <ac:picMk id="8" creationId="{DF0CDD85-2D76-9693-4B77-CECDAB831009}"/>
          </ac:picMkLst>
        </pc:picChg>
      </pc:sldChg>
      <pc:sldChg chg="modSp">
        <pc:chgData name="Daniel Richardson" userId="b12f1a219faba2ab" providerId="LiveId" clId="{C4923883-D266-47E5-8FAB-D8A150C93042}" dt="2024-08-07T09:07:49.380" v="0"/>
        <pc:sldMkLst>
          <pc:docMk/>
          <pc:sldMk cId="134230123" sldId="288"/>
        </pc:sldMkLst>
        <pc:spChg chg="mod">
          <ac:chgData name="Daniel Richardson" userId="b12f1a219faba2ab" providerId="LiveId" clId="{C4923883-D266-47E5-8FAB-D8A150C93042}" dt="2024-08-07T09:07:49.380" v="0"/>
          <ac:spMkLst>
            <pc:docMk/>
            <pc:sldMk cId="134230123" sldId="288"/>
            <ac:spMk id="2" creationId="{95A80BD0-DA60-059B-26E9-70245C27A897}"/>
          </ac:spMkLst>
        </pc:spChg>
        <pc:spChg chg="mod">
          <ac:chgData name="Daniel Richardson" userId="b12f1a219faba2ab" providerId="LiveId" clId="{C4923883-D266-47E5-8FAB-D8A150C93042}" dt="2024-08-07T09:07:49.380" v="0"/>
          <ac:spMkLst>
            <pc:docMk/>
            <pc:sldMk cId="134230123" sldId="288"/>
            <ac:spMk id="3" creationId="{440ECF88-829F-87E4-3AA0-7D8DC3A36836}"/>
          </ac:spMkLst>
        </pc:spChg>
        <pc:picChg chg="mod">
          <ac:chgData name="Daniel Richardson" userId="b12f1a219faba2ab" providerId="LiveId" clId="{C4923883-D266-47E5-8FAB-D8A150C93042}" dt="2024-08-07T09:07:49.380" v="0"/>
          <ac:picMkLst>
            <pc:docMk/>
            <pc:sldMk cId="134230123" sldId="288"/>
            <ac:picMk id="6" creationId="{EF4F3F7F-40C7-2F7A-5F78-32C1D4C0889B}"/>
          </ac:picMkLst>
        </pc:picChg>
      </pc:sldChg>
      <pc:sldChg chg="modSp">
        <pc:chgData name="Daniel Richardson" userId="b12f1a219faba2ab" providerId="LiveId" clId="{C4923883-D266-47E5-8FAB-D8A150C93042}" dt="2024-08-07T09:07:49.380" v="0"/>
        <pc:sldMkLst>
          <pc:docMk/>
          <pc:sldMk cId="2411462866" sldId="289"/>
        </pc:sldMkLst>
        <pc:spChg chg="mod">
          <ac:chgData name="Daniel Richardson" userId="b12f1a219faba2ab" providerId="LiveId" clId="{C4923883-D266-47E5-8FAB-D8A150C93042}" dt="2024-08-07T09:07:49.380" v="0"/>
          <ac:spMkLst>
            <pc:docMk/>
            <pc:sldMk cId="2411462866" sldId="289"/>
            <ac:spMk id="2" creationId="{95A80BD0-DA60-059B-26E9-70245C27A897}"/>
          </ac:spMkLst>
        </pc:spChg>
        <pc:spChg chg="mod">
          <ac:chgData name="Daniel Richardson" userId="b12f1a219faba2ab" providerId="LiveId" clId="{C4923883-D266-47E5-8FAB-D8A150C93042}" dt="2024-08-07T09:07:49.380" v="0"/>
          <ac:spMkLst>
            <pc:docMk/>
            <pc:sldMk cId="2411462866" sldId="289"/>
            <ac:spMk id="3" creationId="{440ECF88-829F-87E4-3AA0-7D8DC3A36836}"/>
          </ac:spMkLst>
        </pc:spChg>
        <pc:picChg chg="mod">
          <ac:chgData name="Daniel Richardson" userId="b12f1a219faba2ab" providerId="LiveId" clId="{C4923883-D266-47E5-8FAB-D8A150C93042}" dt="2024-08-07T09:07:49.380" v="0"/>
          <ac:picMkLst>
            <pc:docMk/>
            <pc:sldMk cId="2411462866" sldId="289"/>
            <ac:picMk id="8" creationId="{24378CA6-5815-8B62-4F74-FE7894CB1471}"/>
          </ac:picMkLst>
        </pc:picChg>
      </pc:sldChg>
      <pc:sldChg chg="modSp">
        <pc:chgData name="Daniel Richardson" userId="b12f1a219faba2ab" providerId="LiveId" clId="{C4923883-D266-47E5-8FAB-D8A150C93042}" dt="2024-08-07T09:07:49.380" v="0"/>
        <pc:sldMkLst>
          <pc:docMk/>
          <pc:sldMk cId="1456369077" sldId="290"/>
        </pc:sldMkLst>
        <pc:spChg chg="mod">
          <ac:chgData name="Daniel Richardson" userId="b12f1a219faba2ab" providerId="LiveId" clId="{C4923883-D266-47E5-8FAB-D8A150C93042}" dt="2024-08-07T09:07:49.380" v="0"/>
          <ac:spMkLst>
            <pc:docMk/>
            <pc:sldMk cId="1456369077" sldId="290"/>
            <ac:spMk id="2" creationId="{9DC4C39E-8B65-5AA5-AFE4-8B3BE2290D93}"/>
          </ac:spMkLst>
        </pc:spChg>
        <pc:spChg chg="mod">
          <ac:chgData name="Daniel Richardson" userId="b12f1a219faba2ab" providerId="LiveId" clId="{C4923883-D266-47E5-8FAB-D8A150C93042}" dt="2024-08-07T09:07:49.380" v="0"/>
          <ac:spMkLst>
            <pc:docMk/>
            <pc:sldMk cId="1456369077" sldId="290"/>
            <ac:spMk id="4" creationId="{5ADAB920-D203-BEF9-F55C-FC5F5095BCD3}"/>
          </ac:spMkLst>
        </pc:spChg>
        <pc:picChg chg="mod">
          <ac:chgData name="Daniel Richardson" userId="b12f1a219faba2ab" providerId="LiveId" clId="{C4923883-D266-47E5-8FAB-D8A150C93042}" dt="2024-08-07T09:07:49.380" v="0"/>
          <ac:picMkLst>
            <pc:docMk/>
            <pc:sldMk cId="1456369077" sldId="290"/>
            <ac:picMk id="8" creationId="{210FF6DE-B43C-6308-2B40-D0EACA6C7EDD}"/>
          </ac:picMkLst>
        </pc:picChg>
      </pc:sldChg>
      <pc:sldChg chg="modSp">
        <pc:chgData name="Daniel Richardson" userId="b12f1a219faba2ab" providerId="LiveId" clId="{C4923883-D266-47E5-8FAB-D8A150C93042}" dt="2024-08-07T09:07:49.380" v="0"/>
        <pc:sldMkLst>
          <pc:docMk/>
          <pc:sldMk cId="1023007580" sldId="291"/>
        </pc:sldMkLst>
        <pc:spChg chg="mod">
          <ac:chgData name="Daniel Richardson" userId="b12f1a219faba2ab" providerId="LiveId" clId="{C4923883-D266-47E5-8FAB-D8A150C93042}" dt="2024-08-07T09:07:49.380" v="0"/>
          <ac:spMkLst>
            <pc:docMk/>
            <pc:sldMk cId="1023007580" sldId="291"/>
            <ac:spMk id="2" creationId="{9DC4C39E-8B65-5AA5-AFE4-8B3BE2290D93}"/>
          </ac:spMkLst>
        </pc:spChg>
        <pc:spChg chg="mod">
          <ac:chgData name="Daniel Richardson" userId="b12f1a219faba2ab" providerId="LiveId" clId="{C4923883-D266-47E5-8FAB-D8A150C93042}" dt="2024-08-07T09:07:49.380" v="0"/>
          <ac:spMkLst>
            <pc:docMk/>
            <pc:sldMk cId="1023007580" sldId="291"/>
            <ac:spMk id="4" creationId="{5ADAB920-D203-BEF9-F55C-FC5F5095BCD3}"/>
          </ac:spMkLst>
        </pc:spChg>
        <pc:picChg chg="mod">
          <ac:chgData name="Daniel Richardson" userId="b12f1a219faba2ab" providerId="LiveId" clId="{C4923883-D266-47E5-8FAB-D8A150C93042}" dt="2024-08-07T09:07:49.380" v="0"/>
          <ac:picMkLst>
            <pc:docMk/>
            <pc:sldMk cId="1023007580" sldId="291"/>
            <ac:picMk id="7" creationId="{F710DC41-D0BA-FA8A-A428-58B73EADD40F}"/>
          </ac:picMkLst>
        </pc:picChg>
      </pc:sldChg>
      <pc:sldChg chg="modSp">
        <pc:chgData name="Daniel Richardson" userId="b12f1a219faba2ab" providerId="LiveId" clId="{C4923883-D266-47E5-8FAB-D8A150C93042}" dt="2024-08-07T09:07:49.380" v="0"/>
        <pc:sldMkLst>
          <pc:docMk/>
          <pc:sldMk cId="611985018" sldId="292"/>
        </pc:sldMkLst>
        <pc:spChg chg="mod">
          <ac:chgData name="Daniel Richardson" userId="b12f1a219faba2ab" providerId="LiveId" clId="{C4923883-D266-47E5-8FAB-D8A150C93042}" dt="2024-08-07T09:07:49.380" v="0"/>
          <ac:spMkLst>
            <pc:docMk/>
            <pc:sldMk cId="611985018" sldId="292"/>
            <ac:spMk id="2" creationId="{95A80BD0-DA60-059B-26E9-70245C27A897}"/>
          </ac:spMkLst>
        </pc:spChg>
        <pc:spChg chg="mod">
          <ac:chgData name="Daniel Richardson" userId="b12f1a219faba2ab" providerId="LiveId" clId="{C4923883-D266-47E5-8FAB-D8A150C93042}" dt="2024-08-07T09:07:49.380" v="0"/>
          <ac:spMkLst>
            <pc:docMk/>
            <pc:sldMk cId="611985018" sldId="292"/>
            <ac:spMk id="3" creationId="{440ECF88-829F-87E4-3AA0-7D8DC3A36836}"/>
          </ac:spMkLst>
        </pc:spChg>
        <pc:picChg chg="mod">
          <ac:chgData name="Daniel Richardson" userId="b12f1a219faba2ab" providerId="LiveId" clId="{C4923883-D266-47E5-8FAB-D8A150C93042}" dt="2024-08-07T09:07:49.380" v="0"/>
          <ac:picMkLst>
            <pc:docMk/>
            <pc:sldMk cId="611985018" sldId="292"/>
            <ac:picMk id="9" creationId="{7EFD4DDB-AB79-3850-0F5E-E6408546AC04}"/>
          </ac:picMkLst>
        </pc:picChg>
      </pc:sldChg>
      <pc:sldChg chg="modSp">
        <pc:chgData name="Daniel Richardson" userId="b12f1a219faba2ab" providerId="LiveId" clId="{C4923883-D266-47E5-8FAB-D8A150C93042}" dt="2024-08-07T09:07:49.380" v="0"/>
        <pc:sldMkLst>
          <pc:docMk/>
          <pc:sldMk cId="2064046951" sldId="293"/>
        </pc:sldMkLst>
        <pc:spChg chg="mod">
          <ac:chgData name="Daniel Richardson" userId="b12f1a219faba2ab" providerId="LiveId" clId="{C4923883-D266-47E5-8FAB-D8A150C93042}" dt="2024-08-07T09:07:49.380" v="0"/>
          <ac:spMkLst>
            <pc:docMk/>
            <pc:sldMk cId="2064046951" sldId="293"/>
            <ac:spMk id="2" creationId="{95A80BD0-DA60-059B-26E9-70245C27A897}"/>
          </ac:spMkLst>
        </pc:spChg>
        <pc:spChg chg="mod">
          <ac:chgData name="Daniel Richardson" userId="b12f1a219faba2ab" providerId="LiveId" clId="{C4923883-D266-47E5-8FAB-D8A150C93042}" dt="2024-08-07T09:07:49.380" v="0"/>
          <ac:spMkLst>
            <pc:docMk/>
            <pc:sldMk cId="2064046951" sldId="293"/>
            <ac:spMk id="3" creationId="{440ECF88-829F-87E4-3AA0-7D8DC3A36836}"/>
          </ac:spMkLst>
        </pc:spChg>
        <pc:picChg chg="mod">
          <ac:chgData name="Daniel Richardson" userId="b12f1a219faba2ab" providerId="LiveId" clId="{C4923883-D266-47E5-8FAB-D8A150C93042}" dt="2024-08-07T09:07:49.380" v="0"/>
          <ac:picMkLst>
            <pc:docMk/>
            <pc:sldMk cId="2064046951" sldId="293"/>
            <ac:picMk id="8" creationId="{45283DB5-204A-71B0-47DB-CE5606370F2E}"/>
          </ac:picMkLst>
        </pc:picChg>
      </pc:sldChg>
      <pc:sldChg chg="modSp">
        <pc:chgData name="Daniel Richardson" userId="b12f1a219faba2ab" providerId="LiveId" clId="{C4923883-D266-47E5-8FAB-D8A150C93042}" dt="2024-08-07T09:07:49.380" v="0"/>
        <pc:sldMkLst>
          <pc:docMk/>
          <pc:sldMk cId="3849537918" sldId="294"/>
        </pc:sldMkLst>
        <pc:spChg chg="mod">
          <ac:chgData name="Daniel Richardson" userId="b12f1a219faba2ab" providerId="LiveId" clId="{C4923883-D266-47E5-8FAB-D8A150C93042}" dt="2024-08-07T09:07:49.380" v="0"/>
          <ac:spMkLst>
            <pc:docMk/>
            <pc:sldMk cId="3849537918" sldId="294"/>
            <ac:spMk id="2" creationId="{95A80BD0-DA60-059B-26E9-70245C27A897}"/>
          </ac:spMkLst>
        </pc:spChg>
        <pc:spChg chg="mod">
          <ac:chgData name="Daniel Richardson" userId="b12f1a219faba2ab" providerId="LiveId" clId="{C4923883-D266-47E5-8FAB-D8A150C93042}" dt="2024-08-07T09:07:49.380" v="0"/>
          <ac:spMkLst>
            <pc:docMk/>
            <pc:sldMk cId="3849537918" sldId="294"/>
            <ac:spMk id="3" creationId="{440ECF88-829F-87E4-3AA0-7D8DC3A36836}"/>
          </ac:spMkLst>
        </pc:spChg>
        <pc:picChg chg="mod">
          <ac:chgData name="Daniel Richardson" userId="b12f1a219faba2ab" providerId="LiveId" clId="{C4923883-D266-47E5-8FAB-D8A150C93042}" dt="2024-08-07T09:07:49.380" v="0"/>
          <ac:picMkLst>
            <pc:docMk/>
            <pc:sldMk cId="3849537918" sldId="294"/>
            <ac:picMk id="8" creationId="{D38DBC91-AC3D-F239-72DD-66F383E8C218}"/>
          </ac:picMkLst>
        </pc:picChg>
      </pc:sldChg>
      <pc:sldChg chg="modSp">
        <pc:chgData name="Daniel Richardson" userId="b12f1a219faba2ab" providerId="LiveId" clId="{C4923883-D266-47E5-8FAB-D8A150C93042}" dt="2024-08-07T09:07:49.380" v="0"/>
        <pc:sldMkLst>
          <pc:docMk/>
          <pc:sldMk cId="858086741" sldId="295"/>
        </pc:sldMkLst>
        <pc:spChg chg="mod">
          <ac:chgData name="Daniel Richardson" userId="b12f1a219faba2ab" providerId="LiveId" clId="{C4923883-D266-47E5-8FAB-D8A150C93042}" dt="2024-08-07T09:07:49.380" v="0"/>
          <ac:spMkLst>
            <pc:docMk/>
            <pc:sldMk cId="858086741" sldId="295"/>
            <ac:spMk id="2" creationId="{95A80BD0-DA60-059B-26E9-70245C27A897}"/>
          </ac:spMkLst>
        </pc:spChg>
        <pc:spChg chg="mod">
          <ac:chgData name="Daniel Richardson" userId="b12f1a219faba2ab" providerId="LiveId" clId="{C4923883-D266-47E5-8FAB-D8A150C93042}" dt="2024-08-07T09:07:49.380" v="0"/>
          <ac:spMkLst>
            <pc:docMk/>
            <pc:sldMk cId="858086741" sldId="295"/>
            <ac:spMk id="3" creationId="{440ECF88-829F-87E4-3AA0-7D8DC3A36836}"/>
          </ac:spMkLst>
        </pc:spChg>
        <pc:picChg chg="mod">
          <ac:chgData name="Daniel Richardson" userId="b12f1a219faba2ab" providerId="LiveId" clId="{C4923883-D266-47E5-8FAB-D8A150C93042}" dt="2024-08-07T09:07:49.380" v="0"/>
          <ac:picMkLst>
            <pc:docMk/>
            <pc:sldMk cId="858086741" sldId="295"/>
            <ac:picMk id="11" creationId="{A7A8648B-D5B6-208F-2760-38DDB67B133C}"/>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CB89430-CF57-4883-8D6E-28A671B40536}" type="datetimeFigureOut">
              <a:rPr lang="en-US" smtClean="0"/>
              <a:t>8/7/2024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8F98F20-24AA-424B-B50B-4ADD0F95E1B5}" type="slidenum">
              <a:rPr lang="en-US" smtClean="0"/>
              <a:t>‹#›</a:t>
            </a:fld>
            <a:endParaRPr lang="en-US"/>
          </a:p>
        </p:txBody>
      </p:sp>
    </p:spTree>
    <p:extLst>
      <p:ext uri="{BB962C8B-B14F-4D97-AF65-F5344CB8AC3E}">
        <p14:creationId xmlns:p14="http://schemas.microsoft.com/office/powerpoint/2010/main" val="30735639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8F98F20-24AA-424B-B50B-4ADD0F95E1B5}" type="slidenum">
              <a:rPr lang="en-US" smtClean="0"/>
              <a:t>6</a:t>
            </a:fld>
            <a:endParaRPr lang="en-US"/>
          </a:p>
        </p:txBody>
      </p:sp>
    </p:spTree>
    <p:extLst>
      <p:ext uri="{BB962C8B-B14F-4D97-AF65-F5344CB8AC3E}">
        <p14:creationId xmlns:p14="http://schemas.microsoft.com/office/powerpoint/2010/main" val="13529407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8F98F20-24AA-424B-B50B-4ADD0F95E1B5}" type="slidenum">
              <a:rPr lang="en-US" smtClean="0"/>
              <a:t>7</a:t>
            </a:fld>
            <a:endParaRPr lang="en-US"/>
          </a:p>
        </p:txBody>
      </p:sp>
    </p:spTree>
    <p:extLst>
      <p:ext uri="{BB962C8B-B14F-4D97-AF65-F5344CB8AC3E}">
        <p14:creationId xmlns:p14="http://schemas.microsoft.com/office/powerpoint/2010/main" val="40803267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8F98F20-24AA-424B-B50B-4ADD0F95E1B5}" type="slidenum">
              <a:rPr lang="en-US" smtClean="0"/>
              <a:t>8</a:t>
            </a:fld>
            <a:endParaRPr lang="en-US"/>
          </a:p>
        </p:txBody>
      </p:sp>
    </p:spTree>
    <p:extLst>
      <p:ext uri="{BB962C8B-B14F-4D97-AF65-F5344CB8AC3E}">
        <p14:creationId xmlns:p14="http://schemas.microsoft.com/office/powerpoint/2010/main" val="13351288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8F98F20-24AA-424B-B50B-4ADD0F95E1B5}" type="slidenum">
              <a:rPr lang="en-US" smtClean="0"/>
              <a:t>9</a:t>
            </a:fld>
            <a:endParaRPr lang="en-US"/>
          </a:p>
        </p:txBody>
      </p:sp>
    </p:spTree>
    <p:extLst>
      <p:ext uri="{BB962C8B-B14F-4D97-AF65-F5344CB8AC3E}">
        <p14:creationId xmlns:p14="http://schemas.microsoft.com/office/powerpoint/2010/main" val="19573354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8F98F20-24AA-424B-B50B-4ADD0F95E1B5}" type="slidenum">
              <a:rPr lang="en-US" smtClean="0"/>
              <a:t>13</a:t>
            </a:fld>
            <a:endParaRPr lang="en-US"/>
          </a:p>
        </p:txBody>
      </p:sp>
    </p:spTree>
    <p:extLst>
      <p:ext uri="{BB962C8B-B14F-4D97-AF65-F5344CB8AC3E}">
        <p14:creationId xmlns:p14="http://schemas.microsoft.com/office/powerpoint/2010/main" val="26476286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8F98F20-24AA-424B-B50B-4ADD0F95E1B5}" type="slidenum">
              <a:rPr lang="en-US" smtClean="0"/>
              <a:t>14</a:t>
            </a:fld>
            <a:endParaRPr lang="en-US"/>
          </a:p>
        </p:txBody>
      </p:sp>
    </p:spTree>
    <p:extLst>
      <p:ext uri="{BB962C8B-B14F-4D97-AF65-F5344CB8AC3E}">
        <p14:creationId xmlns:p14="http://schemas.microsoft.com/office/powerpoint/2010/main" val="25536000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8F98F20-24AA-424B-B50B-4ADD0F95E1B5}" type="slidenum">
              <a:rPr lang="en-US" smtClean="0"/>
              <a:t>16</a:t>
            </a:fld>
            <a:endParaRPr lang="en-US"/>
          </a:p>
        </p:txBody>
      </p:sp>
    </p:spTree>
    <p:extLst>
      <p:ext uri="{BB962C8B-B14F-4D97-AF65-F5344CB8AC3E}">
        <p14:creationId xmlns:p14="http://schemas.microsoft.com/office/powerpoint/2010/main" val="32692170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8F98F20-24AA-424B-B50B-4ADD0F95E1B5}" type="slidenum">
              <a:rPr lang="en-US" smtClean="0"/>
              <a:t>17</a:t>
            </a:fld>
            <a:endParaRPr lang="en-US"/>
          </a:p>
        </p:txBody>
      </p:sp>
    </p:spTree>
    <p:extLst>
      <p:ext uri="{BB962C8B-B14F-4D97-AF65-F5344CB8AC3E}">
        <p14:creationId xmlns:p14="http://schemas.microsoft.com/office/powerpoint/2010/main" val="2246092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F07A69-A0EB-DCDE-52DB-BA6ED5BC1545}"/>
              </a:ext>
            </a:extLst>
          </p:cNvPr>
          <p:cNvSpPr>
            <a:spLocks noGrp="1"/>
          </p:cNvSpPr>
          <p:nvPr>
            <p:ph type="ctrTitle"/>
          </p:nvPr>
        </p:nvSpPr>
        <p:spPr>
          <a:xfrm>
            <a:off x="1524000" y="1122363"/>
            <a:ext cx="9144000" cy="2387600"/>
          </a:xfrm>
        </p:spPr>
        <p:txBody>
          <a:bodyPr anchor="b">
            <a:normAutofit/>
          </a:bodyPr>
          <a:lstStyle>
            <a:lvl1pPr algn="ctr">
              <a:defRPr sz="4800" b="1">
                <a:latin typeface="Manrope" pitchFamily="2" charset="0"/>
              </a:defRPr>
            </a:lvl1pPr>
          </a:lstStyle>
          <a:p>
            <a:r>
              <a:rPr lang="en-US"/>
              <a:t>Click to edit Master title style</a:t>
            </a:r>
            <a:endParaRPr lang="en-GB" dirty="0"/>
          </a:p>
        </p:txBody>
      </p:sp>
      <p:sp>
        <p:nvSpPr>
          <p:cNvPr id="3" name="Subtitle 2">
            <a:extLst>
              <a:ext uri="{FF2B5EF4-FFF2-40B4-BE49-F238E27FC236}">
                <a16:creationId xmlns:a16="http://schemas.microsoft.com/office/drawing/2014/main" id="{0A956C81-B038-88D1-219D-3553B36B3089}"/>
              </a:ext>
            </a:extLst>
          </p:cNvPr>
          <p:cNvSpPr>
            <a:spLocks noGrp="1"/>
          </p:cNvSpPr>
          <p:nvPr>
            <p:ph type="subTitle" idx="1"/>
          </p:nvPr>
        </p:nvSpPr>
        <p:spPr>
          <a:xfrm>
            <a:off x="1524000" y="3602038"/>
            <a:ext cx="9144000" cy="1655762"/>
          </a:xfrm>
        </p:spPr>
        <p:txBody>
          <a:bodyPr>
            <a:normAutofit/>
          </a:bodyPr>
          <a:lstStyle>
            <a:lvl1pPr marL="0" indent="0" algn="ctr">
              <a:buNone/>
              <a:defRPr sz="1800">
                <a:latin typeface="Manrope"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4" name="Date Placeholder 3">
            <a:extLst>
              <a:ext uri="{FF2B5EF4-FFF2-40B4-BE49-F238E27FC236}">
                <a16:creationId xmlns:a16="http://schemas.microsoft.com/office/drawing/2014/main" id="{DCD471CA-9011-C99C-47BD-F7FC8B23FE16}"/>
              </a:ext>
            </a:extLst>
          </p:cNvPr>
          <p:cNvSpPr>
            <a:spLocks noGrp="1"/>
          </p:cNvSpPr>
          <p:nvPr>
            <p:ph type="dt" sz="half" idx="10"/>
          </p:nvPr>
        </p:nvSpPr>
        <p:spPr/>
        <p:txBody>
          <a:bodyPr/>
          <a:lstStyle/>
          <a:p>
            <a:fld id="{71D0C285-5FAB-43B1-9B6E-9A89A7A56690}" type="datetimeFigureOut">
              <a:rPr lang="en-US" smtClean="0"/>
              <a:t>8/7/2024</a:t>
            </a:fld>
            <a:endParaRPr lang="en-US"/>
          </a:p>
        </p:txBody>
      </p:sp>
      <p:sp>
        <p:nvSpPr>
          <p:cNvPr id="5" name="Footer Placeholder 4">
            <a:extLst>
              <a:ext uri="{FF2B5EF4-FFF2-40B4-BE49-F238E27FC236}">
                <a16:creationId xmlns:a16="http://schemas.microsoft.com/office/drawing/2014/main" id="{C65D62AA-DFB3-6A5F-E8E6-00996E402E7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96E42DF-96DD-246E-6603-F0AACF27481C}"/>
              </a:ext>
            </a:extLst>
          </p:cNvPr>
          <p:cNvSpPr>
            <a:spLocks noGrp="1"/>
          </p:cNvSpPr>
          <p:nvPr>
            <p:ph type="sldNum" sz="quarter" idx="12"/>
          </p:nvPr>
        </p:nvSpPr>
        <p:spPr/>
        <p:txBody>
          <a:bodyPr/>
          <a:lstStyle/>
          <a:p>
            <a:fld id="{8B018EA9-2B88-42DA-A02A-2C7B11AC83C3}" type="slidenum">
              <a:rPr lang="en-US" smtClean="0"/>
              <a:t>‹#›</a:t>
            </a:fld>
            <a:endParaRPr lang="en-US"/>
          </a:p>
        </p:txBody>
      </p:sp>
    </p:spTree>
    <p:extLst>
      <p:ext uri="{BB962C8B-B14F-4D97-AF65-F5344CB8AC3E}">
        <p14:creationId xmlns:p14="http://schemas.microsoft.com/office/powerpoint/2010/main" val="24785817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14132"/>
            <a:ext cx="5732362" cy="537700"/>
          </a:xfrm>
        </p:spPr>
        <p:txBody>
          <a:bodyPr vert="horz" lIns="91440" tIns="45720" rIns="91440" bIns="45720" rtlCol="0" anchor="b" anchorCtr="0">
            <a:noAutofit/>
          </a:bodyPr>
          <a:lstStyle>
            <a:lvl1pPr>
              <a:defRPr lang="en-GB" sz="2800" b="1" dirty="0">
                <a:latin typeface="Manrope" pitchFamily="2" charset="0"/>
              </a:defRPr>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53165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117297453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9DF9CA5-A399-EE98-FFD5-D55EF3240421}"/>
              </a:ext>
            </a:extLst>
          </p:cNvPr>
          <p:cNvSpPr>
            <a:spLocks noGrp="1"/>
          </p:cNvSpPr>
          <p:nvPr>
            <p:ph idx="1"/>
          </p:nvPr>
        </p:nvSpPr>
        <p:spPr>
          <a:xfrm>
            <a:off x="838200" y="1376045"/>
            <a:ext cx="10515600" cy="4351338"/>
          </a:xfrm>
        </p:spPr>
        <p:txBody>
          <a:bodyPr>
            <a:normAutofit/>
          </a:bodyPr>
          <a:lstStyle>
            <a:lvl1pPr marL="0" indent="0">
              <a:lnSpc>
                <a:spcPct val="110000"/>
              </a:lnSpc>
              <a:buNone/>
              <a:defRPr sz="1800">
                <a:latin typeface="Manrope" pitchFamily="2" charset="0"/>
              </a:defRPr>
            </a:lvl1pPr>
          </a:lstStyle>
          <a:p>
            <a:pPr lvl="0"/>
            <a:r>
              <a:rPr lang="en-US"/>
              <a:t>Click to edit Master text styles</a:t>
            </a:r>
          </a:p>
        </p:txBody>
      </p:sp>
      <p:sp>
        <p:nvSpPr>
          <p:cNvPr id="4" name="Date Placeholder 3">
            <a:extLst>
              <a:ext uri="{FF2B5EF4-FFF2-40B4-BE49-F238E27FC236}">
                <a16:creationId xmlns:a16="http://schemas.microsoft.com/office/drawing/2014/main" id="{60BE7AF8-0FA9-A3BF-BE57-2743FC9DC815}"/>
              </a:ext>
            </a:extLst>
          </p:cNvPr>
          <p:cNvSpPr>
            <a:spLocks noGrp="1"/>
          </p:cNvSpPr>
          <p:nvPr>
            <p:ph type="dt" sz="half" idx="10"/>
          </p:nvPr>
        </p:nvSpPr>
        <p:spPr/>
        <p:txBody>
          <a:bodyPr/>
          <a:lstStyle/>
          <a:p>
            <a:fld id="{71D0C285-5FAB-43B1-9B6E-9A89A7A56690}" type="datetimeFigureOut">
              <a:rPr lang="en-US" smtClean="0"/>
              <a:t>8/7/2024</a:t>
            </a:fld>
            <a:endParaRPr lang="en-US"/>
          </a:p>
        </p:txBody>
      </p:sp>
      <p:sp>
        <p:nvSpPr>
          <p:cNvPr id="5" name="Footer Placeholder 4">
            <a:extLst>
              <a:ext uri="{FF2B5EF4-FFF2-40B4-BE49-F238E27FC236}">
                <a16:creationId xmlns:a16="http://schemas.microsoft.com/office/drawing/2014/main" id="{C9D0D1DC-2FBC-A4CF-4D38-0D56F4903A2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E36E5C8-9167-E9F1-635A-E6A3B71CA92D}"/>
              </a:ext>
            </a:extLst>
          </p:cNvPr>
          <p:cNvSpPr>
            <a:spLocks noGrp="1"/>
          </p:cNvSpPr>
          <p:nvPr>
            <p:ph type="sldNum" sz="quarter" idx="12"/>
          </p:nvPr>
        </p:nvSpPr>
        <p:spPr/>
        <p:txBody>
          <a:bodyPr/>
          <a:lstStyle/>
          <a:p>
            <a:fld id="{8B018EA9-2B88-42DA-A02A-2C7B11AC83C3}" type="slidenum">
              <a:rPr lang="en-US" smtClean="0"/>
              <a:t>‹#›</a:t>
            </a:fld>
            <a:endParaRPr lang="en-US"/>
          </a:p>
        </p:txBody>
      </p:sp>
    </p:spTree>
    <p:extLst>
      <p:ext uri="{BB962C8B-B14F-4D97-AF65-F5344CB8AC3E}">
        <p14:creationId xmlns:p14="http://schemas.microsoft.com/office/powerpoint/2010/main" val="26010556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4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69199"/>
            <a:ext cx="5732362" cy="482633"/>
          </a:xfrm>
        </p:spPr>
        <p:txBody>
          <a:bodyPr vert="horz" lIns="91440" tIns="45720" rIns="91440" bIns="45720" rtlCol="0" anchor="b" anchorCtr="0">
            <a:spAutoFit/>
          </a:bodyPr>
          <a:lstStyle>
            <a:lvl1pPr>
              <a:defRPr lang="en-GB" sz="2800" dirty="0"/>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43957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46448979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5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69199"/>
            <a:ext cx="5732362" cy="482633"/>
          </a:xfrm>
        </p:spPr>
        <p:txBody>
          <a:bodyPr vert="horz" lIns="91440" tIns="45720" rIns="91440" bIns="45720" rtlCol="0" anchor="t" anchorCtr="0">
            <a:spAutoFit/>
          </a:bodyPr>
          <a:lstStyle>
            <a:lvl1pPr>
              <a:defRPr lang="en-GB" sz="2800" dirty="0"/>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738790"/>
            <a:ext cx="5732362" cy="43957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1565815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sv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A1965CB-D0C6-0B3A-5347-B5CC817E8D6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88A4675-9E0F-9606-1BEA-92A1D2A37A9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F2A9D87-18F2-694F-81EC-78BB03029DC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71D0C285-5FAB-43B1-9B6E-9A89A7A56690}" type="datetimeFigureOut">
              <a:rPr lang="en-US" smtClean="0"/>
              <a:t>8/7/2024</a:t>
            </a:fld>
            <a:endParaRPr lang="en-US"/>
          </a:p>
        </p:txBody>
      </p:sp>
      <p:sp>
        <p:nvSpPr>
          <p:cNvPr id="5" name="Footer Placeholder 4">
            <a:extLst>
              <a:ext uri="{FF2B5EF4-FFF2-40B4-BE49-F238E27FC236}">
                <a16:creationId xmlns:a16="http://schemas.microsoft.com/office/drawing/2014/main" id="{286C17FB-D785-EAD2-8C7A-D7951DDC0FB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24D95D91-4585-46FF-1002-A65FF9CB1D4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8B018EA9-2B88-42DA-A02A-2C7B11AC83C3}" type="slidenum">
              <a:rPr lang="en-US" smtClean="0"/>
              <a:t>‹#›</a:t>
            </a:fld>
            <a:endParaRPr lang="en-US"/>
          </a:p>
        </p:txBody>
      </p:sp>
      <p:pic>
        <p:nvPicPr>
          <p:cNvPr id="7" name="Graphic 6">
            <a:extLst>
              <a:ext uri="{FF2B5EF4-FFF2-40B4-BE49-F238E27FC236}">
                <a16:creationId xmlns:a16="http://schemas.microsoft.com/office/drawing/2014/main" id="{59F1CB9D-C5FF-BDB7-C2C1-995963ADD25D}"/>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0136665" y="6249521"/>
            <a:ext cx="1695450" cy="400050"/>
          </a:xfrm>
          <a:prstGeom prst="rect">
            <a:avLst/>
          </a:prstGeom>
        </p:spPr>
      </p:pic>
    </p:spTree>
    <p:extLst>
      <p:ext uri="{BB962C8B-B14F-4D97-AF65-F5344CB8AC3E}">
        <p14:creationId xmlns:p14="http://schemas.microsoft.com/office/powerpoint/2010/main" val="436755236"/>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https://www.knowitallninja.com/lessons/data-transfer-methods/#keyterms"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hyperlink" Target="https://www.knowitallninja.com/lessons/data-transfer-methods/#keyterms" TargetMode="Externa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hyperlink" Target="https://www.knowitallninja.com/lessons/data-transfer-methods/#keyterms"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hyperlink" Target="https://www.knowitallninja.com/lessons/data-transfer-methods/#keyterms" TargetMode="Externa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hyperlink" Target="https://www.knowitallninja.com/lessons/data-transfer-methods/#keyterms"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s://www.knowitallninja.com/lessons/data-transfer-methods/#keyterms"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s://www.knowitallninja.com/lessons/data-transfer-methods/#keyterm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4BBAB4-5D7D-B236-DC96-D1EF6C9D07C3}"/>
              </a:ext>
            </a:extLst>
          </p:cNvPr>
          <p:cNvSpPr>
            <a:spLocks noGrp="1"/>
          </p:cNvSpPr>
          <p:nvPr>
            <p:ph type="ctrTitle"/>
          </p:nvPr>
        </p:nvSpPr>
        <p:spPr/>
        <p:txBody>
          <a:bodyPr/>
          <a:lstStyle/>
          <a:p>
            <a:r>
              <a:rPr lang="en-GB" dirty="0"/>
              <a:t>Hexadecimal Numbers</a:t>
            </a:r>
          </a:p>
        </p:txBody>
      </p:sp>
      <p:sp>
        <p:nvSpPr>
          <p:cNvPr id="3" name="Subtitle 2">
            <a:extLst>
              <a:ext uri="{FF2B5EF4-FFF2-40B4-BE49-F238E27FC236}">
                <a16:creationId xmlns:a16="http://schemas.microsoft.com/office/drawing/2014/main" id="{09B4F0C8-876D-83E2-8B31-ACF454D8CD09}"/>
              </a:ext>
            </a:extLst>
          </p:cNvPr>
          <p:cNvSpPr>
            <a:spLocks noGrp="1"/>
          </p:cNvSpPr>
          <p:nvPr>
            <p:ph type="subTitle" idx="1"/>
          </p:nvPr>
        </p:nvSpPr>
        <p:spPr/>
        <p:txBody>
          <a:bodyPr/>
          <a:lstStyle/>
          <a:p>
            <a:r>
              <a:rPr lang="en-GB" dirty="0"/>
              <a:t>Computer Systems</a:t>
            </a:r>
          </a:p>
        </p:txBody>
      </p:sp>
    </p:spTree>
    <p:extLst>
      <p:ext uri="{BB962C8B-B14F-4D97-AF65-F5344CB8AC3E}">
        <p14:creationId xmlns:p14="http://schemas.microsoft.com/office/powerpoint/2010/main" val="37354202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C4C39E-8B65-5AA5-AFE4-8B3BE2290D93}"/>
              </a:ext>
            </a:extLst>
          </p:cNvPr>
          <p:cNvSpPr>
            <a:spLocks noGrp="1"/>
          </p:cNvSpPr>
          <p:nvPr>
            <p:ph type="title"/>
          </p:nvPr>
        </p:nvSpPr>
        <p:spPr/>
        <p:txBody>
          <a:bodyPr/>
          <a:lstStyle/>
          <a:p>
            <a:r>
              <a:rPr lang="en-US" dirty="0"/>
              <a:t>Worked Example 3</a:t>
            </a:r>
          </a:p>
        </p:txBody>
      </p:sp>
      <p:pic>
        <p:nvPicPr>
          <p:cNvPr id="7" name="Picture Placeholder 6">
            <a:extLst>
              <a:ext uri="{FF2B5EF4-FFF2-40B4-BE49-F238E27FC236}">
                <a16:creationId xmlns:a16="http://schemas.microsoft.com/office/drawing/2014/main" id="{538AE219-EE63-A1E5-EE2C-71F0CD3E2EBA}"/>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5ADAB920-D203-BEF9-F55C-FC5F5095BCD3}"/>
              </a:ext>
            </a:extLst>
          </p:cNvPr>
          <p:cNvSpPr>
            <a:spLocks noGrp="1"/>
          </p:cNvSpPr>
          <p:nvPr>
            <p:ph type="body" sz="quarter" idx="12"/>
          </p:nvPr>
        </p:nvSpPr>
        <p:spPr/>
        <p:txBody>
          <a:bodyPr/>
          <a:lstStyle/>
          <a:p>
            <a:pPr fontAlgn="base">
              <a:lnSpc>
                <a:spcPct val="150000"/>
              </a:lnSpc>
              <a:spcBef>
                <a:spcPts val="1200"/>
              </a:spcBef>
              <a:spcAft>
                <a:spcPts val="0"/>
              </a:spcAft>
            </a:pPr>
            <a:r>
              <a:rPr lang="en-US" dirty="0"/>
              <a:t>Let’s try one last number. A really big one this time. Let’s try 5078.</a:t>
            </a:r>
          </a:p>
          <a:p>
            <a:pPr fontAlgn="base">
              <a:lnSpc>
                <a:spcPct val="150000"/>
              </a:lnSpc>
              <a:spcBef>
                <a:spcPts val="1200"/>
              </a:spcBef>
              <a:spcAft>
                <a:spcPts val="0"/>
              </a:spcAft>
            </a:pPr>
            <a:r>
              <a:rPr lang="en-US" dirty="0"/>
              <a:t>Will 4096 fit into 5078?</a:t>
            </a:r>
          </a:p>
          <a:p>
            <a:pPr fontAlgn="base">
              <a:lnSpc>
                <a:spcPct val="150000"/>
              </a:lnSpc>
              <a:spcBef>
                <a:spcPts val="1200"/>
              </a:spcBef>
              <a:spcAft>
                <a:spcPts val="0"/>
              </a:spcAft>
            </a:pPr>
            <a:r>
              <a:rPr lang="en-US" dirty="0"/>
              <a:t>Yes. How many times? 1 – so we put 1 in the 4096 column.</a:t>
            </a:r>
          </a:p>
          <a:p>
            <a:pPr fontAlgn="base">
              <a:lnSpc>
                <a:spcPct val="150000"/>
              </a:lnSpc>
              <a:spcBef>
                <a:spcPts val="1200"/>
              </a:spcBef>
              <a:spcAft>
                <a:spcPts val="0"/>
              </a:spcAft>
            </a:pPr>
            <a:br>
              <a:rPr lang="en-US" dirty="0"/>
            </a:br>
            <a:br>
              <a:rPr lang="en-US" dirty="0"/>
            </a:br>
            <a:r>
              <a:rPr lang="en-US" dirty="0"/>
              <a:t>Now we have to take 4096 away from 5078. 4096 – 5078 = </a:t>
            </a:r>
            <a:r>
              <a:rPr lang="en-US" b="1" dirty="0"/>
              <a:t>982</a:t>
            </a:r>
            <a:r>
              <a:rPr lang="en-US" dirty="0"/>
              <a:t>.</a:t>
            </a:r>
          </a:p>
          <a:p>
            <a:pPr fontAlgn="base">
              <a:lnSpc>
                <a:spcPct val="150000"/>
              </a:lnSpc>
              <a:spcBef>
                <a:spcPts val="1200"/>
              </a:spcBef>
              <a:spcAft>
                <a:spcPts val="0"/>
              </a:spcAft>
            </a:pPr>
            <a:r>
              <a:rPr lang="en-US" dirty="0"/>
              <a:t>Will 256 fit into 982?</a:t>
            </a:r>
          </a:p>
          <a:p>
            <a:pPr fontAlgn="base">
              <a:lnSpc>
                <a:spcPct val="150000"/>
              </a:lnSpc>
              <a:spcBef>
                <a:spcPts val="1200"/>
              </a:spcBef>
              <a:spcAft>
                <a:spcPts val="0"/>
              </a:spcAft>
            </a:pPr>
            <a:r>
              <a:rPr lang="en-US" dirty="0"/>
              <a:t>Yes. How many times? 3 – so we put 3 in the 256 column.</a:t>
            </a:r>
            <a:br>
              <a:rPr lang="en-US" dirty="0"/>
            </a:br>
            <a:br>
              <a:rPr lang="en-US" dirty="0"/>
            </a:br>
            <a:endParaRPr lang="en-US" dirty="0"/>
          </a:p>
          <a:p>
            <a:pPr fontAlgn="base">
              <a:lnSpc>
                <a:spcPct val="150000"/>
              </a:lnSpc>
              <a:spcBef>
                <a:spcPts val="1200"/>
              </a:spcBef>
              <a:spcAft>
                <a:spcPts val="0"/>
              </a:spcAft>
            </a:pPr>
            <a:r>
              <a:rPr lang="en-US" dirty="0"/>
              <a:t>3 x 256 is 768, so we have to take 768 away from 982. 982 – 768 = </a:t>
            </a:r>
            <a:r>
              <a:rPr lang="en-US" b="1" dirty="0"/>
              <a:t>214</a:t>
            </a:r>
            <a:r>
              <a:rPr lang="en-US" dirty="0"/>
              <a:t>.</a:t>
            </a:r>
          </a:p>
          <a:p>
            <a:pPr fontAlgn="base">
              <a:lnSpc>
                <a:spcPct val="150000"/>
              </a:lnSpc>
              <a:spcBef>
                <a:spcPts val="1200"/>
              </a:spcBef>
              <a:spcAft>
                <a:spcPts val="0"/>
              </a:spcAft>
            </a:pPr>
            <a:endParaRPr lang="en-US" dirty="0"/>
          </a:p>
        </p:txBody>
      </p:sp>
      <p:graphicFrame>
        <p:nvGraphicFramePr>
          <p:cNvPr id="5" name="Table 4">
            <a:extLst>
              <a:ext uri="{FF2B5EF4-FFF2-40B4-BE49-F238E27FC236}">
                <a16:creationId xmlns:a16="http://schemas.microsoft.com/office/drawing/2014/main" id="{749EA604-9FFC-4FE1-406B-D71DBF4489A7}"/>
              </a:ext>
            </a:extLst>
          </p:cNvPr>
          <p:cNvGraphicFramePr>
            <a:graphicFrameLocks noGrp="1"/>
          </p:cNvGraphicFramePr>
          <p:nvPr>
            <p:extLst>
              <p:ext uri="{D42A27DB-BD31-4B8C-83A1-F6EECF244321}">
                <p14:modId xmlns:p14="http://schemas.microsoft.com/office/powerpoint/2010/main" val="2605632728"/>
              </p:ext>
            </p:extLst>
          </p:nvPr>
        </p:nvGraphicFramePr>
        <p:xfrm>
          <a:off x="481517" y="2715093"/>
          <a:ext cx="5445636" cy="612000"/>
        </p:xfrm>
        <a:graphic>
          <a:graphicData uri="http://schemas.openxmlformats.org/drawingml/2006/table">
            <a:tbl>
              <a:tblPr firstRow="1" bandRow="1">
                <a:tableStyleId>{D27102A9-8310-4765-A935-A1911B00CA55}</a:tableStyleId>
              </a:tblPr>
              <a:tblGrid>
                <a:gridCol w="1361409">
                  <a:extLst>
                    <a:ext uri="{9D8B030D-6E8A-4147-A177-3AD203B41FA5}">
                      <a16:colId xmlns:a16="http://schemas.microsoft.com/office/drawing/2014/main" val="720309383"/>
                    </a:ext>
                  </a:extLst>
                </a:gridCol>
                <a:gridCol w="1361409">
                  <a:extLst>
                    <a:ext uri="{9D8B030D-6E8A-4147-A177-3AD203B41FA5}">
                      <a16:colId xmlns:a16="http://schemas.microsoft.com/office/drawing/2014/main" val="2719432603"/>
                    </a:ext>
                  </a:extLst>
                </a:gridCol>
                <a:gridCol w="1361409">
                  <a:extLst>
                    <a:ext uri="{9D8B030D-6E8A-4147-A177-3AD203B41FA5}">
                      <a16:colId xmlns:a16="http://schemas.microsoft.com/office/drawing/2014/main" val="3309083718"/>
                    </a:ext>
                  </a:extLst>
                </a:gridCol>
                <a:gridCol w="1361409">
                  <a:extLst>
                    <a:ext uri="{9D8B030D-6E8A-4147-A177-3AD203B41FA5}">
                      <a16:colId xmlns:a16="http://schemas.microsoft.com/office/drawing/2014/main" val="2810598190"/>
                    </a:ext>
                  </a:extLst>
                </a:gridCol>
              </a:tblGrid>
              <a:tr h="306000">
                <a:tc>
                  <a:txBody>
                    <a:bodyPr/>
                    <a:lstStyle/>
                    <a:p>
                      <a:pPr algn="ctr" rtl="0" fontAlgn="t">
                        <a:spcBef>
                          <a:spcPts val="1200"/>
                        </a:spcBef>
                        <a:spcAft>
                          <a:spcPts val="0"/>
                        </a:spcAft>
                      </a:pPr>
                      <a:r>
                        <a:rPr lang="en-US" sz="1400" b="1" u="none" strike="noStrike" dirty="0">
                          <a:solidFill>
                            <a:srgbClr val="000000"/>
                          </a:solidFill>
                          <a:effectLst/>
                          <a:latin typeface="Manrope"/>
                        </a:rPr>
                        <a:t>4096</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dirty="0">
                          <a:solidFill>
                            <a:srgbClr val="000000"/>
                          </a:solidFill>
                          <a:effectLst/>
                          <a:latin typeface="Manrope"/>
                        </a:rPr>
                        <a:t>256</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dirty="0">
                          <a:solidFill>
                            <a:srgbClr val="000000"/>
                          </a:solidFill>
                          <a:effectLst/>
                          <a:latin typeface="Manrope"/>
                        </a:rPr>
                        <a:t>16</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a:solidFill>
                            <a:srgbClr val="000000"/>
                          </a:solidFill>
                          <a:effectLst/>
                          <a:latin typeface="Manrope"/>
                        </a:rPr>
                        <a:t>1</a:t>
                      </a:r>
                      <a:endParaRPr lang="en-US" sz="1400">
                        <a:effectLst/>
                        <a:latin typeface="Manrope"/>
                      </a:endParaRPr>
                    </a:p>
                  </a:txBody>
                  <a:tcPr marL="12700" marR="12700" marT="12700" marB="12700" anchor="ctr"/>
                </a:tc>
                <a:extLst>
                  <a:ext uri="{0D108BD9-81ED-4DB2-BD59-A6C34878D82A}">
                    <a16:rowId xmlns:a16="http://schemas.microsoft.com/office/drawing/2014/main" val="1669443499"/>
                  </a:ext>
                </a:extLst>
              </a:tr>
              <a:tr h="306000">
                <a:tc>
                  <a:txBody>
                    <a:bodyPr/>
                    <a:lstStyle/>
                    <a:p>
                      <a:pPr algn="ctr" rtl="0" fontAlgn="t">
                        <a:spcBef>
                          <a:spcPts val="1200"/>
                        </a:spcBef>
                        <a:spcAft>
                          <a:spcPts val="0"/>
                        </a:spcAft>
                      </a:pPr>
                      <a:r>
                        <a:rPr lang="en-US" sz="1400" dirty="0">
                          <a:effectLst/>
                          <a:latin typeface="Manrope"/>
                        </a:rPr>
                        <a:t>1</a:t>
                      </a:r>
                    </a:p>
                  </a:txBody>
                  <a:tcPr marL="12700" marR="12700" marT="12700" marB="12700" anchor="ctr"/>
                </a:tc>
                <a:tc>
                  <a:txBody>
                    <a:bodyPr/>
                    <a:lstStyle/>
                    <a:p>
                      <a:pPr algn="ctr" fontAlgn="t"/>
                      <a:endParaRPr lang="en-US" sz="1400" dirty="0">
                        <a:effectLst/>
                        <a:latin typeface="Manrope"/>
                      </a:endParaRPr>
                    </a:p>
                  </a:txBody>
                  <a:tcPr marL="12700" marR="12700" marT="12700" marB="12700" anchor="ctr"/>
                </a:tc>
                <a:tc>
                  <a:txBody>
                    <a:bodyPr/>
                    <a:lstStyle/>
                    <a:p>
                      <a:pPr algn="ctr" fontAlgn="t"/>
                      <a:endParaRPr lang="en-US" sz="1400" dirty="0">
                        <a:effectLst/>
                        <a:latin typeface="Manrope"/>
                      </a:endParaRPr>
                    </a:p>
                  </a:txBody>
                  <a:tcPr marL="12700" marR="12700" marT="12700" marB="12700" anchor="ctr"/>
                </a:tc>
                <a:tc>
                  <a:txBody>
                    <a:bodyPr/>
                    <a:lstStyle/>
                    <a:p>
                      <a:pPr algn="ctr" fontAlgn="t"/>
                      <a:endParaRPr lang="en-US" sz="1400" dirty="0">
                        <a:effectLst/>
                        <a:latin typeface="Manrope"/>
                      </a:endParaRPr>
                    </a:p>
                  </a:txBody>
                  <a:tcPr marL="12700" marR="12700" marT="12700" marB="12700" anchor="ctr"/>
                </a:tc>
                <a:extLst>
                  <a:ext uri="{0D108BD9-81ED-4DB2-BD59-A6C34878D82A}">
                    <a16:rowId xmlns:a16="http://schemas.microsoft.com/office/drawing/2014/main" val="1725044356"/>
                  </a:ext>
                </a:extLst>
              </a:tr>
            </a:tbl>
          </a:graphicData>
        </a:graphic>
      </p:graphicFrame>
      <p:graphicFrame>
        <p:nvGraphicFramePr>
          <p:cNvPr id="8" name="Table 7">
            <a:extLst>
              <a:ext uri="{FF2B5EF4-FFF2-40B4-BE49-F238E27FC236}">
                <a16:creationId xmlns:a16="http://schemas.microsoft.com/office/drawing/2014/main" id="{83B951BF-1E3E-7094-FF16-B91B180C8AF1}"/>
              </a:ext>
            </a:extLst>
          </p:cNvPr>
          <p:cNvGraphicFramePr>
            <a:graphicFrameLocks noGrp="1"/>
          </p:cNvGraphicFramePr>
          <p:nvPr>
            <p:extLst>
              <p:ext uri="{D42A27DB-BD31-4B8C-83A1-F6EECF244321}">
                <p14:modId xmlns:p14="http://schemas.microsoft.com/office/powerpoint/2010/main" val="1330572234"/>
              </p:ext>
            </p:extLst>
          </p:nvPr>
        </p:nvGraphicFramePr>
        <p:xfrm>
          <a:off x="481517" y="4786624"/>
          <a:ext cx="5445636" cy="612000"/>
        </p:xfrm>
        <a:graphic>
          <a:graphicData uri="http://schemas.openxmlformats.org/drawingml/2006/table">
            <a:tbl>
              <a:tblPr firstRow="1" bandRow="1">
                <a:tableStyleId>{D27102A9-8310-4765-A935-A1911B00CA55}</a:tableStyleId>
              </a:tblPr>
              <a:tblGrid>
                <a:gridCol w="1361409">
                  <a:extLst>
                    <a:ext uri="{9D8B030D-6E8A-4147-A177-3AD203B41FA5}">
                      <a16:colId xmlns:a16="http://schemas.microsoft.com/office/drawing/2014/main" val="720309383"/>
                    </a:ext>
                  </a:extLst>
                </a:gridCol>
                <a:gridCol w="1361409">
                  <a:extLst>
                    <a:ext uri="{9D8B030D-6E8A-4147-A177-3AD203B41FA5}">
                      <a16:colId xmlns:a16="http://schemas.microsoft.com/office/drawing/2014/main" val="2719432603"/>
                    </a:ext>
                  </a:extLst>
                </a:gridCol>
                <a:gridCol w="1361409">
                  <a:extLst>
                    <a:ext uri="{9D8B030D-6E8A-4147-A177-3AD203B41FA5}">
                      <a16:colId xmlns:a16="http://schemas.microsoft.com/office/drawing/2014/main" val="3309083718"/>
                    </a:ext>
                  </a:extLst>
                </a:gridCol>
                <a:gridCol w="1361409">
                  <a:extLst>
                    <a:ext uri="{9D8B030D-6E8A-4147-A177-3AD203B41FA5}">
                      <a16:colId xmlns:a16="http://schemas.microsoft.com/office/drawing/2014/main" val="2810598190"/>
                    </a:ext>
                  </a:extLst>
                </a:gridCol>
              </a:tblGrid>
              <a:tr h="306000">
                <a:tc>
                  <a:txBody>
                    <a:bodyPr/>
                    <a:lstStyle/>
                    <a:p>
                      <a:pPr algn="ctr" rtl="0" fontAlgn="t">
                        <a:spcBef>
                          <a:spcPts val="1200"/>
                        </a:spcBef>
                        <a:spcAft>
                          <a:spcPts val="0"/>
                        </a:spcAft>
                      </a:pPr>
                      <a:r>
                        <a:rPr lang="en-US" sz="1400" b="1" u="none" strike="noStrike" dirty="0">
                          <a:solidFill>
                            <a:srgbClr val="000000"/>
                          </a:solidFill>
                          <a:effectLst/>
                          <a:latin typeface="Manrope"/>
                        </a:rPr>
                        <a:t>4096</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dirty="0">
                          <a:solidFill>
                            <a:srgbClr val="000000"/>
                          </a:solidFill>
                          <a:effectLst/>
                          <a:latin typeface="Manrope"/>
                        </a:rPr>
                        <a:t>256</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dirty="0">
                          <a:solidFill>
                            <a:srgbClr val="000000"/>
                          </a:solidFill>
                          <a:effectLst/>
                          <a:latin typeface="Manrope"/>
                        </a:rPr>
                        <a:t>16</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a:solidFill>
                            <a:srgbClr val="000000"/>
                          </a:solidFill>
                          <a:effectLst/>
                          <a:latin typeface="Manrope"/>
                        </a:rPr>
                        <a:t>1</a:t>
                      </a:r>
                      <a:endParaRPr lang="en-US" sz="1400">
                        <a:effectLst/>
                        <a:latin typeface="Manrope"/>
                      </a:endParaRPr>
                    </a:p>
                  </a:txBody>
                  <a:tcPr marL="12700" marR="12700" marT="12700" marB="12700" anchor="ctr"/>
                </a:tc>
                <a:extLst>
                  <a:ext uri="{0D108BD9-81ED-4DB2-BD59-A6C34878D82A}">
                    <a16:rowId xmlns:a16="http://schemas.microsoft.com/office/drawing/2014/main" val="1669443499"/>
                  </a:ext>
                </a:extLst>
              </a:tr>
              <a:tr h="306000">
                <a:tc>
                  <a:txBody>
                    <a:bodyPr/>
                    <a:lstStyle/>
                    <a:p>
                      <a:pPr algn="ctr" rtl="0" fontAlgn="t">
                        <a:spcBef>
                          <a:spcPts val="1200"/>
                        </a:spcBef>
                        <a:spcAft>
                          <a:spcPts val="0"/>
                        </a:spcAft>
                      </a:pPr>
                      <a:r>
                        <a:rPr lang="en-US" sz="1400" dirty="0">
                          <a:effectLst/>
                          <a:latin typeface="Manrope"/>
                        </a:rPr>
                        <a:t>1</a:t>
                      </a:r>
                    </a:p>
                  </a:txBody>
                  <a:tcPr marL="12700" marR="12700" marT="12700" marB="12700" anchor="ctr"/>
                </a:tc>
                <a:tc>
                  <a:txBody>
                    <a:bodyPr/>
                    <a:lstStyle/>
                    <a:p>
                      <a:pPr algn="ctr" fontAlgn="t"/>
                      <a:r>
                        <a:rPr lang="en-US" sz="1400" dirty="0">
                          <a:effectLst/>
                          <a:latin typeface="Manrope"/>
                        </a:rPr>
                        <a:t>3</a:t>
                      </a:r>
                    </a:p>
                  </a:txBody>
                  <a:tcPr marL="12700" marR="12700" marT="12700" marB="12700" anchor="ctr"/>
                </a:tc>
                <a:tc>
                  <a:txBody>
                    <a:bodyPr/>
                    <a:lstStyle/>
                    <a:p>
                      <a:pPr algn="ctr" fontAlgn="t"/>
                      <a:endParaRPr lang="en-US" sz="1400" dirty="0">
                        <a:effectLst/>
                        <a:latin typeface="Manrope"/>
                      </a:endParaRPr>
                    </a:p>
                  </a:txBody>
                  <a:tcPr marL="12700" marR="12700" marT="12700" marB="12700" anchor="ctr"/>
                </a:tc>
                <a:tc>
                  <a:txBody>
                    <a:bodyPr/>
                    <a:lstStyle/>
                    <a:p>
                      <a:pPr algn="ctr" fontAlgn="t"/>
                      <a:endParaRPr lang="en-US" sz="1400" dirty="0">
                        <a:effectLst/>
                        <a:latin typeface="Manrope"/>
                      </a:endParaRPr>
                    </a:p>
                  </a:txBody>
                  <a:tcPr marL="12700" marR="12700" marT="12700" marB="12700" anchor="ctr"/>
                </a:tc>
                <a:extLst>
                  <a:ext uri="{0D108BD9-81ED-4DB2-BD59-A6C34878D82A}">
                    <a16:rowId xmlns:a16="http://schemas.microsoft.com/office/drawing/2014/main" val="1725044356"/>
                  </a:ext>
                </a:extLst>
              </a:tr>
            </a:tbl>
          </a:graphicData>
        </a:graphic>
      </p:graphicFrame>
    </p:spTree>
    <p:extLst>
      <p:ext uri="{BB962C8B-B14F-4D97-AF65-F5344CB8AC3E}">
        <p14:creationId xmlns:p14="http://schemas.microsoft.com/office/powerpoint/2010/main" val="38795827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C4C39E-8B65-5AA5-AFE4-8B3BE2290D93}"/>
              </a:ext>
            </a:extLst>
          </p:cNvPr>
          <p:cNvSpPr>
            <a:spLocks noGrp="1"/>
          </p:cNvSpPr>
          <p:nvPr>
            <p:ph type="title"/>
          </p:nvPr>
        </p:nvSpPr>
        <p:spPr/>
        <p:txBody>
          <a:bodyPr/>
          <a:lstStyle/>
          <a:p>
            <a:r>
              <a:rPr lang="en-US" dirty="0"/>
              <a:t>Worked Example 3</a:t>
            </a:r>
          </a:p>
        </p:txBody>
      </p:sp>
      <p:pic>
        <p:nvPicPr>
          <p:cNvPr id="8" name="Picture Placeholder 7">
            <a:extLst>
              <a:ext uri="{FF2B5EF4-FFF2-40B4-BE49-F238E27FC236}">
                <a16:creationId xmlns:a16="http://schemas.microsoft.com/office/drawing/2014/main" id="{210FF6DE-B43C-6308-2B40-D0EACA6C7EDD}"/>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5ADAB920-D203-BEF9-F55C-FC5F5095BCD3}"/>
              </a:ext>
            </a:extLst>
          </p:cNvPr>
          <p:cNvSpPr>
            <a:spLocks noGrp="1"/>
          </p:cNvSpPr>
          <p:nvPr>
            <p:ph type="body" sz="quarter" idx="12"/>
          </p:nvPr>
        </p:nvSpPr>
        <p:spPr/>
        <p:txBody>
          <a:bodyPr/>
          <a:lstStyle/>
          <a:p>
            <a:pPr fontAlgn="base">
              <a:lnSpc>
                <a:spcPct val="150000"/>
              </a:lnSpc>
              <a:spcBef>
                <a:spcPts val="1200"/>
              </a:spcBef>
              <a:spcAft>
                <a:spcPts val="0"/>
              </a:spcAft>
            </a:pPr>
            <a:r>
              <a:rPr lang="en-US" dirty="0"/>
              <a:t>Will 16 fit into 214?</a:t>
            </a:r>
          </a:p>
          <a:p>
            <a:pPr fontAlgn="base">
              <a:lnSpc>
                <a:spcPct val="150000"/>
              </a:lnSpc>
              <a:spcBef>
                <a:spcPts val="1200"/>
              </a:spcBef>
              <a:spcAft>
                <a:spcPts val="0"/>
              </a:spcAft>
            </a:pPr>
            <a:r>
              <a:rPr lang="en-US" dirty="0"/>
              <a:t>Yes. How many times? 13 – but what is the hex code for 13? Using the table near the start of this lesson, we can see that it is D.</a:t>
            </a:r>
          </a:p>
          <a:p>
            <a:pPr fontAlgn="base">
              <a:lnSpc>
                <a:spcPct val="150000"/>
              </a:lnSpc>
              <a:spcBef>
                <a:spcPts val="1200"/>
              </a:spcBef>
              <a:spcAft>
                <a:spcPts val="0"/>
              </a:spcAft>
            </a:pPr>
            <a:r>
              <a:rPr lang="en-US" dirty="0"/>
              <a:t>So, we put D in the 16 column.</a:t>
            </a:r>
            <a:br>
              <a:rPr lang="en-US" dirty="0"/>
            </a:br>
            <a:br>
              <a:rPr lang="en-US" dirty="0"/>
            </a:br>
            <a:endParaRPr lang="en-US" dirty="0"/>
          </a:p>
          <a:p>
            <a:pPr fontAlgn="base">
              <a:lnSpc>
                <a:spcPct val="150000"/>
              </a:lnSpc>
              <a:spcBef>
                <a:spcPts val="1200"/>
              </a:spcBef>
              <a:spcAft>
                <a:spcPts val="0"/>
              </a:spcAft>
            </a:pPr>
            <a:r>
              <a:rPr lang="en-US" dirty="0"/>
              <a:t>13 x 16 is 208, so we have to take 208 away from 214. 214 – 208 = </a:t>
            </a:r>
            <a:r>
              <a:rPr lang="en-US" b="1" dirty="0"/>
              <a:t>6</a:t>
            </a:r>
            <a:r>
              <a:rPr lang="en-US" dirty="0"/>
              <a:t>.</a:t>
            </a:r>
          </a:p>
          <a:p>
            <a:pPr fontAlgn="base">
              <a:lnSpc>
                <a:spcPct val="150000"/>
              </a:lnSpc>
              <a:spcBef>
                <a:spcPts val="1200"/>
              </a:spcBef>
              <a:spcAft>
                <a:spcPts val="0"/>
              </a:spcAft>
            </a:pPr>
            <a:r>
              <a:rPr lang="en-US" dirty="0"/>
              <a:t>Will 1 fit into 6?</a:t>
            </a:r>
          </a:p>
          <a:p>
            <a:pPr fontAlgn="base">
              <a:lnSpc>
                <a:spcPct val="150000"/>
              </a:lnSpc>
              <a:spcBef>
                <a:spcPts val="1200"/>
              </a:spcBef>
              <a:spcAft>
                <a:spcPts val="0"/>
              </a:spcAft>
            </a:pPr>
            <a:r>
              <a:rPr lang="en-US" dirty="0"/>
              <a:t>Yes. How many times? 6 – so we put 6 in the 1 column.</a:t>
            </a:r>
          </a:p>
          <a:p>
            <a:pPr fontAlgn="base">
              <a:lnSpc>
                <a:spcPct val="150000"/>
              </a:lnSpc>
              <a:spcBef>
                <a:spcPts val="1200"/>
              </a:spcBef>
              <a:spcAft>
                <a:spcPts val="0"/>
              </a:spcAft>
            </a:pPr>
            <a:br>
              <a:rPr lang="en-US" dirty="0"/>
            </a:br>
            <a:br>
              <a:rPr lang="en-US" dirty="0"/>
            </a:br>
            <a:r>
              <a:rPr lang="en-US" dirty="0"/>
              <a:t>So, the hex value for 5078 is </a:t>
            </a:r>
            <a:r>
              <a:rPr lang="en-US" b="1" u="sng" dirty="0"/>
              <a:t>13D6.</a:t>
            </a:r>
          </a:p>
          <a:p>
            <a:pPr fontAlgn="base">
              <a:lnSpc>
                <a:spcPct val="150000"/>
              </a:lnSpc>
              <a:spcBef>
                <a:spcPts val="1200"/>
              </a:spcBef>
              <a:spcAft>
                <a:spcPts val="0"/>
              </a:spcAft>
            </a:pPr>
            <a:endParaRPr lang="en-US" dirty="0"/>
          </a:p>
        </p:txBody>
      </p:sp>
      <p:graphicFrame>
        <p:nvGraphicFramePr>
          <p:cNvPr id="5" name="Table 4">
            <a:extLst>
              <a:ext uri="{FF2B5EF4-FFF2-40B4-BE49-F238E27FC236}">
                <a16:creationId xmlns:a16="http://schemas.microsoft.com/office/drawing/2014/main" id="{2E2A579C-989A-FA70-A6D7-CF7DCBE3C6F1}"/>
              </a:ext>
            </a:extLst>
          </p:cNvPr>
          <p:cNvGraphicFramePr>
            <a:graphicFrameLocks noGrp="1"/>
          </p:cNvGraphicFramePr>
          <p:nvPr>
            <p:extLst>
              <p:ext uri="{D42A27DB-BD31-4B8C-83A1-F6EECF244321}">
                <p14:modId xmlns:p14="http://schemas.microsoft.com/office/powerpoint/2010/main" val="3442402213"/>
              </p:ext>
            </p:extLst>
          </p:nvPr>
        </p:nvGraphicFramePr>
        <p:xfrm>
          <a:off x="481517" y="3021093"/>
          <a:ext cx="5445636" cy="612000"/>
        </p:xfrm>
        <a:graphic>
          <a:graphicData uri="http://schemas.openxmlformats.org/drawingml/2006/table">
            <a:tbl>
              <a:tblPr firstRow="1" bandRow="1">
                <a:tableStyleId>{D27102A9-8310-4765-A935-A1911B00CA55}</a:tableStyleId>
              </a:tblPr>
              <a:tblGrid>
                <a:gridCol w="1361409">
                  <a:extLst>
                    <a:ext uri="{9D8B030D-6E8A-4147-A177-3AD203B41FA5}">
                      <a16:colId xmlns:a16="http://schemas.microsoft.com/office/drawing/2014/main" val="720309383"/>
                    </a:ext>
                  </a:extLst>
                </a:gridCol>
                <a:gridCol w="1361409">
                  <a:extLst>
                    <a:ext uri="{9D8B030D-6E8A-4147-A177-3AD203B41FA5}">
                      <a16:colId xmlns:a16="http://schemas.microsoft.com/office/drawing/2014/main" val="2719432603"/>
                    </a:ext>
                  </a:extLst>
                </a:gridCol>
                <a:gridCol w="1361409">
                  <a:extLst>
                    <a:ext uri="{9D8B030D-6E8A-4147-A177-3AD203B41FA5}">
                      <a16:colId xmlns:a16="http://schemas.microsoft.com/office/drawing/2014/main" val="3309083718"/>
                    </a:ext>
                  </a:extLst>
                </a:gridCol>
                <a:gridCol w="1361409">
                  <a:extLst>
                    <a:ext uri="{9D8B030D-6E8A-4147-A177-3AD203B41FA5}">
                      <a16:colId xmlns:a16="http://schemas.microsoft.com/office/drawing/2014/main" val="2810598190"/>
                    </a:ext>
                  </a:extLst>
                </a:gridCol>
              </a:tblGrid>
              <a:tr h="306000">
                <a:tc>
                  <a:txBody>
                    <a:bodyPr/>
                    <a:lstStyle/>
                    <a:p>
                      <a:pPr algn="ctr" rtl="0" fontAlgn="t">
                        <a:spcBef>
                          <a:spcPts val="1200"/>
                        </a:spcBef>
                        <a:spcAft>
                          <a:spcPts val="0"/>
                        </a:spcAft>
                      </a:pPr>
                      <a:r>
                        <a:rPr lang="en-US" sz="1400" b="1" u="none" strike="noStrike" dirty="0">
                          <a:solidFill>
                            <a:srgbClr val="000000"/>
                          </a:solidFill>
                          <a:effectLst/>
                          <a:latin typeface="Manrope"/>
                        </a:rPr>
                        <a:t>4096</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dirty="0">
                          <a:solidFill>
                            <a:srgbClr val="000000"/>
                          </a:solidFill>
                          <a:effectLst/>
                          <a:latin typeface="Manrope"/>
                        </a:rPr>
                        <a:t>256</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dirty="0">
                          <a:solidFill>
                            <a:srgbClr val="000000"/>
                          </a:solidFill>
                          <a:effectLst/>
                          <a:latin typeface="Manrope"/>
                        </a:rPr>
                        <a:t>16</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a:solidFill>
                            <a:srgbClr val="000000"/>
                          </a:solidFill>
                          <a:effectLst/>
                          <a:latin typeface="Manrope"/>
                        </a:rPr>
                        <a:t>1</a:t>
                      </a:r>
                      <a:endParaRPr lang="en-US" sz="1400">
                        <a:effectLst/>
                        <a:latin typeface="Manrope"/>
                      </a:endParaRPr>
                    </a:p>
                  </a:txBody>
                  <a:tcPr marL="12700" marR="12700" marT="12700" marB="12700" anchor="ctr"/>
                </a:tc>
                <a:extLst>
                  <a:ext uri="{0D108BD9-81ED-4DB2-BD59-A6C34878D82A}">
                    <a16:rowId xmlns:a16="http://schemas.microsoft.com/office/drawing/2014/main" val="1669443499"/>
                  </a:ext>
                </a:extLst>
              </a:tr>
              <a:tr h="306000">
                <a:tc>
                  <a:txBody>
                    <a:bodyPr/>
                    <a:lstStyle/>
                    <a:p>
                      <a:pPr algn="ctr" rtl="0" fontAlgn="t">
                        <a:spcBef>
                          <a:spcPts val="1200"/>
                        </a:spcBef>
                        <a:spcAft>
                          <a:spcPts val="0"/>
                        </a:spcAft>
                      </a:pPr>
                      <a:r>
                        <a:rPr lang="en-US" sz="1400" dirty="0">
                          <a:effectLst/>
                          <a:latin typeface="Manrope"/>
                        </a:rPr>
                        <a:t>1</a:t>
                      </a:r>
                    </a:p>
                  </a:txBody>
                  <a:tcPr marL="12700" marR="12700" marT="12700" marB="12700" anchor="ctr"/>
                </a:tc>
                <a:tc>
                  <a:txBody>
                    <a:bodyPr/>
                    <a:lstStyle/>
                    <a:p>
                      <a:pPr algn="ctr" fontAlgn="t"/>
                      <a:r>
                        <a:rPr lang="en-US" sz="1400" dirty="0">
                          <a:effectLst/>
                          <a:latin typeface="Manrope"/>
                        </a:rPr>
                        <a:t>3</a:t>
                      </a:r>
                    </a:p>
                  </a:txBody>
                  <a:tcPr marL="12700" marR="12700" marT="12700" marB="12700" anchor="ctr"/>
                </a:tc>
                <a:tc>
                  <a:txBody>
                    <a:bodyPr/>
                    <a:lstStyle/>
                    <a:p>
                      <a:pPr algn="ctr" fontAlgn="t"/>
                      <a:r>
                        <a:rPr lang="en-US" sz="1400" dirty="0">
                          <a:effectLst/>
                          <a:latin typeface="Manrope"/>
                        </a:rPr>
                        <a:t>D</a:t>
                      </a:r>
                    </a:p>
                  </a:txBody>
                  <a:tcPr marL="12700" marR="12700" marT="12700" marB="12700" anchor="ctr"/>
                </a:tc>
                <a:tc>
                  <a:txBody>
                    <a:bodyPr/>
                    <a:lstStyle/>
                    <a:p>
                      <a:pPr algn="ctr" fontAlgn="t"/>
                      <a:endParaRPr lang="en-US" sz="1400" dirty="0">
                        <a:effectLst/>
                        <a:latin typeface="Manrope"/>
                      </a:endParaRPr>
                    </a:p>
                  </a:txBody>
                  <a:tcPr marL="12700" marR="12700" marT="12700" marB="12700" anchor="ctr"/>
                </a:tc>
                <a:extLst>
                  <a:ext uri="{0D108BD9-81ED-4DB2-BD59-A6C34878D82A}">
                    <a16:rowId xmlns:a16="http://schemas.microsoft.com/office/drawing/2014/main" val="1725044356"/>
                  </a:ext>
                </a:extLst>
              </a:tr>
            </a:tbl>
          </a:graphicData>
        </a:graphic>
      </p:graphicFrame>
      <p:graphicFrame>
        <p:nvGraphicFramePr>
          <p:cNvPr id="7" name="Table 6">
            <a:extLst>
              <a:ext uri="{FF2B5EF4-FFF2-40B4-BE49-F238E27FC236}">
                <a16:creationId xmlns:a16="http://schemas.microsoft.com/office/drawing/2014/main" id="{99447CB2-2779-D347-ADF5-3AFB26599E87}"/>
              </a:ext>
            </a:extLst>
          </p:cNvPr>
          <p:cNvGraphicFramePr>
            <a:graphicFrameLocks noGrp="1"/>
          </p:cNvGraphicFramePr>
          <p:nvPr>
            <p:extLst>
              <p:ext uri="{D42A27DB-BD31-4B8C-83A1-F6EECF244321}">
                <p14:modId xmlns:p14="http://schemas.microsoft.com/office/powerpoint/2010/main" val="4020580728"/>
              </p:ext>
            </p:extLst>
          </p:nvPr>
        </p:nvGraphicFramePr>
        <p:xfrm>
          <a:off x="481517" y="5112853"/>
          <a:ext cx="5445636" cy="612000"/>
        </p:xfrm>
        <a:graphic>
          <a:graphicData uri="http://schemas.openxmlformats.org/drawingml/2006/table">
            <a:tbl>
              <a:tblPr firstRow="1" bandRow="1">
                <a:tableStyleId>{D27102A9-8310-4765-A935-A1911B00CA55}</a:tableStyleId>
              </a:tblPr>
              <a:tblGrid>
                <a:gridCol w="1361409">
                  <a:extLst>
                    <a:ext uri="{9D8B030D-6E8A-4147-A177-3AD203B41FA5}">
                      <a16:colId xmlns:a16="http://schemas.microsoft.com/office/drawing/2014/main" val="720309383"/>
                    </a:ext>
                  </a:extLst>
                </a:gridCol>
                <a:gridCol w="1361409">
                  <a:extLst>
                    <a:ext uri="{9D8B030D-6E8A-4147-A177-3AD203B41FA5}">
                      <a16:colId xmlns:a16="http://schemas.microsoft.com/office/drawing/2014/main" val="2719432603"/>
                    </a:ext>
                  </a:extLst>
                </a:gridCol>
                <a:gridCol w="1361409">
                  <a:extLst>
                    <a:ext uri="{9D8B030D-6E8A-4147-A177-3AD203B41FA5}">
                      <a16:colId xmlns:a16="http://schemas.microsoft.com/office/drawing/2014/main" val="3309083718"/>
                    </a:ext>
                  </a:extLst>
                </a:gridCol>
                <a:gridCol w="1361409">
                  <a:extLst>
                    <a:ext uri="{9D8B030D-6E8A-4147-A177-3AD203B41FA5}">
                      <a16:colId xmlns:a16="http://schemas.microsoft.com/office/drawing/2014/main" val="2810598190"/>
                    </a:ext>
                  </a:extLst>
                </a:gridCol>
              </a:tblGrid>
              <a:tr h="306000">
                <a:tc>
                  <a:txBody>
                    <a:bodyPr/>
                    <a:lstStyle/>
                    <a:p>
                      <a:pPr algn="ctr" rtl="0" fontAlgn="t">
                        <a:spcBef>
                          <a:spcPts val="1200"/>
                        </a:spcBef>
                        <a:spcAft>
                          <a:spcPts val="0"/>
                        </a:spcAft>
                      </a:pPr>
                      <a:r>
                        <a:rPr lang="en-US" sz="1400" b="1" u="none" strike="noStrike" dirty="0">
                          <a:solidFill>
                            <a:srgbClr val="000000"/>
                          </a:solidFill>
                          <a:effectLst/>
                          <a:latin typeface="Manrope"/>
                        </a:rPr>
                        <a:t>4096</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dirty="0">
                          <a:solidFill>
                            <a:srgbClr val="000000"/>
                          </a:solidFill>
                          <a:effectLst/>
                          <a:latin typeface="Manrope"/>
                        </a:rPr>
                        <a:t>256</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dirty="0">
                          <a:solidFill>
                            <a:srgbClr val="000000"/>
                          </a:solidFill>
                          <a:effectLst/>
                          <a:latin typeface="Manrope"/>
                        </a:rPr>
                        <a:t>16</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a:solidFill>
                            <a:srgbClr val="000000"/>
                          </a:solidFill>
                          <a:effectLst/>
                          <a:latin typeface="Manrope"/>
                        </a:rPr>
                        <a:t>1</a:t>
                      </a:r>
                      <a:endParaRPr lang="en-US" sz="1400">
                        <a:effectLst/>
                        <a:latin typeface="Manrope"/>
                      </a:endParaRPr>
                    </a:p>
                  </a:txBody>
                  <a:tcPr marL="12700" marR="12700" marT="12700" marB="12700" anchor="ctr"/>
                </a:tc>
                <a:extLst>
                  <a:ext uri="{0D108BD9-81ED-4DB2-BD59-A6C34878D82A}">
                    <a16:rowId xmlns:a16="http://schemas.microsoft.com/office/drawing/2014/main" val="1669443499"/>
                  </a:ext>
                </a:extLst>
              </a:tr>
              <a:tr h="306000">
                <a:tc>
                  <a:txBody>
                    <a:bodyPr/>
                    <a:lstStyle/>
                    <a:p>
                      <a:pPr algn="ctr" rtl="0" fontAlgn="t">
                        <a:spcBef>
                          <a:spcPts val="1200"/>
                        </a:spcBef>
                        <a:spcAft>
                          <a:spcPts val="0"/>
                        </a:spcAft>
                      </a:pPr>
                      <a:r>
                        <a:rPr lang="en-US" sz="1400" dirty="0">
                          <a:effectLst/>
                          <a:latin typeface="Manrope"/>
                        </a:rPr>
                        <a:t>1</a:t>
                      </a:r>
                    </a:p>
                  </a:txBody>
                  <a:tcPr marL="12700" marR="12700" marT="12700" marB="12700" anchor="ctr"/>
                </a:tc>
                <a:tc>
                  <a:txBody>
                    <a:bodyPr/>
                    <a:lstStyle/>
                    <a:p>
                      <a:pPr algn="ctr" fontAlgn="t"/>
                      <a:r>
                        <a:rPr lang="en-US" sz="1400" dirty="0">
                          <a:effectLst/>
                          <a:latin typeface="Manrope"/>
                        </a:rPr>
                        <a:t>3</a:t>
                      </a:r>
                    </a:p>
                  </a:txBody>
                  <a:tcPr marL="12700" marR="12700" marT="12700" marB="12700" anchor="ctr"/>
                </a:tc>
                <a:tc>
                  <a:txBody>
                    <a:bodyPr/>
                    <a:lstStyle/>
                    <a:p>
                      <a:pPr algn="ctr" fontAlgn="t"/>
                      <a:r>
                        <a:rPr lang="en-US" sz="1400" dirty="0">
                          <a:effectLst/>
                          <a:latin typeface="Manrope"/>
                        </a:rPr>
                        <a:t>D</a:t>
                      </a:r>
                    </a:p>
                  </a:txBody>
                  <a:tcPr marL="12700" marR="12700" marT="12700" marB="12700" anchor="ctr"/>
                </a:tc>
                <a:tc>
                  <a:txBody>
                    <a:bodyPr/>
                    <a:lstStyle/>
                    <a:p>
                      <a:pPr algn="ctr" fontAlgn="t"/>
                      <a:r>
                        <a:rPr lang="en-US" sz="1400" dirty="0">
                          <a:effectLst/>
                          <a:latin typeface="Manrope"/>
                        </a:rPr>
                        <a:t>6</a:t>
                      </a:r>
                    </a:p>
                  </a:txBody>
                  <a:tcPr marL="12700" marR="12700" marT="12700" marB="12700" anchor="ctr"/>
                </a:tc>
                <a:extLst>
                  <a:ext uri="{0D108BD9-81ED-4DB2-BD59-A6C34878D82A}">
                    <a16:rowId xmlns:a16="http://schemas.microsoft.com/office/drawing/2014/main" val="1725044356"/>
                  </a:ext>
                </a:extLst>
              </a:tr>
            </a:tbl>
          </a:graphicData>
        </a:graphic>
      </p:graphicFrame>
    </p:spTree>
    <p:extLst>
      <p:ext uri="{BB962C8B-B14F-4D97-AF65-F5344CB8AC3E}">
        <p14:creationId xmlns:p14="http://schemas.microsoft.com/office/powerpoint/2010/main" val="14563690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C4C39E-8B65-5AA5-AFE4-8B3BE2290D93}"/>
              </a:ext>
            </a:extLst>
          </p:cNvPr>
          <p:cNvSpPr>
            <a:spLocks noGrp="1"/>
          </p:cNvSpPr>
          <p:nvPr>
            <p:ph type="title"/>
          </p:nvPr>
        </p:nvSpPr>
        <p:spPr/>
        <p:txBody>
          <a:bodyPr/>
          <a:lstStyle/>
          <a:p>
            <a:r>
              <a:rPr lang="en-US" dirty="0"/>
              <a:t>How to Convert Hex to Decimal</a:t>
            </a:r>
          </a:p>
        </p:txBody>
      </p:sp>
      <p:pic>
        <p:nvPicPr>
          <p:cNvPr id="7" name="Picture Placeholder 6">
            <a:extLst>
              <a:ext uri="{FF2B5EF4-FFF2-40B4-BE49-F238E27FC236}">
                <a16:creationId xmlns:a16="http://schemas.microsoft.com/office/drawing/2014/main" id="{F710DC41-D0BA-FA8A-A428-58B73EADD40F}"/>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5ADAB920-D203-BEF9-F55C-FC5F5095BCD3}"/>
              </a:ext>
            </a:extLst>
          </p:cNvPr>
          <p:cNvSpPr>
            <a:spLocks noGrp="1"/>
          </p:cNvSpPr>
          <p:nvPr>
            <p:ph type="body" sz="quarter" idx="12"/>
          </p:nvPr>
        </p:nvSpPr>
        <p:spPr/>
        <p:txBody>
          <a:bodyPr>
            <a:normAutofit lnSpcReduction="10000"/>
          </a:bodyPr>
          <a:lstStyle/>
          <a:p>
            <a:pPr fontAlgn="base">
              <a:lnSpc>
                <a:spcPct val="150000"/>
              </a:lnSpc>
              <a:spcBef>
                <a:spcPts val="1200"/>
              </a:spcBef>
              <a:spcAft>
                <a:spcPts val="0"/>
              </a:spcAft>
            </a:pPr>
            <a:r>
              <a:rPr lang="en-US" dirty="0"/>
              <a:t>Converting from hexadecimal to decimal is straightforward. All we need is our hex table from the beginning of this lesson.</a:t>
            </a:r>
          </a:p>
          <a:p>
            <a:pPr fontAlgn="base">
              <a:lnSpc>
                <a:spcPct val="150000"/>
              </a:lnSpc>
              <a:spcBef>
                <a:spcPts val="1200"/>
              </a:spcBef>
              <a:spcAft>
                <a:spcPts val="0"/>
              </a:spcAft>
            </a:pPr>
            <a:r>
              <a:rPr lang="en-US" dirty="0"/>
              <a:t>Let’s look at the example below:</a:t>
            </a:r>
          </a:p>
          <a:p>
            <a:pPr fontAlgn="base">
              <a:lnSpc>
                <a:spcPct val="150000"/>
              </a:lnSpc>
              <a:spcBef>
                <a:spcPts val="1200"/>
              </a:spcBef>
              <a:spcAft>
                <a:spcPts val="0"/>
              </a:spcAft>
            </a:pPr>
            <a:endParaRPr lang="en-US" dirty="0"/>
          </a:p>
          <a:p>
            <a:pPr fontAlgn="base">
              <a:lnSpc>
                <a:spcPct val="150000"/>
              </a:lnSpc>
              <a:spcBef>
                <a:spcPts val="1200"/>
              </a:spcBef>
              <a:spcAft>
                <a:spcPts val="0"/>
              </a:spcAft>
            </a:pPr>
            <a:endParaRPr lang="en-US" dirty="0"/>
          </a:p>
          <a:p>
            <a:pPr fontAlgn="base">
              <a:lnSpc>
                <a:spcPct val="150000"/>
              </a:lnSpc>
              <a:spcBef>
                <a:spcPts val="1200"/>
              </a:spcBef>
              <a:spcAft>
                <a:spcPts val="0"/>
              </a:spcAft>
            </a:pPr>
            <a:r>
              <a:rPr lang="en-US" dirty="0"/>
              <a:t>We have nothing in the 4096 and the 256 columns, so we can leave those alone.</a:t>
            </a:r>
          </a:p>
          <a:p>
            <a:pPr fontAlgn="base">
              <a:lnSpc>
                <a:spcPct val="150000"/>
              </a:lnSpc>
              <a:spcBef>
                <a:spcPts val="1200"/>
              </a:spcBef>
              <a:spcAft>
                <a:spcPts val="0"/>
              </a:spcAft>
            </a:pPr>
            <a:r>
              <a:rPr lang="en-US" dirty="0"/>
              <a:t>We have D in the 16 column. We can see from our hex table that D is the hex value for 13. So, we need to multiply 13 x 16, which gives us </a:t>
            </a:r>
            <a:r>
              <a:rPr lang="en-US" b="1" dirty="0"/>
              <a:t>208</a:t>
            </a:r>
            <a:r>
              <a:rPr lang="en-US" dirty="0"/>
              <a:t>.</a:t>
            </a:r>
          </a:p>
          <a:p>
            <a:pPr fontAlgn="base">
              <a:lnSpc>
                <a:spcPct val="150000"/>
              </a:lnSpc>
              <a:spcBef>
                <a:spcPts val="1200"/>
              </a:spcBef>
              <a:spcAft>
                <a:spcPts val="0"/>
              </a:spcAft>
            </a:pPr>
            <a:r>
              <a:rPr lang="en-US" dirty="0"/>
              <a:t>In the 1’s column, we have 9, which we don’t need to do anything to.</a:t>
            </a:r>
          </a:p>
          <a:p>
            <a:pPr fontAlgn="base">
              <a:lnSpc>
                <a:spcPct val="150000"/>
              </a:lnSpc>
              <a:spcBef>
                <a:spcPts val="1200"/>
              </a:spcBef>
              <a:spcAft>
                <a:spcPts val="0"/>
              </a:spcAft>
            </a:pPr>
            <a:r>
              <a:rPr lang="en-US" dirty="0"/>
              <a:t>Now, we just need to add these numbers together. 208 + 9 = </a:t>
            </a:r>
            <a:r>
              <a:rPr lang="en-US" b="1" dirty="0"/>
              <a:t>217</a:t>
            </a:r>
            <a:r>
              <a:rPr lang="en-US" dirty="0"/>
              <a:t>.</a:t>
            </a:r>
          </a:p>
          <a:p>
            <a:pPr fontAlgn="base">
              <a:lnSpc>
                <a:spcPct val="150000"/>
              </a:lnSpc>
              <a:spcBef>
                <a:spcPts val="1200"/>
              </a:spcBef>
              <a:spcAft>
                <a:spcPts val="0"/>
              </a:spcAft>
            </a:pPr>
            <a:r>
              <a:rPr lang="en-US" dirty="0"/>
              <a:t>So, the decimal value for D9 is </a:t>
            </a:r>
            <a:r>
              <a:rPr lang="en-US" b="1" u="sng" dirty="0"/>
              <a:t>217</a:t>
            </a:r>
            <a:r>
              <a:rPr lang="en-US" dirty="0"/>
              <a:t>.</a:t>
            </a:r>
          </a:p>
        </p:txBody>
      </p:sp>
      <p:graphicFrame>
        <p:nvGraphicFramePr>
          <p:cNvPr id="15" name="Table 14">
            <a:extLst>
              <a:ext uri="{FF2B5EF4-FFF2-40B4-BE49-F238E27FC236}">
                <a16:creationId xmlns:a16="http://schemas.microsoft.com/office/drawing/2014/main" id="{14D2A051-702D-B4FD-51F6-E19A9D9DBC33}"/>
              </a:ext>
            </a:extLst>
          </p:cNvPr>
          <p:cNvGraphicFramePr>
            <a:graphicFrameLocks noGrp="1"/>
          </p:cNvGraphicFramePr>
          <p:nvPr>
            <p:extLst>
              <p:ext uri="{D42A27DB-BD31-4B8C-83A1-F6EECF244321}">
                <p14:modId xmlns:p14="http://schemas.microsoft.com/office/powerpoint/2010/main" val="426025286"/>
              </p:ext>
            </p:extLst>
          </p:nvPr>
        </p:nvGraphicFramePr>
        <p:xfrm>
          <a:off x="428002" y="2825496"/>
          <a:ext cx="5596128" cy="603504"/>
        </p:xfrm>
        <a:graphic>
          <a:graphicData uri="http://schemas.openxmlformats.org/drawingml/2006/table">
            <a:tbl>
              <a:tblPr firstRow="1" bandRow="1">
                <a:tableStyleId>{D27102A9-8310-4765-A935-A1911B00CA55}</a:tableStyleId>
              </a:tblPr>
              <a:tblGrid>
                <a:gridCol w="1399032">
                  <a:extLst>
                    <a:ext uri="{9D8B030D-6E8A-4147-A177-3AD203B41FA5}">
                      <a16:colId xmlns:a16="http://schemas.microsoft.com/office/drawing/2014/main" val="3921368831"/>
                    </a:ext>
                  </a:extLst>
                </a:gridCol>
                <a:gridCol w="1399032">
                  <a:extLst>
                    <a:ext uri="{9D8B030D-6E8A-4147-A177-3AD203B41FA5}">
                      <a16:colId xmlns:a16="http://schemas.microsoft.com/office/drawing/2014/main" val="3847565566"/>
                    </a:ext>
                  </a:extLst>
                </a:gridCol>
                <a:gridCol w="1399032">
                  <a:extLst>
                    <a:ext uri="{9D8B030D-6E8A-4147-A177-3AD203B41FA5}">
                      <a16:colId xmlns:a16="http://schemas.microsoft.com/office/drawing/2014/main" val="3254507772"/>
                    </a:ext>
                  </a:extLst>
                </a:gridCol>
                <a:gridCol w="1399032">
                  <a:extLst>
                    <a:ext uri="{9D8B030D-6E8A-4147-A177-3AD203B41FA5}">
                      <a16:colId xmlns:a16="http://schemas.microsoft.com/office/drawing/2014/main" val="2306991406"/>
                    </a:ext>
                  </a:extLst>
                </a:gridCol>
              </a:tblGrid>
              <a:tr h="301752">
                <a:tc>
                  <a:txBody>
                    <a:bodyPr/>
                    <a:lstStyle/>
                    <a:p>
                      <a:pPr algn="ctr" rtl="0" fontAlgn="t">
                        <a:spcBef>
                          <a:spcPts val="1200"/>
                        </a:spcBef>
                        <a:spcAft>
                          <a:spcPts val="0"/>
                        </a:spcAft>
                      </a:pPr>
                      <a:r>
                        <a:rPr lang="en-US" sz="1400" b="1" u="none" strike="noStrike">
                          <a:solidFill>
                            <a:srgbClr val="000000"/>
                          </a:solidFill>
                          <a:effectLst/>
                          <a:latin typeface="Manrope"/>
                        </a:rPr>
                        <a:t>4096</a:t>
                      </a:r>
                      <a:endParaRPr lang="en-US" sz="1400">
                        <a:effectLst/>
                        <a:latin typeface="Manrope"/>
                      </a:endParaRPr>
                    </a:p>
                  </a:txBody>
                  <a:tcPr marL="12700" marR="12700" marT="12700" marB="12700"/>
                </a:tc>
                <a:tc>
                  <a:txBody>
                    <a:bodyPr/>
                    <a:lstStyle/>
                    <a:p>
                      <a:pPr algn="ctr" rtl="0" fontAlgn="t">
                        <a:spcBef>
                          <a:spcPts val="1200"/>
                        </a:spcBef>
                        <a:spcAft>
                          <a:spcPts val="0"/>
                        </a:spcAft>
                      </a:pPr>
                      <a:r>
                        <a:rPr lang="en-US" sz="1400" b="1" u="none" strike="noStrike" dirty="0">
                          <a:solidFill>
                            <a:srgbClr val="000000"/>
                          </a:solidFill>
                          <a:effectLst/>
                          <a:latin typeface="Manrope"/>
                        </a:rPr>
                        <a:t>256</a:t>
                      </a:r>
                      <a:endParaRPr lang="en-US" sz="1400" dirty="0">
                        <a:effectLst/>
                        <a:latin typeface="Manrope"/>
                      </a:endParaRPr>
                    </a:p>
                  </a:txBody>
                  <a:tcPr marL="12700" marR="12700" marT="12700" marB="12700"/>
                </a:tc>
                <a:tc>
                  <a:txBody>
                    <a:bodyPr/>
                    <a:lstStyle/>
                    <a:p>
                      <a:pPr algn="ctr" rtl="0" fontAlgn="t">
                        <a:spcBef>
                          <a:spcPts val="1200"/>
                        </a:spcBef>
                        <a:spcAft>
                          <a:spcPts val="0"/>
                        </a:spcAft>
                      </a:pPr>
                      <a:r>
                        <a:rPr lang="en-US" sz="1400" b="1" u="none" strike="noStrike" dirty="0">
                          <a:solidFill>
                            <a:srgbClr val="000000"/>
                          </a:solidFill>
                          <a:effectLst/>
                          <a:latin typeface="Manrope"/>
                        </a:rPr>
                        <a:t>16</a:t>
                      </a:r>
                      <a:endParaRPr lang="en-US" sz="1400" dirty="0">
                        <a:effectLst/>
                        <a:latin typeface="Manrope"/>
                      </a:endParaRPr>
                    </a:p>
                  </a:txBody>
                  <a:tcPr marL="12700" marR="12700" marT="12700" marB="12700"/>
                </a:tc>
                <a:tc>
                  <a:txBody>
                    <a:bodyPr/>
                    <a:lstStyle/>
                    <a:p>
                      <a:pPr algn="ctr" rtl="0" fontAlgn="t">
                        <a:spcBef>
                          <a:spcPts val="1200"/>
                        </a:spcBef>
                        <a:spcAft>
                          <a:spcPts val="0"/>
                        </a:spcAft>
                      </a:pPr>
                      <a:r>
                        <a:rPr lang="en-US" sz="1400" b="1" u="none" strike="noStrike" dirty="0">
                          <a:solidFill>
                            <a:srgbClr val="000000"/>
                          </a:solidFill>
                          <a:effectLst/>
                          <a:latin typeface="Manrope"/>
                        </a:rPr>
                        <a:t>1</a:t>
                      </a:r>
                      <a:endParaRPr lang="en-US" sz="1400" dirty="0">
                        <a:effectLst/>
                        <a:latin typeface="Manrope"/>
                      </a:endParaRPr>
                    </a:p>
                  </a:txBody>
                  <a:tcPr marL="12700" marR="12700" marT="12700" marB="12700"/>
                </a:tc>
                <a:extLst>
                  <a:ext uri="{0D108BD9-81ED-4DB2-BD59-A6C34878D82A}">
                    <a16:rowId xmlns:a16="http://schemas.microsoft.com/office/drawing/2014/main" val="2861695608"/>
                  </a:ext>
                </a:extLst>
              </a:tr>
              <a:tr h="301752">
                <a:tc>
                  <a:txBody>
                    <a:bodyPr/>
                    <a:lstStyle/>
                    <a:p>
                      <a:pPr algn="ctr" rtl="0" fontAlgn="t">
                        <a:spcBef>
                          <a:spcPts val="1200"/>
                        </a:spcBef>
                        <a:spcAft>
                          <a:spcPts val="0"/>
                        </a:spcAft>
                      </a:pPr>
                      <a:r>
                        <a:rPr lang="en-US" sz="1400" b="0" u="none" strike="noStrike" dirty="0">
                          <a:solidFill>
                            <a:srgbClr val="000000"/>
                          </a:solidFill>
                          <a:effectLst/>
                          <a:latin typeface="Manrope"/>
                        </a:rPr>
                        <a:t>0</a:t>
                      </a:r>
                      <a:endParaRPr lang="en-US" sz="1400" dirty="0">
                        <a:effectLst/>
                        <a:latin typeface="Manrope"/>
                      </a:endParaRPr>
                    </a:p>
                  </a:txBody>
                  <a:tcPr marL="12700" marR="12700" marT="12700" marB="12700"/>
                </a:tc>
                <a:tc>
                  <a:txBody>
                    <a:bodyPr/>
                    <a:lstStyle/>
                    <a:p>
                      <a:pPr algn="ctr" rtl="0" fontAlgn="t">
                        <a:spcBef>
                          <a:spcPts val="1200"/>
                        </a:spcBef>
                        <a:spcAft>
                          <a:spcPts val="0"/>
                        </a:spcAft>
                      </a:pPr>
                      <a:r>
                        <a:rPr lang="en-US" sz="1400" dirty="0">
                          <a:effectLst/>
                          <a:latin typeface="Manrope"/>
                        </a:rPr>
                        <a:t>0</a:t>
                      </a:r>
                    </a:p>
                  </a:txBody>
                  <a:tcPr marL="12700" marR="12700" marT="12700" marB="12700"/>
                </a:tc>
                <a:tc>
                  <a:txBody>
                    <a:bodyPr/>
                    <a:lstStyle/>
                    <a:p>
                      <a:pPr algn="ctr" rtl="0" fontAlgn="t">
                        <a:spcBef>
                          <a:spcPts val="1200"/>
                        </a:spcBef>
                        <a:spcAft>
                          <a:spcPts val="0"/>
                        </a:spcAft>
                      </a:pPr>
                      <a:r>
                        <a:rPr lang="en-US" sz="1400" dirty="0">
                          <a:effectLst/>
                          <a:latin typeface="Manrope"/>
                        </a:rPr>
                        <a:t>D</a:t>
                      </a:r>
                    </a:p>
                  </a:txBody>
                  <a:tcPr marL="12700" marR="12700" marT="12700" marB="12700"/>
                </a:tc>
                <a:tc>
                  <a:txBody>
                    <a:bodyPr/>
                    <a:lstStyle/>
                    <a:p>
                      <a:pPr algn="ctr" fontAlgn="t"/>
                      <a:r>
                        <a:rPr lang="en-US" sz="1400" dirty="0">
                          <a:effectLst/>
                          <a:latin typeface="Manrope"/>
                        </a:rPr>
                        <a:t>9</a:t>
                      </a:r>
                    </a:p>
                  </a:txBody>
                  <a:tcPr marL="12700" marR="12700" marT="12700" marB="12700"/>
                </a:tc>
                <a:extLst>
                  <a:ext uri="{0D108BD9-81ED-4DB2-BD59-A6C34878D82A}">
                    <a16:rowId xmlns:a16="http://schemas.microsoft.com/office/drawing/2014/main" val="3622919923"/>
                  </a:ext>
                </a:extLst>
              </a:tr>
            </a:tbl>
          </a:graphicData>
        </a:graphic>
      </p:graphicFrame>
    </p:spTree>
    <p:extLst>
      <p:ext uri="{BB962C8B-B14F-4D97-AF65-F5344CB8AC3E}">
        <p14:creationId xmlns:p14="http://schemas.microsoft.com/office/powerpoint/2010/main" val="10230075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A80BD0-DA60-059B-26E9-70245C27A897}"/>
              </a:ext>
            </a:extLst>
          </p:cNvPr>
          <p:cNvSpPr>
            <a:spLocks noGrp="1"/>
          </p:cNvSpPr>
          <p:nvPr>
            <p:ph type="title"/>
          </p:nvPr>
        </p:nvSpPr>
        <p:spPr/>
        <p:txBody>
          <a:bodyPr/>
          <a:lstStyle/>
          <a:p>
            <a:r>
              <a:rPr lang="en-US" dirty="0"/>
              <a:t>How to Convert Binary to Hex</a:t>
            </a:r>
          </a:p>
        </p:txBody>
      </p:sp>
      <p:pic>
        <p:nvPicPr>
          <p:cNvPr id="9" name="Picture Placeholder 8">
            <a:extLst>
              <a:ext uri="{FF2B5EF4-FFF2-40B4-BE49-F238E27FC236}">
                <a16:creationId xmlns:a16="http://schemas.microsoft.com/office/drawing/2014/main" id="{7EFD4DDB-AB79-3850-0F5E-E6408546AC04}"/>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440ECF88-829F-87E4-3AA0-7D8DC3A36836}"/>
              </a:ext>
            </a:extLst>
          </p:cNvPr>
          <p:cNvSpPr>
            <a:spLocks noGrp="1"/>
          </p:cNvSpPr>
          <p:nvPr>
            <p:ph type="body" sz="quarter" idx="12"/>
          </p:nvPr>
        </p:nvSpPr>
        <p:spPr/>
        <p:txBody>
          <a:bodyPr>
            <a:noAutofit/>
          </a:bodyPr>
          <a:lstStyle/>
          <a:p>
            <a:pPr fontAlgn="base">
              <a:lnSpc>
                <a:spcPct val="150000"/>
              </a:lnSpc>
              <a:spcBef>
                <a:spcPts val="1200"/>
              </a:spcBef>
              <a:spcAft>
                <a:spcPts val="0"/>
              </a:spcAft>
            </a:pPr>
            <a:r>
              <a:rPr lang="en-US" dirty="0"/>
              <a:t>In a previous lesson, we learned that a nibble is 4 bits. The smallest number we can store in 4 bits is 0.</a:t>
            </a:r>
            <a:br>
              <a:rPr lang="en-US" dirty="0"/>
            </a:br>
            <a:br>
              <a:rPr lang="en-US" dirty="0"/>
            </a:br>
            <a:endParaRPr lang="en-US" dirty="0"/>
          </a:p>
          <a:p>
            <a:pPr fontAlgn="base">
              <a:lnSpc>
                <a:spcPct val="150000"/>
              </a:lnSpc>
              <a:spcBef>
                <a:spcPts val="1200"/>
              </a:spcBef>
              <a:spcAft>
                <a:spcPts val="0"/>
              </a:spcAft>
            </a:pPr>
            <a:r>
              <a:rPr lang="en-US" dirty="0"/>
              <a:t>The largest number we can store in 4 bits is 15.</a:t>
            </a:r>
          </a:p>
          <a:p>
            <a:pPr fontAlgn="base">
              <a:lnSpc>
                <a:spcPct val="150000"/>
              </a:lnSpc>
              <a:spcBef>
                <a:spcPts val="1200"/>
              </a:spcBef>
              <a:spcAft>
                <a:spcPts val="0"/>
              </a:spcAft>
            </a:pPr>
            <a:br>
              <a:rPr lang="en-US" dirty="0"/>
            </a:br>
            <a:br>
              <a:rPr lang="en-US" dirty="0"/>
            </a:br>
            <a:r>
              <a:rPr lang="en-US" dirty="0"/>
              <a:t>In hex, each column goes from 0 – 15. Therefore, each column can be represented as a nibble.</a:t>
            </a:r>
          </a:p>
          <a:p>
            <a:pPr fontAlgn="base">
              <a:lnSpc>
                <a:spcPct val="150000"/>
              </a:lnSpc>
              <a:spcBef>
                <a:spcPts val="1200"/>
              </a:spcBef>
              <a:spcAft>
                <a:spcPts val="0"/>
              </a:spcAft>
            </a:pPr>
            <a:r>
              <a:rPr lang="en-US" dirty="0"/>
              <a:t>Let’s look at how we do this.</a:t>
            </a:r>
          </a:p>
        </p:txBody>
      </p:sp>
      <p:sp>
        <p:nvSpPr>
          <p:cNvPr id="6" name="Rectangle 1">
            <a:hlinkClick r:id="rId4"/>
            <a:extLst>
              <a:ext uri="{FF2B5EF4-FFF2-40B4-BE49-F238E27FC236}">
                <a16:creationId xmlns:a16="http://schemas.microsoft.com/office/drawing/2014/main" id="{90AEE1A7-D832-A4C6-5905-9FB7BD28B500}"/>
              </a:ext>
            </a:extLst>
          </p:cNvPr>
          <p:cNvSpPr>
            <a:spLocks noChangeArrowheads="1"/>
          </p:cNvSpPr>
          <p:nvPr/>
        </p:nvSpPr>
        <p:spPr bwMode="auto">
          <a:xfrm>
            <a:off x="437001" y="3473410"/>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b="1" dirty="0"/>
          </a:p>
        </p:txBody>
      </p:sp>
      <p:graphicFrame>
        <p:nvGraphicFramePr>
          <p:cNvPr id="5" name="Table 4">
            <a:extLst>
              <a:ext uri="{FF2B5EF4-FFF2-40B4-BE49-F238E27FC236}">
                <a16:creationId xmlns:a16="http://schemas.microsoft.com/office/drawing/2014/main" id="{23A1A1FD-9D3B-C320-B455-FBBC353977EF}"/>
              </a:ext>
            </a:extLst>
          </p:cNvPr>
          <p:cNvGraphicFramePr>
            <a:graphicFrameLocks noGrp="1"/>
          </p:cNvGraphicFramePr>
          <p:nvPr>
            <p:extLst>
              <p:ext uri="{D42A27DB-BD31-4B8C-83A1-F6EECF244321}">
                <p14:modId xmlns:p14="http://schemas.microsoft.com/office/powerpoint/2010/main" val="982423846"/>
              </p:ext>
            </p:extLst>
          </p:nvPr>
        </p:nvGraphicFramePr>
        <p:xfrm>
          <a:off x="481517" y="2097225"/>
          <a:ext cx="5445636" cy="612000"/>
        </p:xfrm>
        <a:graphic>
          <a:graphicData uri="http://schemas.openxmlformats.org/drawingml/2006/table">
            <a:tbl>
              <a:tblPr firstRow="1" bandRow="1">
                <a:tableStyleId>{D27102A9-8310-4765-A935-A1911B00CA55}</a:tableStyleId>
              </a:tblPr>
              <a:tblGrid>
                <a:gridCol w="1361409">
                  <a:extLst>
                    <a:ext uri="{9D8B030D-6E8A-4147-A177-3AD203B41FA5}">
                      <a16:colId xmlns:a16="http://schemas.microsoft.com/office/drawing/2014/main" val="720309383"/>
                    </a:ext>
                  </a:extLst>
                </a:gridCol>
                <a:gridCol w="1361409">
                  <a:extLst>
                    <a:ext uri="{9D8B030D-6E8A-4147-A177-3AD203B41FA5}">
                      <a16:colId xmlns:a16="http://schemas.microsoft.com/office/drawing/2014/main" val="2719432603"/>
                    </a:ext>
                  </a:extLst>
                </a:gridCol>
                <a:gridCol w="1361409">
                  <a:extLst>
                    <a:ext uri="{9D8B030D-6E8A-4147-A177-3AD203B41FA5}">
                      <a16:colId xmlns:a16="http://schemas.microsoft.com/office/drawing/2014/main" val="3309083718"/>
                    </a:ext>
                  </a:extLst>
                </a:gridCol>
                <a:gridCol w="1361409">
                  <a:extLst>
                    <a:ext uri="{9D8B030D-6E8A-4147-A177-3AD203B41FA5}">
                      <a16:colId xmlns:a16="http://schemas.microsoft.com/office/drawing/2014/main" val="2810598190"/>
                    </a:ext>
                  </a:extLst>
                </a:gridCol>
              </a:tblGrid>
              <a:tr h="306000">
                <a:tc>
                  <a:txBody>
                    <a:bodyPr/>
                    <a:lstStyle/>
                    <a:p>
                      <a:pPr algn="ctr" rtl="0" fontAlgn="t">
                        <a:spcBef>
                          <a:spcPts val="1200"/>
                        </a:spcBef>
                        <a:spcAft>
                          <a:spcPts val="0"/>
                        </a:spcAft>
                      </a:pPr>
                      <a:r>
                        <a:rPr lang="en-US" sz="1400" b="1" u="none" strike="noStrike" dirty="0">
                          <a:solidFill>
                            <a:srgbClr val="000000"/>
                          </a:solidFill>
                          <a:effectLst/>
                          <a:latin typeface="Manrope"/>
                        </a:rPr>
                        <a:t>8</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dirty="0">
                          <a:solidFill>
                            <a:srgbClr val="000000"/>
                          </a:solidFill>
                          <a:effectLst/>
                          <a:latin typeface="Manrope"/>
                        </a:rPr>
                        <a:t>4</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dirty="0">
                          <a:solidFill>
                            <a:srgbClr val="000000"/>
                          </a:solidFill>
                          <a:effectLst/>
                          <a:latin typeface="Manrope"/>
                        </a:rPr>
                        <a:t>2</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a:solidFill>
                            <a:srgbClr val="000000"/>
                          </a:solidFill>
                          <a:effectLst/>
                          <a:latin typeface="Manrope"/>
                        </a:rPr>
                        <a:t>1</a:t>
                      </a:r>
                      <a:endParaRPr lang="en-US" sz="1400">
                        <a:effectLst/>
                        <a:latin typeface="Manrope"/>
                      </a:endParaRPr>
                    </a:p>
                  </a:txBody>
                  <a:tcPr marL="12700" marR="12700" marT="12700" marB="12700" anchor="ctr"/>
                </a:tc>
                <a:extLst>
                  <a:ext uri="{0D108BD9-81ED-4DB2-BD59-A6C34878D82A}">
                    <a16:rowId xmlns:a16="http://schemas.microsoft.com/office/drawing/2014/main" val="1669443499"/>
                  </a:ext>
                </a:extLst>
              </a:tr>
              <a:tr h="306000">
                <a:tc>
                  <a:txBody>
                    <a:bodyPr/>
                    <a:lstStyle/>
                    <a:p>
                      <a:pPr algn="ctr" rtl="0" fontAlgn="t">
                        <a:spcBef>
                          <a:spcPts val="1200"/>
                        </a:spcBef>
                        <a:spcAft>
                          <a:spcPts val="0"/>
                        </a:spcAft>
                      </a:pPr>
                      <a:r>
                        <a:rPr lang="en-US" sz="1400" dirty="0">
                          <a:effectLst/>
                          <a:latin typeface="Manrope"/>
                        </a:rPr>
                        <a:t>0</a:t>
                      </a:r>
                    </a:p>
                  </a:txBody>
                  <a:tcPr marL="12700" marR="12700" marT="12700" marB="12700" anchor="ctr"/>
                </a:tc>
                <a:tc>
                  <a:txBody>
                    <a:bodyPr/>
                    <a:lstStyle/>
                    <a:p>
                      <a:pPr algn="ctr" fontAlgn="t"/>
                      <a:r>
                        <a:rPr lang="en-US" sz="1400" dirty="0">
                          <a:effectLst/>
                          <a:latin typeface="Manrope"/>
                        </a:rPr>
                        <a:t>0</a:t>
                      </a:r>
                    </a:p>
                  </a:txBody>
                  <a:tcPr marL="12700" marR="12700" marT="12700" marB="12700" anchor="ctr"/>
                </a:tc>
                <a:tc>
                  <a:txBody>
                    <a:bodyPr/>
                    <a:lstStyle/>
                    <a:p>
                      <a:pPr algn="ctr" fontAlgn="t"/>
                      <a:r>
                        <a:rPr lang="en-US" sz="1400" dirty="0">
                          <a:effectLst/>
                          <a:latin typeface="Manrope"/>
                        </a:rPr>
                        <a:t>0</a:t>
                      </a:r>
                    </a:p>
                  </a:txBody>
                  <a:tcPr marL="12700" marR="12700" marT="12700" marB="12700" anchor="ctr"/>
                </a:tc>
                <a:tc>
                  <a:txBody>
                    <a:bodyPr/>
                    <a:lstStyle/>
                    <a:p>
                      <a:pPr algn="ctr" fontAlgn="t"/>
                      <a:r>
                        <a:rPr lang="en-US" sz="1400" dirty="0">
                          <a:effectLst/>
                          <a:latin typeface="Manrope"/>
                        </a:rPr>
                        <a:t>0</a:t>
                      </a:r>
                    </a:p>
                  </a:txBody>
                  <a:tcPr marL="12700" marR="12700" marT="12700" marB="12700" anchor="ctr"/>
                </a:tc>
                <a:extLst>
                  <a:ext uri="{0D108BD9-81ED-4DB2-BD59-A6C34878D82A}">
                    <a16:rowId xmlns:a16="http://schemas.microsoft.com/office/drawing/2014/main" val="1725044356"/>
                  </a:ext>
                </a:extLst>
              </a:tr>
            </a:tbl>
          </a:graphicData>
        </a:graphic>
      </p:graphicFrame>
      <p:graphicFrame>
        <p:nvGraphicFramePr>
          <p:cNvPr id="12" name="Table 11">
            <a:extLst>
              <a:ext uri="{FF2B5EF4-FFF2-40B4-BE49-F238E27FC236}">
                <a16:creationId xmlns:a16="http://schemas.microsoft.com/office/drawing/2014/main" id="{3F02ADC3-595B-DD20-24BC-AB7FCAED2B6D}"/>
              </a:ext>
            </a:extLst>
          </p:cNvPr>
          <p:cNvGraphicFramePr>
            <a:graphicFrameLocks noGrp="1"/>
          </p:cNvGraphicFramePr>
          <p:nvPr>
            <p:extLst>
              <p:ext uri="{D42A27DB-BD31-4B8C-83A1-F6EECF244321}">
                <p14:modId xmlns:p14="http://schemas.microsoft.com/office/powerpoint/2010/main" val="1415712354"/>
              </p:ext>
            </p:extLst>
          </p:nvPr>
        </p:nvGraphicFramePr>
        <p:xfrm>
          <a:off x="481517" y="3246532"/>
          <a:ext cx="5445636" cy="612000"/>
        </p:xfrm>
        <a:graphic>
          <a:graphicData uri="http://schemas.openxmlformats.org/drawingml/2006/table">
            <a:tbl>
              <a:tblPr firstRow="1" bandRow="1">
                <a:tableStyleId>{D27102A9-8310-4765-A935-A1911B00CA55}</a:tableStyleId>
              </a:tblPr>
              <a:tblGrid>
                <a:gridCol w="1361409">
                  <a:extLst>
                    <a:ext uri="{9D8B030D-6E8A-4147-A177-3AD203B41FA5}">
                      <a16:colId xmlns:a16="http://schemas.microsoft.com/office/drawing/2014/main" val="720309383"/>
                    </a:ext>
                  </a:extLst>
                </a:gridCol>
                <a:gridCol w="1361409">
                  <a:extLst>
                    <a:ext uri="{9D8B030D-6E8A-4147-A177-3AD203B41FA5}">
                      <a16:colId xmlns:a16="http://schemas.microsoft.com/office/drawing/2014/main" val="2719432603"/>
                    </a:ext>
                  </a:extLst>
                </a:gridCol>
                <a:gridCol w="1361409">
                  <a:extLst>
                    <a:ext uri="{9D8B030D-6E8A-4147-A177-3AD203B41FA5}">
                      <a16:colId xmlns:a16="http://schemas.microsoft.com/office/drawing/2014/main" val="3309083718"/>
                    </a:ext>
                  </a:extLst>
                </a:gridCol>
                <a:gridCol w="1361409">
                  <a:extLst>
                    <a:ext uri="{9D8B030D-6E8A-4147-A177-3AD203B41FA5}">
                      <a16:colId xmlns:a16="http://schemas.microsoft.com/office/drawing/2014/main" val="2810598190"/>
                    </a:ext>
                  </a:extLst>
                </a:gridCol>
              </a:tblGrid>
              <a:tr h="306000">
                <a:tc>
                  <a:txBody>
                    <a:bodyPr/>
                    <a:lstStyle/>
                    <a:p>
                      <a:pPr algn="ctr" rtl="0" fontAlgn="t">
                        <a:spcBef>
                          <a:spcPts val="1200"/>
                        </a:spcBef>
                        <a:spcAft>
                          <a:spcPts val="0"/>
                        </a:spcAft>
                      </a:pPr>
                      <a:r>
                        <a:rPr lang="en-US" sz="1400" b="1" u="none" strike="noStrike" dirty="0">
                          <a:solidFill>
                            <a:srgbClr val="000000"/>
                          </a:solidFill>
                          <a:effectLst/>
                          <a:latin typeface="Manrope"/>
                        </a:rPr>
                        <a:t>8</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dirty="0">
                          <a:solidFill>
                            <a:srgbClr val="000000"/>
                          </a:solidFill>
                          <a:effectLst/>
                          <a:latin typeface="Manrope"/>
                        </a:rPr>
                        <a:t>4</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dirty="0">
                          <a:solidFill>
                            <a:srgbClr val="000000"/>
                          </a:solidFill>
                          <a:effectLst/>
                          <a:latin typeface="Manrope"/>
                        </a:rPr>
                        <a:t>2</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a:solidFill>
                            <a:srgbClr val="000000"/>
                          </a:solidFill>
                          <a:effectLst/>
                          <a:latin typeface="Manrope"/>
                        </a:rPr>
                        <a:t>1</a:t>
                      </a:r>
                      <a:endParaRPr lang="en-US" sz="1400">
                        <a:effectLst/>
                        <a:latin typeface="Manrope"/>
                      </a:endParaRPr>
                    </a:p>
                  </a:txBody>
                  <a:tcPr marL="12700" marR="12700" marT="12700" marB="12700" anchor="ctr"/>
                </a:tc>
                <a:extLst>
                  <a:ext uri="{0D108BD9-81ED-4DB2-BD59-A6C34878D82A}">
                    <a16:rowId xmlns:a16="http://schemas.microsoft.com/office/drawing/2014/main" val="1669443499"/>
                  </a:ext>
                </a:extLst>
              </a:tr>
              <a:tr h="306000">
                <a:tc>
                  <a:txBody>
                    <a:bodyPr/>
                    <a:lstStyle/>
                    <a:p>
                      <a:pPr algn="ctr" rtl="0" fontAlgn="t">
                        <a:spcBef>
                          <a:spcPts val="1200"/>
                        </a:spcBef>
                        <a:spcAft>
                          <a:spcPts val="0"/>
                        </a:spcAft>
                      </a:pPr>
                      <a:r>
                        <a:rPr lang="en-US" sz="1400" dirty="0">
                          <a:effectLst/>
                          <a:latin typeface="Manrope"/>
                        </a:rPr>
                        <a:t>1</a:t>
                      </a:r>
                    </a:p>
                  </a:txBody>
                  <a:tcPr marL="12700" marR="12700" marT="12700" marB="12700" anchor="ctr"/>
                </a:tc>
                <a:tc>
                  <a:txBody>
                    <a:bodyPr/>
                    <a:lstStyle/>
                    <a:p>
                      <a:pPr algn="ctr" fontAlgn="t"/>
                      <a:r>
                        <a:rPr lang="en-US" sz="1400" dirty="0">
                          <a:effectLst/>
                          <a:latin typeface="Manrope"/>
                        </a:rPr>
                        <a:t>1</a:t>
                      </a:r>
                    </a:p>
                  </a:txBody>
                  <a:tcPr marL="12700" marR="12700" marT="12700" marB="12700" anchor="ctr"/>
                </a:tc>
                <a:tc>
                  <a:txBody>
                    <a:bodyPr/>
                    <a:lstStyle/>
                    <a:p>
                      <a:pPr algn="ctr" fontAlgn="t"/>
                      <a:r>
                        <a:rPr lang="en-US" sz="1400" dirty="0">
                          <a:effectLst/>
                          <a:latin typeface="Manrope"/>
                        </a:rPr>
                        <a:t>1</a:t>
                      </a:r>
                    </a:p>
                  </a:txBody>
                  <a:tcPr marL="12700" marR="12700" marT="12700" marB="12700" anchor="ctr"/>
                </a:tc>
                <a:tc>
                  <a:txBody>
                    <a:bodyPr/>
                    <a:lstStyle/>
                    <a:p>
                      <a:pPr algn="ctr" fontAlgn="t"/>
                      <a:r>
                        <a:rPr lang="en-US" sz="1400" dirty="0">
                          <a:effectLst/>
                          <a:latin typeface="Manrope"/>
                        </a:rPr>
                        <a:t>1</a:t>
                      </a:r>
                    </a:p>
                  </a:txBody>
                  <a:tcPr marL="12700" marR="12700" marT="12700" marB="12700" anchor="ctr"/>
                </a:tc>
                <a:extLst>
                  <a:ext uri="{0D108BD9-81ED-4DB2-BD59-A6C34878D82A}">
                    <a16:rowId xmlns:a16="http://schemas.microsoft.com/office/drawing/2014/main" val="1725044356"/>
                  </a:ext>
                </a:extLst>
              </a:tr>
            </a:tbl>
          </a:graphicData>
        </a:graphic>
      </p:graphicFrame>
    </p:spTree>
    <p:extLst>
      <p:ext uri="{BB962C8B-B14F-4D97-AF65-F5344CB8AC3E}">
        <p14:creationId xmlns:p14="http://schemas.microsoft.com/office/powerpoint/2010/main" val="6119850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A80BD0-DA60-059B-26E9-70245C27A897}"/>
              </a:ext>
            </a:extLst>
          </p:cNvPr>
          <p:cNvSpPr>
            <a:spLocks noGrp="1"/>
          </p:cNvSpPr>
          <p:nvPr>
            <p:ph type="title"/>
          </p:nvPr>
        </p:nvSpPr>
        <p:spPr/>
        <p:txBody>
          <a:bodyPr/>
          <a:lstStyle/>
          <a:p>
            <a:r>
              <a:rPr lang="en-US" dirty="0"/>
              <a:t>Worked Example 1</a:t>
            </a:r>
          </a:p>
        </p:txBody>
      </p:sp>
      <p:pic>
        <p:nvPicPr>
          <p:cNvPr id="8" name="Picture Placeholder 7">
            <a:extLst>
              <a:ext uri="{FF2B5EF4-FFF2-40B4-BE49-F238E27FC236}">
                <a16:creationId xmlns:a16="http://schemas.microsoft.com/office/drawing/2014/main" id="{45283DB5-204A-71B0-47DB-CE5606370F2E}"/>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440ECF88-829F-87E4-3AA0-7D8DC3A36836}"/>
              </a:ext>
            </a:extLst>
          </p:cNvPr>
          <p:cNvSpPr>
            <a:spLocks noGrp="1"/>
          </p:cNvSpPr>
          <p:nvPr>
            <p:ph type="body" sz="quarter" idx="12"/>
          </p:nvPr>
        </p:nvSpPr>
        <p:spPr/>
        <p:txBody>
          <a:bodyPr>
            <a:noAutofit/>
          </a:bodyPr>
          <a:lstStyle/>
          <a:p>
            <a:pPr fontAlgn="base">
              <a:lnSpc>
                <a:spcPct val="150000"/>
              </a:lnSpc>
              <a:spcBef>
                <a:spcPts val="1200"/>
              </a:spcBef>
              <a:spcAft>
                <a:spcPts val="0"/>
              </a:spcAft>
            </a:pPr>
            <a:r>
              <a:rPr lang="en-US" dirty="0"/>
              <a:t>Let’s take the binary number 100011.</a:t>
            </a:r>
          </a:p>
          <a:p>
            <a:pPr fontAlgn="base">
              <a:lnSpc>
                <a:spcPct val="150000"/>
              </a:lnSpc>
              <a:spcBef>
                <a:spcPts val="1200"/>
              </a:spcBef>
              <a:spcAft>
                <a:spcPts val="0"/>
              </a:spcAft>
            </a:pPr>
            <a:r>
              <a:rPr lang="en-US" dirty="0"/>
              <a:t>What we need to do is turn these 6 bits into two 4-bit nibbles.</a:t>
            </a:r>
          </a:p>
          <a:p>
            <a:pPr fontAlgn="base">
              <a:lnSpc>
                <a:spcPct val="150000"/>
              </a:lnSpc>
              <a:spcBef>
                <a:spcPts val="1200"/>
              </a:spcBef>
              <a:spcAft>
                <a:spcPts val="0"/>
              </a:spcAft>
            </a:pPr>
            <a:r>
              <a:rPr lang="en-US" dirty="0"/>
              <a:t>This means we’ll need to add two 0s to the left side of this number to give us 7 bits in total. </a:t>
            </a:r>
          </a:p>
          <a:p>
            <a:pPr fontAlgn="base">
              <a:lnSpc>
                <a:spcPct val="150000"/>
              </a:lnSpc>
              <a:spcBef>
                <a:spcPts val="1200"/>
              </a:spcBef>
              <a:spcAft>
                <a:spcPts val="0"/>
              </a:spcAft>
            </a:pPr>
            <a:r>
              <a:rPr lang="en-US" dirty="0"/>
              <a:t>This gives us: 00100011.</a:t>
            </a:r>
          </a:p>
          <a:p>
            <a:pPr fontAlgn="base">
              <a:lnSpc>
                <a:spcPct val="150000"/>
              </a:lnSpc>
              <a:spcBef>
                <a:spcPts val="1200"/>
              </a:spcBef>
              <a:spcAft>
                <a:spcPts val="0"/>
              </a:spcAft>
            </a:pPr>
            <a:r>
              <a:rPr lang="en-US" dirty="0"/>
              <a:t>Now, let’s split this into two separate nibbles and treat them as two separate binary numbers.</a:t>
            </a:r>
          </a:p>
        </p:txBody>
      </p:sp>
      <p:sp>
        <p:nvSpPr>
          <p:cNvPr id="6" name="Rectangle 1">
            <a:hlinkClick r:id="rId4"/>
            <a:extLst>
              <a:ext uri="{FF2B5EF4-FFF2-40B4-BE49-F238E27FC236}">
                <a16:creationId xmlns:a16="http://schemas.microsoft.com/office/drawing/2014/main" id="{90AEE1A7-D832-A4C6-5905-9FB7BD28B500}"/>
              </a:ext>
            </a:extLst>
          </p:cNvPr>
          <p:cNvSpPr>
            <a:spLocks noChangeArrowheads="1"/>
          </p:cNvSpPr>
          <p:nvPr/>
        </p:nvSpPr>
        <p:spPr bwMode="auto">
          <a:xfrm>
            <a:off x="437001" y="3473410"/>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b="1" dirty="0"/>
          </a:p>
        </p:txBody>
      </p:sp>
      <p:graphicFrame>
        <p:nvGraphicFramePr>
          <p:cNvPr id="5" name="Table 4">
            <a:extLst>
              <a:ext uri="{FF2B5EF4-FFF2-40B4-BE49-F238E27FC236}">
                <a16:creationId xmlns:a16="http://schemas.microsoft.com/office/drawing/2014/main" id="{E96BF181-4BD2-2A48-11B5-9B73D1A1EC97}"/>
              </a:ext>
            </a:extLst>
          </p:cNvPr>
          <p:cNvGraphicFramePr>
            <a:graphicFrameLocks noGrp="1"/>
          </p:cNvGraphicFramePr>
          <p:nvPr>
            <p:extLst>
              <p:ext uri="{D42A27DB-BD31-4B8C-83A1-F6EECF244321}">
                <p14:modId xmlns:p14="http://schemas.microsoft.com/office/powerpoint/2010/main" val="34407370"/>
              </p:ext>
            </p:extLst>
          </p:nvPr>
        </p:nvGraphicFramePr>
        <p:xfrm>
          <a:off x="481517" y="4332214"/>
          <a:ext cx="2636652" cy="612000"/>
        </p:xfrm>
        <a:graphic>
          <a:graphicData uri="http://schemas.openxmlformats.org/drawingml/2006/table">
            <a:tbl>
              <a:tblPr firstRow="1" bandRow="1">
                <a:tableStyleId>{D27102A9-8310-4765-A935-A1911B00CA55}</a:tableStyleId>
              </a:tblPr>
              <a:tblGrid>
                <a:gridCol w="659163">
                  <a:extLst>
                    <a:ext uri="{9D8B030D-6E8A-4147-A177-3AD203B41FA5}">
                      <a16:colId xmlns:a16="http://schemas.microsoft.com/office/drawing/2014/main" val="720309383"/>
                    </a:ext>
                  </a:extLst>
                </a:gridCol>
                <a:gridCol w="659163">
                  <a:extLst>
                    <a:ext uri="{9D8B030D-6E8A-4147-A177-3AD203B41FA5}">
                      <a16:colId xmlns:a16="http://schemas.microsoft.com/office/drawing/2014/main" val="2719432603"/>
                    </a:ext>
                  </a:extLst>
                </a:gridCol>
                <a:gridCol w="659163">
                  <a:extLst>
                    <a:ext uri="{9D8B030D-6E8A-4147-A177-3AD203B41FA5}">
                      <a16:colId xmlns:a16="http://schemas.microsoft.com/office/drawing/2014/main" val="3309083718"/>
                    </a:ext>
                  </a:extLst>
                </a:gridCol>
                <a:gridCol w="659163">
                  <a:extLst>
                    <a:ext uri="{9D8B030D-6E8A-4147-A177-3AD203B41FA5}">
                      <a16:colId xmlns:a16="http://schemas.microsoft.com/office/drawing/2014/main" val="2810598190"/>
                    </a:ext>
                  </a:extLst>
                </a:gridCol>
              </a:tblGrid>
              <a:tr h="306000">
                <a:tc>
                  <a:txBody>
                    <a:bodyPr/>
                    <a:lstStyle/>
                    <a:p>
                      <a:pPr algn="ctr" rtl="0" fontAlgn="t">
                        <a:spcBef>
                          <a:spcPts val="1200"/>
                        </a:spcBef>
                        <a:spcAft>
                          <a:spcPts val="0"/>
                        </a:spcAft>
                      </a:pPr>
                      <a:r>
                        <a:rPr lang="en-US" sz="1400" b="1" u="none" strike="noStrike" dirty="0">
                          <a:solidFill>
                            <a:srgbClr val="000000"/>
                          </a:solidFill>
                          <a:effectLst/>
                          <a:latin typeface="Manrope"/>
                        </a:rPr>
                        <a:t>8</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dirty="0">
                          <a:solidFill>
                            <a:srgbClr val="000000"/>
                          </a:solidFill>
                          <a:effectLst/>
                          <a:latin typeface="Manrope"/>
                        </a:rPr>
                        <a:t>4</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dirty="0">
                          <a:solidFill>
                            <a:srgbClr val="000000"/>
                          </a:solidFill>
                          <a:effectLst/>
                          <a:latin typeface="Manrope"/>
                        </a:rPr>
                        <a:t>2</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a:solidFill>
                            <a:srgbClr val="000000"/>
                          </a:solidFill>
                          <a:effectLst/>
                          <a:latin typeface="Manrope"/>
                        </a:rPr>
                        <a:t>1</a:t>
                      </a:r>
                      <a:endParaRPr lang="en-US" sz="1400">
                        <a:effectLst/>
                        <a:latin typeface="Manrope"/>
                      </a:endParaRPr>
                    </a:p>
                  </a:txBody>
                  <a:tcPr marL="12700" marR="12700" marT="12700" marB="12700" anchor="ctr"/>
                </a:tc>
                <a:extLst>
                  <a:ext uri="{0D108BD9-81ED-4DB2-BD59-A6C34878D82A}">
                    <a16:rowId xmlns:a16="http://schemas.microsoft.com/office/drawing/2014/main" val="1669443499"/>
                  </a:ext>
                </a:extLst>
              </a:tr>
              <a:tr h="306000">
                <a:tc>
                  <a:txBody>
                    <a:bodyPr/>
                    <a:lstStyle/>
                    <a:p>
                      <a:pPr algn="ctr" rtl="0" fontAlgn="t">
                        <a:spcBef>
                          <a:spcPts val="1200"/>
                        </a:spcBef>
                        <a:spcAft>
                          <a:spcPts val="0"/>
                        </a:spcAft>
                      </a:pPr>
                      <a:r>
                        <a:rPr lang="en-US" sz="1400" dirty="0">
                          <a:effectLst/>
                          <a:latin typeface="Manrope"/>
                        </a:rPr>
                        <a:t>0</a:t>
                      </a:r>
                    </a:p>
                  </a:txBody>
                  <a:tcPr marL="12700" marR="12700" marT="12700" marB="12700" anchor="ctr"/>
                </a:tc>
                <a:tc>
                  <a:txBody>
                    <a:bodyPr/>
                    <a:lstStyle/>
                    <a:p>
                      <a:pPr algn="ctr" fontAlgn="t"/>
                      <a:r>
                        <a:rPr lang="en-US" sz="1400" dirty="0">
                          <a:effectLst/>
                          <a:latin typeface="Manrope"/>
                        </a:rPr>
                        <a:t>0</a:t>
                      </a:r>
                    </a:p>
                  </a:txBody>
                  <a:tcPr marL="12700" marR="12700" marT="12700" marB="12700" anchor="ctr"/>
                </a:tc>
                <a:tc>
                  <a:txBody>
                    <a:bodyPr/>
                    <a:lstStyle/>
                    <a:p>
                      <a:pPr algn="ctr" fontAlgn="t"/>
                      <a:r>
                        <a:rPr lang="en-US" sz="1400" dirty="0">
                          <a:effectLst/>
                          <a:latin typeface="Manrope"/>
                        </a:rPr>
                        <a:t>1</a:t>
                      </a:r>
                    </a:p>
                  </a:txBody>
                  <a:tcPr marL="12700" marR="12700" marT="12700" marB="12700" anchor="ctr"/>
                </a:tc>
                <a:tc>
                  <a:txBody>
                    <a:bodyPr/>
                    <a:lstStyle/>
                    <a:p>
                      <a:pPr algn="ctr" fontAlgn="t"/>
                      <a:r>
                        <a:rPr lang="en-US" sz="1400" dirty="0">
                          <a:effectLst/>
                          <a:latin typeface="Manrope"/>
                        </a:rPr>
                        <a:t>0</a:t>
                      </a:r>
                    </a:p>
                  </a:txBody>
                  <a:tcPr marL="12700" marR="12700" marT="12700" marB="12700" anchor="ctr"/>
                </a:tc>
                <a:extLst>
                  <a:ext uri="{0D108BD9-81ED-4DB2-BD59-A6C34878D82A}">
                    <a16:rowId xmlns:a16="http://schemas.microsoft.com/office/drawing/2014/main" val="1725044356"/>
                  </a:ext>
                </a:extLst>
              </a:tr>
            </a:tbl>
          </a:graphicData>
        </a:graphic>
      </p:graphicFrame>
      <p:graphicFrame>
        <p:nvGraphicFramePr>
          <p:cNvPr id="12" name="Table 11">
            <a:extLst>
              <a:ext uri="{FF2B5EF4-FFF2-40B4-BE49-F238E27FC236}">
                <a16:creationId xmlns:a16="http://schemas.microsoft.com/office/drawing/2014/main" id="{19CA53FD-16C6-924F-6CF6-981F324C0A59}"/>
              </a:ext>
            </a:extLst>
          </p:cNvPr>
          <p:cNvGraphicFramePr>
            <a:graphicFrameLocks noGrp="1"/>
          </p:cNvGraphicFramePr>
          <p:nvPr>
            <p:extLst>
              <p:ext uri="{D42A27DB-BD31-4B8C-83A1-F6EECF244321}">
                <p14:modId xmlns:p14="http://schemas.microsoft.com/office/powerpoint/2010/main" val="4069643870"/>
              </p:ext>
            </p:extLst>
          </p:nvPr>
        </p:nvGraphicFramePr>
        <p:xfrm>
          <a:off x="3286882" y="4332214"/>
          <a:ext cx="2636652" cy="612000"/>
        </p:xfrm>
        <a:graphic>
          <a:graphicData uri="http://schemas.openxmlformats.org/drawingml/2006/table">
            <a:tbl>
              <a:tblPr firstRow="1" bandRow="1">
                <a:tableStyleId>{D27102A9-8310-4765-A935-A1911B00CA55}</a:tableStyleId>
              </a:tblPr>
              <a:tblGrid>
                <a:gridCol w="659163">
                  <a:extLst>
                    <a:ext uri="{9D8B030D-6E8A-4147-A177-3AD203B41FA5}">
                      <a16:colId xmlns:a16="http://schemas.microsoft.com/office/drawing/2014/main" val="720309383"/>
                    </a:ext>
                  </a:extLst>
                </a:gridCol>
                <a:gridCol w="659163">
                  <a:extLst>
                    <a:ext uri="{9D8B030D-6E8A-4147-A177-3AD203B41FA5}">
                      <a16:colId xmlns:a16="http://schemas.microsoft.com/office/drawing/2014/main" val="2719432603"/>
                    </a:ext>
                  </a:extLst>
                </a:gridCol>
                <a:gridCol w="659163">
                  <a:extLst>
                    <a:ext uri="{9D8B030D-6E8A-4147-A177-3AD203B41FA5}">
                      <a16:colId xmlns:a16="http://schemas.microsoft.com/office/drawing/2014/main" val="3309083718"/>
                    </a:ext>
                  </a:extLst>
                </a:gridCol>
                <a:gridCol w="659163">
                  <a:extLst>
                    <a:ext uri="{9D8B030D-6E8A-4147-A177-3AD203B41FA5}">
                      <a16:colId xmlns:a16="http://schemas.microsoft.com/office/drawing/2014/main" val="2810598190"/>
                    </a:ext>
                  </a:extLst>
                </a:gridCol>
              </a:tblGrid>
              <a:tr h="306000">
                <a:tc>
                  <a:txBody>
                    <a:bodyPr/>
                    <a:lstStyle/>
                    <a:p>
                      <a:pPr algn="ctr" rtl="0" fontAlgn="t">
                        <a:spcBef>
                          <a:spcPts val="1200"/>
                        </a:spcBef>
                        <a:spcAft>
                          <a:spcPts val="0"/>
                        </a:spcAft>
                      </a:pPr>
                      <a:r>
                        <a:rPr lang="en-US" sz="1400" b="1" u="none" strike="noStrike" dirty="0">
                          <a:solidFill>
                            <a:srgbClr val="000000"/>
                          </a:solidFill>
                          <a:effectLst/>
                          <a:latin typeface="Manrope"/>
                        </a:rPr>
                        <a:t>8</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dirty="0">
                          <a:solidFill>
                            <a:srgbClr val="000000"/>
                          </a:solidFill>
                          <a:effectLst/>
                          <a:latin typeface="Manrope"/>
                        </a:rPr>
                        <a:t>4</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dirty="0">
                          <a:solidFill>
                            <a:srgbClr val="000000"/>
                          </a:solidFill>
                          <a:effectLst/>
                          <a:latin typeface="Manrope"/>
                        </a:rPr>
                        <a:t>2</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a:solidFill>
                            <a:srgbClr val="000000"/>
                          </a:solidFill>
                          <a:effectLst/>
                          <a:latin typeface="Manrope"/>
                        </a:rPr>
                        <a:t>1</a:t>
                      </a:r>
                      <a:endParaRPr lang="en-US" sz="1400">
                        <a:effectLst/>
                        <a:latin typeface="Manrope"/>
                      </a:endParaRPr>
                    </a:p>
                  </a:txBody>
                  <a:tcPr marL="12700" marR="12700" marT="12700" marB="12700" anchor="ctr"/>
                </a:tc>
                <a:extLst>
                  <a:ext uri="{0D108BD9-81ED-4DB2-BD59-A6C34878D82A}">
                    <a16:rowId xmlns:a16="http://schemas.microsoft.com/office/drawing/2014/main" val="1669443499"/>
                  </a:ext>
                </a:extLst>
              </a:tr>
              <a:tr h="306000">
                <a:tc>
                  <a:txBody>
                    <a:bodyPr/>
                    <a:lstStyle/>
                    <a:p>
                      <a:pPr algn="ctr" rtl="0" fontAlgn="t">
                        <a:spcBef>
                          <a:spcPts val="1200"/>
                        </a:spcBef>
                        <a:spcAft>
                          <a:spcPts val="0"/>
                        </a:spcAft>
                      </a:pPr>
                      <a:r>
                        <a:rPr lang="en-US" sz="1400" dirty="0">
                          <a:effectLst/>
                          <a:latin typeface="Manrope"/>
                        </a:rPr>
                        <a:t>0</a:t>
                      </a:r>
                    </a:p>
                  </a:txBody>
                  <a:tcPr marL="12700" marR="12700" marT="12700" marB="12700" anchor="ctr"/>
                </a:tc>
                <a:tc>
                  <a:txBody>
                    <a:bodyPr/>
                    <a:lstStyle/>
                    <a:p>
                      <a:pPr algn="ctr" fontAlgn="t"/>
                      <a:r>
                        <a:rPr lang="en-US" sz="1400" dirty="0">
                          <a:effectLst/>
                          <a:latin typeface="Manrope"/>
                        </a:rPr>
                        <a:t>0</a:t>
                      </a:r>
                    </a:p>
                  </a:txBody>
                  <a:tcPr marL="12700" marR="12700" marT="12700" marB="12700" anchor="ctr"/>
                </a:tc>
                <a:tc>
                  <a:txBody>
                    <a:bodyPr/>
                    <a:lstStyle/>
                    <a:p>
                      <a:pPr algn="ctr" fontAlgn="t"/>
                      <a:r>
                        <a:rPr lang="en-US" sz="1400" dirty="0">
                          <a:effectLst/>
                          <a:latin typeface="Manrope"/>
                        </a:rPr>
                        <a:t>1</a:t>
                      </a:r>
                    </a:p>
                  </a:txBody>
                  <a:tcPr marL="12700" marR="12700" marT="12700" marB="12700" anchor="ctr"/>
                </a:tc>
                <a:tc>
                  <a:txBody>
                    <a:bodyPr/>
                    <a:lstStyle/>
                    <a:p>
                      <a:pPr algn="ctr" fontAlgn="t"/>
                      <a:r>
                        <a:rPr lang="en-US" sz="1400" dirty="0">
                          <a:effectLst/>
                          <a:latin typeface="Manrope"/>
                        </a:rPr>
                        <a:t>1</a:t>
                      </a:r>
                    </a:p>
                  </a:txBody>
                  <a:tcPr marL="12700" marR="12700" marT="12700" marB="12700" anchor="ctr"/>
                </a:tc>
                <a:extLst>
                  <a:ext uri="{0D108BD9-81ED-4DB2-BD59-A6C34878D82A}">
                    <a16:rowId xmlns:a16="http://schemas.microsoft.com/office/drawing/2014/main" val="1725044356"/>
                  </a:ext>
                </a:extLst>
              </a:tr>
            </a:tbl>
          </a:graphicData>
        </a:graphic>
      </p:graphicFrame>
    </p:spTree>
    <p:extLst>
      <p:ext uri="{BB962C8B-B14F-4D97-AF65-F5344CB8AC3E}">
        <p14:creationId xmlns:p14="http://schemas.microsoft.com/office/powerpoint/2010/main" val="20640469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A80BD0-DA60-059B-26E9-70245C27A897}"/>
              </a:ext>
            </a:extLst>
          </p:cNvPr>
          <p:cNvSpPr>
            <a:spLocks noGrp="1"/>
          </p:cNvSpPr>
          <p:nvPr>
            <p:ph type="title"/>
          </p:nvPr>
        </p:nvSpPr>
        <p:spPr/>
        <p:txBody>
          <a:bodyPr/>
          <a:lstStyle/>
          <a:p>
            <a:r>
              <a:rPr lang="en-US" dirty="0"/>
              <a:t>Worked Example 1</a:t>
            </a:r>
          </a:p>
        </p:txBody>
      </p:sp>
      <p:pic>
        <p:nvPicPr>
          <p:cNvPr id="8" name="Picture Placeholder 7">
            <a:extLst>
              <a:ext uri="{FF2B5EF4-FFF2-40B4-BE49-F238E27FC236}">
                <a16:creationId xmlns:a16="http://schemas.microsoft.com/office/drawing/2014/main" id="{87BFC0A4-E1F9-B018-2203-9F6838A9625B}"/>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440ECF88-829F-87E4-3AA0-7D8DC3A36836}"/>
              </a:ext>
            </a:extLst>
          </p:cNvPr>
          <p:cNvSpPr>
            <a:spLocks noGrp="1"/>
          </p:cNvSpPr>
          <p:nvPr>
            <p:ph type="body" sz="quarter" idx="12"/>
          </p:nvPr>
        </p:nvSpPr>
        <p:spPr/>
        <p:txBody>
          <a:bodyPr>
            <a:noAutofit/>
          </a:bodyPr>
          <a:lstStyle/>
          <a:p>
            <a:pPr fontAlgn="base">
              <a:lnSpc>
                <a:spcPct val="150000"/>
              </a:lnSpc>
              <a:spcBef>
                <a:spcPts val="1200"/>
              </a:spcBef>
              <a:spcAft>
                <a:spcPts val="0"/>
              </a:spcAft>
            </a:pPr>
            <a:r>
              <a:rPr lang="en-US" dirty="0"/>
              <a:t>We can then convert these two numbers easily into hexadecimal by adding up the column values that have 1s in them.</a:t>
            </a:r>
          </a:p>
          <a:p>
            <a:pPr fontAlgn="base">
              <a:lnSpc>
                <a:spcPct val="150000"/>
              </a:lnSpc>
              <a:spcBef>
                <a:spcPts val="1200"/>
              </a:spcBef>
              <a:spcAft>
                <a:spcPts val="0"/>
              </a:spcAft>
            </a:pPr>
            <a:r>
              <a:rPr lang="en-US" dirty="0"/>
              <a:t>This is just like we do in binary to decimal conversion.</a:t>
            </a:r>
          </a:p>
          <a:p>
            <a:pPr fontAlgn="base">
              <a:lnSpc>
                <a:spcPct val="150000"/>
              </a:lnSpc>
              <a:spcBef>
                <a:spcPts val="1200"/>
              </a:spcBef>
              <a:spcAft>
                <a:spcPts val="0"/>
              </a:spcAft>
            </a:pPr>
            <a:br>
              <a:rPr lang="en-US" dirty="0"/>
            </a:br>
            <a:br>
              <a:rPr lang="en-US" dirty="0"/>
            </a:br>
            <a:r>
              <a:rPr lang="en-US" dirty="0"/>
              <a:t>The first number is equal to </a:t>
            </a:r>
            <a:r>
              <a:rPr lang="en-US" b="1" dirty="0"/>
              <a:t>2</a:t>
            </a:r>
            <a:r>
              <a:rPr lang="en-US" dirty="0"/>
              <a:t>.</a:t>
            </a:r>
          </a:p>
          <a:p>
            <a:pPr fontAlgn="base">
              <a:lnSpc>
                <a:spcPct val="150000"/>
              </a:lnSpc>
              <a:spcBef>
                <a:spcPts val="1200"/>
              </a:spcBef>
              <a:spcAft>
                <a:spcPts val="0"/>
              </a:spcAft>
            </a:pPr>
            <a:r>
              <a:rPr lang="en-US" dirty="0"/>
              <a:t>The second number is equal to </a:t>
            </a:r>
            <a:r>
              <a:rPr lang="en-US" b="1" dirty="0"/>
              <a:t>3</a:t>
            </a:r>
            <a:r>
              <a:rPr lang="en-US" dirty="0"/>
              <a:t>.</a:t>
            </a:r>
          </a:p>
          <a:p>
            <a:pPr fontAlgn="base">
              <a:lnSpc>
                <a:spcPct val="150000"/>
              </a:lnSpc>
              <a:spcBef>
                <a:spcPts val="1200"/>
              </a:spcBef>
              <a:spcAft>
                <a:spcPts val="0"/>
              </a:spcAft>
            </a:pPr>
            <a:r>
              <a:rPr lang="en-US" dirty="0"/>
              <a:t>So, the binary number 100011 in hexadecimal is </a:t>
            </a:r>
            <a:r>
              <a:rPr lang="en-US" b="1" u="sng" dirty="0"/>
              <a:t>23</a:t>
            </a:r>
            <a:r>
              <a:rPr lang="en-US" dirty="0"/>
              <a:t>.</a:t>
            </a:r>
          </a:p>
          <a:p>
            <a:pPr fontAlgn="base">
              <a:lnSpc>
                <a:spcPct val="150000"/>
              </a:lnSpc>
              <a:spcBef>
                <a:spcPts val="1200"/>
              </a:spcBef>
              <a:spcAft>
                <a:spcPts val="0"/>
              </a:spcAft>
            </a:pPr>
            <a:r>
              <a:rPr lang="en-US" dirty="0"/>
              <a:t>Note, that’s TWO-THREE, not twenty-three.</a:t>
            </a:r>
          </a:p>
        </p:txBody>
      </p:sp>
      <p:graphicFrame>
        <p:nvGraphicFramePr>
          <p:cNvPr id="5" name="Table 4">
            <a:extLst>
              <a:ext uri="{FF2B5EF4-FFF2-40B4-BE49-F238E27FC236}">
                <a16:creationId xmlns:a16="http://schemas.microsoft.com/office/drawing/2014/main" id="{0AA585CF-93AB-5170-859E-2D2F185B2A40}"/>
              </a:ext>
            </a:extLst>
          </p:cNvPr>
          <p:cNvGraphicFramePr>
            <a:graphicFrameLocks noGrp="1"/>
          </p:cNvGraphicFramePr>
          <p:nvPr>
            <p:extLst>
              <p:ext uri="{D42A27DB-BD31-4B8C-83A1-F6EECF244321}">
                <p14:modId xmlns:p14="http://schemas.microsoft.com/office/powerpoint/2010/main" val="795285194"/>
              </p:ext>
            </p:extLst>
          </p:nvPr>
        </p:nvGraphicFramePr>
        <p:xfrm>
          <a:off x="481517" y="2584921"/>
          <a:ext cx="2636652" cy="612000"/>
        </p:xfrm>
        <a:graphic>
          <a:graphicData uri="http://schemas.openxmlformats.org/drawingml/2006/table">
            <a:tbl>
              <a:tblPr firstRow="1" bandRow="1">
                <a:tableStyleId>{D27102A9-8310-4765-A935-A1911B00CA55}</a:tableStyleId>
              </a:tblPr>
              <a:tblGrid>
                <a:gridCol w="659163">
                  <a:extLst>
                    <a:ext uri="{9D8B030D-6E8A-4147-A177-3AD203B41FA5}">
                      <a16:colId xmlns:a16="http://schemas.microsoft.com/office/drawing/2014/main" val="720309383"/>
                    </a:ext>
                  </a:extLst>
                </a:gridCol>
                <a:gridCol w="659163">
                  <a:extLst>
                    <a:ext uri="{9D8B030D-6E8A-4147-A177-3AD203B41FA5}">
                      <a16:colId xmlns:a16="http://schemas.microsoft.com/office/drawing/2014/main" val="2719432603"/>
                    </a:ext>
                  </a:extLst>
                </a:gridCol>
                <a:gridCol w="659163">
                  <a:extLst>
                    <a:ext uri="{9D8B030D-6E8A-4147-A177-3AD203B41FA5}">
                      <a16:colId xmlns:a16="http://schemas.microsoft.com/office/drawing/2014/main" val="3309083718"/>
                    </a:ext>
                  </a:extLst>
                </a:gridCol>
                <a:gridCol w="659163">
                  <a:extLst>
                    <a:ext uri="{9D8B030D-6E8A-4147-A177-3AD203B41FA5}">
                      <a16:colId xmlns:a16="http://schemas.microsoft.com/office/drawing/2014/main" val="2810598190"/>
                    </a:ext>
                  </a:extLst>
                </a:gridCol>
              </a:tblGrid>
              <a:tr h="306000">
                <a:tc>
                  <a:txBody>
                    <a:bodyPr/>
                    <a:lstStyle/>
                    <a:p>
                      <a:pPr algn="ctr" rtl="0" fontAlgn="t">
                        <a:spcBef>
                          <a:spcPts val="1200"/>
                        </a:spcBef>
                        <a:spcAft>
                          <a:spcPts val="0"/>
                        </a:spcAft>
                      </a:pPr>
                      <a:r>
                        <a:rPr lang="en-US" sz="1400" b="1" u="none" strike="noStrike" dirty="0">
                          <a:solidFill>
                            <a:srgbClr val="000000"/>
                          </a:solidFill>
                          <a:effectLst/>
                          <a:latin typeface="Manrope"/>
                        </a:rPr>
                        <a:t>8</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dirty="0">
                          <a:solidFill>
                            <a:srgbClr val="000000"/>
                          </a:solidFill>
                          <a:effectLst/>
                          <a:latin typeface="Manrope"/>
                        </a:rPr>
                        <a:t>4</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dirty="0">
                          <a:solidFill>
                            <a:srgbClr val="000000"/>
                          </a:solidFill>
                          <a:effectLst/>
                          <a:latin typeface="Manrope"/>
                        </a:rPr>
                        <a:t>2</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a:solidFill>
                            <a:srgbClr val="000000"/>
                          </a:solidFill>
                          <a:effectLst/>
                          <a:latin typeface="Manrope"/>
                        </a:rPr>
                        <a:t>1</a:t>
                      </a:r>
                      <a:endParaRPr lang="en-US" sz="1400">
                        <a:effectLst/>
                        <a:latin typeface="Manrope"/>
                      </a:endParaRPr>
                    </a:p>
                  </a:txBody>
                  <a:tcPr marL="12700" marR="12700" marT="12700" marB="12700" anchor="ctr"/>
                </a:tc>
                <a:extLst>
                  <a:ext uri="{0D108BD9-81ED-4DB2-BD59-A6C34878D82A}">
                    <a16:rowId xmlns:a16="http://schemas.microsoft.com/office/drawing/2014/main" val="1669443499"/>
                  </a:ext>
                </a:extLst>
              </a:tr>
              <a:tr h="306000">
                <a:tc>
                  <a:txBody>
                    <a:bodyPr/>
                    <a:lstStyle/>
                    <a:p>
                      <a:pPr algn="ctr" rtl="0" fontAlgn="t">
                        <a:spcBef>
                          <a:spcPts val="1200"/>
                        </a:spcBef>
                        <a:spcAft>
                          <a:spcPts val="0"/>
                        </a:spcAft>
                      </a:pPr>
                      <a:r>
                        <a:rPr lang="en-US" sz="1400" dirty="0">
                          <a:effectLst/>
                          <a:latin typeface="Manrope"/>
                        </a:rPr>
                        <a:t>0</a:t>
                      </a:r>
                    </a:p>
                  </a:txBody>
                  <a:tcPr marL="12700" marR="12700" marT="12700" marB="12700" anchor="ctr"/>
                </a:tc>
                <a:tc>
                  <a:txBody>
                    <a:bodyPr/>
                    <a:lstStyle/>
                    <a:p>
                      <a:pPr algn="ctr" fontAlgn="t"/>
                      <a:r>
                        <a:rPr lang="en-US" sz="1400" dirty="0">
                          <a:effectLst/>
                          <a:latin typeface="Manrope"/>
                        </a:rPr>
                        <a:t>0</a:t>
                      </a:r>
                    </a:p>
                  </a:txBody>
                  <a:tcPr marL="12700" marR="12700" marT="12700" marB="12700" anchor="ctr"/>
                </a:tc>
                <a:tc>
                  <a:txBody>
                    <a:bodyPr/>
                    <a:lstStyle/>
                    <a:p>
                      <a:pPr algn="ctr" fontAlgn="t"/>
                      <a:r>
                        <a:rPr lang="en-US" sz="1400" dirty="0">
                          <a:effectLst/>
                          <a:latin typeface="Manrope"/>
                        </a:rPr>
                        <a:t>1</a:t>
                      </a:r>
                    </a:p>
                  </a:txBody>
                  <a:tcPr marL="12700" marR="12700" marT="12700" marB="12700" anchor="ctr"/>
                </a:tc>
                <a:tc>
                  <a:txBody>
                    <a:bodyPr/>
                    <a:lstStyle/>
                    <a:p>
                      <a:pPr algn="ctr" fontAlgn="t"/>
                      <a:r>
                        <a:rPr lang="en-US" sz="1400" dirty="0">
                          <a:effectLst/>
                          <a:latin typeface="Manrope"/>
                        </a:rPr>
                        <a:t>0</a:t>
                      </a:r>
                    </a:p>
                  </a:txBody>
                  <a:tcPr marL="12700" marR="12700" marT="12700" marB="12700" anchor="ctr"/>
                </a:tc>
                <a:extLst>
                  <a:ext uri="{0D108BD9-81ED-4DB2-BD59-A6C34878D82A}">
                    <a16:rowId xmlns:a16="http://schemas.microsoft.com/office/drawing/2014/main" val="1725044356"/>
                  </a:ext>
                </a:extLst>
              </a:tr>
            </a:tbl>
          </a:graphicData>
        </a:graphic>
      </p:graphicFrame>
      <p:graphicFrame>
        <p:nvGraphicFramePr>
          <p:cNvPr id="7" name="Table 6">
            <a:extLst>
              <a:ext uri="{FF2B5EF4-FFF2-40B4-BE49-F238E27FC236}">
                <a16:creationId xmlns:a16="http://schemas.microsoft.com/office/drawing/2014/main" id="{351B4B4A-887C-36F9-B4BC-DFC514B75703}"/>
              </a:ext>
            </a:extLst>
          </p:cNvPr>
          <p:cNvGraphicFramePr>
            <a:graphicFrameLocks noGrp="1"/>
          </p:cNvGraphicFramePr>
          <p:nvPr>
            <p:extLst>
              <p:ext uri="{D42A27DB-BD31-4B8C-83A1-F6EECF244321}">
                <p14:modId xmlns:p14="http://schemas.microsoft.com/office/powerpoint/2010/main" val="3077505120"/>
              </p:ext>
            </p:extLst>
          </p:nvPr>
        </p:nvGraphicFramePr>
        <p:xfrm>
          <a:off x="3286882" y="2584921"/>
          <a:ext cx="2636652" cy="612000"/>
        </p:xfrm>
        <a:graphic>
          <a:graphicData uri="http://schemas.openxmlformats.org/drawingml/2006/table">
            <a:tbl>
              <a:tblPr firstRow="1" bandRow="1">
                <a:tableStyleId>{D27102A9-8310-4765-A935-A1911B00CA55}</a:tableStyleId>
              </a:tblPr>
              <a:tblGrid>
                <a:gridCol w="659163">
                  <a:extLst>
                    <a:ext uri="{9D8B030D-6E8A-4147-A177-3AD203B41FA5}">
                      <a16:colId xmlns:a16="http://schemas.microsoft.com/office/drawing/2014/main" val="720309383"/>
                    </a:ext>
                  </a:extLst>
                </a:gridCol>
                <a:gridCol w="659163">
                  <a:extLst>
                    <a:ext uri="{9D8B030D-6E8A-4147-A177-3AD203B41FA5}">
                      <a16:colId xmlns:a16="http://schemas.microsoft.com/office/drawing/2014/main" val="2719432603"/>
                    </a:ext>
                  </a:extLst>
                </a:gridCol>
                <a:gridCol w="659163">
                  <a:extLst>
                    <a:ext uri="{9D8B030D-6E8A-4147-A177-3AD203B41FA5}">
                      <a16:colId xmlns:a16="http://schemas.microsoft.com/office/drawing/2014/main" val="3309083718"/>
                    </a:ext>
                  </a:extLst>
                </a:gridCol>
                <a:gridCol w="659163">
                  <a:extLst>
                    <a:ext uri="{9D8B030D-6E8A-4147-A177-3AD203B41FA5}">
                      <a16:colId xmlns:a16="http://schemas.microsoft.com/office/drawing/2014/main" val="2810598190"/>
                    </a:ext>
                  </a:extLst>
                </a:gridCol>
              </a:tblGrid>
              <a:tr h="306000">
                <a:tc>
                  <a:txBody>
                    <a:bodyPr/>
                    <a:lstStyle/>
                    <a:p>
                      <a:pPr algn="ctr" rtl="0" fontAlgn="t">
                        <a:spcBef>
                          <a:spcPts val="1200"/>
                        </a:spcBef>
                        <a:spcAft>
                          <a:spcPts val="0"/>
                        </a:spcAft>
                      </a:pPr>
                      <a:r>
                        <a:rPr lang="en-US" sz="1400" b="1" u="none" strike="noStrike" dirty="0">
                          <a:solidFill>
                            <a:srgbClr val="000000"/>
                          </a:solidFill>
                          <a:effectLst/>
                          <a:latin typeface="Manrope"/>
                        </a:rPr>
                        <a:t>8</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dirty="0">
                          <a:solidFill>
                            <a:srgbClr val="000000"/>
                          </a:solidFill>
                          <a:effectLst/>
                          <a:latin typeface="Manrope"/>
                        </a:rPr>
                        <a:t>4</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dirty="0">
                          <a:solidFill>
                            <a:srgbClr val="000000"/>
                          </a:solidFill>
                          <a:effectLst/>
                          <a:latin typeface="Manrope"/>
                        </a:rPr>
                        <a:t>2</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a:solidFill>
                            <a:srgbClr val="000000"/>
                          </a:solidFill>
                          <a:effectLst/>
                          <a:latin typeface="Manrope"/>
                        </a:rPr>
                        <a:t>1</a:t>
                      </a:r>
                      <a:endParaRPr lang="en-US" sz="1400">
                        <a:effectLst/>
                        <a:latin typeface="Manrope"/>
                      </a:endParaRPr>
                    </a:p>
                  </a:txBody>
                  <a:tcPr marL="12700" marR="12700" marT="12700" marB="12700" anchor="ctr"/>
                </a:tc>
                <a:extLst>
                  <a:ext uri="{0D108BD9-81ED-4DB2-BD59-A6C34878D82A}">
                    <a16:rowId xmlns:a16="http://schemas.microsoft.com/office/drawing/2014/main" val="1669443499"/>
                  </a:ext>
                </a:extLst>
              </a:tr>
              <a:tr h="306000">
                <a:tc>
                  <a:txBody>
                    <a:bodyPr/>
                    <a:lstStyle/>
                    <a:p>
                      <a:pPr algn="ctr" rtl="0" fontAlgn="t">
                        <a:spcBef>
                          <a:spcPts val="1200"/>
                        </a:spcBef>
                        <a:spcAft>
                          <a:spcPts val="0"/>
                        </a:spcAft>
                      </a:pPr>
                      <a:r>
                        <a:rPr lang="en-US" sz="1400" dirty="0">
                          <a:effectLst/>
                          <a:latin typeface="Manrope"/>
                        </a:rPr>
                        <a:t>0</a:t>
                      </a:r>
                    </a:p>
                  </a:txBody>
                  <a:tcPr marL="12700" marR="12700" marT="12700" marB="12700" anchor="ctr"/>
                </a:tc>
                <a:tc>
                  <a:txBody>
                    <a:bodyPr/>
                    <a:lstStyle/>
                    <a:p>
                      <a:pPr algn="ctr" fontAlgn="t"/>
                      <a:r>
                        <a:rPr lang="en-US" sz="1400" dirty="0">
                          <a:effectLst/>
                          <a:latin typeface="Manrope"/>
                        </a:rPr>
                        <a:t>0</a:t>
                      </a:r>
                    </a:p>
                  </a:txBody>
                  <a:tcPr marL="12700" marR="12700" marT="12700" marB="12700" anchor="ctr"/>
                </a:tc>
                <a:tc>
                  <a:txBody>
                    <a:bodyPr/>
                    <a:lstStyle/>
                    <a:p>
                      <a:pPr algn="ctr" fontAlgn="t"/>
                      <a:r>
                        <a:rPr lang="en-US" sz="1400" dirty="0">
                          <a:effectLst/>
                          <a:latin typeface="Manrope"/>
                        </a:rPr>
                        <a:t>1</a:t>
                      </a:r>
                    </a:p>
                  </a:txBody>
                  <a:tcPr marL="12700" marR="12700" marT="12700" marB="12700" anchor="ctr"/>
                </a:tc>
                <a:tc>
                  <a:txBody>
                    <a:bodyPr/>
                    <a:lstStyle/>
                    <a:p>
                      <a:pPr algn="ctr" fontAlgn="t"/>
                      <a:r>
                        <a:rPr lang="en-US" sz="1400" dirty="0">
                          <a:effectLst/>
                          <a:latin typeface="Manrope"/>
                        </a:rPr>
                        <a:t>1</a:t>
                      </a:r>
                    </a:p>
                  </a:txBody>
                  <a:tcPr marL="12700" marR="12700" marT="12700" marB="12700" anchor="ctr"/>
                </a:tc>
                <a:extLst>
                  <a:ext uri="{0D108BD9-81ED-4DB2-BD59-A6C34878D82A}">
                    <a16:rowId xmlns:a16="http://schemas.microsoft.com/office/drawing/2014/main" val="1725044356"/>
                  </a:ext>
                </a:extLst>
              </a:tr>
            </a:tbl>
          </a:graphicData>
        </a:graphic>
      </p:graphicFrame>
    </p:spTree>
    <p:extLst>
      <p:ext uri="{BB962C8B-B14F-4D97-AF65-F5344CB8AC3E}">
        <p14:creationId xmlns:p14="http://schemas.microsoft.com/office/powerpoint/2010/main" val="907279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A80BD0-DA60-059B-26E9-70245C27A897}"/>
              </a:ext>
            </a:extLst>
          </p:cNvPr>
          <p:cNvSpPr>
            <a:spLocks noGrp="1"/>
          </p:cNvSpPr>
          <p:nvPr>
            <p:ph type="title"/>
          </p:nvPr>
        </p:nvSpPr>
        <p:spPr/>
        <p:txBody>
          <a:bodyPr/>
          <a:lstStyle/>
          <a:p>
            <a:r>
              <a:rPr lang="en-US" dirty="0"/>
              <a:t>Worked Example 2</a:t>
            </a:r>
          </a:p>
        </p:txBody>
      </p:sp>
      <p:pic>
        <p:nvPicPr>
          <p:cNvPr id="8" name="Picture Placeholder 7">
            <a:extLst>
              <a:ext uri="{FF2B5EF4-FFF2-40B4-BE49-F238E27FC236}">
                <a16:creationId xmlns:a16="http://schemas.microsoft.com/office/drawing/2014/main" id="{D38DBC91-AC3D-F239-72DD-66F383E8C218}"/>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440ECF88-829F-87E4-3AA0-7D8DC3A36836}"/>
              </a:ext>
            </a:extLst>
          </p:cNvPr>
          <p:cNvSpPr>
            <a:spLocks noGrp="1"/>
          </p:cNvSpPr>
          <p:nvPr>
            <p:ph type="body" sz="quarter" idx="12"/>
          </p:nvPr>
        </p:nvSpPr>
        <p:spPr/>
        <p:txBody>
          <a:bodyPr>
            <a:noAutofit/>
          </a:bodyPr>
          <a:lstStyle/>
          <a:p>
            <a:pPr fontAlgn="base">
              <a:lnSpc>
                <a:spcPct val="150000"/>
              </a:lnSpc>
              <a:spcBef>
                <a:spcPts val="1200"/>
              </a:spcBef>
              <a:spcAft>
                <a:spcPts val="0"/>
              </a:spcAft>
            </a:pPr>
            <a:r>
              <a:rPr lang="en-US" dirty="0"/>
              <a:t>Consider the number 11101010.</a:t>
            </a:r>
          </a:p>
          <a:p>
            <a:pPr fontAlgn="base">
              <a:lnSpc>
                <a:spcPct val="150000"/>
              </a:lnSpc>
              <a:spcBef>
                <a:spcPts val="1200"/>
              </a:spcBef>
              <a:spcAft>
                <a:spcPts val="0"/>
              </a:spcAft>
            </a:pPr>
            <a:r>
              <a:rPr lang="en-US" dirty="0"/>
              <a:t>This is already 8 bits, so we can straightaway split it into our two nibbles.</a:t>
            </a:r>
            <a:br>
              <a:rPr lang="en-US" dirty="0"/>
            </a:br>
            <a:br>
              <a:rPr lang="en-US" dirty="0"/>
            </a:br>
            <a:endParaRPr lang="en-US" dirty="0"/>
          </a:p>
          <a:p>
            <a:pPr fontAlgn="base">
              <a:lnSpc>
                <a:spcPct val="150000"/>
              </a:lnSpc>
              <a:spcBef>
                <a:spcPts val="1200"/>
              </a:spcBef>
              <a:spcAft>
                <a:spcPts val="0"/>
              </a:spcAft>
            </a:pPr>
            <a:r>
              <a:rPr lang="en-US" dirty="0"/>
              <a:t>We can now convert these two nibbles into their hexadecimal values.</a:t>
            </a:r>
          </a:p>
          <a:p>
            <a:pPr fontAlgn="base">
              <a:lnSpc>
                <a:spcPct val="150000"/>
              </a:lnSpc>
              <a:spcBef>
                <a:spcPts val="1200"/>
              </a:spcBef>
              <a:spcAft>
                <a:spcPts val="0"/>
              </a:spcAft>
            </a:pPr>
            <a:r>
              <a:rPr lang="en-US" dirty="0"/>
              <a:t>The first number is equal to 14, which in hexadecimal is </a:t>
            </a:r>
            <a:r>
              <a:rPr lang="en-US" b="1" dirty="0"/>
              <a:t>E</a:t>
            </a:r>
            <a:r>
              <a:rPr lang="en-US" dirty="0"/>
              <a:t>.</a:t>
            </a:r>
          </a:p>
          <a:p>
            <a:pPr fontAlgn="base">
              <a:lnSpc>
                <a:spcPct val="150000"/>
              </a:lnSpc>
              <a:spcBef>
                <a:spcPts val="1200"/>
              </a:spcBef>
              <a:spcAft>
                <a:spcPts val="0"/>
              </a:spcAft>
            </a:pPr>
            <a:r>
              <a:rPr lang="en-US" dirty="0"/>
              <a:t>The second number is equal to 10, which in hexadecimal is </a:t>
            </a:r>
            <a:r>
              <a:rPr lang="en-US" b="1" dirty="0"/>
              <a:t>A</a:t>
            </a:r>
            <a:r>
              <a:rPr lang="en-US" dirty="0"/>
              <a:t>.</a:t>
            </a:r>
          </a:p>
          <a:p>
            <a:pPr fontAlgn="base">
              <a:lnSpc>
                <a:spcPct val="150000"/>
              </a:lnSpc>
              <a:spcBef>
                <a:spcPts val="1200"/>
              </a:spcBef>
              <a:spcAft>
                <a:spcPts val="0"/>
              </a:spcAft>
            </a:pPr>
            <a:r>
              <a:rPr lang="en-US" dirty="0"/>
              <a:t>So, the binary number 11101010 in hexadecimal is </a:t>
            </a:r>
            <a:r>
              <a:rPr lang="en-US" b="1" dirty="0"/>
              <a:t>EA</a:t>
            </a:r>
            <a:r>
              <a:rPr lang="en-US" dirty="0"/>
              <a:t>.</a:t>
            </a:r>
          </a:p>
        </p:txBody>
      </p:sp>
      <p:sp>
        <p:nvSpPr>
          <p:cNvPr id="6" name="Rectangle 1">
            <a:hlinkClick r:id="rId4"/>
            <a:extLst>
              <a:ext uri="{FF2B5EF4-FFF2-40B4-BE49-F238E27FC236}">
                <a16:creationId xmlns:a16="http://schemas.microsoft.com/office/drawing/2014/main" id="{90AEE1A7-D832-A4C6-5905-9FB7BD28B500}"/>
              </a:ext>
            </a:extLst>
          </p:cNvPr>
          <p:cNvSpPr>
            <a:spLocks noChangeArrowheads="1"/>
          </p:cNvSpPr>
          <p:nvPr/>
        </p:nvSpPr>
        <p:spPr bwMode="auto">
          <a:xfrm>
            <a:off x="437001" y="3473410"/>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b="1" dirty="0"/>
          </a:p>
        </p:txBody>
      </p:sp>
      <p:graphicFrame>
        <p:nvGraphicFramePr>
          <p:cNvPr id="5" name="Table 4">
            <a:extLst>
              <a:ext uri="{FF2B5EF4-FFF2-40B4-BE49-F238E27FC236}">
                <a16:creationId xmlns:a16="http://schemas.microsoft.com/office/drawing/2014/main" id="{458407B1-9E52-0DC7-D13E-D613442DE3BF}"/>
              </a:ext>
            </a:extLst>
          </p:cNvPr>
          <p:cNvGraphicFramePr>
            <a:graphicFrameLocks noGrp="1"/>
          </p:cNvGraphicFramePr>
          <p:nvPr>
            <p:extLst>
              <p:ext uri="{D42A27DB-BD31-4B8C-83A1-F6EECF244321}">
                <p14:modId xmlns:p14="http://schemas.microsoft.com/office/powerpoint/2010/main" val="3632546140"/>
              </p:ext>
            </p:extLst>
          </p:nvPr>
        </p:nvGraphicFramePr>
        <p:xfrm>
          <a:off x="481517" y="2616534"/>
          <a:ext cx="2636652" cy="612000"/>
        </p:xfrm>
        <a:graphic>
          <a:graphicData uri="http://schemas.openxmlformats.org/drawingml/2006/table">
            <a:tbl>
              <a:tblPr firstRow="1" bandRow="1">
                <a:tableStyleId>{D27102A9-8310-4765-A935-A1911B00CA55}</a:tableStyleId>
              </a:tblPr>
              <a:tblGrid>
                <a:gridCol w="659163">
                  <a:extLst>
                    <a:ext uri="{9D8B030D-6E8A-4147-A177-3AD203B41FA5}">
                      <a16:colId xmlns:a16="http://schemas.microsoft.com/office/drawing/2014/main" val="720309383"/>
                    </a:ext>
                  </a:extLst>
                </a:gridCol>
                <a:gridCol w="659163">
                  <a:extLst>
                    <a:ext uri="{9D8B030D-6E8A-4147-A177-3AD203B41FA5}">
                      <a16:colId xmlns:a16="http://schemas.microsoft.com/office/drawing/2014/main" val="2719432603"/>
                    </a:ext>
                  </a:extLst>
                </a:gridCol>
                <a:gridCol w="659163">
                  <a:extLst>
                    <a:ext uri="{9D8B030D-6E8A-4147-A177-3AD203B41FA5}">
                      <a16:colId xmlns:a16="http://schemas.microsoft.com/office/drawing/2014/main" val="3309083718"/>
                    </a:ext>
                  </a:extLst>
                </a:gridCol>
                <a:gridCol w="659163">
                  <a:extLst>
                    <a:ext uri="{9D8B030D-6E8A-4147-A177-3AD203B41FA5}">
                      <a16:colId xmlns:a16="http://schemas.microsoft.com/office/drawing/2014/main" val="2810598190"/>
                    </a:ext>
                  </a:extLst>
                </a:gridCol>
              </a:tblGrid>
              <a:tr h="306000">
                <a:tc>
                  <a:txBody>
                    <a:bodyPr/>
                    <a:lstStyle/>
                    <a:p>
                      <a:pPr algn="ctr" rtl="0" fontAlgn="t">
                        <a:spcBef>
                          <a:spcPts val="1200"/>
                        </a:spcBef>
                        <a:spcAft>
                          <a:spcPts val="0"/>
                        </a:spcAft>
                      </a:pPr>
                      <a:r>
                        <a:rPr lang="en-US" sz="1400" b="1" u="none" strike="noStrike" dirty="0">
                          <a:solidFill>
                            <a:srgbClr val="000000"/>
                          </a:solidFill>
                          <a:effectLst/>
                          <a:latin typeface="Manrope"/>
                        </a:rPr>
                        <a:t>8</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dirty="0">
                          <a:solidFill>
                            <a:srgbClr val="000000"/>
                          </a:solidFill>
                          <a:effectLst/>
                          <a:latin typeface="Manrope"/>
                        </a:rPr>
                        <a:t>4</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dirty="0">
                          <a:solidFill>
                            <a:srgbClr val="000000"/>
                          </a:solidFill>
                          <a:effectLst/>
                          <a:latin typeface="Manrope"/>
                        </a:rPr>
                        <a:t>2</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a:solidFill>
                            <a:srgbClr val="000000"/>
                          </a:solidFill>
                          <a:effectLst/>
                          <a:latin typeface="Manrope"/>
                        </a:rPr>
                        <a:t>1</a:t>
                      </a:r>
                      <a:endParaRPr lang="en-US" sz="1400">
                        <a:effectLst/>
                        <a:latin typeface="Manrope"/>
                      </a:endParaRPr>
                    </a:p>
                  </a:txBody>
                  <a:tcPr marL="12700" marR="12700" marT="12700" marB="12700" anchor="ctr"/>
                </a:tc>
                <a:extLst>
                  <a:ext uri="{0D108BD9-81ED-4DB2-BD59-A6C34878D82A}">
                    <a16:rowId xmlns:a16="http://schemas.microsoft.com/office/drawing/2014/main" val="1669443499"/>
                  </a:ext>
                </a:extLst>
              </a:tr>
              <a:tr h="306000">
                <a:tc>
                  <a:txBody>
                    <a:bodyPr/>
                    <a:lstStyle/>
                    <a:p>
                      <a:pPr algn="ctr" rtl="0" fontAlgn="t">
                        <a:spcBef>
                          <a:spcPts val="1200"/>
                        </a:spcBef>
                        <a:spcAft>
                          <a:spcPts val="0"/>
                        </a:spcAft>
                      </a:pPr>
                      <a:r>
                        <a:rPr lang="en-US" sz="1400" dirty="0">
                          <a:effectLst/>
                          <a:latin typeface="Manrope"/>
                        </a:rPr>
                        <a:t>1</a:t>
                      </a:r>
                    </a:p>
                  </a:txBody>
                  <a:tcPr marL="12700" marR="12700" marT="12700" marB="12700" anchor="ctr"/>
                </a:tc>
                <a:tc>
                  <a:txBody>
                    <a:bodyPr/>
                    <a:lstStyle/>
                    <a:p>
                      <a:pPr algn="ctr" fontAlgn="t"/>
                      <a:r>
                        <a:rPr lang="en-US" sz="1400" dirty="0">
                          <a:effectLst/>
                          <a:latin typeface="Manrope"/>
                        </a:rPr>
                        <a:t>1</a:t>
                      </a:r>
                    </a:p>
                  </a:txBody>
                  <a:tcPr marL="12700" marR="12700" marT="12700" marB="12700" anchor="ctr"/>
                </a:tc>
                <a:tc>
                  <a:txBody>
                    <a:bodyPr/>
                    <a:lstStyle/>
                    <a:p>
                      <a:pPr algn="ctr" fontAlgn="t"/>
                      <a:r>
                        <a:rPr lang="en-US" sz="1400" dirty="0">
                          <a:effectLst/>
                          <a:latin typeface="Manrope"/>
                        </a:rPr>
                        <a:t>1</a:t>
                      </a:r>
                    </a:p>
                  </a:txBody>
                  <a:tcPr marL="12700" marR="12700" marT="12700" marB="12700" anchor="ctr"/>
                </a:tc>
                <a:tc>
                  <a:txBody>
                    <a:bodyPr/>
                    <a:lstStyle/>
                    <a:p>
                      <a:pPr algn="ctr" fontAlgn="t"/>
                      <a:r>
                        <a:rPr lang="en-US" sz="1400" dirty="0">
                          <a:effectLst/>
                          <a:latin typeface="Manrope"/>
                        </a:rPr>
                        <a:t>0</a:t>
                      </a:r>
                    </a:p>
                  </a:txBody>
                  <a:tcPr marL="12700" marR="12700" marT="12700" marB="12700" anchor="ctr"/>
                </a:tc>
                <a:extLst>
                  <a:ext uri="{0D108BD9-81ED-4DB2-BD59-A6C34878D82A}">
                    <a16:rowId xmlns:a16="http://schemas.microsoft.com/office/drawing/2014/main" val="1725044356"/>
                  </a:ext>
                </a:extLst>
              </a:tr>
            </a:tbl>
          </a:graphicData>
        </a:graphic>
      </p:graphicFrame>
      <p:graphicFrame>
        <p:nvGraphicFramePr>
          <p:cNvPr id="12" name="Table 11">
            <a:extLst>
              <a:ext uri="{FF2B5EF4-FFF2-40B4-BE49-F238E27FC236}">
                <a16:creationId xmlns:a16="http://schemas.microsoft.com/office/drawing/2014/main" id="{1BBC9A2C-3F4F-AEDF-F922-00CE647DEE74}"/>
              </a:ext>
            </a:extLst>
          </p:cNvPr>
          <p:cNvGraphicFramePr>
            <a:graphicFrameLocks noGrp="1"/>
          </p:cNvGraphicFramePr>
          <p:nvPr>
            <p:extLst>
              <p:ext uri="{D42A27DB-BD31-4B8C-83A1-F6EECF244321}">
                <p14:modId xmlns:p14="http://schemas.microsoft.com/office/powerpoint/2010/main" val="3495056839"/>
              </p:ext>
            </p:extLst>
          </p:nvPr>
        </p:nvGraphicFramePr>
        <p:xfrm>
          <a:off x="3286882" y="2616534"/>
          <a:ext cx="2636652" cy="612000"/>
        </p:xfrm>
        <a:graphic>
          <a:graphicData uri="http://schemas.openxmlformats.org/drawingml/2006/table">
            <a:tbl>
              <a:tblPr firstRow="1" bandRow="1">
                <a:tableStyleId>{D27102A9-8310-4765-A935-A1911B00CA55}</a:tableStyleId>
              </a:tblPr>
              <a:tblGrid>
                <a:gridCol w="659163">
                  <a:extLst>
                    <a:ext uri="{9D8B030D-6E8A-4147-A177-3AD203B41FA5}">
                      <a16:colId xmlns:a16="http://schemas.microsoft.com/office/drawing/2014/main" val="720309383"/>
                    </a:ext>
                  </a:extLst>
                </a:gridCol>
                <a:gridCol w="659163">
                  <a:extLst>
                    <a:ext uri="{9D8B030D-6E8A-4147-A177-3AD203B41FA5}">
                      <a16:colId xmlns:a16="http://schemas.microsoft.com/office/drawing/2014/main" val="2719432603"/>
                    </a:ext>
                  </a:extLst>
                </a:gridCol>
                <a:gridCol w="659163">
                  <a:extLst>
                    <a:ext uri="{9D8B030D-6E8A-4147-A177-3AD203B41FA5}">
                      <a16:colId xmlns:a16="http://schemas.microsoft.com/office/drawing/2014/main" val="3309083718"/>
                    </a:ext>
                  </a:extLst>
                </a:gridCol>
                <a:gridCol w="659163">
                  <a:extLst>
                    <a:ext uri="{9D8B030D-6E8A-4147-A177-3AD203B41FA5}">
                      <a16:colId xmlns:a16="http://schemas.microsoft.com/office/drawing/2014/main" val="2810598190"/>
                    </a:ext>
                  </a:extLst>
                </a:gridCol>
              </a:tblGrid>
              <a:tr h="306000">
                <a:tc>
                  <a:txBody>
                    <a:bodyPr/>
                    <a:lstStyle/>
                    <a:p>
                      <a:pPr algn="ctr" rtl="0" fontAlgn="t">
                        <a:spcBef>
                          <a:spcPts val="1200"/>
                        </a:spcBef>
                        <a:spcAft>
                          <a:spcPts val="0"/>
                        </a:spcAft>
                      </a:pPr>
                      <a:r>
                        <a:rPr lang="en-US" sz="1400" b="1" u="none" strike="noStrike" dirty="0">
                          <a:solidFill>
                            <a:srgbClr val="000000"/>
                          </a:solidFill>
                          <a:effectLst/>
                          <a:latin typeface="Manrope"/>
                        </a:rPr>
                        <a:t>8</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dirty="0">
                          <a:solidFill>
                            <a:srgbClr val="000000"/>
                          </a:solidFill>
                          <a:effectLst/>
                          <a:latin typeface="Manrope"/>
                        </a:rPr>
                        <a:t>4</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dirty="0">
                          <a:solidFill>
                            <a:srgbClr val="000000"/>
                          </a:solidFill>
                          <a:effectLst/>
                          <a:latin typeface="Manrope"/>
                        </a:rPr>
                        <a:t>2</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a:solidFill>
                            <a:srgbClr val="000000"/>
                          </a:solidFill>
                          <a:effectLst/>
                          <a:latin typeface="Manrope"/>
                        </a:rPr>
                        <a:t>1</a:t>
                      </a:r>
                      <a:endParaRPr lang="en-US" sz="1400">
                        <a:effectLst/>
                        <a:latin typeface="Manrope"/>
                      </a:endParaRPr>
                    </a:p>
                  </a:txBody>
                  <a:tcPr marL="12700" marR="12700" marT="12700" marB="12700" anchor="ctr"/>
                </a:tc>
                <a:extLst>
                  <a:ext uri="{0D108BD9-81ED-4DB2-BD59-A6C34878D82A}">
                    <a16:rowId xmlns:a16="http://schemas.microsoft.com/office/drawing/2014/main" val="1669443499"/>
                  </a:ext>
                </a:extLst>
              </a:tr>
              <a:tr h="306000">
                <a:tc>
                  <a:txBody>
                    <a:bodyPr/>
                    <a:lstStyle/>
                    <a:p>
                      <a:pPr algn="ctr" rtl="0" fontAlgn="t">
                        <a:spcBef>
                          <a:spcPts val="1200"/>
                        </a:spcBef>
                        <a:spcAft>
                          <a:spcPts val="0"/>
                        </a:spcAft>
                      </a:pPr>
                      <a:r>
                        <a:rPr lang="en-US" sz="1400" dirty="0">
                          <a:effectLst/>
                          <a:latin typeface="Manrope"/>
                        </a:rPr>
                        <a:t>1</a:t>
                      </a:r>
                    </a:p>
                  </a:txBody>
                  <a:tcPr marL="12700" marR="12700" marT="12700" marB="12700" anchor="ctr"/>
                </a:tc>
                <a:tc>
                  <a:txBody>
                    <a:bodyPr/>
                    <a:lstStyle/>
                    <a:p>
                      <a:pPr algn="ctr" fontAlgn="t"/>
                      <a:r>
                        <a:rPr lang="en-US" sz="1400" dirty="0">
                          <a:effectLst/>
                          <a:latin typeface="Manrope"/>
                        </a:rPr>
                        <a:t>0</a:t>
                      </a:r>
                    </a:p>
                  </a:txBody>
                  <a:tcPr marL="12700" marR="12700" marT="12700" marB="12700" anchor="ctr"/>
                </a:tc>
                <a:tc>
                  <a:txBody>
                    <a:bodyPr/>
                    <a:lstStyle/>
                    <a:p>
                      <a:pPr algn="ctr" fontAlgn="t"/>
                      <a:r>
                        <a:rPr lang="en-US" sz="1400" dirty="0">
                          <a:effectLst/>
                          <a:latin typeface="Manrope"/>
                        </a:rPr>
                        <a:t>1</a:t>
                      </a:r>
                    </a:p>
                  </a:txBody>
                  <a:tcPr marL="12700" marR="12700" marT="12700" marB="12700" anchor="ctr"/>
                </a:tc>
                <a:tc>
                  <a:txBody>
                    <a:bodyPr/>
                    <a:lstStyle/>
                    <a:p>
                      <a:pPr algn="ctr" fontAlgn="t"/>
                      <a:r>
                        <a:rPr lang="en-US" sz="1400" dirty="0">
                          <a:effectLst/>
                          <a:latin typeface="Manrope"/>
                        </a:rPr>
                        <a:t>0</a:t>
                      </a:r>
                    </a:p>
                  </a:txBody>
                  <a:tcPr marL="12700" marR="12700" marT="12700" marB="12700" anchor="ctr"/>
                </a:tc>
                <a:extLst>
                  <a:ext uri="{0D108BD9-81ED-4DB2-BD59-A6C34878D82A}">
                    <a16:rowId xmlns:a16="http://schemas.microsoft.com/office/drawing/2014/main" val="1725044356"/>
                  </a:ext>
                </a:extLst>
              </a:tr>
            </a:tbl>
          </a:graphicData>
        </a:graphic>
      </p:graphicFrame>
    </p:spTree>
    <p:extLst>
      <p:ext uri="{BB962C8B-B14F-4D97-AF65-F5344CB8AC3E}">
        <p14:creationId xmlns:p14="http://schemas.microsoft.com/office/powerpoint/2010/main" val="38495379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A80BD0-DA60-059B-26E9-70245C27A897}"/>
              </a:ext>
            </a:extLst>
          </p:cNvPr>
          <p:cNvSpPr>
            <a:spLocks noGrp="1"/>
          </p:cNvSpPr>
          <p:nvPr>
            <p:ph type="title"/>
          </p:nvPr>
        </p:nvSpPr>
        <p:spPr/>
        <p:txBody>
          <a:bodyPr/>
          <a:lstStyle/>
          <a:p>
            <a:r>
              <a:rPr lang="en-US" dirty="0"/>
              <a:t>How to Convert Hex to Binary</a:t>
            </a:r>
          </a:p>
        </p:txBody>
      </p:sp>
      <p:pic>
        <p:nvPicPr>
          <p:cNvPr id="11" name="Picture Placeholder 10">
            <a:extLst>
              <a:ext uri="{FF2B5EF4-FFF2-40B4-BE49-F238E27FC236}">
                <a16:creationId xmlns:a16="http://schemas.microsoft.com/office/drawing/2014/main" id="{A7A8648B-D5B6-208F-2760-38DDB67B133C}"/>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440ECF88-829F-87E4-3AA0-7D8DC3A36836}"/>
              </a:ext>
            </a:extLst>
          </p:cNvPr>
          <p:cNvSpPr>
            <a:spLocks noGrp="1"/>
          </p:cNvSpPr>
          <p:nvPr>
            <p:ph type="body" sz="quarter" idx="12"/>
          </p:nvPr>
        </p:nvSpPr>
        <p:spPr/>
        <p:txBody>
          <a:bodyPr>
            <a:noAutofit/>
          </a:bodyPr>
          <a:lstStyle/>
          <a:p>
            <a:pPr>
              <a:lnSpc>
                <a:spcPct val="150000"/>
              </a:lnSpc>
            </a:pPr>
            <a:r>
              <a:rPr lang="en-US" dirty="0"/>
              <a:t>Yet again, we need to understand that each hex column can be split into a binary nibble - a number between 0 and 15.</a:t>
            </a:r>
          </a:p>
          <a:p>
            <a:pPr>
              <a:lnSpc>
                <a:spcPct val="150000"/>
              </a:lnSpc>
            </a:pPr>
            <a:r>
              <a:rPr lang="en-US" dirty="0"/>
              <a:t>Let’s say you have a hex number. We’ll use 4D.</a:t>
            </a:r>
          </a:p>
          <a:p>
            <a:pPr>
              <a:lnSpc>
                <a:spcPct val="150000"/>
              </a:lnSpc>
            </a:pPr>
            <a:r>
              <a:rPr lang="en-US" dirty="0"/>
              <a:t>What we need to do is recognise that these are two individual nibbles, and so we work out these separately.</a:t>
            </a:r>
          </a:p>
          <a:p>
            <a:pPr>
              <a:lnSpc>
                <a:spcPct val="150000"/>
              </a:lnSpc>
            </a:pPr>
            <a:endParaRPr lang="en-US" dirty="0"/>
          </a:p>
          <a:p>
            <a:pPr>
              <a:lnSpc>
                <a:spcPct val="150000"/>
              </a:lnSpc>
            </a:pPr>
            <a:endParaRPr lang="en-US" dirty="0"/>
          </a:p>
          <a:p>
            <a:pPr>
              <a:lnSpc>
                <a:spcPct val="150000"/>
              </a:lnSpc>
            </a:pPr>
            <a:r>
              <a:rPr lang="en-US" dirty="0"/>
              <a:t>Then, we simply stick them together.</a:t>
            </a:r>
          </a:p>
          <a:p>
            <a:pPr>
              <a:lnSpc>
                <a:spcPct val="150000"/>
              </a:lnSpc>
            </a:pPr>
            <a:endParaRPr lang="en-US" dirty="0"/>
          </a:p>
          <a:p>
            <a:pPr>
              <a:lnSpc>
                <a:spcPct val="150000"/>
              </a:lnSpc>
            </a:pPr>
            <a:endParaRPr lang="en-US" dirty="0"/>
          </a:p>
          <a:p>
            <a:pPr>
              <a:lnSpc>
                <a:spcPct val="150000"/>
              </a:lnSpc>
            </a:pPr>
            <a:r>
              <a:rPr lang="en-US" dirty="0"/>
              <a:t>So, the hex number 4D is 01001011 in binary.</a:t>
            </a:r>
          </a:p>
          <a:p>
            <a:pPr>
              <a:lnSpc>
                <a:spcPct val="150000"/>
              </a:lnSpc>
            </a:pPr>
            <a:endParaRPr lang="en-US" dirty="0"/>
          </a:p>
        </p:txBody>
      </p:sp>
      <p:sp>
        <p:nvSpPr>
          <p:cNvPr id="6" name="Rectangle 1">
            <a:hlinkClick r:id="rId4"/>
            <a:extLst>
              <a:ext uri="{FF2B5EF4-FFF2-40B4-BE49-F238E27FC236}">
                <a16:creationId xmlns:a16="http://schemas.microsoft.com/office/drawing/2014/main" id="{90AEE1A7-D832-A4C6-5905-9FB7BD28B500}"/>
              </a:ext>
            </a:extLst>
          </p:cNvPr>
          <p:cNvSpPr>
            <a:spLocks noChangeArrowheads="1"/>
          </p:cNvSpPr>
          <p:nvPr/>
        </p:nvSpPr>
        <p:spPr bwMode="auto">
          <a:xfrm>
            <a:off x="437001" y="3473410"/>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b="1" dirty="0"/>
          </a:p>
        </p:txBody>
      </p:sp>
      <p:graphicFrame>
        <p:nvGraphicFramePr>
          <p:cNvPr id="5" name="Table 4">
            <a:extLst>
              <a:ext uri="{FF2B5EF4-FFF2-40B4-BE49-F238E27FC236}">
                <a16:creationId xmlns:a16="http://schemas.microsoft.com/office/drawing/2014/main" id="{6BFEAFE5-E898-0E9B-7EEE-FED598D9726E}"/>
              </a:ext>
            </a:extLst>
          </p:cNvPr>
          <p:cNvGraphicFramePr>
            <a:graphicFrameLocks noGrp="1"/>
          </p:cNvGraphicFramePr>
          <p:nvPr>
            <p:extLst>
              <p:ext uri="{D42A27DB-BD31-4B8C-83A1-F6EECF244321}">
                <p14:modId xmlns:p14="http://schemas.microsoft.com/office/powerpoint/2010/main" val="1660041043"/>
              </p:ext>
            </p:extLst>
          </p:nvPr>
        </p:nvGraphicFramePr>
        <p:xfrm>
          <a:off x="481517" y="3536742"/>
          <a:ext cx="2636652" cy="612000"/>
        </p:xfrm>
        <a:graphic>
          <a:graphicData uri="http://schemas.openxmlformats.org/drawingml/2006/table">
            <a:tbl>
              <a:tblPr firstRow="1" bandRow="1">
                <a:tableStyleId>{D27102A9-8310-4765-A935-A1911B00CA55}</a:tableStyleId>
              </a:tblPr>
              <a:tblGrid>
                <a:gridCol w="659163">
                  <a:extLst>
                    <a:ext uri="{9D8B030D-6E8A-4147-A177-3AD203B41FA5}">
                      <a16:colId xmlns:a16="http://schemas.microsoft.com/office/drawing/2014/main" val="720309383"/>
                    </a:ext>
                  </a:extLst>
                </a:gridCol>
                <a:gridCol w="659163">
                  <a:extLst>
                    <a:ext uri="{9D8B030D-6E8A-4147-A177-3AD203B41FA5}">
                      <a16:colId xmlns:a16="http://schemas.microsoft.com/office/drawing/2014/main" val="2719432603"/>
                    </a:ext>
                  </a:extLst>
                </a:gridCol>
                <a:gridCol w="659163">
                  <a:extLst>
                    <a:ext uri="{9D8B030D-6E8A-4147-A177-3AD203B41FA5}">
                      <a16:colId xmlns:a16="http://schemas.microsoft.com/office/drawing/2014/main" val="3309083718"/>
                    </a:ext>
                  </a:extLst>
                </a:gridCol>
                <a:gridCol w="659163">
                  <a:extLst>
                    <a:ext uri="{9D8B030D-6E8A-4147-A177-3AD203B41FA5}">
                      <a16:colId xmlns:a16="http://schemas.microsoft.com/office/drawing/2014/main" val="2810598190"/>
                    </a:ext>
                  </a:extLst>
                </a:gridCol>
              </a:tblGrid>
              <a:tr h="306000">
                <a:tc>
                  <a:txBody>
                    <a:bodyPr/>
                    <a:lstStyle/>
                    <a:p>
                      <a:pPr algn="ctr" rtl="0" fontAlgn="t">
                        <a:spcBef>
                          <a:spcPts val="1200"/>
                        </a:spcBef>
                        <a:spcAft>
                          <a:spcPts val="0"/>
                        </a:spcAft>
                      </a:pPr>
                      <a:r>
                        <a:rPr lang="en-US" sz="1400" b="1" u="none" strike="noStrike" dirty="0">
                          <a:solidFill>
                            <a:srgbClr val="000000"/>
                          </a:solidFill>
                          <a:effectLst/>
                          <a:latin typeface="Manrope"/>
                        </a:rPr>
                        <a:t>8</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dirty="0">
                          <a:solidFill>
                            <a:srgbClr val="000000"/>
                          </a:solidFill>
                          <a:effectLst/>
                          <a:latin typeface="Manrope"/>
                        </a:rPr>
                        <a:t>4</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dirty="0">
                          <a:solidFill>
                            <a:srgbClr val="000000"/>
                          </a:solidFill>
                          <a:effectLst/>
                          <a:latin typeface="Manrope"/>
                        </a:rPr>
                        <a:t>2</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a:solidFill>
                            <a:srgbClr val="000000"/>
                          </a:solidFill>
                          <a:effectLst/>
                          <a:latin typeface="Manrope"/>
                        </a:rPr>
                        <a:t>1</a:t>
                      </a:r>
                      <a:endParaRPr lang="en-US" sz="1400">
                        <a:effectLst/>
                        <a:latin typeface="Manrope"/>
                      </a:endParaRPr>
                    </a:p>
                  </a:txBody>
                  <a:tcPr marL="12700" marR="12700" marT="12700" marB="12700" anchor="ctr"/>
                </a:tc>
                <a:extLst>
                  <a:ext uri="{0D108BD9-81ED-4DB2-BD59-A6C34878D82A}">
                    <a16:rowId xmlns:a16="http://schemas.microsoft.com/office/drawing/2014/main" val="1669443499"/>
                  </a:ext>
                </a:extLst>
              </a:tr>
              <a:tr h="306000">
                <a:tc>
                  <a:txBody>
                    <a:bodyPr/>
                    <a:lstStyle/>
                    <a:p>
                      <a:pPr algn="ctr" rtl="0" fontAlgn="t">
                        <a:spcBef>
                          <a:spcPts val="1200"/>
                        </a:spcBef>
                        <a:spcAft>
                          <a:spcPts val="0"/>
                        </a:spcAft>
                      </a:pPr>
                      <a:r>
                        <a:rPr lang="en-US" sz="1400" dirty="0">
                          <a:effectLst/>
                          <a:latin typeface="Manrope"/>
                        </a:rPr>
                        <a:t>0</a:t>
                      </a:r>
                    </a:p>
                  </a:txBody>
                  <a:tcPr marL="12700" marR="12700" marT="12700" marB="12700" anchor="ctr"/>
                </a:tc>
                <a:tc>
                  <a:txBody>
                    <a:bodyPr/>
                    <a:lstStyle/>
                    <a:p>
                      <a:pPr algn="ctr" fontAlgn="t"/>
                      <a:r>
                        <a:rPr lang="en-US" sz="1400" dirty="0">
                          <a:effectLst/>
                          <a:latin typeface="Manrope"/>
                        </a:rPr>
                        <a:t>1</a:t>
                      </a:r>
                    </a:p>
                  </a:txBody>
                  <a:tcPr marL="12700" marR="12700" marT="12700" marB="12700" anchor="ctr"/>
                </a:tc>
                <a:tc>
                  <a:txBody>
                    <a:bodyPr/>
                    <a:lstStyle/>
                    <a:p>
                      <a:pPr algn="ctr" fontAlgn="t"/>
                      <a:r>
                        <a:rPr lang="en-US" sz="1400" dirty="0">
                          <a:effectLst/>
                          <a:latin typeface="Manrope"/>
                        </a:rPr>
                        <a:t>0</a:t>
                      </a:r>
                    </a:p>
                  </a:txBody>
                  <a:tcPr marL="12700" marR="12700" marT="12700" marB="12700" anchor="ctr"/>
                </a:tc>
                <a:tc>
                  <a:txBody>
                    <a:bodyPr/>
                    <a:lstStyle/>
                    <a:p>
                      <a:pPr algn="ctr" fontAlgn="t"/>
                      <a:r>
                        <a:rPr lang="en-US" sz="1400" dirty="0">
                          <a:effectLst/>
                          <a:latin typeface="Manrope"/>
                        </a:rPr>
                        <a:t>0</a:t>
                      </a:r>
                    </a:p>
                  </a:txBody>
                  <a:tcPr marL="12700" marR="12700" marT="12700" marB="12700" anchor="ctr"/>
                </a:tc>
                <a:extLst>
                  <a:ext uri="{0D108BD9-81ED-4DB2-BD59-A6C34878D82A}">
                    <a16:rowId xmlns:a16="http://schemas.microsoft.com/office/drawing/2014/main" val="1725044356"/>
                  </a:ext>
                </a:extLst>
              </a:tr>
            </a:tbl>
          </a:graphicData>
        </a:graphic>
      </p:graphicFrame>
      <p:graphicFrame>
        <p:nvGraphicFramePr>
          <p:cNvPr id="8" name="Table 7">
            <a:extLst>
              <a:ext uri="{FF2B5EF4-FFF2-40B4-BE49-F238E27FC236}">
                <a16:creationId xmlns:a16="http://schemas.microsoft.com/office/drawing/2014/main" id="{63F9796A-97CB-6089-D868-81FC8916E465}"/>
              </a:ext>
            </a:extLst>
          </p:cNvPr>
          <p:cNvGraphicFramePr>
            <a:graphicFrameLocks noGrp="1"/>
          </p:cNvGraphicFramePr>
          <p:nvPr>
            <p:extLst>
              <p:ext uri="{D42A27DB-BD31-4B8C-83A1-F6EECF244321}">
                <p14:modId xmlns:p14="http://schemas.microsoft.com/office/powerpoint/2010/main" val="1350147795"/>
              </p:ext>
            </p:extLst>
          </p:nvPr>
        </p:nvGraphicFramePr>
        <p:xfrm>
          <a:off x="3286882" y="3536742"/>
          <a:ext cx="2636652" cy="612000"/>
        </p:xfrm>
        <a:graphic>
          <a:graphicData uri="http://schemas.openxmlformats.org/drawingml/2006/table">
            <a:tbl>
              <a:tblPr firstRow="1" bandRow="1">
                <a:tableStyleId>{D27102A9-8310-4765-A935-A1911B00CA55}</a:tableStyleId>
              </a:tblPr>
              <a:tblGrid>
                <a:gridCol w="659163">
                  <a:extLst>
                    <a:ext uri="{9D8B030D-6E8A-4147-A177-3AD203B41FA5}">
                      <a16:colId xmlns:a16="http://schemas.microsoft.com/office/drawing/2014/main" val="720309383"/>
                    </a:ext>
                  </a:extLst>
                </a:gridCol>
                <a:gridCol w="659163">
                  <a:extLst>
                    <a:ext uri="{9D8B030D-6E8A-4147-A177-3AD203B41FA5}">
                      <a16:colId xmlns:a16="http://schemas.microsoft.com/office/drawing/2014/main" val="2719432603"/>
                    </a:ext>
                  </a:extLst>
                </a:gridCol>
                <a:gridCol w="659163">
                  <a:extLst>
                    <a:ext uri="{9D8B030D-6E8A-4147-A177-3AD203B41FA5}">
                      <a16:colId xmlns:a16="http://schemas.microsoft.com/office/drawing/2014/main" val="3309083718"/>
                    </a:ext>
                  </a:extLst>
                </a:gridCol>
                <a:gridCol w="659163">
                  <a:extLst>
                    <a:ext uri="{9D8B030D-6E8A-4147-A177-3AD203B41FA5}">
                      <a16:colId xmlns:a16="http://schemas.microsoft.com/office/drawing/2014/main" val="2810598190"/>
                    </a:ext>
                  </a:extLst>
                </a:gridCol>
              </a:tblGrid>
              <a:tr h="306000">
                <a:tc>
                  <a:txBody>
                    <a:bodyPr/>
                    <a:lstStyle/>
                    <a:p>
                      <a:pPr algn="ctr" rtl="0" fontAlgn="t">
                        <a:spcBef>
                          <a:spcPts val="1200"/>
                        </a:spcBef>
                        <a:spcAft>
                          <a:spcPts val="0"/>
                        </a:spcAft>
                      </a:pPr>
                      <a:r>
                        <a:rPr lang="en-US" sz="1400" b="1" u="none" strike="noStrike" dirty="0">
                          <a:solidFill>
                            <a:srgbClr val="000000"/>
                          </a:solidFill>
                          <a:effectLst/>
                          <a:latin typeface="Manrope"/>
                        </a:rPr>
                        <a:t>8</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dirty="0">
                          <a:solidFill>
                            <a:srgbClr val="000000"/>
                          </a:solidFill>
                          <a:effectLst/>
                          <a:latin typeface="Manrope"/>
                        </a:rPr>
                        <a:t>4</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dirty="0">
                          <a:solidFill>
                            <a:srgbClr val="000000"/>
                          </a:solidFill>
                          <a:effectLst/>
                          <a:latin typeface="Manrope"/>
                        </a:rPr>
                        <a:t>2</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a:solidFill>
                            <a:srgbClr val="000000"/>
                          </a:solidFill>
                          <a:effectLst/>
                          <a:latin typeface="Manrope"/>
                        </a:rPr>
                        <a:t>1</a:t>
                      </a:r>
                      <a:endParaRPr lang="en-US" sz="1400">
                        <a:effectLst/>
                        <a:latin typeface="Manrope"/>
                      </a:endParaRPr>
                    </a:p>
                  </a:txBody>
                  <a:tcPr marL="12700" marR="12700" marT="12700" marB="12700" anchor="ctr"/>
                </a:tc>
                <a:extLst>
                  <a:ext uri="{0D108BD9-81ED-4DB2-BD59-A6C34878D82A}">
                    <a16:rowId xmlns:a16="http://schemas.microsoft.com/office/drawing/2014/main" val="1669443499"/>
                  </a:ext>
                </a:extLst>
              </a:tr>
              <a:tr h="306000">
                <a:tc>
                  <a:txBody>
                    <a:bodyPr/>
                    <a:lstStyle/>
                    <a:p>
                      <a:pPr algn="ctr" rtl="0" fontAlgn="t">
                        <a:spcBef>
                          <a:spcPts val="1200"/>
                        </a:spcBef>
                        <a:spcAft>
                          <a:spcPts val="0"/>
                        </a:spcAft>
                      </a:pPr>
                      <a:r>
                        <a:rPr lang="en-US" sz="1400" dirty="0">
                          <a:effectLst/>
                          <a:latin typeface="Manrope"/>
                        </a:rPr>
                        <a:t>1</a:t>
                      </a:r>
                    </a:p>
                  </a:txBody>
                  <a:tcPr marL="12700" marR="12700" marT="12700" marB="12700" anchor="ctr"/>
                </a:tc>
                <a:tc>
                  <a:txBody>
                    <a:bodyPr/>
                    <a:lstStyle/>
                    <a:p>
                      <a:pPr algn="ctr" fontAlgn="t"/>
                      <a:r>
                        <a:rPr lang="en-US" sz="1400" dirty="0">
                          <a:effectLst/>
                          <a:latin typeface="Manrope"/>
                        </a:rPr>
                        <a:t>0</a:t>
                      </a:r>
                    </a:p>
                  </a:txBody>
                  <a:tcPr marL="12700" marR="12700" marT="12700" marB="12700" anchor="ctr"/>
                </a:tc>
                <a:tc>
                  <a:txBody>
                    <a:bodyPr/>
                    <a:lstStyle/>
                    <a:p>
                      <a:pPr algn="ctr" fontAlgn="t"/>
                      <a:r>
                        <a:rPr lang="en-US" sz="1400" dirty="0">
                          <a:effectLst/>
                          <a:latin typeface="Manrope"/>
                        </a:rPr>
                        <a:t>1</a:t>
                      </a:r>
                    </a:p>
                  </a:txBody>
                  <a:tcPr marL="12700" marR="12700" marT="12700" marB="12700" anchor="ctr"/>
                </a:tc>
                <a:tc>
                  <a:txBody>
                    <a:bodyPr/>
                    <a:lstStyle/>
                    <a:p>
                      <a:pPr algn="ctr" fontAlgn="t"/>
                      <a:r>
                        <a:rPr lang="en-US" sz="1400" dirty="0">
                          <a:effectLst/>
                          <a:latin typeface="Manrope"/>
                        </a:rPr>
                        <a:t>1</a:t>
                      </a:r>
                    </a:p>
                  </a:txBody>
                  <a:tcPr marL="12700" marR="12700" marT="12700" marB="12700" anchor="ctr"/>
                </a:tc>
                <a:extLst>
                  <a:ext uri="{0D108BD9-81ED-4DB2-BD59-A6C34878D82A}">
                    <a16:rowId xmlns:a16="http://schemas.microsoft.com/office/drawing/2014/main" val="1725044356"/>
                  </a:ext>
                </a:extLst>
              </a:tr>
            </a:tbl>
          </a:graphicData>
        </a:graphic>
      </p:graphicFrame>
      <p:graphicFrame>
        <p:nvGraphicFramePr>
          <p:cNvPr id="10" name="Table 9">
            <a:extLst>
              <a:ext uri="{FF2B5EF4-FFF2-40B4-BE49-F238E27FC236}">
                <a16:creationId xmlns:a16="http://schemas.microsoft.com/office/drawing/2014/main" id="{ED8FECF2-C93B-8E48-CD32-9A5054CCB2DE}"/>
              </a:ext>
            </a:extLst>
          </p:cNvPr>
          <p:cNvGraphicFramePr>
            <a:graphicFrameLocks noGrp="1"/>
          </p:cNvGraphicFramePr>
          <p:nvPr>
            <p:extLst>
              <p:ext uri="{D42A27DB-BD31-4B8C-83A1-F6EECF244321}">
                <p14:modId xmlns:p14="http://schemas.microsoft.com/office/powerpoint/2010/main" val="1044483262"/>
              </p:ext>
            </p:extLst>
          </p:nvPr>
        </p:nvGraphicFramePr>
        <p:xfrm>
          <a:off x="481516" y="4885010"/>
          <a:ext cx="5442016" cy="612000"/>
        </p:xfrm>
        <a:graphic>
          <a:graphicData uri="http://schemas.openxmlformats.org/drawingml/2006/table">
            <a:tbl>
              <a:tblPr firstRow="1" bandRow="1">
                <a:tableStyleId>{D27102A9-8310-4765-A935-A1911B00CA55}</a:tableStyleId>
              </a:tblPr>
              <a:tblGrid>
                <a:gridCol w="680252">
                  <a:extLst>
                    <a:ext uri="{9D8B030D-6E8A-4147-A177-3AD203B41FA5}">
                      <a16:colId xmlns:a16="http://schemas.microsoft.com/office/drawing/2014/main" val="720309383"/>
                    </a:ext>
                  </a:extLst>
                </a:gridCol>
                <a:gridCol w="680252">
                  <a:extLst>
                    <a:ext uri="{9D8B030D-6E8A-4147-A177-3AD203B41FA5}">
                      <a16:colId xmlns:a16="http://schemas.microsoft.com/office/drawing/2014/main" val="2719432603"/>
                    </a:ext>
                  </a:extLst>
                </a:gridCol>
                <a:gridCol w="680252">
                  <a:extLst>
                    <a:ext uri="{9D8B030D-6E8A-4147-A177-3AD203B41FA5}">
                      <a16:colId xmlns:a16="http://schemas.microsoft.com/office/drawing/2014/main" val="3309083718"/>
                    </a:ext>
                  </a:extLst>
                </a:gridCol>
                <a:gridCol w="680252">
                  <a:extLst>
                    <a:ext uri="{9D8B030D-6E8A-4147-A177-3AD203B41FA5}">
                      <a16:colId xmlns:a16="http://schemas.microsoft.com/office/drawing/2014/main" val="2810598190"/>
                    </a:ext>
                  </a:extLst>
                </a:gridCol>
                <a:gridCol w="680252">
                  <a:extLst>
                    <a:ext uri="{9D8B030D-6E8A-4147-A177-3AD203B41FA5}">
                      <a16:colId xmlns:a16="http://schemas.microsoft.com/office/drawing/2014/main" val="184634939"/>
                    </a:ext>
                  </a:extLst>
                </a:gridCol>
                <a:gridCol w="680252">
                  <a:extLst>
                    <a:ext uri="{9D8B030D-6E8A-4147-A177-3AD203B41FA5}">
                      <a16:colId xmlns:a16="http://schemas.microsoft.com/office/drawing/2014/main" val="933522154"/>
                    </a:ext>
                  </a:extLst>
                </a:gridCol>
                <a:gridCol w="680252">
                  <a:extLst>
                    <a:ext uri="{9D8B030D-6E8A-4147-A177-3AD203B41FA5}">
                      <a16:colId xmlns:a16="http://schemas.microsoft.com/office/drawing/2014/main" val="451305854"/>
                    </a:ext>
                  </a:extLst>
                </a:gridCol>
                <a:gridCol w="680252">
                  <a:extLst>
                    <a:ext uri="{9D8B030D-6E8A-4147-A177-3AD203B41FA5}">
                      <a16:colId xmlns:a16="http://schemas.microsoft.com/office/drawing/2014/main" val="905466891"/>
                    </a:ext>
                  </a:extLst>
                </a:gridCol>
              </a:tblGrid>
              <a:tr h="306000">
                <a:tc>
                  <a:txBody>
                    <a:bodyPr/>
                    <a:lstStyle/>
                    <a:p>
                      <a:pPr algn="ctr" rtl="0" fontAlgn="t">
                        <a:spcBef>
                          <a:spcPts val="1200"/>
                        </a:spcBef>
                        <a:spcAft>
                          <a:spcPts val="0"/>
                        </a:spcAft>
                      </a:pPr>
                      <a:r>
                        <a:rPr lang="en-US" sz="1400" b="1" u="none" strike="noStrike" dirty="0">
                          <a:solidFill>
                            <a:srgbClr val="000000"/>
                          </a:solidFill>
                          <a:effectLst/>
                          <a:latin typeface="Manrope"/>
                        </a:rPr>
                        <a:t>128</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dirty="0">
                          <a:effectLst/>
                          <a:latin typeface="Manrope"/>
                        </a:rPr>
                        <a:t>64</a:t>
                      </a:r>
                    </a:p>
                  </a:txBody>
                  <a:tcPr marL="12700" marR="12700" marT="12700" marB="12700" anchor="ctr"/>
                </a:tc>
                <a:tc>
                  <a:txBody>
                    <a:bodyPr/>
                    <a:lstStyle/>
                    <a:p>
                      <a:pPr algn="ctr" rtl="0" fontAlgn="t">
                        <a:spcBef>
                          <a:spcPts val="1200"/>
                        </a:spcBef>
                        <a:spcAft>
                          <a:spcPts val="0"/>
                        </a:spcAft>
                      </a:pPr>
                      <a:r>
                        <a:rPr lang="en-US" sz="1400" dirty="0">
                          <a:effectLst/>
                          <a:latin typeface="Manrope"/>
                        </a:rPr>
                        <a:t>32</a:t>
                      </a:r>
                    </a:p>
                  </a:txBody>
                  <a:tcPr marL="12700" marR="12700" marT="12700" marB="12700" anchor="ctr"/>
                </a:tc>
                <a:tc>
                  <a:txBody>
                    <a:bodyPr/>
                    <a:lstStyle/>
                    <a:p>
                      <a:pPr algn="ctr" rtl="0" fontAlgn="t">
                        <a:spcBef>
                          <a:spcPts val="1200"/>
                        </a:spcBef>
                        <a:spcAft>
                          <a:spcPts val="0"/>
                        </a:spcAft>
                      </a:pPr>
                      <a:r>
                        <a:rPr lang="en-US" sz="1400" b="1" u="none" strike="noStrike" dirty="0">
                          <a:solidFill>
                            <a:srgbClr val="000000"/>
                          </a:solidFill>
                          <a:effectLst/>
                          <a:latin typeface="Manrope"/>
                        </a:rPr>
                        <a:t>16</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dirty="0">
                          <a:effectLst/>
                          <a:latin typeface="Manrope"/>
                        </a:rPr>
                        <a:t>8</a:t>
                      </a:r>
                    </a:p>
                  </a:txBody>
                  <a:tcPr marL="12700" marR="12700" marT="12700" marB="12700" anchor="ctr"/>
                </a:tc>
                <a:tc>
                  <a:txBody>
                    <a:bodyPr/>
                    <a:lstStyle/>
                    <a:p>
                      <a:pPr algn="ctr" rtl="0" fontAlgn="t">
                        <a:spcBef>
                          <a:spcPts val="1200"/>
                        </a:spcBef>
                        <a:spcAft>
                          <a:spcPts val="0"/>
                        </a:spcAft>
                      </a:pPr>
                      <a:r>
                        <a:rPr lang="en-US" sz="1400" dirty="0">
                          <a:effectLst/>
                          <a:latin typeface="Manrope"/>
                        </a:rPr>
                        <a:t>4</a:t>
                      </a:r>
                    </a:p>
                  </a:txBody>
                  <a:tcPr marL="12700" marR="12700" marT="12700" marB="12700" anchor="ctr"/>
                </a:tc>
                <a:tc>
                  <a:txBody>
                    <a:bodyPr/>
                    <a:lstStyle/>
                    <a:p>
                      <a:pPr algn="ctr" rtl="0" fontAlgn="t">
                        <a:spcBef>
                          <a:spcPts val="1200"/>
                        </a:spcBef>
                        <a:spcAft>
                          <a:spcPts val="0"/>
                        </a:spcAft>
                      </a:pPr>
                      <a:r>
                        <a:rPr lang="en-US" sz="1400" dirty="0">
                          <a:effectLst/>
                          <a:latin typeface="Manrope"/>
                        </a:rPr>
                        <a:t>2</a:t>
                      </a:r>
                    </a:p>
                  </a:txBody>
                  <a:tcPr marL="12700" marR="12700" marT="12700" marB="12700" anchor="ctr"/>
                </a:tc>
                <a:tc>
                  <a:txBody>
                    <a:bodyPr/>
                    <a:lstStyle/>
                    <a:p>
                      <a:pPr algn="ctr" rtl="0" fontAlgn="t">
                        <a:spcBef>
                          <a:spcPts val="1200"/>
                        </a:spcBef>
                        <a:spcAft>
                          <a:spcPts val="0"/>
                        </a:spcAft>
                      </a:pPr>
                      <a:r>
                        <a:rPr lang="en-US" sz="1400" dirty="0">
                          <a:effectLst/>
                          <a:latin typeface="Manrope"/>
                        </a:rPr>
                        <a:t>1</a:t>
                      </a:r>
                    </a:p>
                  </a:txBody>
                  <a:tcPr marL="12700" marR="12700" marT="12700" marB="12700" anchor="ctr"/>
                </a:tc>
                <a:extLst>
                  <a:ext uri="{0D108BD9-81ED-4DB2-BD59-A6C34878D82A}">
                    <a16:rowId xmlns:a16="http://schemas.microsoft.com/office/drawing/2014/main" val="1669443499"/>
                  </a:ext>
                </a:extLst>
              </a:tr>
              <a:tr h="306000">
                <a:tc>
                  <a:txBody>
                    <a:bodyPr/>
                    <a:lstStyle/>
                    <a:p>
                      <a:pPr algn="ctr" rtl="0" fontAlgn="t">
                        <a:spcBef>
                          <a:spcPts val="1200"/>
                        </a:spcBef>
                        <a:spcAft>
                          <a:spcPts val="0"/>
                        </a:spcAft>
                      </a:pPr>
                      <a:r>
                        <a:rPr lang="en-US" sz="1400" dirty="0">
                          <a:effectLst/>
                          <a:latin typeface="Manrope"/>
                        </a:rPr>
                        <a:t>0</a:t>
                      </a:r>
                    </a:p>
                  </a:txBody>
                  <a:tcPr marL="12700" marR="12700" marT="12700" marB="12700" anchor="ctr"/>
                </a:tc>
                <a:tc>
                  <a:txBody>
                    <a:bodyPr/>
                    <a:lstStyle/>
                    <a:p>
                      <a:pPr algn="ctr" fontAlgn="t"/>
                      <a:r>
                        <a:rPr lang="en-US" sz="1400" dirty="0">
                          <a:effectLst/>
                          <a:latin typeface="Manrope"/>
                        </a:rPr>
                        <a:t>1</a:t>
                      </a:r>
                    </a:p>
                  </a:txBody>
                  <a:tcPr marL="12700" marR="12700" marT="12700" marB="12700" anchor="ctr"/>
                </a:tc>
                <a:tc>
                  <a:txBody>
                    <a:bodyPr/>
                    <a:lstStyle/>
                    <a:p>
                      <a:pPr algn="ctr" fontAlgn="t"/>
                      <a:r>
                        <a:rPr lang="en-US" sz="1400" dirty="0">
                          <a:effectLst/>
                          <a:latin typeface="Manrope"/>
                        </a:rPr>
                        <a:t>0</a:t>
                      </a:r>
                    </a:p>
                  </a:txBody>
                  <a:tcPr marL="12700" marR="12700" marT="12700" marB="12700" anchor="ctr"/>
                </a:tc>
                <a:tc>
                  <a:txBody>
                    <a:bodyPr/>
                    <a:lstStyle/>
                    <a:p>
                      <a:pPr algn="ctr" fontAlgn="t"/>
                      <a:r>
                        <a:rPr lang="en-US" sz="1400" dirty="0">
                          <a:effectLst/>
                          <a:latin typeface="Manrope"/>
                        </a:rPr>
                        <a:t>0</a:t>
                      </a:r>
                    </a:p>
                  </a:txBody>
                  <a:tcPr marL="12700" marR="12700" marT="12700" marB="12700" anchor="ctr"/>
                </a:tc>
                <a:tc>
                  <a:txBody>
                    <a:bodyPr/>
                    <a:lstStyle/>
                    <a:p>
                      <a:pPr algn="ctr" fontAlgn="t"/>
                      <a:r>
                        <a:rPr lang="en-US" sz="1400" dirty="0">
                          <a:effectLst/>
                          <a:latin typeface="Manrope"/>
                        </a:rPr>
                        <a:t>1</a:t>
                      </a:r>
                    </a:p>
                  </a:txBody>
                  <a:tcPr marL="12700" marR="12700" marT="12700" marB="12700" anchor="ctr"/>
                </a:tc>
                <a:tc>
                  <a:txBody>
                    <a:bodyPr/>
                    <a:lstStyle/>
                    <a:p>
                      <a:pPr algn="ctr" fontAlgn="t"/>
                      <a:r>
                        <a:rPr lang="en-US" sz="1400" dirty="0">
                          <a:effectLst/>
                          <a:latin typeface="Manrope"/>
                        </a:rPr>
                        <a:t>0</a:t>
                      </a:r>
                    </a:p>
                  </a:txBody>
                  <a:tcPr marL="12700" marR="12700" marT="12700" marB="12700" anchor="ctr"/>
                </a:tc>
                <a:tc>
                  <a:txBody>
                    <a:bodyPr/>
                    <a:lstStyle/>
                    <a:p>
                      <a:pPr algn="ctr" fontAlgn="t"/>
                      <a:r>
                        <a:rPr lang="en-US" sz="1400" dirty="0">
                          <a:effectLst/>
                          <a:latin typeface="Manrope"/>
                        </a:rPr>
                        <a:t>1</a:t>
                      </a:r>
                    </a:p>
                  </a:txBody>
                  <a:tcPr marL="12700" marR="12700" marT="12700" marB="12700" anchor="ctr"/>
                </a:tc>
                <a:tc>
                  <a:txBody>
                    <a:bodyPr/>
                    <a:lstStyle/>
                    <a:p>
                      <a:pPr algn="ctr" fontAlgn="t"/>
                      <a:r>
                        <a:rPr lang="en-US" sz="1400" dirty="0">
                          <a:effectLst/>
                          <a:latin typeface="Manrope"/>
                        </a:rPr>
                        <a:t>1</a:t>
                      </a:r>
                    </a:p>
                  </a:txBody>
                  <a:tcPr marL="12700" marR="12700" marT="12700" marB="12700" anchor="ctr"/>
                </a:tc>
                <a:extLst>
                  <a:ext uri="{0D108BD9-81ED-4DB2-BD59-A6C34878D82A}">
                    <a16:rowId xmlns:a16="http://schemas.microsoft.com/office/drawing/2014/main" val="1725044356"/>
                  </a:ext>
                </a:extLst>
              </a:tr>
            </a:tbl>
          </a:graphicData>
        </a:graphic>
      </p:graphicFrame>
    </p:spTree>
    <p:extLst>
      <p:ext uri="{BB962C8B-B14F-4D97-AF65-F5344CB8AC3E}">
        <p14:creationId xmlns:p14="http://schemas.microsoft.com/office/powerpoint/2010/main" val="8580867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26B46D-8F90-426C-8C74-18566683FF70}"/>
              </a:ext>
            </a:extLst>
          </p:cNvPr>
          <p:cNvSpPr>
            <a:spLocks noGrp="1"/>
          </p:cNvSpPr>
          <p:nvPr>
            <p:ph type="title"/>
          </p:nvPr>
        </p:nvSpPr>
        <p:spPr/>
        <p:txBody>
          <a:bodyPr/>
          <a:lstStyle/>
          <a:p>
            <a:r>
              <a:rPr lang="en-US" b="1" dirty="0">
                <a:solidFill>
                  <a:srgbClr val="000000"/>
                </a:solidFill>
              </a:rPr>
              <a:t>Lesson</a:t>
            </a:r>
            <a:r>
              <a:rPr lang="en-US" b="1" i="0" u="none" strike="noStrike" dirty="0">
                <a:solidFill>
                  <a:srgbClr val="000000"/>
                </a:solidFill>
                <a:effectLst/>
              </a:rPr>
              <a:t> </a:t>
            </a:r>
            <a:r>
              <a:rPr lang="en-US" b="1" dirty="0">
                <a:solidFill>
                  <a:srgbClr val="000000"/>
                </a:solidFill>
              </a:rPr>
              <a:t>Summary</a:t>
            </a:r>
          </a:p>
        </p:txBody>
      </p:sp>
      <p:pic>
        <p:nvPicPr>
          <p:cNvPr id="6" name="Picture Placeholder 5" descr="A group of kids standing on boxes&#10;&#10;Description automatically generated">
            <a:extLst>
              <a:ext uri="{FF2B5EF4-FFF2-40B4-BE49-F238E27FC236}">
                <a16:creationId xmlns:a16="http://schemas.microsoft.com/office/drawing/2014/main" id="{F1110C55-AF53-3A73-4FCD-CCA6A5A5FE9D}"/>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2966" b="2966"/>
          <a:stretch>
            <a:fillRect/>
          </a:stretch>
        </p:blipFill>
        <p:spPr/>
      </p:pic>
      <p:sp>
        <p:nvSpPr>
          <p:cNvPr id="3" name="Content Placeholder 2">
            <a:extLst>
              <a:ext uri="{FF2B5EF4-FFF2-40B4-BE49-F238E27FC236}">
                <a16:creationId xmlns:a16="http://schemas.microsoft.com/office/drawing/2014/main" id="{C2200251-BFC7-4A0C-9329-7A74AA32F780}"/>
              </a:ext>
            </a:extLst>
          </p:cNvPr>
          <p:cNvSpPr>
            <a:spLocks noGrp="1"/>
          </p:cNvSpPr>
          <p:nvPr>
            <p:ph type="body" sz="quarter" idx="12"/>
          </p:nvPr>
        </p:nvSpPr>
        <p:spPr/>
        <p:txBody>
          <a:bodyPr>
            <a:noAutofit/>
          </a:bodyPr>
          <a:lstStyle/>
          <a:p>
            <a:pPr marL="0" indent="0" fontAlgn="base">
              <a:lnSpc>
                <a:spcPct val="150000"/>
              </a:lnSpc>
              <a:spcAft>
                <a:spcPts val="1200"/>
              </a:spcAft>
              <a:buNone/>
            </a:pPr>
            <a:r>
              <a:rPr lang="en-US" dirty="0"/>
              <a:t>Hex notation involves columns that are multiples of 16.</a:t>
            </a:r>
          </a:p>
          <a:p>
            <a:pPr marL="0" indent="0" fontAlgn="base">
              <a:lnSpc>
                <a:spcPct val="150000"/>
              </a:lnSpc>
              <a:spcAft>
                <a:spcPts val="1200"/>
              </a:spcAft>
              <a:buNone/>
            </a:pPr>
            <a:r>
              <a:rPr lang="en-US" dirty="0"/>
              <a:t>Hex is used to make long binary sequences easier to read.</a:t>
            </a:r>
          </a:p>
          <a:p>
            <a:pPr marL="0" indent="0" fontAlgn="base">
              <a:lnSpc>
                <a:spcPct val="150000"/>
              </a:lnSpc>
              <a:spcAft>
                <a:spcPts val="1200"/>
              </a:spcAft>
              <a:buNone/>
            </a:pPr>
            <a:r>
              <a:rPr lang="en-US" dirty="0"/>
              <a:t>Hex is used in IPv6 and in memory addressing.</a:t>
            </a:r>
          </a:p>
          <a:p>
            <a:pPr marL="0" indent="0" fontAlgn="base">
              <a:lnSpc>
                <a:spcPct val="150000"/>
              </a:lnSpc>
              <a:spcAft>
                <a:spcPts val="1200"/>
              </a:spcAft>
              <a:buNone/>
            </a:pPr>
            <a:r>
              <a:rPr lang="en-US" dirty="0"/>
              <a:t>The numbers 10 – 15 are represented by the letters A – F in hex.</a:t>
            </a:r>
          </a:p>
          <a:p>
            <a:pPr marL="0" indent="0" fontAlgn="base">
              <a:lnSpc>
                <a:spcPct val="150000"/>
              </a:lnSpc>
              <a:spcAft>
                <a:spcPts val="1200"/>
              </a:spcAft>
              <a:buNone/>
            </a:pPr>
            <a:r>
              <a:rPr lang="en-US" dirty="0"/>
              <a:t>To convert from decimal to hex we need to work out how many TIMES the column number will fit into our desired number.</a:t>
            </a:r>
          </a:p>
          <a:p>
            <a:pPr marL="0" indent="0" fontAlgn="base">
              <a:lnSpc>
                <a:spcPct val="150000"/>
              </a:lnSpc>
              <a:spcAft>
                <a:spcPts val="1200"/>
              </a:spcAft>
              <a:buNone/>
            </a:pPr>
            <a:r>
              <a:rPr lang="en-US" dirty="0"/>
              <a:t>To convert from hex to decimal, we multiply the number in each column by the column value.</a:t>
            </a:r>
          </a:p>
          <a:p>
            <a:pPr marL="0" indent="0" fontAlgn="base">
              <a:lnSpc>
                <a:spcPct val="150000"/>
              </a:lnSpc>
              <a:spcAft>
                <a:spcPts val="1200"/>
              </a:spcAft>
              <a:buNone/>
            </a:pPr>
            <a:r>
              <a:rPr lang="en-US" dirty="0"/>
              <a:t>Converting to and from binary involves treating each column as a nibble.</a:t>
            </a:r>
          </a:p>
        </p:txBody>
      </p:sp>
    </p:spTree>
    <p:extLst>
      <p:ext uri="{BB962C8B-B14F-4D97-AF65-F5344CB8AC3E}">
        <p14:creationId xmlns:p14="http://schemas.microsoft.com/office/powerpoint/2010/main" val="34365932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9A2EEA2A-9CD8-4C00-B5CA-994902CF959D}"/>
              </a:ext>
            </a:extLst>
          </p:cNvPr>
          <p:cNvSpPr>
            <a:spLocks noGrp="1"/>
          </p:cNvSpPr>
          <p:nvPr>
            <p:ph idx="1"/>
          </p:nvPr>
        </p:nvSpPr>
        <p:spPr/>
        <p:txBody>
          <a:bodyPr/>
          <a:lstStyle/>
          <a:p>
            <a:r>
              <a:rPr lang="en-GB" dirty="0"/>
              <a:t>Copyright © 2024 KnowItAllNinja.com</a:t>
            </a:r>
          </a:p>
          <a:p>
            <a:endParaRPr lang="en-GB" dirty="0"/>
          </a:p>
          <a:p>
            <a:r>
              <a:rPr lang="en-GB" dirty="0"/>
              <a:t>This presentation and its associated worksheets are protected by copyright and are licenced for resale by KnowItAllNinja.com. No part of these publications may be reproduced, distributed, or transmitted in any form or by any means, including photocopying, recording, or other electronic or mechanical methods, without the prior written permission of KnowItAllNinja.com, except as per the terms of use.</a:t>
            </a:r>
          </a:p>
          <a:p>
            <a:endParaRPr lang="en-GB" dirty="0"/>
          </a:p>
          <a:p>
            <a:r>
              <a:rPr lang="en-GB" dirty="0"/>
              <a:t>Terms of Use</a:t>
            </a:r>
          </a:p>
          <a:p>
            <a:r>
              <a:rPr lang="en-GB" dirty="0"/>
              <a:t>By purchasing and downloading these resources you are entering a licence agreement that allows for you to share these resources with members of a single educational institution. They must not be shared with or used by any third-party outside of the institution in any form.</a:t>
            </a:r>
          </a:p>
        </p:txBody>
      </p:sp>
    </p:spTree>
    <p:extLst>
      <p:ext uri="{BB962C8B-B14F-4D97-AF65-F5344CB8AC3E}">
        <p14:creationId xmlns:p14="http://schemas.microsoft.com/office/powerpoint/2010/main" val="8628025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Introduction</a:t>
            </a:r>
          </a:p>
        </p:txBody>
      </p:sp>
      <p:pic>
        <p:nvPicPr>
          <p:cNvPr id="6" name="Picture Placeholder 5" descr="A group of people sitting and reading a book&#10;&#10;Description automatically generated">
            <a:extLst>
              <a:ext uri="{FF2B5EF4-FFF2-40B4-BE49-F238E27FC236}">
                <a16:creationId xmlns:a16="http://schemas.microsoft.com/office/drawing/2014/main" id="{6ECE26D2-62FF-C5B7-E25D-E76F1B310992}"/>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2966" b="2966"/>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US" dirty="0"/>
              <a:t>So far, we have looked at two number systems – base 2 (binary) and base 10 (decimal). </a:t>
            </a:r>
          </a:p>
          <a:p>
            <a:pPr>
              <a:lnSpc>
                <a:spcPct val="150000"/>
              </a:lnSpc>
            </a:pPr>
            <a:r>
              <a:rPr lang="en-US" dirty="0"/>
              <a:t>Another common number system used in Computer Science is base 16, otherwise known as hexadecimal, or hex for short.</a:t>
            </a:r>
          </a:p>
          <a:p>
            <a:pPr>
              <a:lnSpc>
                <a:spcPct val="150000"/>
              </a:lnSpc>
            </a:pPr>
            <a:r>
              <a:rPr lang="en-US" dirty="0"/>
              <a:t>In this lesson, we’ll learn about:</a:t>
            </a:r>
          </a:p>
          <a:p>
            <a:pPr marL="342900" indent="-342900">
              <a:buFont typeface="+mj-lt"/>
              <a:buAutoNum type="arabicPeriod"/>
            </a:pPr>
            <a:r>
              <a:rPr lang="en-US" dirty="0"/>
              <a:t>What hexadecimal notation is.</a:t>
            </a:r>
          </a:p>
          <a:p>
            <a:pPr marL="342900" indent="-342900">
              <a:buFont typeface="+mj-lt"/>
              <a:buAutoNum type="arabicPeriod"/>
            </a:pPr>
            <a:r>
              <a:rPr lang="en-US" dirty="0"/>
              <a:t>How to convert numbers from decimal to hexadecimal.</a:t>
            </a:r>
          </a:p>
          <a:p>
            <a:pPr marL="342900" indent="-342900">
              <a:buFont typeface="+mj-lt"/>
              <a:buAutoNum type="arabicPeriod"/>
            </a:pPr>
            <a:r>
              <a:rPr lang="en-US" dirty="0"/>
              <a:t>How to convert numbers from hexadecimal to decimal.</a:t>
            </a:r>
          </a:p>
          <a:p>
            <a:pPr marL="342900" indent="-342900">
              <a:buFont typeface="+mj-lt"/>
              <a:buAutoNum type="arabicPeriod"/>
            </a:pPr>
            <a:r>
              <a:rPr lang="en-US" dirty="0"/>
              <a:t>How to convert numbers from binary to hexadecimal.</a:t>
            </a:r>
          </a:p>
          <a:p>
            <a:pPr marL="342900" indent="-342900">
              <a:buFont typeface="+mj-lt"/>
              <a:buAutoNum type="arabicPeriod"/>
            </a:pPr>
            <a:r>
              <a:rPr lang="en-US" dirty="0"/>
              <a:t>How to convert numbers from hexadecimal to binary.</a:t>
            </a:r>
          </a:p>
        </p:txBody>
      </p:sp>
    </p:spTree>
    <p:extLst>
      <p:ext uri="{BB962C8B-B14F-4D97-AF65-F5344CB8AC3E}">
        <p14:creationId xmlns:p14="http://schemas.microsoft.com/office/powerpoint/2010/main" val="23204807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02B8F8-ADBC-B85C-2AB2-502AFAF04D0F}"/>
              </a:ext>
            </a:extLst>
          </p:cNvPr>
          <p:cNvSpPr>
            <a:spLocks noGrp="1"/>
          </p:cNvSpPr>
          <p:nvPr>
            <p:ph type="title"/>
          </p:nvPr>
        </p:nvSpPr>
        <p:spPr/>
        <p:txBody>
          <a:bodyPr/>
          <a:lstStyle/>
          <a:p>
            <a:r>
              <a:rPr lang="en-US" dirty="0"/>
              <a:t>What is Hexadecimal Notation?</a:t>
            </a:r>
          </a:p>
        </p:txBody>
      </p:sp>
      <p:pic>
        <p:nvPicPr>
          <p:cNvPr id="9" name="Picture Placeholder 8">
            <a:extLst>
              <a:ext uri="{FF2B5EF4-FFF2-40B4-BE49-F238E27FC236}">
                <a16:creationId xmlns:a16="http://schemas.microsoft.com/office/drawing/2014/main" id="{D52231EA-0B01-515F-44C6-69D69F3F5006}"/>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FE75BD0E-2AE4-367B-527D-F06950CE7B1D}"/>
              </a:ext>
            </a:extLst>
          </p:cNvPr>
          <p:cNvSpPr>
            <a:spLocks noGrp="1"/>
          </p:cNvSpPr>
          <p:nvPr>
            <p:ph type="body" sz="quarter" idx="12"/>
          </p:nvPr>
        </p:nvSpPr>
        <p:spPr/>
        <p:txBody>
          <a:bodyPr>
            <a:noAutofit/>
          </a:bodyPr>
          <a:lstStyle/>
          <a:p>
            <a:pPr rtl="0">
              <a:lnSpc>
                <a:spcPct val="150000"/>
              </a:lnSpc>
              <a:spcBef>
                <a:spcPts val="1200"/>
              </a:spcBef>
              <a:spcAft>
                <a:spcPts val="0"/>
              </a:spcAft>
            </a:pPr>
            <a:r>
              <a:rPr lang="en-US" dirty="0"/>
              <a:t>Hexadecimal notation is a numbering system like binary and decimal, but everything goes up in multiples of 16.</a:t>
            </a:r>
          </a:p>
          <a:p>
            <a:pPr rtl="0">
              <a:lnSpc>
                <a:spcPct val="150000"/>
              </a:lnSpc>
              <a:spcBef>
                <a:spcPts val="1200"/>
              </a:spcBef>
              <a:spcAft>
                <a:spcPts val="0"/>
              </a:spcAft>
            </a:pPr>
            <a:r>
              <a:rPr lang="en-US" dirty="0"/>
              <a:t>However, because our decimal numbering system only goes from 0-9, we use the letters A-F to represent the remaining numbers.</a:t>
            </a:r>
          </a:p>
        </p:txBody>
      </p:sp>
      <p:graphicFrame>
        <p:nvGraphicFramePr>
          <p:cNvPr id="5" name="Table 4">
            <a:extLst>
              <a:ext uri="{FF2B5EF4-FFF2-40B4-BE49-F238E27FC236}">
                <a16:creationId xmlns:a16="http://schemas.microsoft.com/office/drawing/2014/main" id="{35FA66B0-A587-B0A0-8908-EE16EFA32452}"/>
              </a:ext>
            </a:extLst>
          </p:cNvPr>
          <p:cNvGraphicFramePr>
            <a:graphicFrameLocks noGrp="1"/>
          </p:cNvGraphicFramePr>
          <p:nvPr>
            <p:extLst>
              <p:ext uri="{D42A27DB-BD31-4B8C-83A1-F6EECF244321}">
                <p14:modId xmlns:p14="http://schemas.microsoft.com/office/powerpoint/2010/main" val="2089774779"/>
              </p:ext>
            </p:extLst>
          </p:nvPr>
        </p:nvGraphicFramePr>
        <p:xfrm>
          <a:off x="469810" y="2924008"/>
          <a:ext cx="2602312" cy="2754000"/>
        </p:xfrm>
        <a:graphic>
          <a:graphicData uri="http://schemas.openxmlformats.org/drawingml/2006/table">
            <a:tbl>
              <a:tblPr firstRow="1" bandRow="1">
                <a:tableStyleId>{D27102A9-8310-4765-A935-A1911B00CA55}</a:tableStyleId>
              </a:tblPr>
              <a:tblGrid>
                <a:gridCol w="1301156">
                  <a:extLst>
                    <a:ext uri="{9D8B030D-6E8A-4147-A177-3AD203B41FA5}">
                      <a16:colId xmlns:a16="http://schemas.microsoft.com/office/drawing/2014/main" val="3475296192"/>
                    </a:ext>
                  </a:extLst>
                </a:gridCol>
                <a:gridCol w="1301156">
                  <a:extLst>
                    <a:ext uri="{9D8B030D-6E8A-4147-A177-3AD203B41FA5}">
                      <a16:colId xmlns:a16="http://schemas.microsoft.com/office/drawing/2014/main" val="620147433"/>
                    </a:ext>
                  </a:extLst>
                </a:gridCol>
              </a:tblGrid>
              <a:tr h="306000">
                <a:tc>
                  <a:txBody>
                    <a:bodyPr/>
                    <a:lstStyle/>
                    <a:p>
                      <a:pPr algn="ctr" rtl="0" fontAlgn="t">
                        <a:spcBef>
                          <a:spcPts val="1200"/>
                        </a:spcBef>
                        <a:spcAft>
                          <a:spcPts val="0"/>
                        </a:spcAft>
                      </a:pPr>
                      <a:r>
                        <a:rPr lang="en-US" sz="1400" b="1" u="none" strike="noStrike" dirty="0">
                          <a:solidFill>
                            <a:srgbClr val="000000"/>
                          </a:solidFill>
                          <a:effectLst/>
                          <a:latin typeface="Manrope"/>
                        </a:rPr>
                        <a:t>Decimal</a:t>
                      </a:r>
                      <a:endParaRPr lang="en-US" sz="1400" dirty="0">
                        <a:effectLst/>
                        <a:latin typeface="Manrope"/>
                      </a:endParaRPr>
                    </a:p>
                  </a:txBody>
                  <a:tcPr marL="12700" marR="12700" marT="12700" marB="12700"/>
                </a:tc>
                <a:tc>
                  <a:txBody>
                    <a:bodyPr/>
                    <a:lstStyle/>
                    <a:p>
                      <a:pPr algn="ctr" rtl="0" fontAlgn="t">
                        <a:spcBef>
                          <a:spcPts val="1200"/>
                        </a:spcBef>
                        <a:spcAft>
                          <a:spcPts val="0"/>
                        </a:spcAft>
                      </a:pPr>
                      <a:r>
                        <a:rPr lang="en-US" sz="1400" b="1" u="none" strike="noStrike" dirty="0">
                          <a:solidFill>
                            <a:srgbClr val="000000"/>
                          </a:solidFill>
                          <a:effectLst/>
                          <a:latin typeface="Manrope"/>
                        </a:rPr>
                        <a:t>Hex Value</a:t>
                      </a:r>
                      <a:endParaRPr lang="en-US" sz="1400" dirty="0">
                        <a:effectLst/>
                        <a:latin typeface="Manrope"/>
                      </a:endParaRPr>
                    </a:p>
                  </a:txBody>
                  <a:tcPr marL="12700" marR="12700" marT="12700" marB="12700"/>
                </a:tc>
                <a:extLst>
                  <a:ext uri="{0D108BD9-81ED-4DB2-BD59-A6C34878D82A}">
                    <a16:rowId xmlns:a16="http://schemas.microsoft.com/office/drawing/2014/main" val="2932516060"/>
                  </a:ext>
                </a:extLst>
              </a:tr>
              <a:tr h="306000">
                <a:tc>
                  <a:txBody>
                    <a:bodyPr/>
                    <a:lstStyle/>
                    <a:p>
                      <a:pPr algn="ctr" rtl="0" fontAlgn="t">
                        <a:spcBef>
                          <a:spcPts val="1200"/>
                        </a:spcBef>
                        <a:spcAft>
                          <a:spcPts val="0"/>
                        </a:spcAft>
                      </a:pPr>
                      <a:r>
                        <a:rPr lang="en-US" sz="1400" b="0" u="none" strike="noStrike" dirty="0">
                          <a:solidFill>
                            <a:srgbClr val="000000"/>
                          </a:solidFill>
                          <a:effectLst/>
                          <a:latin typeface="Manrope"/>
                        </a:rPr>
                        <a:t>0</a:t>
                      </a:r>
                      <a:endParaRPr lang="en-US" sz="1400" dirty="0">
                        <a:effectLst/>
                        <a:latin typeface="Manrope"/>
                      </a:endParaRPr>
                    </a:p>
                  </a:txBody>
                  <a:tcPr marL="12700" marR="12700" marT="12700" marB="12700"/>
                </a:tc>
                <a:tc>
                  <a:txBody>
                    <a:bodyPr/>
                    <a:lstStyle/>
                    <a:p>
                      <a:pPr algn="ctr" rtl="0" fontAlgn="t">
                        <a:spcBef>
                          <a:spcPts val="1200"/>
                        </a:spcBef>
                        <a:spcAft>
                          <a:spcPts val="0"/>
                        </a:spcAft>
                      </a:pPr>
                      <a:r>
                        <a:rPr lang="en-US" sz="1400" b="0" u="none" strike="noStrike" dirty="0">
                          <a:solidFill>
                            <a:srgbClr val="000000"/>
                          </a:solidFill>
                          <a:effectLst/>
                          <a:latin typeface="Manrope"/>
                        </a:rPr>
                        <a:t>0</a:t>
                      </a:r>
                      <a:endParaRPr lang="en-US" sz="1400" dirty="0">
                        <a:effectLst/>
                        <a:latin typeface="Manrope"/>
                      </a:endParaRPr>
                    </a:p>
                  </a:txBody>
                  <a:tcPr marL="12700" marR="12700" marT="12700" marB="12700"/>
                </a:tc>
                <a:extLst>
                  <a:ext uri="{0D108BD9-81ED-4DB2-BD59-A6C34878D82A}">
                    <a16:rowId xmlns:a16="http://schemas.microsoft.com/office/drawing/2014/main" val="1138621975"/>
                  </a:ext>
                </a:extLst>
              </a:tr>
              <a:tr h="306000">
                <a:tc>
                  <a:txBody>
                    <a:bodyPr/>
                    <a:lstStyle/>
                    <a:p>
                      <a:pPr algn="ctr" rtl="0" fontAlgn="t">
                        <a:spcBef>
                          <a:spcPts val="1200"/>
                        </a:spcBef>
                        <a:spcAft>
                          <a:spcPts val="0"/>
                        </a:spcAft>
                      </a:pPr>
                      <a:r>
                        <a:rPr lang="en-US" sz="1400" b="0" u="none" strike="noStrike">
                          <a:solidFill>
                            <a:srgbClr val="000000"/>
                          </a:solidFill>
                          <a:effectLst/>
                          <a:latin typeface="Manrope"/>
                        </a:rPr>
                        <a:t>1</a:t>
                      </a:r>
                      <a:endParaRPr lang="en-US" sz="1400">
                        <a:effectLst/>
                        <a:latin typeface="Manrope"/>
                      </a:endParaRPr>
                    </a:p>
                  </a:txBody>
                  <a:tcPr marL="12700" marR="12700" marT="12700" marB="12700"/>
                </a:tc>
                <a:tc>
                  <a:txBody>
                    <a:bodyPr/>
                    <a:lstStyle/>
                    <a:p>
                      <a:pPr algn="ctr" rtl="0" fontAlgn="t">
                        <a:spcBef>
                          <a:spcPts val="1200"/>
                        </a:spcBef>
                        <a:spcAft>
                          <a:spcPts val="0"/>
                        </a:spcAft>
                      </a:pPr>
                      <a:r>
                        <a:rPr lang="en-US" sz="1400" b="0" u="none" strike="noStrike">
                          <a:solidFill>
                            <a:srgbClr val="000000"/>
                          </a:solidFill>
                          <a:effectLst/>
                          <a:latin typeface="Manrope"/>
                        </a:rPr>
                        <a:t>1</a:t>
                      </a:r>
                      <a:endParaRPr lang="en-US" sz="1400">
                        <a:effectLst/>
                        <a:latin typeface="Manrope"/>
                      </a:endParaRPr>
                    </a:p>
                  </a:txBody>
                  <a:tcPr marL="12700" marR="12700" marT="12700" marB="12700"/>
                </a:tc>
                <a:extLst>
                  <a:ext uri="{0D108BD9-81ED-4DB2-BD59-A6C34878D82A}">
                    <a16:rowId xmlns:a16="http://schemas.microsoft.com/office/drawing/2014/main" val="713627777"/>
                  </a:ext>
                </a:extLst>
              </a:tr>
              <a:tr h="306000">
                <a:tc>
                  <a:txBody>
                    <a:bodyPr/>
                    <a:lstStyle/>
                    <a:p>
                      <a:pPr algn="ctr" rtl="0" fontAlgn="t">
                        <a:spcBef>
                          <a:spcPts val="1200"/>
                        </a:spcBef>
                        <a:spcAft>
                          <a:spcPts val="0"/>
                        </a:spcAft>
                      </a:pPr>
                      <a:r>
                        <a:rPr lang="en-US" sz="1400" b="0" u="none" strike="noStrike">
                          <a:solidFill>
                            <a:srgbClr val="000000"/>
                          </a:solidFill>
                          <a:effectLst/>
                          <a:latin typeface="Manrope"/>
                        </a:rPr>
                        <a:t>2</a:t>
                      </a:r>
                      <a:endParaRPr lang="en-US" sz="1400">
                        <a:effectLst/>
                        <a:latin typeface="Manrope"/>
                      </a:endParaRPr>
                    </a:p>
                  </a:txBody>
                  <a:tcPr marL="12700" marR="12700" marT="12700" marB="12700"/>
                </a:tc>
                <a:tc>
                  <a:txBody>
                    <a:bodyPr/>
                    <a:lstStyle/>
                    <a:p>
                      <a:pPr algn="ctr" rtl="0" fontAlgn="t">
                        <a:spcBef>
                          <a:spcPts val="1200"/>
                        </a:spcBef>
                        <a:spcAft>
                          <a:spcPts val="0"/>
                        </a:spcAft>
                      </a:pPr>
                      <a:r>
                        <a:rPr lang="en-US" sz="1400" b="0" u="none" strike="noStrike" dirty="0">
                          <a:solidFill>
                            <a:srgbClr val="000000"/>
                          </a:solidFill>
                          <a:effectLst/>
                          <a:latin typeface="Manrope"/>
                        </a:rPr>
                        <a:t>2</a:t>
                      </a:r>
                      <a:endParaRPr lang="en-US" sz="1400" dirty="0">
                        <a:effectLst/>
                        <a:latin typeface="Manrope"/>
                      </a:endParaRPr>
                    </a:p>
                  </a:txBody>
                  <a:tcPr marL="12700" marR="12700" marT="12700" marB="12700"/>
                </a:tc>
                <a:extLst>
                  <a:ext uri="{0D108BD9-81ED-4DB2-BD59-A6C34878D82A}">
                    <a16:rowId xmlns:a16="http://schemas.microsoft.com/office/drawing/2014/main" val="1653421852"/>
                  </a:ext>
                </a:extLst>
              </a:tr>
              <a:tr h="306000">
                <a:tc>
                  <a:txBody>
                    <a:bodyPr/>
                    <a:lstStyle/>
                    <a:p>
                      <a:pPr algn="ctr" rtl="0" fontAlgn="t">
                        <a:spcBef>
                          <a:spcPts val="1200"/>
                        </a:spcBef>
                        <a:spcAft>
                          <a:spcPts val="0"/>
                        </a:spcAft>
                      </a:pPr>
                      <a:r>
                        <a:rPr lang="en-US" sz="1400" b="0" u="none" strike="noStrike">
                          <a:solidFill>
                            <a:srgbClr val="000000"/>
                          </a:solidFill>
                          <a:effectLst/>
                          <a:latin typeface="Manrope"/>
                        </a:rPr>
                        <a:t>3</a:t>
                      </a:r>
                      <a:endParaRPr lang="en-US" sz="1400">
                        <a:effectLst/>
                        <a:latin typeface="Manrope"/>
                      </a:endParaRPr>
                    </a:p>
                  </a:txBody>
                  <a:tcPr marL="12700" marR="12700" marT="12700" marB="12700"/>
                </a:tc>
                <a:tc>
                  <a:txBody>
                    <a:bodyPr/>
                    <a:lstStyle/>
                    <a:p>
                      <a:pPr algn="ctr" rtl="0" fontAlgn="t">
                        <a:spcBef>
                          <a:spcPts val="1200"/>
                        </a:spcBef>
                        <a:spcAft>
                          <a:spcPts val="0"/>
                        </a:spcAft>
                      </a:pPr>
                      <a:r>
                        <a:rPr lang="en-US" sz="1400" b="0" u="none" strike="noStrike" dirty="0">
                          <a:solidFill>
                            <a:srgbClr val="000000"/>
                          </a:solidFill>
                          <a:effectLst/>
                          <a:latin typeface="Manrope"/>
                        </a:rPr>
                        <a:t>3</a:t>
                      </a:r>
                      <a:endParaRPr lang="en-US" sz="1400" dirty="0">
                        <a:effectLst/>
                        <a:latin typeface="Manrope"/>
                      </a:endParaRPr>
                    </a:p>
                  </a:txBody>
                  <a:tcPr marL="12700" marR="12700" marT="12700" marB="12700"/>
                </a:tc>
                <a:extLst>
                  <a:ext uri="{0D108BD9-81ED-4DB2-BD59-A6C34878D82A}">
                    <a16:rowId xmlns:a16="http://schemas.microsoft.com/office/drawing/2014/main" val="3352081861"/>
                  </a:ext>
                </a:extLst>
              </a:tr>
              <a:tr h="306000">
                <a:tc>
                  <a:txBody>
                    <a:bodyPr/>
                    <a:lstStyle/>
                    <a:p>
                      <a:pPr algn="ctr" rtl="0" fontAlgn="t">
                        <a:spcBef>
                          <a:spcPts val="1200"/>
                        </a:spcBef>
                        <a:spcAft>
                          <a:spcPts val="0"/>
                        </a:spcAft>
                      </a:pPr>
                      <a:r>
                        <a:rPr lang="en-US" sz="1400" b="0" u="none" strike="noStrike">
                          <a:solidFill>
                            <a:srgbClr val="000000"/>
                          </a:solidFill>
                          <a:effectLst/>
                          <a:latin typeface="Manrope"/>
                        </a:rPr>
                        <a:t>4</a:t>
                      </a:r>
                      <a:endParaRPr lang="en-US" sz="1400">
                        <a:effectLst/>
                        <a:latin typeface="Manrope"/>
                      </a:endParaRPr>
                    </a:p>
                  </a:txBody>
                  <a:tcPr marL="12700" marR="12700" marT="12700" marB="12700"/>
                </a:tc>
                <a:tc>
                  <a:txBody>
                    <a:bodyPr/>
                    <a:lstStyle/>
                    <a:p>
                      <a:pPr algn="ctr" rtl="0" fontAlgn="t">
                        <a:spcBef>
                          <a:spcPts val="1200"/>
                        </a:spcBef>
                        <a:spcAft>
                          <a:spcPts val="0"/>
                        </a:spcAft>
                      </a:pPr>
                      <a:r>
                        <a:rPr lang="en-US" sz="1400" b="0" u="none" strike="noStrike" dirty="0">
                          <a:solidFill>
                            <a:srgbClr val="000000"/>
                          </a:solidFill>
                          <a:effectLst/>
                          <a:latin typeface="Manrope"/>
                        </a:rPr>
                        <a:t>4</a:t>
                      </a:r>
                      <a:endParaRPr lang="en-US" sz="1400" dirty="0">
                        <a:effectLst/>
                        <a:latin typeface="Manrope"/>
                      </a:endParaRPr>
                    </a:p>
                  </a:txBody>
                  <a:tcPr marL="12700" marR="12700" marT="12700" marB="12700"/>
                </a:tc>
                <a:extLst>
                  <a:ext uri="{0D108BD9-81ED-4DB2-BD59-A6C34878D82A}">
                    <a16:rowId xmlns:a16="http://schemas.microsoft.com/office/drawing/2014/main" val="4120953382"/>
                  </a:ext>
                </a:extLst>
              </a:tr>
              <a:tr h="306000">
                <a:tc>
                  <a:txBody>
                    <a:bodyPr/>
                    <a:lstStyle/>
                    <a:p>
                      <a:pPr algn="ctr" rtl="0" fontAlgn="t">
                        <a:spcBef>
                          <a:spcPts val="1200"/>
                        </a:spcBef>
                        <a:spcAft>
                          <a:spcPts val="0"/>
                        </a:spcAft>
                      </a:pPr>
                      <a:r>
                        <a:rPr lang="en-US" sz="1400" b="0" u="none" strike="noStrike" dirty="0">
                          <a:solidFill>
                            <a:srgbClr val="000000"/>
                          </a:solidFill>
                          <a:effectLst/>
                          <a:latin typeface="Manrope"/>
                        </a:rPr>
                        <a:t>5</a:t>
                      </a:r>
                      <a:endParaRPr lang="en-US" sz="1400" dirty="0">
                        <a:effectLst/>
                        <a:latin typeface="Manrope"/>
                      </a:endParaRPr>
                    </a:p>
                  </a:txBody>
                  <a:tcPr marL="12700" marR="12700" marT="12700" marB="12700"/>
                </a:tc>
                <a:tc>
                  <a:txBody>
                    <a:bodyPr/>
                    <a:lstStyle/>
                    <a:p>
                      <a:pPr algn="ctr" rtl="0" fontAlgn="t">
                        <a:spcBef>
                          <a:spcPts val="1200"/>
                        </a:spcBef>
                        <a:spcAft>
                          <a:spcPts val="0"/>
                        </a:spcAft>
                      </a:pPr>
                      <a:r>
                        <a:rPr lang="en-US" sz="1400" b="0" u="none" strike="noStrike" dirty="0">
                          <a:solidFill>
                            <a:srgbClr val="000000"/>
                          </a:solidFill>
                          <a:effectLst/>
                          <a:latin typeface="Manrope"/>
                        </a:rPr>
                        <a:t>5</a:t>
                      </a:r>
                      <a:endParaRPr lang="en-US" sz="1400" dirty="0">
                        <a:effectLst/>
                        <a:latin typeface="Manrope"/>
                      </a:endParaRPr>
                    </a:p>
                  </a:txBody>
                  <a:tcPr marL="12700" marR="12700" marT="12700" marB="12700"/>
                </a:tc>
                <a:extLst>
                  <a:ext uri="{0D108BD9-81ED-4DB2-BD59-A6C34878D82A}">
                    <a16:rowId xmlns:a16="http://schemas.microsoft.com/office/drawing/2014/main" val="1294766618"/>
                  </a:ext>
                </a:extLst>
              </a:tr>
              <a:tr h="306000">
                <a:tc>
                  <a:txBody>
                    <a:bodyPr/>
                    <a:lstStyle/>
                    <a:p>
                      <a:pPr algn="ctr" rtl="0" fontAlgn="t">
                        <a:spcBef>
                          <a:spcPts val="1200"/>
                        </a:spcBef>
                        <a:spcAft>
                          <a:spcPts val="0"/>
                        </a:spcAft>
                      </a:pPr>
                      <a:r>
                        <a:rPr lang="en-US" sz="1400" b="0" u="none" strike="noStrike">
                          <a:solidFill>
                            <a:srgbClr val="000000"/>
                          </a:solidFill>
                          <a:effectLst/>
                          <a:latin typeface="Manrope"/>
                        </a:rPr>
                        <a:t>6</a:t>
                      </a:r>
                      <a:endParaRPr lang="en-US" sz="1400">
                        <a:effectLst/>
                        <a:latin typeface="Manrope"/>
                      </a:endParaRPr>
                    </a:p>
                  </a:txBody>
                  <a:tcPr marL="12700" marR="12700" marT="12700" marB="12700"/>
                </a:tc>
                <a:tc>
                  <a:txBody>
                    <a:bodyPr/>
                    <a:lstStyle/>
                    <a:p>
                      <a:pPr algn="ctr" rtl="0" fontAlgn="t">
                        <a:spcBef>
                          <a:spcPts val="1200"/>
                        </a:spcBef>
                        <a:spcAft>
                          <a:spcPts val="0"/>
                        </a:spcAft>
                      </a:pPr>
                      <a:r>
                        <a:rPr lang="en-US" sz="1400" b="0" u="none" strike="noStrike">
                          <a:solidFill>
                            <a:srgbClr val="000000"/>
                          </a:solidFill>
                          <a:effectLst/>
                          <a:latin typeface="Manrope"/>
                        </a:rPr>
                        <a:t>6</a:t>
                      </a:r>
                      <a:endParaRPr lang="en-US" sz="1400">
                        <a:effectLst/>
                        <a:latin typeface="Manrope"/>
                      </a:endParaRPr>
                    </a:p>
                  </a:txBody>
                  <a:tcPr marL="12700" marR="12700" marT="12700" marB="12700"/>
                </a:tc>
                <a:extLst>
                  <a:ext uri="{0D108BD9-81ED-4DB2-BD59-A6C34878D82A}">
                    <a16:rowId xmlns:a16="http://schemas.microsoft.com/office/drawing/2014/main" val="3953475612"/>
                  </a:ext>
                </a:extLst>
              </a:tr>
              <a:tr h="306000">
                <a:tc>
                  <a:txBody>
                    <a:bodyPr/>
                    <a:lstStyle/>
                    <a:p>
                      <a:pPr algn="ctr" rtl="0" fontAlgn="t">
                        <a:spcBef>
                          <a:spcPts val="1200"/>
                        </a:spcBef>
                        <a:spcAft>
                          <a:spcPts val="0"/>
                        </a:spcAft>
                      </a:pPr>
                      <a:r>
                        <a:rPr lang="en-US" sz="1400" b="0" u="none" strike="noStrike">
                          <a:solidFill>
                            <a:srgbClr val="000000"/>
                          </a:solidFill>
                          <a:effectLst/>
                          <a:latin typeface="Manrope"/>
                        </a:rPr>
                        <a:t>7</a:t>
                      </a:r>
                      <a:endParaRPr lang="en-US" sz="1400">
                        <a:effectLst/>
                        <a:latin typeface="Manrope"/>
                      </a:endParaRPr>
                    </a:p>
                  </a:txBody>
                  <a:tcPr marL="12700" marR="12700" marT="12700" marB="12700"/>
                </a:tc>
                <a:tc>
                  <a:txBody>
                    <a:bodyPr/>
                    <a:lstStyle/>
                    <a:p>
                      <a:pPr algn="ctr" rtl="0" fontAlgn="t">
                        <a:spcBef>
                          <a:spcPts val="1200"/>
                        </a:spcBef>
                        <a:spcAft>
                          <a:spcPts val="0"/>
                        </a:spcAft>
                      </a:pPr>
                      <a:r>
                        <a:rPr lang="en-US" sz="1400" b="0" u="none" strike="noStrike" dirty="0">
                          <a:solidFill>
                            <a:srgbClr val="000000"/>
                          </a:solidFill>
                          <a:effectLst/>
                          <a:latin typeface="Manrope"/>
                        </a:rPr>
                        <a:t>7</a:t>
                      </a:r>
                      <a:endParaRPr lang="en-US" sz="1400" dirty="0">
                        <a:effectLst/>
                        <a:latin typeface="Manrope"/>
                      </a:endParaRPr>
                    </a:p>
                  </a:txBody>
                  <a:tcPr marL="12700" marR="12700" marT="12700" marB="12700"/>
                </a:tc>
                <a:extLst>
                  <a:ext uri="{0D108BD9-81ED-4DB2-BD59-A6C34878D82A}">
                    <a16:rowId xmlns:a16="http://schemas.microsoft.com/office/drawing/2014/main" val="315778742"/>
                  </a:ext>
                </a:extLst>
              </a:tr>
            </a:tbl>
          </a:graphicData>
        </a:graphic>
      </p:graphicFrame>
      <p:graphicFrame>
        <p:nvGraphicFramePr>
          <p:cNvPr id="8" name="Table 7">
            <a:extLst>
              <a:ext uri="{FF2B5EF4-FFF2-40B4-BE49-F238E27FC236}">
                <a16:creationId xmlns:a16="http://schemas.microsoft.com/office/drawing/2014/main" id="{94833F41-2432-EA78-AFA4-42A3D50DAED3}"/>
              </a:ext>
            </a:extLst>
          </p:cNvPr>
          <p:cNvGraphicFramePr>
            <a:graphicFrameLocks noGrp="1"/>
          </p:cNvGraphicFramePr>
          <p:nvPr>
            <p:extLst>
              <p:ext uri="{D42A27DB-BD31-4B8C-83A1-F6EECF244321}">
                <p14:modId xmlns:p14="http://schemas.microsoft.com/office/powerpoint/2010/main" val="4256173598"/>
              </p:ext>
            </p:extLst>
          </p:nvPr>
        </p:nvGraphicFramePr>
        <p:xfrm>
          <a:off x="3379702" y="2924008"/>
          <a:ext cx="2602312" cy="2754000"/>
        </p:xfrm>
        <a:graphic>
          <a:graphicData uri="http://schemas.openxmlformats.org/drawingml/2006/table">
            <a:tbl>
              <a:tblPr firstRow="1" bandRow="1">
                <a:tableStyleId>{D27102A9-8310-4765-A935-A1911B00CA55}</a:tableStyleId>
              </a:tblPr>
              <a:tblGrid>
                <a:gridCol w="1301156">
                  <a:extLst>
                    <a:ext uri="{9D8B030D-6E8A-4147-A177-3AD203B41FA5}">
                      <a16:colId xmlns:a16="http://schemas.microsoft.com/office/drawing/2014/main" val="3475296192"/>
                    </a:ext>
                  </a:extLst>
                </a:gridCol>
                <a:gridCol w="1301156">
                  <a:extLst>
                    <a:ext uri="{9D8B030D-6E8A-4147-A177-3AD203B41FA5}">
                      <a16:colId xmlns:a16="http://schemas.microsoft.com/office/drawing/2014/main" val="620147433"/>
                    </a:ext>
                  </a:extLst>
                </a:gridCol>
              </a:tblGrid>
              <a:tr h="306000">
                <a:tc>
                  <a:txBody>
                    <a:bodyPr/>
                    <a:lstStyle/>
                    <a:p>
                      <a:pPr algn="ctr" rtl="0" fontAlgn="t">
                        <a:spcBef>
                          <a:spcPts val="1200"/>
                        </a:spcBef>
                        <a:spcAft>
                          <a:spcPts val="0"/>
                        </a:spcAft>
                      </a:pPr>
                      <a:r>
                        <a:rPr lang="en-US" sz="1400" b="1" u="none" strike="noStrike" dirty="0">
                          <a:solidFill>
                            <a:srgbClr val="000000"/>
                          </a:solidFill>
                          <a:effectLst/>
                          <a:latin typeface="Manrope"/>
                        </a:rPr>
                        <a:t>Decimal</a:t>
                      </a:r>
                      <a:endParaRPr lang="en-US" sz="1400" dirty="0">
                        <a:effectLst/>
                        <a:latin typeface="Manrope"/>
                      </a:endParaRPr>
                    </a:p>
                  </a:txBody>
                  <a:tcPr marL="12700" marR="12700" marT="12700" marB="12700"/>
                </a:tc>
                <a:tc>
                  <a:txBody>
                    <a:bodyPr/>
                    <a:lstStyle/>
                    <a:p>
                      <a:pPr algn="ctr" rtl="0" fontAlgn="t">
                        <a:spcBef>
                          <a:spcPts val="1200"/>
                        </a:spcBef>
                        <a:spcAft>
                          <a:spcPts val="0"/>
                        </a:spcAft>
                      </a:pPr>
                      <a:r>
                        <a:rPr lang="en-US" sz="1400" b="1" u="none" strike="noStrike" dirty="0">
                          <a:solidFill>
                            <a:srgbClr val="000000"/>
                          </a:solidFill>
                          <a:effectLst/>
                          <a:latin typeface="Manrope"/>
                        </a:rPr>
                        <a:t>Hex Value</a:t>
                      </a:r>
                      <a:endParaRPr lang="en-US" sz="1400" dirty="0">
                        <a:effectLst/>
                        <a:latin typeface="Manrope"/>
                      </a:endParaRPr>
                    </a:p>
                  </a:txBody>
                  <a:tcPr marL="12700" marR="12700" marT="12700" marB="12700"/>
                </a:tc>
                <a:extLst>
                  <a:ext uri="{0D108BD9-81ED-4DB2-BD59-A6C34878D82A}">
                    <a16:rowId xmlns:a16="http://schemas.microsoft.com/office/drawing/2014/main" val="2932516060"/>
                  </a:ext>
                </a:extLst>
              </a:tr>
              <a:tr h="306000">
                <a:tc>
                  <a:txBody>
                    <a:bodyPr/>
                    <a:lstStyle/>
                    <a:p>
                      <a:pPr algn="ctr" rtl="0" fontAlgn="t">
                        <a:spcBef>
                          <a:spcPts val="1200"/>
                        </a:spcBef>
                        <a:spcAft>
                          <a:spcPts val="0"/>
                        </a:spcAft>
                      </a:pPr>
                      <a:r>
                        <a:rPr lang="en-US" sz="1400" b="0" u="none" strike="noStrike">
                          <a:solidFill>
                            <a:srgbClr val="000000"/>
                          </a:solidFill>
                          <a:effectLst/>
                          <a:latin typeface="Manrope"/>
                        </a:rPr>
                        <a:t>8</a:t>
                      </a:r>
                      <a:endParaRPr lang="en-US" sz="1400">
                        <a:effectLst/>
                        <a:latin typeface="Manrope"/>
                      </a:endParaRPr>
                    </a:p>
                  </a:txBody>
                  <a:tcPr marL="12700" marR="12700" marT="12700" marB="12700"/>
                </a:tc>
                <a:tc>
                  <a:txBody>
                    <a:bodyPr/>
                    <a:lstStyle/>
                    <a:p>
                      <a:pPr algn="ctr" rtl="0" fontAlgn="t">
                        <a:spcBef>
                          <a:spcPts val="1200"/>
                        </a:spcBef>
                        <a:spcAft>
                          <a:spcPts val="0"/>
                        </a:spcAft>
                      </a:pPr>
                      <a:r>
                        <a:rPr lang="en-US" sz="1400" b="0" u="none" strike="noStrike">
                          <a:solidFill>
                            <a:srgbClr val="000000"/>
                          </a:solidFill>
                          <a:effectLst/>
                          <a:latin typeface="Manrope"/>
                        </a:rPr>
                        <a:t>8</a:t>
                      </a:r>
                      <a:endParaRPr lang="en-US" sz="1400">
                        <a:effectLst/>
                        <a:latin typeface="Manrope"/>
                      </a:endParaRPr>
                    </a:p>
                  </a:txBody>
                  <a:tcPr marL="12700" marR="12700" marT="12700" marB="12700"/>
                </a:tc>
                <a:extLst>
                  <a:ext uri="{0D108BD9-81ED-4DB2-BD59-A6C34878D82A}">
                    <a16:rowId xmlns:a16="http://schemas.microsoft.com/office/drawing/2014/main" val="1138621975"/>
                  </a:ext>
                </a:extLst>
              </a:tr>
              <a:tr h="306000">
                <a:tc>
                  <a:txBody>
                    <a:bodyPr/>
                    <a:lstStyle/>
                    <a:p>
                      <a:pPr algn="ctr" rtl="0" fontAlgn="t">
                        <a:spcBef>
                          <a:spcPts val="1200"/>
                        </a:spcBef>
                        <a:spcAft>
                          <a:spcPts val="0"/>
                        </a:spcAft>
                      </a:pPr>
                      <a:r>
                        <a:rPr lang="en-US" sz="1400" b="0" u="none" strike="noStrike">
                          <a:solidFill>
                            <a:srgbClr val="000000"/>
                          </a:solidFill>
                          <a:effectLst/>
                          <a:latin typeface="Manrope"/>
                        </a:rPr>
                        <a:t>9</a:t>
                      </a:r>
                      <a:endParaRPr lang="en-US" sz="1400">
                        <a:effectLst/>
                        <a:latin typeface="Manrope"/>
                      </a:endParaRPr>
                    </a:p>
                  </a:txBody>
                  <a:tcPr marL="12700" marR="12700" marT="12700" marB="12700"/>
                </a:tc>
                <a:tc>
                  <a:txBody>
                    <a:bodyPr/>
                    <a:lstStyle/>
                    <a:p>
                      <a:pPr algn="ctr" rtl="0" fontAlgn="t">
                        <a:spcBef>
                          <a:spcPts val="1200"/>
                        </a:spcBef>
                        <a:spcAft>
                          <a:spcPts val="0"/>
                        </a:spcAft>
                      </a:pPr>
                      <a:r>
                        <a:rPr lang="en-US" sz="1400" b="0" u="none" strike="noStrike" dirty="0">
                          <a:solidFill>
                            <a:srgbClr val="000000"/>
                          </a:solidFill>
                          <a:effectLst/>
                          <a:latin typeface="Manrope"/>
                        </a:rPr>
                        <a:t>9</a:t>
                      </a:r>
                      <a:endParaRPr lang="en-US" sz="1400" dirty="0">
                        <a:effectLst/>
                        <a:latin typeface="Manrope"/>
                      </a:endParaRPr>
                    </a:p>
                  </a:txBody>
                  <a:tcPr marL="12700" marR="12700" marT="12700" marB="12700"/>
                </a:tc>
                <a:extLst>
                  <a:ext uri="{0D108BD9-81ED-4DB2-BD59-A6C34878D82A}">
                    <a16:rowId xmlns:a16="http://schemas.microsoft.com/office/drawing/2014/main" val="713627777"/>
                  </a:ext>
                </a:extLst>
              </a:tr>
              <a:tr h="306000">
                <a:tc>
                  <a:txBody>
                    <a:bodyPr/>
                    <a:lstStyle/>
                    <a:p>
                      <a:pPr algn="ctr" rtl="0" fontAlgn="t">
                        <a:spcBef>
                          <a:spcPts val="1200"/>
                        </a:spcBef>
                        <a:spcAft>
                          <a:spcPts val="0"/>
                        </a:spcAft>
                      </a:pPr>
                      <a:r>
                        <a:rPr lang="en-US" sz="1400" b="0" u="none" strike="noStrike">
                          <a:solidFill>
                            <a:srgbClr val="000000"/>
                          </a:solidFill>
                          <a:effectLst/>
                          <a:latin typeface="Manrope"/>
                        </a:rPr>
                        <a:t>10</a:t>
                      </a:r>
                      <a:endParaRPr lang="en-US" sz="1400">
                        <a:effectLst/>
                        <a:latin typeface="Manrope"/>
                      </a:endParaRPr>
                    </a:p>
                  </a:txBody>
                  <a:tcPr marL="12700" marR="12700" marT="12700" marB="12700"/>
                </a:tc>
                <a:tc>
                  <a:txBody>
                    <a:bodyPr/>
                    <a:lstStyle/>
                    <a:p>
                      <a:pPr algn="ctr" rtl="0" fontAlgn="t">
                        <a:spcBef>
                          <a:spcPts val="1200"/>
                        </a:spcBef>
                        <a:spcAft>
                          <a:spcPts val="0"/>
                        </a:spcAft>
                      </a:pPr>
                      <a:r>
                        <a:rPr lang="en-US" sz="1400" b="0" u="none" strike="noStrike" dirty="0">
                          <a:solidFill>
                            <a:srgbClr val="000000"/>
                          </a:solidFill>
                          <a:effectLst/>
                          <a:latin typeface="Manrope"/>
                        </a:rPr>
                        <a:t>A</a:t>
                      </a:r>
                      <a:endParaRPr lang="en-US" sz="1400" dirty="0">
                        <a:effectLst/>
                        <a:latin typeface="Manrope"/>
                      </a:endParaRPr>
                    </a:p>
                  </a:txBody>
                  <a:tcPr marL="12700" marR="12700" marT="12700" marB="12700"/>
                </a:tc>
                <a:extLst>
                  <a:ext uri="{0D108BD9-81ED-4DB2-BD59-A6C34878D82A}">
                    <a16:rowId xmlns:a16="http://schemas.microsoft.com/office/drawing/2014/main" val="1653421852"/>
                  </a:ext>
                </a:extLst>
              </a:tr>
              <a:tr h="306000">
                <a:tc>
                  <a:txBody>
                    <a:bodyPr/>
                    <a:lstStyle/>
                    <a:p>
                      <a:pPr algn="ctr" rtl="0" fontAlgn="t">
                        <a:spcBef>
                          <a:spcPts val="1200"/>
                        </a:spcBef>
                        <a:spcAft>
                          <a:spcPts val="0"/>
                        </a:spcAft>
                      </a:pPr>
                      <a:r>
                        <a:rPr lang="en-US" sz="1400" b="0" u="none" strike="noStrike">
                          <a:solidFill>
                            <a:srgbClr val="000000"/>
                          </a:solidFill>
                          <a:effectLst/>
                          <a:latin typeface="Manrope"/>
                        </a:rPr>
                        <a:t>11</a:t>
                      </a:r>
                      <a:endParaRPr lang="en-US" sz="1400">
                        <a:effectLst/>
                        <a:latin typeface="Manrope"/>
                      </a:endParaRPr>
                    </a:p>
                  </a:txBody>
                  <a:tcPr marL="12700" marR="12700" marT="12700" marB="12700"/>
                </a:tc>
                <a:tc>
                  <a:txBody>
                    <a:bodyPr/>
                    <a:lstStyle/>
                    <a:p>
                      <a:pPr algn="ctr" rtl="0" fontAlgn="t">
                        <a:spcBef>
                          <a:spcPts val="1200"/>
                        </a:spcBef>
                        <a:spcAft>
                          <a:spcPts val="0"/>
                        </a:spcAft>
                      </a:pPr>
                      <a:r>
                        <a:rPr lang="en-US" sz="1400" b="0" u="none" strike="noStrike">
                          <a:solidFill>
                            <a:srgbClr val="000000"/>
                          </a:solidFill>
                          <a:effectLst/>
                          <a:latin typeface="Manrope"/>
                        </a:rPr>
                        <a:t>B</a:t>
                      </a:r>
                      <a:endParaRPr lang="en-US" sz="1400">
                        <a:effectLst/>
                        <a:latin typeface="Manrope"/>
                      </a:endParaRPr>
                    </a:p>
                  </a:txBody>
                  <a:tcPr marL="12700" marR="12700" marT="12700" marB="12700"/>
                </a:tc>
                <a:extLst>
                  <a:ext uri="{0D108BD9-81ED-4DB2-BD59-A6C34878D82A}">
                    <a16:rowId xmlns:a16="http://schemas.microsoft.com/office/drawing/2014/main" val="3352081861"/>
                  </a:ext>
                </a:extLst>
              </a:tr>
              <a:tr h="306000">
                <a:tc>
                  <a:txBody>
                    <a:bodyPr/>
                    <a:lstStyle/>
                    <a:p>
                      <a:pPr algn="ctr" rtl="0" fontAlgn="t">
                        <a:spcBef>
                          <a:spcPts val="1200"/>
                        </a:spcBef>
                        <a:spcAft>
                          <a:spcPts val="0"/>
                        </a:spcAft>
                      </a:pPr>
                      <a:r>
                        <a:rPr lang="en-US" sz="1400" b="0" u="none" strike="noStrike">
                          <a:solidFill>
                            <a:srgbClr val="000000"/>
                          </a:solidFill>
                          <a:effectLst/>
                          <a:latin typeface="Manrope"/>
                        </a:rPr>
                        <a:t>12</a:t>
                      </a:r>
                      <a:endParaRPr lang="en-US" sz="1400">
                        <a:effectLst/>
                        <a:latin typeface="Manrope"/>
                      </a:endParaRPr>
                    </a:p>
                  </a:txBody>
                  <a:tcPr marL="12700" marR="12700" marT="12700" marB="12700"/>
                </a:tc>
                <a:tc>
                  <a:txBody>
                    <a:bodyPr/>
                    <a:lstStyle/>
                    <a:p>
                      <a:pPr algn="ctr" rtl="0" fontAlgn="t">
                        <a:spcBef>
                          <a:spcPts val="1200"/>
                        </a:spcBef>
                        <a:spcAft>
                          <a:spcPts val="0"/>
                        </a:spcAft>
                      </a:pPr>
                      <a:r>
                        <a:rPr lang="en-US" sz="1400" b="0" u="none" strike="noStrike" dirty="0">
                          <a:solidFill>
                            <a:srgbClr val="000000"/>
                          </a:solidFill>
                          <a:effectLst/>
                          <a:latin typeface="Manrope"/>
                        </a:rPr>
                        <a:t>C</a:t>
                      </a:r>
                      <a:endParaRPr lang="en-US" sz="1400" dirty="0">
                        <a:effectLst/>
                        <a:latin typeface="Manrope"/>
                      </a:endParaRPr>
                    </a:p>
                  </a:txBody>
                  <a:tcPr marL="12700" marR="12700" marT="12700" marB="12700"/>
                </a:tc>
                <a:extLst>
                  <a:ext uri="{0D108BD9-81ED-4DB2-BD59-A6C34878D82A}">
                    <a16:rowId xmlns:a16="http://schemas.microsoft.com/office/drawing/2014/main" val="4120953382"/>
                  </a:ext>
                </a:extLst>
              </a:tr>
              <a:tr h="306000">
                <a:tc>
                  <a:txBody>
                    <a:bodyPr/>
                    <a:lstStyle/>
                    <a:p>
                      <a:pPr algn="ctr" rtl="0" fontAlgn="t">
                        <a:spcBef>
                          <a:spcPts val="1200"/>
                        </a:spcBef>
                        <a:spcAft>
                          <a:spcPts val="0"/>
                        </a:spcAft>
                      </a:pPr>
                      <a:r>
                        <a:rPr lang="en-US" sz="1400" b="0" u="none" strike="noStrike">
                          <a:solidFill>
                            <a:srgbClr val="000000"/>
                          </a:solidFill>
                          <a:effectLst/>
                          <a:latin typeface="Manrope"/>
                        </a:rPr>
                        <a:t>13</a:t>
                      </a:r>
                      <a:endParaRPr lang="en-US" sz="1400">
                        <a:effectLst/>
                        <a:latin typeface="Manrope"/>
                      </a:endParaRPr>
                    </a:p>
                  </a:txBody>
                  <a:tcPr marL="12700" marR="12700" marT="12700" marB="12700"/>
                </a:tc>
                <a:tc>
                  <a:txBody>
                    <a:bodyPr/>
                    <a:lstStyle/>
                    <a:p>
                      <a:pPr algn="ctr" rtl="0" fontAlgn="t">
                        <a:spcBef>
                          <a:spcPts val="1200"/>
                        </a:spcBef>
                        <a:spcAft>
                          <a:spcPts val="0"/>
                        </a:spcAft>
                      </a:pPr>
                      <a:r>
                        <a:rPr lang="en-US" sz="1400" b="0" u="none" strike="noStrike" dirty="0">
                          <a:solidFill>
                            <a:srgbClr val="000000"/>
                          </a:solidFill>
                          <a:effectLst/>
                          <a:latin typeface="Manrope"/>
                        </a:rPr>
                        <a:t>D</a:t>
                      </a:r>
                      <a:endParaRPr lang="en-US" sz="1400" dirty="0">
                        <a:effectLst/>
                        <a:latin typeface="Manrope"/>
                      </a:endParaRPr>
                    </a:p>
                  </a:txBody>
                  <a:tcPr marL="12700" marR="12700" marT="12700" marB="12700"/>
                </a:tc>
                <a:extLst>
                  <a:ext uri="{0D108BD9-81ED-4DB2-BD59-A6C34878D82A}">
                    <a16:rowId xmlns:a16="http://schemas.microsoft.com/office/drawing/2014/main" val="1294766618"/>
                  </a:ext>
                </a:extLst>
              </a:tr>
              <a:tr h="306000">
                <a:tc>
                  <a:txBody>
                    <a:bodyPr/>
                    <a:lstStyle/>
                    <a:p>
                      <a:pPr algn="ctr" rtl="0" fontAlgn="t">
                        <a:spcBef>
                          <a:spcPts val="1200"/>
                        </a:spcBef>
                        <a:spcAft>
                          <a:spcPts val="0"/>
                        </a:spcAft>
                      </a:pPr>
                      <a:r>
                        <a:rPr lang="en-US" sz="1400" b="0" u="none" strike="noStrike">
                          <a:solidFill>
                            <a:srgbClr val="000000"/>
                          </a:solidFill>
                          <a:effectLst/>
                          <a:latin typeface="Manrope"/>
                        </a:rPr>
                        <a:t>14</a:t>
                      </a:r>
                      <a:endParaRPr lang="en-US" sz="1400">
                        <a:effectLst/>
                        <a:latin typeface="Manrope"/>
                      </a:endParaRPr>
                    </a:p>
                  </a:txBody>
                  <a:tcPr marL="12700" marR="12700" marT="12700" marB="12700"/>
                </a:tc>
                <a:tc>
                  <a:txBody>
                    <a:bodyPr/>
                    <a:lstStyle/>
                    <a:p>
                      <a:pPr algn="ctr" rtl="0" fontAlgn="t">
                        <a:spcBef>
                          <a:spcPts val="1200"/>
                        </a:spcBef>
                        <a:spcAft>
                          <a:spcPts val="0"/>
                        </a:spcAft>
                      </a:pPr>
                      <a:r>
                        <a:rPr lang="en-US" sz="1400" b="0" u="none" strike="noStrike" dirty="0">
                          <a:solidFill>
                            <a:srgbClr val="000000"/>
                          </a:solidFill>
                          <a:effectLst/>
                          <a:latin typeface="Manrope"/>
                        </a:rPr>
                        <a:t>E</a:t>
                      </a:r>
                      <a:endParaRPr lang="en-US" sz="1400" dirty="0">
                        <a:effectLst/>
                        <a:latin typeface="Manrope"/>
                      </a:endParaRPr>
                    </a:p>
                  </a:txBody>
                  <a:tcPr marL="12700" marR="12700" marT="12700" marB="12700"/>
                </a:tc>
                <a:extLst>
                  <a:ext uri="{0D108BD9-81ED-4DB2-BD59-A6C34878D82A}">
                    <a16:rowId xmlns:a16="http://schemas.microsoft.com/office/drawing/2014/main" val="3953475612"/>
                  </a:ext>
                </a:extLst>
              </a:tr>
              <a:tr h="306000">
                <a:tc>
                  <a:txBody>
                    <a:bodyPr/>
                    <a:lstStyle/>
                    <a:p>
                      <a:pPr algn="ctr" rtl="0" fontAlgn="t">
                        <a:spcBef>
                          <a:spcPts val="1200"/>
                        </a:spcBef>
                        <a:spcAft>
                          <a:spcPts val="0"/>
                        </a:spcAft>
                      </a:pPr>
                      <a:r>
                        <a:rPr lang="en-US" sz="1400" b="0" u="none" strike="noStrike">
                          <a:solidFill>
                            <a:srgbClr val="000000"/>
                          </a:solidFill>
                          <a:effectLst/>
                          <a:latin typeface="Manrope"/>
                        </a:rPr>
                        <a:t>15</a:t>
                      </a:r>
                      <a:endParaRPr lang="en-US" sz="1400">
                        <a:effectLst/>
                        <a:latin typeface="Manrope"/>
                      </a:endParaRPr>
                    </a:p>
                  </a:txBody>
                  <a:tcPr marL="12700" marR="12700" marT="12700" marB="12700"/>
                </a:tc>
                <a:tc>
                  <a:txBody>
                    <a:bodyPr/>
                    <a:lstStyle/>
                    <a:p>
                      <a:pPr algn="ctr" rtl="0" fontAlgn="t">
                        <a:spcBef>
                          <a:spcPts val="1200"/>
                        </a:spcBef>
                        <a:spcAft>
                          <a:spcPts val="0"/>
                        </a:spcAft>
                      </a:pPr>
                      <a:r>
                        <a:rPr lang="en-US" sz="1400" b="0" u="none" strike="noStrike" dirty="0">
                          <a:solidFill>
                            <a:srgbClr val="000000"/>
                          </a:solidFill>
                          <a:effectLst/>
                          <a:latin typeface="Manrope"/>
                        </a:rPr>
                        <a:t>F</a:t>
                      </a:r>
                      <a:endParaRPr lang="en-US" sz="1400" dirty="0">
                        <a:effectLst/>
                        <a:latin typeface="Manrope"/>
                      </a:endParaRPr>
                    </a:p>
                  </a:txBody>
                  <a:tcPr marL="12700" marR="12700" marT="12700" marB="12700"/>
                </a:tc>
                <a:extLst>
                  <a:ext uri="{0D108BD9-81ED-4DB2-BD59-A6C34878D82A}">
                    <a16:rowId xmlns:a16="http://schemas.microsoft.com/office/drawing/2014/main" val="315778742"/>
                  </a:ext>
                </a:extLst>
              </a:tr>
            </a:tbl>
          </a:graphicData>
        </a:graphic>
      </p:graphicFrame>
    </p:spTree>
    <p:extLst>
      <p:ext uri="{BB962C8B-B14F-4D97-AF65-F5344CB8AC3E}">
        <p14:creationId xmlns:p14="http://schemas.microsoft.com/office/powerpoint/2010/main" val="10018039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9A52A7-4AA8-E9CE-EBAB-F2AC260BF86F}"/>
              </a:ext>
            </a:extLst>
          </p:cNvPr>
          <p:cNvSpPr>
            <a:spLocks noGrp="1"/>
          </p:cNvSpPr>
          <p:nvPr>
            <p:ph type="title"/>
          </p:nvPr>
        </p:nvSpPr>
        <p:spPr/>
        <p:txBody>
          <a:bodyPr/>
          <a:lstStyle/>
          <a:p>
            <a:pPr marL="0" indent="0" fontAlgn="base">
              <a:lnSpc>
                <a:spcPct val="100000"/>
              </a:lnSpc>
              <a:spcAft>
                <a:spcPts val="1200"/>
              </a:spcAft>
              <a:buNone/>
            </a:pPr>
            <a:r>
              <a:rPr lang="en-US" dirty="0"/>
              <a:t>What is Hexadecimal Notation?</a:t>
            </a:r>
            <a:endParaRPr lang="en-US" b="1" dirty="0"/>
          </a:p>
        </p:txBody>
      </p:sp>
      <p:pic>
        <p:nvPicPr>
          <p:cNvPr id="8" name="Picture Placeholder 7">
            <a:extLst>
              <a:ext uri="{FF2B5EF4-FFF2-40B4-BE49-F238E27FC236}">
                <a16:creationId xmlns:a16="http://schemas.microsoft.com/office/drawing/2014/main" id="{B843CABA-01C0-08AB-41B6-6D1BF9FAD173}"/>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385DDA5F-F43C-B1CC-A9DB-E637A61ECE82}"/>
              </a:ext>
            </a:extLst>
          </p:cNvPr>
          <p:cNvSpPr>
            <a:spLocks noGrp="1"/>
          </p:cNvSpPr>
          <p:nvPr>
            <p:ph type="body" sz="quarter" idx="12"/>
          </p:nvPr>
        </p:nvSpPr>
        <p:spPr>
          <a:xfrm>
            <a:off x="363638" y="1333040"/>
            <a:ext cx="5732362" cy="5316531"/>
          </a:xfrm>
        </p:spPr>
        <p:txBody>
          <a:bodyPr>
            <a:normAutofit/>
          </a:bodyPr>
          <a:lstStyle/>
          <a:p>
            <a:pPr fontAlgn="base">
              <a:lnSpc>
                <a:spcPct val="150000"/>
              </a:lnSpc>
            </a:pPr>
            <a:r>
              <a:rPr lang="en-GB" dirty="0"/>
              <a:t>Just like you did with binary, the best way to get this right is to write down your Hex table before you start.</a:t>
            </a:r>
          </a:p>
          <a:p>
            <a:pPr marL="0" indent="0" fontAlgn="base">
              <a:lnSpc>
                <a:spcPct val="150000"/>
              </a:lnSpc>
              <a:spcAft>
                <a:spcPts val="1200"/>
              </a:spcAft>
              <a:buNone/>
            </a:pPr>
            <a:endParaRPr lang="en-US" dirty="0"/>
          </a:p>
          <a:p>
            <a:pPr marL="0" indent="0" fontAlgn="base">
              <a:lnSpc>
                <a:spcPct val="150000"/>
              </a:lnSpc>
              <a:spcAft>
                <a:spcPts val="1200"/>
              </a:spcAft>
              <a:buNone/>
            </a:pPr>
            <a:endParaRPr lang="en-US" dirty="0"/>
          </a:p>
          <a:p>
            <a:pPr marL="0" indent="0" fontAlgn="base">
              <a:lnSpc>
                <a:spcPct val="150000"/>
              </a:lnSpc>
              <a:spcAft>
                <a:spcPts val="1200"/>
              </a:spcAft>
              <a:buNone/>
            </a:pPr>
            <a:endParaRPr lang="en-US" dirty="0"/>
          </a:p>
          <a:p>
            <a:pPr marL="0" indent="0" fontAlgn="base">
              <a:lnSpc>
                <a:spcPct val="150000"/>
              </a:lnSpc>
              <a:spcAft>
                <a:spcPts val="1200"/>
              </a:spcAft>
              <a:buNone/>
            </a:pPr>
            <a:endParaRPr lang="en-US" dirty="0"/>
          </a:p>
          <a:p>
            <a:pPr marL="0" indent="0" fontAlgn="base">
              <a:lnSpc>
                <a:spcPct val="150000"/>
              </a:lnSpc>
              <a:spcAft>
                <a:spcPts val="1200"/>
              </a:spcAft>
              <a:buNone/>
            </a:pPr>
            <a:endParaRPr lang="en-US" dirty="0"/>
          </a:p>
          <a:p>
            <a:pPr marL="0" indent="0" fontAlgn="base">
              <a:lnSpc>
                <a:spcPct val="150000"/>
              </a:lnSpc>
              <a:spcAft>
                <a:spcPts val="1200"/>
              </a:spcAft>
              <a:buNone/>
            </a:pPr>
            <a:endParaRPr lang="en-US" dirty="0"/>
          </a:p>
          <a:p>
            <a:pPr marL="0" indent="0" fontAlgn="base">
              <a:lnSpc>
                <a:spcPct val="150000"/>
              </a:lnSpc>
              <a:spcAft>
                <a:spcPts val="1200"/>
              </a:spcAft>
              <a:buNone/>
            </a:pPr>
            <a:r>
              <a:rPr lang="en-US" dirty="0"/>
              <a:t>So, in hexadecimal, the number 6 is 6, just like decimal, but the number 14 is E.</a:t>
            </a:r>
          </a:p>
        </p:txBody>
      </p:sp>
      <p:graphicFrame>
        <p:nvGraphicFramePr>
          <p:cNvPr id="4" name="Table 3">
            <a:extLst>
              <a:ext uri="{FF2B5EF4-FFF2-40B4-BE49-F238E27FC236}">
                <a16:creationId xmlns:a16="http://schemas.microsoft.com/office/drawing/2014/main" id="{AB455804-BD6A-1EE1-F0F4-95095D5D3ACB}"/>
              </a:ext>
            </a:extLst>
          </p:cNvPr>
          <p:cNvGraphicFramePr>
            <a:graphicFrameLocks noGrp="1"/>
          </p:cNvGraphicFramePr>
          <p:nvPr>
            <p:extLst>
              <p:ext uri="{D42A27DB-BD31-4B8C-83A1-F6EECF244321}">
                <p14:modId xmlns:p14="http://schemas.microsoft.com/office/powerpoint/2010/main" val="1013057204"/>
              </p:ext>
            </p:extLst>
          </p:nvPr>
        </p:nvGraphicFramePr>
        <p:xfrm>
          <a:off x="469810" y="2111204"/>
          <a:ext cx="2602312" cy="2754000"/>
        </p:xfrm>
        <a:graphic>
          <a:graphicData uri="http://schemas.openxmlformats.org/drawingml/2006/table">
            <a:tbl>
              <a:tblPr firstRow="1" bandRow="1">
                <a:tableStyleId>{D27102A9-8310-4765-A935-A1911B00CA55}</a:tableStyleId>
              </a:tblPr>
              <a:tblGrid>
                <a:gridCol w="1301156">
                  <a:extLst>
                    <a:ext uri="{9D8B030D-6E8A-4147-A177-3AD203B41FA5}">
                      <a16:colId xmlns:a16="http://schemas.microsoft.com/office/drawing/2014/main" val="3475296192"/>
                    </a:ext>
                  </a:extLst>
                </a:gridCol>
                <a:gridCol w="1301156">
                  <a:extLst>
                    <a:ext uri="{9D8B030D-6E8A-4147-A177-3AD203B41FA5}">
                      <a16:colId xmlns:a16="http://schemas.microsoft.com/office/drawing/2014/main" val="620147433"/>
                    </a:ext>
                  </a:extLst>
                </a:gridCol>
              </a:tblGrid>
              <a:tr h="306000">
                <a:tc>
                  <a:txBody>
                    <a:bodyPr/>
                    <a:lstStyle/>
                    <a:p>
                      <a:pPr algn="ctr" rtl="0" fontAlgn="t">
                        <a:spcBef>
                          <a:spcPts val="1200"/>
                        </a:spcBef>
                        <a:spcAft>
                          <a:spcPts val="0"/>
                        </a:spcAft>
                      </a:pPr>
                      <a:r>
                        <a:rPr lang="en-US" sz="1400" b="1" u="none" strike="noStrike" dirty="0">
                          <a:solidFill>
                            <a:srgbClr val="000000"/>
                          </a:solidFill>
                          <a:effectLst/>
                          <a:latin typeface="Manrope"/>
                        </a:rPr>
                        <a:t>Decimal</a:t>
                      </a:r>
                      <a:endParaRPr lang="en-US" sz="1400" dirty="0">
                        <a:effectLst/>
                        <a:latin typeface="Manrope"/>
                      </a:endParaRPr>
                    </a:p>
                  </a:txBody>
                  <a:tcPr marL="12700" marR="12700" marT="12700" marB="12700"/>
                </a:tc>
                <a:tc>
                  <a:txBody>
                    <a:bodyPr/>
                    <a:lstStyle/>
                    <a:p>
                      <a:pPr algn="ctr" rtl="0" fontAlgn="t">
                        <a:spcBef>
                          <a:spcPts val="1200"/>
                        </a:spcBef>
                        <a:spcAft>
                          <a:spcPts val="0"/>
                        </a:spcAft>
                      </a:pPr>
                      <a:r>
                        <a:rPr lang="en-US" sz="1400" b="1" u="none" strike="noStrike" dirty="0">
                          <a:solidFill>
                            <a:srgbClr val="000000"/>
                          </a:solidFill>
                          <a:effectLst/>
                          <a:latin typeface="Manrope"/>
                        </a:rPr>
                        <a:t>Hex Value</a:t>
                      </a:r>
                      <a:endParaRPr lang="en-US" sz="1400" dirty="0">
                        <a:effectLst/>
                        <a:latin typeface="Manrope"/>
                      </a:endParaRPr>
                    </a:p>
                  </a:txBody>
                  <a:tcPr marL="12700" marR="12700" marT="12700" marB="12700"/>
                </a:tc>
                <a:extLst>
                  <a:ext uri="{0D108BD9-81ED-4DB2-BD59-A6C34878D82A}">
                    <a16:rowId xmlns:a16="http://schemas.microsoft.com/office/drawing/2014/main" val="2932516060"/>
                  </a:ext>
                </a:extLst>
              </a:tr>
              <a:tr h="306000">
                <a:tc>
                  <a:txBody>
                    <a:bodyPr/>
                    <a:lstStyle/>
                    <a:p>
                      <a:pPr algn="ctr" rtl="0" fontAlgn="t">
                        <a:spcBef>
                          <a:spcPts val="1200"/>
                        </a:spcBef>
                        <a:spcAft>
                          <a:spcPts val="0"/>
                        </a:spcAft>
                      </a:pPr>
                      <a:r>
                        <a:rPr lang="en-US" sz="1400" b="0" u="none" strike="noStrike" dirty="0">
                          <a:solidFill>
                            <a:srgbClr val="000000"/>
                          </a:solidFill>
                          <a:effectLst/>
                          <a:latin typeface="Manrope"/>
                        </a:rPr>
                        <a:t>0</a:t>
                      </a:r>
                      <a:endParaRPr lang="en-US" sz="1400" dirty="0">
                        <a:effectLst/>
                        <a:latin typeface="Manrope"/>
                      </a:endParaRPr>
                    </a:p>
                  </a:txBody>
                  <a:tcPr marL="12700" marR="12700" marT="12700" marB="12700"/>
                </a:tc>
                <a:tc>
                  <a:txBody>
                    <a:bodyPr/>
                    <a:lstStyle/>
                    <a:p>
                      <a:pPr algn="ctr" rtl="0" fontAlgn="t">
                        <a:spcBef>
                          <a:spcPts val="1200"/>
                        </a:spcBef>
                        <a:spcAft>
                          <a:spcPts val="0"/>
                        </a:spcAft>
                      </a:pPr>
                      <a:r>
                        <a:rPr lang="en-US" sz="1400" b="0" u="none" strike="noStrike" dirty="0">
                          <a:solidFill>
                            <a:srgbClr val="000000"/>
                          </a:solidFill>
                          <a:effectLst/>
                          <a:latin typeface="Manrope"/>
                        </a:rPr>
                        <a:t>0</a:t>
                      </a:r>
                      <a:endParaRPr lang="en-US" sz="1400" dirty="0">
                        <a:effectLst/>
                        <a:latin typeface="Manrope"/>
                      </a:endParaRPr>
                    </a:p>
                  </a:txBody>
                  <a:tcPr marL="12700" marR="12700" marT="12700" marB="12700"/>
                </a:tc>
                <a:extLst>
                  <a:ext uri="{0D108BD9-81ED-4DB2-BD59-A6C34878D82A}">
                    <a16:rowId xmlns:a16="http://schemas.microsoft.com/office/drawing/2014/main" val="1138621975"/>
                  </a:ext>
                </a:extLst>
              </a:tr>
              <a:tr h="306000">
                <a:tc>
                  <a:txBody>
                    <a:bodyPr/>
                    <a:lstStyle/>
                    <a:p>
                      <a:pPr algn="ctr" rtl="0" fontAlgn="t">
                        <a:spcBef>
                          <a:spcPts val="1200"/>
                        </a:spcBef>
                        <a:spcAft>
                          <a:spcPts val="0"/>
                        </a:spcAft>
                      </a:pPr>
                      <a:r>
                        <a:rPr lang="en-US" sz="1400" b="0" u="none" strike="noStrike">
                          <a:solidFill>
                            <a:srgbClr val="000000"/>
                          </a:solidFill>
                          <a:effectLst/>
                          <a:latin typeface="Manrope"/>
                        </a:rPr>
                        <a:t>1</a:t>
                      </a:r>
                      <a:endParaRPr lang="en-US" sz="1400">
                        <a:effectLst/>
                        <a:latin typeface="Manrope"/>
                      </a:endParaRPr>
                    </a:p>
                  </a:txBody>
                  <a:tcPr marL="12700" marR="12700" marT="12700" marB="12700"/>
                </a:tc>
                <a:tc>
                  <a:txBody>
                    <a:bodyPr/>
                    <a:lstStyle/>
                    <a:p>
                      <a:pPr algn="ctr" rtl="0" fontAlgn="t">
                        <a:spcBef>
                          <a:spcPts val="1200"/>
                        </a:spcBef>
                        <a:spcAft>
                          <a:spcPts val="0"/>
                        </a:spcAft>
                      </a:pPr>
                      <a:r>
                        <a:rPr lang="en-US" sz="1400" b="0" u="none" strike="noStrike">
                          <a:solidFill>
                            <a:srgbClr val="000000"/>
                          </a:solidFill>
                          <a:effectLst/>
                          <a:latin typeface="Manrope"/>
                        </a:rPr>
                        <a:t>1</a:t>
                      </a:r>
                      <a:endParaRPr lang="en-US" sz="1400">
                        <a:effectLst/>
                        <a:latin typeface="Manrope"/>
                      </a:endParaRPr>
                    </a:p>
                  </a:txBody>
                  <a:tcPr marL="12700" marR="12700" marT="12700" marB="12700"/>
                </a:tc>
                <a:extLst>
                  <a:ext uri="{0D108BD9-81ED-4DB2-BD59-A6C34878D82A}">
                    <a16:rowId xmlns:a16="http://schemas.microsoft.com/office/drawing/2014/main" val="713627777"/>
                  </a:ext>
                </a:extLst>
              </a:tr>
              <a:tr h="306000">
                <a:tc>
                  <a:txBody>
                    <a:bodyPr/>
                    <a:lstStyle/>
                    <a:p>
                      <a:pPr algn="ctr" rtl="0" fontAlgn="t">
                        <a:spcBef>
                          <a:spcPts val="1200"/>
                        </a:spcBef>
                        <a:spcAft>
                          <a:spcPts val="0"/>
                        </a:spcAft>
                      </a:pPr>
                      <a:r>
                        <a:rPr lang="en-US" sz="1400" b="0" u="none" strike="noStrike">
                          <a:solidFill>
                            <a:srgbClr val="000000"/>
                          </a:solidFill>
                          <a:effectLst/>
                          <a:latin typeface="Manrope"/>
                        </a:rPr>
                        <a:t>2</a:t>
                      </a:r>
                      <a:endParaRPr lang="en-US" sz="1400">
                        <a:effectLst/>
                        <a:latin typeface="Manrope"/>
                      </a:endParaRPr>
                    </a:p>
                  </a:txBody>
                  <a:tcPr marL="12700" marR="12700" marT="12700" marB="12700"/>
                </a:tc>
                <a:tc>
                  <a:txBody>
                    <a:bodyPr/>
                    <a:lstStyle/>
                    <a:p>
                      <a:pPr algn="ctr" rtl="0" fontAlgn="t">
                        <a:spcBef>
                          <a:spcPts val="1200"/>
                        </a:spcBef>
                        <a:spcAft>
                          <a:spcPts val="0"/>
                        </a:spcAft>
                      </a:pPr>
                      <a:r>
                        <a:rPr lang="en-US" sz="1400" b="0" u="none" strike="noStrike" dirty="0">
                          <a:solidFill>
                            <a:srgbClr val="000000"/>
                          </a:solidFill>
                          <a:effectLst/>
                          <a:latin typeface="Manrope"/>
                        </a:rPr>
                        <a:t>2</a:t>
                      </a:r>
                      <a:endParaRPr lang="en-US" sz="1400" dirty="0">
                        <a:effectLst/>
                        <a:latin typeface="Manrope"/>
                      </a:endParaRPr>
                    </a:p>
                  </a:txBody>
                  <a:tcPr marL="12700" marR="12700" marT="12700" marB="12700"/>
                </a:tc>
                <a:extLst>
                  <a:ext uri="{0D108BD9-81ED-4DB2-BD59-A6C34878D82A}">
                    <a16:rowId xmlns:a16="http://schemas.microsoft.com/office/drawing/2014/main" val="1653421852"/>
                  </a:ext>
                </a:extLst>
              </a:tr>
              <a:tr h="306000">
                <a:tc>
                  <a:txBody>
                    <a:bodyPr/>
                    <a:lstStyle/>
                    <a:p>
                      <a:pPr algn="ctr" rtl="0" fontAlgn="t">
                        <a:spcBef>
                          <a:spcPts val="1200"/>
                        </a:spcBef>
                        <a:spcAft>
                          <a:spcPts val="0"/>
                        </a:spcAft>
                      </a:pPr>
                      <a:r>
                        <a:rPr lang="en-US" sz="1400" b="0" u="none" strike="noStrike">
                          <a:solidFill>
                            <a:srgbClr val="000000"/>
                          </a:solidFill>
                          <a:effectLst/>
                          <a:latin typeface="Manrope"/>
                        </a:rPr>
                        <a:t>3</a:t>
                      </a:r>
                      <a:endParaRPr lang="en-US" sz="1400">
                        <a:effectLst/>
                        <a:latin typeface="Manrope"/>
                      </a:endParaRPr>
                    </a:p>
                  </a:txBody>
                  <a:tcPr marL="12700" marR="12700" marT="12700" marB="12700"/>
                </a:tc>
                <a:tc>
                  <a:txBody>
                    <a:bodyPr/>
                    <a:lstStyle/>
                    <a:p>
                      <a:pPr algn="ctr" rtl="0" fontAlgn="t">
                        <a:spcBef>
                          <a:spcPts val="1200"/>
                        </a:spcBef>
                        <a:spcAft>
                          <a:spcPts val="0"/>
                        </a:spcAft>
                      </a:pPr>
                      <a:r>
                        <a:rPr lang="en-US" sz="1400" b="0" u="none" strike="noStrike" dirty="0">
                          <a:solidFill>
                            <a:srgbClr val="000000"/>
                          </a:solidFill>
                          <a:effectLst/>
                          <a:latin typeface="Manrope"/>
                        </a:rPr>
                        <a:t>3</a:t>
                      </a:r>
                      <a:endParaRPr lang="en-US" sz="1400" dirty="0">
                        <a:effectLst/>
                        <a:latin typeface="Manrope"/>
                      </a:endParaRPr>
                    </a:p>
                  </a:txBody>
                  <a:tcPr marL="12700" marR="12700" marT="12700" marB="12700"/>
                </a:tc>
                <a:extLst>
                  <a:ext uri="{0D108BD9-81ED-4DB2-BD59-A6C34878D82A}">
                    <a16:rowId xmlns:a16="http://schemas.microsoft.com/office/drawing/2014/main" val="3352081861"/>
                  </a:ext>
                </a:extLst>
              </a:tr>
              <a:tr h="306000">
                <a:tc>
                  <a:txBody>
                    <a:bodyPr/>
                    <a:lstStyle/>
                    <a:p>
                      <a:pPr algn="ctr" rtl="0" fontAlgn="t">
                        <a:spcBef>
                          <a:spcPts val="1200"/>
                        </a:spcBef>
                        <a:spcAft>
                          <a:spcPts val="0"/>
                        </a:spcAft>
                      </a:pPr>
                      <a:r>
                        <a:rPr lang="en-US" sz="1400" b="0" u="none" strike="noStrike">
                          <a:solidFill>
                            <a:srgbClr val="000000"/>
                          </a:solidFill>
                          <a:effectLst/>
                          <a:latin typeface="Manrope"/>
                        </a:rPr>
                        <a:t>4</a:t>
                      </a:r>
                      <a:endParaRPr lang="en-US" sz="1400">
                        <a:effectLst/>
                        <a:latin typeface="Manrope"/>
                      </a:endParaRPr>
                    </a:p>
                  </a:txBody>
                  <a:tcPr marL="12700" marR="12700" marT="12700" marB="12700"/>
                </a:tc>
                <a:tc>
                  <a:txBody>
                    <a:bodyPr/>
                    <a:lstStyle/>
                    <a:p>
                      <a:pPr algn="ctr" rtl="0" fontAlgn="t">
                        <a:spcBef>
                          <a:spcPts val="1200"/>
                        </a:spcBef>
                        <a:spcAft>
                          <a:spcPts val="0"/>
                        </a:spcAft>
                      </a:pPr>
                      <a:r>
                        <a:rPr lang="en-US" sz="1400" b="0" u="none" strike="noStrike" dirty="0">
                          <a:solidFill>
                            <a:srgbClr val="000000"/>
                          </a:solidFill>
                          <a:effectLst/>
                          <a:latin typeface="Manrope"/>
                        </a:rPr>
                        <a:t>4</a:t>
                      </a:r>
                      <a:endParaRPr lang="en-US" sz="1400" dirty="0">
                        <a:effectLst/>
                        <a:latin typeface="Manrope"/>
                      </a:endParaRPr>
                    </a:p>
                  </a:txBody>
                  <a:tcPr marL="12700" marR="12700" marT="12700" marB="12700"/>
                </a:tc>
                <a:extLst>
                  <a:ext uri="{0D108BD9-81ED-4DB2-BD59-A6C34878D82A}">
                    <a16:rowId xmlns:a16="http://schemas.microsoft.com/office/drawing/2014/main" val="4120953382"/>
                  </a:ext>
                </a:extLst>
              </a:tr>
              <a:tr h="306000">
                <a:tc>
                  <a:txBody>
                    <a:bodyPr/>
                    <a:lstStyle/>
                    <a:p>
                      <a:pPr algn="ctr" rtl="0" fontAlgn="t">
                        <a:spcBef>
                          <a:spcPts val="1200"/>
                        </a:spcBef>
                        <a:spcAft>
                          <a:spcPts val="0"/>
                        </a:spcAft>
                      </a:pPr>
                      <a:r>
                        <a:rPr lang="en-US" sz="1400" b="0" u="none" strike="noStrike" dirty="0">
                          <a:solidFill>
                            <a:srgbClr val="000000"/>
                          </a:solidFill>
                          <a:effectLst/>
                          <a:latin typeface="Manrope"/>
                        </a:rPr>
                        <a:t>5</a:t>
                      </a:r>
                      <a:endParaRPr lang="en-US" sz="1400" dirty="0">
                        <a:effectLst/>
                        <a:latin typeface="Manrope"/>
                      </a:endParaRPr>
                    </a:p>
                  </a:txBody>
                  <a:tcPr marL="12700" marR="12700" marT="12700" marB="12700"/>
                </a:tc>
                <a:tc>
                  <a:txBody>
                    <a:bodyPr/>
                    <a:lstStyle/>
                    <a:p>
                      <a:pPr algn="ctr" rtl="0" fontAlgn="t">
                        <a:spcBef>
                          <a:spcPts val="1200"/>
                        </a:spcBef>
                        <a:spcAft>
                          <a:spcPts val="0"/>
                        </a:spcAft>
                      </a:pPr>
                      <a:r>
                        <a:rPr lang="en-US" sz="1400" b="0" u="none" strike="noStrike" dirty="0">
                          <a:solidFill>
                            <a:srgbClr val="000000"/>
                          </a:solidFill>
                          <a:effectLst/>
                          <a:latin typeface="Manrope"/>
                        </a:rPr>
                        <a:t>5</a:t>
                      </a:r>
                      <a:endParaRPr lang="en-US" sz="1400" dirty="0">
                        <a:effectLst/>
                        <a:latin typeface="Manrope"/>
                      </a:endParaRPr>
                    </a:p>
                  </a:txBody>
                  <a:tcPr marL="12700" marR="12700" marT="12700" marB="12700"/>
                </a:tc>
                <a:extLst>
                  <a:ext uri="{0D108BD9-81ED-4DB2-BD59-A6C34878D82A}">
                    <a16:rowId xmlns:a16="http://schemas.microsoft.com/office/drawing/2014/main" val="1294766618"/>
                  </a:ext>
                </a:extLst>
              </a:tr>
              <a:tr h="306000">
                <a:tc>
                  <a:txBody>
                    <a:bodyPr/>
                    <a:lstStyle/>
                    <a:p>
                      <a:pPr algn="ctr" rtl="0" fontAlgn="t">
                        <a:spcBef>
                          <a:spcPts val="1200"/>
                        </a:spcBef>
                        <a:spcAft>
                          <a:spcPts val="0"/>
                        </a:spcAft>
                      </a:pPr>
                      <a:r>
                        <a:rPr lang="en-US" sz="1400" b="0" u="none" strike="noStrike">
                          <a:solidFill>
                            <a:srgbClr val="000000"/>
                          </a:solidFill>
                          <a:effectLst/>
                          <a:latin typeface="Manrope"/>
                        </a:rPr>
                        <a:t>6</a:t>
                      </a:r>
                      <a:endParaRPr lang="en-US" sz="1400">
                        <a:effectLst/>
                        <a:latin typeface="Manrope"/>
                      </a:endParaRPr>
                    </a:p>
                  </a:txBody>
                  <a:tcPr marL="12700" marR="12700" marT="12700" marB="12700"/>
                </a:tc>
                <a:tc>
                  <a:txBody>
                    <a:bodyPr/>
                    <a:lstStyle/>
                    <a:p>
                      <a:pPr algn="ctr" rtl="0" fontAlgn="t">
                        <a:spcBef>
                          <a:spcPts val="1200"/>
                        </a:spcBef>
                        <a:spcAft>
                          <a:spcPts val="0"/>
                        </a:spcAft>
                      </a:pPr>
                      <a:r>
                        <a:rPr lang="en-US" sz="1400" b="0" u="none" strike="noStrike">
                          <a:solidFill>
                            <a:srgbClr val="000000"/>
                          </a:solidFill>
                          <a:effectLst/>
                          <a:latin typeface="Manrope"/>
                        </a:rPr>
                        <a:t>6</a:t>
                      </a:r>
                      <a:endParaRPr lang="en-US" sz="1400">
                        <a:effectLst/>
                        <a:latin typeface="Manrope"/>
                      </a:endParaRPr>
                    </a:p>
                  </a:txBody>
                  <a:tcPr marL="12700" marR="12700" marT="12700" marB="12700"/>
                </a:tc>
                <a:extLst>
                  <a:ext uri="{0D108BD9-81ED-4DB2-BD59-A6C34878D82A}">
                    <a16:rowId xmlns:a16="http://schemas.microsoft.com/office/drawing/2014/main" val="3953475612"/>
                  </a:ext>
                </a:extLst>
              </a:tr>
              <a:tr h="306000">
                <a:tc>
                  <a:txBody>
                    <a:bodyPr/>
                    <a:lstStyle/>
                    <a:p>
                      <a:pPr algn="ctr" rtl="0" fontAlgn="t">
                        <a:spcBef>
                          <a:spcPts val="1200"/>
                        </a:spcBef>
                        <a:spcAft>
                          <a:spcPts val="0"/>
                        </a:spcAft>
                      </a:pPr>
                      <a:r>
                        <a:rPr lang="en-US" sz="1400" b="0" u="none" strike="noStrike">
                          <a:solidFill>
                            <a:srgbClr val="000000"/>
                          </a:solidFill>
                          <a:effectLst/>
                          <a:latin typeface="Manrope"/>
                        </a:rPr>
                        <a:t>7</a:t>
                      </a:r>
                      <a:endParaRPr lang="en-US" sz="1400">
                        <a:effectLst/>
                        <a:latin typeface="Manrope"/>
                      </a:endParaRPr>
                    </a:p>
                  </a:txBody>
                  <a:tcPr marL="12700" marR="12700" marT="12700" marB="12700"/>
                </a:tc>
                <a:tc>
                  <a:txBody>
                    <a:bodyPr/>
                    <a:lstStyle/>
                    <a:p>
                      <a:pPr algn="ctr" rtl="0" fontAlgn="t">
                        <a:spcBef>
                          <a:spcPts val="1200"/>
                        </a:spcBef>
                        <a:spcAft>
                          <a:spcPts val="0"/>
                        </a:spcAft>
                      </a:pPr>
                      <a:r>
                        <a:rPr lang="en-US" sz="1400" b="0" u="none" strike="noStrike" dirty="0">
                          <a:solidFill>
                            <a:srgbClr val="000000"/>
                          </a:solidFill>
                          <a:effectLst/>
                          <a:latin typeface="Manrope"/>
                        </a:rPr>
                        <a:t>7</a:t>
                      </a:r>
                      <a:endParaRPr lang="en-US" sz="1400" dirty="0">
                        <a:effectLst/>
                        <a:latin typeface="Manrope"/>
                      </a:endParaRPr>
                    </a:p>
                  </a:txBody>
                  <a:tcPr marL="12700" marR="12700" marT="12700" marB="12700"/>
                </a:tc>
                <a:extLst>
                  <a:ext uri="{0D108BD9-81ED-4DB2-BD59-A6C34878D82A}">
                    <a16:rowId xmlns:a16="http://schemas.microsoft.com/office/drawing/2014/main" val="315778742"/>
                  </a:ext>
                </a:extLst>
              </a:tr>
            </a:tbl>
          </a:graphicData>
        </a:graphic>
      </p:graphicFrame>
      <p:graphicFrame>
        <p:nvGraphicFramePr>
          <p:cNvPr id="6" name="Table 5">
            <a:extLst>
              <a:ext uri="{FF2B5EF4-FFF2-40B4-BE49-F238E27FC236}">
                <a16:creationId xmlns:a16="http://schemas.microsoft.com/office/drawing/2014/main" id="{E5D1E0D4-697B-66B5-38FD-40904F6F2146}"/>
              </a:ext>
            </a:extLst>
          </p:cNvPr>
          <p:cNvGraphicFramePr>
            <a:graphicFrameLocks noGrp="1"/>
          </p:cNvGraphicFramePr>
          <p:nvPr>
            <p:extLst>
              <p:ext uri="{D42A27DB-BD31-4B8C-83A1-F6EECF244321}">
                <p14:modId xmlns:p14="http://schemas.microsoft.com/office/powerpoint/2010/main" val="2995405201"/>
              </p:ext>
            </p:extLst>
          </p:nvPr>
        </p:nvGraphicFramePr>
        <p:xfrm>
          <a:off x="3379702" y="2111204"/>
          <a:ext cx="2602312" cy="2754000"/>
        </p:xfrm>
        <a:graphic>
          <a:graphicData uri="http://schemas.openxmlformats.org/drawingml/2006/table">
            <a:tbl>
              <a:tblPr firstRow="1" bandRow="1">
                <a:tableStyleId>{D27102A9-8310-4765-A935-A1911B00CA55}</a:tableStyleId>
              </a:tblPr>
              <a:tblGrid>
                <a:gridCol w="1301156">
                  <a:extLst>
                    <a:ext uri="{9D8B030D-6E8A-4147-A177-3AD203B41FA5}">
                      <a16:colId xmlns:a16="http://schemas.microsoft.com/office/drawing/2014/main" val="3475296192"/>
                    </a:ext>
                  </a:extLst>
                </a:gridCol>
                <a:gridCol w="1301156">
                  <a:extLst>
                    <a:ext uri="{9D8B030D-6E8A-4147-A177-3AD203B41FA5}">
                      <a16:colId xmlns:a16="http://schemas.microsoft.com/office/drawing/2014/main" val="620147433"/>
                    </a:ext>
                  </a:extLst>
                </a:gridCol>
              </a:tblGrid>
              <a:tr h="306000">
                <a:tc>
                  <a:txBody>
                    <a:bodyPr/>
                    <a:lstStyle/>
                    <a:p>
                      <a:pPr algn="ctr" rtl="0" fontAlgn="t">
                        <a:spcBef>
                          <a:spcPts val="1200"/>
                        </a:spcBef>
                        <a:spcAft>
                          <a:spcPts val="0"/>
                        </a:spcAft>
                      </a:pPr>
                      <a:r>
                        <a:rPr lang="en-US" sz="1400" b="1" u="none" strike="noStrike" dirty="0">
                          <a:solidFill>
                            <a:srgbClr val="000000"/>
                          </a:solidFill>
                          <a:effectLst/>
                          <a:latin typeface="Manrope"/>
                        </a:rPr>
                        <a:t>Decimal</a:t>
                      </a:r>
                      <a:endParaRPr lang="en-US" sz="1400" dirty="0">
                        <a:effectLst/>
                        <a:latin typeface="Manrope"/>
                      </a:endParaRPr>
                    </a:p>
                  </a:txBody>
                  <a:tcPr marL="12700" marR="12700" marT="12700" marB="12700"/>
                </a:tc>
                <a:tc>
                  <a:txBody>
                    <a:bodyPr/>
                    <a:lstStyle/>
                    <a:p>
                      <a:pPr algn="ctr" rtl="0" fontAlgn="t">
                        <a:spcBef>
                          <a:spcPts val="1200"/>
                        </a:spcBef>
                        <a:spcAft>
                          <a:spcPts val="0"/>
                        </a:spcAft>
                      </a:pPr>
                      <a:r>
                        <a:rPr lang="en-US" sz="1400" b="1" u="none" strike="noStrike" dirty="0">
                          <a:solidFill>
                            <a:srgbClr val="000000"/>
                          </a:solidFill>
                          <a:effectLst/>
                          <a:latin typeface="Manrope"/>
                        </a:rPr>
                        <a:t>Hex Value</a:t>
                      </a:r>
                      <a:endParaRPr lang="en-US" sz="1400" dirty="0">
                        <a:effectLst/>
                        <a:latin typeface="Manrope"/>
                      </a:endParaRPr>
                    </a:p>
                  </a:txBody>
                  <a:tcPr marL="12700" marR="12700" marT="12700" marB="12700"/>
                </a:tc>
                <a:extLst>
                  <a:ext uri="{0D108BD9-81ED-4DB2-BD59-A6C34878D82A}">
                    <a16:rowId xmlns:a16="http://schemas.microsoft.com/office/drawing/2014/main" val="2932516060"/>
                  </a:ext>
                </a:extLst>
              </a:tr>
              <a:tr h="306000">
                <a:tc>
                  <a:txBody>
                    <a:bodyPr/>
                    <a:lstStyle/>
                    <a:p>
                      <a:pPr algn="ctr" rtl="0" fontAlgn="t">
                        <a:spcBef>
                          <a:spcPts val="1200"/>
                        </a:spcBef>
                        <a:spcAft>
                          <a:spcPts val="0"/>
                        </a:spcAft>
                      </a:pPr>
                      <a:r>
                        <a:rPr lang="en-US" sz="1400" b="0" u="none" strike="noStrike">
                          <a:solidFill>
                            <a:srgbClr val="000000"/>
                          </a:solidFill>
                          <a:effectLst/>
                          <a:latin typeface="Manrope"/>
                        </a:rPr>
                        <a:t>8</a:t>
                      </a:r>
                      <a:endParaRPr lang="en-US" sz="1400">
                        <a:effectLst/>
                        <a:latin typeface="Manrope"/>
                      </a:endParaRPr>
                    </a:p>
                  </a:txBody>
                  <a:tcPr marL="12700" marR="12700" marT="12700" marB="12700"/>
                </a:tc>
                <a:tc>
                  <a:txBody>
                    <a:bodyPr/>
                    <a:lstStyle/>
                    <a:p>
                      <a:pPr algn="ctr" rtl="0" fontAlgn="t">
                        <a:spcBef>
                          <a:spcPts val="1200"/>
                        </a:spcBef>
                        <a:spcAft>
                          <a:spcPts val="0"/>
                        </a:spcAft>
                      </a:pPr>
                      <a:r>
                        <a:rPr lang="en-US" sz="1400" b="0" u="none" strike="noStrike">
                          <a:solidFill>
                            <a:srgbClr val="000000"/>
                          </a:solidFill>
                          <a:effectLst/>
                          <a:latin typeface="Manrope"/>
                        </a:rPr>
                        <a:t>8</a:t>
                      </a:r>
                      <a:endParaRPr lang="en-US" sz="1400">
                        <a:effectLst/>
                        <a:latin typeface="Manrope"/>
                      </a:endParaRPr>
                    </a:p>
                  </a:txBody>
                  <a:tcPr marL="12700" marR="12700" marT="12700" marB="12700"/>
                </a:tc>
                <a:extLst>
                  <a:ext uri="{0D108BD9-81ED-4DB2-BD59-A6C34878D82A}">
                    <a16:rowId xmlns:a16="http://schemas.microsoft.com/office/drawing/2014/main" val="1138621975"/>
                  </a:ext>
                </a:extLst>
              </a:tr>
              <a:tr h="306000">
                <a:tc>
                  <a:txBody>
                    <a:bodyPr/>
                    <a:lstStyle/>
                    <a:p>
                      <a:pPr algn="ctr" rtl="0" fontAlgn="t">
                        <a:spcBef>
                          <a:spcPts val="1200"/>
                        </a:spcBef>
                        <a:spcAft>
                          <a:spcPts val="0"/>
                        </a:spcAft>
                      </a:pPr>
                      <a:r>
                        <a:rPr lang="en-US" sz="1400" b="0" u="none" strike="noStrike">
                          <a:solidFill>
                            <a:srgbClr val="000000"/>
                          </a:solidFill>
                          <a:effectLst/>
                          <a:latin typeface="Manrope"/>
                        </a:rPr>
                        <a:t>9</a:t>
                      </a:r>
                      <a:endParaRPr lang="en-US" sz="1400">
                        <a:effectLst/>
                        <a:latin typeface="Manrope"/>
                      </a:endParaRPr>
                    </a:p>
                  </a:txBody>
                  <a:tcPr marL="12700" marR="12700" marT="12700" marB="12700"/>
                </a:tc>
                <a:tc>
                  <a:txBody>
                    <a:bodyPr/>
                    <a:lstStyle/>
                    <a:p>
                      <a:pPr algn="ctr" rtl="0" fontAlgn="t">
                        <a:spcBef>
                          <a:spcPts val="1200"/>
                        </a:spcBef>
                        <a:spcAft>
                          <a:spcPts val="0"/>
                        </a:spcAft>
                      </a:pPr>
                      <a:r>
                        <a:rPr lang="en-US" sz="1400" b="0" u="none" strike="noStrike" dirty="0">
                          <a:solidFill>
                            <a:srgbClr val="000000"/>
                          </a:solidFill>
                          <a:effectLst/>
                          <a:latin typeface="Manrope"/>
                        </a:rPr>
                        <a:t>9</a:t>
                      </a:r>
                      <a:endParaRPr lang="en-US" sz="1400" dirty="0">
                        <a:effectLst/>
                        <a:latin typeface="Manrope"/>
                      </a:endParaRPr>
                    </a:p>
                  </a:txBody>
                  <a:tcPr marL="12700" marR="12700" marT="12700" marB="12700"/>
                </a:tc>
                <a:extLst>
                  <a:ext uri="{0D108BD9-81ED-4DB2-BD59-A6C34878D82A}">
                    <a16:rowId xmlns:a16="http://schemas.microsoft.com/office/drawing/2014/main" val="713627777"/>
                  </a:ext>
                </a:extLst>
              </a:tr>
              <a:tr h="306000">
                <a:tc>
                  <a:txBody>
                    <a:bodyPr/>
                    <a:lstStyle/>
                    <a:p>
                      <a:pPr algn="ctr" rtl="0" fontAlgn="t">
                        <a:spcBef>
                          <a:spcPts val="1200"/>
                        </a:spcBef>
                        <a:spcAft>
                          <a:spcPts val="0"/>
                        </a:spcAft>
                      </a:pPr>
                      <a:r>
                        <a:rPr lang="en-US" sz="1400" b="0" u="none" strike="noStrike">
                          <a:solidFill>
                            <a:srgbClr val="000000"/>
                          </a:solidFill>
                          <a:effectLst/>
                          <a:latin typeface="Manrope"/>
                        </a:rPr>
                        <a:t>10</a:t>
                      </a:r>
                      <a:endParaRPr lang="en-US" sz="1400">
                        <a:effectLst/>
                        <a:latin typeface="Manrope"/>
                      </a:endParaRPr>
                    </a:p>
                  </a:txBody>
                  <a:tcPr marL="12700" marR="12700" marT="12700" marB="12700"/>
                </a:tc>
                <a:tc>
                  <a:txBody>
                    <a:bodyPr/>
                    <a:lstStyle/>
                    <a:p>
                      <a:pPr algn="ctr" rtl="0" fontAlgn="t">
                        <a:spcBef>
                          <a:spcPts val="1200"/>
                        </a:spcBef>
                        <a:spcAft>
                          <a:spcPts val="0"/>
                        </a:spcAft>
                      </a:pPr>
                      <a:r>
                        <a:rPr lang="en-US" sz="1400" b="0" u="none" strike="noStrike" dirty="0">
                          <a:solidFill>
                            <a:srgbClr val="000000"/>
                          </a:solidFill>
                          <a:effectLst/>
                          <a:latin typeface="Manrope"/>
                        </a:rPr>
                        <a:t>A</a:t>
                      </a:r>
                      <a:endParaRPr lang="en-US" sz="1400" dirty="0">
                        <a:effectLst/>
                        <a:latin typeface="Manrope"/>
                      </a:endParaRPr>
                    </a:p>
                  </a:txBody>
                  <a:tcPr marL="12700" marR="12700" marT="12700" marB="12700"/>
                </a:tc>
                <a:extLst>
                  <a:ext uri="{0D108BD9-81ED-4DB2-BD59-A6C34878D82A}">
                    <a16:rowId xmlns:a16="http://schemas.microsoft.com/office/drawing/2014/main" val="1653421852"/>
                  </a:ext>
                </a:extLst>
              </a:tr>
              <a:tr h="306000">
                <a:tc>
                  <a:txBody>
                    <a:bodyPr/>
                    <a:lstStyle/>
                    <a:p>
                      <a:pPr algn="ctr" rtl="0" fontAlgn="t">
                        <a:spcBef>
                          <a:spcPts val="1200"/>
                        </a:spcBef>
                        <a:spcAft>
                          <a:spcPts val="0"/>
                        </a:spcAft>
                      </a:pPr>
                      <a:r>
                        <a:rPr lang="en-US" sz="1400" b="0" u="none" strike="noStrike">
                          <a:solidFill>
                            <a:srgbClr val="000000"/>
                          </a:solidFill>
                          <a:effectLst/>
                          <a:latin typeface="Manrope"/>
                        </a:rPr>
                        <a:t>11</a:t>
                      </a:r>
                      <a:endParaRPr lang="en-US" sz="1400">
                        <a:effectLst/>
                        <a:latin typeface="Manrope"/>
                      </a:endParaRPr>
                    </a:p>
                  </a:txBody>
                  <a:tcPr marL="12700" marR="12700" marT="12700" marB="12700"/>
                </a:tc>
                <a:tc>
                  <a:txBody>
                    <a:bodyPr/>
                    <a:lstStyle/>
                    <a:p>
                      <a:pPr algn="ctr" rtl="0" fontAlgn="t">
                        <a:spcBef>
                          <a:spcPts val="1200"/>
                        </a:spcBef>
                        <a:spcAft>
                          <a:spcPts val="0"/>
                        </a:spcAft>
                      </a:pPr>
                      <a:r>
                        <a:rPr lang="en-US" sz="1400" b="0" u="none" strike="noStrike">
                          <a:solidFill>
                            <a:srgbClr val="000000"/>
                          </a:solidFill>
                          <a:effectLst/>
                          <a:latin typeface="Manrope"/>
                        </a:rPr>
                        <a:t>B</a:t>
                      </a:r>
                      <a:endParaRPr lang="en-US" sz="1400">
                        <a:effectLst/>
                        <a:latin typeface="Manrope"/>
                      </a:endParaRPr>
                    </a:p>
                  </a:txBody>
                  <a:tcPr marL="12700" marR="12700" marT="12700" marB="12700"/>
                </a:tc>
                <a:extLst>
                  <a:ext uri="{0D108BD9-81ED-4DB2-BD59-A6C34878D82A}">
                    <a16:rowId xmlns:a16="http://schemas.microsoft.com/office/drawing/2014/main" val="3352081861"/>
                  </a:ext>
                </a:extLst>
              </a:tr>
              <a:tr h="306000">
                <a:tc>
                  <a:txBody>
                    <a:bodyPr/>
                    <a:lstStyle/>
                    <a:p>
                      <a:pPr algn="ctr" rtl="0" fontAlgn="t">
                        <a:spcBef>
                          <a:spcPts val="1200"/>
                        </a:spcBef>
                        <a:spcAft>
                          <a:spcPts val="0"/>
                        </a:spcAft>
                      </a:pPr>
                      <a:r>
                        <a:rPr lang="en-US" sz="1400" b="0" u="none" strike="noStrike">
                          <a:solidFill>
                            <a:srgbClr val="000000"/>
                          </a:solidFill>
                          <a:effectLst/>
                          <a:latin typeface="Manrope"/>
                        </a:rPr>
                        <a:t>12</a:t>
                      </a:r>
                      <a:endParaRPr lang="en-US" sz="1400">
                        <a:effectLst/>
                        <a:latin typeface="Manrope"/>
                      </a:endParaRPr>
                    </a:p>
                  </a:txBody>
                  <a:tcPr marL="12700" marR="12700" marT="12700" marB="12700"/>
                </a:tc>
                <a:tc>
                  <a:txBody>
                    <a:bodyPr/>
                    <a:lstStyle/>
                    <a:p>
                      <a:pPr algn="ctr" rtl="0" fontAlgn="t">
                        <a:spcBef>
                          <a:spcPts val="1200"/>
                        </a:spcBef>
                        <a:spcAft>
                          <a:spcPts val="0"/>
                        </a:spcAft>
                      </a:pPr>
                      <a:r>
                        <a:rPr lang="en-US" sz="1400" b="0" u="none" strike="noStrike" dirty="0">
                          <a:solidFill>
                            <a:srgbClr val="000000"/>
                          </a:solidFill>
                          <a:effectLst/>
                          <a:latin typeface="Manrope"/>
                        </a:rPr>
                        <a:t>C</a:t>
                      </a:r>
                      <a:endParaRPr lang="en-US" sz="1400" dirty="0">
                        <a:effectLst/>
                        <a:latin typeface="Manrope"/>
                      </a:endParaRPr>
                    </a:p>
                  </a:txBody>
                  <a:tcPr marL="12700" marR="12700" marT="12700" marB="12700"/>
                </a:tc>
                <a:extLst>
                  <a:ext uri="{0D108BD9-81ED-4DB2-BD59-A6C34878D82A}">
                    <a16:rowId xmlns:a16="http://schemas.microsoft.com/office/drawing/2014/main" val="4120953382"/>
                  </a:ext>
                </a:extLst>
              </a:tr>
              <a:tr h="306000">
                <a:tc>
                  <a:txBody>
                    <a:bodyPr/>
                    <a:lstStyle/>
                    <a:p>
                      <a:pPr algn="ctr" rtl="0" fontAlgn="t">
                        <a:spcBef>
                          <a:spcPts val="1200"/>
                        </a:spcBef>
                        <a:spcAft>
                          <a:spcPts val="0"/>
                        </a:spcAft>
                      </a:pPr>
                      <a:r>
                        <a:rPr lang="en-US" sz="1400" b="0" u="none" strike="noStrike">
                          <a:solidFill>
                            <a:srgbClr val="000000"/>
                          </a:solidFill>
                          <a:effectLst/>
                          <a:latin typeface="Manrope"/>
                        </a:rPr>
                        <a:t>13</a:t>
                      </a:r>
                      <a:endParaRPr lang="en-US" sz="1400">
                        <a:effectLst/>
                        <a:latin typeface="Manrope"/>
                      </a:endParaRPr>
                    </a:p>
                  </a:txBody>
                  <a:tcPr marL="12700" marR="12700" marT="12700" marB="12700"/>
                </a:tc>
                <a:tc>
                  <a:txBody>
                    <a:bodyPr/>
                    <a:lstStyle/>
                    <a:p>
                      <a:pPr algn="ctr" rtl="0" fontAlgn="t">
                        <a:spcBef>
                          <a:spcPts val="1200"/>
                        </a:spcBef>
                        <a:spcAft>
                          <a:spcPts val="0"/>
                        </a:spcAft>
                      </a:pPr>
                      <a:r>
                        <a:rPr lang="en-US" sz="1400" b="0" u="none" strike="noStrike" dirty="0">
                          <a:solidFill>
                            <a:srgbClr val="000000"/>
                          </a:solidFill>
                          <a:effectLst/>
                          <a:latin typeface="Manrope"/>
                        </a:rPr>
                        <a:t>D</a:t>
                      </a:r>
                      <a:endParaRPr lang="en-US" sz="1400" dirty="0">
                        <a:effectLst/>
                        <a:latin typeface="Manrope"/>
                      </a:endParaRPr>
                    </a:p>
                  </a:txBody>
                  <a:tcPr marL="12700" marR="12700" marT="12700" marB="12700"/>
                </a:tc>
                <a:extLst>
                  <a:ext uri="{0D108BD9-81ED-4DB2-BD59-A6C34878D82A}">
                    <a16:rowId xmlns:a16="http://schemas.microsoft.com/office/drawing/2014/main" val="1294766618"/>
                  </a:ext>
                </a:extLst>
              </a:tr>
              <a:tr h="306000">
                <a:tc>
                  <a:txBody>
                    <a:bodyPr/>
                    <a:lstStyle/>
                    <a:p>
                      <a:pPr algn="ctr" rtl="0" fontAlgn="t">
                        <a:spcBef>
                          <a:spcPts val="1200"/>
                        </a:spcBef>
                        <a:spcAft>
                          <a:spcPts val="0"/>
                        </a:spcAft>
                      </a:pPr>
                      <a:r>
                        <a:rPr lang="en-US" sz="1400" b="0" u="none" strike="noStrike">
                          <a:solidFill>
                            <a:srgbClr val="000000"/>
                          </a:solidFill>
                          <a:effectLst/>
                          <a:latin typeface="Manrope"/>
                        </a:rPr>
                        <a:t>14</a:t>
                      </a:r>
                      <a:endParaRPr lang="en-US" sz="1400">
                        <a:effectLst/>
                        <a:latin typeface="Manrope"/>
                      </a:endParaRPr>
                    </a:p>
                  </a:txBody>
                  <a:tcPr marL="12700" marR="12700" marT="12700" marB="12700"/>
                </a:tc>
                <a:tc>
                  <a:txBody>
                    <a:bodyPr/>
                    <a:lstStyle/>
                    <a:p>
                      <a:pPr algn="ctr" rtl="0" fontAlgn="t">
                        <a:spcBef>
                          <a:spcPts val="1200"/>
                        </a:spcBef>
                        <a:spcAft>
                          <a:spcPts val="0"/>
                        </a:spcAft>
                      </a:pPr>
                      <a:r>
                        <a:rPr lang="en-US" sz="1400" b="0" u="none" strike="noStrike" dirty="0">
                          <a:solidFill>
                            <a:srgbClr val="000000"/>
                          </a:solidFill>
                          <a:effectLst/>
                          <a:latin typeface="Manrope"/>
                        </a:rPr>
                        <a:t>E</a:t>
                      </a:r>
                      <a:endParaRPr lang="en-US" sz="1400" dirty="0">
                        <a:effectLst/>
                        <a:latin typeface="Manrope"/>
                      </a:endParaRPr>
                    </a:p>
                  </a:txBody>
                  <a:tcPr marL="12700" marR="12700" marT="12700" marB="12700"/>
                </a:tc>
                <a:extLst>
                  <a:ext uri="{0D108BD9-81ED-4DB2-BD59-A6C34878D82A}">
                    <a16:rowId xmlns:a16="http://schemas.microsoft.com/office/drawing/2014/main" val="3953475612"/>
                  </a:ext>
                </a:extLst>
              </a:tr>
              <a:tr h="306000">
                <a:tc>
                  <a:txBody>
                    <a:bodyPr/>
                    <a:lstStyle/>
                    <a:p>
                      <a:pPr algn="ctr" rtl="0" fontAlgn="t">
                        <a:spcBef>
                          <a:spcPts val="1200"/>
                        </a:spcBef>
                        <a:spcAft>
                          <a:spcPts val="0"/>
                        </a:spcAft>
                      </a:pPr>
                      <a:r>
                        <a:rPr lang="en-US" sz="1400" b="0" u="none" strike="noStrike">
                          <a:solidFill>
                            <a:srgbClr val="000000"/>
                          </a:solidFill>
                          <a:effectLst/>
                          <a:latin typeface="Manrope"/>
                        </a:rPr>
                        <a:t>15</a:t>
                      </a:r>
                      <a:endParaRPr lang="en-US" sz="1400">
                        <a:effectLst/>
                        <a:latin typeface="Manrope"/>
                      </a:endParaRPr>
                    </a:p>
                  </a:txBody>
                  <a:tcPr marL="12700" marR="12700" marT="12700" marB="12700"/>
                </a:tc>
                <a:tc>
                  <a:txBody>
                    <a:bodyPr/>
                    <a:lstStyle/>
                    <a:p>
                      <a:pPr algn="ctr" rtl="0" fontAlgn="t">
                        <a:spcBef>
                          <a:spcPts val="1200"/>
                        </a:spcBef>
                        <a:spcAft>
                          <a:spcPts val="0"/>
                        </a:spcAft>
                      </a:pPr>
                      <a:r>
                        <a:rPr lang="en-US" sz="1400" b="0" u="none" strike="noStrike" dirty="0">
                          <a:solidFill>
                            <a:srgbClr val="000000"/>
                          </a:solidFill>
                          <a:effectLst/>
                          <a:latin typeface="Manrope"/>
                        </a:rPr>
                        <a:t>F</a:t>
                      </a:r>
                      <a:endParaRPr lang="en-US" sz="1400" dirty="0">
                        <a:effectLst/>
                        <a:latin typeface="Manrope"/>
                      </a:endParaRPr>
                    </a:p>
                  </a:txBody>
                  <a:tcPr marL="12700" marR="12700" marT="12700" marB="12700"/>
                </a:tc>
                <a:extLst>
                  <a:ext uri="{0D108BD9-81ED-4DB2-BD59-A6C34878D82A}">
                    <a16:rowId xmlns:a16="http://schemas.microsoft.com/office/drawing/2014/main" val="315778742"/>
                  </a:ext>
                </a:extLst>
              </a:tr>
            </a:tbl>
          </a:graphicData>
        </a:graphic>
      </p:graphicFrame>
    </p:spTree>
    <p:extLst>
      <p:ext uri="{BB962C8B-B14F-4D97-AF65-F5344CB8AC3E}">
        <p14:creationId xmlns:p14="http://schemas.microsoft.com/office/powerpoint/2010/main" val="19862431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04DAEE-F467-739D-CC8C-6FA3C0643E9E}"/>
              </a:ext>
            </a:extLst>
          </p:cNvPr>
          <p:cNvSpPr>
            <a:spLocks noGrp="1"/>
          </p:cNvSpPr>
          <p:nvPr>
            <p:ph type="title"/>
          </p:nvPr>
        </p:nvSpPr>
        <p:spPr/>
        <p:txBody>
          <a:bodyPr/>
          <a:lstStyle/>
          <a:p>
            <a:r>
              <a:rPr lang="en-US" dirty="0"/>
              <a:t>How to Convert Decimal to Hex</a:t>
            </a:r>
          </a:p>
        </p:txBody>
      </p:sp>
      <p:pic>
        <p:nvPicPr>
          <p:cNvPr id="8" name="Picture Placeholder 7">
            <a:extLst>
              <a:ext uri="{FF2B5EF4-FFF2-40B4-BE49-F238E27FC236}">
                <a16:creationId xmlns:a16="http://schemas.microsoft.com/office/drawing/2014/main" id="{E94E40EF-DEF0-FFEB-DDE4-5CB3F368CFF8}"/>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752A1878-315B-6226-92BE-8263556A3740}"/>
              </a:ext>
            </a:extLst>
          </p:cNvPr>
          <p:cNvSpPr>
            <a:spLocks noGrp="1"/>
          </p:cNvSpPr>
          <p:nvPr>
            <p:ph type="body" sz="quarter" idx="12"/>
          </p:nvPr>
        </p:nvSpPr>
        <p:spPr/>
        <p:txBody>
          <a:bodyPr/>
          <a:lstStyle/>
          <a:p>
            <a:pPr fontAlgn="base">
              <a:lnSpc>
                <a:spcPct val="150000"/>
              </a:lnSpc>
            </a:pPr>
            <a:r>
              <a:rPr lang="en-GB" dirty="0"/>
              <a:t>To find out the hex value of a decimal number we follow a similar process to working out the binary.</a:t>
            </a:r>
          </a:p>
          <a:p>
            <a:pPr marL="0" indent="0" fontAlgn="base">
              <a:lnSpc>
                <a:spcPct val="150000"/>
              </a:lnSpc>
              <a:spcAft>
                <a:spcPts val="1200"/>
              </a:spcAft>
              <a:buNone/>
            </a:pPr>
            <a:r>
              <a:rPr lang="en-US" dirty="0"/>
              <a:t>The difference between binary and hex conversions is that now we have to work out how many TIMES the column number will fit into our desired number.</a:t>
            </a:r>
          </a:p>
          <a:p>
            <a:pPr marL="0" indent="0" fontAlgn="base">
              <a:lnSpc>
                <a:spcPct val="150000"/>
              </a:lnSpc>
              <a:spcAft>
                <a:spcPts val="1200"/>
              </a:spcAft>
              <a:buNone/>
            </a:pPr>
            <a:r>
              <a:rPr lang="en-US" dirty="0"/>
              <a:t>Remember, with binary, each number to the left increases in multiples of 2. However, with hexadecimal, it increases by multiples of 16.</a:t>
            </a:r>
          </a:p>
          <a:p>
            <a:pPr marL="0" indent="0" fontAlgn="base">
              <a:lnSpc>
                <a:spcPct val="150000"/>
              </a:lnSpc>
              <a:spcAft>
                <a:spcPts val="1200"/>
              </a:spcAft>
              <a:buNone/>
            </a:pPr>
            <a:r>
              <a:rPr lang="en-US" dirty="0"/>
              <a:t>So, our columns are as follows:</a:t>
            </a:r>
          </a:p>
          <a:p>
            <a:pPr marL="0" indent="0" fontAlgn="base">
              <a:lnSpc>
                <a:spcPct val="150000"/>
              </a:lnSpc>
              <a:spcAft>
                <a:spcPts val="1200"/>
              </a:spcAft>
              <a:buNone/>
            </a:pPr>
            <a:endParaRPr lang="en-US" dirty="0"/>
          </a:p>
        </p:txBody>
      </p:sp>
      <p:graphicFrame>
        <p:nvGraphicFramePr>
          <p:cNvPr id="5" name="Table 4">
            <a:extLst>
              <a:ext uri="{FF2B5EF4-FFF2-40B4-BE49-F238E27FC236}">
                <a16:creationId xmlns:a16="http://schemas.microsoft.com/office/drawing/2014/main" id="{15765990-B77E-6BA5-21FD-D98FF4A86492}"/>
              </a:ext>
            </a:extLst>
          </p:cNvPr>
          <p:cNvGraphicFramePr>
            <a:graphicFrameLocks noGrp="1"/>
          </p:cNvGraphicFramePr>
          <p:nvPr>
            <p:extLst>
              <p:ext uri="{D42A27DB-BD31-4B8C-83A1-F6EECF244321}">
                <p14:modId xmlns:p14="http://schemas.microsoft.com/office/powerpoint/2010/main" val="1615083822"/>
              </p:ext>
            </p:extLst>
          </p:nvPr>
        </p:nvGraphicFramePr>
        <p:xfrm>
          <a:off x="481517" y="4839247"/>
          <a:ext cx="5445636" cy="612000"/>
        </p:xfrm>
        <a:graphic>
          <a:graphicData uri="http://schemas.openxmlformats.org/drawingml/2006/table">
            <a:tbl>
              <a:tblPr firstRow="1" bandRow="1">
                <a:tableStyleId>{D27102A9-8310-4765-A935-A1911B00CA55}</a:tableStyleId>
              </a:tblPr>
              <a:tblGrid>
                <a:gridCol w="1361409">
                  <a:extLst>
                    <a:ext uri="{9D8B030D-6E8A-4147-A177-3AD203B41FA5}">
                      <a16:colId xmlns:a16="http://schemas.microsoft.com/office/drawing/2014/main" val="720309383"/>
                    </a:ext>
                  </a:extLst>
                </a:gridCol>
                <a:gridCol w="1361409">
                  <a:extLst>
                    <a:ext uri="{9D8B030D-6E8A-4147-A177-3AD203B41FA5}">
                      <a16:colId xmlns:a16="http://schemas.microsoft.com/office/drawing/2014/main" val="2719432603"/>
                    </a:ext>
                  </a:extLst>
                </a:gridCol>
                <a:gridCol w="1361409">
                  <a:extLst>
                    <a:ext uri="{9D8B030D-6E8A-4147-A177-3AD203B41FA5}">
                      <a16:colId xmlns:a16="http://schemas.microsoft.com/office/drawing/2014/main" val="3309083718"/>
                    </a:ext>
                  </a:extLst>
                </a:gridCol>
                <a:gridCol w="1361409">
                  <a:extLst>
                    <a:ext uri="{9D8B030D-6E8A-4147-A177-3AD203B41FA5}">
                      <a16:colId xmlns:a16="http://schemas.microsoft.com/office/drawing/2014/main" val="2810598190"/>
                    </a:ext>
                  </a:extLst>
                </a:gridCol>
              </a:tblGrid>
              <a:tr h="306000">
                <a:tc>
                  <a:txBody>
                    <a:bodyPr/>
                    <a:lstStyle/>
                    <a:p>
                      <a:pPr algn="ctr" rtl="0" fontAlgn="t">
                        <a:spcBef>
                          <a:spcPts val="1200"/>
                        </a:spcBef>
                        <a:spcAft>
                          <a:spcPts val="0"/>
                        </a:spcAft>
                      </a:pPr>
                      <a:r>
                        <a:rPr lang="en-US" sz="1400" b="1" u="none" strike="noStrike" dirty="0">
                          <a:solidFill>
                            <a:srgbClr val="000000"/>
                          </a:solidFill>
                          <a:effectLst/>
                          <a:latin typeface="Manrope"/>
                        </a:rPr>
                        <a:t>4096</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dirty="0">
                          <a:solidFill>
                            <a:srgbClr val="000000"/>
                          </a:solidFill>
                          <a:effectLst/>
                          <a:latin typeface="Manrope"/>
                        </a:rPr>
                        <a:t>256</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dirty="0">
                          <a:solidFill>
                            <a:srgbClr val="000000"/>
                          </a:solidFill>
                          <a:effectLst/>
                          <a:latin typeface="Manrope"/>
                        </a:rPr>
                        <a:t>16</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a:solidFill>
                            <a:srgbClr val="000000"/>
                          </a:solidFill>
                          <a:effectLst/>
                          <a:latin typeface="Manrope"/>
                        </a:rPr>
                        <a:t>1</a:t>
                      </a:r>
                      <a:endParaRPr lang="en-US" sz="1400">
                        <a:effectLst/>
                        <a:latin typeface="Manrope"/>
                      </a:endParaRPr>
                    </a:p>
                  </a:txBody>
                  <a:tcPr marL="12700" marR="12700" marT="12700" marB="12700" anchor="ctr"/>
                </a:tc>
                <a:extLst>
                  <a:ext uri="{0D108BD9-81ED-4DB2-BD59-A6C34878D82A}">
                    <a16:rowId xmlns:a16="http://schemas.microsoft.com/office/drawing/2014/main" val="1669443499"/>
                  </a:ext>
                </a:extLst>
              </a:tr>
              <a:tr h="306000">
                <a:tc>
                  <a:txBody>
                    <a:bodyPr/>
                    <a:lstStyle/>
                    <a:p>
                      <a:pPr algn="ctr" rtl="0" fontAlgn="t">
                        <a:spcBef>
                          <a:spcPts val="1200"/>
                        </a:spcBef>
                        <a:spcAft>
                          <a:spcPts val="0"/>
                        </a:spcAft>
                      </a:pPr>
                      <a:endParaRPr lang="en-US" sz="1400" dirty="0">
                        <a:effectLst/>
                        <a:latin typeface="Manrope"/>
                      </a:endParaRPr>
                    </a:p>
                  </a:txBody>
                  <a:tcPr marL="12700" marR="12700" marT="12700" marB="12700" anchor="ctr"/>
                </a:tc>
                <a:tc>
                  <a:txBody>
                    <a:bodyPr/>
                    <a:lstStyle/>
                    <a:p>
                      <a:pPr fontAlgn="t"/>
                      <a:endParaRPr lang="en-US" sz="1400" dirty="0">
                        <a:effectLst/>
                        <a:latin typeface="Manrope"/>
                      </a:endParaRPr>
                    </a:p>
                  </a:txBody>
                  <a:tcPr marL="12700" marR="12700" marT="12700" marB="12700" anchor="ctr"/>
                </a:tc>
                <a:tc>
                  <a:txBody>
                    <a:bodyPr/>
                    <a:lstStyle/>
                    <a:p>
                      <a:pPr fontAlgn="t"/>
                      <a:endParaRPr lang="en-US" sz="1400" dirty="0">
                        <a:effectLst/>
                        <a:latin typeface="Manrope"/>
                      </a:endParaRPr>
                    </a:p>
                  </a:txBody>
                  <a:tcPr marL="12700" marR="12700" marT="12700" marB="12700" anchor="ctr"/>
                </a:tc>
                <a:tc>
                  <a:txBody>
                    <a:bodyPr/>
                    <a:lstStyle/>
                    <a:p>
                      <a:pPr fontAlgn="t"/>
                      <a:endParaRPr lang="en-US" sz="1400" dirty="0">
                        <a:effectLst/>
                        <a:latin typeface="Manrope"/>
                      </a:endParaRPr>
                    </a:p>
                  </a:txBody>
                  <a:tcPr marL="12700" marR="12700" marT="12700" marB="12700" anchor="ctr"/>
                </a:tc>
                <a:extLst>
                  <a:ext uri="{0D108BD9-81ED-4DB2-BD59-A6C34878D82A}">
                    <a16:rowId xmlns:a16="http://schemas.microsoft.com/office/drawing/2014/main" val="1725044356"/>
                  </a:ext>
                </a:extLst>
              </a:tr>
            </a:tbl>
          </a:graphicData>
        </a:graphic>
      </p:graphicFrame>
    </p:spTree>
    <p:extLst>
      <p:ext uri="{BB962C8B-B14F-4D97-AF65-F5344CB8AC3E}">
        <p14:creationId xmlns:p14="http://schemas.microsoft.com/office/powerpoint/2010/main" val="28042938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A80BD0-DA60-059B-26E9-70245C27A897}"/>
              </a:ext>
            </a:extLst>
          </p:cNvPr>
          <p:cNvSpPr>
            <a:spLocks noGrp="1"/>
          </p:cNvSpPr>
          <p:nvPr>
            <p:ph type="title"/>
          </p:nvPr>
        </p:nvSpPr>
        <p:spPr/>
        <p:txBody>
          <a:bodyPr/>
          <a:lstStyle/>
          <a:p>
            <a:r>
              <a:rPr lang="en-US" dirty="0"/>
              <a:t>Worked Example 1</a:t>
            </a:r>
          </a:p>
        </p:txBody>
      </p:sp>
      <p:pic>
        <p:nvPicPr>
          <p:cNvPr id="8" name="Picture Placeholder 7">
            <a:extLst>
              <a:ext uri="{FF2B5EF4-FFF2-40B4-BE49-F238E27FC236}">
                <a16:creationId xmlns:a16="http://schemas.microsoft.com/office/drawing/2014/main" id="{3B64D188-FFF7-D686-D9F3-CCF78E4D75C9}"/>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440ECF88-829F-87E4-3AA0-7D8DC3A36836}"/>
              </a:ext>
            </a:extLst>
          </p:cNvPr>
          <p:cNvSpPr>
            <a:spLocks noGrp="1"/>
          </p:cNvSpPr>
          <p:nvPr>
            <p:ph type="body" sz="quarter" idx="12"/>
          </p:nvPr>
        </p:nvSpPr>
        <p:spPr/>
        <p:txBody>
          <a:bodyPr>
            <a:noAutofit/>
          </a:bodyPr>
          <a:lstStyle/>
          <a:p>
            <a:pPr marL="0" indent="0" fontAlgn="base">
              <a:lnSpc>
                <a:spcPct val="150000"/>
              </a:lnSpc>
              <a:spcBef>
                <a:spcPts val="1200"/>
              </a:spcBef>
              <a:spcAft>
                <a:spcPts val="0"/>
              </a:spcAft>
              <a:buNone/>
            </a:pPr>
            <a:r>
              <a:rPr lang="en-US" dirty="0"/>
              <a:t>Let’s work out the hex value for the decimal number 20.</a:t>
            </a:r>
          </a:p>
          <a:p>
            <a:pPr marL="0" indent="0" fontAlgn="base">
              <a:lnSpc>
                <a:spcPct val="150000"/>
              </a:lnSpc>
              <a:spcBef>
                <a:spcPts val="1200"/>
              </a:spcBef>
              <a:spcAft>
                <a:spcPts val="0"/>
              </a:spcAft>
              <a:buNone/>
            </a:pPr>
            <a:r>
              <a:rPr lang="en-US" dirty="0"/>
              <a:t>Just like converting to binary, we ask similar questions and follow a similar process:</a:t>
            </a:r>
          </a:p>
          <a:p>
            <a:pPr marL="0" indent="0" fontAlgn="base">
              <a:lnSpc>
                <a:spcPct val="150000"/>
              </a:lnSpc>
              <a:spcBef>
                <a:spcPts val="1200"/>
              </a:spcBef>
              <a:spcAft>
                <a:spcPts val="0"/>
              </a:spcAft>
              <a:buNone/>
            </a:pPr>
            <a:r>
              <a:rPr lang="en-US" dirty="0"/>
              <a:t>Will 4096 fit into 20?</a:t>
            </a:r>
          </a:p>
          <a:p>
            <a:pPr marL="0" indent="0" fontAlgn="base">
              <a:lnSpc>
                <a:spcPct val="150000"/>
              </a:lnSpc>
              <a:spcBef>
                <a:spcPts val="1200"/>
              </a:spcBef>
              <a:spcAft>
                <a:spcPts val="0"/>
              </a:spcAft>
              <a:buNone/>
            </a:pPr>
            <a:r>
              <a:rPr lang="en-US" dirty="0"/>
              <a:t>No, so we don’t have any of these, so we put a 0 in the 4096 column.</a:t>
            </a:r>
            <a:br>
              <a:rPr lang="en-US" dirty="0"/>
            </a:br>
            <a:br>
              <a:rPr lang="en-US" dirty="0"/>
            </a:br>
            <a:endParaRPr lang="en-US" dirty="0"/>
          </a:p>
          <a:p>
            <a:pPr marL="0" indent="0" fontAlgn="base">
              <a:lnSpc>
                <a:spcPct val="150000"/>
              </a:lnSpc>
              <a:spcBef>
                <a:spcPts val="1200"/>
              </a:spcBef>
              <a:spcAft>
                <a:spcPts val="0"/>
              </a:spcAft>
              <a:buNone/>
            </a:pPr>
            <a:r>
              <a:rPr lang="en-US" dirty="0"/>
              <a:t>Will 256 fit into 20?</a:t>
            </a:r>
          </a:p>
          <a:p>
            <a:pPr marL="0" indent="0" fontAlgn="base">
              <a:lnSpc>
                <a:spcPct val="150000"/>
              </a:lnSpc>
              <a:spcBef>
                <a:spcPts val="1200"/>
              </a:spcBef>
              <a:spcAft>
                <a:spcPts val="0"/>
              </a:spcAft>
              <a:buNone/>
            </a:pPr>
            <a:r>
              <a:rPr lang="en-US" dirty="0"/>
              <a:t>No, so we don’t have any of these, so we put a 0 in the 256 column.</a:t>
            </a:r>
          </a:p>
          <a:p>
            <a:pPr marL="0" indent="0" fontAlgn="base">
              <a:lnSpc>
                <a:spcPct val="150000"/>
              </a:lnSpc>
              <a:spcBef>
                <a:spcPts val="1200"/>
              </a:spcBef>
              <a:spcAft>
                <a:spcPts val="0"/>
              </a:spcAft>
              <a:buNone/>
            </a:pPr>
            <a:endParaRPr lang="en-US" dirty="0"/>
          </a:p>
        </p:txBody>
      </p:sp>
      <p:sp>
        <p:nvSpPr>
          <p:cNvPr id="6" name="Rectangle 1">
            <a:hlinkClick r:id="rId4"/>
            <a:extLst>
              <a:ext uri="{FF2B5EF4-FFF2-40B4-BE49-F238E27FC236}">
                <a16:creationId xmlns:a16="http://schemas.microsoft.com/office/drawing/2014/main" id="{90AEE1A7-D832-A4C6-5905-9FB7BD28B500}"/>
              </a:ext>
            </a:extLst>
          </p:cNvPr>
          <p:cNvSpPr>
            <a:spLocks noChangeArrowheads="1"/>
          </p:cNvSpPr>
          <p:nvPr/>
        </p:nvSpPr>
        <p:spPr bwMode="auto">
          <a:xfrm>
            <a:off x="437001" y="3473410"/>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b="1" dirty="0"/>
          </a:p>
        </p:txBody>
      </p:sp>
      <p:graphicFrame>
        <p:nvGraphicFramePr>
          <p:cNvPr id="5" name="Table 4">
            <a:extLst>
              <a:ext uri="{FF2B5EF4-FFF2-40B4-BE49-F238E27FC236}">
                <a16:creationId xmlns:a16="http://schemas.microsoft.com/office/drawing/2014/main" id="{C6AA8E8C-FDE1-01E2-01D8-BD696D0999E3}"/>
              </a:ext>
            </a:extLst>
          </p:cNvPr>
          <p:cNvGraphicFramePr>
            <a:graphicFrameLocks noGrp="1"/>
          </p:cNvGraphicFramePr>
          <p:nvPr>
            <p:extLst>
              <p:ext uri="{D42A27DB-BD31-4B8C-83A1-F6EECF244321}">
                <p14:modId xmlns:p14="http://schemas.microsoft.com/office/powerpoint/2010/main" val="396113288"/>
              </p:ext>
            </p:extLst>
          </p:nvPr>
        </p:nvGraphicFramePr>
        <p:xfrm>
          <a:off x="481517" y="3509577"/>
          <a:ext cx="5445636" cy="612000"/>
        </p:xfrm>
        <a:graphic>
          <a:graphicData uri="http://schemas.openxmlformats.org/drawingml/2006/table">
            <a:tbl>
              <a:tblPr firstRow="1" bandRow="1">
                <a:tableStyleId>{D27102A9-8310-4765-A935-A1911B00CA55}</a:tableStyleId>
              </a:tblPr>
              <a:tblGrid>
                <a:gridCol w="1361409">
                  <a:extLst>
                    <a:ext uri="{9D8B030D-6E8A-4147-A177-3AD203B41FA5}">
                      <a16:colId xmlns:a16="http://schemas.microsoft.com/office/drawing/2014/main" val="720309383"/>
                    </a:ext>
                  </a:extLst>
                </a:gridCol>
                <a:gridCol w="1361409">
                  <a:extLst>
                    <a:ext uri="{9D8B030D-6E8A-4147-A177-3AD203B41FA5}">
                      <a16:colId xmlns:a16="http://schemas.microsoft.com/office/drawing/2014/main" val="2719432603"/>
                    </a:ext>
                  </a:extLst>
                </a:gridCol>
                <a:gridCol w="1361409">
                  <a:extLst>
                    <a:ext uri="{9D8B030D-6E8A-4147-A177-3AD203B41FA5}">
                      <a16:colId xmlns:a16="http://schemas.microsoft.com/office/drawing/2014/main" val="3309083718"/>
                    </a:ext>
                  </a:extLst>
                </a:gridCol>
                <a:gridCol w="1361409">
                  <a:extLst>
                    <a:ext uri="{9D8B030D-6E8A-4147-A177-3AD203B41FA5}">
                      <a16:colId xmlns:a16="http://schemas.microsoft.com/office/drawing/2014/main" val="2810598190"/>
                    </a:ext>
                  </a:extLst>
                </a:gridCol>
              </a:tblGrid>
              <a:tr h="306000">
                <a:tc>
                  <a:txBody>
                    <a:bodyPr/>
                    <a:lstStyle/>
                    <a:p>
                      <a:pPr algn="ctr" rtl="0" fontAlgn="t">
                        <a:spcBef>
                          <a:spcPts val="1200"/>
                        </a:spcBef>
                        <a:spcAft>
                          <a:spcPts val="0"/>
                        </a:spcAft>
                      </a:pPr>
                      <a:r>
                        <a:rPr lang="en-US" sz="1400" b="1" u="none" strike="noStrike" dirty="0">
                          <a:solidFill>
                            <a:srgbClr val="000000"/>
                          </a:solidFill>
                          <a:effectLst/>
                          <a:latin typeface="Manrope"/>
                        </a:rPr>
                        <a:t>4096</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dirty="0">
                          <a:solidFill>
                            <a:srgbClr val="000000"/>
                          </a:solidFill>
                          <a:effectLst/>
                          <a:latin typeface="Manrope"/>
                        </a:rPr>
                        <a:t>256</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dirty="0">
                          <a:solidFill>
                            <a:srgbClr val="000000"/>
                          </a:solidFill>
                          <a:effectLst/>
                          <a:latin typeface="Manrope"/>
                        </a:rPr>
                        <a:t>16</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a:solidFill>
                            <a:srgbClr val="000000"/>
                          </a:solidFill>
                          <a:effectLst/>
                          <a:latin typeface="Manrope"/>
                        </a:rPr>
                        <a:t>1</a:t>
                      </a:r>
                      <a:endParaRPr lang="en-US" sz="1400">
                        <a:effectLst/>
                        <a:latin typeface="Manrope"/>
                      </a:endParaRPr>
                    </a:p>
                  </a:txBody>
                  <a:tcPr marL="12700" marR="12700" marT="12700" marB="12700" anchor="ctr"/>
                </a:tc>
                <a:extLst>
                  <a:ext uri="{0D108BD9-81ED-4DB2-BD59-A6C34878D82A}">
                    <a16:rowId xmlns:a16="http://schemas.microsoft.com/office/drawing/2014/main" val="1669443499"/>
                  </a:ext>
                </a:extLst>
              </a:tr>
              <a:tr h="306000">
                <a:tc>
                  <a:txBody>
                    <a:bodyPr/>
                    <a:lstStyle/>
                    <a:p>
                      <a:pPr algn="ctr" rtl="0" fontAlgn="t">
                        <a:spcBef>
                          <a:spcPts val="1200"/>
                        </a:spcBef>
                        <a:spcAft>
                          <a:spcPts val="0"/>
                        </a:spcAft>
                      </a:pPr>
                      <a:r>
                        <a:rPr lang="en-US" sz="1400" dirty="0">
                          <a:effectLst/>
                          <a:latin typeface="Manrope"/>
                        </a:rPr>
                        <a:t>0</a:t>
                      </a:r>
                    </a:p>
                  </a:txBody>
                  <a:tcPr marL="12700" marR="12700" marT="12700" marB="12700" anchor="ctr"/>
                </a:tc>
                <a:tc>
                  <a:txBody>
                    <a:bodyPr/>
                    <a:lstStyle/>
                    <a:p>
                      <a:pPr algn="ctr" fontAlgn="t"/>
                      <a:endParaRPr lang="en-US" sz="1400" dirty="0">
                        <a:effectLst/>
                        <a:latin typeface="Manrope"/>
                      </a:endParaRPr>
                    </a:p>
                  </a:txBody>
                  <a:tcPr marL="12700" marR="12700" marT="12700" marB="12700" anchor="ctr"/>
                </a:tc>
                <a:tc>
                  <a:txBody>
                    <a:bodyPr/>
                    <a:lstStyle/>
                    <a:p>
                      <a:pPr algn="ctr" fontAlgn="t"/>
                      <a:endParaRPr lang="en-US" sz="1400" dirty="0">
                        <a:effectLst/>
                        <a:latin typeface="Manrope"/>
                      </a:endParaRPr>
                    </a:p>
                  </a:txBody>
                  <a:tcPr marL="12700" marR="12700" marT="12700" marB="12700" anchor="ctr"/>
                </a:tc>
                <a:tc>
                  <a:txBody>
                    <a:bodyPr/>
                    <a:lstStyle/>
                    <a:p>
                      <a:pPr algn="ctr" fontAlgn="t"/>
                      <a:endParaRPr lang="en-US" sz="1400" dirty="0">
                        <a:effectLst/>
                        <a:latin typeface="Manrope"/>
                      </a:endParaRPr>
                    </a:p>
                  </a:txBody>
                  <a:tcPr marL="12700" marR="12700" marT="12700" marB="12700" anchor="ctr"/>
                </a:tc>
                <a:extLst>
                  <a:ext uri="{0D108BD9-81ED-4DB2-BD59-A6C34878D82A}">
                    <a16:rowId xmlns:a16="http://schemas.microsoft.com/office/drawing/2014/main" val="1725044356"/>
                  </a:ext>
                </a:extLst>
              </a:tr>
            </a:tbl>
          </a:graphicData>
        </a:graphic>
      </p:graphicFrame>
      <p:graphicFrame>
        <p:nvGraphicFramePr>
          <p:cNvPr id="12" name="Table 11">
            <a:extLst>
              <a:ext uri="{FF2B5EF4-FFF2-40B4-BE49-F238E27FC236}">
                <a16:creationId xmlns:a16="http://schemas.microsoft.com/office/drawing/2014/main" id="{1925E2FB-2204-FE57-1648-31660BE03EAD}"/>
              </a:ext>
            </a:extLst>
          </p:cNvPr>
          <p:cNvGraphicFramePr>
            <a:graphicFrameLocks noGrp="1"/>
          </p:cNvGraphicFramePr>
          <p:nvPr>
            <p:extLst>
              <p:ext uri="{D42A27DB-BD31-4B8C-83A1-F6EECF244321}">
                <p14:modId xmlns:p14="http://schemas.microsoft.com/office/powerpoint/2010/main" val="1717833573"/>
              </p:ext>
            </p:extLst>
          </p:nvPr>
        </p:nvGraphicFramePr>
        <p:xfrm>
          <a:off x="437001" y="5105969"/>
          <a:ext cx="5445636" cy="612000"/>
        </p:xfrm>
        <a:graphic>
          <a:graphicData uri="http://schemas.openxmlformats.org/drawingml/2006/table">
            <a:tbl>
              <a:tblPr firstRow="1" bandRow="1">
                <a:tableStyleId>{D27102A9-8310-4765-A935-A1911B00CA55}</a:tableStyleId>
              </a:tblPr>
              <a:tblGrid>
                <a:gridCol w="1361409">
                  <a:extLst>
                    <a:ext uri="{9D8B030D-6E8A-4147-A177-3AD203B41FA5}">
                      <a16:colId xmlns:a16="http://schemas.microsoft.com/office/drawing/2014/main" val="720309383"/>
                    </a:ext>
                  </a:extLst>
                </a:gridCol>
                <a:gridCol w="1361409">
                  <a:extLst>
                    <a:ext uri="{9D8B030D-6E8A-4147-A177-3AD203B41FA5}">
                      <a16:colId xmlns:a16="http://schemas.microsoft.com/office/drawing/2014/main" val="2719432603"/>
                    </a:ext>
                  </a:extLst>
                </a:gridCol>
                <a:gridCol w="1361409">
                  <a:extLst>
                    <a:ext uri="{9D8B030D-6E8A-4147-A177-3AD203B41FA5}">
                      <a16:colId xmlns:a16="http://schemas.microsoft.com/office/drawing/2014/main" val="3309083718"/>
                    </a:ext>
                  </a:extLst>
                </a:gridCol>
                <a:gridCol w="1361409">
                  <a:extLst>
                    <a:ext uri="{9D8B030D-6E8A-4147-A177-3AD203B41FA5}">
                      <a16:colId xmlns:a16="http://schemas.microsoft.com/office/drawing/2014/main" val="2810598190"/>
                    </a:ext>
                  </a:extLst>
                </a:gridCol>
              </a:tblGrid>
              <a:tr h="306000">
                <a:tc>
                  <a:txBody>
                    <a:bodyPr/>
                    <a:lstStyle/>
                    <a:p>
                      <a:pPr algn="ctr" rtl="0" fontAlgn="t">
                        <a:spcBef>
                          <a:spcPts val="1200"/>
                        </a:spcBef>
                        <a:spcAft>
                          <a:spcPts val="0"/>
                        </a:spcAft>
                      </a:pPr>
                      <a:r>
                        <a:rPr lang="en-US" sz="1400" b="1" u="none" strike="noStrike" dirty="0">
                          <a:solidFill>
                            <a:srgbClr val="000000"/>
                          </a:solidFill>
                          <a:effectLst/>
                          <a:latin typeface="Manrope"/>
                        </a:rPr>
                        <a:t>4096</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dirty="0">
                          <a:solidFill>
                            <a:srgbClr val="000000"/>
                          </a:solidFill>
                          <a:effectLst/>
                          <a:latin typeface="Manrope"/>
                        </a:rPr>
                        <a:t>256</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dirty="0">
                          <a:solidFill>
                            <a:srgbClr val="000000"/>
                          </a:solidFill>
                          <a:effectLst/>
                          <a:latin typeface="Manrope"/>
                        </a:rPr>
                        <a:t>16</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a:solidFill>
                            <a:srgbClr val="000000"/>
                          </a:solidFill>
                          <a:effectLst/>
                          <a:latin typeface="Manrope"/>
                        </a:rPr>
                        <a:t>1</a:t>
                      </a:r>
                      <a:endParaRPr lang="en-US" sz="1400">
                        <a:effectLst/>
                        <a:latin typeface="Manrope"/>
                      </a:endParaRPr>
                    </a:p>
                  </a:txBody>
                  <a:tcPr marL="12700" marR="12700" marT="12700" marB="12700" anchor="ctr"/>
                </a:tc>
                <a:extLst>
                  <a:ext uri="{0D108BD9-81ED-4DB2-BD59-A6C34878D82A}">
                    <a16:rowId xmlns:a16="http://schemas.microsoft.com/office/drawing/2014/main" val="1669443499"/>
                  </a:ext>
                </a:extLst>
              </a:tr>
              <a:tr h="306000">
                <a:tc>
                  <a:txBody>
                    <a:bodyPr/>
                    <a:lstStyle/>
                    <a:p>
                      <a:pPr algn="ctr" rtl="0" fontAlgn="t">
                        <a:spcBef>
                          <a:spcPts val="1200"/>
                        </a:spcBef>
                        <a:spcAft>
                          <a:spcPts val="0"/>
                        </a:spcAft>
                      </a:pPr>
                      <a:r>
                        <a:rPr lang="en-US" sz="1400" dirty="0">
                          <a:effectLst/>
                          <a:latin typeface="Manrope"/>
                        </a:rPr>
                        <a:t>0</a:t>
                      </a:r>
                    </a:p>
                  </a:txBody>
                  <a:tcPr marL="12700" marR="12700" marT="12700" marB="12700" anchor="ctr"/>
                </a:tc>
                <a:tc>
                  <a:txBody>
                    <a:bodyPr/>
                    <a:lstStyle/>
                    <a:p>
                      <a:pPr algn="ctr" fontAlgn="t"/>
                      <a:r>
                        <a:rPr lang="en-US" sz="1400" dirty="0">
                          <a:effectLst/>
                          <a:latin typeface="Manrope"/>
                        </a:rPr>
                        <a:t>0</a:t>
                      </a:r>
                    </a:p>
                  </a:txBody>
                  <a:tcPr marL="12700" marR="12700" marT="12700" marB="12700" anchor="ctr"/>
                </a:tc>
                <a:tc>
                  <a:txBody>
                    <a:bodyPr/>
                    <a:lstStyle/>
                    <a:p>
                      <a:pPr algn="ctr" fontAlgn="t"/>
                      <a:endParaRPr lang="en-US" sz="1400" dirty="0">
                        <a:effectLst/>
                        <a:latin typeface="Manrope"/>
                      </a:endParaRPr>
                    </a:p>
                  </a:txBody>
                  <a:tcPr marL="12700" marR="12700" marT="12700" marB="12700" anchor="ctr"/>
                </a:tc>
                <a:tc>
                  <a:txBody>
                    <a:bodyPr/>
                    <a:lstStyle/>
                    <a:p>
                      <a:pPr algn="ctr" fontAlgn="t"/>
                      <a:endParaRPr lang="en-US" sz="1400" dirty="0">
                        <a:effectLst/>
                        <a:latin typeface="Manrope"/>
                      </a:endParaRPr>
                    </a:p>
                  </a:txBody>
                  <a:tcPr marL="12700" marR="12700" marT="12700" marB="12700" anchor="ctr"/>
                </a:tc>
                <a:extLst>
                  <a:ext uri="{0D108BD9-81ED-4DB2-BD59-A6C34878D82A}">
                    <a16:rowId xmlns:a16="http://schemas.microsoft.com/office/drawing/2014/main" val="1725044356"/>
                  </a:ext>
                </a:extLst>
              </a:tr>
            </a:tbl>
          </a:graphicData>
        </a:graphic>
      </p:graphicFrame>
    </p:spTree>
    <p:extLst>
      <p:ext uri="{BB962C8B-B14F-4D97-AF65-F5344CB8AC3E}">
        <p14:creationId xmlns:p14="http://schemas.microsoft.com/office/powerpoint/2010/main" val="28722269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A80BD0-DA60-059B-26E9-70245C27A897}"/>
              </a:ext>
            </a:extLst>
          </p:cNvPr>
          <p:cNvSpPr>
            <a:spLocks noGrp="1"/>
          </p:cNvSpPr>
          <p:nvPr>
            <p:ph type="title"/>
          </p:nvPr>
        </p:nvSpPr>
        <p:spPr/>
        <p:txBody>
          <a:bodyPr/>
          <a:lstStyle/>
          <a:p>
            <a:r>
              <a:rPr lang="en-US" dirty="0"/>
              <a:t>Worked Example 1</a:t>
            </a:r>
          </a:p>
        </p:txBody>
      </p:sp>
      <p:pic>
        <p:nvPicPr>
          <p:cNvPr id="8" name="Picture Placeholder 7">
            <a:extLst>
              <a:ext uri="{FF2B5EF4-FFF2-40B4-BE49-F238E27FC236}">
                <a16:creationId xmlns:a16="http://schemas.microsoft.com/office/drawing/2014/main" id="{DF0CDD85-2D76-9693-4B77-CECDAB831009}"/>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440ECF88-829F-87E4-3AA0-7D8DC3A36836}"/>
              </a:ext>
            </a:extLst>
          </p:cNvPr>
          <p:cNvSpPr>
            <a:spLocks noGrp="1"/>
          </p:cNvSpPr>
          <p:nvPr>
            <p:ph type="body" sz="quarter" idx="12"/>
          </p:nvPr>
        </p:nvSpPr>
        <p:spPr/>
        <p:txBody>
          <a:bodyPr>
            <a:noAutofit/>
          </a:bodyPr>
          <a:lstStyle/>
          <a:p>
            <a:pPr fontAlgn="base">
              <a:lnSpc>
                <a:spcPct val="150000"/>
              </a:lnSpc>
              <a:spcBef>
                <a:spcPts val="1200"/>
              </a:spcBef>
              <a:spcAft>
                <a:spcPts val="0"/>
              </a:spcAft>
            </a:pPr>
            <a:r>
              <a:rPr lang="en-US" dirty="0"/>
              <a:t>Will 16 fit into 20?</a:t>
            </a:r>
          </a:p>
          <a:p>
            <a:pPr fontAlgn="base">
              <a:lnSpc>
                <a:spcPct val="150000"/>
              </a:lnSpc>
              <a:spcBef>
                <a:spcPts val="1200"/>
              </a:spcBef>
              <a:spcAft>
                <a:spcPts val="0"/>
              </a:spcAft>
            </a:pPr>
            <a:r>
              <a:rPr lang="en-US" dirty="0"/>
              <a:t>Yes. How many times? 1 – so we put 1 in the 16 column.</a:t>
            </a:r>
          </a:p>
          <a:p>
            <a:pPr marL="0" indent="0" fontAlgn="base">
              <a:lnSpc>
                <a:spcPct val="150000"/>
              </a:lnSpc>
              <a:spcBef>
                <a:spcPts val="1200"/>
              </a:spcBef>
              <a:spcAft>
                <a:spcPts val="0"/>
              </a:spcAft>
              <a:buNone/>
            </a:pPr>
            <a:br>
              <a:rPr lang="en-US" dirty="0"/>
            </a:br>
            <a:br>
              <a:rPr lang="en-US" dirty="0"/>
            </a:br>
            <a:r>
              <a:rPr lang="en-US" dirty="0"/>
              <a:t>Now we have to take 16 away from 20. 20 – 16 = </a:t>
            </a:r>
            <a:r>
              <a:rPr lang="en-US" b="1" dirty="0"/>
              <a:t>4</a:t>
            </a:r>
            <a:r>
              <a:rPr lang="en-US" dirty="0"/>
              <a:t>.</a:t>
            </a:r>
          </a:p>
          <a:p>
            <a:pPr marL="0" indent="0" fontAlgn="base">
              <a:lnSpc>
                <a:spcPct val="150000"/>
              </a:lnSpc>
              <a:spcBef>
                <a:spcPts val="1200"/>
              </a:spcBef>
              <a:spcAft>
                <a:spcPts val="0"/>
              </a:spcAft>
              <a:buNone/>
            </a:pPr>
            <a:r>
              <a:rPr lang="en-US" dirty="0"/>
              <a:t>Will 1 fit into 4?</a:t>
            </a:r>
          </a:p>
          <a:p>
            <a:pPr marL="0" indent="0" fontAlgn="base">
              <a:lnSpc>
                <a:spcPct val="150000"/>
              </a:lnSpc>
              <a:spcBef>
                <a:spcPts val="1200"/>
              </a:spcBef>
              <a:spcAft>
                <a:spcPts val="0"/>
              </a:spcAft>
              <a:buNone/>
            </a:pPr>
            <a:r>
              <a:rPr lang="en-US" dirty="0"/>
              <a:t>Yes. How many times? 4 – so we put 4 in the 1 column.</a:t>
            </a:r>
          </a:p>
          <a:p>
            <a:pPr marL="0" indent="0" fontAlgn="base">
              <a:lnSpc>
                <a:spcPct val="150000"/>
              </a:lnSpc>
              <a:spcBef>
                <a:spcPts val="1200"/>
              </a:spcBef>
              <a:spcAft>
                <a:spcPts val="0"/>
              </a:spcAft>
              <a:buNone/>
            </a:pPr>
            <a:br>
              <a:rPr lang="en-US" dirty="0"/>
            </a:br>
            <a:br>
              <a:rPr lang="en-US" dirty="0"/>
            </a:br>
            <a:r>
              <a:rPr lang="en-US" dirty="0"/>
              <a:t>So, the hex value for 20 is 14 (and you say it as ONE–FOUR).</a:t>
            </a:r>
          </a:p>
          <a:p>
            <a:pPr marL="0" indent="0" fontAlgn="base">
              <a:lnSpc>
                <a:spcPct val="150000"/>
              </a:lnSpc>
              <a:spcBef>
                <a:spcPts val="1200"/>
              </a:spcBef>
              <a:spcAft>
                <a:spcPts val="0"/>
              </a:spcAft>
              <a:buNone/>
            </a:pPr>
            <a:r>
              <a:rPr lang="en-US" dirty="0"/>
              <a:t>Don’t worry if that’s a bit confusing – let’s try another example with a larger number.</a:t>
            </a:r>
          </a:p>
        </p:txBody>
      </p:sp>
      <p:sp>
        <p:nvSpPr>
          <p:cNvPr id="6" name="Rectangle 1">
            <a:hlinkClick r:id="rId4"/>
            <a:extLst>
              <a:ext uri="{FF2B5EF4-FFF2-40B4-BE49-F238E27FC236}">
                <a16:creationId xmlns:a16="http://schemas.microsoft.com/office/drawing/2014/main" id="{90AEE1A7-D832-A4C6-5905-9FB7BD28B500}"/>
              </a:ext>
            </a:extLst>
          </p:cNvPr>
          <p:cNvSpPr>
            <a:spLocks noChangeArrowheads="1"/>
          </p:cNvSpPr>
          <p:nvPr/>
        </p:nvSpPr>
        <p:spPr bwMode="auto">
          <a:xfrm>
            <a:off x="437001" y="3473410"/>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b="1" dirty="0"/>
          </a:p>
        </p:txBody>
      </p:sp>
      <p:graphicFrame>
        <p:nvGraphicFramePr>
          <p:cNvPr id="5" name="Table 4">
            <a:extLst>
              <a:ext uri="{FF2B5EF4-FFF2-40B4-BE49-F238E27FC236}">
                <a16:creationId xmlns:a16="http://schemas.microsoft.com/office/drawing/2014/main" id="{5E8C710A-F519-3E7E-F22F-F52150640E25}"/>
              </a:ext>
            </a:extLst>
          </p:cNvPr>
          <p:cNvGraphicFramePr>
            <a:graphicFrameLocks noGrp="1"/>
          </p:cNvGraphicFramePr>
          <p:nvPr>
            <p:extLst>
              <p:ext uri="{D42A27DB-BD31-4B8C-83A1-F6EECF244321}">
                <p14:modId xmlns:p14="http://schemas.microsoft.com/office/powerpoint/2010/main" val="242639017"/>
              </p:ext>
            </p:extLst>
          </p:nvPr>
        </p:nvGraphicFramePr>
        <p:xfrm>
          <a:off x="437001" y="2236626"/>
          <a:ext cx="5445636" cy="612000"/>
        </p:xfrm>
        <a:graphic>
          <a:graphicData uri="http://schemas.openxmlformats.org/drawingml/2006/table">
            <a:tbl>
              <a:tblPr firstRow="1" bandRow="1">
                <a:tableStyleId>{D27102A9-8310-4765-A935-A1911B00CA55}</a:tableStyleId>
              </a:tblPr>
              <a:tblGrid>
                <a:gridCol w="1361409">
                  <a:extLst>
                    <a:ext uri="{9D8B030D-6E8A-4147-A177-3AD203B41FA5}">
                      <a16:colId xmlns:a16="http://schemas.microsoft.com/office/drawing/2014/main" val="720309383"/>
                    </a:ext>
                  </a:extLst>
                </a:gridCol>
                <a:gridCol w="1361409">
                  <a:extLst>
                    <a:ext uri="{9D8B030D-6E8A-4147-A177-3AD203B41FA5}">
                      <a16:colId xmlns:a16="http://schemas.microsoft.com/office/drawing/2014/main" val="2719432603"/>
                    </a:ext>
                  </a:extLst>
                </a:gridCol>
                <a:gridCol w="1361409">
                  <a:extLst>
                    <a:ext uri="{9D8B030D-6E8A-4147-A177-3AD203B41FA5}">
                      <a16:colId xmlns:a16="http://schemas.microsoft.com/office/drawing/2014/main" val="3309083718"/>
                    </a:ext>
                  </a:extLst>
                </a:gridCol>
                <a:gridCol w="1361409">
                  <a:extLst>
                    <a:ext uri="{9D8B030D-6E8A-4147-A177-3AD203B41FA5}">
                      <a16:colId xmlns:a16="http://schemas.microsoft.com/office/drawing/2014/main" val="2810598190"/>
                    </a:ext>
                  </a:extLst>
                </a:gridCol>
              </a:tblGrid>
              <a:tr h="306000">
                <a:tc>
                  <a:txBody>
                    <a:bodyPr/>
                    <a:lstStyle/>
                    <a:p>
                      <a:pPr algn="ctr" rtl="0" fontAlgn="t">
                        <a:spcBef>
                          <a:spcPts val="1200"/>
                        </a:spcBef>
                        <a:spcAft>
                          <a:spcPts val="0"/>
                        </a:spcAft>
                      </a:pPr>
                      <a:r>
                        <a:rPr lang="en-US" sz="1400" b="1" u="none" strike="noStrike" dirty="0">
                          <a:solidFill>
                            <a:srgbClr val="000000"/>
                          </a:solidFill>
                          <a:effectLst/>
                          <a:latin typeface="Manrope"/>
                        </a:rPr>
                        <a:t>4096</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dirty="0">
                          <a:solidFill>
                            <a:srgbClr val="000000"/>
                          </a:solidFill>
                          <a:effectLst/>
                          <a:latin typeface="Manrope"/>
                        </a:rPr>
                        <a:t>256</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dirty="0">
                          <a:solidFill>
                            <a:srgbClr val="000000"/>
                          </a:solidFill>
                          <a:effectLst/>
                          <a:latin typeface="Manrope"/>
                        </a:rPr>
                        <a:t>16</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a:solidFill>
                            <a:srgbClr val="000000"/>
                          </a:solidFill>
                          <a:effectLst/>
                          <a:latin typeface="Manrope"/>
                        </a:rPr>
                        <a:t>1</a:t>
                      </a:r>
                      <a:endParaRPr lang="en-US" sz="1400">
                        <a:effectLst/>
                        <a:latin typeface="Manrope"/>
                      </a:endParaRPr>
                    </a:p>
                  </a:txBody>
                  <a:tcPr marL="12700" marR="12700" marT="12700" marB="12700" anchor="ctr"/>
                </a:tc>
                <a:extLst>
                  <a:ext uri="{0D108BD9-81ED-4DB2-BD59-A6C34878D82A}">
                    <a16:rowId xmlns:a16="http://schemas.microsoft.com/office/drawing/2014/main" val="1669443499"/>
                  </a:ext>
                </a:extLst>
              </a:tr>
              <a:tr h="306000">
                <a:tc>
                  <a:txBody>
                    <a:bodyPr/>
                    <a:lstStyle/>
                    <a:p>
                      <a:pPr algn="ctr" rtl="0" fontAlgn="t">
                        <a:spcBef>
                          <a:spcPts val="1200"/>
                        </a:spcBef>
                        <a:spcAft>
                          <a:spcPts val="0"/>
                        </a:spcAft>
                      </a:pPr>
                      <a:r>
                        <a:rPr lang="en-US" sz="1400" dirty="0">
                          <a:effectLst/>
                          <a:latin typeface="Manrope"/>
                        </a:rPr>
                        <a:t>0</a:t>
                      </a:r>
                    </a:p>
                  </a:txBody>
                  <a:tcPr marL="12700" marR="12700" marT="12700" marB="12700" anchor="ctr"/>
                </a:tc>
                <a:tc>
                  <a:txBody>
                    <a:bodyPr/>
                    <a:lstStyle/>
                    <a:p>
                      <a:pPr algn="ctr" fontAlgn="t"/>
                      <a:r>
                        <a:rPr lang="en-US" sz="1400" dirty="0">
                          <a:effectLst/>
                          <a:latin typeface="Manrope"/>
                        </a:rPr>
                        <a:t>0</a:t>
                      </a:r>
                    </a:p>
                  </a:txBody>
                  <a:tcPr marL="12700" marR="12700" marT="12700" marB="12700" anchor="ctr"/>
                </a:tc>
                <a:tc>
                  <a:txBody>
                    <a:bodyPr/>
                    <a:lstStyle/>
                    <a:p>
                      <a:pPr algn="ctr" fontAlgn="t"/>
                      <a:r>
                        <a:rPr lang="en-US" sz="1400" dirty="0">
                          <a:effectLst/>
                          <a:latin typeface="Manrope"/>
                        </a:rPr>
                        <a:t>1</a:t>
                      </a:r>
                    </a:p>
                  </a:txBody>
                  <a:tcPr marL="12700" marR="12700" marT="12700" marB="12700" anchor="ctr"/>
                </a:tc>
                <a:tc>
                  <a:txBody>
                    <a:bodyPr/>
                    <a:lstStyle/>
                    <a:p>
                      <a:pPr algn="ctr" fontAlgn="t"/>
                      <a:endParaRPr lang="en-US" sz="1400" dirty="0">
                        <a:effectLst/>
                        <a:latin typeface="Manrope"/>
                      </a:endParaRPr>
                    </a:p>
                  </a:txBody>
                  <a:tcPr marL="12700" marR="12700" marT="12700" marB="12700" anchor="ctr"/>
                </a:tc>
                <a:extLst>
                  <a:ext uri="{0D108BD9-81ED-4DB2-BD59-A6C34878D82A}">
                    <a16:rowId xmlns:a16="http://schemas.microsoft.com/office/drawing/2014/main" val="1725044356"/>
                  </a:ext>
                </a:extLst>
              </a:tr>
            </a:tbl>
          </a:graphicData>
        </a:graphic>
      </p:graphicFrame>
      <p:graphicFrame>
        <p:nvGraphicFramePr>
          <p:cNvPr id="12" name="Table 11">
            <a:extLst>
              <a:ext uri="{FF2B5EF4-FFF2-40B4-BE49-F238E27FC236}">
                <a16:creationId xmlns:a16="http://schemas.microsoft.com/office/drawing/2014/main" id="{0B7364BD-B651-54B6-332C-5CA244E84072}"/>
              </a:ext>
            </a:extLst>
          </p:cNvPr>
          <p:cNvGraphicFramePr>
            <a:graphicFrameLocks noGrp="1"/>
          </p:cNvGraphicFramePr>
          <p:nvPr>
            <p:extLst>
              <p:ext uri="{D42A27DB-BD31-4B8C-83A1-F6EECF244321}">
                <p14:modId xmlns:p14="http://schemas.microsoft.com/office/powerpoint/2010/main" val="1635085308"/>
              </p:ext>
            </p:extLst>
          </p:nvPr>
        </p:nvGraphicFramePr>
        <p:xfrm>
          <a:off x="437001" y="4328156"/>
          <a:ext cx="5445636" cy="612000"/>
        </p:xfrm>
        <a:graphic>
          <a:graphicData uri="http://schemas.openxmlformats.org/drawingml/2006/table">
            <a:tbl>
              <a:tblPr firstRow="1" bandRow="1">
                <a:tableStyleId>{D27102A9-8310-4765-A935-A1911B00CA55}</a:tableStyleId>
              </a:tblPr>
              <a:tblGrid>
                <a:gridCol w="1361409">
                  <a:extLst>
                    <a:ext uri="{9D8B030D-6E8A-4147-A177-3AD203B41FA5}">
                      <a16:colId xmlns:a16="http://schemas.microsoft.com/office/drawing/2014/main" val="720309383"/>
                    </a:ext>
                  </a:extLst>
                </a:gridCol>
                <a:gridCol w="1361409">
                  <a:extLst>
                    <a:ext uri="{9D8B030D-6E8A-4147-A177-3AD203B41FA5}">
                      <a16:colId xmlns:a16="http://schemas.microsoft.com/office/drawing/2014/main" val="2719432603"/>
                    </a:ext>
                  </a:extLst>
                </a:gridCol>
                <a:gridCol w="1361409">
                  <a:extLst>
                    <a:ext uri="{9D8B030D-6E8A-4147-A177-3AD203B41FA5}">
                      <a16:colId xmlns:a16="http://schemas.microsoft.com/office/drawing/2014/main" val="3309083718"/>
                    </a:ext>
                  </a:extLst>
                </a:gridCol>
                <a:gridCol w="1361409">
                  <a:extLst>
                    <a:ext uri="{9D8B030D-6E8A-4147-A177-3AD203B41FA5}">
                      <a16:colId xmlns:a16="http://schemas.microsoft.com/office/drawing/2014/main" val="2810598190"/>
                    </a:ext>
                  </a:extLst>
                </a:gridCol>
              </a:tblGrid>
              <a:tr h="306000">
                <a:tc>
                  <a:txBody>
                    <a:bodyPr/>
                    <a:lstStyle/>
                    <a:p>
                      <a:pPr algn="ctr" rtl="0" fontAlgn="t">
                        <a:spcBef>
                          <a:spcPts val="1200"/>
                        </a:spcBef>
                        <a:spcAft>
                          <a:spcPts val="0"/>
                        </a:spcAft>
                      </a:pPr>
                      <a:r>
                        <a:rPr lang="en-US" sz="1400" b="1" u="none" strike="noStrike" dirty="0">
                          <a:solidFill>
                            <a:srgbClr val="000000"/>
                          </a:solidFill>
                          <a:effectLst/>
                          <a:latin typeface="Manrope"/>
                        </a:rPr>
                        <a:t>4096</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dirty="0">
                          <a:solidFill>
                            <a:srgbClr val="000000"/>
                          </a:solidFill>
                          <a:effectLst/>
                          <a:latin typeface="Manrope"/>
                        </a:rPr>
                        <a:t>256</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dirty="0">
                          <a:solidFill>
                            <a:srgbClr val="000000"/>
                          </a:solidFill>
                          <a:effectLst/>
                          <a:latin typeface="Manrope"/>
                        </a:rPr>
                        <a:t>16</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a:solidFill>
                            <a:srgbClr val="000000"/>
                          </a:solidFill>
                          <a:effectLst/>
                          <a:latin typeface="Manrope"/>
                        </a:rPr>
                        <a:t>1</a:t>
                      </a:r>
                      <a:endParaRPr lang="en-US" sz="1400">
                        <a:effectLst/>
                        <a:latin typeface="Manrope"/>
                      </a:endParaRPr>
                    </a:p>
                  </a:txBody>
                  <a:tcPr marL="12700" marR="12700" marT="12700" marB="12700" anchor="ctr"/>
                </a:tc>
                <a:extLst>
                  <a:ext uri="{0D108BD9-81ED-4DB2-BD59-A6C34878D82A}">
                    <a16:rowId xmlns:a16="http://schemas.microsoft.com/office/drawing/2014/main" val="1669443499"/>
                  </a:ext>
                </a:extLst>
              </a:tr>
              <a:tr h="306000">
                <a:tc>
                  <a:txBody>
                    <a:bodyPr/>
                    <a:lstStyle/>
                    <a:p>
                      <a:pPr algn="ctr" rtl="0" fontAlgn="t">
                        <a:spcBef>
                          <a:spcPts val="1200"/>
                        </a:spcBef>
                        <a:spcAft>
                          <a:spcPts val="0"/>
                        </a:spcAft>
                      </a:pPr>
                      <a:r>
                        <a:rPr lang="en-US" sz="1400" dirty="0">
                          <a:effectLst/>
                          <a:latin typeface="Manrope"/>
                        </a:rPr>
                        <a:t>0</a:t>
                      </a:r>
                    </a:p>
                  </a:txBody>
                  <a:tcPr marL="12700" marR="12700" marT="12700" marB="12700" anchor="ctr"/>
                </a:tc>
                <a:tc>
                  <a:txBody>
                    <a:bodyPr/>
                    <a:lstStyle/>
                    <a:p>
                      <a:pPr algn="ctr" fontAlgn="t"/>
                      <a:r>
                        <a:rPr lang="en-US" sz="1400" dirty="0">
                          <a:effectLst/>
                          <a:latin typeface="Manrope"/>
                        </a:rPr>
                        <a:t>0</a:t>
                      </a:r>
                    </a:p>
                  </a:txBody>
                  <a:tcPr marL="12700" marR="12700" marT="12700" marB="12700" anchor="ctr"/>
                </a:tc>
                <a:tc>
                  <a:txBody>
                    <a:bodyPr/>
                    <a:lstStyle/>
                    <a:p>
                      <a:pPr algn="ctr" fontAlgn="t"/>
                      <a:r>
                        <a:rPr lang="en-US" sz="1400" dirty="0">
                          <a:effectLst/>
                          <a:latin typeface="Manrope"/>
                        </a:rPr>
                        <a:t>1</a:t>
                      </a:r>
                    </a:p>
                  </a:txBody>
                  <a:tcPr marL="12700" marR="12700" marT="12700" marB="12700" anchor="ctr"/>
                </a:tc>
                <a:tc>
                  <a:txBody>
                    <a:bodyPr/>
                    <a:lstStyle/>
                    <a:p>
                      <a:pPr algn="ctr" fontAlgn="t"/>
                      <a:r>
                        <a:rPr lang="en-US" sz="1400" dirty="0">
                          <a:effectLst/>
                          <a:latin typeface="Manrope"/>
                        </a:rPr>
                        <a:t>4</a:t>
                      </a:r>
                    </a:p>
                  </a:txBody>
                  <a:tcPr marL="12700" marR="12700" marT="12700" marB="12700" anchor="ctr"/>
                </a:tc>
                <a:extLst>
                  <a:ext uri="{0D108BD9-81ED-4DB2-BD59-A6C34878D82A}">
                    <a16:rowId xmlns:a16="http://schemas.microsoft.com/office/drawing/2014/main" val="1725044356"/>
                  </a:ext>
                </a:extLst>
              </a:tr>
            </a:tbl>
          </a:graphicData>
        </a:graphic>
      </p:graphicFrame>
    </p:spTree>
    <p:extLst>
      <p:ext uri="{BB962C8B-B14F-4D97-AF65-F5344CB8AC3E}">
        <p14:creationId xmlns:p14="http://schemas.microsoft.com/office/powerpoint/2010/main" val="5618054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A80BD0-DA60-059B-26E9-70245C27A897}"/>
              </a:ext>
            </a:extLst>
          </p:cNvPr>
          <p:cNvSpPr>
            <a:spLocks noGrp="1"/>
          </p:cNvSpPr>
          <p:nvPr>
            <p:ph type="title"/>
          </p:nvPr>
        </p:nvSpPr>
        <p:spPr/>
        <p:txBody>
          <a:bodyPr/>
          <a:lstStyle/>
          <a:p>
            <a:r>
              <a:rPr lang="en-US" dirty="0"/>
              <a:t>Worked Example 2</a:t>
            </a:r>
          </a:p>
        </p:txBody>
      </p:sp>
      <p:pic>
        <p:nvPicPr>
          <p:cNvPr id="6" name="Picture Placeholder 5">
            <a:extLst>
              <a:ext uri="{FF2B5EF4-FFF2-40B4-BE49-F238E27FC236}">
                <a16:creationId xmlns:a16="http://schemas.microsoft.com/office/drawing/2014/main" id="{EF4F3F7F-40C7-2F7A-5F78-32C1D4C0889B}"/>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440ECF88-829F-87E4-3AA0-7D8DC3A36836}"/>
              </a:ext>
            </a:extLst>
          </p:cNvPr>
          <p:cNvSpPr>
            <a:spLocks noGrp="1"/>
          </p:cNvSpPr>
          <p:nvPr>
            <p:ph type="body" sz="quarter" idx="12"/>
          </p:nvPr>
        </p:nvSpPr>
        <p:spPr/>
        <p:txBody>
          <a:bodyPr>
            <a:noAutofit/>
          </a:bodyPr>
          <a:lstStyle/>
          <a:p>
            <a:pPr fontAlgn="base">
              <a:lnSpc>
                <a:spcPct val="150000"/>
              </a:lnSpc>
              <a:spcBef>
                <a:spcPts val="1200"/>
              </a:spcBef>
              <a:spcAft>
                <a:spcPts val="0"/>
              </a:spcAft>
            </a:pPr>
            <a:r>
              <a:rPr lang="en-US" dirty="0"/>
              <a:t>Let’s work out the hex value for the decimal number 109.</a:t>
            </a:r>
          </a:p>
          <a:p>
            <a:pPr fontAlgn="base">
              <a:lnSpc>
                <a:spcPct val="150000"/>
              </a:lnSpc>
              <a:spcBef>
                <a:spcPts val="1200"/>
              </a:spcBef>
              <a:spcAft>
                <a:spcPts val="0"/>
              </a:spcAft>
            </a:pPr>
            <a:r>
              <a:rPr lang="en-US" dirty="0"/>
              <a:t>Will 4096 fit into 109?</a:t>
            </a:r>
          </a:p>
          <a:p>
            <a:pPr fontAlgn="base">
              <a:lnSpc>
                <a:spcPct val="150000"/>
              </a:lnSpc>
              <a:spcBef>
                <a:spcPts val="1200"/>
              </a:spcBef>
              <a:spcAft>
                <a:spcPts val="0"/>
              </a:spcAft>
            </a:pPr>
            <a:r>
              <a:rPr lang="en-US" dirty="0"/>
              <a:t>No, so we don’t have any of these, so we put a 0 in the 4096 column.</a:t>
            </a:r>
          </a:p>
          <a:p>
            <a:pPr fontAlgn="base">
              <a:lnSpc>
                <a:spcPct val="150000"/>
              </a:lnSpc>
              <a:spcBef>
                <a:spcPts val="1200"/>
              </a:spcBef>
              <a:spcAft>
                <a:spcPts val="0"/>
              </a:spcAft>
            </a:pPr>
            <a:br>
              <a:rPr lang="en-US" dirty="0"/>
            </a:br>
            <a:br>
              <a:rPr lang="en-US" dirty="0"/>
            </a:br>
            <a:r>
              <a:rPr lang="en-US" dirty="0"/>
              <a:t>Will 256 fit into 109?</a:t>
            </a:r>
          </a:p>
          <a:p>
            <a:pPr fontAlgn="base">
              <a:lnSpc>
                <a:spcPct val="150000"/>
              </a:lnSpc>
              <a:spcBef>
                <a:spcPts val="1200"/>
              </a:spcBef>
              <a:spcAft>
                <a:spcPts val="0"/>
              </a:spcAft>
            </a:pPr>
            <a:r>
              <a:rPr lang="en-US" dirty="0"/>
              <a:t>No, so we don’t have any of these, so we put a 0 in the 256 column.</a:t>
            </a:r>
          </a:p>
          <a:p>
            <a:pPr fontAlgn="base">
              <a:lnSpc>
                <a:spcPct val="150000"/>
              </a:lnSpc>
              <a:spcBef>
                <a:spcPts val="1200"/>
              </a:spcBef>
              <a:spcAft>
                <a:spcPts val="0"/>
              </a:spcAft>
            </a:pPr>
            <a:endParaRPr lang="en-US" dirty="0"/>
          </a:p>
          <a:p>
            <a:pPr fontAlgn="base">
              <a:lnSpc>
                <a:spcPct val="150000"/>
              </a:lnSpc>
              <a:spcBef>
                <a:spcPts val="1200"/>
              </a:spcBef>
              <a:spcAft>
                <a:spcPts val="0"/>
              </a:spcAft>
            </a:pPr>
            <a:endParaRPr lang="en-US" dirty="0"/>
          </a:p>
        </p:txBody>
      </p:sp>
      <p:graphicFrame>
        <p:nvGraphicFramePr>
          <p:cNvPr id="12" name="Table 11">
            <a:extLst>
              <a:ext uri="{FF2B5EF4-FFF2-40B4-BE49-F238E27FC236}">
                <a16:creationId xmlns:a16="http://schemas.microsoft.com/office/drawing/2014/main" id="{F9D63C14-C29E-D654-3EAB-5763DADE4311}"/>
              </a:ext>
            </a:extLst>
          </p:cNvPr>
          <p:cNvGraphicFramePr>
            <a:graphicFrameLocks noGrp="1"/>
          </p:cNvGraphicFramePr>
          <p:nvPr>
            <p:extLst>
              <p:ext uri="{D42A27DB-BD31-4B8C-83A1-F6EECF244321}">
                <p14:modId xmlns:p14="http://schemas.microsoft.com/office/powerpoint/2010/main" val="1587494439"/>
              </p:ext>
            </p:extLst>
          </p:nvPr>
        </p:nvGraphicFramePr>
        <p:xfrm>
          <a:off x="481517" y="2715093"/>
          <a:ext cx="5445636" cy="612000"/>
        </p:xfrm>
        <a:graphic>
          <a:graphicData uri="http://schemas.openxmlformats.org/drawingml/2006/table">
            <a:tbl>
              <a:tblPr firstRow="1" bandRow="1">
                <a:tableStyleId>{D27102A9-8310-4765-A935-A1911B00CA55}</a:tableStyleId>
              </a:tblPr>
              <a:tblGrid>
                <a:gridCol w="1361409">
                  <a:extLst>
                    <a:ext uri="{9D8B030D-6E8A-4147-A177-3AD203B41FA5}">
                      <a16:colId xmlns:a16="http://schemas.microsoft.com/office/drawing/2014/main" val="720309383"/>
                    </a:ext>
                  </a:extLst>
                </a:gridCol>
                <a:gridCol w="1361409">
                  <a:extLst>
                    <a:ext uri="{9D8B030D-6E8A-4147-A177-3AD203B41FA5}">
                      <a16:colId xmlns:a16="http://schemas.microsoft.com/office/drawing/2014/main" val="2719432603"/>
                    </a:ext>
                  </a:extLst>
                </a:gridCol>
                <a:gridCol w="1361409">
                  <a:extLst>
                    <a:ext uri="{9D8B030D-6E8A-4147-A177-3AD203B41FA5}">
                      <a16:colId xmlns:a16="http://schemas.microsoft.com/office/drawing/2014/main" val="3309083718"/>
                    </a:ext>
                  </a:extLst>
                </a:gridCol>
                <a:gridCol w="1361409">
                  <a:extLst>
                    <a:ext uri="{9D8B030D-6E8A-4147-A177-3AD203B41FA5}">
                      <a16:colId xmlns:a16="http://schemas.microsoft.com/office/drawing/2014/main" val="2810598190"/>
                    </a:ext>
                  </a:extLst>
                </a:gridCol>
              </a:tblGrid>
              <a:tr h="306000">
                <a:tc>
                  <a:txBody>
                    <a:bodyPr/>
                    <a:lstStyle/>
                    <a:p>
                      <a:pPr algn="ctr" rtl="0" fontAlgn="t">
                        <a:spcBef>
                          <a:spcPts val="1200"/>
                        </a:spcBef>
                        <a:spcAft>
                          <a:spcPts val="0"/>
                        </a:spcAft>
                      </a:pPr>
                      <a:r>
                        <a:rPr lang="en-US" sz="1400" b="1" u="none" strike="noStrike" dirty="0">
                          <a:solidFill>
                            <a:srgbClr val="000000"/>
                          </a:solidFill>
                          <a:effectLst/>
                          <a:latin typeface="Manrope"/>
                        </a:rPr>
                        <a:t>4096</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dirty="0">
                          <a:solidFill>
                            <a:srgbClr val="000000"/>
                          </a:solidFill>
                          <a:effectLst/>
                          <a:latin typeface="Manrope"/>
                        </a:rPr>
                        <a:t>256</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dirty="0">
                          <a:solidFill>
                            <a:srgbClr val="000000"/>
                          </a:solidFill>
                          <a:effectLst/>
                          <a:latin typeface="Manrope"/>
                        </a:rPr>
                        <a:t>16</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a:solidFill>
                            <a:srgbClr val="000000"/>
                          </a:solidFill>
                          <a:effectLst/>
                          <a:latin typeface="Manrope"/>
                        </a:rPr>
                        <a:t>1</a:t>
                      </a:r>
                      <a:endParaRPr lang="en-US" sz="1400">
                        <a:effectLst/>
                        <a:latin typeface="Manrope"/>
                      </a:endParaRPr>
                    </a:p>
                  </a:txBody>
                  <a:tcPr marL="12700" marR="12700" marT="12700" marB="12700" anchor="ctr"/>
                </a:tc>
                <a:extLst>
                  <a:ext uri="{0D108BD9-81ED-4DB2-BD59-A6C34878D82A}">
                    <a16:rowId xmlns:a16="http://schemas.microsoft.com/office/drawing/2014/main" val="1669443499"/>
                  </a:ext>
                </a:extLst>
              </a:tr>
              <a:tr h="306000">
                <a:tc>
                  <a:txBody>
                    <a:bodyPr/>
                    <a:lstStyle/>
                    <a:p>
                      <a:pPr algn="ctr" rtl="0" fontAlgn="t">
                        <a:spcBef>
                          <a:spcPts val="1200"/>
                        </a:spcBef>
                        <a:spcAft>
                          <a:spcPts val="0"/>
                        </a:spcAft>
                      </a:pPr>
                      <a:r>
                        <a:rPr lang="en-US" sz="1400" dirty="0">
                          <a:effectLst/>
                          <a:latin typeface="Manrope"/>
                        </a:rPr>
                        <a:t>0</a:t>
                      </a:r>
                    </a:p>
                  </a:txBody>
                  <a:tcPr marL="12700" marR="12700" marT="12700" marB="12700" anchor="ctr"/>
                </a:tc>
                <a:tc>
                  <a:txBody>
                    <a:bodyPr/>
                    <a:lstStyle/>
                    <a:p>
                      <a:pPr algn="ctr" fontAlgn="t"/>
                      <a:endParaRPr lang="en-US" sz="1400" dirty="0">
                        <a:effectLst/>
                        <a:latin typeface="Manrope"/>
                      </a:endParaRPr>
                    </a:p>
                  </a:txBody>
                  <a:tcPr marL="12700" marR="12700" marT="12700" marB="12700" anchor="ctr"/>
                </a:tc>
                <a:tc>
                  <a:txBody>
                    <a:bodyPr/>
                    <a:lstStyle/>
                    <a:p>
                      <a:pPr algn="ctr" fontAlgn="t"/>
                      <a:endParaRPr lang="en-US" sz="1400" dirty="0">
                        <a:effectLst/>
                        <a:latin typeface="Manrope"/>
                      </a:endParaRPr>
                    </a:p>
                  </a:txBody>
                  <a:tcPr marL="12700" marR="12700" marT="12700" marB="12700" anchor="ctr"/>
                </a:tc>
                <a:tc>
                  <a:txBody>
                    <a:bodyPr/>
                    <a:lstStyle/>
                    <a:p>
                      <a:pPr algn="ctr" fontAlgn="t"/>
                      <a:endParaRPr lang="en-US" sz="1400" dirty="0">
                        <a:effectLst/>
                        <a:latin typeface="Manrope"/>
                      </a:endParaRPr>
                    </a:p>
                  </a:txBody>
                  <a:tcPr marL="12700" marR="12700" marT="12700" marB="12700" anchor="ctr"/>
                </a:tc>
                <a:extLst>
                  <a:ext uri="{0D108BD9-81ED-4DB2-BD59-A6C34878D82A}">
                    <a16:rowId xmlns:a16="http://schemas.microsoft.com/office/drawing/2014/main" val="1725044356"/>
                  </a:ext>
                </a:extLst>
              </a:tr>
            </a:tbl>
          </a:graphicData>
        </a:graphic>
      </p:graphicFrame>
      <p:graphicFrame>
        <p:nvGraphicFramePr>
          <p:cNvPr id="13" name="Table 12">
            <a:extLst>
              <a:ext uri="{FF2B5EF4-FFF2-40B4-BE49-F238E27FC236}">
                <a16:creationId xmlns:a16="http://schemas.microsoft.com/office/drawing/2014/main" id="{BBEC74AB-2C1F-F910-435D-B6B7AC6A0567}"/>
              </a:ext>
            </a:extLst>
          </p:cNvPr>
          <p:cNvGraphicFramePr>
            <a:graphicFrameLocks noGrp="1"/>
          </p:cNvGraphicFramePr>
          <p:nvPr>
            <p:extLst>
              <p:ext uri="{D42A27DB-BD31-4B8C-83A1-F6EECF244321}">
                <p14:modId xmlns:p14="http://schemas.microsoft.com/office/powerpoint/2010/main" val="3471596399"/>
              </p:ext>
            </p:extLst>
          </p:nvPr>
        </p:nvGraphicFramePr>
        <p:xfrm>
          <a:off x="481517" y="4311887"/>
          <a:ext cx="5445636" cy="612000"/>
        </p:xfrm>
        <a:graphic>
          <a:graphicData uri="http://schemas.openxmlformats.org/drawingml/2006/table">
            <a:tbl>
              <a:tblPr firstRow="1" bandRow="1">
                <a:tableStyleId>{D27102A9-8310-4765-A935-A1911B00CA55}</a:tableStyleId>
              </a:tblPr>
              <a:tblGrid>
                <a:gridCol w="1361409">
                  <a:extLst>
                    <a:ext uri="{9D8B030D-6E8A-4147-A177-3AD203B41FA5}">
                      <a16:colId xmlns:a16="http://schemas.microsoft.com/office/drawing/2014/main" val="720309383"/>
                    </a:ext>
                  </a:extLst>
                </a:gridCol>
                <a:gridCol w="1361409">
                  <a:extLst>
                    <a:ext uri="{9D8B030D-6E8A-4147-A177-3AD203B41FA5}">
                      <a16:colId xmlns:a16="http://schemas.microsoft.com/office/drawing/2014/main" val="2719432603"/>
                    </a:ext>
                  </a:extLst>
                </a:gridCol>
                <a:gridCol w="1361409">
                  <a:extLst>
                    <a:ext uri="{9D8B030D-6E8A-4147-A177-3AD203B41FA5}">
                      <a16:colId xmlns:a16="http://schemas.microsoft.com/office/drawing/2014/main" val="3309083718"/>
                    </a:ext>
                  </a:extLst>
                </a:gridCol>
                <a:gridCol w="1361409">
                  <a:extLst>
                    <a:ext uri="{9D8B030D-6E8A-4147-A177-3AD203B41FA5}">
                      <a16:colId xmlns:a16="http://schemas.microsoft.com/office/drawing/2014/main" val="2810598190"/>
                    </a:ext>
                  </a:extLst>
                </a:gridCol>
              </a:tblGrid>
              <a:tr h="306000">
                <a:tc>
                  <a:txBody>
                    <a:bodyPr/>
                    <a:lstStyle/>
                    <a:p>
                      <a:pPr algn="ctr" rtl="0" fontAlgn="t">
                        <a:spcBef>
                          <a:spcPts val="1200"/>
                        </a:spcBef>
                        <a:spcAft>
                          <a:spcPts val="0"/>
                        </a:spcAft>
                      </a:pPr>
                      <a:r>
                        <a:rPr lang="en-US" sz="1400" b="1" u="none" strike="noStrike" dirty="0">
                          <a:solidFill>
                            <a:srgbClr val="000000"/>
                          </a:solidFill>
                          <a:effectLst/>
                          <a:latin typeface="Manrope"/>
                        </a:rPr>
                        <a:t>4096</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dirty="0">
                          <a:solidFill>
                            <a:srgbClr val="000000"/>
                          </a:solidFill>
                          <a:effectLst/>
                          <a:latin typeface="Manrope"/>
                        </a:rPr>
                        <a:t>256</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dirty="0">
                          <a:solidFill>
                            <a:srgbClr val="000000"/>
                          </a:solidFill>
                          <a:effectLst/>
                          <a:latin typeface="Manrope"/>
                        </a:rPr>
                        <a:t>16</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a:solidFill>
                            <a:srgbClr val="000000"/>
                          </a:solidFill>
                          <a:effectLst/>
                          <a:latin typeface="Manrope"/>
                        </a:rPr>
                        <a:t>1</a:t>
                      </a:r>
                      <a:endParaRPr lang="en-US" sz="1400">
                        <a:effectLst/>
                        <a:latin typeface="Manrope"/>
                      </a:endParaRPr>
                    </a:p>
                  </a:txBody>
                  <a:tcPr marL="12700" marR="12700" marT="12700" marB="12700" anchor="ctr"/>
                </a:tc>
                <a:extLst>
                  <a:ext uri="{0D108BD9-81ED-4DB2-BD59-A6C34878D82A}">
                    <a16:rowId xmlns:a16="http://schemas.microsoft.com/office/drawing/2014/main" val="1669443499"/>
                  </a:ext>
                </a:extLst>
              </a:tr>
              <a:tr h="306000">
                <a:tc>
                  <a:txBody>
                    <a:bodyPr/>
                    <a:lstStyle/>
                    <a:p>
                      <a:pPr algn="ctr" rtl="0" fontAlgn="t">
                        <a:spcBef>
                          <a:spcPts val="1200"/>
                        </a:spcBef>
                        <a:spcAft>
                          <a:spcPts val="0"/>
                        </a:spcAft>
                      </a:pPr>
                      <a:r>
                        <a:rPr lang="en-US" sz="1400" dirty="0">
                          <a:effectLst/>
                          <a:latin typeface="Manrope"/>
                        </a:rPr>
                        <a:t>0</a:t>
                      </a:r>
                    </a:p>
                  </a:txBody>
                  <a:tcPr marL="12700" marR="12700" marT="12700" marB="12700" anchor="ctr"/>
                </a:tc>
                <a:tc>
                  <a:txBody>
                    <a:bodyPr/>
                    <a:lstStyle/>
                    <a:p>
                      <a:pPr algn="ctr" fontAlgn="t"/>
                      <a:r>
                        <a:rPr lang="en-US" sz="1400" dirty="0">
                          <a:effectLst/>
                          <a:latin typeface="Manrope"/>
                        </a:rPr>
                        <a:t>0</a:t>
                      </a:r>
                    </a:p>
                  </a:txBody>
                  <a:tcPr marL="12700" marR="12700" marT="12700" marB="12700" anchor="ctr"/>
                </a:tc>
                <a:tc>
                  <a:txBody>
                    <a:bodyPr/>
                    <a:lstStyle/>
                    <a:p>
                      <a:pPr algn="ctr" fontAlgn="t"/>
                      <a:endParaRPr lang="en-US" sz="1400" dirty="0">
                        <a:effectLst/>
                        <a:latin typeface="Manrope"/>
                      </a:endParaRPr>
                    </a:p>
                  </a:txBody>
                  <a:tcPr marL="12700" marR="12700" marT="12700" marB="12700" anchor="ctr"/>
                </a:tc>
                <a:tc>
                  <a:txBody>
                    <a:bodyPr/>
                    <a:lstStyle/>
                    <a:p>
                      <a:pPr algn="ctr" fontAlgn="t"/>
                      <a:endParaRPr lang="en-US" sz="1400" dirty="0">
                        <a:effectLst/>
                        <a:latin typeface="Manrope"/>
                      </a:endParaRPr>
                    </a:p>
                  </a:txBody>
                  <a:tcPr marL="12700" marR="12700" marT="12700" marB="12700" anchor="ctr"/>
                </a:tc>
                <a:extLst>
                  <a:ext uri="{0D108BD9-81ED-4DB2-BD59-A6C34878D82A}">
                    <a16:rowId xmlns:a16="http://schemas.microsoft.com/office/drawing/2014/main" val="1725044356"/>
                  </a:ext>
                </a:extLst>
              </a:tr>
            </a:tbl>
          </a:graphicData>
        </a:graphic>
      </p:graphicFrame>
    </p:spTree>
    <p:extLst>
      <p:ext uri="{BB962C8B-B14F-4D97-AF65-F5344CB8AC3E}">
        <p14:creationId xmlns:p14="http://schemas.microsoft.com/office/powerpoint/2010/main" val="1342301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A80BD0-DA60-059B-26E9-70245C27A897}"/>
              </a:ext>
            </a:extLst>
          </p:cNvPr>
          <p:cNvSpPr>
            <a:spLocks noGrp="1"/>
          </p:cNvSpPr>
          <p:nvPr>
            <p:ph type="title"/>
          </p:nvPr>
        </p:nvSpPr>
        <p:spPr/>
        <p:txBody>
          <a:bodyPr/>
          <a:lstStyle/>
          <a:p>
            <a:r>
              <a:rPr lang="en-US" dirty="0"/>
              <a:t>Worked Example 2</a:t>
            </a:r>
          </a:p>
        </p:txBody>
      </p:sp>
      <p:pic>
        <p:nvPicPr>
          <p:cNvPr id="8" name="Picture Placeholder 7">
            <a:extLst>
              <a:ext uri="{FF2B5EF4-FFF2-40B4-BE49-F238E27FC236}">
                <a16:creationId xmlns:a16="http://schemas.microsoft.com/office/drawing/2014/main" id="{24378CA6-5815-8B62-4F74-FE7894CB1471}"/>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440ECF88-829F-87E4-3AA0-7D8DC3A36836}"/>
              </a:ext>
            </a:extLst>
          </p:cNvPr>
          <p:cNvSpPr>
            <a:spLocks noGrp="1"/>
          </p:cNvSpPr>
          <p:nvPr>
            <p:ph type="body" sz="quarter" idx="12"/>
          </p:nvPr>
        </p:nvSpPr>
        <p:spPr/>
        <p:txBody>
          <a:bodyPr>
            <a:noAutofit/>
          </a:bodyPr>
          <a:lstStyle/>
          <a:p>
            <a:pPr fontAlgn="base">
              <a:lnSpc>
                <a:spcPct val="150000"/>
              </a:lnSpc>
              <a:spcBef>
                <a:spcPts val="1200"/>
              </a:spcBef>
              <a:spcAft>
                <a:spcPts val="0"/>
              </a:spcAft>
            </a:pPr>
            <a:r>
              <a:rPr lang="en-US" dirty="0"/>
              <a:t>Will 16 fit into 109?</a:t>
            </a:r>
          </a:p>
          <a:p>
            <a:pPr fontAlgn="base">
              <a:lnSpc>
                <a:spcPct val="150000"/>
              </a:lnSpc>
              <a:spcBef>
                <a:spcPts val="1200"/>
              </a:spcBef>
              <a:spcAft>
                <a:spcPts val="0"/>
              </a:spcAft>
            </a:pPr>
            <a:r>
              <a:rPr lang="en-US" dirty="0"/>
              <a:t>Yes. How many times? 6 – so we put 6 in the 16 column.</a:t>
            </a:r>
            <a:br>
              <a:rPr lang="en-US" dirty="0"/>
            </a:br>
            <a:br>
              <a:rPr lang="en-US" dirty="0"/>
            </a:br>
            <a:endParaRPr lang="en-US" dirty="0"/>
          </a:p>
          <a:p>
            <a:pPr fontAlgn="base">
              <a:lnSpc>
                <a:spcPct val="150000"/>
              </a:lnSpc>
              <a:spcBef>
                <a:spcPts val="1200"/>
              </a:spcBef>
              <a:spcAft>
                <a:spcPts val="0"/>
              </a:spcAft>
            </a:pPr>
            <a:r>
              <a:rPr lang="en-US" dirty="0"/>
              <a:t>6 x 16 is 96, so we have to take 96 away from 109. 109 – 96 = </a:t>
            </a:r>
            <a:r>
              <a:rPr lang="en-US" b="1" dirty="0"/>
              <a:t>13</a:t>
            </a:r>
            <a:r>
              <a:rPr lang="en-US" dirty="0"/>
              <a:t>.</a:t>
            </a:r>
          </a:p>
          <a:p>
            <a:pPr fontAlgn="base">
              <a:lnSpc>
                <a:spcPct val="150000"/>
              </a:lnSpc>
              <a:spcBef>
                <a:spcPts val="1200"/>
              </a:spcBef>
              <a:spcAft>
                <a:spcPts val="0"/>
              </a:spcAft>
            </a:pPr>
            <a:r>
              <a:rPr lang="en-US" dirty="0"/>
              <a:t>Will 1 fit into 13?</a:t>
            </a:r>
          </a:p>
          <a:p>
            <a:pPr fontAlgn="base">
              <a:lnSpc>
                <a:spcPct val="150000"/>
              </a:lnSpc>
              <a:spcBef>
                <a:spcPts val="1200"/>
              </a:spcBef>
              <a:spcAft>
                <a:spcPts val="0"/>
              </a:spcAft>
            </a:pPr>
            <a:r>
              <a:rPr lang="en-US" dirty="0"/>
              <a:t>Yes. How many times? 13, of course. But what is the hex code for 13? Using the table near the start of this lesson, we can see that it is D.</a:t>
            </a:r>
          </a:p>
          <a:p>
            <a:pPr fontAlgn="base">
              <a:lnSpc>
                <a:spcPct val="150000"/>
              </a:lnSpc>
              <a:spcBef>
                <a:spcPts val="1200"/>
              </a:spcBef>
              <a:spcAft>
                <a:spcPts val="0"/>
              </a:spcAft>
            </a:pPr>
            <a:r>
              <a:rPr lang="en-US" dirty="0"/>
              <a:t>So, we put D into the 1 column.</a:t>
            </a:r>
          </a:p>
          <a:p>
            <a:pPr fontAlgn="base">
              <a:lnSpc>
                <a:spcPct val="150000"/>
              </a:lnSpc>
              <a:spcBef>
                <a:spcPts val="1200"/>
              </a:spcBef>
              <a:spcAft>
                <a:spcPts val="0"/>
              </a:spcAft>
            </a:pPr>
            <a:br>
              <a:rPr lang="en-US" dirty="0"/>
            </a:br>
            <a:br>
              <a:rPr lang="en-US" dirty="0"/>
            </a:br>
            <a:r>
              <a:rPr lang="en-US" dirty="0"/>
              <a:t>So, the hex value for 109 is </a:t>
            </a:r>
            <a:r>
              <a:rPr lang="en-US" b="1" u="sng" dirty="0"/>
              <a:t>6D</a:t>
            </a:r>
          </a:p>
          <a:p>
            <a:pPr fontAlgn="base">
              <a:lnSpc>
                <a:spcPct val="150000"/>
              </a:lnSpc>
              <a:spcBef>
                <a:spcPts val="1200"/>
              </a:spcBef>
              <a:spcAft>
                <a:spcPts val="0"/>
              </a:spcAft>
            </a:pPr>
            <a:endParaRPr lang="en-US" dirty="0"/>
          </a:p>
        </p:txBody>
      </p:sp>
      <p:sp>
        <p:nvSpPr>
          <p:cNvPr id="6" name="Rectangle 1">
            <a:hlinkClick r:id="rId4"/>
            <a:extLst>
              <a:ext uri="{FF2B5EF4-FFF2-40B4-BE49-F238E27FC236}">
                <a16:creationId xmlns:a16="http://schemas.microsoft.com/office/drawing/2014/main" id="{90AEE1A7-D832-A4C6-5905-9FB7BD28B500}"/>
              </a:ext>
            </a:extLst>
          </p:cNvPr>
          <p:cNvSpPr>
            <a:spLocks noChangeArrowheads="1"/>
          </p:cNvSpPr>
          <p:nvPr/>
        </p:nvSpPr>
        <p:spPr bwMode="auto">
          <a:xfrm>
            <a:off x="437001" y="3473410"/>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b="1" dirty="0"/>
          </a:p>
        </p:txBody>
      </p:sp>
      <p:graphicFrame>
        <p:nvGraphicFramePr>
          <p:cNvPr id="5" name="Table 4">
            <a:extLst>
              <a:ext uri="{FF2B5EF4-FFF2-40B4-BE49-F238E27FC236}">
                <a16:creationId xmlns:a16="http://schemas.microsoft.com/office/drawing/2014/main" id="{DAF51861-C87E-653D-A728-E4529DF45C6F}"/>
              </a:ext>
            </a:extLst>
          </p:cNvPr>
          <p:cNvGraphicFramePr>
            <a:graphicFrameLocks noGrp="1"/>
          </p:cNvGraphicFramePr>
          <p:nvPr>
            <p:extLst>
              <p:ext uri="{D42A27DB-BD31-4B8C-83A1-F6EECF244321}">
                <p14:modId xmlns:p14="http://schemas.microsoft.com/office/powerpoint/2010/main" val="3915745438"/>
              </p:ext>
            </p:extLst>
          </p:nvPr>
        </p:nvGraphicFramePr>
        <p:xfrm>
          <a:off x="481517" y="2236626"/>
          <a:ext cx="5445636" cy="612000"/>
        </p:xfrm>
        <a:graphic>
          <a:graphicData uri="http://schemas.openxmlformats.org/drawingml/2006/table">
            <a:tbl>
              <a:tblPr firstRow="1" bandRow="1">
                <a:tableStyleId>{D27102A9-8310-4765-A935-A1911B00CA55}</a:tableStyleId>
              </a:tblPr>
              <a:tblGrid>
                <a:gridCol w="1361409">
                  <a:extLst>
                    <a:ext uri="{9D8B030D-6E8A-4147-A177-3AD203B41FA5}">
                      <a16:colId xmlns:a16="http://schemas.microsoft.com/office/drawing/2014/main" val="720309383"/>
                    </a:ext>
                  </a:extLst>
                </a:gridCol>
                <a:gridCol w="1361409">
                  <a:extLst>
                    <a:ext uri="{9D8B030D-6E8A-4147-A177-3AD203B41FA5}">
                      <a16:colId xmlns:a16="http://schemas.microsoft.com/office/drawing/2014/main" val="2719432603"/>
                    </a:ext>
                  </a:extLst>
                </a:gridCol>
                <a:gridCol w="1361409">
                  <a:extLst>
                    <a:ext uri="{9D8B030D-6E8A-4147-A177-3AD203B41FA5}">
                      <a16:colId xmlns:a16="http://schemas.microsoft.com/office/drawing/2014/main" val="3309083718"/>
                    </a:ext>
                  </a:extLst>
                </a:gridCol>
                <a:gridCol w="1361409">
                  <a:extLst>
                    <a:ext uri="{9D8B030D-6E8A-4147-A177-3AD203B41FA5}">
                      <a16:colId xmlns:a16="http://schemas.microsoft.com/office/drawing/2014/main" val="2810598190"/>
                    </a:ext>
                  </a:extLst>
                </a:gridCol>
              </a:tblGrid>
              <a:tr h="306000">
                <a:tc>
                  <a:txBody>
                    <a:bodyPr/>
                    <a:lstStyle/>
                    <a:p>
                      <a:pPr algn="ctr" rtl="0" fontAlgn="t">
                        <a:spcBef>
                          <a:spcPts val="1200"/>
                        </a:spcBef>
                        <a:spcAft>
                          <a:spcPts val="0"/>
                        </a:spcAft>
                      </a:pPr>
                      <a:r>
                        <a:rPr lang="en-US" sz="1400" b="1" u="none" strike="noStrike" dirty="0">
                          <a:solidFill>
                            <a:srgbClr val="000000"/>
                          </a:solidFill>
                          <a:effectLst/>
                          <a:latin typeface="Manrope"/>
                        </a:rPr>
                        <a:t>4096</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dirty="0">
                          <a:solidFill>
                            <a:srgbClr val="000000"/>
                          </a:solidFill>
                          <a:effectLst/>
                          <a:latin typeface="Manrope"/>
                        </a:rPr>
                        <a:t>256</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dirty="0">
                          <a:solidFill>
                            <a:srgbClr val="000000"/>
                          </a:solidFill>
                          <a:effectLst/>
                          <a:latin typeface="Manrope"/>
                        </a:rPr>
                        <a:t>16</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a:solidFill>
                            <a:srgbClr val="000000"/>
                          </a:solidFill>
                          <a:effectLst/>
                          <a:latin typeface="Manrope"/>
                        </a:rPr>
                        <a:t>1</a:t>
                      </a:r>
                      <a:endParaRPr lang="en-US" sz="1400">
                        <a:effectLst/>
                        <a:latin typeface="Manrope"/>
                      </a:endParaRPr>
                    </a:p>
                  </a:txBody>
                  <a:tcPr marL="12700" marR="12700" marT="12700" marB="12700" anchor="ctr"/>
                </a:tc>
                <a:extLst>
                  <a:ext uri="{0D108BD9-81ED-4DB2-BD59-A6C34878D82A}">
                    <a16:rowId xmlns:a16="http://schemas.microsoft.com/office/drawing/2014/main" val="1669443499"/>
                  </a:ext>
                </a:extLst>
              </a:tr>
              <a:tr h="306000">
                <a:tc>
                  <a:txBody>
                    <a:bodyPr/>
                    <a:lstStyle/>
                    <a:p>
                      <a:pPr algn="ctr" rtl="0" fontAlgn="t">
                        <a:spcBef>
                          <a:spcPts val="1200"/>
                        </a:spcBef>
                        <a:spcAft>
                          <a:spcPts val="0"/>
                        </a:spcAft>
                      </a:pPr>
                      <a:r>
                        <a:rPr lang="en-US" sz="1400" dirty="0">
                          <a:effectLst/>
                          <a:latin typeface="Manrope"/>
                        </a:rPr>
                        <a:t>0</a:t>
                      </a:r>
                    </a:p>
                  </a:txBody>
                  <a:tcPr marL="12700" marR="12700" marT="12700" marB="12700" anchor="ctr"/>
                </a:tc>
                <a:tc>
                  <a:txBody>
                    <a:bodyPr/>
                    <a:lstStyle/>
                    <a:p>
                      <a:pPr algn="ctr" fontAlgn="t"/>
                      <a:r>
                        <a:rPr lang="en-US" sz="1400" dirty="0">
                          <a:effectLst/>
                          <a:latin typeface="Manrope"/>
                        </a:rPr>
                        <a:t>0</a:t>
                      </a:r>
                    </a:p>
                  </a:txBody>
                  <a:tcPr marL="12700" marR="12700" marT="12700" marB="12700" anchor="ctr"/>
                </a:tc>
                <a:tc>
                  <a:txBody>
                    <a:bodyPr/>
                    <a:lstStyle/>
                    <a:p>
                      <a:pPr algn="ctr" fontAlgn="t"/>
                      <a:r>
                        <a:rPr lang="en-US" sz="1400" dirty="0">
                          <a:effectLst/>
                          <a:latin typeface="Manrope"/>
                        </a:rPr>
                        <a:t>6</a:t>
                      </a:r>
                    </a:p>
                  </a:txBody>
                  <a:tcPr marL="12700" marR="12700" marT="12700" marB="12700" anchor="ctr"/>
                </a:tc>
                <a:tc>
                  <a:txBody>
                    <a:bodyPr/>
                    <a:lstStyle/>
                    <a:p>
                      <a:pPr algn="ctr" fontAlgn="t"/>
                      <a:endParaRPr lang="en-US" sz="1400" dirty="0">
                        <a:effectLst/>
                        <a:latin typeface="Manrope"/>
                      </a:endParaRPr>
                    </a:p>
                  </a:txBody>
                  <a:tcPr marL="12700" marR="12700" marT="12700" marB="12700" anchor="ctr"/>
                </a:tc>
                <a:extLst>
                  <a:ext uri="{0D108BD9-81ED-4DB2-BD59-A6C34878D82A}">
                    <a16:rowId xmlns:a16="http://schemas.microsoft.com/office/drawing/2014/main" val="1725044356"/>
                  </a:ext>
                </a:extLst>
              </a:tr>
            </a:tbl>
          </a:graphicData>
        </a:graphic>
      </p:graphicFrame>
      <p:graphicFrame>
        <p:nvGraphicFramePr>
          <p:cNvPr id="13" name="Table 12">
            <a:extLst>
              <a:ext uri="{FF2B5EF4-FFF2-40B4-BE49-F238E27FC236}">
                <a16:creationId xmlns:a16="http://schemas.microsoft.com/office/drawing/2014/main" id="{C5B8810F-E329-6A0C-2E09-0727E91D04C4}"/>
              </a:ext>
            </a:extLst>
          </p:cNvPr>
          <p:cNvGraphicFramePr>
            <a:graphicFrameLocks noGrp="1"/>
          </p:cNvGraphicFramePr>
          <p:nvPr>
            <p:extLst>
              <p:ext uri="{D42A27DB-BD31-4B8C-83A1-F6EECF244321}">
                <p14:modId xmlns:p14="http://schemas.microsoft.com/office/powerpoint/2010/main" val="1568442333"/>
              </p:ext>
            </p:extLst>
          </p:nvPr>
        </p:nvGraphicFramePr>
        <p:xfrm>
          <a:off x="481517" y="5101296"/>
          <a:ext cx="5445636" cy="612000"/>
        </p:xfrm>
        <a:graphic>
          <a:graphicData uri="http://schemas.openxmlformats.org/drawingml/2006/table">
            <a:tbl>
              <a:tblPr firstRow="1" bandRow="1">
                <a:tableStyleId>{D27102A9-8310-4765-A935-A1911B00CA55}</a:tableStyleId>
              </a:tblPr>
              <a:tblGrid>
                <a:gridCol w="1361409">
                  <a:extLst>
                    <a:ext uri="{9D8B030D-6E8A-4147-A177-3AD203B41FA5}">
                      <a16:colId xmlns:a16="http://schemas.microsoft.com/office/drawing/2014/main" val="720309383"/>
                    </a:ext>
                  </a:extLst>
                </a:gridCol>
                <a:gridCol w="1361409">
                  <a:extLst>
                    <a:ext uri="{9D8B030D-6E8A-4147-A177-3AD203B41FA5}">
                      <a16:colId xmlns:a16="http://schemas.microsoft.com/office/drawing/2014/main" val="2719432603"/>
                    </a:ext>
                  </a:extLst>
                </a:gridCol>
                <a:gridCol w="1361409">
                  <a:extLst>
                    <a:ext uri="{9D8B030D-6E8A-4147-A177-3AD203B41FA5}">
                      <a16:colId xmlns:a16="http://schemas.microsoft.com/office/drawing/2014/main" val="3309083718"/>
                    </a:ext>
                  </a:extLst>
                </a:gridCol>
                <a:gridCol w="1361409">
                  <a:extLst>
                    <a:ext uri="{9D8B030D-6E8A-4147-A177-3AD203B41FA5}">
                      <a16:colId xmlns:a16="http://schemas.microsoft.com/office/drawing/2014/main" val="2810598190"/>
                    </a:ext>
                  </a:extLst>
                </a:gridCol>
              </a:tblGrid>
              <a:tr h="306000">
                <a:tc>
                  <a:txBody>
                    <a:bodyPr/>
                    <a:lstStyle/>
                    <a:p>
                      <a:pPr algn="ctr" rtl="0" fontAlgn="t">
                        <a:spcBef>
                          <a:spcPts val="1200"/>
                        </a:spcBef>
                        <a:spcAft>
                          <a:spcPts val="0"/>
                        </a:spcAft>
                      </a:pPr>
                      <a:r>
                        <a:rPr lang="en-US" sz="1400" b="1" u="none" strike="noStrike" dirty="0">
                          <a:solidFill>
                            <a:srgbClr val="000000"/>
                          </a:solidFill>
                          <a:effectLst/>
                          <a:latin typeface="Manrope"/>
                        </a:rPr>
                        <a:t>4096</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dirty="0">
                          <a:solidFill>
                            <a:srgbClr val="000000"/>
                          </a:solidFill>
                          <a:effectLst/>
                          <a:latin typeface="Manrope"/>
                        </a:rPr>
                        <a:t>256</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dirty="0">
                          <a:solidFill>
                            <a:srgbClr val="000000"/>
                          </a:solidFill>
                          <a:effectLst/>
                          <a:latin typeface="Manrope"/>
                        </a:rPr>
                        <a:t>16</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a:solidFill>
                            <a:srgbClr val="000000"/>
                          </a:solidFill>
                          <a:effectLst/>
                          <a:latin typeface="Manrope"/>
                        </a:rPr>
                        <a:t>1</a:t>
                      </a:r>
                      <a:endParaRPr lang="en-US" sz="1400">
                        <a:effectLst/>
                        <a:latin typeface="Manrope"/>
                      </a:endParaRPr>
                    </a:p>
                  </a:txBody>
                  <a:tcPr marL="12700" marR="12700" marT="12700" marB="12700" anchor="ctr"/>
                </a:tc>
                <a:extLst>
                  <a:ext uri="{0D108BD9-81ED-4DB2-BD59-A6C34878D82A}">
                    <a16:rowId xmlns:a16="http://schemas.microsoft.com/office/drawing/2014/main" val="1669443499"/>
                  </a:ext>
                </a:extLst>
              </a:tr>
              <a:tr h="306000">
                <a:tc>
                  <a:txBody>
                    <a:bodyPr/>
                    <a:lstStyle/>
                    <a:p>
                      <a:pPr algn="ctr" rtl="0" fontAlgn="t">
                        <a:spcBef>
                          <a:spcPts val="1200"/>
                        </a:spcBef>
                        <a:spcAft>
                          <a:spcPts val="0"/>
                        </a:spcAft>
                      </a:pPr>
                      <a:r>
                        <a:rPr lang="en-US" sz="1400" dirty="0">
                          <a:effectLst/>
                          <a:latin typeface="Manrope"/>
                        </a:rPr>
                        <a:t>0</a:t>
                      </a:r>
                    </a:p>
                  </a:txBody>
                  <a:tcPr marL="12700" marR="12700" marT="12700" marB="12700" anchor="ctr"/>
                </a:tc>
                <a:tc>
                  <a:txBody>
                    <a:bodyPr/>
                    <a:lstStyle/>
                    <a:p>
                      <a:pPr algn="ctr" fontAlgn="t"/>
                      <a:r>
                        <a:rPr lang="en-US" sz="1400" dirty="0">
                          <a:effectLst/>
                          <a:latin typeface="Manrope"/>
                        </a:rPr>
                        <a:t>0</a:t>
                      </a:r>
                    </a:p>
                  </a:txBody>
                  <a:tcPr marL="12700" marR="12700" marT="12700" marB="12700" anchor="ctr"/>
                </a:tc>
                <a:tc>
                  <a:txBody>
                    <a:bodyPr/>
                    <a:lstStyle/>
                    <a:p>
                      <a:pPr algn="ctr" fontAlgn="t"/>
                      <a:r>
                        <a:rPr lang="en-US" sz="1400" dirty="0">
                          <a:effectLst/>
                          <a:latin typeface="Manrope"/>
                        </a:rPr>
                        <a:t>6</a:t>
                      </a:r>
                    </a:p>
                  </a:txBody>
                  <a:tcPr marL="12700" marR="12700" marT="12700" marB="12700" anchor="ctr"/>
                </a:tc>
                <a:tc>
                  <a:txBody>
                    <a:bodyPr/>
                    <a:lstStyle/>
                    <a:p>
                      <a:pPr algn="ctr" fontAlgn="t"/>
                      <a:r>
                        <a:rPr lang="en-US" sz="1400" dirty="0">
                          <a:effectLst/>
                          <a:latin typeface="Manrope"/>
                        </a:rPr>
                        <a:t>D</a:t>
                      </a:r>
                    </a:p>
                  </a:txBody>
                  <a:tcPr marL="12700" marR="12700" marT="12700" marB="12700" anchor="ctr"/>
                </a:tc>
                <a:extLst>
                  <a:ext uri="{0D108BD9-81ED-4DB2-BD59-A6C34878D82A}">
                    <a16:rowId xmlns:a16="http://schemas.microsoft.com/office/drawing/2014/main" val="1725044356"/>
                  </a:ext>
                </a:extLst>
              </a:tr>
            </a:tbl>
          </a:graphicData>
        </a:graphic>
      </p:graphicFrame>
    </p:spTree>
    <p:extLst>
      <p:ext uri="{BB962C8B-B14F-4D97-AF65-F5344CB8AC3E}">
        <p14:creationId xmlns:p14="http://schemas.microsoft.com/office/powerpoint/2010/main" val="2411462866"/>
      </p:ext>
    </p:extLst>
  </p:cSld>
  <p:clrMapOvr>
    <a:masterClrMapping/>
  </p:clrMapOvr>
</p:sld>
</file>

<file path=ppt/theme/theme1.xml><?xml version="1.0" encoding="utf-8"?>
<a:theme xmlns:a="http://schemas.openxmlformats.org/drawingml/2006/main" name="NewNinja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NewNinjaTheme" id="{2EF8FFAA-F78A-42A0-8337-707BD6C38A7D}" vid="{6DFF4F0A-8ABD-4E91-936C-8DD5BCF568B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NewNinjaTheme</Template>
  <TotalTime>550</TotalTime>
  <Words>1911</Words>
  <Application>Microsoft Office PowerPoint</Application>
  <PresentationFormat>Widescreen</PresentationFormat>
  <Paragraphs>398</Paragraphs>
  <Slides>19</Slides>
  <Notes>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19</vt:i4>
      </vt:variant>
    </vt:vector>
  </HeadingPairs>
  <TitlesOfParts>
    <vt:vector size="24" baseType="lpstr">
      <vt:lpstr>Arial</vt:lpstr>
      <vt:lpstr>Aptos Display</vt:lpstr>
      <vt:lpstr>Manrope</vt:lpstr>
      <vt:lpstr>Aptos</vt:lpstr>
      <vt:lpstr>NewNinjaTheme</vt:lpstr>
      <vt:lpstr>Hexadecimal Numbers</vt:lpstr>
      <vt:lpstr>Introduction</vt:lpstr>
      <vt:lpstr>What is Hexadecimal Notation?</vt:lpstr>
      <vt:lpstr>What is Hexadecimal Notation?</vt:lpstr>
      <vt:lpstr>How to Convert Decimal to Hex</vt:lpstr>
      <vt:lpstr>Worked Example 1</vt:lpstr>
      <vt:lpstr>Worked Example 1</vt:lpstr>
      <vt:lpstr>Worked Example 2</vt:lpstr>
      <vt:lpstr>Worked Example 2</vt:lpstr>
      <vt:lpstr>Worked Example 3</vt:lpstr>
      <vt:lpstr>Worked Example 3</vt:lpstr>
      <vt:lpstr>How to Convert Hex to Decimal</vt:lpstr>
      <vt:lpstr>How to Convert Binary to Hex</vt:lpstr>
      <vt:lpstr>Worked Example 1</vt:lpstr>
      <vt:lpstr>Worked Example 1</vt:lpstr>
      <vt:lpstr>Worked Example 2</vt:lpstr>
      <vt:lpstr>How to Convert Hex to Binary</vt:lpstr>
      <vt:lpstr>Lesson Summary</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Use of Technology Systems</dc:title>
  <dc:creator>Jimmy Russo</dc:creator>
  <cp:lastModifiedBy>Daniel Richardson</cp:lastModifiedBy>
  <cp:revision>28</cp:revision>
  <dcterms:created xsi:type="dcterms:W3CDTF">2024-04-15T17:57:41Z</dcterms:created>
  <dcterms:modified xsi:type="dcterms:W3CDTF">2024-08-07T09:10:55Z</dcterms:modified>
</cp:coreProperties>
</file>