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1" r:id="rId1"/>
  </p:sldMasterIdLst>
  <p:notesMasterIdLst>
    <p:notesMasterId r:id="rId18"/>
  </p:notesMasterIdLst>
  <p:sldIdLst>
    <p:sldId id="285" r:id="rId2"/>
    <p:sldId id="277" r:id="rId3"/>
    <p:sldId id="257" r:id="rId4"/>
    <p:sldId id="258" r:id="rId5"/>
    <p:sldId id="279" r:id="rId6"/>
    <p:sldId id="259" r:id="rId7"/>
    <p:sldId id="278" r:id="rId8"/>
    <p:sldId id="276" r:id="rId9"/>
    <p:sldId id="286" r:id="rId10"/>
    <p:sldId id="287" r:id="rId11"/>
    <p:sldId id="282" r:id="rId12"/>
    <p:sldId id="288" r:id="rId13"/>
    <p:sldId id="289" r:id="rId14"/>
    <p:sldId id="290" r:id="rId15"/>
    <p:sldId id="267" r:id="rId16"/>
    <p:sldId id="291" r:id="rId17"/>
  </p:sldIdLst>
  <p:sldSz cx="12192000" cy="6858000"/>
  <p:notesSz cx="6858000" cy="9144000"/>
  <p:embeddedFontLst>
    <p:embeddedFont>
      <p:font typeface="Manrope" pitchFamily="2" charset="0"/>
      <p:regular r:id="rId19"/>
      <p:bold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F0147F-A9C7-413B-A022-7DAEA7C5B6C1}" v="5" dt="2024-08-07T12:42:27.066"/>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4710"/>
  </p:normalViewPr>
  <p:slideViewPr>
    <p:cSldViewPr snapToGrid="0">
      <p:cViewPr varScale="1">
        <p:scale>
          <a:sx n="101" d="100"/>
          <a:sy n="101" d="100"/>
        </p:scale>
        <p:origin x="34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C582C47D-5E3B-4870-9694-5A445DD6738B}"/>
    <pc:docChg chg="undo custSel modSld">
      <pc:chgData name="Daniel Richardson" userId="b12f1a219faba2ab" providerId="LiveId" clId="{C582C47D-5E3B-4870-9694-5A445DD6738B}" dt="2024-04-19T10:23:14.603" v="7" actId="478"/>
      <pc:docMkLst>
        <pc:docMk/>
      </pc:docMkLst>
      <pc:sldChg chg="addSp delSp modSp mod">
        <pc:chgData name="Daniel Richardson" userId="b12f1a219faba2ab" providerId="LiveId" clId="{C582C47D-5E3B-4870-9694-5A445DD6738B}" dt="2024-04-19T10:23:05.756" v="4" actId="478"/>
        <pc:sldMkLst>
          <pc:docMk/>
          <pc:sldMk cId="2594141076" sldId="286"/>
        </pc:sldMkLst>
        <pc:spChg chg="add del">
          <ac:chgData name="Daniel Richardson" userId="b12f1a219faba2ab" providerId="LiveId" clId="{C582C47D-5E3B-4870-9694-5A445DD6738B}" dt="2024-04-19T10:23:00.035" v="2" actId="478"/>
          <ac:spMkLst>
            <pc:docMk/>
            <pc:sldMk cId="2594141076" sldId="286"/>
            <ac:spMk id="4" creationId="{5ADAB920-D203-BEF9-F55C-FC5F5095BCD3}"/>
          </ac:spMkLst>
        </pc:spChg>
        <pc:spChg chg="del">
          <ac:chgData name="Daniel Richardson" userId="b12f1a219faba2ab" providerId="LiveId" clId="{C582C47D-5E3B-4870-9694-5A445DD6738B}" dt="2024-04-19T10:22:55.018" v="0" actId="478"/>
          <ac:spMkLst>
            <pc:docMk/>
            <pc:sldMk cId="2594141076" sldId="286"/>
            <ac:spMk id="6" creationId="{361F5C8E-7AD0-6EAD-79E8-59A1A01F5104}"/>
          </ac:spMkLst>
        </pc:spChg>
        <pc:spChg chg="del">
          <ac:chgData name="Daniel Richardson" userId="b12f1a219faba2ab" providerId="LiveId" clId="{C582C47D-5E3B-4870-9694-5A445DD6738B}" dt="2024-04-19T10:23:05.756" v="4" actId="478"/>
          <ac:spMkLst>
            <pc:docMk/>
            <pc:sldMk cId="2594141076" sldId="286"/>
            <ac:spMk id="8" creationId="{4B693985-0CC6-D2BB-ACAF-DCEAF5EAFF8F}"/>
          </ac:spMkLst>
        </pc:spChg>
        <pc:spChg chg="add del mod">
          <ac:chgData name="Daniel Richardson" userId="b12f1a219faba2ab" providerId="LiveId" clId="{C582C47D-5E3B-4870-9694-5A445DD6738B}" dt="2024-04-19T10:23:00.035" v="2" actId="478"/>
          <ac:spMkLst>
            <pc:docMk/>
            <pc:sldMk cId="2594141076" sldId="286"/>
            <ac:spMk id="10" creationId="{B07CB9B5-B9D5-042F-4CBE-5322E9740366}"/>
          </ac:spMkLst>
        </pc:spChg>
        <pc:spChg chg="del">
          <ac:chgData name="Daniel Richardson" userId="b12f1a219faba2ab" providerId="LiveId" clId="{C582C47D-5E3B-4870-9694-5A445DD6738B}" dt="2024-04-19T10:23:01.397" v="3" actId="478"/>
          <ac:spMkLst>
            <pc:docMk/>
            <pc:sldMk cId="2594141076" sldId="286"/>
            <ac:spMk id="29" creationId="{7A27083C-BF7C-DFDC-A74B-A2DC08AE509F}"/>
          </ac:spMkLst>
        </pc:spChg>
      </pc:sldChg>
      <pc:sldChg chg="delSp">
        <pc:chgData name="Daniel Richardson" userId="b12f1a219faba2ab" providerId="LiveId" clId="{C582C47D-5E3B-4870-9694-5A445DD6738B}" dt="2024-04-19T10:23:14.603" v="7" actId="478"/>
        <pc:sldMkLst>
          <pc:docMk/>
          <pc:sldMk cId="760755732" sldId="287"/>
        </pc:sldMkLst>
        <pc:spChg chg="del">
          <ac:chgData name="Daniel Richardson" userId="b12f1a219faba2ab" providerId="LiveId" clId="{C582C47D-5E3B-4870-9694-5A445DD6738B}" dt="2024-04-19T10:23:10.957" v="5" actId="478"/>
          <ac:spMkLst>
            <pc:docMk/>
            <pc:sldMk cId="760755732" sldId="287"/>
            <ac:spMk id="6" creationId="{361F5C8E-7AD0-6EAD-79E8-59A1A01F5104}"/>
          </ac:spMkLst>
        </pc:spChg>
        <pc:spChg chg="del">
          <ac:chgData name="Daniel Richardson" userId="b12f1a219faba2ab" providerId="LiveId" clId="{C582C47D-5E3B-4870-9694-5A445DD6738B}" dt="2024-04-19T10:23:12.407" v="6" actId="478"/>
          <ac:spMkLst>
            <pc:docMk/>
            <pc:sldMk cId="760755732" sldId="287"/>
            <ac:spMk id="8" creationId="{4B693985-0CC6-D2BB-ACAF-DCEAF5EAFF8F}"/>
          </ac:spMkLst>
        </pc:spChg>
        <pc:spChg chg="del">
          <ac:chgData name="Daniel Richardson" userId="b12f1a219faba2ab" providerId="LiveId" clId="{C582C47D-5E3B-4870-9694-5A445DD6738B}" dt="2024-04-19T10:23:14.603" v="7" actId="478"/>
          <ac:spMkLst>
            <pc:docMk/>
            <pc:sldMk cId="760755732" sldId="287"/>
            <ac:spMk id="29" creationId="{7A27083C-BF7C-DFDC-A74B-A2DC08AE509F}"/>
          </ac:spMkLst>
        </pc:spChg>
      </pc:sldChg>
    </pc:docChg>
  </pc:docChgLst>
  <pc:docChgLst>
    <pc:chgData name="Daniel Richardson" userId="b12f1a219faba2ab" providerId="LiveId" clId="{48A87ABC-82F6-42DC-8A80-C9020C75021F}"/>
    <pc:docChg chg="undo redo custSel modSld">
      <pc:chgData name="Daniel Richardson" userId="b12f1a219faba2ab" providerId="LiveId" clId="{48A87ABC-82F6-42DC-8A80-C9020C75021F}" dt="2024-04-19T10:04:03.777" v="574" actId="962"/>
      <pc:docMkLst>
        <pc:docMk/>
      </pc:docMkLst>
      <pc:sldChg chg="addSp delSp modSp mod">
        <pc:chgData name="Daniel Richardson" userId="b12f1a219faba2ab" providerId="LiveId" clId="{48A87ABC-82F6-42DC-8A80-C9020C75021F}" dt="2024-04-19T09:51:21.259" v="220" actId="478"/>
        <pc:sldMkLst>
          <pc:docMk/>
          <pc:sldMk cId="1001803903" sldId="257"/>
        </pc:sldMkLst>
        <pc:spChg chg="mod">
          <ac:chgData name="Daniel Richardson" userId="b12f1a219faba2ab" providerId="LiveId" clId="{48A87ABC-82F6-42DC-8A80-C9020C75021F}" dt="2024-04-19T09:44:27.617" v="57" actId="20577"/>
          <ac:spMkLst>
            <pc:docMk/>
            <pc:sldMk cId="1001803903" sldId="257"/>
            <ac:spMk id="3" creationId="{FE75BD0E-2AE4-367B-527D-F06950CE7B1D}"/>
          </ac:spMkLst>
        </pc:spChg>
        <pc:spChg chg="del">
          <ac:chgData name="Daniel Richardson" userId="b12f1a219faba2ab" providerId="LiveId" clId="{48A87ABC-82F6-42DC-8A80-C9020C75021F}" dt="2024-04-19T09:51:21.259" v="220" actId="478"/>
          <ac:spMkLst>
            <pc:docMk/>
            <pc:sldMk cId="1001803903" sldId="257"/>
            <ac:spMk id="6" creationId="{21CCC9D1-28B8-406A-DEB7-87812D96F84F}"/>
          </ac:spMkLst>
        </pc:spChg>
        <pc:graphicFrameChg chg="mod modGraphic">
          <ac:chgData name="Daniel Richardson" userId="b12f1a219faba2ab" providerId="LiveId" clId="{48A87ABC-82F6-42DC-8A80-C9020C75021F}" dt="2024-04-19T09:46:10.046" v="86"/>
          <ac:graphicFrameMkLst>
            <pc:docMk/>
            <pc:sldMk cId="1001803903" sldId="257"/>
            <ac:graphicFrameMk id="5" creationId="{0FD1FFFC-3E1E-3AF9-0CF6-227085710C69}"/>
          </ac:graphicFrameMkLst>
        </pc:graphicFrameChg>
        <pc:graphicFrameChg chg="add mod modGraphic">
          <ac:chgData name="Daniel Richardson" userId="b12f1a219faba2ab" providerId="LiveId" clId="{48A87ABC-82F6-42DC-8A80-C9020C75021F}" dt="2024-04-19T09:46:12.748" v="87"/>
          <ac:graphicFrameMkLst>
            <pc:docMk/>
            <pc:sldMk cId="1001803903" sldId="257"/>
            <ac:graphicFrameMk id="7" creationId="{2A3B959F-C261-768F-99A3-DC3646379AFB}"/>
          </ac:graphicFrameMkLst>
        </pc:graphicFrameChg>
      </pc:sldChg>
      <pc:sldChg chg="addSp delSp modSp mod">
        <pc:chgData name="Daniel Richardson" userId="b12f1a219faba2ab" providerId="LiveId" clId="{48A87ABC-82F6-42DC-8A80-C9020C75021F}" dt="2024-04-19T09:51:16.559" v="219" actId="478"/>
        <pc:sldMkLst>
          <pc:docMk/>
          <pc:sldMk cId="1986243186" sldId="258"/>
        </pc:sldMkLst>
        <pc:spChg chg="mod">
          <ac:chgData name="Daniel Richardson" userId="b12f1a219faba2ab" providerId="LiveId" clId="{48A87ABC-82F6-42DC-8A80-C9020C75021F}" dt="2024-04-19T09:46:36.851" v="98" actId="948"/>
          <ac:spMkLst>
            <pc:docMk/>
            <pc:sldMk cId="1986243186" sldId="258"/>
            <ac:spMk id="3" creationId="{385DDA5F-F43C-B1CC-A9DB-E637A61ECE82}"/>
          </ac:spMkLst>
        </pc:spChg>
        <pc:spChg chg="del">
          <ac:chgData name="Daniel Richardson" userId="b12f1a219faba2ab" providerId="LiveId" clId="{48A87ABC-82F6-42DC-8A80-C9020C75021F}" dt="2024-04-19T09:51:16.559" v="219" actId="478"/>
          <ac:spMkLst>
            <pc:docMk/>
            <pc:sldMk cId="1986243186" sldId="258"/>
            <ac:spMk id="5" creationId="{F7339A2D-C049-9B35-7DEE-5019D9E151C6}"/>
          </ac:spMkLst>
        </pc:spChg>
        <pc:spChg chg="del">
          <ac:chgData name="Daniel Richardson" userId="b12f1a219faba2ab" providerId="LiveId" clId="{48A87ABC-82F6-42DC-8A80-C9020C75021F}" dt="2024-04-19T09:45:18.064" v="77" actId="478"/>
          <ac:spMkLst>
            <pc:docMk/>
            <pc:sldMk cId="1986243186" sldId="258"/>
            <ac:spMk id="8" creationId="{4AEA4AFE-DE57-0045-6D8D-10BAA2643151}"/>
          </ac:spMkLst>
        </pc:spChg>
        <pc:graphicFrameChg chg="del">
          <ac:chgData name="Daniel Richardson" userId="b12f1a219faba2ab" providerId="LiveId" clId="{48A87ABC-82F6-42DC-8A80-C9020C75021F}" dt="2024-04-19T09:44:31.349" v="58" actId="478"/>
          <ac:graphicFrameMkLst>
            <pc:docMk/>
            <pc:sldMk cId="1986243186" sldId="258"/>
            <ac:graphicFrameMk id="4" creationId="{B4C4DA8D-74A7-DA5D-51D3-42D655905B37}"/>
          </ac:graphicFrameMkLst>
        </pc:graphicFrameChg>
        <pc:graphicFrameChg chg="del mod">
          <ac:chgData name="Daniel Richardson" userId="b12f1a219faba2ab" providerId="LiveId" clId="{48A87ABC-82F6-42DC-8A80-C9020C75021F}" dt="2024-04-19T09:44:50.944" v="67" actId="478"/>
          <ac:graphicFrameMkLst>
            <pc:docMk/>
            <pc:sldMk cId="1986243186" sldId="258"/>
            <ac:graphicFrameMk id="6" creationId="{5C8AEDA1-582A-4F47-7426-BAFC714813EC}"/>
          </ac:graphicFrameMkLst>
        </pc:graphicFrameChg>
        <pc:graphicFrameChg chg="add del mod modGraphic">
          <ac:chgData name="Daniel Richardson" userId="b12f1a219faba2ab" providerId="LiveId" clId="{48A87ABC-82F6-42DC-8A80-C9020C75021F}" dt="2024-04-19T09:46:17.845" v="88" actId="478"/>
          <ac:graphicFrameMkLst>
            <pc:docMk/>
            <pc:sldMk cId="1986243186" sldId="258"/>
            <ac:graphicFrameMk id="9" creationId="{9AF8B573-6267-4F5C-3B0A-11EE81436C83}"/>
          </ac:graphicFrameMkLst>
        </pc:graphicFrameChg>
        <pc:graphicFrameChg chg="add mod">
          <ac:chgData name="Daniel Richardson" userId="b12f1a219faba2ab" providerId="LiveId" clId="{48A87ABC-82F6-42DC-8A80-C9020C75021F}" dt="2024-04-19T09:46:22.589" v="90" actId="1076"/>
          <ac:graphicFrameMkLst>
            <pc:docMk/>
            <pc:sldMk cId="1986243186" sldId="258"/>
            <ac:graphicFrameMk id="10" creationId="{94E56AE7-2A72-BCA4-E728-C9834F9373B4}"/>
          </ac:graphicFrameMkLst>
        </pc:graphicFrameChg>
      </pc:sldChg>
      <pc:sldChg chg="delSp modSp mod">
        <pc:chgData name="Daniel Richardson" userId="b12f1a219faba2ab" providerId="LiveId" clId="{48A87ABC-82F6-42DC-8A80-C9020C75021F}" dt="2024-04-19T09:51:10.708" v="218" actId="478"/>
        <pc:sldMkLst>
          <pc:docMk/>
          <pc:sldMk cId="2872226947" sldId="259"/>
        </pc:sldMkLst>
        <pc:spChg chg="mod">
          <ac:chgData name="Daniel Richardson" userId="b12f1a219faba2ab" providerId="LiveId" clId="{48A87ABC-82F6-42DC-8A80-C9020C75021F}" dt="2024-04-19T09:49:10.640" v="182" actId="20577"/>
          <ac:spMkLst>
            <pc:docMk/>
            <pc:sldMk cId="2872226947" sldId="259"/>
            <ac:spMk id="3" creationId="{440ECF88-829F-87E4-3AA0-7D8DC3A36836}"/>
          </ac:spMkLst>
        </pc:spChg>
        <pc:spChg chg="del">
          <ac:chgData name="Daniel Richardson" userId="b12f1a219faba2ab" providerId="LiveId" clId="{48A87ABC-82F6-42DC-8A80-C9020C75021F}" dt="2024-04-19T09:51:10.708" v="218" actId="478"/>
          <ac:spMkLst>
            <pc:docMk/>
            <pc:sldMk cId="2872226947" sldId="259"/>
            <ac:spMk id="7" creationId="{DE9319B1-6ED4-F342-F197-C441C2E3887B}"/>
          </ac:spMkLst>
        </pc:spChg>
      </pc:sldChg>
      <pc:sldChg chg="addSp delSp modSp mod">
        <pc:chgData name="Daniel Richardson" userId="b12f1a219faba2ab" providerId="LiveId" clId="{48A87ABC-82F6-42DC-8A80-C9020C75021F}" dt="2024-04-19T10:04:03.777" v="574" actId="962"/>
        <pc:sldMkLst>
          <pc:docMk/>
          <pc:sldMk cId="3436593286" sldId="267"/>
        </pc:sldMkLst>
        <pc:spChg chg="del">
          <ac:chgData name="Daniel Richardson" userId="b12f1a219faba2ab" providerId="LiveId" clId="{48A87ABC-82F6-42DC-8A80-C9020C75021F}" dt="2024-04-19T10:04:03.244" v="572" actId="931"/>
          <ac:spMkLst>
            <pc:docMk/>
            <pc:sldMk cId="3436593286" sldId="267"/>
            <ac:spMk id="4" creationId="{8406459D-040C-A547-6D7F-64907519E570}"/>
          </ac:spMkLst>
        </pc:spChg>
        <pc:picChg chg="add mod">
          <ac:chgData name="Daniel Richardson" userId="b12f1a219faba2ab" providerId="LiveId" clId="{48A87ABC-82F6-42DC-8A80-C9020C75021F}" dt="2024-04-19T10:04:03.777" v="574" actId="962"/>
          <ac:picMkLst>
            <pc:docMk/>
            <pc:sldMk cId="3436593286" sldId="267"/>
            <ac:picMk id="6" creationId="{7ED766F3-1509-653B-E397-A82293B58D52}"/>
          </ac:picMkLst>
        </pc:picChg>
      </pc:sldChg>
      <pc:sldChg chg="addSp delSp modSp mod">
        <pc:chgData name="Daniel Richardson" userId="b12f1a219faba2ab" providerId="LiveId" clId="{48A87ABC-82F6-42DC-8A80-C9020C75021F}" dt="2024-04-19T09:52:55.003" v="258" actId="20577"/>
        <pc:sldMkLst>
          <pc:docMk/>
          <pc:sldMk cId="3879582730" sldId="276"/>
        </pc:sldMkLst>
        <pc:spChg chg="mod">
          <ac:chgData name="Daniel Richardson" userId="b12f1a219faba2ab" providerId="LiveId" clId="{48A87ABC-82F6-42DC-8A80-C9020C75021F}" dt="2024-04-19T09:52:55.003" v="258" actId="20577"/>
          <ac:spMkLst>
            <pc:docMk/>
            <pc:sldMk cId="3879582730" sldId="276"/>
            <ac:spMk id="4" creationId="{5ADAB920-D203-BEF9-F55C-FC5F5095BCD3}"/>
          </ac:spMkLst>
        </pc:spChg>
        <pc:spChg chg="del">
          <ac:chgData name="Daniel Richardson" userId="b12f1a219faba2ab" providerId="LiveId" clId="{48A87ABC-82F6-42DC-8A80-C9020C75021F}" dt="2024-04-19T09:51:53.814" v="223" actId="478"/>
          <ac:spMkLst>
            <pc:docMk/>
            <pc:sldMk cId="3879582730" sldId="276"/>
            <ac:spMk id="6" creationId="{361F5C8E-7AD0-6EAD-79E8-59A1A01F5104}"/>
          </ac:spMkLst>
        </pc:spChg>
        <pc:spChg chg="del">
          <ac:chgData name="Daniel Richardson" userId="b12f1a219faba2ab" providerId="LiveId" clId="{48A87ABC-82F6-42DC-8A80-C9020C75021F}" dt="2024-04-19T09:51:46.959" v="221" actId="478"/>
          <ac:spMkLst>
            <pc:docMk/>
            <pc:sldMk cId="3879582730" sldId="276"/>
            <ac:spMk id="8" creationId="{4B693985-0CC6-D2BB-ACAF-DCEAF5EAFF8F}"/>
          </ac:spMkLst>
        </pc:spChg>
        <pc:spChg chg="del">
          <ac:chgData name="Daniel Richardson" userId="b12f1a219faba2ab" providerId="LiveId" clId="{48A87ABC-82F6-42DC-8A80-C9020C75021F}" dt="2024-04-19T09:51:48.057" v="222" actId="478"/>
          <ac:spMkLst>
            <pc:docMk/>
            <pc:sldMk cId="3879582730" sldId="276"/>
            <ac:spMk id="29" creationId="{7A27083C-BF7C-DFDC-A74B-A2DC08AE509F}"/>
          </ac:spMkLst>
        </pc:spChg>
        <pc:graphicFrameChg chg="add del mod">
          <ac:chgData name="Daniel Richardson" userId="b12f1a219faba2ab" providerId="LiveId" clId="{48A87ABC-82F6-42DC-8A80-C9020C75021F}" dt="2024-04-19T09:52:06.929" v="227" actId="21"/>
          <ac:graphicFrameMkLst>
            <pc:docMk/>
            <pc:sldMk cId="3879582730" sldId="276"/>
            <ac:graphicFrameMk id="5" creationId="{63DD031F-77B5-DEB7-4F18-E10A01C863F9}"/>
          </ac:graphicFrameMkLst>
        </pc:graphicFrameChg>
        <pc:graphicFrameChg chg="del">
          <ac:chgData name="Daniel Richardson" userId="b12f1a219faba2ab" providerId="LiveId" clId="{48A87ABC-82F6-42DC-8A80-C9020C75021F}" dt="2024-04-19T09:52:01.668" v="224" actId="478"/>
          <ac:graphicFrameMkLst>
            <pc:docMk/>
            <pc:sldMk cId="3879582730" sldId="276"/>
            <ac:graphicFrameMk id="7" creationId="{676DD930-3EE2-046F-5CEB-75B005F644F5}"/>
          </ac:graphicFrameMkLst>
        </pc:graphicFrameChg>
        <pc:graphicFrameChg chg="add del mod">
          <ac:chgData name="Daniel Richardson" userId="b12f1a219faba2ab" providerId="LiveId" clId="{48A87ABC-82F6-42DC-8A80-C9020C75021F}" dt="2024-04-19T09:52:16.651" v="229" actId="478"/>
          <ac:graphicFrameMkLst>
            <pc:docMk/>
            <pc:sldMk cId="3879582730" sldId="276"/>
            <ac:graphicFrameMk id="9" creationId="{63DD031F-77B5-DEB7-4F18-E10A01C863F9}"/>
          </ac:graphicFrameMkLst>
        </pc:graphicFrameChg>
        <pc:graphicFrameChg chg="add mod modGraphic">
          <ac:chgData name="Daniel Richardson" userId="b12f1a219faba2ab" providerId="LiveId" clId="{48A87ABC-82F6-42DC-8A80-C9020C75021F}" dt="2024-04-19T09:52:49.234" v="252" actId="20577"/>
          <ac:graphicFrameMkLst>
            <pc:docMk/>
            <pc:sldMk cId="3879582730" sldId="276"/>
            <ac:graphicFrameMk id="10" creationId="{E0A925BD-5FD0-327D-91FB-CD53423B920F}"/>
          </ac:graphicFrameMkLst>
        </pc:graphicFrameChg>
        <pc:graphicFrameChg chg="add mod modGraphic">
          <ac:chgData name="Daniel Richardson" userId="b12f1a219faba2ab" providerId="LiveId" clId="{48A87ABC-82F6-42DC-8A80-C9020C75021F}" dt="2024-04-19T09:52:52.431" v="254" actId="20577"/>
          <ac:graphicFrameMkLst>
            <pc:docMk/>
            <pc:sldMk cId="3879582730" sldId="276"/>
            <ac:graphicFrameMk id="11" creationId="{EA72A8F4-E10C-98B3-593D-1BD46027F056}"/>
          </ac:graphicFrameMkLst>
        </pc:graphicFrameChg>
        <pc:graphicFrameChg chg="del">
          <ac:chgData name="Daniel Richardson" userId="b12f1a219faba2ab" providerId="LiveId" clId="{48A87ABC-82F6-42DC-8A80-C9020C75021F}" dt="2024-04-19T09:52:35.500" v="239" actId="478"/>
          <ac:graphicFrameMkLst>
            <pc:docMk/>
            <pc:sldMk cId="3879582730" sldId="276"/>
            <ac:graphicFrameMk id="28" creationId="{01E0290E-A9D0-D3BA-9A04-6642BEEF0324}"/>
          </ac:graphicFrameMkLst>
        </pc:graphicFrameChg>
      </pc:sldChg>
      <pc:sldChg chg="addSp delSp modSp mod">
        <pc:chgData name="Daniel Richardson" userId="b12f1a219faba2ab" providerId="LiveId" clId="{48A87ABC-82F6-42DC-8A80-C9020C75021F}" dt="2024-04-19T10:03:58.887" v="571" actId="27614"/>
        <pc:sldMkLst>
          <pc:docMk/>
          <pc:sldMk cId="2320480702" sldId="277"/>
        </pc:sldMkLst>
        <pc:spChg chg="del">
          <ac:chgData name="Daniel Richardson" userId="b12f1a219faba2ab" providerId="LiveId" clId="{48A87ABC-82F6-42DC-8A80-C9020C75021F}" dt="2024-04-19T10:03:58.189" v="570" actId="931"/>
          <ac:spMkLst>
            <pc:docMk/>
            <pc:sldMk cId="2320480702" sldId="277"/>
            <ac:spMk id="3" creationId="{C3762070-24E0-DD51-69ED-C635DD28748B}"/>
          </ac:spMkLst>
        </pc:spChg>
        <pc:spChg chg="mod">
          <ac:chgData name="Daniel Richardson" userId="b12f1a219faba2ab" providerId="LiveId" clId="{48A87ABC-82F6-42DC-8A80-C9020C75021F}" dt="2024-04-19T10:03:42.349" v="569" actId="948"/>
          <ac:spMkLst>
            <pc:docMk/>
            <pc:sldMk cId="2320480702" sldId="277"/>
            <ac:spMk id="4" creationId="{027502F6-C1CD-5535-4947-5A3751C8B927}"/>
          </ac:spMkLst>
        </pc:spChg>
        <pc:picChg chg="add mod">
          <ac:chgData name="Daniel Richardson" userId="b12f1a219faba2ab" providerId="LiveId" clId="{48A87ABC-82F6-42DC-8A80-C9020C75021F}" dt="2024-04-19T10:03:58.887" v="571" actId="27614"/>
          <ac:picMkLst>
            <pc:docMk/>
            <pc:sldMk cId="2320480702" sldId="277"/>
            <ac:picMk id="6" creationId="{CDD46E2A-D5C0-AD16-1413-77C0FEB88F1A}"/>
          </ac:picMkLst>
        </pc:picChg>
      </pc:sldChg>
      <pc:sldChg chg="addSp delSp modSp mod">
        <pc:chgData name="Daniel Richardson" userId="b12f1a219faba2ab" providerId="LiveId" clId="{48A87ABC-82F6-42DC-8A80-C9020C75021F}" dt="2024-04-19T09:50:54.170" v="215" actId="478"/>
        <pc:sldMkLst>
          <pc:docMk/>
          <pc:sldMk cId="2195567602" sldId="278"/>
        </pc:sldMkLst>
        <pc:spChg chg="mod">
          <ac:chgData name="Daniel Richardson" userId="b12f1a219faba2ab" providerId="LiveId" clId="{48A87ABC-82F6-42DC-8A80-C9020C75021F}" dt="2024-04-19T09:50:08.357" v="207" actId="20577"/>
          <ac:spMkLst>
            <pc:docMk/>
            <pc:sldMk cId="2195567602" sldId="278"/>
            <ac:spMk id="4" creationId="{28259D7D-880B-53C5-4E91-F742CC11AA35}"/>
          </ac:spMkLst>
        </pc:spChg>
        <pc:spChg chg="del mod">
          <ac:chgData name="Daniel Richardson" userId="b12f1a219faba2ab" providerId="LiveId" clId="{48A87ABC-82F6-42DC-8A80-C9020C75021F}" dt="2024-04-19T09:50:54.170" v="215" actId="478"/>
          <ac:spMkLst>
            <pc:docMk/>
            <pc:sldMk cId="2195567602" sldId="278"/>
            <ac:spMk id="6" creationId="{A6BA641C-27C6-2962-4591-CDD7E7244DEE}"/>
          </ac:spMkLst>
        </pc:spChg>
        <pc:graphicFrameChg chg="add mod modGraphic">
          <ac:chgData name="Daniel Richardson" userId="b12f1a219faba2ab" providerId="LiveId" clId="{48A87ABC-82F6-42DC-8A80-C9020C75021F}" dt="2024-04-19T09:50:42.427" v="213"/>
          <ac:graphicFrameMkLst>
            <pc:docMk/>
            <pc:sldMk cId="2195567602" sldId="278"/>
            <ac:graphicFrameMk id="5" creationId="{03006B5D-B5A9-A976-8617-BB7CAB446BA4}"/>
          </ac:graphicFrameMkLst>
        </pc:graphicFrameChg>
      </pc:sldChg>
      <pc:sldChg chg="addSp delSp modSp mod">
        <pc:chgData name="Daniel Richardson" userId="b12f1a219faba2ab" providerId="LiveId" clId="{48A87ABC-82F6-42DC-8A80-C9020C75021F}" dt="2024-04-19T09:51:05.469" v="217" actId="478"/>
        <pc:sldMkLst>
          <pc:docMk/>
          <pc:sldMk cId="2804293898" sldId="279"/>
        </pc:sldMkLst>
        <pc:spChg chg="del">
          <ac:chgData name="Daniel Richardson" userId="b12f1a219faba2ab" providerId="LiveId" clId="{48A87ABC-82F6-42DC-8A80-C9020C75021F}" dt="2024-04-19T09:47:31.454" v="114"/>
          <ac:spMkLst>
            <pc:docMk/>
            <pc:sldMk cId="2804293898" sldId="279"/>
            <ac:spMk id="3" creationId="{8D3861F1-B01E-4954-5A41-989A57A9AF2C}"/>
          </ac:spMkLst>
        </pc:spChg>
        <pc:spChg chg="mod">
          <ac:chgData name="Daniel Richardson" userId="b12f1a219faba2ab" providerId="LiveId" clId="{48A87ABC-82F6-42DC-8A80-C9020C75021F}" dt="2024-04-19T09:47:54.296" v="129" actId="20577"/>
          <ac:spMkLst>
            <pc:docMk/>
            <pc:sldMk cId="2804293898" sldId="279"/>
            <ac:spMk id="4" creationId="{752A1878-315B-6226-92BE-8263556A3740}"/>
          </ac:spMkLst>
        </pc:spChg>
        <pc:spChg chg="del">
          <ac:chgData name="Daniel Richardson" userId="b12f1a219faba2ab" providerId="LiveId" clId="{48A87ABC-82F6-42DC-8A80-C9020C75021F}" dt="2024-04-19T09:51:05.469" v="217" actId="478"/>
          <ac:spMkLst>
            <pc:docMk/>
            <pc:sldMk cId="2804293898" sldId="279"/>
            <ac:spMk id="6" creationId="{8FFF95F0-002F-B299-4DD7-566D927841FD}"/>
          </ac:spMkLst>
        </pc:spChg>
        <pc:spChg chg="del">
          <ac:chgData name="Daniel Richardson" userId="b12f1a219faba2ab" providerId="LiveId" clId="{48A87ABC-82F6-42DC-8A80-C9020C75021F}" dt="2024-04-19T09:51:04.653" v="216" actId="478"/>
          <ac:spMkLst>
            <pc:docMk/>
            <pc:sldMk cId="2804293898" sldId="279"/>
            <ac:spMk id="8" creationId="{B62DB796-E530-8D5F-1EC2-41645F711245}"/>
          </ac:spMkLst>
        </pc:spChg>
        <pc:spChg chg="add mod">
          <ac:chgData name="Daniel Richardson" userId="b12f1a219faba2ab" providerId="LiveId" clId="{48A87ABC-82F6-42DC-8A80-C9020C75021F}" dt="2024-04-19T09:47:34.249" v="121" actId="478"/>
          <ac:spMkLst>
            <pc:docMk/>
            <pc:sldMk cId="2804293898" sldId="279"/>
            <ac:spMk id="13" creationId="{E437BD60-FB54-61AC-7F85-D52880A04AAF}"/>
          </ac:spMkLst>
        </pc:spChg>
        <pc:graphicFrameChg chg="mod modGraphic">
          <ac:chgData name="Daniel Richardson" userId="b12f1a219faba2ab" providerId="LiveId" clId="{48A87ABC-82F6-42DC-8A80-C9020C75021F}" dt="2024-04-19T09:47:18.242" v="107"/>
          <ac:graphicFrameMkLst>
            <pc:docMk/>
            <pc:sldMk cId="2804293898" sldId="279"/>
            <ac:graphicFrameMk id="7" creationId="{8A6F91AF-0EE9-D75C-B44D-D22DAAA74B83}"/>
          </ac:graphicFrameMkLst>
        </pc:graphicFrameChg>
        <pc:picChg chg="add del mod">
          <ac:chgData name="Daniel Richardson" userId="b12f1a219faba2ab" providerId="LiveId" clId="{48A87ABC-82F6-42DC-8A80-C9020C75021F}" dt="2024-04-19T09:47:34.249" v="121" actId="478"/>
          <ac:picMkLst>
            <pc:docMk/>
            <pc:sldMk cId="2804293898" sldId="279"/>
            <ac:picMk id="9" creationId="{D799607F-E4E3-71E8-4634-D34BDBBC4081}"/>
          </ac:picMkLst>
        </pc:picChg>
        <pc:picChg chg="add mod">
          <ac:chgData name="Daniel Richardson" userId="b12f1a219faba2ab" providerId="LiveId" clId="{48A87ABC-82F6-42DC-8A80-C9020C75021F}" dt="2024-04-19T09:47:39.868" v="123" actId="14100"/>
          <ac:picMkLst>
            <pc:docMk/>
            <pc:sldMk cId="2804293898" sldId="279"/>
            <ac:picMk id="11" creationId="{6F7FCDE9-4A13-8B0F-CD06-D428E2997F01}"/>
          </ac:picMkLst>
        </pc:picChg>
      </pc:sldChg>
      <pc:sldChg chg="addSp modSp mod">
        <pc:chgData name="Daniel Richardson" userId="b12f1a219faba2ab" providerId="LiveId" clId="{48A87ABC-82F6-42DC-8A80-C9020C75021F}" dt="2024-04-19T09:58:05.346" v="369"/>
        <pc:sldMkLst>
          <pc:docMk/>
          <pc:sldMk cId="3917350803" sldId="282"/>
        </pc:sldMkLst>
        <pc:spChg chg="mod">
          <ac:chgData name="Daniel Richardson" userId="b12f1a219faba2ab" providerId="LiveId" clId="{48A87ABC-82F6-42DC-8A80-C9020C75021F}" dt="2024-04-19T09:58:05.346" v="369"/>
          <ac:spMkLst>
            <pc:docMk/>
            <pc:sldMk cId="3917350803" sldId="282"/>
            <ac:spMk id="4" creationId="{5DC838C6-BCF1-9DCB-4EB2-07B0B58F2BBD}"/>
          </ac:spMkLst>
        </pc:spChg>
        <pc:graphicFrameChg chg="add mod modGraphic">
          <ac:chgData name="Daniel Richardson" userId="b12f1a219faba2ab" providerId="LiveId" clId="{48A87ABC-82F6-42DC-8A80-C9020C75021F}" dt="2024-04-19T09:58:01.691" v="362" actId="1036"/>
          <ac:graphicFrameMkLst>
            <pc:docMk/>
            <pc:sldMk cId="3917350803" sldId="282"/>
            <ac:graphicFrameMk id="5" creationId="{B004664C-F603-C92C-3E1F-6F6DAB9DDEB6}"/>
          </ac:graphicFrameMkLst>
        </pc:graphicFrameChg>
      </pc:sldChg>
      <pc:sldChg chg="addSp delSp modSp mod">
        <pc:chgData name="Daniel Richardson" userId="b12f1a219faba2ab" providerId="LiveId" clId="{48A87ABC-82F6-42DC-8A80-C9020C75021F}" dt="2024-04-19T09:53:51.620" v="271" actId="20577"/>
        <pc:sldMkLst>
          <pc:docMk/>
          <pc:sldMk cId="2594141076" sldId="286"/>
        </pc:sldMkLst>
        <pc:spChg chg="mod">
          <ac:chgData name="Daniel Richardson" userId="b12f1a219faba2ab" providerId="LiveId" clId="{48A87ABC-82F6-42DC-8A80-C9020C75021F}" dt="2024-04-19T09:53:31.861" v="267" actId="20577"/>
          <ac:spMkLst>
            <pc:docMk/>
            <pc:sldMk cId="2594141076" sldId="286"/>
            <ac:spMk id="4" creationId="{5ADAB920-D203-BEF9-F55C-FC5F5095BCD3}"/>
          </ac:spMkLst>
        </pc:spChg>
        <pc:graphicFrameChg chg="add mod modGraphic">
          <ac:chgData name="Daniel Richardson" userId="b12f1a219faba2ab" providerId="LiveId" clId="{48A87ABC-82F6-42DC-8A80-C9020C75021F}" dt="2024-04-19T09:53:27.469" v="263" actId="20577"/>
          <ac:graphicFrameMkLst>
            <pc:docMk/>
            <pc:sldMk cId="2594141076" sldId="286"/>
            <ac:graphicFrameMk id="5" creationId="{4198E192-438E-D4F0-B904-521E88E4F791}"/>
          </ac:graphicFrameMkLst>
        </pc:graphicFrameChg>
        <pc:graphicFrameChg chg="del">
          <ac:chgData name="Daniel Richardson" userId="b12f1a219faba2ab" providerId="LiveId" clId="{48A87ABC-82F6-42DC-8A80-C9020C75021F}" dt="2024-04-19T09:53:16.532" v="259" actId="478"/>
          <ac:graphicFrameMkLst>
            <pc:docMk/>
            <pc:sldMk cId="2594141076" sldId="286"/>
            <ac:graphicFrameMk id="7" creationId="{676DD930-3EE2-046F-5CEB-75B005F644F5}"/>
          </ac:graphicFrameMkLst>
        </pc:graphicFrameChg>
        <pc:graphicFrameChg chg="add mod modGraphic">
          <ac:chgData name="Daniel Richardson" userId="b12f1a219faba2ab" providerId="LiveId" clId="{48A87ABC-82F6-42DC-8A80-C9020C75021F}" dt="2024-04-19T09:53:51.620" v="271" actId="20577"/>
          <ac:graphicFrameMkLst>
            <pc:docMk/>
            <pc:sldMk cId="2594141076" sldId="286"/>
            <ac:graphicFrameMk id="9" creationId="{08A51D27-2863-30F7-D679-E64DB2E7C7CE}"/>
          </ac:graphicFrameMkLst>
        </pc:graphicFrameChg>
        <pc:graphicFrameChg chg="del">
          <ac:chgData name="Daniel Richardson" userId="b12f1a219faba2ab" providerId="LiveId" clId="{48A87ABC-82F6-42DC-8A80-C9020C75021F}" dt="2024-04-19T09:53:17.808" v="260" actId="478"/>
          <ac:graphicFrameMkLst>
            <pc:docMk/>
            <pc:sldMk cId="2594141076" sldId="286"/>
            <ac:graphicFrameMk id="28" creationId="{01E0290E-A9D0-D3BA-9A04-6642BEEF0324}"/>
          </ac:graphicFrameMkLst>
        </pc:graphicFrameChg>
      </pc:sldChg>
      <pc:sldChg chg="addSp delSp modSp mod">
        <pc:chgData name="Daniel Richardson" userId="b12f1a219faba2ab" providerId="LiveId" clId="{48A87ABC-82F6-42DC-8A80-C9020C75021F}" dt="2024-04-19T09:55:54.625" v="297" actId="1036"/>
        <pc:sldMkLst>
          <pc:docMk/>
          <pc:sldMk cId="760755732" sldId="287"/>
        </pc:sldMkLst>
        <pc:spChg chg="mod">
          <ac:chgData name="Daniel Richardson" userId="b12f1a219faba2ab" providerId="LiveId" clId="{48A87ABC-82F6-42DC-8A80-C9020C75021F}" dt="2024-04-19T09:54:43.032" v="293" actId="20577"/>
          <ac:spMkLst>
            <pc:docMk/>
            <pc:sldMk cId="760755732" sldId="287"/>
            <ac:spMk id="4" creationId="{5ADAB920-D203-BEF9-F55C-FC5F5095BCD3}"/>
          </ac:spMkLst>
        </pc:spChg>
        <pc:graphicFrameChg chg="add mod modGraphic">
          <ac:chgData name="Daniel Richardson" userId="b12f1a219faba2ab" providerId="LiveId" clId="{48A87ABC-82F6-42DC-8A80-C9020C75021F}" dt="2024-04-19T09:55:54.625" v="297" actId="1036"/>
          <ac:graphicFrameMkLst>
            <pc:docMk/>
            <pc:sldMk cId="760755732" sldId="287"/>
            <ac:graphicFrameMk id="5" creationId="{D8512DDA-8F58-8D5A-F083-359FBABC000B}"/>
          </ac:graphicFrameMkLst>
        </pc:graphicFrameChg>
        <pc:graphicFrameChg chg="del">
          <ac:chgData name="Daniel Richardson" userId="b12f1a219faba2ab" providerId="LiveId" clId="{48A87ABC-82F6-42DC-8A80-C9020C75021F}" dt="2024-04-19T09:53:58.605" v="272" actId="478"/>
          <ac:graphicFrameMkLst>
            <pc:docMk/>
            <pc:sldMk cId="760755732" sldId="287"/>
            <ac:graphicFrameMk id="7" creationId="{676DD930-3EE2-046F-5CEB-75B005F644F5}"/>
          </ac:graphicFrameMkLst>
        </pc:graphicFrameChg>
        <pc:graphicFrameChg chg="add mod modGraphic">
          <ac:chgData name="Daniel Richardson" userId="b12f1a219faba2ab" providerId="LiveId" clId="{48A87ABC-82F6-42DC-8A80-C9020C75021F}" dt="2024-04-19T09:54:32.764" v="287" actId="20577"/>
          <ac:graphicFrameMkLst>
            <pc:docMk/>
            <pc:sldMk cId="760755732" sldId="287"/>
            <ac:graphicFrameMk id="9" creationId="{70FFF0CB-6151-A2C6-DEE6-30948E7688E0}"/>
          </ac:graphicFrameMkLst>
        </pc:graphicFrameChg>
        <pc:graphicFrameChg chg="del">
          <ac:chgData name="Daniel Richardson" userId="b12f1a219faba2ab" providerId="LiveId" clId="{48A87ABC-82F6-42DC-8A80-C9020C75021F}" dt="2024-04-19T09:54:00.185" v="273" actId="478"/>
          <ac:graphicFrameMkLst>
            <pc:docMk/>
            <pc:sldMk cId="760755732" sldId="287"/>
            <ac:graphicFrameMk id="28" creationId="{01E0290E-A9D0-D3BA-9A04-6642BEEF0324}"/>
          </ac:graphicFrameMkLst>
        </pc:graphicFrameChg>
      </pc:sldChg>
      <pc:sldChg chg="delSp modSp mod">
        <pc:chgData name="Daniel Richardson" userId="b12f1a219faba2ab" providerId="LiveId" clId="{48A87ABC-82F6-42DC-8A80-C9020C75021F}" dt="2024-04-19T09:59:30.305" v="480" actId="478"/>
        <pc:sldMkLst>
          <pc:docMk/>
          <pc:sldMk cId="1962749814" sldId="288"/>
        </pc:sldMkLst>
        <pc:spChg chg="mod">
          <ac:chgData name="Daniel Richardson" userId="b12f1a219faba2ab" providerId="LiveId" clId="{48A87ABC-82F6-42DC-8A80-C9020C75021F}" dt="2024-04-19T09:58:37.026" v="468" actId="20577"/>
          <ac:spMkLst>
            <pc:docMk/>
            <pc:sldMk cId="1962749814" sldId="288"/>
            <ac:spMk id="4" creationId="{752A1878-315B-6226-92BE-8263556A3740}"/>
          </ac:spMkLst>
        </pc:spChg>
        <pc:spChg chg="del">
          <ac:chgData name="Daniel Richardson" userId="b12f1a219faba2ab" providerId="LiveId" clId="{48A87ABC-82F6-42DC-8A80-C9020C75021F}" dt="2024-04-19T09:59:30.305" v="480" actId="478"/>
          <ac:spMkLst>
            <pc:docMk/>
            <pc:sldMk cId="1962749814" sldId="288"/>
            <ac:spMk id="6" creationId="{8FFF95F0-002F-B299-4DD7-566D927841FD}"/>
          </ac:spMkLst>
        </pc:spChg>
        <pc:spChg chg="del">
          <ac:chgData name="Daniel Richardson" userId="b12f1a219faba2ab" providerId="LiveId" clId="{48A87ABC-82F6-42DC-8A80-C9020C75021F}" dt="2024-04-19T09:59:28.951" v="479" actId="478"/>
          <ac:spMkLst>
            <pc:docMk/>
            <pc:sldMk cId="1962749814" sldId="288"/>
            <ac:spMk id="8" creationId="{B62DB796-E530-8D5F-1EC2-41645F711245}"/>
          </ac:spMkLst>
        </pc:spChg>
        <pc:graphicFrameChg chg="del">
          <ac:chgData name="Daniel Richardson" userId="b12f1a219faba2ab" providerId="LiveId" clId="{48A87ABC-82F6-42DC-8A80-C9020C75021F}" dt="2024-04-19T09:56:48.430" v="327" actId="478"/>
          <ac:graphicFrameMkLst>
            <pc:docMk/>
            <pc:sldMk cId="1962749814" sldId="288"/>
            <ac:graphicFrameMk id="7" creationId="{8A6F91AF-0EE9-D75C-B44D-D22DAAA74B83}"/>
          </ac:graphicFrameMkLst>
        </pc:graphicFrameChg>
      </pc:sldChg>
      <pc:sldChg chg="addSp delSp modSp mod">
        <pc:chgData name="Daniel Richardson" userId="b12f1a219faba2ab" providerId="LiveId" clId="{48A87ABC-82F6-42DC-8A80-C9020C75021F}" dt="2024-04-19T10:01:42.309" v="518" actId="20577"/>
        <pc:sldMkLst>
          <pc:docMk/>
          <pc:sldMk cId="1915929033" sldId="289"/>
        </pc:sldMkLst>
        <pc:spChg chg="mod">
          <ac:chgData name="Daniel Richardson" userId="b12f1a219faba2ab" providerId="LiveId" clId="{48A87ABC-82F6-42DC-8A80-C9020C75021F}" dt="2024-04-19T10:01:42.309" v="518" actId="20577"/>
          <ac:spMkLst>
            <pc:docMk/>
            <pc:sldMk cId="1915929033" sldId="289"/>
            <ac:spMk id="4" creationId="{5ADAB920-D203-BEF9-F55C-FC5F5095BCD3}"/>
          </ac:spMkLst>
        </pc:spChg>
        <pc:spChg chg="del">
          <ac:chgData name="Daniel Richardson" userId="b12f1a219faba2ab" providerId="LiveId" clId="{48A87ABC-82F6-42DC-8A80-C9020C75021F}" dt="2024-04-19T09:59:41.660" v="483" actId="478"/>
          <ac:spMkLst>
            <pc:docMk/>
            <pc:sldMk cId="1915929033" sldId="289"/>
            <ac:spMk id="6" creationId="{361F5C8E-7AD0-6EAD-79E8-59A1A01F5104}"/>
          </ac:spMkLst>
        </pc:spChg>
        <pc:spChg chg="del">
          <ac:chgData name="Daniel Richardson" userId="b12f1a219faba2ab" providerId="LiveId" clId="{48A87ABC-82F6-42DC-8A80-C9020C75021F}" dt="2024-04-19T09:59:37.401" v="482" actId="478"/>
          <ac:spMkLst>
            <pc:docMk/>
            <pc:sldMk cId="1915929033" sldId="289"/>
            <ac:spMk id="8" creationId="{4B693985-0CC6-D2BB-ACAF-DCEAF5EAFF8F}"/>
          </ac:spMkLst>
        </pc:spChg>
        <pc:spChg chg="del">
          <ac:chgData name="Daniel Richardson" userId="b12f1a219faba2ab" providerId="LiveId" clId="{48A87ABC-82F6-42DC-8A80-C9020C75021F}" dt="2024-04-19T09:59:35.647" v="481" actId="478"/>
          <ac:spMkLst>
            <pc:docMk/>
            <pc:sldMk cId="1915929033" sldId="289"/>
            <ac:spMk id="29" creationId="{7A27083C-BF7C-DFDC-A74B-A2DC08AE509F}"/>
          </ac:spMkLst>
        </pc:spChg>
        <pc:graphicFrameChg chg="add mod">
          <ac:chgData name="Daniel Richardson" userId="b12f1a219faba2ab" providerId="LiveId" clId="{48A87ABC-82F6-42DC-8A80-C9020C75021F}" dt="2024-04-19T10:00:12.149" v="491" actId="1076"/>
          <ac:graphicFrameMkLst>
            <pc:docMk/>
            <pc:sldMk cId="1915929033" sldId="289"/>
            <ac:graphicFrameMk id="5" creationId="{8D2E3C33-E5C0-F323-5099-E86AC3098654}"/>
          </ac:graphicFrameMkLst>
        </pc:graphicFrameChg>
        <pc:graphicFrameChg chg="del">
          <ac:chgData name="Daniel Richardson" userId="b12f1a219faba2ab" providerId="LiveId" clId="{48A87ABC-82F6-42DC-8A80-C9020C75021F}" dt="2024-04-19T09:59:07.961" v="469" actId="478"/>
          <ac:graphicFrameMkLst>
            <pc:docMk/>
            <pc:sldMk cId="1915929033" sldId="289"/>
            <ac:graphicFrameMk id="7" creationId="{676DD930-3EE2-046F-5CEB-75B005F644F5}"/>
          </ac:graphicFrameMkLst>
        </pc:graphicFrameChg>
        <pc:graphicFrameChg chg="mod modGraphic">
          <ac:chgData name="Daniel Richardson" userId="b12f1a219faba2ab" providerId="LiveId" clId="{48A87ABC-82F6-42DC-8A80-C9020C75021F}" dt="2024-04-19T10:01:28.180" v="509"/>
          <ac:graphicFrameMkLst>
            <pc:docMk/>
            <pc:sldMk cId="1915929033" sldId="289"/>
            <ac:graphicFrameMk id="28" creationId="{01E0290E-A9D0-D3BA-9A04-6642BEEF0324}"/>
          </ac:graphicFrameMkLst>
        </pc:graphicFrameChg>
      </pc:sldChg>
      <pc:sldChg chg="addSp delSp modSp mod">
        <pc:chgData name="Daniel Richardson" userId="b12f1a219faba2ab" providerId="LiveId" clId="{48A87ABC-82F6-42DC-8A80-C9020C75021F}" dt="2024-04-19T10:03:15.241" v="568" actId="115"/>
        <pc:sldMkLst>
          <pc:docMk/>
          <pc:sldMk cId="669929604" sldId="290"/>
        </pc:sldMkLst>
        <pc:spChg chg="mod">
          <ac:chgData name="Daniel Richardson" userId="b12f1a219faba2ab" providerId="LiveId" clId="{48A87ABC-82F6-42DC-8A80-C9020C75021F}" dt="2024-04-19T10:03:15.241" v="568" actId="115"/>
          <ac:spMkLst>
            <pc:docMk/>
            <pc:sldMk cId="669929604" sldId="290"/>
            <ac:spMk id="4" creationId="{5ADAB920-D203-BEF9-F55C-FC5F5095BCD3}"/>
          </ac:spMkLst>
        </pc:spChg>
        <pc:spChg chg="del">
          <ac:chgData name="Daniel Richardson" userId="b12f1a219faba2ab" providerId="LiveId" clId="{48A87ABC-82F6-42DC-8A80-C9020C75021F}" dt="2024-04-19T09:59:45.367" v="484" actId="478"/>
          <ac:spMkLst>
            <pc:docMk/>
            <pc:sldMk cId="669929604" sldId="290"/>
            <ac:spMk id="6" creationId="{361F5C8E-7AD0-6EAD-79E8-59A1A01F5104}"/>
          </ac:spMkLst>
        </pc:spChg>
        <pc:spChg chg="del">
          <ac:chgData name="Daniel Richardson" userId="b12f1a219faba2ab" providerId="LiveId" clId="{48A87ABC-82F6-42DC-8A80-C9020C75021F}" dt="2024-04-19T09:59:47.306" v="485" actId="478"/>
          <ac:spMkLst>
            <pc:docMk/>
            <pc:sldMk cId="669929604" sldId="290"/>
            <ac:spMk id="8" creationId="{4B693985-0CC6-D2BB-ACAF-DCEAF5EAFF8F}"/>
          </ac:spMkLst>
        </pc:spChg>
        <pc:spChg chg="del">
          <ac:chgData name="Daniel Richardson" userId="b12f1a219faba2ab" providerId="LiveId" clId="{48A87ABC-82F6-42DC-8A80-C9020C75021F}" dt="2024-04-19T09:59:53.226" v="486" actId="478"/>
          <ac:spMkLst>
            <pc:docMk/>
            <pc:sldMk cId="669929604" sldId="290"/>
            <ac:spMk id="29" creationId="{7A27083C-BF7C-DFDC-A74B-A2DC08AE509F}"/>
          </ac:spMkLst>
        </pc:spChg>
        <pc:graphicFrameChg chg="add del mod">
          <ac:chgData name="Daniel Richardson" userId="b12f1a219faba2ab" providerId="LiveId" clId="{48A87ABC-82F6-42DC-8A80-C9020C75021F}" dt="2024-04-19T10:02:25.725" v="530" actId="478"/>
          <ac:graphicFrameMkLst>
            <pc:docMk/>
            <pc:sldMk cId="669929604" sldId="290"/>
            <ac:graphicFrameMk id="5" creationId="{1D4DEA9E-4ACE-3971-266E-B96206498CE7}"/>
          </ac:graphicFrameMkLst>
        </pc:graphicFrameChg>
        <pc:graphicFrameChg chg="mod modGraphic">
          <ac:chgData name="Daniel Richardson" userId="b12f1a219faba2ab" providerId="LiveId" clId="{48A87ABC-82F6-42DC-8A80-C9020C75021F}" dt="2024-04-19T10:02:42.313" v="552" actId="1035"/>
          <ac:graphicFrameMkLst>
            <pc:docMk/>
            <pc:sldMk cId="669929604" sldId="290"/>
            <ac:graphicFrameMk id="7" creationId="{676DD930-3EE2-046F-5CEB-75B005F644F5}"/>
          </ac:graphicFrameMkLst>
        </pc:graphicFrameChg>
        <pc:graphicFrameChg chg="add mod modGraphic">
          <ac:chgData name="Daniel Richardson" userId="b12f1a219faba2ab" providerId="LiveId" clId="{48A87ABC-82F6-42DC-8A80-C9020C75021F}" dt="2024-04-19T10:03:01.661" v="562" actId="21"/>
          <ac:graphicFrameMkLst>
            <pc:docMk/>
            <pc:sldMk cId="669929604" sldId="290"/>
            <ac:graphicFrameMk id="9" creationId="{3DFA2414-73C8-08ED-02B1-540FBAE468B9}"/>
          </ac:graphicFrameMkLst>
        </pc:graphicFrameChg>
        <pc:graphicFrameChg chg="del">
          <ac:chgData name="Daniel Richardson" userId="b12f1a219faba2ab" providerId="LiveId" clId="{48A87ABC-82F6-42DC-8A80-C9020C75021F}" dt="2024-04-19T10:02:32.731" v="533" actId="478"/>
          <ac:graphicFrameMkLst>
            <pc:docMk/>
            <pc:sldMk cId="669929604" sldId="290"/>
            <ac:graphicFrameMk id="28" creationId="{01E0290E-A9D0-D3BA-9A04-6642BEEF0324}"/>
          </ac:graphicFrameMkLst>
        </pc:graphicFrameChg>
      </pc:sldChg>
    </pc:docChg>
  </pc:docChgLst>
  <pc:docChgLst>
    <pc:chgData name="Daniel Richardson" userId="b12f1a219faba2ab" providerId="LiveId" clId="{DB16134E-C861-4ECC-A7A7-5183AF76CF04}"/>
    <pc:docChg chg="custSel modSld">
      <pc:chgData name="Daniel Richardson" userId="b12f1a219faba2ab" providerId="LiveId" clId="{DB16134E-C861-4ECC-A7A7-5183AF76CF04}" dt="2024-05-31T11:25:10.931" v="13"/>
      <pc:docMkLst>
        <pc:docMk/>
      </pc:docMkLst>
      <pc:sldChg chg="addSp modSp mod">
        <pc:chgData name="Daniel Richardson" userId="b12f1a219faba2ab" providerId="LiveId" clId="{DB16134E-C861-4ECC-A7A7-5183AF76CF04}" dt="2024-05-31T11:24:10.441" v="3" actId="1076"/>
        <pc:sldMkLst>
          <pc:docMk/>
          <pc:sldMk cId="1001803903" sldId="257"/>
        </pc:sldMkLst>
        <pc:picChg chg="add mod">
          <ac:chgData name="Daniel Richardson" userId="b12f1a219faba2ab" providerId="LiveId" clId="{DB16134E-C861-4ECC-A7A7-5183AF76CF04}" dt="2024-05-31T11:24:10.441" v="3" actId="1076"/>
          <ac:picMkLst>
            <pc:docMk/>
            <pc:sldMk cId="1001803903" sldId="257"/>
            <ac:picMk id="6" creationId="{B27F56C7-BBEB-BDD2-4089-57557D5BE5C7}"/>
          </ac:picMkLst>
        </pc:picChg>
      </pc:sldChg>
      <pc:sldChg chg="addSp modSp mod">
        <pc:chgData name="Daniel Richardson" userId="b12f1a219faba2ab" providerId="LiveId" clId="{DB16134E-C861-4ECC-A7A7-5183AF76CF04}" dt="2024-05-31T11:24:28.530" v="7" actId="1076"/>
        <pc:sldMkLst>
          <pc:docMk/>
          <pc:sldMk cId="2195567602" sldId="278"/>
        </pc:sldMkLst>
        <pc:picChg chg="add mod">
          <ac:chgData name="Daniel Richardson" userId="b12f1a219faba2ab" providerId="LiveId" clId="{DB16134E-C861-4ECC-A7A7-5183AF76CF04}" dt="2024-05-31T11:24:28.530" v="7" actId="1076"/>
          <ac:picMkLst>
            <pc:docMk/>
            <pc:sldMk cId="2195567602" sldId="278"/>
            <ac:picMk id="6" creationId="{1844217F-071C-452D-B343-09BDB0BCB53B}"/>
          </ac:picMkLst>
        </pc:picChg>
      </pc:sldChg>
      <pc:sldChg chg="addSp delSp modSp mod">
        <pc:chgData name="Daniel Richardson" userId="b12f1a219faba2ab" providerId="LiveId" clId="{DB16134E-C861-4ECC-A7A7-5183AF76CF04}" dt="2024-05-31T11:25:08.848" v="12" actId="21"/>
        <pc:sldMkLst>
          <pc:docMk/>
          <pc:sldMk cId="1962749814" sldId="288"/>
        </pc:sldMkLst>
        <pc:picChg chg="add del mod">
          <ac:chgData name="Daniel Richardson" userId="b12f1a219faba2ab" providerId="LiveId" clId="{DB16134E-C861-4ECC-A7A7-5183AF76CF04}" dt="2024-05-31T11:25:08.848" v="12" actId="21"/>
          <ac:picMkLst>
            <pc:docMk/>
            <pc:sldMk cId="1962749814" sldId="288"/>
            <ac:picMk id="5" creationId="{0C47264F-C059-54A7-46FE-C1D96767750D}"/>
          </ac:picMkLst>
        </pc:picChg>
      </pc:sldChg>
      <pc:sldChg chg="addSp modSp">
        <pc:chgData name="Daniel Richardson" userId="b12f1a219faba2ab" providerId="LiveId" clId="{DB16134E-C861-4ECC-A7A7-5183AF76CF04}" dt="2024-05-31T11:25:10.931" v="13"/>
        <pc:sldMkLst>
          <pc:docMk/>
          <pc:sldMk cId="1915929033" sldId="289"/>
        </pc:sldMkLst>
        <pc:picChg chg="add mod">
          <ac:chgData name="Daniel Richardson" userId="b12f1a219faba2ab" providerId="LiveId" clId="{DB16134E-C861-4ECC-A7A7-5183AF76CF04}" dt="2024-05-31T11:25:10.931" v="13"/>
          <ac:picMkLst>
            <pc:docMk/>
            <pc:sldMk cId="1915929033" sldId="289"/>
            <ac:picMk id="6" creationId="{0C47264F-C059-54A7-46FE-C1D96767750D}"/>
          </ac:picMkLst>
        </pc:picChg>
      </pc:sldChg>
    </pc:docChg>
  </pc:docChgLst>
  <pc:docChgLst>
    <pc:chgData name="Daniel Richardson" userId="b12f1a219faba2ab" providerId="LiveId" clId="{4DF0147F-A9C7-413B-A022-7DAEA7C5B6C1}"/>
    <pc:docChg chg="custSel addSld modSld">
      <pc:chgData name="Daniel Richardson" userId="b12f1a219faba2ab" providerId="LiveId" clId="{4DF0147F-A9C7-413B-A022-7DAEA7C5B6C1}" dt="2024-08-07T12:42:37.011" v="30" actId="12"/>
      <pc:docMkLst>
        <pc:docMk/>
      </pc:docMkLst>
      <pc:sldChg chg="modSp">
        <pc:chgData name="Daniel Richardson" userId="b12f1a219faba2ab" providerId="LiveId" clId="{4DF0147F-A9C7-413B-A022-7DAEA7C5B6C1}" dt="2024-08-07T12:42:27.066" v="28"/>
        <pc:sldMkLst>
          <pc:docMk/>
          <pc:sldMk cId="1001803903" sldId="257"/>
        </pc:sldMkLst>
        <pc:spChg chg="mod">
          <ac:chgData name="Daniel Richardson" userId="b12f1a219faba2ab" providerId="LiveId" clId="{4DF0147F-A9C7-413B-A022-7DAEA7C5B6C1}" dt="2024-08-07T12:42:27.066" v="28"/>
          <ac:spMkLst>
            <pc:docMk/>
            <pc:sldMk cId="1001803903" sldId="257"/>
            <ac:spMk id="2" creationId="{7D02B8F8-ADBC-B85C-2AB2-502AFAF04D0F}"/>
          </ac:spMkLst>
        </pc:spChg>
        <pc:spChg chg="mod">
          <ac:chgData name="Daniel Richardson" userId="b12f1a219faba2ab" providerId="LiveId" clId="{4DF0147F-A9C7-413B-A022-7DAEA7C5B6C1}" dt="2024-08-07T12:42:27.066" v="28"/>
          <ac:spMkLst>
            <pc:docMk/>
            <pc:sldMk cId="1001803903" sldId="257"/>
            <ac:spMk id="3" creationId="{FE75BD0E-2AE4-367B-527D-F06950CE7B1D}"/>
          </ac:spMkLst>
        </pc:spChg>
        <pc:picChg chg="mod">
          <ac:chgData name="Daniel Richardson" userId="b12f1a219faba2ab" providerId="LiveId" clId="{4DF0147F-A9C7-413B-A022-7DAEA7C5B6C1}" dt="2024-08-07T12:42:27.066" v="28"/>
          <ac:picMkLst>
            <pc:docMk/>
            <pc:sldMk cId="1001803903" sldId="257"/>
            <ac:picMk id="9" creationId="{009B3FA5-3ADB-1044-68E8-CF011466E560}"/>
          </ac:picMkLst>
        </pc:picChg>
      </pc:sldChg>
      <pc:sldChg chg="addSp delSp modSp mod chgLayout">
        <pc:chgData name="Daniel Richardson" userId="b12f1a219faba2ab" providerId="LiveId" clId="{4DF0147F-A9C7-413B-A022-7DAEA7C5B6C1}" dt="2024-08-07T12:42:37.011" v="30" actId="12"/>
        <pc:sldMkLst>
          <pc:docMk/>
          <pc:sldMk cId="1986243186" sldId="258"/>
        </pc:sldMkLst>
        <pc:spChg chg="mod ord">
          <ac:chgData name="Daniel Richardson" userId="b12f1a219faba2ab" providerId="LiveId" clId="{4DF0147F-A9C7-413B-A022-7DAEA7C5B6C1}" dt="2024-08-07T12:42:33.477" v="29" actId="6264"/>
          <ac:spMkLst>
            <pc:docMk/>
            <pc:sldMk cId="1986243186" sldId="258"/>
            <ac:spMk id="2" creationId="{AE9A52A7-4AA8-E9CE-EBAB-F2AC260BF86F}"/>
          </ac:spMkLst>
        </pc:spChg>
        <pc:spChg chg="mod ord">
          <ac:chgData name="Daniel Richardson" userId="b12f1a219faba2ab" providerId="LiveId" clId="{4DF0147F-A9C7-413B-A022-7DAEA7C5B6C1}" dt="2024-08-07T12:42:37.011" v="30" actId="12"/>
          <ac:spMkLst>
            <pc:docMk/>
            <pc:sldMk cId="1986243186" sldId="258"/>
            <ac:spMk id="3" creationId="{385DDA5F-F43C-B1CC-A9DB-E637A61ECE82}"/>
          </ac:spMkLst>
        </pc:spChg>
        <pc:spChg chg="add del mod">
          <ac:chgData name="Daniel Richardson" userId="b12f1a219faba2ab" providerId="LiveId" clId="{4DF0147F-A9C7-413B-A022-7DAEA7C5B6C1}" dt="2024-08-07T12:42:33.477" v="29" actId="6264"/>
          <ac:spMkLst>
            <pc:docMk/>
            <pc:sldMk cId="1986243186" sldId="258"/>
            <ac:spMk id="4" creationId="{549D6F66-2395-1B07-9FE4-5930F83817BB}"/>
          </ac:spMkLst>
        </pc:spChg>
        <pc:spChg chg="add del mod">
          <ac:chgData name="Daniel Richardson" userId="b12f1a219faba2ab" providerId="LiveId" clId="{4DF0147F-A9C7-413B-A022-7DAEA7C5B6C1}" dt="2024-08-07T12:42:33.477" v="29" actId="6264"/>
          <ac:spMkLst>
            <pc:docMk/>
            <pc:sldMk cId="1986243186" sldId="258"/>
            <ac:spMk id="6" creationId="{E912256F-2E75-E46D-A9A0-1E56E3897C91}"/>
          </ac:spMkLst>
        </pc:spChg>
        <pc:spChg chg="add del mod">
          <ac:chgData name="Daniel Richardson" userId="b12f1a219faba2ab" providerId="LiveId" clId="{4DF0147F-A9C7-413B-A022-7DAEA7C5B6C1}" dt="2024-08-07T12:42:33.477" v="29" actId="6264"/>
          <ac:spMkLst>
            <pc:docMk/>
            <pc:sldMk cId="1986243186" sldId="258"/>
            <ac:spMk id="7" creationId="{6756D3A2-9E6B-8E57-CC96-1CCD7C474699}"/>
          </ac:spMkLst>
        </pc:spChg>
        <pc:picChg chg="mod ord">
          <ac:chgData name="Daniel Richardson" userId="b12f1a219faba2ab" providerId="LiveId" clId="{4DF0147F-A9C7-413B-A022-7DAEA7C5B6C1}" dt="2024-08-07T12:42:33.477" v="29" actId="6264"/>
          <ac:picMkLst>
            <pc:docMk/>
            <pc:sldMk cId="1986243186" sldId="258"/>
            <ac:picMk id="5" creationId="{2A016779-4388-1FD6-C45A-3046476B4563}"/>
          </ac:picMkLst>
        </pc:picChg>
      </pc:sldChg>
      <pc:sldChg chg="modSp">
        <pc:chgData name="Daniel Richardson" userId="b12f1a219faba2ab" providerId="LiveId" clId="{4DF0147F-A9C7-413B-A022-7DAEA7C5B6C1}" dt="2024-08-07T12:42:27.066" v="28"/>
        <pc:sldMkLst>
          <pc:docMk/>
          <pc:sldMk cId="2872226947" sldId="259"/>
        </pc:sldMkLst>
        <pc:spChg chg="mod">
          <ac:chgData name="Daniel Richardson" userId="b12f1a219faba2ab" providerId="LiveId" clId="{4DF0147F-A9C7-413B-A022-7DAEA7C5B6C1}" dt="2024-08-07T12:42:27.066" v="28"/>
          <ac:spMkLst>
            <pc:docMk/>
            <pc:sldMk cId="2872226947" sldId="259"/>
            <ac:spMk id="2" creationId="{95A80BD0-DA60-059B-26E9-70245C27A897}"/>
          </ac:spMkLst>
        </pc:spChg>
        <pc:spChg chg="mod">
          <ac:chgData name="Daniel Richardson" userId="b12f1a219faba2ab" providerId="LiveId" clId="{4DF0147F-A9C7-413B-A022-7DAEA7C5B6C1}" dt="2024-08-07T12:42:27.066" v="28"/>
          <ac:spMkLst>
            <pc:docMk/>
            <pc:sldMk cId="2872226947" sldId="259"/>
            <ac:spMk id="3" creationId="{440ECF88-829F-87E4-3AA0-7D8DC3A36836}"/>
          </ac:spMkLst>
        </pc:spChg>
        <pc:picChg chg="mod">
          <ac:chgData name="Daniel Richardson" userId="b12f1a219faba2ab" providerId="LiveId" clId="{4DF0147F-A9C7-413B-A022-7DAEA7C5B6C1}" dt="2024-08-07T12:42:27.066" v="28"/>
          <ac:picMkLst>
            <pc:docMk/>
            <pc:sldMk cId="2872226947" sldId="259"/>
            <ac:picMk id="7" creationId="{EB75ABA4-ACD5-4652-A58F-A4D89F4322D2}"/>
          </ac:picMkLst>
        </pc:picChg>
      </pc:sldChg>
      <pc:sldChg chg="modSp">
        <pc:chgData name="Daniel Richardson" userId="b12f1a219faba2ab" providerId="LiveId" clId="{4DF0147F-A9C7-413B-A022-7DAEA7C5B6C1}" dt="2024-08-07T12:42:27.066" v="28"/>
        <pc:sldMkLst>
          <pc:docMk/>
          <pc:sldMk cId="3436593286" sldId="267"/>
        </pc:sldMkLst>
        <pc:spChg chg="mod">
          <ac:chgData name="Daniel Richardson" userId="b12f1a219faba2ab" providerId="LiveId" clId="{4DF0147F-A9C7-413B-A022-7DAEA7C5B6C1}" dt="2024-08-07T12:42:27.066" v="28"/>
          <ac:spMkLst>
            <pc:docMk/>
            <pc:sldMk cId="3436593286" sldId="267"/>
            <ac:spMk id="2" creationId="{4C26B46D-8F90-426C-8C74-18566683FF70}"/>
          </ac:spMkLst>
        </pc:spChg>
        <pc:spChg chg="mod">
          <ac:chgData name="Daniel Richardson" userId="b12f1a219faba2ab" providerId="LiveId" clId="{4DF0147F-A9C7-413B-A022-7DAEA7C5B6C1}" dt="2024-08-07T12:42:27.066" v="28"/>
          <ac:spMkLst>
            <pc:docMk/>
            <pc:sldMk cId="3436593286" sldId="267"/>
            <ac:spMk id="3" creationId="{C2200251-BFC7-4A0C-9329-7A74AA32F780}"/>
          </ac:spMkLst>
        </pc:spChg>
        <pc:picChg chg="mod">
          <ac:chgData name="Daniel Richardson" userId="b12f1a219faba2ab" providerId="LiveId" clId="{4DF0147F-A9C7-413B-A022-7DAEA7C5B6C1}" dt="2024-08-07T12:42:27.066" v="28"/>
          <ac:picMkLst>
            <pc:docMk/>
            <pc:sldMk cId="3436593286" sldId="267"/>
            <ac:picMk id="6" creationId="{7ED766F3-1509-653B-E397-A82293B58D52}"/>
          </ac:picMkLst>
        </pc:picChg>
      </pc:sldChg>
      <pc:sldChg chg="modSp">
        <pc:chgData name="Daniel Richardson" userId="b12f1a219faba2ab" providerId="LiveId" clId="{4DF0147F-A9C7-413B-A022-7DAEA7C5B6C1}" dt="2024-08-07T12:42:27.066" v="28"/>
        <pc:sldMkLst>
          <pc:docMk/>
          <pc:sldMk cId="3879582730" sldId="276"/>
        </pc:sldMkLst>
        <pc:spChg chg="mod">
          <ac:chgData name="Daniel Richardson" userId="b12f1a219faba2ab" providerId="LiveId" clId="{4DF0147F-A9C7-413B-A022-7DAEA7C5B6C1}" dt="2024-08-07T12:42:27.066" v="28"/>
          <ac:spMkLst>
            <pc:docMk/>
            <pc:sldMk cId="3879582730" sldId="276"/>
            <ac:spMk id="2" creationId="{9DC4C39E-8B65-5AA5-AFE4-8B3BE2290D93}"/>
          </ac:spMkLst>
        </pc:spChg>
        <pc:spChg chg="mod">
          <ac:chgData name="Daniel Richardson" userId="b12f1a219faba2ab" providerId="LiveId" clId="{4DF0147F-A9C7-413B-A022-7DAEA7C5B6C1}" dt="2024-08-07T12:42:27.066" v="28"/>
          <ac:spMkLst>
            <pc:docMk/>
            <pc:sldMk cId="3879582730" sldId="276"/>
            <ac:spMk id="4" creationId="{5ADAB920-D203-BEF9-F55C-FC5F5095BCD3}"/>
          </ac:spMkLst>
        </pc:spChg>
        <pc:picChg chg="mod">
          <ac:chgData name="Daniel Richardson" userId="b12f1a219faba2ab" providerId="LiveId" clId="{4DF0147F-A9C7-413B-A022-7DAEA7C5B6C1}" dt="2024-08-07T12:42:27.066" v="28"/>
          <ac:picMkLst>
            <pc:docMk/>
            <pc:sldMk cId="3879582730" sldId="276"/>
            <ac:picMk id="6" creationId="{0F534CF4-A62F-186B-238F-336BF637F726}"/>
          </ac:picMkLst>
        </pc:picChg>
      </pc:sldChg>
      <pc:sldChg chg="modSp">
        <pc:chgData name="Daniel Richardson" userId="b12f1a219faba2ab" providerId="LiveId" clId="{4DF0147F-A9C7-413B-A022-7DAEA7C5B6C1}" dt="2024-08-07T12:42:27.066" v="28"/>
        <pc:sldMkLst>
          <pc:docMk/>
          <pc:sldMk cId="2320480702" sldId="277"/>
        </pc:sldMkLst>
        <pc:spChg chg="mod">
          <ac:chgData name="Daniel Richardson" userId="b12f1a219faba2ab" providerId="LiveId" clId="{4DF0147F-A9C7-413B-A022-7DAEA7C5B6C1}" dt="2024-08-07T12:42:27.066" v="28"/>
          <ac:spMkLst>
            <pc:docMk/>
            <pc:sldMk cId="2320480702" sldId="277"/>
            <ac:spMk id="2" creationId="{3ED26E23-89F1-AD50-BA39-B57FE0701A56}"/>
          </ac:spMkLst>
        </pc:spChg>
        <pc:spChg chg="mod">
          <ac:chgData name="Daniel Richardson" userId="b12f1a219faba2ab" providerId="LiveId" clId="{4DF0147F-A9C7-413B-A022-7DAEA7C5B6C1}" dt="2024-08-07T12:42:27.066" v="28"/>
          <ac:spMkLst>
            <pc:docMk/>
            <pc:sldMk cId="2320480702" sldId="277"/>
            <ac:spMk id="4" creationId="{027502F6-C1CD-5535-4947-5A3751C8B927}"/>
          </ac:spMkLst>
        </pc:spChg>
        <pc:picChg chg="mod">
          <ac:chgData name="Daniel Richardson" userId="b12f1a219faba2ab" providerId="LiveId" clId="{4DF0147F-A9C7-413B-A022-7DAEA7C5B6C1}" dt="2024-08-07T12:42:27.066" v="28"/>
          <ac:picMkLst>
            <pc:docMk/>
            <pc:sldMk cId="2320480702" sldId="277"/>
            <ac:picMk id="6" creationId="{CDD46E2A-D5C0-AD16-1413-77C0FEB88F1A}"/>
          </ac:picMkLst>
        </pc:picChg>
      </pc:sldChg>
      <pc:sldChg chg="modSp">
        <pc:chgData name="Daniel Richardson" userId="b12f1a219faba2ab" providerId="LiveId" clId="{4DF0147F-A9C7-413B-A022-7DAEA7C5B6C1}" dt="2024-08-07T12:42:27.066" v="28"/>
        <pc:sldMkLst>
          <pc:docMk/>
          <pc:sldMk cId="2195567602" sldId="278"/>
        </pc:sldMkLst>
        <pc:spChg chg="mod">
          <ac:chgData name="Daniel Richardson" userId="b12f1a219faba2ab" providerId="LiveId" clId="{4DF0147F-A9C7-413B-A022-7DAEA7C5B6C1}" dt="2024-08-07T12:42:27.066" v="28"/>
          <ac:spMkLst>
            <pc:docMk/>
            <pc:sldMk cId="2195567602" sldId="278"/>
            <ac:spMk id="2" creationId="{EF089E0B-82FD-D5C4-4462-F6DF61FDE4F8}"/>
          </ac:spMkLst>
        </pc:spChg>
        <pc:spChg chg="mod">
          <ac:chgData name="Daniel Richardson" userId="b12f1a219faba2ab" providerId="LiveId" clId="{4DF0147F-A9C7-413B-A022-7DAEA7C5B6C1}" dt="2024-08-07T12:42:27.066" v="28"/>
          <ac:spMkLst>
            <pc:docMk/>
            <pc:sldMk cId="2195567602" sldId="278"/>
            <ac:spMk id="4" creationId="{28259D7D-880B-53C5-4E91-F742CC11AA35}"/>
          </ac:spMkLst>
        </pc:spChg>
        <pc:picChg chg="mod">
          <ac:chgData name="Daniel Richardson" userId="b12f1a219faba2ab" providerId="LiveId" clId="{4DF0147F-A9C7-413B-A022-7DAEA7C5B6C1}" dt="2024-08-07T12:42:27.066" v="28"/>
          <ac:picMkLst>
            <pc:docMk/>
            <pc:sldMk cId="2195567602" sldId="278"/>
            <ac:picMk id="8" creationId="{073F00A5-736C-BBE9-0E11-D9F5E150FCA6}"/>
          </ac:picMkLst>
        </pc:picChg>
      </pc:sldChg>
      <pc:sldChg chg="modSp">
        <pc:chgData name="Daniel Richardson" userId="b12f1a219faba2ab" providerId="LiveId" clId="{4DF0147F-A9C7-413B-A022-7DAEA7C5B6C1}" dt="2024-08-07T12:42:27.066" v="28"/>
        <pc:sldMkLst>
          <pc:docMk/>
          <pc:sldMk cId="2804293898" sldId="279"/>
        </pc:sldMkLst>
        <pc:spChg chg="mod">
          <ac:chgData name="Daniel Richardson" userId="b12f1a219faba2ab" providerId="LiveId" clId="{4DF0147F-A9C7-413B-A022-7DAEA7C5B6C1}" dt="2024-08-07T12:42:27.066" v="28"/>
          <ac:spMkLst>
            <pc:docMk/>
            <pc:sldMk cId="2804293898" sldId="279"/>
            <ac:spMk id="2" creationId="{C204DAEE-F467-739D-CC8C-6FA3C0643E9E}"/>
          </ac:spMkLst>
        </pc:spChg>
        <pc:spChg chg="mod">
          <ac:chgData name="Daniel Richardson" userId="b12f1a219faba2ab" providerId="LiveId" clId="{4DF0147F-A9C7-413B-A022-7DAEA7C5B6C1}" dt="2024-08-07T12:42:27.066" v="28"/>
          <ac:spMkLst>
            <pc:docMk/>
            <pc:sldMk cId="2804293898" sldId="279"/>
            <ac:spMk id="4" creationId="{752A1878-315B-6226-92BE-8263556A3740}"/>
          </ac:spMkLst>
        </pc:spChg>
        <pc:picChg chg="mod">
          <ac:chgData name="Daniel Richardson" userId="b12f1a219faba2ab" providerId="LiveId" clId="{4DF0147F-A9C7-413B-A022-7DAEA7C5B6C1}" dt="2024-08-07T12:42:27.066" v="28"/>
          <ac:picMkLst>
            <pc:docMk/>
            <pc:sldMk cId="2804293898" sldId="279"/>
            <ac:picMk id="5" creationId="{3734261E-D60A-1846-0AFD-2CF9C03FD6DE}"/>
          </ac:picMkLst>
        </pc:picChg>
      </pc:sldChg>
      <pc:sldChg chg="modSp">
        <pc:chgData name="Daniel Richardson" userId="b12f1a219faba2ab" providerId="LiveId" clId="{4DF0147F-A9C7-413B-A022-7DAEA7C5B6C1}" dt="2024-08-07T12:42:27.066" v="28"/>
        <pc:sldMkLst>
          <pc:docMk/>
          <pc:sldMk cId="3917350803" sldId="282"/>
        </pc:sldMkLst>
        <pc:spChg chg="mod">
          <ac:chgData name="Daniel Richardson" userId="b12f1a219faba2ab" providerId="LiveId" clId="{4DF0147F-A9C7-413B-A022-7DAEA7C5B6C1}" dt="2024-08-07T12:42:27.066" v="28"/>
          <ac:spMkLst>
            <pc:docMk/>
            <pc:sldMk cId="3917350803" sldId="282"/>
            <ac:spMk id="2" creationId="{8788E063-736D-8D8E-17E3-67B558D2C394}"/>
          </ac:spMkLst>
        </pc:spChg>
        <pc:spChg chg="mod">
          <ac:chgData name="Daniel Richardson" userId="b12f1a219faba2ab" providerId="LiveId" clId="{4DF0147F-A9C7-413B-A022-7DAEA7C5B6C1}" dt="2024-08-07T12:42:27.066" v="28"/>
          <ac:spMkLst>
            <pc:docMk/>
            <pc:sldMk cId="3917350803" sldId="282"/>
            <ac:spMk id="4" creationId="{5DC838C6-BCF1-9DCB-4EB2-07B0B58F2BBD}"/>
          </ac:spMkLst>
        </pc:spChg>
        <pc:picChg chg="mod">
          <ac:chgData name="Daniel Richardson" userId="b12f1a219faba2ab" providerId="LiveId" clId="{4DF0147F-A9C7-413B-A022-7DAEA7C5B6C1}" dt="2024-08-07T12:42:27.066" v="28"/>
          <ac:picMkLst>
            <pc:docMk/>
            <pc:sldMk cId="3917350803" sldId="282"/>
            <ac:picMk id="7" creationId="{D384DCCD-9798-8CF8-E705-47B9CC15B7B5}"/>
          </ac:picMkLst>
        </pc:picChg>
      </pc:sldChg>
      <pc:sldChg chg="modSp add mod">
        <pc:chgData name="Daniel Richardson" userId="b12f1a219faba2ab" providerId="LiveId" clId="{4DF0147F-A9C7-413B-A022-7DAEA7C5B6C1}" dt="2024-08-07T12:42:27.066" v="28"/>
        <pc:sldMkLst>
          <pc:docMk/>
          <pc:sldMk cId="3735420233" sldId="285"/>
        </pc:sldMkLst>
        <pc:spChg chg="mod">
          <ac:chgData name="Daniel Richardson" userId="b12f1a219faba2ab" providerId="LiveId" clId="{4DF0147F-A9C7-413B-A022-7DAEA7C5B6C1}" dt="2024-08-07T12:42:27.066" v="28"/>
          <ac:spMkLst>
            <pc:docMk/>
            <pc:sldMk cId="3735420233" sldId="285"/>
            <ac:spMk id="2" creationId="{614BBAB4-5D7D-B236-DC96-D1EF6C9D07C3}"/>
          </ac:spMkLst>
        </pc:spChg>
        <pc:spChg chg="mod">
          <ac:chgData name="Daniel Richardson" userId="b12f1a219faba2ab" providerId="LiveId" clId="{4DF0147F-A9C7-413B-A022-7DAEA7C5B6C1}" dt="2024-08-07T12:42:27.066" v="28"/>
          <ac:spMkLst>
            <pc:docMk/>
            <pc:sldMk cId="3735420233" sldId="285"/>
            <ac:spMk id="3" creationId="{09B4F0C8-876D-83E2-8B31-ACF454D8CD09}"/>
          </ac:spMkLst>
        </pc:spChg>
      </pc:sldChg>
      <pc:sldChg chg="modSp">
        <pc:chgData name="Daniel Richardson" userId="b12f1a219faba2ab" providerId="LiveId" clId="{4DF0147F-A9C7-413B-A022-7DAEA7C5B6C1}" dt="2024-08-07T12:42:27.066" v="28"/>
        <pc:sldMkLst>
          <pc:docMk/>
          <pc:sldMk cId="2594141076" sldId="286"/>
        </pc:sldMkLst>
        <pc:spChg chg="mod">
          <ac:chgData name="Daniel Richardson" userId="b12f1a219faba2ab" providerId="LiveId" clId="{4DF0147F-A9C7-413B-A022-7DAEA7C5B6C1}" dt="2024-08-07T12:42:27.066" v="28"/>
          <ac:spMkLst>
            <pc:docMk/>
            <pc:sldMk cId="2594141076" sldId="286"/>
            <ac:spMk id="2" creationId="{9DC4C39E-8B65-5AA5-AFE4-8B3BE2290D93}"/>
          </ac:spMkLst>
        </pc:spChg>
        <pc:spChg chg="mod">
          <ac:chgData name="Daniel Richardson" userId="b12f1a219faba2ab" providerId="LiveId" clId="{4DF0147F-A9C7-413B-A022-7DAEA7C5B6C1}" dt="2024-08-07T12:42:27.066" v="28"/>
          <ac:spMkLst>
            <pc:docMk/>
            <pc:sldMk cId="2594141076" sldId="286"/>
            <ac:spMk id="4" creationId="{5ADAB920-D203-BEF9-F55C-FC5F5095BCD3}"/>
          </ac:spMkLst>
        </pc:spChg>
        <pc:picChg chg="mod">
          <ac:chgData name="Daniel Richardson" userId="b12f1a219faba2ab" providerId="LiveId" clId="{4DF0147F-A9C7-413B-A022-7DAEA7C5B6C1}" dt="2024-08-07T12:42:27.066" v="28"/>
          <ac:picMkLst>
            <pc:docMk/>
            <pc:sldMk cId="2594141076" sldId="286"/>
            <ac:picMk id="7" creationId="{AE863EAE-9CD2-D312-1890-4BA7AB675806}"/>
          </ac:picMkLst>
        </pc:picChg>
      </pc:sldChg>
      <pc:sldChg chg="modSp">
        <pc:chgData name="Daniel Richardson" userId="b12f1a219faba2ab" providerId="LiveId" clId="{4DF0147F-A9C7-413B-A022-7DAEA7C5B6C1}" dt="2024-08-07T12:42:27.066" v="28"/>
        <pc:sldMkLst>
          <pc:docMk/>
          <pc:sldMk cId="760755732" sldId="287"/>
        </pc:sldMkLst>
        <pc:spChg chg="mod">
          <ac:chgData name="Daniel Richardson" userId="b12f1a219faba2ab" providerId="LiveId" clId="{4DF0147F-A9C7-413B-A022-7DAEA7C5B6C1}" dt="2024-08-07T12:42:27.066" v="28"/>
          <ac:spMkLst>
            <pc:docMk/>
            <pc:sldMk cId="760755732" sldId="287"/>
            <ac:spMk id="2" creationId="{9DC4C39E-8B65-5AA5-AFE4-8B3BE2290D93}"/>
          </ac:spMkLst>
        </pc:spChg>
        <pc:spChg chg="mod">
          <ac:chgData name="Daniel Richardson" userId="b12f1a219faba2ab" providerId="LiveId" clId="{4DF0147F-A9C7-413B-A022-7DAEA7C5B6C1}" dt="2024-08-07T12:42:27.066" v="28"/>
          <ac:spMkLst>
            <pc:docMk/>
            <pc:sldMk cId="760755732" sldId="287"/>
            <ac:spMk id="4" creationId="{5ADAB920-D203-BEF9-F55C-FC5F5095BCD3}"/>
          </ac:spMkLst>
        </pc:spChg>
        <pc:picChg chg="mod">
          <ac:chgData name="Daniel Richardson" userId="b12f1a219faba2ab" providerId="LiveId" clId="{4DF0147F-A9C7-413B-A022-7DAEA7C5B6C1}" dt="2024-08-07T12:42:27.066" v="28"/>
          <ac:picMkLst>
            <pc:docMk/>
            <pc:sldMk cId="760755732" sldId="287"/>
            <ac:picMk id="7" creationId="{A91E023F-E4BB-26BF-AB07-39C8961E9768}"/>
          </ac:picMkLst>
        </pc:picChg>
      </pc:sldChg>
      <pc:sldChg chg="modSp">
        <pc:chgData name="Daniel Richardson" userId="b12f1a219faba2ab" providerId="LiveId" clId="{4DF0147F-A9C7-413B-A022-7DAEA7C5B6C1}" dt="2024-08-07T12:42:27.066" v="28"/>
        <pc:sldMkLst>
          <pc:docMk/>
          <pc:sldMk cId="1962749814" sldId="288"/>
        </pc:sldMkLst>
        <pc:spChg chg="mod">
          <ac:chgData name="Daniel Richardson" userId="b12f1a219faba2ab" providerId="LiveId" clId="{4DF0147F-A9C7-413B-A022-7DAEA7C5B6C1}" dt="2024-08-07T12:42:27.066" v="28"/>
          <ac:spMkLst>
            <pc:docMk/>
            <pc:sldMk cId="1962749814" sldId="288"/>
            <ac:spMk id="2" creationId="{C204DAEE-F467-739D-CC8C-6FA3C0643E9E}"/>
          </ac:spMkLst>
        </pc:spChg>
        <pc:spChg chg="mod">
          <ac:chgData name="Daniel Richardson" userId="b12f1a219faba2ab" providerId="LiveId" clId="{4DF0147F-A9C7-413B-A022-7DAEA7C5B6C1}" dt="2024-08-07T12:42:27.066" v="28"/>
          <ac:spMkLst>
            <pc:docMk/>
            <pc:sldMk cId="1962749814" sldId="288"/>
            <ac:spMk id="4" creationId="{752A1878-315B-6226-92BE-8263556A3740}"/>
          </ac:spMkLst>
        </pc:spChg>
        <pc:picChg chg="mod">
          <ac:chgData name="Daniel Richardson" userId="b12f1a219faba2ab" providerId="LiveId" clId="{4DF0147F-A9C7-413B-A022-7DAEA7C5B6C1}" dt="2024-08-07T12:42:27.066" v="28"/>
          <ac:picMkLst>
            <pc:docMk/>
            <pc:sldMk cId="1962749814" sldId="288"/>
            <ac:picMk id="6" creationId="{E4508B78-19DA-5196-59A5-9D04E49DDE50}"/>
          </ac:picMkLst>
        </pc:picChg>
      </pc:sldChg>
      <pc:sldChg chg="modSp">
        <pc:chgData name="Daniel Richardson" userId="b12f1a219faba2ab" providerId="LiveId" clId="{4DF0147F-A9C7-413B-A022-7DAEA7C5B6C1}" dt="2024-08-07T12:42:27.066" v="28"/>
        <pc:sldMkLst>
          <pc:docMk/>
          <pc:sldMk cId="1915929033" sldId="289"/>
        </pc:sldMkLst>
        <pc:spChg chg="mod">
          <ac:chgData name="Daniel Richardson" userId="b12f1a219faba2ab" providerId="LiveId" clId="{4DF0147F-A9C7-413B-A022-7DAEA7C5B6C1}" dt="2024-08-07T12:42:27.066" v="28"/>
          <ac:spMkLst>
            <pc:docMk/>
            <pc:sldMk cId="1915929033" sldId="289"/>
            <ac:spMk id="2" creationId="{9DC4C39E-8B65-5AA5-AFE4-8B3BE2290D93}"/>
          </ac:spMkLst>
        </pc:spChg>
        <pc:spChg chg="mod">
          <ac:chgData name="Daniel Richardson" userId="b12f1a219faba2ab" providerId="LiveId" clId="{4DF0147F-A9C7-413B-A022-7DAEA7C5B6C1}" dt="2024-08-07T12:42:27.066" v="28"/>
          <ac:spMkLst>
            <pc:docMk/>
            <pc:sldMk cId="1915929033" sldId="289"/>
            <ac:spMk id="4" creationId="{5ADAB920-D203-BEF9-F55C-FC5F5095BCD3}"/>
          </ac:spMkLst>
        </pc:spChg>
        <pc:picChg chg="mod">
          <ac:chgData name="Daniel Richardson" userId="b12f1a219faba2ab" providerId="LiveId" clId="{4DF0147F-A9C7-413B-A022-7DAEA7C5B6C1}" dt="2024-08-07T12:42:27.066" v="28"/>
          <ac:picMkLst>
            <pc:docMk/>
            <pc:sldMk cId="1915929033" sldId="289"/>
            <ac:picMk id="8" creationId="{67290F04-CB07-0A69-2FB9-8D1B4F8C264E}"/>
          </ac:picMkLst>
        </pc:picChg>
      </pc:sldChg>
      <pc:sldChg chg="modSp">
        <pc:chgData name="Daniel Richardson" userId="b12f1a219faba2ab" providerId="LiveId" clId="{4DF0147F-A9C7-413B-A022-7DAEA7C5B6C1}" dt="2024-08-07T12:42:27.066" v="28"/>
        <pc:sldMkLst>
          <pc:docMk/>
          <pc:sldMk cId="669929604" sldId="290"/>
        </pc:sldMkLst>
        <pc:spChg chg="mod">
          <ac:chgData name="Daniel Richardson" userId="b12f1a219faba2ab" providerId="LiveId" clId="{4DF0147F-A9C7-413B-A022-7DAEA7C5B6C1}" dt="2024-08-07T12:42:27.066" v="28"/>
          <ac:spMkLst>
            <pc:docMk/>
            <pc:sldMk cId="669929604" sldId="290"/>
            <ac:spMk id="2" creationId="{9DC4C39E-8B65-5AA5-AFE4-8B3BE2290D93}"/>
          </ac:spMkLst>
        </pc:spChg>
        <pc:spChg chg="mod">
          <ac:chgData name="Daniel Richardson" userId="b12f1a219faba2ab" providerId="LiveId" clId="{4DF0147F-A9C7-413B-A022-7DAEA7C5B6C1}" dt="2024-08-07T12:42:27.066" v="28"/>
          <ac:spMkLst>
            <pc:docMk/>
            <pc:sldMk cId="669929604" sldId="290"/>
            <ac:spMk id="4" creationId="{5ADAB920-D203-BEF9-F55C-FC5F5095BCD3}"/>
          </ac:spMkLst>
        </pc:spChg>
        <pc:picChg chg="mod">
          <ac:chgData name="Daniel Richardson" userId="b12f1a219faba2ab" providerId="LiveId" clId="{4DF0147F-A9C7-413B-A022-7DAEA7C5B6C1}" dt="2024-08-07T12:42:27.066" v="28"/>
          <ac:picMkLst>
            <pc:docMk/>
            <pc:sldMk cId="669929604" sldId="290"/>
            <ac:picMk id="6" creationId="{A0B881A2-2D6D-EEA0-0650-44DB045BDEBB}"/>
          </ac:picMkLst>
        </pc:picChg>
      </pc:sldChg>
      <pc:sldChg chg="modSp add">
        <pc:chgData name="Daniel Richardson" userId="b12f1a219faba2ab" providerId="LiveId" clId="{4DF0147F-A9C7-413B-A022-7DAEA7C5B6C1}" dt="2024-08-07T12:42:27.066" v="28"/>
        <pc:sldMkLst>
          <pc:docMk/>
          <pc:sldMk cId="862802560" sldId="291"/>
        </pc:sldMkLst>
        <pc:spChg chg="mod">
          <ac:chgData name="Daniel Richardson" userId="b12f1a219faba2ab" providerId="LiveId" clId="{4DF0147F-A9C7-413B-A022-7DAEA7C5B6C1}" dt="2024-08-07T12:42:27.066" v="28"/>
          <ac:spMkLst>
            <pc:docMk/>
            <pc:sldMk cId="862802560" sldId="291"/>
            <ac:spMk id="5" creationId="{9A2EEA2A-9CD8-4C00-B5CA-994902CF959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147736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5481379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a:p>
        </p:txBody>
      </p:sp>
    </p:spTree>
    <p:extLst>
      <p:ext uri="{BB962C8B-B14F-4D97-AF65-F5344CB8AC3E}">
        <p14:creationId xmlns:p14="http://schemas.microsoft.com/office/powerpoint/2010/main" val="1708729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744756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215061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8/7/2024</a:t>
            </a:fld>
            <a:endParaRPr lang="en-US"/>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11709870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knowitallninja.com/lessons/data-transfer-methods/#keyterms"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BBAB4-5D7D-B236-DC96-D1EF6C9D07C3}"/>
              </a:ext>
            </a:extLst>
          </p:cNvPr>
          <p:cNvSpPr>
            <a:spLocks noGrp="1"/>
          </p:cNvSpPr>
          <p:nvPr>
            <p:ph type="ctrTitle"/>
          </p:nvPr>
        </p:nvSpPr>
        <p:spPr/>
        <p:txBody>
          <a:bodyPr/>
          <a:lstStyle/>
          <a:p>
            <a:r>
              <a:rPr lang="en-GB" dirty="0"/>
              <a:t>Binary &amp; Decimal Numbers</a:t>
            </a:r>
          </a:p>
        </p:txBody>
      </p:sp>
      <p:sp>
        <p:nvSpPr>
          <p:cNvPr id="3" name="Subtitle 2">
            <a:extLst>
              <a:ext uri="{FF2B5EF4-FFF2-40B4-BE49-F238E27FC236}">
                <a16:creationId xmlns:a16="http://schemas.microsoft.com/office/drawing/2014/main" id="{09B4F0C8-876D-83E2-8B31-ACF454D8CD09}"/>
              </a:ext>
            </a:extLst>
          </p:cNvPr>
          <p:cNvSpPr>
            <a:spLocks noGrp="1"/>
          </p:cNvSpPr>
          <p:nvPr>
            <p:ph type="subTitle" idx="1"/>
          </p:nvPr>
        </p:nvSpPr>
        <p:spPr/>
        <p:txBody>
          <a:bodyPr/>
          <a:lstStyle/>
          <a:p>
            <a:r>
              <a:rPr lang="en-GB" dirty="0"/>
              <a:t>Computer Systems</a:t>
            </a:r>
          </a:p>
        </p:txBody>
      </p:sp>
    </p:spTree>
    <p:extLst>
      <p:ext uri="{BB962C8B-B14F-4D97-AF65-F5344CB8AC3E}">
        <p14:creationId xmlns:p14="http://schemas.microsoft.com/office/powerpoint/2010/main" val="3735420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Decimal to Binary</a:t>
            </a:r>
          </a:p>
        </p:txBody>
      </p:sp>
      <p:pic>
        <p:nvPicPr>
          <p:cNvPr id="7" name="Picture Placeholder 6">
            <a:extLst>
              <a:ext uri="{FF2B5EF4-FFF2-40B4-BE49-F238E27FC236}">
                <a16:creationId xmlns:a16="http://schemas.microsoft.com/office/drawing/2014/main" id="{A91E023F-E4BB-26BF-AB07-39C8961E976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a:bodyPr>
          <a:lstStyle/>
          <a:p>
            <a:pPr>
              <a:lnSpc>
                <a:spcPct val="150000"/>
              </a:lnSpc>
            </a:pPr>
            <a:r>
              <a:rPr lang="en-US" b="1" dirty="0"/>
              <a:t>Step 5</a:t>
            </a:r>
          </a:p>
          <a:p>
            <a:pPr>
              <a:lnSpc>
                <a:spcPct val="150000"/>
              </a:lnSpc>
            </a:pPr>
            <a:r>
              <a:rPr lang="en-US" dirty="0"/>
              <a:t>Move onto the 2 column. Can 2 fit into 1?</a:t>
            </a:r>
          </a:p>
          <a:p>
            <a:pPr>
              <a:lnSpc>
                <a:spcPct val="150000"/>
              </a:lnSpc>
            </a:pPr>
            <a:r>
              <a:rPr lang="en-US" dirty="0"/>
              <a:t>No, so we don’t have one of these, so we put a 0 in the 2 column.</a:t>
            </a:r>
            <a:br>
              <a:rPr lang="en-US" dirty="0"/>
            </a:br>
            <a:br>
              <a:rPr lang="en-US" dirty="0"/>
            </a:br>
            <a:endParaRPr lang="en-US" dirty="0"/>
          </a:p>
          <a:p>
            <a:pPr>
              <a:lnSpc>
                <a:spcPct val="150000"/>
              </a:lnSpc>
            </a:pPr>
            <a:r>
              <a:rPr lang="en-US" b="1" dirty="0"/>
              <a:t>Step 6</a:t>
            </a:r>
          </a:p>
          <a:p>
            <a:pPr>
              <a:lnSpc>
                <a:spcPct val="150000"/>
              </a:lnSpc>
            </a:pPr>
            <a:r>
              <a:rPr lang="en-US" dirty="0"/>
              <a:t>Move onto the 1 column (our least significant bit). Can 1 fit into 1?</a:t>
            </a:r>
          </a:p>
          <a:p>
            <a:pPr>
              <a:lnSpc>
                <a:spcPct val="150000"/>
              </a:lnSpc>
            </a:pPr>
            <a:r>
              <a:rPr lang="en-US" dirty="0"/>
              <a:t>Yes, so we have one of these, so we put a 1 in the 1 column.</a:t>
            </a:r>
            <a:br>
              <a:rPr lang="en-US" dirty="0"/>
            </a:br>
            <a:br>
              <a:rPr lang="en-US" dirty="0"/>
            </a:br>
            <a:endParaRPr lang="en-US" dirty="0"/>
          </a:p>
          <a:p>
            <a:pPr>
              <a:lnSpc>
                <a:spcPct val="150000"/>
              </a:lnSpc>
            </a:pPr>
            <a:r>
              <a:rPr lang="en-US" dirty="0"/>
              <a:t>Now we have to take 1 away from 1. 1 – 1 = 0.</a:t>
            </a:r>
          </a:p>
          <a:p>
            <a:pPr>
              <a:lnSpc>
                <a:spcPct val="150000"/>
              </a:lnSpc>
            </a:pPr>
            <a:r>
              <a:rPr lang="en-US" dirty="0"/>
              <a:t>And our conversion is now finished!</a:t>
            </a:r>
          </a:p>
          <a:p>
            <a:pPr>
              <a:lnSpc>
                <a:spcPct val="150000"/>
              </a:lnSpc>
            </a:pPr>
            <a:endParaRPr lang="en-US" dirty="0"/>
          </a:p>
          <a:p>
            <a:pPr>
              <a:lnSpc>
                <a:spcPct val="150000"/>
              </a:lnSpc>
            </a:pPr>
            <a:endParaRPr lang="en-US" dirty="0"/>
          </a:p>
        </p:txBody>
      </p:sp>
      <p:graphicFrame>
        <p:nvGraphicFramePr>
          <p:cNvPr id="5" name="Table 4">
            <a:extLst>
              <a:ext uri="{FF2B5EF4-FFF2-40B4-BE49-F238E27FC236}">
                <a16:creationId xmlns:a16="http://schemas.microsoft.com/office/drawing/2014/main" id="{D8512DDA-8F58-8D5A-F083-359FBABC000B}"/>
              </a:ext>
            </a:extLst>
          </p:cNvPr>
          <p:cNvGraphicFramePr>
            <a:graphicFrameLocks noGrp="1"/>
          </p:cNvGraphicFramePr>
          <p:nvPr>
            <p:extLst>
              <p:ext uri="{D42A27DB-BD31-4B8C-83A1-F6EECF244321}">
                <p14:modId xmlns:p14="http://schemas.microsoft.com/office/powerpoint/2010/main" val="3571024168"/>
              </p:ext>
            </p:extLst>
          </p:nvPr>
        </p:nvGraphicFramePr>
        <p:xfrm>
          <a:off x="457200" y="2740493"/>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graphicFrame>
        <p:nvGraphicFramePr>
          <p:cNvPr id="9" name="Table 8">
            <a:extLst>
              <a:ext uri="{FF2B5EF4-FFF2-40B4-BE49-F238E27FC236}">
                <a16:creationId xmlns:a16="http://schemas.microsoft.com/office/drawing/2014/main" id="{70FFF0CB-6151-A2C6-DEE6-30948E7688E0}"/>
              </a:ext>
            </a:extLst>
          </p:cNvPr>
          <p:cNvGraphicFramePr>
            <a:graphicFrameLocks noGrp="1"/>
          </p:cNvGraphicFramePr>
          <p:nvPr>
            <p:extLst>
              <p:ext uri="{D42A27DB-BD31-4B8C-83A1-F6EECF244321}">
                <p14:modId xmlns:p14="http://schemas.microsoft.com/office/powerpoint/2010/main" val="1463281853"/>
              </p:ext>
            </p:extLst>
          </p:nvPr>
        </p:nvGraphicFramePr>
        <p:xfrm>
          <a:off x="457200" y="4816189"/>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760755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8E063-736D-8D8E-17E3-67B558D2C394}"/>
              </a:ext>
            </a:extLst>
          </p:cNvPr>
          <p:cNvSpPr>
            <a:spLocks noGrp="1"/>
          </p:cNvSpPr>
          <p:nvPr>
            <p:ph type="title"/>
          </p:nvPr>
        </p:nvSpPr>
        <p:spPr/>
        <p:txBody>
          <a:bodyPr/>
          <a:lstStyle/>
          <a:p>
            <a:r>
              <a:rPr lang="en-US" dirty="0"/>
              <a:t>Converting Decimal to Binary</a:t>
            </a:r>
          </a:p>
        </p:txBody>
      </p:sp>
      <p:pic>
        <p:nvPicPr>
          <p:cNvPr id="7" name="Picture Placeholder 6">
            <a:extLst>
              <a:ext uri="{FF2B5EF4-FFF2-40B4-BE49-F238E27FC236}">
                <a16:creationId xmlns:a16="http://schemas.microsoft.com/office/drawing/2014/main" id="{D384DCCD-9798-8CF8-E705-47B9CC15B7B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DC838C6-BCF1-9DCB-4EB2-07B0B58F2BBD}"/>
              </a:ext>
            </a:extLst>
          </p:cNvPr>
          <p:cNvSpPr>
            <a:spLocks noGrp="1"/>
          </p:cNvSpPr>
          <p:nvPr>
            <p:ph type="body" sz="quarter" idx="12"/>
          </p:nvPr>
        </p:nvSpPr>
        <p:spPr/>
        <p:txBody>
          <a:bodyPr/>
          <a:lstStyle/>
          <a:p>
            <a:pPr>
              <a:lnSpc>
                <a:spcPct val="150000"/>
              </a:lnSpc>
            </a:pPr>
            <a:r>
              <a:rPr lang="en-US" dirty="0"/>
              <a:t>Basically, you need to keep subtracting until you reach zero, and your final number MUST be either a 0 or a 1. </a:t>
            </a:r>
          </a:p>
          <a:p>
            <a:pPr>
              <a:lnSpc>
                <a:spcPct val="150000"/>
              </a:lnSpc>
            </a:pPr>
            <a:r>
              <a:rPr lang="en-US" dirty="0"/>
              <a:t>If you end up with anything other than 0 or 1, then your math has gone wrong.</a:t>
            </a:r>
          </a:p>
          <a:p>
            <a:pPr>
              <a:lnSpc>
                <a:spcPct val="150000"/>
              </a:lnSpc>
            </a:pPr>
            <a:r>
              <a:rPr lang="en-US" dirty="0"/>
              <a:t>So, the number 25 in the 6-bit binary is 011001, which is correct.</a:t>
            </a:r>
          </a:p>
          <a:p>
            <a:pPr>
              <a:lnSpc>
                <a:spcPct val="150000"/>
              </a:lnSpc>
            </a:pPr>
            <a:r>
              <a:rPr lang="en-US" dirty="0"/>
              <a:t>You must always give your answer in the required number of bits. Your exam will usually want your answer in 8 bits.</a:t>
            </a:r>
          </a:p>
          <a:p>
            <a:pPr>
              <a:lnSpc>
                <a:spcPct val="150000"/>
              </a:lnSpc>
            </a:pPr>
            <a:r>
              <a:rPr lang="en-US" dirty="0"/>
              <a:t>The number 25 in 8-bit binary is:</a:t>
            </a:r>
          </a:p>
          <a:p>
            <a:pPr>
              <a:lnSpc>
                <a:spcPct val="150000"/>
              </a:lnSpc>
            </a:pPr>
            <a:br>
              <a:rPr lang="en-US" dirty="0"/>
            </a:br>
            <a:br>
              <a:rPr lang="en-US" dirty="0"/>
            </a:br>
            <a:endParaRPr lang="en-US" dirty="0"/>
          </a:p>
        </p:txBody>
      </p:sp>
      <p:graphicFrame>
        <p:nvGraphicFramePr>
          <p:cNvPr id="5" name="Table 4">
            <a:extLst>
              <a:ext uri="{FF2B5EF4-FFF2-40B4-BE49-F238E27FC236}">
                <a16:creationId xmlns:a16="http://schemas.microsoft.com/office/drawing/2014/main" id="{B004664C-F603-C92C-3E1F-6F6DAB9DDEB6}"/>
              </a:ext>
            </a:extLst>
          </p:cNvPr>
          <p:cNvGraphicFramePr>
            <a:graphicFrameLocks noGrp="1"/>
          </p:cNvGraphicFramePr>
          <p:nvPr>
            <p:extLst>
              <p:ext uri="{D42A27DB-BD31-4B8C-83A1-F6EECF244321}">
                <p14:modId xmlns:p14="http://schemas.microsoft.com/office/powerpoint/2010/main" val="4159726271"/>
              </p:ext>
            </p:extLst>
          </p:nvPr>
        </p:nvGraphicFramePr>
        <p:xfrm>
          <a:off x="457200" y="4660008"/>
          <a:ext cx="5544360" cy="612000"/>
        </p:xfrm>
        <a:graphic>
          <a:graphicData uri="http://schemas.openxmlformats.org/drawingml/2006/table">
            <a:tbl>
              <a:tblPr firstRow="1" bandRow="1">
                <a:tableStyleId>{D27102A9-8310-4765-A935-A1911B00CA55}</a:tableStyleId>
              </a:tblPr>
              <a:tblGrid>
                <a:gridCol w="693045">
                  <a:extLst>
                    <a:ext uri="{9D8B030D-6E8A-4147-A177-3AD203B41FA5}">
                      <a16:colId xmlns:a16="http://schemas.microsoft.com/office/drawing/2014/main" val="962047265"/>
                    </a:ext>
                  </a:extLst>
                </a:gridCol>
                <a:gridCol w="693045">
                  <a:extLst>
                    <a:ext uri="{9D8B030D-6E8A-4147-A177-3AD203B41FA5}">
                      <a16:colId xmlns:a16="http://schemas.microsoft.com/office/drawing/2014/main" val="1419136389"/>
                    </a:ext>
                  </a:extLst>
                </a:gridCol>
                <a:gridCol w="693045">
                  <a:extLst>
                    <a:ext uri="{9D8B030D-6E8A-4147-A177-3AD203B41FA5}">
                      <a16:colId xmlns:a16="http://schemas.microsoft.com/office/drawing/2014/main" val="2298173123"/>
                    </a:ext>
                  </a:extLst>
                </a:gridCol>
                <a:gridCol w="693045">
                  <a:extLst>
                    <a:ext uri="{9D8B030D-6E8A-4147-A177-3AD203B41FA5}">
                      <a16:colId xmlns:a16="http://schemas.microsoft.com/office/drawing/2014/main" val="1869782238"/>
                    </a:ext>
                  </a:extLst>
                </a:gridCol>
                <a:gridCol w="693045">
                  <a:extLst>
                    <a:ext uri="{9D8B030D-6E8A-4147-A177-3AD203B41FA5}">
                      <a16:colId xmlns:a16="http://schemas.microsoft.com/office/drawing/2014/main" val="3017498098"/>
                    </a:ext>
                  </a:extLst>
                </a:gridCol>
                <a:gridCol w="693045">
                  <a:extLst>
                    <a:ext uri="{9D8B030D-6E8A-4147-A177-3AD203B41FA5}">
                      <a16:colId xmlns:a16="http://schemas.microsoft.com/office/drawing/2014/main" val="2239016622"/>
                    </a:ext>
                  </a:extLst>
                </a:gridCol>
                <a:gridCol w="693045">
                  <a:extLst>
                    <a:ext uri="{9D8B030D-6E8A-4147-A177-3AD203B41FA5}">
                      <a16:colId xmlns:a16="http://schemas.microsoft.com/office/drawing/2014/main" val="1429182933"/>
                    </a:ext>
                  </a:extLst>
                </a:gridCol>
                <a:gridCol w="693045">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128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64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3917350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DAEE-F467-739D-CC8C-6FA3C0643E9E}"/>
              </a:ext>
            </a:extLst>
          </p:cNvPr>
          <p:cNvSpPr>
            <a:spLocks noGrp="1"/>
          </p:cNvSpPr>
          <p:nvPr>
            <p:ph type="title"/>
          </p:nvPr>
        </p:nvSpPr>
        <p:spPr/>
        <p:txBody>
          <a:bodyPr/>
          <a:lstStyle/>
          <a:p>
            <a:pPr>
              <a:lnSpc>
                <a:spcPct val="100000"/>
              </a:lnSpc>
            </a:pPr>
            <a:r>
              <a:rPr lang="en-US" dirty="0"/>
              <a:t>Converting Decimal to Binary</a:t>
            </a:r>
          </a:p>
        </p:txBody>
      </p:sp>
      <p:pic>
        <p:nvPicPr>
          <p:cNvPr id="6" name="Picture Placeholder 5">
            <a:extLst>
              <a:ext uri="{FF2B5EF4-FFF2-40B4-BE49-F238E27FC236}">
                <a16:creationId xmlns:a16="http://schemas.microsoft.com/office/drawing/2014/main" id="{E4508B78-19DA-5196-59A5-9D04E49DDE5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752A1878-315B-6226-92BE-8263556A3740}"/>
              </a:ext>
            </a:extLst>
          </p:cNvPr>
          <p:cNvSpPr>
            <a:spLocks noGrp="1"/>
          </p:cNvSpPr>
          <p:nvPr>
            <p:ph type="body" sz="quarter" idx="12"/>
          </p:nvPr>
        </p:nvSpPr>
        <p:spPr/>
        <p:txBody>
          <a:bodyPr/>
          <a:lstStyle/>
          <a:p>
            <a:pPr marL="0" indent="0" fontAlgn="base">
              <a:lnSpc>
                <a:spcPct val="150000"/>
              </a:lnSpc>
              <a:spcAft>
                <a:spcPts val="1200"/>
              </a:spcAft>
              <a:buNone/>
            </a:pPr>
            <a:r>
              <a:rPr lang="en-US" dirty="0"/>
              <a:t>There’s one final thing to note when converting a decimal number to binary.</a:t>
            </a:r>
          </a:p>
          <a:p>
            <a:pPr marL="0" indent="0" fontAlgn="base">
              <a:lnSpc>
                <a:spcPct val="150000"/>
              </a:lnSpc>
              <a:spcAft>
                <a:spcPts val="1200"/>
              </a:spcAft>
              <a:buNone/>
            </a:pPr>
            <a:r>
              <a:rPr lang="en-US" dirty="0"/>
              <a:t>In decimal, if a number starts with a 0, it is usually ignored. For example, we never say, “I’ll have 05 bags of crisps”. </a:t>
            </a:r>
          </a:p>
          <a:p>
            <a:pPr marL="0" indent="0" fontAlgn="base">
              <a:lnSpc>
                <a:spcPct val="150000"/>
              </a:lnSpc>
              <a:spcAft>
                <a:spcPts val="1200"/>
              </a:spcAft>
              <a:buNone/>
            </a:pPr>
            <a:r>
              <a:rPr lang="en-US" dirty="0"/>
              <a:t>However, in binary, it is important that these are written down, as you will then use the required number of bits.</a:t>
            </a:r>
          </a:p>
        </p:txBody>
      </p:sp>
    </p:spTree>
    <p:extLst>
      <p:ext uri="{BB962C8B-B14F-4D97-AF65-F5344CB8AC3E}">
        <p14:creationId xmlns:p14="http://schemas.microsoft.com/office/powerpoint/2010/main" val="1962749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Binary to Decimal</a:t>
            </a:r>
          </a:p>
        </p:txBody>
      </p:sp>
      <p:pic>
        <p:nvPicPr>
          <p:cNvPr id="8" name="Picture Placeholder 7">
            <a:extLst>
              <a:ext uri="{FF2B5EF4-FFF2-40B4-BE49-F238E27FC236}">
                <a16:creationId xmlns:a16="http://schemas.microsoft.com/office/drawing/2014/main" id="{67290F04-CB07-0A69-2FB9-8D1B4F8C264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a:bodyPr>
          <a:lstStyle/>
          <a:p>
            <a:pPr>
              <a:lnSpc>
                <a:spcPct val="150000"/>
              </a:lnSpc>
            </a:pPr>
            <a:r>
              <a:rPr lang="en-US" dirty="0"/>
              <a:t>In order to convert from binary to decimal, we take our binary number and put it in the columns.</a:t>
            </a:r>
          </a:p>
          <a:p>
            <a:pPr>
              <a:lnSpc>
                <a:spcPct val="150000"/>
              </a:lnSpc>
            </a:pPr>
            <a:r>
              <a:rPr lang="en-US" dirty="0"/>
              <a:t>Let’s take the number 25 again. In a 6-bit binary, we saw that this was 011001.</a:t>
            </a:r>
            <a:br>
              <a:rPr lang="en-US" dirty="0"/>
            </a:br>
            <a:br>
              <a:rPr lang="en-US" dirty="0"/>
            </a:br>
            <a:endParaRPr lang="en-US" dirty="0"/>
          </a:p>
          <a:p>
            <a:pPr>
              <a:lnSpc>
                <a:spcPct val="150000"/>
              </a:lnSpc>
            </a:pPr>
            <a:r>
              <a:rPr lang="en-US" dirty="0"/>
              <a:t>To convert this back into decimals, we need to work out which columns have a ONE in them.</a:t>
            </a:r>
          </a:p>
          <a:p>
            <a:pPr>
              <a:lnSpc>
                <a:spcPct val="150000"/>
              </a:lnSpc>
            </a:pPr>
            <a:br>
              <a:rPr lang="en-US" dirty="0"/>
            </a:br>
            <a:endParaRPr lang="en-US" dirty="0"/>
          </a:p>
          <a:p>
            <a:pPr>
              <a:lnSpc>
                <a:spcPct val="150000"/>
              </a:lnSpc>
            </a:pPr>
            <a:r>
              <a:rPr lang="en-US" dirty="0"/>
              <a:t>Then, we simply need to add up these column heading values: 16+8+1=</a:t>
            </a:r>
            <a:r>
              <a:rPr lang="en-US" b="1" u="sng" dirty="0"/>
              <a:t>25</a:t>
            </a:r>
            <a:r>
              <a:rPr lang="en-US" dirty="0"/>
              <a:t>.</a:t>
            </a:r>
          </a:p>
          <a:p>
            <a:pPr>
              <a:lnSpc>
                <a:spcPct val="150000"/>
              </a:lnSpc>
            </a:pPr>
            <a:r>
              <a:rPr lang="en-US" dirty="0"/>
              <a:t>And that’s all it takes.</a:t>
            </a:r>
          </a:p>
        </p:txBody>
      </p:sp>
      <p:graphicFrame>
        <p:nvGraphicFramePr>
          <p:cNvPr id="28" name="Table 27">
            <a:extLst>
              <a:ext uri="{FF2B5EF4-FFF2-40B4-BE49-F238E27FC236}">
                <a16:creationId xmlns:a16="http://schemas.microsoft.com/office/drawing/2014/main" id="{01E0290E-A9D0-D3BA-9A04-6642BEEF0324}"/>
              </a:ext>
            </a:extLst>
          </p:cNvPr>
          <p:cNvGraphicFramePr>
            <a:graphicFrameLocks noGrp="1"/>
          </p:cNvGraphicFramePr>
          <p:nvPr>
            <p:extLst>
              <p:ext uri="{D42A27DB-BD31-4B8C-83A1-F6EECF244321}">
                <p14:modId xmlns:p14="http://schemas.microsoft.com/office/powerpoint/2010/main" val="3785635183"/>
              </p:ext>
            </p:extLst>
          </p:nvPr>
        </p:nvGraphicFramePr>
        <p:xfrm>
          <a:off x="457200" y="4406355"/>
          <a:ext cx="2754000" cy="612000"/>
        </p:xfrm>
        <a:graphic>
          <a:graphicData uri="http://schemas.openxmlformats.org/drawingml/2006/table">
            <a:tbl>
              <a:tblPr firstRow="1" bandRow="1">
                <a:tableStyleId>{D27102A9-8310-4765-A935-A1911B00CA55}</a:tableStyleId>
              </a:tblPr>
              <a:tblGrid>
                <a:gridCol w="918000">
                  <a:extLst>
                    <a:ext uri="{9D8B030D-6E8A-4147-A177-3AD203B41FA5}">
                      <a16:colId xmlns:a16="http://schemas.microsoft.com/office/drawing/2014/main" val="1024723495"/>
                    </a:ext>
                  </a:extLst>
                </a:gridCol>
                <a:gridCol w="918000">
                  <a:extLst>
                    <a:ext uri="{9D8B030D-6E8A-4147-A177-3AD203B41FA5}">
                      <a16:colId xmlns:a16="http://schemas.microsoft.com/office/drawing/2014/main" val="2336049632"/>
                    </a:ext>
                  </a:extLst>
                </a:gridCol>
                <a:gridCol w="918000">
                  <a:extLst>
                    <a:ext uri="{9D8B030D-6E8A-4147-A177-3AD203B41FA5}">
                      <a16:colId xmlns:a16="http://schemas.microsoft.com/office/drawing/2014/main" val="208691113"/>
                    </a:ext>
                  </a:extLst>
                </a:gridCol>
              </a:tblGrid>
              <a:tr h="306000">
                <a:tc>
                  <a:txBody>
                    <a:bodyPr/>
                    <a:lstStyle/>
                    <a:p>
                      <a:pPr algn="ctr" rtl="0" fontAlgn="t">
                        <a:spcBef>
                          <a:spcPts val="1200"/>
                        </a:spcBef>
                        <a:spcAft>
                          <a:spcPts val="0"/>
                        </a:spcAft>
                      </a:pPr>
                      <a:r>
                        <a:rPr lang="en-US" sz="1400" b="1" u="none" strike="noStrike" dirty="0">
                          <a:solidFill>
                            <a:srgbClr val="000000"/>
                          </a:solidFill>
                          <a:effectLst/>
                          <a:latin typeface="Manrope"/>
                        </a:rPr>
                        <a:t>16</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8</a:t>
                      </a:r>
                      <a:endParaRPr lang="en-US" sz="1400" dirty="0">
                        <a:effectLst/>
                        <a:latin typeface="Manrope"/>
                      </a:endParaRPr>
                    </a:p>
                  </a:txBody>
                  <a:tcPr marL="12700" marR="12700" marT="12700" marB="12700" anchor="ctr"/>
                </a:tc>
                <a:tc>
                  <a:txBody>
                    <a:bodyPr/>
                    <a:lstStyle/>
                    <a:p>
                      <a:pPr algn="ctr" rtl="0" fontAlgn="t">
                        <a:spcBef>
                          <a:spcPts val="1200"/>
                        </a:spcBef>
                        <a:spcAft>
                          <a:spcPts val="0"/>
                        </a:spcAft>
                      </a:pPr>
                      <a:r>
                        <a:rPr lang="en-US" sz="1400" b="1" u="none" strike="noStrike" dirty="0">
                          <a:solidFill>
                            <a:srgbClr val="000000"/>
                          </a:solidFill>
                          <a:effectLst/>
                          <a:latin typeface="Manrope"/>
                        </a:rPr>
                        <a:t>1</a:t>
                      </a:r>
                      <a:endParaRPr lang="en-US" sz="1400" dirty="0">
                        <a:effectLst/>
                        <a:latin typeface="Manrope"/>
                      </a:endParaRPr>
                    </a:p>
                  </a:txBody>
                  <a:tcPr marL="12700" marR="12700" marT="12700" marB="12700" anchor="ctr"/>
                </a:tc>
                <a:extLst>
                  <a:ext uri="{0D108BD9-81ED-4DB2-BD59-A6C34878D82A}">
                    <a16:rowId xmlns:a16="http://schemas.microsoft.com/office/drawing/2014/main" val="1254489977"/>
                  </a:ext>
                </a:extLst>
              </a:tr>
              <a:tr h="306000">
                <a:tc>
                  <a:txBody>
                    <a:bodyPr/>
                    <a:lstStyle/>
                    <a:p>
                      <a:pPr algn="ctr" rtl="0" fontAlgn="t">
                        <a:spcBef>
                          <a:spcPts val="1200"/>
                        </a:spcBef>
                        <a:spcAft>
                          <a:spcPts val="0"/>
                        </a:spcAft>
                      </a:pPr>
                      <a:r>
                        <a:rPr lang="en-US" sz="1400" b="0" u="none" strike="noStrike" dirty="0">
                          <a:solidFill>
                            <a:srgbClr val="000000"/>
                          </a:solidFill>
                          <a:effectLst/>
                          <a:latin typeface="Manrope"/>
                        </a:rPr>
                        <a:t>1</a:t>
                      </a:r>
                      <a:endParaRPr lang="en-US" sz="1400" dirty="0">
                        <a:effectLst/>
                        <a:latin typeface="Manrope"/>
                      </a:endParaRP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tc>
                  <a:txBody>
                    <a:bodyPr/>
                    <a:lstStyle/>
                    <a:p>
                      <a:pPr algn="ctr" fontAlgn="t"/>
                      <a:r>
                        <a:rPr lang="en-US" sz="1400" dirty="0">
                          <a:effectLst/>
                          <a:latin typeface="Manrope"/>
                        </a:rPr>
                        <a:t>1</a:t>
                      </a:r>
                    </a:p>
                  </a:txBody>
                  <a:tcPr marL="12700" marR="12700" marT="12700" marB="12700" anchor="ctr"/>
                </a:tc>
                <a:extLst>
                  <a:ext uri="{0D108BD9-81ED-4DB2-BD59-A6C34878D82A}">
                    <a16:rowId xmlns:a16="http://schemas.microsoft.com/office/drawing/2014/main" val="3732265729"/>
                  </a:ext>
                </a:extLst>
              </a:tr>
            </a:tbl>
          </a:graphicData>
        </a:graphic>
      </p:graphicFrame>
      <p:graphicFrame>
        <p:nvGraphicFramePr>
          <p:cNvPr id="5" name="Table 4">
            <a:extLst>
              <a:ext uri="{FF2B5EF4-FFF2-40B4-BE49-F238E27FC236}">
                <a16:creationId xmlns:a16="http://schemas.microsoft.com/office/drawing/2014/main" id="{8D2E3C33-E5C0-F323-5099-E86AC3098654}"/>
              </a:ext>
            </a:extLst>
          </p:cNvPr>
          <p:cNvGraphicFramePr>
            <a:graphicFrameLocks noGrp="1"/>
          </p:cNvGraphicFramePr>
          <p:nvPr>
            <p:extLst>
              <p:ext uri="{D42A27DB-BD31-4B8C-83A1-F6EECF244321}">
                <p14:modId xmlns:p14="http://schemas.microsoft.com/office/powerpoint/2010/main" val="1786566327"/>
              </p:ext>
            </p:extLst>
          </p:nvPr>
        </p:nvGraphicFramePr>
        <p:xfrm>
          <a:off x="457200" y="2904604"/>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1915929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Binary to Decimal</a:t>
            </a:r>
          </a:p>
        </p:txBody>
      </p:sp>
      <p:pic>
        <p:nvPicPr>
          <p:cNvPr id="6" name="Picture Placeholder 5">
            <a:extLst>
              <a:ext uri="{FF2B5EF4-FFF2-40B4-BE49-F238E27FC236}">
                <a16:creationId xmlns:a16="http://schemas.microsoft.com/office/drawing/2014/main" id="{A0B881A2-2D6D-EEA0-0650-44DB045BDEB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a:bodyPr>
          <a:lstStyle/>
          <a:p>
            <a:pPr>
              <a:lnSpc>
                <a:spcPct val="150000"/>
              </a:lnSpc>
            </a:pPr>
            <a:r>
              <a:rPr lang="en-US" dirty="0"/>
              <a:t>This works for any number. For example:</a:t>
            </a:r>
            <a:br>
              <a:rPr lang="en-US" dirty="0"/>
            </a:br>
            <a:br>
              <a:rPr lang="en-US" dirty="0"/>
            </a:br>
            <a:endParaRPr lang="en-US" dirty="0"/>
          </a:p>
          <a:p>
            <a:pPr>
              <a:lnSpc>
                <a:spcPct val="150000"/>
              </a:lnSpc>
            </a:pPr>
            <a:r>
              <a:rPr lang="en-US" dirty="0"/>
              <a:t>Pick all the 1’s.</a:t>
            </a:r>
            <a:br>
              <a:rPr lang="en-US" dirty="0"/>
            </a:br>
            <a:br>
              <a:rPr lang="en-US" dirty="0"/>
            </a:br>
            <a:endParaRPr lang="en-US" dirty="0"/>
          </a:p>
          <a:p>
            <a:pPr>
              <a:lnSpc>
                <a:spcPct val="150000"/>
              </a:lnSpc>
            </a:pPr>
            <a:r>
              <a:rPr lang="en-US" dirty="0"/>
              <a:t>Add them up.</a:t>
            </a:r>
          </a:p>
          <a:p>
            <a:pPr>
              <a:lnSpc>
                <a:spcPct val="150000"/>
              </a:lnSpc>
            </a:pPr>
            <a:r>
              <a:rPr lang="en-US" dirty="0"/>
              <a:t>128+32+16+8+2=</a:t>
            </a:r>
            <a:r>
              <a:rPr lang="en-US" b="1" u="sng" dirty="0"/>
              <a:t>186</a:t>
            </a:r>
            <a:r>
              <a:rPr lang="en-US" dirty="0"/>
              <a:t>.</a:t>
            </a:r>
          </a:p>
        </p:txBody>
      </p:sp>
      <p:graphicFrame>
        <p:nvGraphicFramePr>
          <p:cNvPr id="7" name="Table 6">
            <a:extLst>
              <a:ext uri="{FF2B5EF4-FFF2-40B4-BE49-F238E27FC236}">
                <a16:creationId xmlns:a16="http://schemas.microsoft.com/office/drawing/2014/main" id="{676DD930-3EE2-046F-5CEB-75B005F644F5}"/>
              </a:ext>
            </a:extLst>
          </p:cNvPr>
          <p:cNvGraphicFramePr>
            <a:graphicFrameLocks noGrp="1"/>
          </p:cNvGraphicFramePr>
          <p:nvPr>
            <p:extLst>
              <p:ext uri="{D42A27DB-BD31-4B8C-83A1-F6EECF244321}">
                <p14:modId xmlns:p14="http://schemas.microsoft.com/office/powerpoint/2010/main" val="3934845659"/>
              </p:ext>
            </p:extLst>
          </p:nvPr>
        </p:nvGraphicFramePr>
        <p:xfrm>
          <a:off x="457200" y="1822868"/>
          <a:ext cx="5505720" cy="612000"/>
        </p:xfrm>
        <a:graphic>
          <a:graphicData uri="http://schemas.openxmlformats.org/drawingml/2006/table">
            <a:tbl>
              <a:tblPr firstRow="1" bandRow="1">
                <a:tableStyleId>{D27102A9-8310-4765-A935-A1911B00CA55}</a:tableStyleId>
              </a:tblPr>
              <a:tblGrid>
                <a:gridCol w="688215">
                  <a:extLst>
                    <a:ext uri="{9D8B030D-6E8A-4147-A177-3AD203B41FA5}">
                      <a16:colId xmlns:a16="http://schemas.microsoft.com/office/drawing/2014/main" val="2580717077"/>
                    </a:ext>
                  </a:extLst>
                </a:gridCol>
                <a:gridCol w="688215">
                  <a:extLst>
                    <a:ext uri="{9D8B030D-6E8A-4147-A177-3AD203B41FA5}">
                      <a16:colId xmlns:a16="http://schemas.microsoft.com/office/drawing/2014/main" val="1896923073"/>
                    </a:ext>
                  </a:extLst>
                </a:gridCol>
                <a:gridCol w="688215">
                  <a:extLst>
                    <a:ext uri="{9D8B030D-6E8A-4147-A177-3AD203B41FA5}">
                      <a16:colId xmlns:a16="http://schemas.microsoft.com/office/drawing/2014/main" val="639180835"/>
                    </a:ext>
                  </a:extLst>
                </a:gridCol>
                <a:gridCol w="688215">
                  <a:extLst>
                    <a:ext uri="{9D8B030D-6E8A-4147-A177-3AD203B41FA5}">
                      <a16:colId xmlns:a16="http://schemas.microsoft.com/office/drawing/2014/main" val="2503422429"/>
                    </a:ext>
                  </a:extLst>
                </a:gridCol>
                <a:gridCol w="688215">
                  <a:extLst>
                    <a:ext uri="{9D8B030D-6E8A-4147-A177-3AD203B41FA5}">
                      <a16:colId xmlns:a16="http://schemas.microsoft.com/office/drawing/2014/main" val="1995813055"/>
                    </a:ext>
                  </a:extLst>
                </a:gridCol>
                <a:gridCol w="688215">
                  <a:extLst>
                    <a:ext uri="{9D8B030D-6E8A-4147-A177-3AD203B41FA5}">
                      <a16:colId xmlns:a16="http://schemas.microsoft.com/office/drawing/2014/main" val="397592016"/>
                    </a:ext>
                  </a:extLst>
                </a:gridCol>
                <a:gridCol w="688215">
                  <a:extLst>
                    <a:ext uri="{9D8B030D-6E8A-4147-A177-3AD203B41FA5}">
                      <a16:colId xmlns:a16="http://schemas.microsoft.com/office/drawing/2014/main" val="1401972494"/>
                    </a:ext>
                  </a:extLst>
                </a:gridCol>
                <a:gridCol w="688215">
                  <a:extLst>
                    <a:ext uri="{9D8B030D-6E8A-4147-A177-3AD203B41FA5}">
                      <a16:colId xmlns:a16="http://schemas.microsoft.com/office/drawing/2014/main" val="182105790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128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64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ea typeface="+mn-ea"/>
                          <a:cs typeface="+mn-cs"/>
                        </a:rPr>
                        <a:t>8</a:t>
                      </a: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ea typeface="+mn-ea"/>
                          <a:cs typeface="+mn-cs"/>
                        </a:rPr>
                        <a:t>4</a:t>
                      </a: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119840011"/>
                  </a:ext>
                </a:extLst>
              </a:tr>
              <a:tr h="306000">
                <a:tc>
                  <a:txBody>
                    <a:bodyPr/>
                    <a:lstStyle/>
                    <a:p>
                      <a:pPr algn="ctr" rtl="0" fontAlgn="t">
                        <a:spcBef>
                          <a:spcPts val="1200"/>
                        </a:spcBef>
                        <a:spcAft>
                          <a:spcPts val="0"/>
                        </a:spcAft>
                      </a:pPr>
                      <a:r>
                        <a:rPr lang="en-US" sz="1400" b="0" kern="1200" dirty="0">
                          <a:solidFill>
                            <a:schemeClr val="tx1"/>
                          </a:solidFill>
                          <a:latin typeface="Manrope"/>
                        </a:rPr>
                        <a:t>1</a:t>
                      </a:r>
                      <a:endParaRPr lang="en-US" sz="1400" b="0" kern="1200" dirty="0">
                        <a:solidFill>
                          <a:schemeClr val="tx1"/>
                        </a:solidFill>
                        <a:latin typeface="Manrope"/>
                        <a:ea typeface="+mn-ea"/>
                        <a:cs typeface="+mn-cs"/>
                      </a:endParaRPr>
                    </a:p>
                  </a:txBody>
                  <a:tcPr marL="12700" marR="12700" marT="12700" marB="12700" anchor="ctr"/>
                </a:tc>
                <a:tc>
                  <a:txBody>
                    <a:bodyPr/>
                    <a:lstStyle/>
                    <a:p>
                      <a:pPr algn="ctr" fontAlgn="t"/>
                      <a:r>
                        <a:rPr lang="en-US" sz="1400" b="0" kern="1200" dirty="0">
                          <a:solidFill>
                            <a:schemeClr val="tx1"/>
                          </a:solidFill>
                          <a:latin typeface="Manrope"/>
                          <a:ea typeface="+mn-ea"/>
                          <a:cs typeface="+mn-cs"/>
                        </a:rPr>
                        <a:t>0</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0</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0</a:t>
                      </a:r>
                    </a:p>
                  </a:txBody>
                  <a:tcPr marL="12700" marR="12700" marT="12700" marB="12700" anchor="ctr"/>
                </a:tc>
                <a:extLst>
                  <a:ext uri="{0D108BD9-81ED-4DB2-BD59-A6C34878D82A}">
                    <a16:rowId xmlns:a16="http://schemas.microsoft.com/office/drawing/2014/main" val="4224707672"/>
                  </a:ext>
                </a:extLst>
              </a:tr>
            </a:tbl>
          </a:graphicData>
        </a:graphic>
      </p:graphicFrame>
      <p:graphicFrame>
        <p:nvGraphicFramePr>
          <p:cNvPr id="9" name="Table 8">
            <a:extLst>
              <a:ext uri="{FF2B5EF4-FFF2-40B4-BE49-F238E27FC236}">
                <a16:creationId xmlns:a16="http://schemas.microsoft.com/office/drawing/2014/main" id="{3DFA2414-73C8-08ED-02B1-540FBAE468B9}"/>
              </a:ext>
            </a:extLst>
          </p:cNvPr>
          <p:cNvGraphicFramePr>
            <a:graphicFrameLocks noGrp="1"/>
          </p:cNvGraphicFramePr>
          <p:nvPr>
            <p:extLst>
              <p:ext uri="{D42A27DB-BD31-4B8C-83A1-F6EECF244321}">
                <p14:modId xmlns:p14="http://schemas.microsoft.com/office/powerpoint/2010/main" val="2242119803"/>
              </p:ext>
            </p:extLst>
          </p:nvPr>
        </p:nvGraphicFramePr>
        <p:xfrm>
          <a:off x="457200" y="2924696"/>
          <a:ext cx="3441075" cy="612000"/>
        </p:xfrm>
        <a:graphic>
          <a:graphicData uri="http://schemas.openxmlformats.org/drawingml/2006/table">
            <a:tbl>
              <a:tblPr firstRow="1" bandRow="1">
                <a:tableStyleId>{D27102A9-8310-4765-A935-A1911B00CA55}</a:tableStyleId>
              </a:tblPr>
              <a:tblGrid>
                <a:gridCol w="688215">
                  <a:extLst>
                    <a:ext uri="{9D8B030D-6E8A-4147-A177-3AD203B41FA5}">
                      <a16:colId xmlns:a16="http://schemas.microsoft.com/office/drawing/2014/main" val="2580717077"/>
                    </a:ext>
                  </a:extLst>
                </a:gridCol>
                <a:gridCol w="688215">
                  <a:extLst>
                    <a:ext uri="{9D8B030D-6E8A-4147-A177-3AD203B41FA5}">
                      <a16:colId xmlns:a16="http://schemas.microsoft.com/office/drawing/2014/main" val="639180835"/>
                    </a:ext>
                  </a:extLst>
                </a:gridCol>
                <a:gridCol w="688215">
                  <a:extLst>
                    <a:ext uri="{9D8B030D-6E8A-4147-A177-3AD203B41FA5}">
                      <a16:colId xmlns:a16="http://schemas.microsoft.com/office/drawing/2014/main" val="2503422429"/>
                    </a:ext>
                  </a:extLst>
                </a:gridCol>
                <a:gridCol w="688215">
                  <a:extLst>
                    <a:ext uri="{9D8B030D-6E8A-4147-A177-3AD203B41FA5}">
                      <a16:colId xmlns:a16="http://schemas.microsoft.com/office/drawing/2014/main" val="1995813055"/>
                    </a:ext>
                  </a:extLst>
                </a:gridCol>
                <a:gridCol w="688215">
                  <a:extLst>
                    <a:ext uri="{9D8B030D-6E8A-4147-A177-3AD203B41FA5}">
                      <a16:colId xmlns:a16="http://schemas.microsoft.com/office/drawing/2014/main" val="1401972494"/>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128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ea typeface="+mn-ea"/>
                          <a:cs typeface="+mn-cs"/>
                        </a:rPr>
                        <a:t>8</a:t>
                      </a: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19840011"/>
                  </a:ext>
                </a:extLst>
              </a:tr>
              <a:tr h="306000">
                <a:tc>
                  <a:txBody>
                    <a:bodyPr/>
                    <a:lstStyle/>
                    <a:p>
                      <a:pPr algn="ctr" rtl="0" fontAlgn="t">
                        <a:spcBef>
                          <a:spcPts val="1200"/>
                        </a:spcBef>
                        <a:spcAft>
                          <a:spcPts val="0"/>
                        </a:spcAft>
                      </a:pPr>
                      <a:r>
                        <a:rPr lang="en-US" sz="1400" b="0" kern="1200" dirty="0">
                          <a:solidFill>
                            <a:schemeClr val="tx1"/>
                          </a:solidFill>
                          <a:latin typeface="Manrope"/>
                        </a:rPr>
                        <a:t>1</a:t>
                      </a:r>
                      <a:endParaRPr lang="en-US" sz="1400" b="0" kern="1200" dirty="0">
                        <a:solidFill>
                          <a:schemeClr val="tx1"/>
                        </a:solidFill>
                        <a:latin typeface="Manrope"/>
                        <a:ea typeface="+mn-ea"/>
                        <a:cs typeface="+mn-cs"/>
                      </a:endParaRP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tc>
                  <a:txBody>
                    <a:bodyPr/>
                    <a:lstStyle/>
                    <a:p>
                      <a:pPr algn="ctr" fontAlgn="t"/>
                      <a:r>
                        <a:rPr lang="en-US" sz="1400" b="0" kern="1200" dirty="0">
                          <a:solidFill>
                            <a:schemeClr val="tx1"/>
                          </a:solidFill>
                          <a:latin typeface="Manrope"/>
                          <a:ea typeface="+mn-ea"/>
                          <a:cs typeface="+mn-cs"/>
                        </a:rPr>
                        <a:t>1</a:t>
                      </a:r>
                    </a:p>
                  </a:txBody>
                  <a:tcPr marL="12700" marR="12700" marT="12700" marB="12700" anchor="ctr"/>
                </a:tc>
                <a:extLst>
                  <a:ext uri="{0D108BD9-81ED-4DB2-BD59-A6C34878D82A}">
                    <a16:rowId xmlns:a16="http://schemas.microsoft.com/office/drawing/2014/main" val="4224707672"/>
                  </a:ext>
                </a:extLst>
              </a:tr>
            </a:tbl>
          </a:graphicData>
        </a:graphic>
      </p:graphicFrame>
    </p:spTree>
    <p:extLst>
      <p:ext uri="{BB962C8B-B14F-4D97-AF65-F5344CB8AC3E}">
        <p14:creationId xmlns:p14="http://schemas.microsoft.com/office/powerpoint/2010/main" val="669929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6B46D-8F90-426C-8C74-18566683FF70}"/>
              </a:ext>
            </a:extLst>
          </p:cNvPr>
          <p:cNvSpPr>
            <a:spLocks noGrp="1"/>
          </p:cNvSpPr>
          <p:nvPr>
            <p:ph type="title"/>
          </p:nvPr>
        </p:nvSpPr>
        <p:spPr/>
        <p:txBody>
          <a:bodyPr/>
          <a:lstStyle/>
          <a:p>
            <a:r>
              <a:rPr lang="en-US" b="1" dirty="0">
                <a:solidFill>
                  <a:srgbClr val="000000"/>
                </a:solidFill>
              </a:rPr>
              <a:t>Lesson</a:t>
            </a:r>
            <a:r>
              <a:rPr lang="en-US" b="1" i="0" u="none" strike="noStrike" dirty="0">
                <a:solidFill>
                  <a:srgbClr val="000000"/>
                </a:solidFill>
                <a:effectLst/>
              </a:rPr>
              <a:t> </a:t>
            </a:r>
            <a:r>
              <a:rPr lang="en-US" b="1" dirty="0">
                <a:solidFill>
                  <a:srgbClr val="000000"/>
                </a:solidFill>
              </a:rPr>
              <a:t>Summary</a:t>
            </a:r>
          </a:p>
        </p:txBody>
      </p:sp>
      <p:pic>
        <p:nvPicPr>
          <p:cNvPr id="6" name="Picture Placeholder 5" descr="A group of kids standing on boxes&#10;&#10;Description automatically generated">
            <a:extLst>
              <a:ext uri="{FF2B5EF4-FFF2-40B4-BE49-F238E27FC236}">
                <a16:creationId xmlns:a16="http://schemas.microsoft.com/office/drawing/2014/main" id="{7ED766F3-1509-653B-E397-A82293B58D5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3" name="Content Placeholder 2">
            <a:extLst>
              <a:ext uri="{FF2B5EF4-FFF2-40B4-BE49-F238E27FC236}">
                <a16:creationId xmlns:a16="http://schemas.microsoft.com/office/drawing/2014/main" id="{C2200251-BFC7-4A0C-9329-7A74AA32F780}"/>
              </a:ext>
            </a:extLst>
          </p:cNvPr>
          <p:cNvSpPr>
            <a:spLocks noGrp="1"/>
          </p:cNvSpPr>
          <p:nvPr>
            <p:ph type="body" sz="quarter" idx="12"/>
          </p:nvPr>
        </p:nvSpPr>
        <p:spPr/>
        <p:txBody>
          <a:bodyPr>
            <a:noAutofit/>
          </a:bodyPr>
          <a:lstStyle/>
          <a:p>
            <a:pPr marL="0" indent="0" fontAlgn="base">
              <a:lnSpc>
                <a:spcPct val="150000"/>
              </a:lnSpc>
              <a:spcAft>
                <a:spcPts val="1200"/>
              </a:spcAft>
              <a:buNone/>
            </a:pPr>
            <a:r>
              <a:rPr lang="en-US" dirty="0"/>
              <a:t>The decimal number system is based on a counting system where columns go up by multiples of 10.</a:t>
            </a:r>
          </a:p>
          <a:p>
            <a:pPr marL="0" indent="0" fontAlgn="base">
              <a:lnSpc>
                <a:spcPct val="150000"/>
              </a:lnSpc>
              <a:spcAft>
                <a:spcPts val="1200"/>
              </a:spcAft>
              <a:buNone/>
            </a:pPr>
            <a:r>
              <a:rPr lang="en-US" dirty="0"/>
              <a:t>The binary number system is based on a counting system where columns go up by multiples of 2.</a:t>
            </a:r>
          </a:p>
          <a:p>
            <a:pPr marL="0" indent="0" fontAlgn="base">
              <a:lnSpc>
                <a:spcPct val="150000"/>
              </a:lnSpc>
              <a:spcAft>
                <a:spcPts val="1200"/>
              </a:spcAft>
              <a:buNone/>
            </a:pPr>
            <a:r>
              <a:rPr lang="en-US" dirty="0"/>
              <a:t>To convert decimal to binary keep taking away until you reach zero.</a:t>
            </a:r>
          </a:p>
          <a:p>
            <a:pPr marL="0" indent="0" fontAlgn="base">
              <a:lnSpc>
                <a:spcPct val="150000"/>
              </a:lnSpc>
              <a:spcAft>
                <a:spcPts val="1200"/>
              </a:spcAft>
              <a:buNone/>
            </a:pPr>
            <a:r>
              <a:rPr lang="en-US" dirty="0"/>
              <a:t>To convert binary to decimal, add up all the binary columns that contain a 1.</a:t>
            </a:r>
          </a:p>
          <a:p>
            <a:pPr marL="0" indent="0" fontAlgn="base">
              <a:lnSpc>
                <a:spcPct val="150000"/>
              </a:lnSpc>
              <a:spcAft>
                <a:spcPts val="1200"/>
              </a:spcAft>
              <a:buNone/>
            </a:pPr>
            <a:r>
              <a:rPr lang="en-US" dirty="0"/>
              <a:t>When converting decimal to binary you should only have a 1 or a 0 in each column.</a:t>
            </a:r>
          </a:p>
        </p:txBody>
      </p:sp>
    </p:spTree>
    <p:extLst>
      <p:ext uri="{BB962C8B-B14F-4D97-AF65-F5344CB8AC3E}">
        <p14:creationId xmlns:p14="http://schemas.microsoft.com/office/powerpoint/2010/main" val="3436593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A2EEA2A-9CD8-4C00-B5CA-994902CF959D}"/>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862802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CDD46E2A-D5C0-AD16-1413-77C0FEB88F1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lstStyle/>
          <a:p>
            <a:pPr>
              <a:lnSpc>
                <a:spcPct val="150000"/>
              </a:lnSpc>
            </a:pPr>
            <a:r>
              <a:rPr lang="en-US" dirty="0"/>
              <a:t>The numbering system you and I use normally is called the decimal system, as it goes up in multiples of 10.</a:t>
            </a:r>
          </a:p>
          <a:p>
            <a:pPr>
              <a:lnSpc>
                <a:spcPct val="150000"/>
              </a:lnSpc>
            </a:pPr>
            <a:r>
              <a:rPr lang="en-US" dirty="0"/>
              <a:t>However, as we learnt in the last lesson, computers use the binary system, where numbers increase in multiples of 2.</a:t>
            </a:r>
          </a:p>
          <a:p>
            <a:pPr>
              <a:lnSpc>
                <a:spcPct val="150000"/>
              </a:lnSpc>
            </a:pPr>
            <a:r>
              <a:rPr lang="en-US" dirty="0"/>
              <a:t>It’s important that when learning binary, we know how to convert numbers between binary and decimal.</a:t>
            </a:r>
          </a:p>
          <a:p>
            <a:pPr>
              <a:lnSpc>
                <a:spcPct val="150000"/>
              </a:lnSpc>
            </a:pPr>
            <a:r>
              <a:rPr lang="en-US" dirty="0"/>
              <a:t>In this lesson, we’ll learn about:</a:t>
            </a:r>
          </a:p>
          <a:p>
            <a:pPr marL="342900" indent="-342900">
              <a:buFont typeface="+mj-lt"/>
              <a:buAutoNum type="arabicPeriod"/>
            </a:pPr>
            <a:r>
              <a:rPr lang="en-US" dirty="0"/>
              <a:t>The difference between binary and decimal.</a:t>
            </a:r>
          </a:p>
          <a:p>
            <a:pPr marL="342900" indent="-342900">
              <a:buFont typeface="+mj-lt"/>
              <a:buAutoNum type="arabicPeriod"/>
            </a:pPr>
            <a:r>
              <a:rPr lang="en-US" dirty="0"/>
              <a:t>How to convert decimal numbers to binary.</a:t>
            </a:r>
          </a:p>
          <a:p>
            <a:pPr marL="342900" indent="-342900">
              <a:buFont typeface="+mj-lt"/>
              <a:buAutoNum type="arabicPeriod"/>
            </a:pPr>
            <a:r>
              <a:rPr lang="en-US" dirty="0"/>
              <a:t>How to convert binary numbers to decimal.</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2B8F8-ADBC-B85C-2AB2-502AFAF04D0F}"/>
              </a:ext>
            </a:extLst>
          </p:cNvPr>
          <p:cNvSpPr>
            <a:spLocks noGrp="1"/>
          </p:cNvSpPr>
          <p:nvPr>
            <p:ph type="title"/>
          </p:nvPr>
        </p:nvSpPr>
        <p:spPr/>
        <p:txBody>
          <a:bodyPr/>
          <a:lstStyle/>
          <a:p>
            <a:r>
              <a:rPr lang="en-US" dirty="0"/>
              <a:t>The Difference Between Binary &amp; Decimal</a:t>
            </a:r>
          </a:p>
        </p:txBody>
      </p:sp>
      <p:pic>
        <p:nvPicPr>
          <p:cNvPr id="9" name="Picture Placeholder 8">
            <a:extLst>
              <a:ext uri="{FF2B5EF4-FFF2-40B4-BE49-F238E27FC236}">
                <a16:creationId xmlns:a16="http://schemas.microsoft.com/office/drawing/2014/main" id="{009B3FA5-3ADB-1044-68E8-CF011466E56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FE75BD0E-2AE4-367B-527D-F06950CE7B1D}"/>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US" dirty="0"/>
              <a:t>Let’s think about the number 12.</a:t>
            </a:r>
          </a:p>
          <a:p>
            <a:pPr rtl="0">
              <a:lnSpc>
                <a:spcPct val="150000"/>
              </a:lnSpc>
              <a:spcBef>
                <a:spcPts val="1200"/>
              </a:spcBef>
              <a:spcAft>
                <a:spcPts val="0"/>
              </a:spcAft>
            </a:pPr>
            <a:r>
              <a:rPr lang="en-US" dirty="0"/>
              <a:t>It’s actually two separate numbers – 1 &amp; 2. However, they belong to different columns.</a:t>
            </a:r>
            <a:br>
              <a:rPr lang="en-US" dirty="0"/>
            </a:br>
            <a:br>
              <a:rPr lang="en-US" dirty="0"/>
            </a:br>
            <a:endParaRPr lang="en-US" dirty="0"/>
          </a:p>
          <a:p>
            <a:pPr rtl="0">
              <a:lnSpc>
                <a:spcPct val="150000"/>
              </a:lnSpc>
              <a:spcBef>
                <a:spcPts val="1200"/>
              </a:spcBef>
              <a:spcAft>
                <a:spcPts val="0"/>
              </a:spcAft>
            </a:pPr>
            <a:r>
              <a:rPr lang="en-US" dirty="0"/>
              <a:t>The number 12 can be thought of as ONE TEN and TWO ONEs.</a:t>
            </a:r>
          </a:p>
          <a:p>
            <a:pPr>
              <a:lnSpc>
                <a:spcPct val="150000"/>
              </a:lnSpc>
              <a:spcBef>
                <a:spcPts val="1200"/>
              </a:spcBef>
              <a:spcAft>
                <a:spcPts val="0"/>
              </a:spcAft>
            </a:pPr>
            <a:r>
              <a:rPr lang="en-US" dirty="0"/>
              <a:t>In the decimal system, each column goes up in multiples of 10. Each column can be given a value of 0-9 (10 possible values).</a:t>
            </a:r>
          </a:p>
        </p:txBody>
      </p:sp>
      <p:graphicFrame>
        <p:nvGraphicFramePr>
          <p:cNvPr id="5" name="Table 4">
            <a:extLst>
              <a:ext uri="{FF2B5EF4-FFF2-40B4-BE49-F238E27FC236}">
                <a16:creationId xmlns:a16="http://schemas.microsoft.com/office/drawing/2014/main" id="{0FD1FFFC-3E1E-3AF9-0CF6-227085710C69}"/>
              </a:ext>
            </a:extLst>
          </p:cNvPr>
          <p:cNvGraphicFramePr>
            <a:graphicFrameLocks noGrp="1"/>
          </p:cNvGraphicFramePr>
          <p:nvPr>
            <p:extLst>
              <p:ext uri="{D42A27DB-BD31-4B8C-83A1-F6EECF244321}">
                <p14:modId xmlns:p14="http://schemas.microsoft.com/office/powerpoint/2010/main" val="1314635298"/>
              </p:ext>
            </p:extLst>
          </p:nvPr>
        </p:nvGraphicFramePr>
        <p:xfrm>
          <a:off x="463639" y="2577583"/>
          <a:ext cx="5505720" cy="612000"/>
        </p:xfrm>
        <a:graphic>
          <a:graphicData uri="http://schemas.openxmlformats.org/drawingml/2006/table">
            <a:tbl>
              <a:tblPr firstRow="1" bandRow="1">
                <a:tableStyleId>{D27102A9-8310-4765-A935-A1911B00CA55}</a:tableStyleId>
              </a:tblPr>
              <a:tblGrid>
                <a:gridCol w="2752860">
                  <a:extLst>
                    <a:ext uri="{9D8B030D-6E8A-4147-A177-3AD203B41FA5}">
                      <a16:colId xmlns:a16="http://schemas.microsoft.com/office/drawing/2014/main" val="1242822592"/>
                    </a:ext>
                  </a:extLst>
                </a:gridCol>
                <a:gridCol w="2752860">
                  <a:extLst>
                    <a:ext uri="{9D8B030D-6E8A-4147-A177-3AD203B41FA5}">
                      <a16:colId xmlns:a16="http://schemas.microsoft.com/office/drawing/2014/main" val="454716100"/>
                    </a:ext>
                  </a:extLst>
                </a:gridCol>
              </a:tblGrid>
              <a:tr h="306000">
                <a:tc>
                  <a:txBody>
                    <a:bodyPr/>
                    <a:lstStyle/>
                    <a:p>
                      <a:pPr algn="ctr" rtl="0" fontAlgn="t">
                        <a:spcBef>
                          <a:spcPts val="1200"/>
                        </a:spcBef>
                        <a:spcAft>
                          <a:spcPts val="0"/>
                        </a:spcAft>
                      </a:pPr>
                      <a:r>
                        <a:rPr lang="en-US" sz="1200" b="1" kern="1200" dirty="0">
                          <a:solidFill>
                            <a:schemeClr val="tx1"/>
                          </a:solidFill>
                          <a:latin typeface="Manrope"/>
                        </a:rPr>
                        <a:t>TENS</a:t>
                      </a:r>
                      <a:endParaRPr lang="en-US" sz="12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200" b="1" kern="1200" dirty="0">
                          <a:solidFill>
                            <a:schemeClr val="tx1"/>
                          </a:solidFill>
                          <a:latin typeface="Manrope"/>
                        </a:rPr>
                        <a:t>ONES</a:t>
                      </a:r>
                      <a:endParaRPr lang="en-US" sz="12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690958585"/>
                  </a:ext>
                </a:extLst>
              </a:tr>
              <a:tr h="306000">
                <a:tc>
                  <a:txBody>
                    <a:bodyPr/>
                    <a:lstStyle/>
                    <a:p>
                      <a:pPr algn="ctr" rtl="0" fontAlgn="t">
                        <a:spcBef>
                          <a:spcPts val="1200"/>
                        </a:spcBef>
                        <a:spcAft>
                          <a:spcPts val="0"/>
                        </a:spcAft>
                      </a:pPr>
                      <a:r>
                        <a:rPr lang="en-US" sz="1200" kern="1200" dirty="0">
                          <a:solidFill>
                            <a:schemeClr val="tx1"/>
                          </a:solidFill>
                          <a:latin typeface="Manrope"/>
                        </a:rPr>
                        <a:t>1</a:t>
                      </a:r>
                      <a:endParaRPr lang="en-US" sz="12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200" kern="1200" dirty="0">
                          <a:solidFill>
                            <a:schemeClr val="tx1"/>
                          </a:solidFill>
                          <a:latin typeface="Manrope"/>
                        </a:rPr>
                        <a:t>2</a:t>
                      </a:r>
                      <a:endParaRPr lang="en-US" sz="12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387358278"/>
                  </a:ext>
                </a:extLst>
              </a:tr>
            </a:tbl>
          </a:graphicData>
        </a:graphic>
      </p:graphicFrame>
      <p:graphicFrame>
        <p:nvGraphicFramePr>
          <p:cNvPr id="7" name="Table 6">
            <a:extLst>
              <a:ext uri="{FF2B5EF4-FFF2-40B4-BE49-F238E27FC236}">
                <a16:creationId xmlns:a16="http://schemas.microsoft.com/office/drawing/2014/main" id="{2A3B959F-C261-768F-99A3-DC3646379AFB}"/>
              </a:ext>
            </a:extLst>
          </p:cNvPr>
          <p:cNvGraphicFramePr>
            <a:graphicFrameLocks noGrp="1"/>
          </p:cNvGraphicFramePr>
          <p:nvPr>
            <p:extLst>
              <p:ext uri="{D42A27DB-BD31-4B8C-83A1-F6EECF244321}">
                <p14:modId xmlns:p14="http://schemas.microsoft.com/office/powerpoint/2010/main" val="3022973734"/>
              </p:ext>
            </p:extLst>
          </p:nvPr>
        </p:nvGraphicFramePr>
        <p:xfrm>
          <a:off x="463638" y="4503230"/>
          <a:ext cx="5505720" cy="612000"/>
        </p:xfrm>
        <a:graphic>
          <a:graphicData uri="http://schemas.openxmlformats.org/drawingml/2006/table">
            <a:tbl>
              <a:tblPr firstRow="1" bandRow="1">
                <a:tableStyleId>{D27102A9-8310-4765-A935-A1911B00CA55}</a:tableStyleId>
              </a:tblPr>
              <a:tblGrid>
                <a:gridCol w="1376430">
                  <a:extLst>
                    <a:ext uri="{9D8B030D-6E8A-4147-A177-3AD203B41FA5}">
                      <a16:colId xmlns:a16="http://schemas.microsoft.com/office/drawing/2014/main" val="1496242400"/>
                    </a:ext>
                  </a:extLst>
                </a:gridCol>
                <a:gridCol w="1376430">
                  <a:extLst>
                    <a:ext uri="{9D8B030D-6E8A-4147-A177-3AD203B41FA5}">
                      <a16:colId xmlns:a16="http://schemas.microsoft.com/office/drawing/2014/main" val="1571522067"/>
                    </a:ext>
                  </a:extLst>
                </a:gridCol>
                <a:gridCol w="1376430">
                  <a:extLst>
                    <a:ext uri="{9D8B030D-6E8A-4147-A177-3AD203B41FA5}">
                      <a16:colId xmlns:a16="http://schemas.microsoft.com/office/drawing/2014/main" val="2241718627"/>
                    </a:ext>
                  </a:extLst>
                </a:gridCol>
                <a:gridCol w="1376430">
                  <a:extLst>
                    <a:ext uri="{9D8B030D-6E8A-4147-A177-3AD203B41FA5}">
                      <a16:colId xmlns:a16="http://schemas.microsoft.com/office/drawing/2014/main" val="2328634484"/>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THOUSANDS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HUNDREDS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TENS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ONES</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3196247345"/>
                  </a:ext>
                </a:extLst>
              </a:tr>
              <a:tr h="306000">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474660413"/>
                  </a:ext>
                </a:extLst>
              </a:tr>
            </a:tbl>
          </a:graphicData>
        </a:graphic>
      </p:graphicFrame>
    </p:spTree>
    <p:extLst>
      <p:ext uri="{BB962C8B-B14F-4D97-AF65-F5344CB8AC3E}">
        <p14:creationId xmlns:p14="http://schemas.microsoft.com/office/powerpoint/2010/main" val="100180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A52A7-4AA8-E9CE-EBAB-F2AC260BF86F}"/>
              </a:ext>
            </a:extLst>
          </p:cNvPr>
          <p:cNvSpPr>
            <a:spLocks noGrp="1"/>
          </p:cNvSpPr>
          <p:nvPr>
            <p:ph type="title"/>
          </p:nvPr>
        </p:nvSpPr>
        <p:spPr>
          <a:xfrm>
            <a:off x="363638" y="714132"/>
            <a:ext cx="5732362" cy="537700"/>
          </a:xfrm>
        </p:spPr>
        <p:txBody>
          <a:bodyPr/>
          <a:lstStyle/>
          <a:p>
            <a:r>
              <a:rPr lang="en-US" dirty="0"/>
              <a:t>The Difference Between Binary &amp; Decimal</a:t>
            </a:r>
          </a:p>
        </p:txBody>
      </p:sp>
      <p:pic>
        <p:nvPicPr>
          <p:cNvPr id="5" name="Picture Placeholder 4">
            <a:extLst>
              <a:ext uri="{FF2B5EF4-FFF2-40B4-BE49-F238E27FC236}">
                <a16:creationId xmlns:a16="http://schemas.microsoft.com/office/drawing/2014/main" id="{2A016779-4388-1FD6-C45A-3046476B456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p:blipFill>
        <p:spPr>
          <a:xfrm>
            <a:off x="6533001" y="1333040"/>
            <a:ext cx="5299114" cy="3988106"/>
          </a:xfrm>
        </p:spPr>
      </p:pic>
      <p:sp>
        <p:nvSpPr>
          <p:cNvPr id="3" name="Content Placeholder 2">
            <a:extLst>
              <a:ext uri="{FF2B5EF4-FFF2-40B4-BE49-F238E27FC236}">
                <a16:creationId xmlns:a16="http://schemas.microsoft.com/office/drawing/2014/main" id="{385DDA5F-F43C-B1CC-A9DB-E637A61ECE82}"/>
              </a:ext>
            </a:extLst>
          </p:cNvPr>
          <p:cNvSpPr>
            <a:spLocks noGrp="1"/>
          </p:cNvSpPr>
          <p:nvPr>
            <p:ph type="body" sz="quarter" idx="12"/>
          </p:nvPr>
        </p:nvSpPr>
        <p:spPr>
          <a:xfrm>
            <a:off x="359885" y="1333040"/>
            <a:ext cx="5732362" cy="5316531"/>
          </a:xfrm>
        </p:spPr>
        <p:txBody>
          <a:bodyPr>
            <a:normAutofit/>
          </a:bodyPr>
          <a:lstStyle/>
          <a:p>
            <a:r>
              <a:rPr lang="en-US" dirty="0"/>
              <a:t>So, let’s look at the number 4096.</a:t>
            </a:r>
            <a:br>
              <a:rPr lang="en-US" dirty="0"/>
            </a:br>
            <a:br>
              <a:rPr lang="en-US" dirty="0"/>
            </a:br>
            <a:endParaRPr lang="en-US" dirty="0"/>
          </a:p>
          <a:p>
            <a:r>
              <a:rPr lang="en-US" dirty="0"/>
              <a:t>As you can see, we have:</a:t>
            </a:r>
          </a:p>
          <a:p>
            <a:pPr marL="285750" indent="-285750">
              <a:buFont typeface="Arial" panose="020B0604020202020204" pitchFamily="34" charset="0"/>
              <a:buChar char="•"/>
            </a:pPr>
            <a:r>
              <a:rPr lang="en-US" dirty="0"/>
              <a:t>4 thousands</a:t>
            </a:r>
          </a:p>
          <a:p>
            <a:pPr marL="285750" indent="-285750">
              <a:buFont typeface="Arial" panose="020B0604020202020204" pitchFamily="34" charset="0"/>
              <a:buChar char="•"/>
            </a:pPr>
            <a:r>
              <a:rPr lang="en-US" dirty="0"/>
              <a:t>0 hundreds</a:t>
            </a:r>
          </a:p>
          <a:p>
            <a:pPr marL="285750" indent="-285750">
              <a:buFont typeface="Arial" panose="020B0604020202020204" pitchFamily="34" charset="0"/>
              <a:buChar char="•"/>
            </a:pPr>
            <a:r>
              <a:rPr lang="en-US" dirty="0"/>
              <a:t>9 tens</a:t>
            </a:r>
          </a:p>
          <a:p>
            <a:pPr marL="285750" indent="-285750">
              <a:buFont typeface="Arial" panose="020B0604020202020204" pitchFamily="34" charset="0"/>
              <a:buChar char="•"/>
            </a:pPr>
            <a:r>
              <a:rPr lang="en-US" dirty="0"/>
              <a:t>6 ones</a:t>
            </a:r>
          </a:p>
          <a:p>
            <a:r>
              <a:rPr lang="en-GB" dirty="0"/>
              <a:t>This should all be pretty familiar to you from primary school and key stage 3.</a:t>
            </a:r>
            <a:endParaRPr lang="en-US" dirty="0"/>
          </a:p>
          <a:p>
            <a:endParaRPr lang="en-US" dirty="0"/>
          </a:p>
        </p:txBody>
      </p:sp>
      <p:graphicFrame>
        <p:nvGraphicFramePr>
          <p:cNvPr id="10" name="Table 9">
            <a:extLst>
              <a:ext uri="{FF2B5EF4-FFF2-40B4-BE49-F238E27FC236}">
                <a16:creationId xmlns:a16="http://schemas.microsoft.com/office/drawing/2014/main" id="{94E56AE7-2A72-BCA4-E728-C9834F9373B4}"/>
              </a:ext>
            </a:extLst>
          </p:cNvPr>
          <p:cNvGraphicFramePr>
            <a:graphicFrameLocks noGrp="1"/>
          </p:cNvGraphicFramePr>
          <p:nvPr>
            <p:extLst>
              <p:ext uri="{D42A27DB-BD31-4B8C-83A1-F6EECF244321}">
                <p14:modId xmlns:p14="http://schemas.microsoft.com/office/powerpoint/2010/main" val="1910907131"/>
              </p:ext>
            </p:extLst>
          </p:nvPr>
        </p:nvGraphicFramePr>
        <p:xfrm>
          <a:off x="463638" y="1811727"/>
          <a:ext cx="5505720" cy="612000"/>
        </p:xfrm>
        <a:graphic>
          <a:graphicData uri="http://schemas.openxmlformats.org/drawingml/2006/table">
            <a:tbl>
              <a:tblPr firstRow="1" bandRow="1">
                <a:tableStyleId>{D27102A9-8310-4765-A935-A1911B00CA55}</a:tableStyleId>
              </a:tblPr>
              <a:tblGrid>
                <a:gridCol w="1376430">
                  <a:extLst>
                    <a:ext uri="{9D8B030D-6E8A-4147-A177-3AD203B41FA5}">
                      <a16:colId xmlns:a16="http://schemas.microsoft.com/office/drawing/2014/main" val="1496242400"/>
                    </a:ext>
                  </a:extLst>
                </a:gridCol>
                <a:gridCol w="1376430">
                  <a:extLst>
                    <a:ext uri="{9D8B030D-6E8A-4147-A177-3AD203B41FA5}">
                      <a16:colId xmlns:a16="http://schemas.microsoft.com/office/drawing/2014/main" val="1571522067"/>
                    </a:ext>
                  </a:extLst>
                </a:gridCol>
                <a:gridCol w="1376430">
                  <a:extLst>
                    <a:ext uri="{9D8B030D-6E8A-4147-A177-3AD203B41FA5}">
                      <a16:colId xmlns:a16="http://schemas.microsoft.com/office/drawing/2014/main" val="2241718627"/>
                    </a:ext>
                  </a:extLst>
                </a:gridCol>
                <a:gridCol w="1376430">
                  <a:extLst>
                    <a:ext uri="{9D8B030D-6E8A-4147-A177-3AD203B41FA5}">
                      <a16:colId xmlns:a16="http://schemas.microsoft.com/office/drawing/2014/main" val="2328634484"/>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THOUSANDS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HUNDREDS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TENS</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ONES</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3196247345"/>
                  </a:ext>
                </a:extLst>
              </a:tr>
              <a:tr h="306000">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0-9</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474660413"/>
                  </a:ext>
                </a:extLst>
              </a:tr>
            </a:tbl>
          </a:graphicData>
        </a:graphic>
      </p:graphicFrame>
    </p:spTree>
    <p:extLst>
      <p:ext uri="{BB962C8B-B14F-4D97-AF65-F5344CB8AC3E}">
        <p14:creationId xmlns:p14="http://schemas.microsoft.com/office/powerpoint/2010/main" val="198624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DAEE-F467-739D-CC8C-6FA3C0643E9E}"/>
              </a:ext>
            </a:extLst>
          </p:cNvPr>
          <p:cNvSpPr>
            <a:spLocks noGrp="1"/>
          </p:cNvSpPr>
          <p:nvPr>
            <p:ph type="title"/>
          </p:nvPr>
        </p:nvSpPr>
        <p:spPr/>
        <p:txBody>
          <a:bodyPr/>
          <a:lstStyle/>
          <a:p>
            <a:pPr>
              <a:lnSpc>
                <a:spcPct val="100000"/>
              </a:lnSpc>
            </a:pPr>
            <a:r>
              <a:rPr lang="en-US" dirty="0"/>
              <a:t>The Difference Between Binary &amp; Decimal</a:t>
            </a:r>
          </a:p>
        </p:txBody>
      </p:sp>
      <p:pic>
        <p:nvPicPr>
          <p:cNvPr id="5" name="Picture Placeholder 4">
            <a:extLst>
              <a:ext uri="{FF2B5EF4-FFF2-40B4-BE49-F238E27FC236}">
                <a16:creationId xmlns:a16="http://schemas.microsoft.com/office/drawing/2014/main" id="{3734261E-D60A-1846-0AFD-2CF9C03FD6D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752A1878-315B-6226-92BE-8263556A3740}"/>
              </a:ext>
            </a:extLst>
          </p:cNvPr>
          <p:cNvSpPr>
            <a:spLocks noGrp="1"/>
          </p:cNvSpPr>
          <p:nvPr>
            <p:ph type="body" sz="quarter" idx="12"/>
          </p:nvPr>
        </p:nvSpPr>
        <p:spPr/>
        <p:txBody>
          <a:bodyPr/>
          <a:lstStyle/>
          <a:p>
            <a:pPr marL="0" indent="0" fontAlgn="base">
              <a:lnSpc>
                <a:spcPct val="150000"/>
              </a:lnSpc>
              <a:spcAft>
                <a:spcPts val="1200"/>
              </a:spcAft>
              <a:buNone/>
            </a:pPr>
            <a:r>
              <a:rPr lang="en-US" dirty="0"/>
              <a:t>Binary numbers work very similarly, except the columns increase in multiples of two, and each column can only store a 0 or 1.</a:t>
            </a:r>
            <a:br>
              <a:rPr lang="en-US" dirty="0"/>
            </a:br>
            <a:br>
              <a:rPr lang="en-US" dirty="0"/>
            </a:br>
            <a:endParaRPr lang="en-US" dirty="0"/>
          </a:p>
          <a:p>
            <a:pPr marL="0" indent="0" fontAlgn="base">
              <a:lnSpc>
                <a:spcPct val="150000"/>
              </a:lnSpc>
              <a:spcAft>
                <a:spcPts val="1200"/>
              </a:spcAft>
              <a:buNone/>
            </a:pPr>
            <a:r>
              <a:rPr lang="en-US" dirty="0"/>
              <a:t>Notice how each column is simply a multiple of 2, as shown in figure 1.</a:t>
            </a:r>
            <a:br>
              <a:rPr lang="en-US" dirty="0"/>
            </a:br>
            <a:br>
              <a:rPr lang="en-US" dirty="0"/>
            </a:br>
            <a:endParaRPr lang="en-US" dirty="0"/>
          </a:p>
          <a:p>
            <a:pPr marL="0" indent="0" fontAlgn="base">
              <a:lnSpc>
                <a:spcPct val="150000"/>
              </a:lnSpc>
              <a:spcAft>
                <a:spcPts val="1200"/>
              </a:spcAft>
              <a:buNone/>
            </a:pPr>
            <a:endParaRPr lang="en-US" dirty="0"/>
          </a:p>
          <a:p>
            <a:pPr marL="0" indent="0" fontAlgn="base">
              <a:lnSpc>
                <a:spcPct val="150000"/>
              </a:lnSpc>
              <a:spcAft>
                <a:spcPts val="1200"/>
              </a:spcAft>
              <a:buNone/>
            </a:pPr>
            <a:endParaRPr lang="en-US" dirty="0"/>
          </a:p>
          <a:p>
            <a:pPr marL="0" indent="0" algn="ctr" fontAlgn="base">
              <a:lnSpc>
                <a:spcPct val="150000"/>
              </a:lnSpc>
              <a:spcAft>
                <a:spcPts val="1200"/>
              </a:spcAft>
              <a:buNone/>
            </a:pPr>
            <a:r>
              <a:rPr lang="en-US" sz="1200" dirty="0"/>
              <a:t>Figure 1 – Each column in binary is 2x the previous one.</a:t>
            </a:r>
          </a:p>
          <a:p>
            <a:pPr marL="0" indent="0" fontAlgn="base">
              <a:lnSpc>
                <a:spcPct val="150000"/>
              </a:lnSpc>
              <a:spcAft>
                <a:spcPts val="1200"/>
              </a:spcAft>
              <a:buNone/>
            </a:pPr>
            <a:endParaRPr lang="en-US" dirty="0"/>
          </a:p>
        </p:txBody>
      </p:sp>
      <p:graphicFrame>
        <p:nvGraphicFramePr>
          <p:cNvPr id="7" name="Table 6">
            <a:extLst>
              <a:ext uri="{FF2B5EF4-FFF2-40B4-BE49-F238E27FC236}">
                <a16:creationId xmlns:a16="http://schemas.microsoft.com/office/drawing/2014/main" id="{8A6F91AF-0EE9-D75C-B44D-D22DAAA74B83}"/>
              </a:ext>
            </a:extLst>
          </p:cNvPr>
          <p:cNvGraphicFramePr>
            <a:graphicFrameLocks noGrp="1"/>
          </p:cNvGraphicFramePr>
          <p:nvPr>
            <p:extLst>
              <p:ext uri="{D42A27DB-BD31-4B8C-83A1-F6EECF244321}">
                <p14:modId xmlns:p14="http://schemas.microsoft.com/office/powerpoint/2010/main" val="4135331381"/>
              </p:ext>
            </p:extLst>
          </p:nvPr>
        </p:nvGraphicFramePr>
        <p:xfrm>
          <a:off x="457200" y="2158108"/>
          <a:ext cx="5544360" cy="612000"/>
        </p:xfrm>
        <a:graphic>
          <a:graphicData uri="http://schemas.openxmlformats.org/drawingml/2006/table">
            <a:tbl>
              <a:tblPr firstRow="1" bandRow="1">
                <a:tableStyleId>{D27102A9-8310-4765-A935-A1911B00CA55}</a:tableStyleId>
              </a:tblPr>
              <a:tblGrid>
                <a:gridCol w="693045">
                  <a:extLst>
                    <a:ext uri="{9D8B030D-6E8A-4147-A177-3AD203B41FA5}">
                      <a16:colId xmlns:a16="http://schemas.microsoft.com/office/drawing/2014/main" val="962047265"/>
                    </a:ext>
                  </a:extLst>
                </a:gridCol>
                <a:gridCol w="693045">
                  <a:extLst>
                    <a:ext uri="{9D8B030D-6E8A-4147-A177-3AD203B41FA5}">
                      <a16:colId xmlns:a16="http://schemas.microsoft.com/office/drawing/2014/main" val="1419136389"/>
                    </a:ext>
                  </a:extLst>
                </a:gridCol>
                <a:gridCol w="693045">
                  <a:extLst>
                    <a:ext uri="{9D8B030D-6E8A-4147-A177-3AD203B41FA5}">
                      <a16:colId xmlns:a16="http://schemas.microsoft.com/office/drawing/2014/main" val="2298173123"/>
                    </a:ext>
                  </a:extLst>
                </a:gridCol>
                <a:gridCol w="693045">
                  <a:extLst>
                    <a:ext uri="{9D8B030D-6E8A-4147-A177-3AD203B41FA5}">
                      <a16:colId xmlns:a16="http://schemas.microsoft.com/office/drawing/2014/main" val="1869782238"/>
                    </a:ext>
                  </a:extLst>
                </a:gridCol>
                <a:gridCol w="693045">
                  <a:extLst>
                    <a:ext uri="{9D8B030D-6E8A-4147-A177-3AD203B41FA5}">
                      <a16:colId xmlns:a16="http://schemas.microsoft.com/office/drawing/2014/main" val="3017498098"/>
                    </a:ext>
                  </a:extLst>
                </a:gridCol>
                <a:gridCol w="693045">
                  <a:extLst>
                    <a:ext uri="{9D8B030D-6E8A-4147-A177-3AD203B41FA5}">
                      <a16:colId xmlns:a16="http://schemas.microsoft.com/office/drawing/2014/main" val="2239016622"/>
                    </a:ext>
                  </a:extLst>
                </a:gridCol>
                <a:gridCol w="693045">
                  <a:extLst>
                    <a:ext uri="{9D8B030D-6E8A-4147-A177-3AD203B41FA5}">
                      <a16:colId xmlns:a16="http://schemas.microsoft.com/office/drawing/2014/main" val="1429182933"/>
                    </a:ext>
                  </a:extLst>
                </a:gridCol>
                <a:gridCol w="693045">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128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64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a:solidFill>
                            <a:schemeClr val="tx1"/>
                          </a:solidFill>
                          <a:latin typeface="Manrope"/>
                        </a:rPr>
                        <a:t>0-1</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0-1</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a:solidFill>
                            <a:schemeClr val="tx1"/>
                          </a:solidFill>
                          <a:latin typeface="Manrope"/>
                        </a:rPr>
                        <a:t>0-1</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a:solidFill>
                            <a:schemeClr val="tx1"/>
                          </a:solidFill>
                          <a:latin typeface="Manrope"/>
                        </a:rPr>
                        <a:t>0-1</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a:solidFill>
                            <a:schemeClr val="tx1"/>
                          </a:solidFill>
                          <a:latin typeface="Manrope"/>
                        </a:rPr>
                        <a:t>0-1</a:t>
                      </a: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0-1</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0-1</a:t>
                      </a: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rPr>
                        <a:t>0-1</a:t>
                      </a: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pic>
        <p:nvPicPr>
          <p:cNvPr id="11" name="Picture 10" descr="A diagram of a number&#10;&#10;Description automatically generated">
            <a:extLst>
              <a:ext uri="{FF2B5EF4-FFF2-40B4-BE49-F238E27FC236}">
                <a16:creationId xmlns:a16="http://schemas.microsoft.com/office/drawing/2014/main" id="{6F7FCDE9-4A13-8B0F-CD06-D428E2997F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535016"/>
            <a:ext cx="5544360" cy="1561662"/>
          </a:xfrm>
          <a:prstGeom prst="rect">
            <a:avLst/>
          </a:prstGeom>
        </p:spPr>
      </p:pic>
    </p:spTree>
    <p:extLst>
      <p:ext uri="{BB962C8B-B14F-4D97-AF65-F5344CB8AC3E}">
        <p14:creationId xmlns:p14="http://schemas.microsoft.com/office/powerpoint/2010/main" val="2804293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0BD0-DA60-059B-26E9-70245C27A897}"/>
              </a:ext>
            </a:extLst>
          </p:cNvPr>
          <p:cNvSpPr>
            <a:spLocks noGrp="1"/>
          </p:cNvSpPr>
          <p:nvPr>
            <p:ph type="title"/>
          </p:nvPr>
        </p:nvSpPr>
        <p:spPr/>
        <p:txBody>
          <a:bodyPr/>
          <a:lstStyle/>
          <a:p>
            <a:pPr>
              <a:lnSpc>
                <a:spcPct val="100000"/>
              </a:lnSpc>
            </a:pPr>
            <a:r>
              <a:rPr lang="en-US" dirty="0"/>
              <a:t>The Difference Between Binary &amp; Decimal</a:t>
            </a:r>
          </a:p>
        </p:txBody>
      </p:sp>
      <p:pic>
        <p:nvPicPr>
          <p:cNvPr id="7" name="Picture Placeholder 6">
            <a:extLst>
              <a:ext uri="{FF2B5EF4-FFF2-40B4-BE49-F238E27FC236}">
                <a16:creationId xmlns:a16="http://schemas.microsoft.com/office/drawing/2014/main" id="{EB75ABA4-ACD5-4652-A58F-A4D89F4322D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440ECF88-829F-87E4-3AA0-7D8DC3A36836}"/>
              </a:ext>
            </a:extLst>
          </p:cNvPr>
          <p:cNvSpPr>
            <a:spLocks noGrp="1"/>
          </p:cNvSpPr>
          <p:nvPr>
            <p:ph type="body" sz="quarter" idx="12"/>
          </p:nvPr>
        </p:nvSpPr>
        <p:spPr/>
        <p:txBody>
          <a:bodyPr>
            <a:noAutofit/>
          </a:bodyPr>
          <a:lstStyle/>
          <a:p>
            <a:pPr marL="0" indent="0" fontAlgn="base">
              <a:lnSpc>
                <a:spcPct val="150000"/>
              </a:lnSpc>
              <a:spcBef>
                <a:spcPts val="1200"/>
              </a:spcBef>
              <a:spcAft>
                <a:spcPts val="0"/>
              </a:spcAft>
              <a:buNone/>
            </a:pPr>
            <a:r>
              <a:rPr lang="en-US" dirty="0"/>
              <a:t>When working with binary, it is helpful that you get your columns drawn out first.</a:t>
            </a:r>
          </a:p>
          <a:p>
            <a:pPr marL="0" indent="0" fontAlgn="base">
              <a:lnSpc>
                <a:spcPct val="150000"/>
              </a:lnSpc>
              <a:spcBef>
                <a:spcPts val="1200"/>
              </a:spcBef>
              <a:spcAft>
                <a:spcPts val="0"/>
              </a:spcAft>
              <a:buNone/>
            </a:pPr>
            <a:r>
              <a:rPr lang="en-US" dirty="0"/>
              <a:t>Remember, the smallest numbers are on the RIGHT, and the numbers go up by multiples of 2 RIGHT TO LEFT.</a:t>
            </a:r>
          </a:p>
          <a:p>
            <a:pPr marL="0" indent="0" fontAlgn="base">
              <a:lnSpc>
                <a:spcPct val="150000"/>
              </a:lnSpc>
              <a:spcBef>
                <a:spcPts val="1200"/>
              </a:spcBef>
              <a:spcAft>
                <a:spcPts val="0"/>
              </a:spcAft>
              <a:buNone/>
            </a:pPr>
            <a:r>
              <a:rPr lang="en-US" dirty="0"/>
              <a:t>The smallest number in a binary sequence is known as the “least significant bit”.</a:t>
            </a:r>
          </a:p>
          <a:p>
            <a:pPr marL="0" indent="0" fontAlgn="base">
              <a:lnSpc>
                <a:spcPct val="150000"/>
              </a:lnSpc>
              <a:spcBef>
                <a:spcPts val="1200"/>
              </a:spcBef>
              <a:spcAft>
                <a:spcPts val="0"/>
              </a:spcAft>
              <a:buNone/>
            </a:pPr>
            <a:r>
              <a:rPr lang="en-US" dirty="0"/>
              <a:t>The largest number is known as the “most significant bit”.</a:t>
            </a:r>
          </a:p>
          <a:p>
            <a:pPr marL="0" indent="0" fontAlgn="base">
              <a:lnSpc>
                <a:spcPct val="150000"/>
              </a:lnSpc>
              <a:spcBef>
                <a:spcPts val="1200"/>
              </a:spcBef>
              <a:spcAft>
                <a:spcPts val="0"/>
              </a:spcAft>
              <a:buNone/>
            </a:pPr>
            <a:r>
              <a:rPr lang="en-US" dirty="0"/>
              <a:t>Before beginning any binary math, always write your numbers down in the right order - you can’t miss!</a:t>
            </a:r>
          </a:p>
        </p:txBody>
      </p:sp>
      <p:sp>
        <p:nvSpPr>
          <p:cNvPr id="6" name="Rectangle 1">
            <a:hlinkClick r:id="rId3"/>
            <a:extLst>
              <a:ext uri="{FF2B5EF4-FFF2-40B4-BE49-F238E27FC236}">
                <a16:creationId xmlns:a16="http://schemas.microsoft.com/office/drawing/2014/main" id="{90AEE1A7-D832-A4C6-5905-9FB7BD28B500}"/>
              </a:ext>
            </a:extLst>
          </p:cNvPr>
          <p:cNvSpPr>
            <a:spLocks noChangeArrowheads="1"/>
          </p:cNvSpPr>
          <p:nvPr/>
        </p:nvSpPr>
        <p:spPr bwMode="auto">
          <a:xfrm>
            <a:off x="437001" y="34734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b="1" dirty="0"/>
          </a:p>
        </p:txBody>
      </p:sp>
    </p:spTree>
    <p:extLst>
      <p:ext uri="{BB962C8B-B14F-4D97-AF65-F5344CB8AC3E}">
        <p14:creationId xmlns:p14="http://schemas.microsoft.com/office/powerpoint/2010/main" val="287222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89E0B-82FD-D5C4-4462-F6DF61FDE4F8}"/>
              </a:ext>
            </a:extLst>
          </p:cNvPr>
          <p:cNvSpPr>
            <a:spLocks noGrp="1"/>
          </p:cNvSpPr>
          <p:nvPr>
            <p:ph type="title"/>
          </p:nvPr>
        </p:nvSpPr>
        <p:spPr/>
        <p:txBody>
          <a:bodyPr/>
          <a:lstStyle/>
          <a:p>
            <a:r>
              <a:rPr lang="en-US" dirty="0"/>
              <a:t>Converting Decimal to Binary</a:t>
            </a:r>
          </a:p>
        </p:txBody>
      </p:sp>
      <p:pic>
        <p:nvPicPr>
          <p:cNvPr id="8" name="Picture Placeholder 7">
            <a:extLst>
              <a:ext uri="{FF2B5EF4-FFF2-40B4-BE49-F238E27FC236}">
                <a16:creationId xmlns:a16="http://schemas.microsoft.com/office/drawing/2014/main" id="{073F00A5-736C-BBE9-0E11-D9F5E150FCA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28259D7D-880B-53C5-4E91-F742CC11AA35}"/>
              </a:ext>
            </a:extLst>
          </p:cNvPr>
          <p:cNvSpPr>
            <a:spLocks noGrp="1"/>
          </p:cNvSpPr>
          <p:nvPr>
            <p:ph type="body" sz="quarter" idx="12"/>
          </p:nvPr>
        </p:nvSpPr>
        <p:spPr/>
        <p:txBody>
          <a:bodyPr>
            <a:normAutofit/>
          </a:bodyPr>
          <a:lstStyle/>
          <a:p>
            <a:pPr>
              <a:lnSpc>
                <a:spcPct val="150000"/>
              </a:lnSpc>
            </a:pPr>
            <a:r>
              <a:rPr lang="en-US" dirty="0"/>
              <a:t>In order to cover decimal to binary, you need to ask yourself the following question:</a:t>
            </a:r>
          </a:p>
          <a:p>
            <a:pPr>
              <a:lnSpc>
                <a:spcPct val="150000"/>
              </a:lnSpc>
            </a:pPr>
            <a:r>
              <a:rPr lang="en-US" dirty="0"/>
              <a:t>Can I take away my binary column from my decimal number and be left with a positive?</a:t>
            </a:r>
          </a:p>
          <a:p>
            <a:pPr>
              <a:lnSpc>
                <a:spcPct val="150000"/>
              </a:lnSpc>
            </a:pPr>
            <a:r>
              <a:rPr lang="en-US" dirty="0"/>
              <a:t>Or</a:t>
            </a:r>
          </a:p>
          <a:p>
            <a:pPr>
              <a:lnSpc>
                <a:spcPct val="150000"/>
              </a:lnSpc>
            </a:pPr>
            <a:r>
              <a:rPr lang="en-US" dirty="0"/>
              <a:t>Can my binary column fit into my decimal number?</a:t>
            </a:r>
          </a:p>
          <a:p>
            <a:pPr>
              <a:lnSpc>
                <a:spcPct val="150000"/>
              </a:lnSpc>
            </a:pPr>
            <a:r>
              <a:rPr lang="en-US" dirty="0"/>
              <a:t>Let’s examine the decimal number 25 and convert it into a 6-bit binary number.</a:t>
            </a:r>
          </a:p>
          <a:p>
            <a:pPr>
              <a:lnSpc>
                <a:spcPct val="150000"/>
              </a:lnSpc>
            </a:pPr>
            <a:r>
              <a:rPr lang="en-US" dirty="0"/>
              <a:t>Firstly, we need to put our binary columns down. As it is going to be 6 bits, we need 6 columns:</a:t>
            </a:r>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a:p>
            <a:pPr>
              <a:lnSpc>
                <a:spcPct val="150000"/>
              </a:lnSpc>
            </a:pPr>
            <a:endParaRPr lang="en-US" dirty="0"/>
          </a:p>
        </p:txBody>
      </p:sp>
      <p:graphicFrame>
        <p:nvGraphicFramePr>
          <p:cNvPr id="5" name="Table 4">
            <a:extLst>
              <a:ext uri="{FF2B5EF4-FFF2-40B4-BE49-F238E27FC236}">
                <a16:creationId xmlns:a16="http://schemas.microsoft.com/office/drawing/2014/main" id="{03006B5D-B5A9-A976-8617-BB7CAB446BA4}"/>
              </a:ext>
            </a:extLst>
          </p:cNvPr>
          <p:cNvGraphicFramePr>
            <a:graphicFrameLocks noGrp="1"/>
          </p:cNvGraphicFramePr>
          <p:nvPr>
            <p:extLst>
              <p:ext uri="{D42A27DB-BD31-4B8C-83A1-F6EECF244321}">
                <p14:modId xmlns:p14="http://schemas.microsoft.com/office/powerpoint/2010/main" val="1703476256"/>
              </p:ext>
            </p:extLst>
          </p:nvPr>
        </p:nvGraphicFramePr>
        <p:xfrm>
          <a:off x="457200" y="5596767"/>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2195567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Decimal to Binary</a:t>
            </a:r>
          </a:p>
        </p:txBody>
      </p:sp>
      <p:pic>
        <p:nvPicPr>
          <p:cNvPr id="6" name="Picture Placeholder 5">
            <a:extLst>
              <a:ext uri="{FF2B5EF4-FFF2-40B4-BE49-F238E27FC236}">
                <a16:creationId xmlns:a16="http://schemas.microsoft.com/office/drawing/2014/main" id="{0F534CF4-A62F-186B-238F-336BF637F72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normAutofit/>
          </a:bodyPr>
          <a:lstStyle/>
          <a:p>
            <a:pPr fontAlgn="base">
              <a:lnSpc>
                <a:spcPct val="150000"/>
              </a:lnSpc>
              <a:spcBef>
                <a:spcPts val="1200"/>
              </a:spcBef>
              <a:spcAft>
                <a:spcPts val="0"/>
              </a:spcAft>
            </a:pPr>
            <a:r>
              <a:rPr lang="en-US" b="1" dirty="0"/>
              <a:t>Step 1</a:t>
            </a:r>
          </a:p>
          <a:p>
            <a:pPr fontAlgn="base">
              <a:lnSpc>
                <a:spcPct val="150000"/>
              </a:lnSpc>
              <a:spcBef>
                <a:spcPts val="1200"/>
              </a:spcBef>
              <a:spcAft>
                <a:spcPts val="0"/>
              </a:spcAft>
            </a:pPr>
            <a:r>
              <a:rPr lang="en-US" dirty="0"/>
              <a:t>Start with the 32 column (our most significant bit). Can 32 fit into 25?</a:t>
            </a:r>
          </a:p>
          <a:p>
            <a:pPr fontAlgn="base">
              <a:lnSpc>
                <a:spcPct val="150000"/>
              </a:lnSpc>
              <a:spcBef>
                <a:spcPts val="1200"/>
              </a:spcBef>
              <a:spcAft>
                <a:spcPts val="0"/>
              </a:spcAft>
            </a:pPr>
            <a:r>
              <a:rPr lang="en-US" dirty="0"/>
              <a:t>No, so we don’t have any of these, so we put 0 in the 32 column.</a:t>
            </a:r>
            <a:br>
              <a:rPr lang="en-US" dirty="0"/>
            </a:br>
            <a:br>
              <a:rPr lang="en-US" dirty="0"/>
            </a:br>
            <a:endParaRPr lang="en-US" dirty="0"/>
          </a:p>
          <a:p>
            <a:pPr fontAlgn="base">
              <a:lnSpc>
                <a:spcPct val="150000"/>
              </a:lnSpc>
              <a:spcBef>
                <a:spcPts val="1200"/>
              </a:spcBef>
              <a:spcAft>
                <a:spcPts val="0"/>
              </a:spcAft>
            </a:pPr>
            <a:r>
              <a:rPr lang="en-US" b="1" dirty="0"/>
              <a:t>Step 2</a:t>
            </a:r>
          </a:p>
          <a:p>
            <a:pPr fontAlgn="base">
              <a:lnSpc>
                <a:spcPct val="150000"/>
              </a:lnSpc>
              <a:spcBef>
                <a:spcPts val="1200"/>
              </a:spcBef>
              <a:spcAft>
                <a:spcPts val="0"/>
              </a:spcAft>
            </a:pPr>
            <a:r>
              <a:rPr lang="en-US" dirty="0"/>
              <a:t>Move onto the 16 column. Can 16 fit into 25?</a:t>
            </a:r>
          </a:p>
          <a:p>
            <a:pPr fontAlgn="base">
              <a:lnSpc>
                <a:spcPct val="150000"/>
              </a:lnSpc>
              <a:spcBef>
                <a:spcPts val="1200"/>
              </a:spcBef>
              <a:spcAft>
                <a:spcPts val="0"/>
              </a:spcAft>
            </a:pPr>
            <a:r>
              <a:rPr lang="en-US" dirty="0"/>
              <a:t>Yes, so we have one of these, so we put 1 in the 16 column.</a:t>
            </a:r>
            <a:br>
              <a:rPr lang="en-US" dirty="0"/>
            </a:br>
            <a:br>
              <a:rPr lang="en-US" dirty="0"/>
            </a:br>
            <a:endParaRPr lang="en-US" dirty="0"/>
          </a:p>
          <a:p>
            <a:pPr fontAlgn="base">
              <a:lnSpc>
                <a:spcPct val="150000"/>
              </a:lnSpc>
              <a:spcBef>
                <a:spcPts val="1200"/>
              </a:spcBef>
              <a:spcAft>
                <a:spcPts val="0"/>
              </a:spcAft>
            </a:pPr>
            <a:r>
              <a:rPr lang="en-US" dirty="0"/>
              <a:t>Now we have to take 16 away from 25. 25 – 16 = 9.</a:t>
            </a:r>
          </a:p>
          <a:p>
            <a:pPr fontAlgn="base">
              <a:lnSpc>
                <a:spcPct val="150000"/>
              </a:lnSpc>
              <a:spcBef>
                <a:spcPts val="1200"/>
              </a:spcBef>
              <a:spcAft>
                <a:spcPts val="0"/>
              </a:spcAft>
            </a:pPr>
            <a:endParaRPr lang="en-US" dirty="0"/>
          </a:p>
        </p:txBody>
      </p:sp>
      <p:graphicFrame>
        <p:nvGraphicFramePr>
          <p:cNvPr id="10" name="Table 9">
            <a:extLst>
              <a:ext uri="{FF2B5EF4-FFF2-40B4-BE49-F238E27FC236}">
                <a16:creationId xmlns:a16="http://schemas.microsoft.com/office/drawing/2014/main" id="{E0A925BD-5FD0-327D-91FB-CD53423B920F}"/>
              </a:ext>
            </a:extLst>
          </p:cNvPr>
          <p:cNvGraphicFramePr>
            <a:graphicFrameLocks noGrp="1"/>
          </p:cNvGraphicFramePr>
          <p:nvPr>
            <p:extLst>
              <p:ext uri="{D42A27DB-BD31-4B8C-83A1-F6EECF244321}">
                <p14:modId xmlns:p14="http://schemas.microsoft.com/office/powerpoint/2010/main" val="452632651"/>
              </p:ext>
            </p:extLst>
          </p:nvPr>
        </p:nvGraphicFramePr>
        <p:xfrm>
          <a:off x="457200" y="3026299"/>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graphicFrame>
        <p:nvGraphicFramePr>
          <p:cNvPr id="11" name="Table 10">
            <a:extLst>
              <a:ext uri="{FF2B5EF4-FFF2-40B4-BE49-F238E27FC236}">
                <a16:creationId xmlns:a16="http://schemas.microsoft.com/office/drawing/2014/main" id="{EA72A8F4-E10C-98B3-593D-1BD46027F056}"/>
              </a:ext>
            </a:extLst>
          </p:cNvPr>
          <p:cNvGraphicFramePr>
            <a:graphicFrameLocks noGrp="1"/>
          </p:cNvGraphicFramePr>
          <p:nvPr>
            <p:extLst>
              <p:ext uri="{D42A27DB-BD31-4B8C-83A1-F6EECF244321}">
                <p14:modId xmlns:p14="http://schemas.microsoft.com/office/powerpoint/2010/main" val="4182928301"/>
              </p:ext>
            </p:extLst>
          </p:nvPr>
        </p:nvGraphicFramePr>
        <p:xfrm>
          <a:off x="457200" y="5107817"/>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endParaRPr lang="en-US" sz="1400" kern="120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3879582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4C39E-8B65-5AA5-AFE4-8B3BE2290D93}"/>
              </a:ext>
            </a:extLst>
          </p:cNvPr>
          <p:cNvSpPr>
            <a:spLocks noGrp="1"/>
          </p:cNvSpPr>
          <p:nvPr>
            <p:ph type="title"/>
          </p:nvPr>
        </p:nvSpPr>
        <p:spPr/>
        <p:txBody>
          <a:bodyPr/>
          <a:lstStyle/>
          <a:p>
            <a:r>
              <a:rPr lang="en-US" dirty="0"/>
              <a:t>Converting Decimal to Binary</a:t>
            </a:r>
          </a:p>
        </p:txBody>
      </p:sp>
      <p:pic>
        <p:nvPicPr>
          <p:cNvPr id="7" name="Picture Placeholder 6">
            <a:extLst>
              <a:ext uri="{FF2B5EF4-FFF2-40B4-BE49-F238E27FC236}">
                <a16:creationId xmlns:a16="http://schemas.microsoft.com/office/drawing/2014/main" id="{AE863EAE-9CD2-D312-1890-4BA7AB67580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5ADAB920-D203-BEF9-F55C-FC5F5095BCD3}"/>
              </a:ext>
            </a:extLst>
          </p:cNvPr>
          <p:cNvSpPr>
            <a:spLocks noGrp="1"/>
          </p:cNvSpPr>
          <p:nvPr>
            <p:ph type="body" sz="quarter" idx="12"/>
          </p:nvPr>
        </p:nvSpPr>
        <p:spPr/>
        <p:txBody>
          <a:bodyPr/>
          <a:lstStyle/>
          <a:p>
            <a:pPr>
              <a:lnSpc>
                <a:spcPct val="150000"/>
              </a:lnSpc>
            </a:pPr>
            <a:r>
              <a:rPr lang="en-US" b="1" dirty="0"/>
              <a:t>Step 3</a:t>
            </a:r>
          </a:p>
          <a:p>
            <a:pPr>
              <a:lnSpc>
                <a:spcPct val="150000"/>
              </a:lnSpc>
            </a:pPr>
            <a:r>
              <a:rPr lang="en-US" dirty="0"/>
              <a:t>Move onto the 8 column. Can 8 fit into 9?</a:t>
            </a:r>
          </a:p>
          <a:p>
            <a:pPr>
              <a:lnSpc>
                <a:spcPct val="150000"/>
              </a:lnSpc>
            </a:pPr>
            <a:r>
              <a:rPr lang="en-US" dirty="0"/>
              <a:t>Yes, so we have one of these, so we put 1 in the 8 column.</a:t>
            </a:r>
          </a:p>
          <a:p>
            <a:pPr>
              <a:lnSpc>
                <a:spcPct val="150000"/>
              </a:lnSpc>
            </a:pPr>
            <a:br>
              <a:rPr lang="en-US" dirty="0"/>
            </a:br>
            <a:br>
              <a:rPr lang="en-US" dirty="0"/>
            </a:br>
            <a:r>
              <a:rPr lang="en-US" dirty="0"/>
              <a:t>Now we have to take 8 away from 9. 9 – 8 = 1.</a:t>
            </a:r>
          </a:p>
          <a:p>
            <a:pPr>
              <a:lnSpc>
                <a:spcPct val="150000"/>
              </a:lnSpc>
            </a:pPr>
            <a:r>
              <a:rPr lang="en-US" b="1" dirty="0"/>
              <a:t>Step 4</a:t>
            </a:r>
          </a:p>
          <a:p>
            <a:pPr>
              <a:lnSpc>
                <a:spcPct val="150000"/>
              </a:lnSpc>
            </a:pPr>
            <a:r>
              <a:rPr lang="en-US" dirty="0"/>
              <a:t>Move onto the 4 column. Can 4 fit into 1?</a:t>
            </a:r>
          </a:p>
          <a:p>
            <a:pPr>
              <a:lnSpc>
                <a:spcPct val="150000"/>
              </a:lnSpc>
            </a:pPr>
            <a:r>
              <a:rPr lang="en-US" dirty="0"/>
              <a:t>No, so we don’t have one of these, so we put a 0 in the 4 column.</a:t>
            </a:r>
          </a:p>
        </p:txBody>
      </p:sp>
      <p:graphicFrame>
        <p:nvGraphicFramePr>
          <p:cNvPr id="5" name="Table 4">
            <a:extLst>
              <a:ext uri="{FF2B5EF4-FFF2-40B4-BE49-F238E27FC236}">
                <a16:creationId xmlns:a16="http://schemas.microsoft.com/office/drawing/2014/main" id="{4198E192-438E-D4F0-B904-521E88E4F791}"/>
              </a:ext>
            </a:extLst>
          </p:cNvPr>
          <p:cNvGraphicFramePr>
            <a:graphicFrameLocks noGrp="1"/>
          </p:cNvGraphicFramePr>
          <p:nvPr>
            <p:extLst>
              <p:ext uri="{D42A27DB-BD31-4B8C-83A1-F6EECF244321}">
                <p14:modId xmlns:p14="http://schemas.microsoft.com/office/powerpoint/2010/main" val="46908041"/>
              </p:ext>
            </p:extLst>
          </p:nvPr>
        </p:nvGraphicFramePr>
        <p:xfrm>
          <a:off x="457200" y="2797721"/>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graphicFrame>
        <p:nvGraphicFramePr>
          <p:cNvPr id="9" name="Table 8">
            <a:extLst>
              <a:ext uri="{FF2B5EF4-FFF2-40B4-BE49-F238E27FC236}">
                <a16:creationId xmlns:a16="http://schemas.microsoft.com/office/drawing/2014/main" id="{08A51D27-2863-30F7-D679-E64DB2E7C7CE}"/>
              </a:ext>
            </a:extLst>
          </p:cNvPr>
          <p:cNvGraphicFramePr>
            <a:graphicFrameLocks noGrp="1"/>
          </p:cNvGraphicFramePr>
          <p:nvPr>
            <p:extLst>
              <p:ext uri="{D42A27DB-BD31-4B8C-83A1-F6EECF244321}">
                <p14:modId xmlns:p14="http://schemas.microsoft.com/office/powerpoint/2010/main" val="4036684051"/>
              </p:ext>
            </p:extLst>
          </p:nvPr>
        </p:nvGraphicFramePr>
        <p:xfrm>
          <a:off x="457200" y="5321146"/>
          <a:ext cx="5505720" cy="612000"/>
        </p:xfrm>
        <a:graphic>
          <a:graphicData uri="http://schemas.openxmlformats.org/drawingml/2006/table">
            <a:tbl>
              <a:tblPr firstRow="1" bandRow="1">
                <a:tableStyleId>{D27102A9-8310-4765-A935-A1911B00CA55}</a:tableStyleId>
              </a:tblPr>
              <a:tblGrid>
                <a:gridCol w="917620">
                  <a:extLst>
                    <a:ext uri="{9D8B030D-6E8A-4147-A177-3AD203B41FA5}">
                      <a16:colId xmlns:a16="http://schemas.microsoft.com/office/drawing/2014/main" val="2298173123"/>
                    </a:ext>
                  </a:extLst>
                </a:gridCol>
                <a:gridCol w="917620">
                  <a:extLst>
                    <a:ext uri="{9D8B030D-6E8A-4147-A177-3AD203B41FA5}">
                      <a16:colId xmlns:a16="http://schemas.microsoft.com/office/drawing/2014/main" val="1869782238"/>
                    </a:ext>
                  </a:extLst>
                </a:gridCol>
                <a:gridCol w="917620">
                  <a:extLst>
                    <a:ext uri="{9D8B030D-6E8A-4147-A177-3AD203B41FA5}">
                      <a16:colId xmlns:a16="http://schemas.microsoft.com/office/drawing/2014/main" val="3017498098"/>
                    </a:ext>
                  </a:extLst>
                </a:gridCol>
                <a:gridCol w="917620">
                  <a:extLst>
                    <a:ext uri="{9D8B030D-6E8A-4147-A177-3AD203B41FA5}">
                      <a16:colId xmlns:a16="http://schemas.microsoft.com/office/drawing/2014/main" val="2239016622"/>
                    </a:ext>
                  </a:extLst>
                </a:gridCol>
                <a:gridCol w="917620">
                  <a:extLst>
                    <a:ext uri="{9D8B030D-6E8A-4147-A177-3AD203B41FA5}">
                      <a16:colId xmlns:a16="http://schemas.microsoft.com/office/drawing/2014/main" val="1429182933"/>
                    </a:ext>
                  </a:extLst>
                </a:gridCol>
                <a:gridCol w="917620">
                  <a:extLst>
                    <a:ext uri="{9D8B030D-6E8A-4147-A177-3AD203B41FA5}">
                      <a16:colId xmlns:a16="http://schemas.microsoft.com/office/drawing/2014/main" val="2889582627"/>
                    </a:ext>
                  </a:extLst>
                </a:gridCol>
              </a:tblGrid>
              <a:tr h="306000">
                <a:tc>
                  <a:txBody>
                    <a:bodyPr/>
                    <a:lstStyle/>
                    <a:p>
                      <a:pPr algn="ctr" rtl="0" fontAlgn="t">
                        <a:spcBef>
                          <a:spcPts val="1200"/>
                        </a:spcBef>
                        <a:spcAft>
                          <a:spcPts val="0"/>
                        </a:spcAft>
                      </a:pPr>
                      <a:r>
                        <a:rPr lang="en-US" sz="1400" b="1" kern="1200" dirty="0">
                          <a:solidFill>
                            <a:schemeClr val="tx1"/>
                          </a:solidFill>
                          <a:latin typeface="Manrope"/>
                        </a:rPr>
                        <a:t>32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16</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8</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4</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2</a:t>
                      </a:r>
                      <a:endParaRPr lang="en-US" sz="1400" b="1"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r>
                        <a:rPr lang="en-US" sz="1400" b="1" kern="1200" dirty="0">
                          <a:solidFill>
                            <a:schemeClr val="tx1"/>
                          </a:solidFill>
                          <a:latin typeface="Manrope"/>
                        </a:rPr>
                        <a:t>1</a:t>
                      </a:r>
                      <a:endParaRPr lang="en-US" sz="1400" b="1"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1674413180"/>
                  </a:ext>
                </a:extLst>
              </a:tr>
              <a:tr h="306000">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1</a:t>
                      </a:r>
                    </a:p>
                  </a:txBody>
                  <a:tcPr marL="12700" marR="12700" marT="12700" marB="12700" anchor="ctr"/>
                </a:tc>
                <a:tc>
                  <a:txBody>
                    <a:bodyPr/>
                    <a:lstStyle/>
                    <a:p>
                      <a:pPr algn="ctr" rtl="0" fontAlgn="t">
                        <a:spcBef>
                          <a:spcPts val="1200"/>
                        </a:spcBef>
                        <a:spcAft>
                          <a:spcPts val="0"/>
                        </a:spcAft>
                      </a:pPr>
                      <a:r>
                        <a:rPr lang="en-US" sz="1400" kern="1200" dirty="0">
                          <a:solidFill>
                            <a:schemeClr val="tx1"/>
                          </a:solidFill>
                          <a:latin typeface="Manrope"/>
                          <a:ea typeface="+mn-ea"/>
                          <a:cs typeface="+mn-cs"/>
                        </a:rPr>
                        <a:t>0</a:t>
                      </a: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tc>
                  <a:txBody>
                    <a:bodyPr/>
                    <a:lstStyle/>
                    <a:p>
                      <a:pPr algn="ctr" rtl="0" fontAlgn="t">
                        <a:spcBef>
                          <a:spcPts val="1200"/>
                        </a:spcBef>
                        <a:spcAft>
                          <a:spcPts val="0"/>
                        </a:spcAft>
                      </a:pPr>
                      <a:endParaRPr lang="en-US" sz="1400" kern="1200" dirty="0">
                        <a:solidFill>
                          <a:schemeClr val="tx1"/>
                        </a:solidFill>
                        <a:latin typeface="Manrope"/>
                        <a:ea typeface="+mn-ea"/>
                        <a:cs typeface="+mn-cs"/>
                      </a:endParaRPr>
                    </a:p>
                  </a:txBody>
                  <a:tcPr marL="12700" marR="12700" marT="12700" marB="12700" anchor="ctr"/>
                </a:tc>
                <a:extLst>
                  <a:ext uri="{0D108BD9-81ED-4DB2-BD59-A6C34878D82A}">
                    <a16:rowId xmlns:a16="http://schemas.microsoft.com/office/drawing/2014/main" val="2957434130"/>
                  </a:ext>
                </a:extLst>
              </a:tr>
            </a:tbl>
          </a:graphicData>
        </a:graphic>
      </p:graphicFrame>
    </p:spTree>
    <p:extLst>
      <p:ext uri="{BB962C8B-B14F-4D97-AF65-F5344CB8AC3E}">
        <p14:creationId xmlns:p14="http://schemas.microsoft.com/office/powerpoint/2010/main" val="2594141076"/>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422</TotalTime>
  <Words>1424</Words>
  <Application>Microsoft Office PowerPoint</Application>
  <PresentationFormat>Widescreen</PresentationFormat>
  <Paragraphs>270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Aptos Display</vt:lpstr>
      <vt:lpstr>Manrope</vt:lpstr>
      <vt:lpstr>Aptos</vt:lpstr>
      <vt:lpstr>NewNinjaTheme</vt:lpstr>
      <vt:lpstr>Binary &amp; Decimal Numbers</vt:lpstr>
      <vt:lpstr>Introduction</vt:lpstr>
      <vt:lpstr>The Difference Between Binary &amp; Decimal</vt:lpstr>
      <vt:lpstr>The Difference Between Binary &amp; Decimal</vt:lpstr>
      <vt:lpstr>The Difference Between Binary &amp; Decimal</vt:lpstr>
      <vt:lpstr>The Difference Between Binary &amp; Decimal</vt:lpstr>
      <vt:lpstr>Converting Decimal to Binary</vt:lpstr>
      <vt:lpstr>Converting Decimal to Binary</vt:lpstr>
      <vt:lpstr>Converting Decimal to Binary</vt:lpstr>
      <vt:lpstr>Converting Decimal to Binary</vt:lpstr>
      <vt:lpstr>Converting Decimal to Binary</vt:lpstr>
      <vt:lpstr>Converting Decimal to Binary</vt:lpstr>
      <vt:lpstr>Converting Binary to Decimal</vt:lpstr>
      <vt:lpstr>Converting Binary to Decimal</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27</cp:revision>
  <dcterms:created xsi:type="dcterms:W3CDTF">2024-04-15T17:57:41Z</dcterms:created>
  <dcterms:modified xsi:type="dcterms:W3CDTF">2024-08-07T12:42:44Z</dcterms:modified>
</cp:coreProperties>
</file>