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21"/>
  </p:notesMasterIdLst>
  <p:sldIdLst>
    <p:sldId id="361" r:id="rId2"/>
    <p:sldId id="277" r:id="rId3"/>
    <p:sldId id="257" r:id="rId4"/>
    <p:sldId id="258" r:id="rId5"/>
    <p:sldId id="279" r:id="rId6"/>
    <p:sldId id="259" r:id="rId7"/>
    <p:sldId id="287" r:id="rId8"/>
    <p:sldId id="288" r:id="rId9"/>
    <p:sldId id="289" r:id="rId10"/>
    <p:sldId id="276" r:id="rId11"/>
    <p:sldId id="290" r:id="rId12"/>
    <p:sldId id="291" r:id="rId13"/>
    <p:sldId id="292" r:id="rId14"/>
    <p:sldId id="293" r:id="rId15"/>
    <p:sldId id="268" r:id="rId16"/>
    <p:sldId id="294" r:id="rId17"/>
    <p:sldId id="295" r:id="rId18"/>
    <p:sldId id="267" r:id="rId19"/>
    <p:sldId id="362" r:id="rId20"/>
  </p:sldIdLst>
  <p:sldSz cx="12192000" cy="6858000"/>
  <p:notesSz cx="6858000" cy="9144000"/>
  <p:embeddedFontLst>
    <p:embeddedFont>
      <p:font typeface="Manrope" pitchFamily="2" charset="0"/>
      <p:regular r:id="rId22"/>
      <p:bold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8B19D9-F63A-4495-A30F-A5993CE875E1}" v="3" dt="2024-08-05T10:28:44.347"/>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A18048C4-42E1-4C89-B2F0-7AFC40C335D0}"/>
    <pc:docChg chg="undo custSel modSld">
      <pc:chgData name="Daniel Richardson" userId="b12f1a219faba2ab" providerId="LiveId" clId="{A18048C4-42E1-4C89-B2F0-7AFC40C335D0}" dt="2024-07-28T09:22:25.421" v="23" actId="1076"/>
      <pc:docMkLst>
        <pc:docMk/>
      </pc:docMkLst>
      <pc:sldChg chg="addSp modSp mod">
        <pc:chgData name="Daniel Richardson" userId="b12f1a219faba2ab" providerId="LiveId" clId="{A18048C4-42E1-4C89-B2F0-7AFC40C335D0}" dt="2024-07-28T09:21:22.385" v="3" actId="1076"/>
        <pc:sldMkLst>
          <pc:docMk/>
          <pc:sldMk cId="1001803903" sldId="257"/>
        </pc:sldMkLst>
        <pc:picChg chg="add mod">
          <ac:chgData name="Daniel Richardson" userId="b12f1a219faba2ab" providerId="LiveId" clId="{A18048C4-42E1-4C89-B2F0-7AFC40C335D0}" dt="2024-07-28T09:21:22.385" v="3" actId="1076"/>
          <ac:picMkLst>
            <pc:docMk/>
            <pc:sldMk cId="1001803903" sldId="257"/>
            <ac:picMk id="6" creationId="{1E5F5BB1-26FC-2CCC-12DF-815B4CCF1617}"/>
          </ac:picMkLst>
        </pc:picChg>
      </pc:sldChg>
      <pc:sldChg chg="addSp delSp modSp mod">
        <pc:chgData name="Daniel Richardson" userId="b12f1a219faba2ab" providerId="LiveId" clId="{A18048C4-42E1-4C89-B2F0-7AFC40C335D0}" dt="2024-07-28T09:21:42.146" v="11" actId="1076"/>
        <pc:sldMkLst>
          <pc:docMk/>
          <pc:sldMk cId="2804293898" sldId="279"/>
        </pc:sldMkLst>
        <pc:spChg chg="add del mod">
          <ac:chgData name="Daniel Richardson" userId="b12f1a219faba2ab" providerId="LiveId" clId="{A18048C4-42E1-4C89-B2F0-7AFC40C335D0}" dt="2024-07-28T09:21:36.642" v="8" actId="1076"/>
          <ac:spMkLst>
            <pc:docMk/>
            <pc:sldMk cId="2804293898" sldId="279"/>
            <ac:spMk id="3" creationId="{8D3861F1-B01E-4954-5A41-989A57A9AF2C}"/>
          </ac:spMkLst>
        </pc:spChg>
        <pc:picChg chg="add mod">
          <ac:chgData name="Daniel Richardson" userId="b12f1a219faba2ab" providerId="LiveId" clId="{A18048C4-42E1-4C89-B2F0-7AFC40C335D0}" dt="2024-07-28T09:21:33.955" v="5"/>
          <ac:picMkLst>
            <pc:docMk/>
            <pc:sldMk cId="2804293898" sldId="279"/>
            <ac:picMk id="7" creationId="{E43E6734-3D55-20C2-400A-83063525C044}"/>
          </ac:picMkLst>
        </pc:picChg>
        <pc:picChg chg="add mod">
          <ac:chgData name="Daniel Richardson" userId="b12f1a219faba2ab" providerId="LiveId" clId="{A18048C4-42E1-4C89-B2F0-7AFC40C335D0}" dt="2024-07-28T09:21:42.146" v="11" actId="1076"/>
          <ac:picMkLst>
            <pc:docMk/>
            <pc:sldMk cId="2804293898" sldId="279"/>
            <ac:picMk id="8" creationId="{A91E2458-32C4-2964-EACB-5322744B0949}"/>
          </ac:picMkLst>
        </pc:picChg>
      </pc:sldChg>
      <pc:sldChg chg="addSp modSp mod">
        <pc:chgData name="Daniel Richardson" userId="b12f1a219faba2ab" providerId="LiveId" clId="{A18048C4-42E1-4C89-B2F0-7AFC40C335D0}" dt="2024-07-28T09:21:55.752" v="15" actId="1076"/>
        <pc:sldMkLst>
          <pc:docMk/>
          <pc:sldMk cId="1023007580" sldId="291"/>
        </pc:sldMkLst>
        <pc:picChg chg="add mod">
          <ac:chgData name="Daniel Richardson" userId="b12f1a219faba2ab" providerId="LiveId" clId="{A18048C4-42E1-4C89-B2F0-7AFC40C335D0}" dt="2024-07-28T09:21:55.752" v="15" actId="1076"/>
          <ac:picMkLst>
            <pc:docMk/>
            <pc:sldMk cId="1023007580" sldId="291"/>
            <ac:picMk id="5" creationId="{A0A36136-291C-8839-008B-BCD91EC6A47F}"/>
          </ac:picMkLst>
        </pc:picChg>
      </pc:sldChg>
      <pc:sldChg chg="addSp modSp mod">
        <pc:chgData name="Daniel Richardson" userId="b12f1a219faba2ab" providerId="LiveId" clId="{A18048C4-42E1-4C89-B2F0-7AFC40C335D0}" dt="2024-07-28T09:22:14.235" v="19" actId="1076"/>
        <pc:sldMkLst>
          <pc:docMk/>
          <pc:sldMk cId="611985018" sldId="292"/>
        </pc:sldMkLst>
        <pc:picChg chg="add mod">
          <ac:chgData name="Daniel Richardson" userId="b12f1a219faba2ab" providerId="LiveId" clId="{A18048C4-42E1-4C89-B2F0-7AFC40C335D0}" dt="2024-07-28T09:22:14.235" v="19" actId="1076"/>
          <ac:picMkLst>
            <pc:docMk/>
            <pc:sldMk cId="611985018" sldId="292"/>
            <ac:picMk id="7" creationId="{0040880E-FAF3-B77A-967A-8F64AFCAECA4}"/>
          </ac:picMkLst>
        </pc:picChg>
      </pc:sldChg>
      <pc:sldChg chg="addSp modSp mod">
        <pc:chgData name="Daniel Richardson" userId="b12f1a219faba2ab" providerId="LiveId" clId="{A18048C4-42E1-4C89-B2F0-7AFC40C335D0}" dt="2024-07-28T09:22:25.421" v="23" actId="1076"/>
        <pc:sldMkLst>
          <pc:docMk/>
          <pc:sldMk cId="858086741" sldId="295"/>
        </pc:sldMkLst>
        <pc:picChg chg="add mod">
          <ac:chgData name="Daniel Richardson" userId="b12f1a219faba2ab" providerId="LiveId" clId="{A18048C4-42E1-4C89-B2F0-7AFC40C335D0}" dt="2024-07-28T09:22:25.421" v="23" actId="1076"/>
          <ac:picMkLst>
            <pc:docMk/>
            <pc:sldMk cId="858086741" sldId="295"/>
            <ac:picMk id="7" creationId="{57CA140B-8B5D-A325-A44E-73B31FF47ACE}"/>
          </ac:picMkLst>
        </pc:picChg>
      </pc:sldChg>
    </pc:docChg>
  </pc:docChgLst>
  <pc:docChgLst>
    <pc:chgData name="Daniel Richardson" userId="b12f1a219faba2ab" providerId="LiveId" clId="{EE365157-3215-42AB-969A-1779CEA2C449}"/>
    <pc:docChg chg="undo custSel delSld modSld">
      <pc:chgData name="Daniel Richardson" userId="b12f1a219faba2ab" providerId="LiveId" clId="{EE365157-3215-42AB-969A-1779CEA2C449}" dt="2024-04-19T10:42:38.356" v="743" actId="27614"/>
      <pc:docMkLst>
        <pc:docMk/>
      </pc:docMkLst>
      <pc:sldChg chg="addSp delSp modSp mod">
        <pc:chgData name="Daniel Richardson" userId="b12f1a219faba2ab" providerId="LiveId" clId="{EE365157-3215-42AB-969A-1779CEA2C449}" dt="2024-04-19T10:42:11.705" v="739" actId="478"/>
        <pc:sldMkLst>
          <pc:docMk/>
          <pc:sldMk cId="1001803903" sldId="257"/>
        </pc:sldMkLst>
        <pc:spChg chg="mod">
          <ac:chgData name="Daniel Richardson" userId="b12f1a219faba2ab" providerId="LiveId" clId="{EE365157-3215-42AB-969A-1779CEA2C449}" dt="2024-04-19T10:19:04.781" v="48" actId="20577"/>
          <ac:spMkLst>
            <pc:docMk/>
            <pc:sldMk cId="1001803903" sldId="257"/>
            <ac:spMk id="3" creationId="{FE75BD0E-2AE4-367B-527D-F06950CE7B1D}"/>
          </ac:spMkLst>
        </pc:spChg>
        <pc:spChg chg="del">
          <ac:chgData name="Daniel Richardson" userId="b12f1a219faba2ab" providerId="LiveId" clId="{EE365157-3215-42AB-969A-1779CEA2C449}" dt="2024-04-19T10:42:11.705" v="739" actId="478"/>
          <ac:spMkLst>
            <pc:docMk/>
            <pc:sldMk cId="1001803903" sldId="257"/>
            <ac:spMk id="6" creationId="{21CCC9D1-28B8-406A-DEB7-87812D96F84F}"/>
          </ac:spMkLst>
        </pc:spChg>
        <pc:graphicFrameChg chg="add mod modGraphic">
          <ac:chgData name="Daniel Richardson" userId="b12f1a219faba2ab" providerId="LiveId" clId="{EE365157-3215-42AB-969A-1779CEA2C449}" dt="2024-04-19T10:19:13.897" v="51" actId="1076"/>
          <ac:graphicFrameMkLst>
            <pc:docMk/>
            <pc:sldMk cId="1001803903" sldId="257"/>
            <ac:graphicFrameMk id="5" creationId="{35FA66B0-A587-B0A0-8908-EE16EFA32452}"/>
          </ac:graphicFrameMkLst>
        </pc:graphicFrameChg>
        <pc:graphicFrameChg chg="add del mod">
          <ac:chgData name="Daniel Richardson" userId="b12f1a219faba2ab" providerId="LiveId" clId="{EE365157-3215-42AB-969A-1779CEA2C449}" dt="2024-04-19T10:18:01.396" v="25" actId="478"/>
          <ac:graphicFrameMkLst>
            <pc:docMk/>
            <pc:sldMk cId="1001803903" sldId="257"/>
            <ac:graphicFrameMk id="7" creationId="{26405E0D-3F98-7985-61C0-F3450891AE30}"/>
          </ac:graphicFrameMkLst>
        </pc:graphicFrameChg>
        <pc:graphicFrameChg chg="add mod">
          <ac:chgData name="Daniel Richardson" userId="b12f1a219faba2ab" providerId="LiveId" clId="{EE365157-3215-42AB-969A-1779CEA2C449}" dt="2024-04-19T10:19:13.897" v="51" actId="1076"/>
          <ac:graphicFrameMkLst>
            <pc:docMk/>
            <pc:sldMk cId="1001803903" sldId="257"/>
            <ac:graphicFrameMk id="8" creationId="{94833F41-2432-EA78-AFA4-42A3D50DAED3}"/>
          </ac:graphicFrameMkLst>
        </pc:graphicFrameChg>
      </pc:sldChg>
      <pc:sldChg chg="addSp delSp modSp mod">
        <pc:chgData name="Daniel Richardson" userId="b12f1a219faba2ab" providerId="LiveId" clId="{EE365157-3215-42AB-969A-1779CEA2C449}" dt="2024-04-19T10:42:05.967" v="738" actId="478"/>
        <pc:sldMkLst>
          <pc:docMk/>
          <pc:sldMk cId="1986243186" sldId="258"/>
        </pc:sldMkLst>
        <pc:spChg chg="mod">
          <ac:chgData name="Daniel Richardson" userId="b12f1a219faba2ab" providerId="LiveId" clId="{EE365157-3215-42AB-969A-1779CEA2C449}" dt="2024-04-19T10:19:32.727" v="62" actId="6549"/>
          <ac:spMkLst>
            <pc:docMk/>
            <pc:sldMk cId="1986243186" sldId="258"/>
            <ac:spMk id="3" creationId="{385DDA5F-F43C-B1CC-A9DB-E637A61ECE82}"/>
          </ac:spMkLst>
        </pc:spChg>
        <pc:spChg chg="del">
          <ac:chgData name="Daniel Richardson" userId="b12f1a219faba2ab" providerId="LiveId" clId="{EE365157-3215-42AB-969A-1779CEA2C449}" dt="2024-04-19T10:42:04.020" v="737" actId="478"/>
          <ac:spMkLst>
            <pc:docMk/>
            <pc:sldMk cId="1986243186" sldId="258"/>
            <ac:spMk id="5" creationId="{F7339A2D-C049-9B35-7DEE-5019D9E151C6}"/>
          </ac:spMkLst>
        </pc:spChg>
        <pc:spChg chg="del">
          <ac:chgData name="Daniel Richardson" userId="b12f1a219faba2ab" providerId="LiveId" clId="{EE365157-3215-42AB-969A-1779CEA2C449}" dt="2024-04-19T10:42:05.967" v="738" actId="478"/>
          <ac:spMkLst>
            <pc:docMk/>
            <pc:sldMk cId="1986243186" sldId="258"/>
            <ac:spMk id="8" creationId="{4AEA4AFE-DE57-0045-6D8D-10BAA2643151}"/>
          </ac:spMkLst>
        </pc:spChg>
        <pc:spChg chg="del">
          <ac:chgData name="Daniel Richardson" userId="b12f1a219faba2ab" providerId="LiveId" clId="{EE365157-3215-42AB-969A-1779CEA2C449}" dt="2024-04-19T10:42:03.011" v="736" actId="478"/>
          <ac:spMkLst>
            <pc:docMk/>
            <pc:sldMk cId="1986243186" sldId="258"/>
            <ac:spMk id="12" creationId="{AD5C82C7-DCE7-5088-F541-D7EB3880CFD7}"/>
          </ac:spMkLst>
        </pc:spChg>
        <pc:graphicFrameChg chg="add mod">
          <ac:chgData name="Daniel Richardson" userId="b12f1a219faba2ab" providerId="LiveId" clId="{EE365157-3215-42AB-969A-1779CEA2C449}" dt="2024-04-19T10:19:53.354" v="73" actId="1038"/>
          <ac:graphicFrameMkLst>
            <pc:docMk/>
            <pc:sldMk cId="1986243186" sldId="258"/>
            <ac:graphicFrameMk id="4" creationId="{AB455804-BD6A-1EE1-F0F4-95095D5D3ACB}"/>
          </ac:graphicFrameMkLst>
        </pc:graphicFrameChg>
        <pc:graphicFrameChg chg="add mod">
          <ac:chgData name="Daniel Richardson" userId="b12f1a219faba2ab" providerId="LiveId" clId="{EE365157-3215-42AB-969A-1779CEA2C449}" dt="2024-04-19T10:19:37.670" v="69" actId="1036"/>
          <ac:graphicFrameMkLst>
            <pc:docMk/>
            <pc:sldMk cId="1986243186" sldId="258"/>
            <ac:graphicFrameMk id="6" creationId="{E5D1E0D4-697B-66B5-38FD-40904F6F2146}"/>
          </ac:graphicFrameMkLst>
        </pc:graphicFrameChg>
        <pc:graphicFrameChg chg="del modGraphic">
          <ac:chgData name="Daniel Richardson" userId="b12f1a219faba2ab" providerId="LiveId" clId="{EE365157-3215-42AB-969A-1779CEA2C449}" dt="2024-04-19T10:19:18.004" v="52" actId="478"/>
          <ac:graphicFrameMkLst>
            <pc:docMk/>
            <pc:sldMk cId="1986243186" sldId="258"/>
            <ac:graphicFrameMk id="11" creationId="{CF67F068-3309-D886-6CBF-6E19F12BEA14}"/>
          </ac:graphicFrameMkLst>
        </pc:graphicFrameChg>
      </pc:sldChg>
      <pc:sldChg chg="addSp delSp modSp mod">
        <pc:chgData name="Daniel Richardson" userId="b12f1a219faba2ab" providerId="LiveId" clId="{EE365157-3215-42AB-969A-1779CEA2C449}" dt="2024-04-19T10:41:49.497" v="733" actId="478"/>
        <pc:sldMkLst>
          <pc:docMk/>
          <pc:sldMk cId="2872226947" sldId="259"/>
        </pc:sldMkLst>
        <pc:spChg chg="mod">
          <ac:chgData name="Daniel Richardson" userId="b12f1a219faba2ab" providerId="LiveId" clId="{EE365157-3215-42AB-969A-1779CEA2C449}" dt="2024-04-19T10:24:28.468" v="171" actId="20577"/>
          <ac:spMkLst>
            <pc:docMk/>
            <pc:sldMk cId="2872226947" sldId="259"/>
            <ac:spMk id="3" creationId="{440ECF88-829F-87E4-3AA0-7D8DC3A36836}"/>
          </ac:spMkLst>
        </pc:spChg>
        <pc:spChg chg="del">
          <ac:chgData name="Daniel Richardson" userId="b12f1a219faba2ab" providerId="LiveId" clId="{EE365157-3215-42AB-969A-1779CEA2C449}" dt="2024-04-19T10:41:49.497" v="733" actId="478"/>
          <ac:spMkLst>
            <pc:docMk/>
            <pc:sldMk cId="2872226947" sldId="259"/>
            <ac:spMk id="7" creationId="{DE9319B1-6ED4-F342-F197-C441C2E3887B}"/>
          </ac:spMkLst>
        </pc:spChg>
        <pc:spChg chg="del">
          <ac:chgData name="Daniel Richardson" userId="b12f1a219faba2ab" providerId="LiveId" clId="{EE365157-3215-42AB-969A-1779CEA2C449}" dt="2024-04-19T10:41:43.742" v="731" actId="478"/>
          <ac:spMkLst>
            <pc:docMk/>
            <pc:sldMk cId="2872226947" sldId="259"/>
            <ac:spMk id="9" creationId="{4B2E375A-1D47-A87E-74F1-5BB02A2705A2}"/>
          </ac:spMkLst>
        </pc:spChg>
        <pc:spChg chg="del">
          <ac:chgData name="Daniel Richardson" userId="b12f1a219faba2ab" providerId="LiveId" clId="{EE365157-3215-42AB-969A-1779CEA2C449}" dt="2024-04-19T10:41:47.057" v="732" actId="478"/>
          <ac:spMkLst>
            <pc:docMk/>
            <pc:sldMk cId="2872226947" sldId="259"/>
            <ac:spMk id="11" creationId="{54723E24-7DA9-9D63-DDE6-12C26C5EE010}"/>
          </ac:spMkLst>
        </pc:spChg>
        <pc:graphicFrameChg chg="add mod modGraphic">
          <ac:chgData name="Daniel Richardson" userId="b12f1a219faba2ab" providerId="LiveId" clId="{EE365157-3215-42AB-969A-1779CEA2C449}" dt="2024-04-19T10:24:44.944" v="202" actId="122"/>
          <ac:graphicFrameMkLst>
            <pc:docMk/>
            <pc:sldMk cId="2872226947" sldId="259"/>
            <ac:graphicFrameMk id="5" creationId="{C6AA8E8C-FDE1-01E2-01D8-BD696D0999E3}"/>
          </ac:graphicFrameMkLst>
        </pc:graphicFrameChg>
        <pc:graphicFrameChg chg="del">
          <ac:chgData name="Daniel Richardson" userId="b12f1a219faba2ab" providerId="LiveId" clId="{EE365157-3215-42AB-969A-1779CEA2C449}" dt="2024-04-19T10:23:38.173" v="141" actId="478"/>
          <ac:graphicFrameMkLst>
            <pc:docMk/>
            <pc:sldMk cId="2872226947" sldId="259"/>
            <ac:graphicFrameMk id="8" creationId="{737E99E0-5808-ABE7-F2DE-E00CF7E597D0}"/>
          </ac:graphicFrameMkLst>
        </pc:graphicFrameChg>
        <pc:graphicFrameChg chg="del">
          <ac:chgData name="Daniel Richardson" userId="b12f1a219faba2ab" providerId="LiveId" clId="{EE365157-3215-42AB-969A-1779CEA2C449}" dt="2024-04-19T10:23:39.428" v="142" actId="478"/>
          <ac:graphicFrameMkLst>
            <pc:docMk/>
            <pc:sldMk cId="2872226947" sldId="259"/>
            <ac:graphicFrameMk id="10" creationId="{25A60654-97F4-0246-CC3F-F52A476CAEC0}"/>
          </ac:graphicFrameMkLst>
        </pc:graphicFrameChg>
        <pc:graphicFrameChg chg="add mod modGraphic">
          <ac:chgData name="Daniel Richardson" userId="b12f1a219faba2ab" providerId="LiveId" clId="{EE365157-3215-42AB-969A-1779CEA2C449}" dt="2024-04-19T10:24:50.204" v="203" actId="20577"/>
          <ac:graphicFrameMkLst>
            <pc:docMk/>
            <pc:sldMk cId="2872226947" sldId="259"/>
            <ac:graphicFrameMk id="12" creationId="{1925E2FB-2204-FE57-1648-31660BE03EAD}"/>
          </ac:graphicFrameMkLst>
        </pc:graphicFrameChg>
      </pc:sldChg>
      <pc:sldChg chg="addSp delSp modSp mod">
        <pc:chgData name="Daniel Richardson" userId="b12f1a219faba2ab" providerId="LiveId" clId="{EE365157-3215-42AB-969A-1779CEA2C449}" dt="2024-04-19T10:42:38.356" v="743" actId="27614"/>
        <pc:sldMkLst>
          <pc:docMk/>
          <pc:sldMk cId="3436593286" sldId="267"/>
        </pc:sldMkLst>
        <pc:spChg chg="del">
          <ac:chgData name="Daniel Richardson" userId="b12f1a219faba2ab" providerId="LiveId" clId="{EE365157-3215-42AB-969A-1779CEA2C449}" dt="2024-04-19T10:42:37.683" v="741" actId="931"/>
          <ac:spMkLst>
            <pc:docMk/>
            <pc:sldMk cId="3436593286" sldId="267"/>
            <ac:spMk id="4" creationId="{8406459D-040C-A547-6D7F-64907519E570}"/>
          </ac:spMkLst>
        </pc:spChg>
        <pc:picChg chg="add mod">
          <ac:chgData name="Daniel Richardson" userId="b12f1a219faba2ab" providerId="LiveId" clId="{EE365157-3215-42AB-969A-1779CEA2C449}" dt="2024-04-19T10:42:38.356" v="743" actId="27614"/>
          <ac:picMkLst>
            <pc:docMk/>
            <pc:sldMk cId="3436593286" sldId="267"/>
            <ac:picMk id="6" creationId="{F1110C55-AF53-3A73-4FCD-CCA6A5A5FE9D}"/>
          </ac:picMkLst>
        </pc:picChg>
      </pc:sldChg>
      <pc:sldChg chg="addSp delSp modSp mod">
        <pc:chgData name="Daniel Richardson" userId="b12f1a219faba2ab" providerId="LiveId" clId="{EE365157-3215-42AB-969A-1779CEA2C449}" dt="2024-04-19T10:40:48.934" v="706" actId="478"/>
        <pc:sldMkLst>
          <pc:docMk/>
          <pc:sldMk cId="90727993" sldId="268"/>
        </pc:sldMkLst>
        <pc:spChg chg="mod">
          <ac:chgData name="Daniel Richardson" userId="b12f1a219faba2ab" providerId="LiveId" clId="{EE365157-3215-42AB-969A-1779CEA2C449}" dt="2024-04-19T10:34:57.161" v="419" actId="20577"/>
          <ac:spMkLst>
            <pc:docMk/>
            <pc:sldMk cId="90727993" sldId="268"/>
            <ac:spMk id="3" creationId="{440ECF88-829F-87E4-3AA0-7D8DC3A36836}"/>
          </ac:spMkLst>
        </pc:spChg>
        <pc:spChg chg="del">
          <ac:chgData name="Daniel Richardson" userId="b12f1a219faba2ab" providerId="LiveId" clId="{EE365157-3215-42AB-969A-1779CEA2C449}" dt="2024-04-19T10:40:47.367" v="705" actId="478"/>
          <ac:spMkLst>
            <pc:docMk/>
            <pc:sldMk cId="90727993" sldId="268"/>
            <ac:spMk id="6" creationId="{79DE33AF-2CA1-3AD3-D2D1-C9F456F789F3}"/>
          </ac:spMkLst>
        </pc:spChg>
        <pc:spChg chg="del">
          <ac:chgData name="Daniel Richardson" userId="b12f1a219faba2ab" providerId="LiveId" clId="{EE365157-3215-42AB-969A-1779CEA2C449}" dt="2024-04-19T10:40:48.934" v="706" actId="478"/>
          <ac:spMkLst>
            <pc:docMk/>
            <pc:sldMk cId="90727993" sldId="268"/>
            <ac:spMk id="8" creationId="{78277C25-46A4-7A10-0F5E-BE2E2FA82D4D}"/>
          </ac:spMkLst>
        </pc:spChg>
        <pc:graphicFrameChg chg="add mod">
          <ac:chgData name="Daniel Richardson" userId="b12f1a219faba2ab" providerId="LiveId" clId="{EE365157-3215-42AB-969A-1779CEA2C449}" dt="2024-04-19T10:34:37.687" v="410" actId="1076"/>
          <ac:graphicFrameMkLst>
            <pc:docMk/>
            <pc:sldMk cId="90727993" sldId="268"/>
            <ac:graphicFrameMk id="5" creationId="{0AA585CF-93AB-5170-859E-2D2F185B2A40}"/>
          </ac:graphicFrameMkLst>
        </pc:graphicFrameChg>
        <pc:graphicFrameChg chg="add mod">
          <ac:chgData name="Daniel Richardson" userId="b12f1a219faba2ab" providerId="LiveId" clId="{EE365157-3215-42AB-969A-1779CEA2C449}" dt="2024-04-19T10:34:37.687" v="410" actId="1076"/>
          <ac:graphicFrameMkLst>
            <pc:docMk/>
            <pc:sldMk cId="90727993" sldId="268"/>
            <ac:graphicFrameMk id="7" creationId="{351B4B4A-887C-36F9-B4BC-DFC514B75703}"/>
          </ac:graphicFrameMkLst>
        </pc:graphicFrameChg>
      </pc:sldChg>
      <pc:sldChg chg="addSp delSp modSp mod">
        <pc:chgData name="Daniel Richardson" userId="b12f1a219faba2ab" providerId="LiveId" clId="{EE365157-3215-42AB-969A-1779CEA2C449}" dt="2024-04-19T10:41:21.101" v="721" actId="478"/>
        <pc:sldMkLst>
          <pc:docMk/>
          <pc:sldMk cId="3879582730" sldId="276"/>
        </pc:sldMkLst>
        <pc:spChg chg="mod">
          <ac:chgData name="Daniel Richardson" userId="b12f1a219faba2ab" providerId="LiveId" clId="{EE365157-3215-42AB-969A-1779CEA2C449}" dt="2024-04-19T10:29:46.920" v="298" actId="113"/>
          <ac:spMkLst>
            <pc:docMk/>
            <pc:sldMk cId="3879582730" sldId="276"/>
            <ac:spMk id="4" creationId="{5ADAB920-D203-BEF9-F55C-FC5F5095BCD3}"/>
          </ac:spMkLst>
        </pc:spChg>
        <pc:spChg chg="del">
          <ac:chgData name="Daniel Richardson" userId="b12f1a219faba2ab" providerId="LiveId" clId="{EE365157-3215-42AB-969A-1779CEA2C449}" dt="2024-04-19T10:41:18.377" v="719" actId="478"/>
          <ac:spMkLst>
            <pc:docMk/>
            <pc:sldMk cId="3879582730" sldId="276"/>
            <ac:spMk id="6" creationId="{361F5C8E-7AD0-6EAD-79E8-59A1A01F5104}"/>
          </ac:spMkLst>
        </pc:spChg>
        <pc:spChg chg="del">
          <ac:chgData name="Daniel Richardson" userId="b12f1a219faba2ab" providerId="LiveId" clId="{EE365157-3215-42AB-969A-1779CEA2C449}" dt="2024-04-19T10:41:19.510" v="720" actId="478"/>
          <ac:spMkLst>
            <pc:docMk/>
            <pc:sldMk cId="3879582730" sldId="276"/>
            <ac:spMk id="16" creationId="{567BB502-3D9D-1AA6-3183-BD205C028792}"/>
          </ac:spMkLst>
        </pc:spChg>
        <pc:spChg chg="del">
          <ac:chgData name="Daniel Richardson" userId="b12f1a219faba2ab" providerId="LiveId" clId="{EE365157-3215-42AB-969A-1779CEA2C449}" dt="2024-04-19T10:41:21.101" v="721" actId="478"/>
          <ac:spMkLst>
            <pc:docMk/>
            <pc:sldMk cId="3879582730" sldId="276"/>
            <ac:spMk id="18" creationId="{3034A23D-CA81-FA20-970C-281BD15AE74D}"/>
          </ac:spMkLst>
        </pc:spChg>
        <pc:graphicFrameChg chg="add mod modGraphic">
          <ac:chgData name="Daniel Richardson" userId="b12f1a219faba2ab" providerId="LiveId" clId="{EE365157-3215-42AB-969A-1779CEA2C449}" dt="2024-04-19T10:28:48.278" v="282" actId="20577"/>
          <ac:graphicFrameMkLst>
            <pc:docMk/>
            <pc:sldMk cId="3879582730" sldId="276"/>
            <ac:graphicFrameMk id="5" creationId="{749EA604-9FFC-4FE1-406B-D71DBF4489A7}"/>
          </ac:graphicFrameMkLst>
        </pc:graphicFrameChg>
        <pc:graphicFrameChg chg="add mod">
          <ac:chgData name="Daniel Richardson" userId="b12f1a219faba2ab" providerId="LiveId" clId="{EE365157-3215-42AB-969A-1779CEA2C449}" dt="2024-04-19T10:28:58.763" v="289"/>
          <ac:graphicFrameMkLst>
            <pc:docMk/>
            <pc:sldMk cId="3879582730" sldId="276"/>
            <ac:graphicFrameMk id="7" creationId="{CEA16F6D-5D99-EE94-127A-F42AD64574F5}"/>
          </ac:graphicFrameMkLst>
        </pc:graphicFrameChg>
        <pc:graphicFrameChg chg="add mod modGraphic">
          <ac:chgData name="Daniel Richardson" userId="b12f1a219faba2ab" providerId="LiveId" clId="{EE365157-3215-42AB-969A-1779CEA2C449}" dt="2024-04-19T10:29:18.266" v="293" actId="20577"/>
          <ac:graphicFrameMkLst>
            <pc:docMk/>
            <pc:sldMk cId="3879582730" sldId="276"/>
            <ac:graphicFrameMk id="8" creationId="{83B951BF-1E3E-7094-FF16-B91B180C8AF1}"/>
          </ac:graphicFrameMkLst>
        </pc:graphicFrameChg>
        <pc:graphicFrameChg chg="del">
          <ac:chgData name="Daniel Richardson" userId="b12f1a219faba2ab" providerId="LiveId" clId="{EE365157-3215-42AB-969A-1779CEA2C449}" dt="2024-04-19T10:28:33.985" v="274" actId="478"/>
          <ac:graphicFrameMkLst>
            <pc:docMk/>
            <pc:sldMk cId="3879582730" sldId="276"/>
            <ac:graphicFrameMk id="15" creationId="{14D2A051-702D-B4FD-51F6-E19A9D9DBC33}"/>
          </ac:graphicFrameMkLst>
        </pc:graphicFrameChg>
        <pc:graphicFrameChg chg="del">
          <ac:chgData name="Daniel Richardson" userId="b12f1a219faba2ab" providerId="LiveId" clId="{EE365157-3215-42AB-969A-1779CEA2C449}" dt="2024-04-19T10:28:34.691" v="275" actId="478"/>
          <ac:graphicFrameMkLst>
            <pc:docMk/>
            <pc:sldMk cId="3879582730" sldId="276"/>
            <ac:graphicFrameMk id="17" creationId="{106F6710-708B-C9F4-3C1A-87A6F892A82A}"/>
          </ac:graphicFrameMkLst>
        </pc:graphicFrameChg>
      </pc:sldChg>
      <pc:sldChg chg="addSp delSp modSp mod">
        <pc:chgData name="Daniel Richardson" userId="b12f1a219faba2ab" providerId="LiveId" clId="{EE365157-3215-42AB-969A-1779CEA2C449}" dt="2024-04-19T10:42:37.840" v="742" actId="27614"/>
        <pc:sldMkLst>
          <pc:docMk/>
          <pc:sldMk cId="2320480702" sldId="277"/>
        </pc:sldMkLst>
        <pc:spChg chg="del">
          <ac:chgData name="Daniel Richardson" userId="b12f1a219faba2ab" providerId="LiveId" clId="{EE365157-3215-42AB-969A-1779CEA2C449}" dt="2024-04-19T10:42:33.271" v="740" actId="931"/>
          <ac:spMkLst>
            <pc:docMk/>
            <pc:sldMk cId="2320480702" sldId="277"/>
            <ac:spMk id="3" creationId="{C3762070-24E0-DD51-69ED-C635DD28748B}"/>
          </ac:spMkLst>
        </pc:spChg>
        <pc:spChg chg="mod">
          <ac:chgData name="Daniel Richardson" userId="b12f1a219faba2ab" providerId="LiveId" clId="{EE365157-3215-42AB-969A-1779CEA2C449}" dt="2024-04-19T10:16:33.423" v="2" actId="948"/>
          <ac:spMkLst>
            <pc:docMk/>
            <pc:sldMk cId="2320480702" sldId="277"/>
            <ac:spMk id="4" creationId="{027502F6-C1CD-5535-4947-5A3751C8B927}"/>
          </ac:spMkLst>
        </pc:spChg>
        <pc:picChg chg="add mod">
          <ac:chgData name="Daniel Richardson" userId="b12f1a219faba2ab" providerId="LiveId" clId="{EE365157-3215-42AB-969A-1779CEA2C449}" dt="2024-04-19T10:42:37.840" v="742" actId="27614"/>
          <ac:picMkLst>
            <pc:docMk/>
            <pc:sldMk cId="2320480702" sldId="277"/>
            <ac:picMk id="6" creationId="{6ECE26D2-62FF-C5B7-E25D-E76F1B310992}"/>
          </ac:picMkLst>
        </pc:picChg>
      </pc:sldChg>
      <pc:sldChg chg="addSp delSp modSp mod">
        <pc:chgData name="Daniel Richardson" userId="b12f1a219faba2ab" providerId="LiveId" clId="{EE365157-3215-42AB-969A-1779CEA2C449}" dt="2024-04-19T10:41:57.640" v="735" actId="478"/>
        <pc:sldMkLst>
          <pc:docMk/>
          <pc:sldMk cId="2804293898" sldId="279"/>
        </pc:sldMkLst>
        <pc:spChg chg="mod">
          <ac:chgData name="Daniel Richardson" userId="b12f1a219faba2ab" providerId="LiveId" clId="{EE365157-3215-42AB-969A-1779CEA2C449}" dt="2024-04-19T10:21:24.112" v="130" actId="20577"/>
          <ac:spMkLst>
            <pc:docMk/>
            <pc:sldMk cId="2804293898" sldId="279"/>
            <ac:spMk id="4" creationId="{752A1878-315B-6226-92BE-8263556A3740}"/>
          </ac:spMkLst>
        </pc:spChg>
        <pc:spChg chg="del">
          <ac:chgData name="Daniel Richardson" userId="b12f1a219faba2ab" providerId="LiveId" clId="{EE365157-3215-42AB-969A-1779CEA2C449}" dt="2024-04-19T10:41:57.640" v="735" actId="478"/>
          <ac:spMkLst>
            <pc:docMk/>
            <pc:sldMk cId="2804293898" sldId="279"/>
            <ac:spMk id="6" creationId="{8FFF95F0-002F-B299-4DD7-566D927841FD}"/>
          </ac:spMkLst>
        </pc:spChg>
        <pc:spChg chg="del">
          <ac:chgData name="Daniel Richardson" userId="b12f1a219faba2ab" providerId="LiveId" clId="{EE365157-3215-42AB-969A-1779CEA2C449}" dt="2024-04-19T10:41:56.785" v="734" actId="478"/>
          <ac:spMkLst>
            <pc:docMk/>
            <pc:sldMk cId="2804293898" sldId="279"/>
            <ac:spMk id="8" creationId="{B62DB796-E530-8D5F-1EC2-41645F711245}"/>
          </ac:spMkLst>
        </pc:spChg>
        <pc:graphicFrameChg chg="add mod modGraphic">
          <ac:chgData name="Daniel Richardson" userId="b12f1a219faba2ab" providerId="LiveId" clId="{EE365157-3215-42AB-969A-1779CEA2C449}" dt="2024-04-19T10:21:41.122" v="140"/>
          <ac:graphicFrameMkLst>
            <pc:docMk/>
            <pc:sldMk cId="2804293898" sldId="279"/>
            <ac:graphicFrameMk id="5" creationId="{15765990-B77E-6BA5-21FD-D98FF4A86492}"/>
          </ac:graphicFrameMkLst>
        </pc:graphicFrameChg>
      </pc:sldChg>
      <pc:sldChg chg="addSp delSp modSp mod">
        <pc:chgData name="Daniel Richardson" userId="b12f1a219faba2ab" providerId="LiveId" clId="{EE365157-3215-42AB-969A-1779CEA2C449}" dt="2024-04-19T10:41:40.875" v="730" actId="478"/>
        <pc:sldMkLst>
          <pc:docMk/>
          <pc:sldMk cId="561805408" sldId="287"/>
        </pc:sldMkLst>
        <pc:spChg chg="mod">
          <ac:chgData name="Daniel Richardson" userId="b12f1a219faba2ab" providerId="LiveId" clId="{EE365157-3215-42AB-969A-1779CEA2C449}" dt="2024-04-19T10:25:51.838" v="226" actId="20577"/>
          <ac:spMkLst>
            <pc:docMk/>
            <pc:sldMk cId="561805408" sldId="287"/>
            <ac:spMk id="3" creationId="{440ECF88-829F-87E4-3AA0-7D8DC3A36836}"/>
          </ac:spMkLst>
        </pc:spChg>
        <pc:spChg chg="del">
          <ac:chgData name="Daniel Richardson" userId="b12f1a219faba2ab" providerId="LiveId" clId="{EE365157-3215-42AB-969A-1779CEA2C449}" dt="2024-04-19T10:41:37.991" v="728" actId="478"/>
          <ac:spMkLst>
            <pc:docMk/>
            <pc:sldMk cId="561805408" sldId="287"/>
            <ac:spMk id="7" creationId="{DE9319B1-6ED4-F342-F197-C441C2E3887B}"/>
          </ac:spMkLst>
        </pc:spChg>
        <pc:spChg chg="del">
          <ac:chgData name="Daniel Richardson" userId="b12f1a219faba2ab" providerId="LiveId" clId="{EE365157-3215-42AB-969A-1779CEA2C449}" dt="2024-04-19T10:41:38.906" v="729" actId="478"/>
          <ac:spMkLst>
            <pc:docMk/>
            <pc:sldMk cId="561805408" sldId="287"/>
            <ac:spMk id="9" creationId="{4B2E375A-1D47-A87E-74F1-5BB02A2705A2}"/>
          </ac:spMkLst>
        </pc:spChg>
        <pc:spChg chg="del">
          <ac:chgData name="Daniel Richardson" userId="b12f1a219faba2ab" providerId="LiveId" clId="{EE365157-3215-42AB-969A-1779CEA2C449}" dt="2024-04-19T10:41:40.875" v="730" actId="478"/>
          <ac:spMkLst>
            <pc:docMk/>
            <pc:sldMk cId="561805408" sldId="287"/>
            <ac:spMk id="11" creationId="{54723E24-7DA9-9D63-DDE6-12C26C5EE010}"/>
          </ac:spMkLst>
        </pc:spChg>
        <pc:graphicFrameChg chg="add mod modGraphic">
          <ac:chgData name="Daniel Richardson" userId="b12f1a219faba2ab" providerId="LiveId" clId="{EE365157-3215-42AB-969A-1779CEA2C449}" dt="2024-04-19T10:25:18.830" v="210" actId="20577"/>
          <ac:graphicFrameMkLst>
            <pc:docMk/>
            <pc:sldMk cId="561805408" sldId="287"/>
            <ac:graphicFrameMk id="5" creationId="{5E8C710A-F519-3E7E-F22F-F52150640E25}"/>
          </ac:graphicFrameMkLst>
        </pc:graphicFrameChg>
        <pc:graphicFrameChg chg="del">
          <ac:chgData name="Daniel Richardson" userId="b12f1a219faba2ab" providerId="LiveId" clId="{EE365157-3215-42AB-969A-1779CEA2C449}" dt="2024-04-19T10:24:59.199" v="204" actId="478"/>
          <ac:graphicFrameMkLst>
            <pc:docMk/>
            <pc:sldMk cId="561805408" sldId="287"/>
            <ac:graphicFrameMk id="8" creationId="{737E99E0-5808-ABE7-F2DE-E00CF7E597D0}"/>
          </ac:graphicFrameMkLst>
        </pc:graphicFrameChg>
        <pc:graphicFrameChg chg="del">
          <ac:chgData name="Daniel Richardson" userId="b12f1a219faba2ab" providerId="LiveId" clId="{EE365157-3215-42AB-969A-1779CEA2C449}" dt="2024-04-19T10:25:00.853" v="205" actId="478"/>
          <ac:graphicFrameMkLst>
            <pc:docMk/>
            <pc:sldMk cId="561805408" sldId="287"/>
            <ac:graphicFrameMk id="10" creationId="{25A60654-97F4-0246-CC3F-F52A476CAEC0}"/>
          </ac:graphicFrameMkLst>
        </pc:graphicFrameChg>
        <pc:graphicFrameChg chg="add mod modGraphic">
          <ac:chgData name="Daniel Richardson" userId="b12f1a219faba2ab" providerId="LiveId" clId="{EE365157-3215-42AB-969A-1779CEA2C449}" dt="2024-04-19T10:25:42.048" v="220" actId="20577"/>
          <ac:graphicFrameMkLst>
            <pc:docMk/>
            <pc:sldMk cId="561805408" sldId="287"/>
            <ac:graphicFrameMk id="12" creationId="{0B7364BD-B651-54B6-332C-5CA244E84072}"/>
          </ac:graphicFrameMkLst>
        </pc:graphicFrameChg>
      </pc:sldChg>
      <pc:sldChg chg="addSp delSp modSp mod">
        <pc:chgData name="Daniel Richardson" userId="b12f1a219faba2ab" providerId="LiveId" clId="{EE365157-3215-42AB-969A-1779CEA2C449}" dt="2024-04-19T10:41:34.587" v="727" actId="478"/>
        <pc:sldMkLst>
          <pc:docMk/>
          <pc:sldMk cId="134230123" sldId="288"/>
        </pc:sldMkLst>
        <pc:spChg chg="mod">
          <ac:chgData name="Daniel Richardson" userId="b12f1a219faba2ab" providerId="LiveId" clId="{EE365157-3215-42AB-969A-1779CEA2C449}" dt="2024-04-19T10:26:42.937" v="242" actId="20577"/>
          <ac:spMkLst>
            <pc:docMk/>
            <pc:sldMk cId="134230123" sldId="288"/>
            <ac:spMk id="3" creationId="{440ECF88-829F-87E4-3AA0-7D8DC3A36836}"/>
          </ac:spMkLst>
        </pc:spChg>
        <pc:spChg chg="del">
          <ac:chgData name="Daniel Richardson" userId="b12f1a219faba2ab" providerId="LiveId" clId="{EE365157-3215-42AB-969A-1779CEA2C449}" dt="2024-04-19T10:26:39.182" v="238" actId="478"/>
          <ac:spMkLst>
            <pc:docMk/>
            <pc:sldMk cId="134230123" sldId="288"/>
            <ac:spMk id="6" creationId="{90AEE1A7-D832-A4C6-5905-9FB7BD28B500}"/>
          </ac:spMkLst>
        </pc:spChg>
        <pc:spChg chg="del">
          <ac:chgData name="Daniel Richardson" userId="b12f1a219faba2ab" providerId="LiveId" clId="{EE365157-3215-42AB-969A-1779CEA2C449}" dt="2024-04-19T10:41:30.064" v="725" actId="478"/>
          <ac:spMkLst>
            <pc:docMk/>
            <pc:sldMk cId="134230123" sldId="288"/>
            <ac:spMk id="7" creationId="{DE9319B1-6ED4-F342-F197-C441C2E3887B}"/>
          </ac:spMkLst>
        </pc:spChg>
        <pc:spChg chg="del">
          <ac:chgData name="Daniel Richardson" userId="b12f1a219faba2ab" providerId="LiveId" clId="{EE365157-3215-42AB-969A-1779CEA2C449}" dt="2024-04-19T10:41:32.391" v="726" actId="478"/>
          <ac:spMkLst>
            <pc:docMk/>
            <pc:sldMk cId="134230123" sldId="288"/>
            <ac:spMk id="9" creationId="{4B2E375A-1D47-A87E-74F1-5BB02A2705A2}"/>
          </ac:spMkLst>
        </pc:spChg>
        <pc:spChg chg="del">
          <ac:chgData name="Daniel Richardson" userId="b12f1a219faba2ab" providerId="LiveId" clId="{EE365157-3215-42AB-969A-1779CEA2C449}" dt="2024-04-19T10:41:34.587" v="727" actId="478"/>
          <ac:spMkLst>
            <pc:docMk/>
            <pc:sldMk cId="134230123" sldId="288"/>
            <ac:spMk id="11" creationId="{54723E24-7DA9-9D63-DDE6-12C26C5EE010}"/>
          </ac:spMkLst>
        </pc:spChg>
        <pc:graphicFrameChg chg="add mod">
          <ac:chgData name="Daniel Richardson" userId="b12f1a219faba2ab" providerId="LiveId" clId="{EE365157-3215-42AB-969A-1779CEA2C449}" dt="2024-04-19T10:26:19.284" v="233"/>
          <ac:graphicFrameMkLst>
            <pc:docMk/>
            <pc:sldMk cId="134230123" sldId="288"/>
            <ac:graphicFrameMk id="5" creationId="{30C700ED-0919-B003-C348-264B44B013A1}"/>
          </ac:graphicFrameMkLst>
        </pc:graphicFrameChg>
        <pc:graphicFrameChg chg="del">
          <ac:chgData name="Daniel Richardson" userId="b12f1a219faba2ab" providerId="LiveId" clId="{EE365157-3215-42AB-969A-1779CEA2C449}" dt="2024-04-19T10:26:07.429" v="227" actId="478"/>
          <ac:graphicFrameMkLst>
            <pc:docMk/>
            <pc:sldMk cId="134230123" sldId="288"/>
            <ac:graphicFrameMk id="8" creationId="{737E99E0-5808-ABE7-F2DE-E00CF7E597D0}"/>
          </ac:graphicFrameMkLst>
        </pc:graphicFrameChg>
        <pc:graphicFrameChg chg="del">
          <ac:chgData name="Daniel Richardson" userId="b12f1a219faba2ab" providerId="LiveId" clId="{EE365157-3215-42AB-969A-1779CEA2C449}" dt="2024-04-19T10:26:09.438" v="228" actId="478"/>
          <ac:graphicFrameMkLst>
            <pc:docMk/>
            <pc:sldMk cId="134230123" sldId="288"/>
            <ac:graphicFrameMk id="10" creationId="{25A60654-97F4-0246-CC3F-F52A476CAEC0}"/>
          </ac:graphicFrameMkLst>
        </pc:graphicFrameChg>
        <pc:graphicFrameChg chg="add mod">
          <ac:chgData name="Daniel Richardson" userId="b12f1a219faba2ab" providerId="LiveId" clId="{EE365157-3215-42AB-969A-1779CEA2C449}" dt="2024-04-19T10:26:30.721" v="235" actId="1076"/>
          <ac:graphicFrameMkLst>
            <pc:docMk/>
            <pc:sldMk cId="134230123" sldId="288"/>
            <ac:graphicFrameMk id="12" creationId="{F9D63C14-C29E-D654-3EAB-5763DADE4311}"/>
          </ac:graphicFrameMkLst>
        </pc:graphicFrameChg>
        <pc:graphicFrameChg chg="add mod modGraphic">
          <ac:chgData name="Daniel Richardson" userId="b12f1a219faba2ab" providerId="LiveId" clId="{EE365157-3215-42AB-969A-1779CEA2C449}" dt="2024-04-19T10:26:54.768" v="247" actId="20577"/>
          <ac:graphicFrameMkLst>
            <pc:docMk/>
            <pc:sldMk cId="134230123" sldId="288"/>
            <ac:graphicFrameMk id="13" creationId="{BBEC74AB-2C1F-F910-435D-B6B7AC6A0567}"/>
          </ac:graphicFrameMkLst>
        </pc:graphicFrameChg>
      </pc:sldChg>
      <pc:sldChg chg="addSp delSp modSp mod">
        <pc:chgData name="Daniel Richardson" userId="b12f1a219faba2ab" providerId="LiveId" clId="{EE365157-3215-42AB-969A-1779CEA2C449}" dt="2024-04-19T10:41:27.364" v="724" actId="478"/>
        <pc:sldMkLst>
          <pc:docMk/>
          <pc:sldMk cId="2411462866" sldId="289"/>
        </pc:sldMkLst>
        <pc:spChg chg="mod">
          <ac:chgData name="Daniel Richardson" userId="b12f1a219faba2ab" providerId="LiveId" clId="{EE365157-3215-42AB-969A-1779CEA2C449}" dt="2024-04-19T10:29:50.962" v="299" actId="113"/>
          <ac:spMkLst>
            <pc:docMk/>
            <pc:sldMk cId="2411462866" sldId="289"/>
            <ac:spMk id="3" creationId="{440ECF88-829F-87E4-3AA0-7D8DC3A36836}"/>
          </ac:spMkLst>
        </pc:spChg>
        <pc:spChg chg="del">
          <ac:chgData name="Daniel Richardson" userId="b12f1a219faba2ab" providerId="LiveId" clId="{EE365157-3215-42AB-969A-1779CEA2C449}" dt="2024-04-19T10:41:24.100" v="722" actId="478"/>
          <ac:spMkLst>
            <pc:docMk/>
            <pc:sldMk cId="2411462866" sldId="289"/>
            <ac:spMk id="7" creationId="{DE9319B1-6ED4-F342-F197-C441C2E3887B}"/>
          </ac:spMkLst>
        </pc:spChg>
        <pc:spChg chg="del">
          <ac:chgData name="Daniel Richardson" userId="b12f1a219faba2ab" providerId="LiveId" clId="{EE365157-3215-42AB-969A-1779CEA2C449}" dt="2024-04-19T10:41:25.948" v="723" actId="478"/>
          <ac:spMkLst>
            <pc:docMk/>
            <pc:sldMk cId="2411462866" sldId="289"/>
            <ac:spMk id="9" creationId="{4B2E375A-1D47-A87E-74F1-5BB02A2705A2}"/>
          </ac:spMkLst>
        </pc:spChg>
        <pc:spChg chg="del">
          <ac:chgData name="Daniel Richardson" userId="b12f1a219faba2ab" providerId="LiveId" clId="{EE365157-3215-42AB-969A-1779CEA2C449}" dt="2024-04-19T10:41:27.364" v="724" actId="478"/>
          <ac:spMkLst>
            <pc:docMk/>
            <pc:sldMk cId="2411462866" sldId="289"/>
            <ac:spMk id="11" creationId="{54723E24-7DA9-9D63-DDE6-12C26C5EE010}"/>
          </ac:spMkLst>
        </pc:spChg>
        <pc:graphicFrameChg chg="add mod modGraphic">
          <ac:chgData name="Daniel Richardson" userId="b12f1a219faba2ab" providerId="LiveId" clId="{EE365157-3215-42AB-969A-1779CEA2C449}" dt="2024-04-19T10:27:51.946" v="259" actId="20577"/>
          <ac:graphicFrameMkLst>
            <pc:docMk/>
            <pc:sldMk cId="2411462866" sldId="289"/>
            <ac:graphicFrameMk id="5" creationId="{DAF51861-C87E-653D-A728-E4529DF45C6F}"/>
          </ac:graphicFrameMkLst>
        </pc:graphicFrameChg>
        <pc:graphicFrameChg chg="del">
          <ac:chgData name="Daniel Richardson" userId="b12f1a219faba2ab" providerId="LiveId" clId="{EE365157-3215-42AB-969A-1779CEA2C449}" dt="2024-04-19T10:27:12.610" v="248" actId="478"/>
          <ac:graphicFrameMkLst>
            <pc:docMk/>
            <pc:sldMk cId="2411462866" sldId="289"/>
            <ac:graphicFrameMk id="8" creationId="{737E99E0-5808-ABE7-F2DE-E00CF7E597D0}"/>
          </ac:graphicFrameMkLst>
        </pc:graphicFrameChg>
        <pc:graphicFrameChg chg="del">
          <ac:chgData name="Daniel Richardson" userId="b12f1a219faba2ab" providerId="LiveId" clId="{EE365157-3215-42AB-969A-1779CEA2C449}" dt="2024-04-19T10:27:13.854" v="249" actId="478"/>
          <ac:graphicFrameMkLst>
            <pc:docMk/>
            <pc:sldMk cId="2411462866" sldId="289"/>
            <ac:graphicFrameMk id="10" creationId="{25A60654-97F4-0246-CC3F-F52A476CAEC0}"/>
          </ac:graphicFrameMkLst>
        </pc:graphicFrameChg>
        <pc:graphicFrameChg chg="add mod">
          <ac:chgData name="Daniel Richardson" userId="b12f1a219faba2ab" providerId="LiveId" clId="{EE365157-3215-42AB-969A-1779CEA2C449}" dt="2024-04-19T10:27:59.745" v="263"/>
          <ac:graphicFrameMkLst>
            <pc:docMk/>
            <pc:sldMk cId="2411462866" sldId="289"/>
            <ac:graphicFrameMk id="12" creationId="{94210736-AA72-C0DD-988A-237019BDD3A9}"/>
          </ac:graphicFrameMkLst>
        </pc:graphicFrameChg>
        <pc:graphicFrameChg chg="add mod modGraphic">
          <ac:chgData name="Daniel Richardson" userId="b12f1a219faba2ab" providerId="LiveId" clId="{EE365157-3215-42AB-969A-1779CEA2C449}" dt="2024-04-19T10:28:22.453" v="273" actId="1036"/>
          <ac:graphicFrameMkLst>
            <pc:docMk/>
            <pc:sldMk cId="2411462866" sldId="289"/>
            <ac:graphicFrameMk id="13" creationId="{C5B8810F-E329-6A0C-2E09-0727E91D04C4}"/>
          </ac:graphicFrameMkLst>
        </pc:graphicFrameChg>
      </pc:sldChg>
      <pc:sldChg chg="addSp delSp modSp mod">
        <pc:chgData name="Daniel Richardson" userId="b12f1a219faba2ab" providerId="LiveId" clId="{EE365157-3215-42AB-969A-1779CEA2C449}" dt="2024-04-19T10:41:15.177" v="718" actId="478"/>
        <pc:sldMkLst>
          <pc:docMk/>
          <pc:sldMk cId="1456369077" sldId="290"/>
        </pc:sldMkLst>
        <pc:spChg chg="mod">
          <ac:chgData name="Daniel Richardson" userId="b12f1a219faba2ab" providerId="LiveId" clId="{EE365157-3215-42AB-969A-1779CEA2C449}" dt="2024-04-19T10:30:59.789" v="327" actId="20577"/>
          <ac:spMkLst>
            <pc:docMk/>
            <pc:sldMk cId="1456369077" sldId="290"/>
            <ac:spMk id="4" creationId="{5ADAB920-D203-BEF9-F55C-FC5F5095BCD3}"/>
          </ac:spMkLst>
        </pc:spChg>
        <pc:spChg chg="del">
          <ac:chgData name="Daniel Richardson" userId="b12f1a219faba2ab" providerId="LiveId" clId="{EE365157-3215-42AB-969A-1779CEA2C449}" dt="2024-04-19T10:41:11.997" v="716" actId="478"/>
          <ac:spMkLst>
            <pc:docMk/>
            <pc:sldMk cId="1456369077" sldId="290"/>
            <ac:spMk id="6" creationId="{361F5C8E-7AD0-6EAD-79E8-59A1A01F5104}"/>
          </ac:spMkLst>
        </pc:spChg>
        <pc:spChg chg="del">
          <ac:chgData name="Daniel Richardson" userId="b12f1a219faba2ab" providerId="LiveId" clId="{EE365157-3215-42AB-969A-1779CEA2C449}" dt="2024-04-19T10:41:14.013" v="717" actId="478"/>
          <ac:spMkLst>
            <pc:docMk/>
            <pc:sldMk cId="1456369077" sldId="290"/>
            <ac:spMk id="16" creationId="{567BB502-3D9D-1AA6-3183-BD205C028792}"/>
          </ac:spMkLst>
        </pc:spChg>
        <pc:spChg chg="del">
          <ac:chgData name="Daniel Richardson" userId="b12f1a219faba2ab" providerId="LiveId" clId="{EE365157-3215-42AB-969A-1779CEA2C449}" dt="2024-04-19T10:41:15.177" v="718" actId="478"/>
          <ac:spMkLst>
            <pc:docMk/>
            <pc:sldMk cId="1456369077" sldId="290"/>
            <ac:spMk id="18" creationId="{3034A23D-CA81-FA20-970C-281BD15AE74D}"/>
          </ac:spMkLst>
        </pc:spChg>
        <pc:graphicFrameChg chg="add mod modGraphic">
          <ac:chgData name="Daniel Richardson" userId="b12f1a219faba2ab" providerId="LiveId" clId="{EE365157-3215-42AB-969A-1779CEA2C449}" dt="2024-04-19T10:30:19.715" v="306" actId="20577"/>
          <ac:graphicFrameMkLst>
            <pc:docMk/>
            <pc:sldMk cId="1456369077" sldId="290"/>
            <ac:graphicFrameMk id="5" creationId="{2E2A579C-989A-FA70-A6D7-CF7DCBE3C6F1}"/>
          </ac:graphicFrameMkLst>
        </pc:graphicFrameChg>
        <pc:graphicFrameChg chg="add mod modGraphic">
          <ac:chgData name="Daniel Richardson" userId="b12f1a219faba2ab" providerId="LiveId" clId="{EE365157-3215-42AB-969A-1779CEA2C449}" dt="2024-04-19T10:30:45.446" v="321" actId="20577"/>
          <ac:graphicFrameMkLst>
            <pc:docMk/>
            <pc:sldMk cId="1456369077" sldId="290"/>
            <ac:graphicFrameMk id="7" creationId="{99447CB2-2779-D347-ADF5-3AFB26599E87}"/>
          </ac:graphicFrameMkLst>
        </pc:graphicFrameChg>
        <pc:graphicFrameChg chg="del">
          <ac:chgData name="Daniel Richardson" userId="b12f1a219faba2ab" providerId="LiveId" clId="{EE365157-3215-42AB-969A-1779CEA2C449}" dt="2024-04-19T10:30:04.151" v="300" actId="478"/>
          <ac:graphicFrameMkLst>
            <pc:docMk/>
            <pc:sldMk cId="1456369077" sldId="290"/>
            <ac:graphicFrameMk id="15" creationId="{14D2A051-702D-B4FD-51F6-E19A9D9DBC33}"/>
          </ac:graphicFrameMkLst>
        </pc:graphicFrameChg>
        <pc:graphicFrameChg chg="del">
          <ac:chgData name="Daniel Richardson" userId="b12f1a219faba2ab" providerId="LiveId" clId="{EE365157-3215-42AB-969A-1779CEA2C449}" dt="2024-04-19T10:30:05.247" v="301" actId="478"/>
          <ac:graphicFrameMkLst>
            <pc:docMk/>
            <pc:sldMk cId="1456369077" sldId="290"/>
            <ac:graphicFrameMk id="17" creationId="{106F6710-708B-C9F4-3C1A-87A6F892A82A}"/>
          </ac:graphicFrameMkLst>
        </pc:graphicFrameChg>
      </pc:sldChg>
      <pc:sldChg chg="delSp modSp mod">
        <pc:chgData name="Daniel Richardson" userId="b12f1a219faba2ab" providerId="LiveId" clId="{EE365157-3215-42AB-969A-1779CEA2C449}" dt="2024-04-19T10:41:08.789" v="715" actId="478"/>
        <pc:sldMkLst>
          <pc:docMk/>
          <pc:sldMk cId="1023007580" sldId="291"/>
        </pc:sldMkLst>
        <pc:spChg chg="mod">
          <ac:chgData name="Daniel Richardson" userId="b12f1a219faba2ab" providerId="LiveId" clId="{EE365157-3215-42AB-969A-1779CEA2C449}" dt="2024-04-19T10:17:40.119" v="16" actId="27636"/>
          <ac:spMkLst>
            <pc:docMk/>
            <pc:sldMk cId="1023007580" sldId="291"/>
            <ac:spMk id="4" creationId="{5ADAB920-D203-BEF9-F55C-FC5F5095BCD3}"/>
          </ac:spMkLst>
        </pc:spChg>
        <pc:spChg chg="del">
          <ac:chgData name="Daniel Richardson" userId="b12f1a219faba2ab" providerId="LiveId" clId="{EE365157-3215-42AB-969A-1779CEA2C449}" dt="2024-04-19T10:41:06.478" v="713" actId="478"/>
          <ac:spMkLst>
            <pc:docMk/>
            <pc:sldMk cId="1023007580" sldId="291"/>
            <ac:spMk id="6" creationId="{361F5C8E-7AD0-6EAD-79E8-59A1A01F5104}"/>
          </ac:spMkLst>
        </pc:spChg>
        <pc:spChg chg="del">
          <ac:chgData name="Daniel Richardson" userId="b12f1a219faba2ab" providerId="LiveId" clId="{EE365157-3215-42AB-969A-1779CEA2C449}" dt="2024-04-19T10:41:07.674" v="714" actId="478"/>
          <ac:spMkLst>
            <pc:docMk/>
            <pc:sldMk cId="1023007580" sldId="291"/>
            <ac:spMk id="16" creationId="{567BB502-3D9D-1AA6-3183-BD205C028792}"/>
          </ac:spMkLst>
        </pc:spChg>
        <pc:spChg chg="del">
          <ac:chgData name="Daniel Richardson" userId="b12f1a219faba2ab" providerId="LiveId" clId="{EE365157-3215-42AB-969A-1779CEA2C449}" dt="2024-04-19T10:41:08.789" v="715" actId="478"/>
          <ac:spMkLst>
            <pc:docMk/>
            <pc:sldMk cId="1023007580" sldId="291"/>
            <ac:spMk id="18" creationId="{3034A23D-CA81-FA20-970C-281BD15AE74D}"/>
          </ac:spMkLst>
        </pc:spChg>
      </pc:sldChg>
      <pc:sldChg chg="addSp delSp modSp mod">
        <pc:chgData name="Daniel Richardson" userId="b12f1a219faba2ab" providerId="LiveId" clId="{EE365157-3215-42AB-969A-1779CEA2C449}" dt="2024-04-19T10:41:02.218" v="712" actId="478"/>
        <pc:sldMkLst>
          <pc:docMk/>
          <pc:sldMk cId="611985018" sldId="292"/>
        </pc:sldMkLst>
        <pc:spChg chg="mod">
          <ac:chgData name="Daniel Richardson" userId="b12f1a219faba2ab" providerId="LiveId" clId="{EE365157-3215-42AB-969A-1779CEA2C449}" dt="2024-04-19T10:32:04.468" v="364" actId="20577"/>
          <ac:spMkLst>
            <pc:docMk/>
            <pc:sldMk cId="611985018" sldId="292"/>
            <ac:spMk id="3" creationId="{440ECF88-829F-87E4-3AA0-7D8DC3A36836}"/>
          </ac:spMkLst>
        </pc:spChg>
        <pc:spChg chg="del">
          <ac:chgData name="Daniel Richardson" userId="b12f1a219faba2ab" providerId="LiveId" clId="{EE365157-3215-42AB-969A-1779CEA2C449}" dt="2024-04-19T10:40:59.558" v="710" actId="478"/>
          <ac:spMkLst>
            <pc:docMk/>
            <pc:sldMk cId="611985018" sldId="292"/>
            <ac:spMk id="7" creationId="{DE9319B1-6ED4-F342-F197-C441C2E3887B}"/>
          </ac:spMkLst>
        </pc:spChg>
        <pc:spChg chg="del">
          <ac:chgData name="Daniel Richardson" userId="b12f1a219faba2ab" providerId="LiveId" clId="{EE365157-3215-42AB-969A-1779CEA2C449}" dt="2024-04-19T10:41:00.868" v="711" actId="478"/>
          <ac:spMkLst>
            <pc:docMk/>
            <pc:sldMk cId="611985018" sldId="292"/>
            <ac:spMk id="9" creationId="{4B2E375A-1D47-A87E-74F1-5BB02A2705A2}"/>
          </ac:spMkLst>
        </pc:spChg>
        <pc:spChg chg="del">
          <ac:chgData name="Daniel Richardson" userId="b12f1a219faba2ab" providerId="LiveId" clId="{EE365157-3215-42AB-969A-1779CEA2C449}" dt="2024-04-19T10:41:02.218" v="712" actId="478"/>
          <ac:spMkLst>
            <pc:docMk/>
            <pc:sldMk cId="611985018" sldId="292"/>
            <ac:spMk id="11" creationId="{54723E24-7DA9-9D63-DDE6-12C26C5EE010}"/>
          </ac:spMkLst>
        </pc:spChg>
        <pc:graphicFrameChg chg="add mod modGraphic">
          <ac:chgData name="Daniel Richardson" userId="b12f1a219faba2ab" providerId="LiveId" clId="{EE365157-3215-42AB-969A-1779CEA2C449}" dt="2024-04-19T10:31:36.106" v="338" actId="20577"/>
          <ac:graphicFrameMkLst>
            <pc:docMk/>
            <pc:sldMk cId="611985018" sldId="292"/>
            <ac:graphicFrameMk id="5" creationId="{23A1A1FD-9D3B-C320-B455-FBBC353977EF}"/>
          </ac:graphicFrameMkLst>
        </pc:graphicFrameChg>
        <pc:graphicFrameChg chg="del">
          <ac:chgData name="Daniel Richardson" userId="b12f1a219faba2ab" providerId="LiveId" clId="{EE365157-3215-42AB-969A-1779CEA2C449}" dt="2024-04-19T10:31:15.717" v="328" actId="478"/>
          <ac:graphicFrameMkLst>
            <pc:docMk/>
            <pc:sldMk cId="611985018" sldId="292"/>
            <ac:graphicFrameMk id="8" creationId="{737E99E0-5808-ABE7-F2DE-E00CF7E597D0}"/>
          </ac:graphicFrameMkLst>
        </pc:graphicFrameChg>
        <pc:graphicFrameChg chg="del">
          <ac:chgData name="Daniel Richardson" userId="b12f1a219faba2ab" providerId="LiveId" clId="{EE365157-3215-42AB-969A-1779CEA2C449}" dt="2024-04-19T10:31:42.813" v="343" actId="478"/>
          <ac:graphicFrameMkLst>
            <pc:docMk/>
            <pc:sldMk cId="611985018" sldId="292"/>
            <ac:graphicFrameMk id="10" creationId="{25A60654-97F4-0246-CC3F-F52A476CAEC0}"/>
          </ac:graphicFrameMkLst>
        </pc:graphicFrameChg>
        <pc:graphicFrameChg chg="add mod modGraphic">
          <ac:chgData name="Daniel Richardson" userId="b12f1a219faba2ab" providerId="LiveId" clId="{EE365157-3215-42AB-969A-1779CEA2C449}" dt="2024-04-19T10:31:55.847" v="349" actId="20577"/>
          <ac:graphicFrameMkLst>
            <pc:docMk/>
            <pc:sldMk cId="611985018" sldId="292"/>
            <ac:graphicFrameMk id="12" creationId="{3F02ADC3-595B-DD20-24BC-AB7FCAED2B6D}"/>
          </ac:graphicFrameMkLst>
        </pc:graphicFrameChg>
      </pc:sldChg>
      <pc:sldChg chg="addSp delSp modSp mod">
        <pc:chgData name="Daniel Richardson" userId="b12f1a219faba2ab" providerId="LiveId" clId="{EE365157-3215-42AB-969A-1779CEA2C449}" dt="2024-04-19T10:40:57.235" v="709" actId="478"/>
        <pc:sldMkLst>
          <pc:docMk/>
          <pc:sldMk cId="2064046951" sldId="293"/>
        </pc:sldMkLst>
        <pc:spChg chg="mod">
          <ac:chgData name="Daniel Richardson" userId="b12f1a219faba2ab" providerId="LiveId" clId="{EE365157-3215-42AB-969A-1779CEA2C449}" dt="2024-04-19T10:33:32.601" v="378" actId="20577"/>
          <ac:spMkLst>
            <pc:docMk/>
            <pc:sldMk cId="2064046951" sldId="293"/>
            <ac:spMk id="3" creationId="{440ECF88-829F-87E4-3AA0-7D8DC3A36836}"/>
          </ac:spMkLst>
        </pc:spChg>
        <pc:spChg chg="del">
          <ac:chgData name="Daniel Richardson" userId="b12f1a219faba2ab" providerId="LiveId" clId="{EE365157-3215-42AB-969A-1779CEA2C449}" dt="2024-04-19T10:40:55.559" v="707" actId="478"/>
          <ac:spMkLst>
            <pc:docMk/>
            <pc:sldMk cId="2064046951" sldId="293"/>
            <ac:spMk id="7" creationId="{DE9319B1-6ED4-F342-F197-C441C2E3887B}"/>
          </ac:spMkLst>
        </pc:spChg>
        <pc:spChg chg="del">
          <ac:chgData name="Daniel Richardson" userId="b12f1a219faba2ab" providerId="LiveId" clId="{EE365157-3215-42AB-969A-1779CEA2C449}" dt="2024-04-19T10:40:56.261" v="708" actId="478"/>
          <ac:spMkLst>
            <pc:docMk/>
            <pc:sldMk cId="2064046951" sldId="293"/>
            <ac:spMk id="9" creationId="{4B2E375A-1D47-A87E-74F1-5BB02A2705A2}"/>
          </ac:spMkLst>
        </pc:spChg>
        <pc:spChg chg="del">
          <ac:chgData name="Daniel Richardson" userId="b12f1a219faba2ab" providerId="LiveId" clId="{EE365157-3215-42AB-969A-1779CEA2C449}" dt="2024-04-19T10:40:57.235" v="709" actId="478"/>
          <ac:spMkLst>
            <pc:docMk/>
            <pc:sldMk cId="2064046951" sldId="293"/>
            <ac:spMk id="11" creationId="{54723E24-7DA9-9D63-DDE6-12C26C5EE010}"/>
          </ac:spMkLst>
        </pc:spChg>
        <pc:graphicFrameChg chg="add mod modGraphic">
          <ac:chgData name="Daniel Richardson" userId="b12f1a219faba2ab" providerId="LiveId" clId="{EE365157-3215-42AB-969A-1779CEA2C449}" dt="2024-04-19T10:33:41.789" v="386" actId="20577"/>
          <ac:graphicFrameMkLst>
            <pc:docMk/>
            <pc:sldMk cId="2064046951" sldId="293"/>
            <ac:graphicFrameMk id="5" creationId="{E96BF181-4BD2-2A48-11B5-9B73D1A1EC97}"/>
          </ac:graphicFrameMkLst>
        </pc:graphicFrameChg>
        <pc:graphicFrameChg chg="del">
          <ac:chgData name="Daniel Richardson" userId="b12f1a219faba2ab" providerId="LiveId" clId="{EE365157-3215-42AB-969A-1779CEA2C449}" dt="2024-04-19T10:32:27.739" v="365" actId="478"/>
          <ac:graphicFrameMkLst>
            <pc:docMk/>
            <pc:sldMk cId="2064046951" sldId="293"/>
            <ac:graphicFrameMk id="8" creationId="{737E99E0-5808-ABE7-F2DE-E00CF7E597D0}"/>
          </ac:graphicFrameMkLst>
        </pc:graphicFrameChg>
        <pc:graphicFrameChg chg="del">
          <ac:chgData name="Daniel Richardson" userId="b12f1a219faba2ab" providerId="LiveId" clId="{EE365157-3215-42AB-969A-1779CEA2C449}" dt="2024-04-19T10:32:28.272" v="366" actId="478"/>
          <ac:graphicFrameMkLst>
            <pc:docMk/>
            <pc:sldMk cId="2064046951" sldId="293"/>
            <ac:graphicFrameMk id="10" creationId="{25A60654-97F4-0246-CC3F-F52A476CAEC0}"/>
          </ac:graphicFrameMkLst>
        </pc:graphicFrameChg>
        <pc:graphicFrameChg chg="add mod modGraphic">
          <ac:chgData name="Daniel Richardson" userId="b12f1a219faba2ab" providerId="LiveId" clId="{EE365157-3215-42AB-969A-1779CEA2C449}" dt="2024-04-19T10:33:37.565" v="385" actId="1036"/>
          <ac:graphicFrameMkLst>
            <pc:docMk/>
            <pc:sldMk cId="2064046951" sldId="293"/>
            <ac:graphicFrameMk id="12" creationId="{19CA53FD-16C6-924F-6CF6-981F324C0A59}"/>
          </ac:graphicFrameMkLst>
        </pc:graphicFrameChg>
      </pc:sldChg>
      <pc:sldChg chg="addSp delSp modSp mod">
        <pc:chgData name="Daniel Richardson" userId="b12f1a219faba2ab" providerId="LiveId" clId="{EE365157-3215-42AB-969A-1779CEA2C449}" dt="2024-04-19T10:40:41.287" v="704" actId="478"/>
        <pc:sldMkLst>
          <pc:docMk/>
          <pc:sldMk cId="3849537918" sldId="294"/>
        </pc:sldMkLst>
        <pc:spChg chg="mod">
          <ac:chgData name="Daniel Richardson" userId="b12f1a219faba2ab" providerId="LiveId" clId="{EE365157-3215-42AB-969A-1779CEA2C449}" dt="2024-04-19T10:35:37.001" v="441" actId="20577"/>
          <ac:spMkLst>
            <pc:docMk/>
            <pc:sldMk cId="3849537918" sldId="294"/>
            <ac:spMk id="3" creationId="{440ECF88-829F-87E4-3AA0-7D8DC3A36836}"/>
          </ac:spMkLst>
        </pc:spChg>
        <pc:spChg chg="del">
          <ac:chgData name="Daniel Richardson" userId="b12f1a219faba2ab" providerId="LiveId" clId="{EE365157-3215-42AB-969A-1779CEA2C449}" dt="2024-04-19T10:40:37.933" v="702" actId="478"/>
          <ac:spMkLst>
            <pc:docMk/>
            <pc:sldMk cId="3849537918" sldId="294"/>
            <ac:spMk id="7" creationId="{DE9319B1-6ED4-F342-F197-C441C2E3887B}"/>
          </ac:spMkLst>
        </pc:spChg>
        <pc:spChg chg="del">
          <ac:chgData name="Daniel Richardson" userId="b12f1a219faba2ab" providerId="LiveId" clId="{EE365157-3215-42AB-969A-1779CEA2C449}" dt="2024-04-19T10:40:39.204" v="703" actId="478"/>
          <ac:spMkLst>
            <pc:docMk/>
            <pc:sldMk cId="3849537918" sldId="294"/>
            <ac:spMk id="9" creationId="{4B2E375A-1D47-A87E-74F1-5BB02A2705A2}"/>
          </ac:spMkLst>
        </pc:spChg>
        <pc:spChg chg="del">
          <ac:chgData name="Daniel Richardson" userId="b12f1a219faba2ab" providerId="LiveId" clId="{EE365157-3215-42AB-969A-1779CEA2C449}" dt="2024-04-19T10:40:41.287" v="704" actId="478"/>
          <ac:spMkLst>
            <pc:docMk/>
            <pc:sldMk cId="3849537918" sldId="294"/>
            <ac:spMk id="11" creationId="{54723E24-7DA9-9D63-DDE6-12C26C5EE010}"/>
          </ac:spMkLst>
        </pc:spChg>
        <pc:graphicFrameChg chg="add mod modGraphic">
          <ac:chgData name="Daniel Richardson" userId="b12f1a219faba2ab" providerId="LiveId" clId="{EE365157-3215-42AB-969A-1779CEA2C449}" dt="2024-04-19T10:35:25.647" v="426" actId="20577"/>
          <ac:graphicFrameMkLst>
            <pc:docMk/>
            <pc:sldMk cId="3849537918" sldId="294"/>
            <ac:graphicFrameMk id="5" creationId="{458407B1-9E52-0DC7-D13E-D613442DE3BF}"/>
          </ac:graphicFrameMkLst>
        </pc:graphicFrameChg>
        <pc:graphicFrameChg chg="del modGraphic">
          <ac:chgData name="Daniel Richardson" userId="b12f1a219faba2ab" providerId="LiveId" clId="{EE365157-3215-42AB-969A-1779CEA2C449}" dt="2024-04-19T10:35:08.985" v="422" actId="478"/>
          <ac:graphicFrameMkLst>
            <pc:docMk/>
            <pc:sldMk cId="3849537918" sldId="294"/>
            <ac:graphicFrameMk id="8" creationId="{737E99E0-5808-ABE7-F2DE-E00CF7E597D0}"/>
          </ac:graphicFrameMkLst>
        </pc:graphicFrameChg>
        <pc:graphicFrameChg chg="del">
          <ac:chgData name="Daniel Richardson" userId="b12f1a219faba2ab" providerId="LiveId" clId="{EE365157-3215-42AB-969A-1779CEA2C449}" dt="2024-04-19T10:35:08.376" v="421" actId="478"/>
          <ac:graphicFrameMkLst>
            <pc:docMk/>
            <pc:sldMk cId="3849537918" sldId="294"/>
            <ac:graphicFrameMk id="10" creationId="{25A60654-97F4-0246-CC3F-F52A476CAEC0}"/>
          </ac:graphicFrameMkLst>
        </pc:graphicFrameChg>
        <pc:graphicFrameChg chg="add mod modGraphic">
          <ac:chgData name="Daniel Richardson" userId="b12f1a219faba2ab" providerId="LiveId" clId="{EE365157-3215-42AB-969A-1779CEA2C449}" dt="2024-04-19T10:35:29.385" v="428" actId="20577"/>
          <ac:graphicFrameMkLst>
            <pc:docMk/>
            <pc:sldMk cId="3849537918" sldId="294"/>
            <ac:graphicFrameMk id="12" creationId="{1BBC9A2C-3F4F-AEDF-F922-00CE647DEE74}"/>
          </ac:graphicFrameMkLst>
        </pc:graphicFrameChg>
      </pc:sldChg>
      <pc:sldChg chg="addSp delSp modSp mod">
        <pc:chgData name="Daniel Richardson" userId="b12f1a219faba2ab" providerId="LiveId" clId="{EE365157-3215-42AB-969A-1779CEA2C449}" dt="2024-04-19T10:40:36.066" v="701" actId="478"/>
        <pc:sldMkLst>
          <pc:docMk/>
          <pc:sldMk cId="858086741" sldId="295"/>
        </pc:sldMkLst>
        <pc:spChg chg="mod">
          <ac:chgData name="Daniel Richardson" userId="b12f1a219faba2ab" providerId="LiveId" clId="{EE365157-3215-42AB-969A-1779CEA2C449}" dt="2024-04-19T10:39:41.170" v="698" actId="20577"/>
          <ac:spMkLst>
            <pc:docMk/>
            <pc:sldMk cId="858086741" sldId="295"/>
            <ac:spMk id="3" creationId="{440ECF88-829F-87E4-3AA0-7D8DC3A36836}"/>
          </ac:spMkLst>
        </pc:spChg>
        <pc:spChg chg="del">
          <ac:chgData name="Daniel Richardson" userId="b12f1a219faba2ab" providerId="LiveId" clId="{EE365157-3215-42AB-969A-1779CEA2C449}" dt="2024-04-19T10:40:36.066" v="701" actId="478"/>
          <ac:spMkLst>
            <pc:docMk/>
            <pc:sldMk cId="858086741" sldId="295"/>
            <ac:spMk id="7" creationId="{DE9319B1-6ED4-F342-F197-C441C2E3887B}"/>
          </ac:spMkLst>
        </pc:spChg>
        <pc:spChg chg="del">
          <ac:chgData name="Daniel Richardson" userId="b12f1a219faba2ab" providerId="LiveId" clId="{EE365157-3215-42AB-969A-1779CEA2C449}" dt="2024-04-19T10:40:35.205" v="700" actId="478"/>
          <ac:spMkLst>
            <pc:docMk/>
            <pc:sldMk cId="858086741" sldId="295"/>
            <ac:spMk id="9" creationId="{4B2E375A-1D47-A87E-74F1-5BB02A2705A2}"/>
          </ac:spMkLst>
        </pc:spChg>
        <pc:spChg chg="del">
          <ac:chgData name="Daniel Richardson" userId="b12f1a219faba2ab" providerId="LiveId" clId="{EE365157-3215-42AB-969A-1779CEA2C449}" dt="2024-04-19T10:38:35.352" v="619" actId="478"/>
          <ac:spMkLst>
            <pc:docMk/>
            <pc:sldMk cId="858086741" sldId="295"/>
            <ac:spMk id="11" creationId="{54723E24-7DA9-9D63-DDE6-12C26C5EE010}"/>
          </ac:spMkLst>
        </pc:spChg>
        <pc:graphicFrameChg chg="add mod modGraphic">
          <ac:chgData name="Daniel Richardson" userId="b12f1a219faba2ab" providerId="LiveId" clId="{EE365157-3215-42AB-969A-1779CEA2C449}" dt="2024-04-19T10:38:08.023" v="571" actId="1076"/>
          <ac:graphicFrameMkLst>
            <pc:docMk/>
            <pc:sldMk cId="858086741" sldId="295"/>
            <ac:graphicFrameMk id="5" creationId="{6BFEAFE5-E898-0E9B-7EEE-FED598D9726E}"/>
          </ac:graphicFrameMkLst>
        </pc:graphicFrameChg>
        <pc:graphicFrameChg chg="add mod modGraphic">
          <ac:chgData name="Daniel Richardson" userId="b12f1a219faba2ab" providerId="LiveId" clId="{EE365157-3215-42AB-969A-1779CEA2C449}" dt="2024-04-19T10:38:10.336" v="575" actId="1076"/>
          <ac:graphicFrameMkLst>
            <pc:docMk/>
            <pc:sldMk cId="858086741" sldId="295"/>
            <ac:graphicFrameMk id="8" creationId="{63F9796A-97CB-6089-D868-81FC8916E465}"/>
          </ac:graphicFrameMkLst>
        </pc:graphicFrameChg>
        <pc:graphicFrameChg chg="add mod modGraphic">
          <ac:chgData name="Daniel Richardson" userId="b12f1a219faba2ab" providerId="LiveId" clId="{EE365157-3215-42AB-969A-1779CEA2C449}" dt="2024-04-19T10:39:10.970" v="645" actId="20577"/>
          <ac:graphicFrameMkLst>
            <pc:docMk/>
            <pc:sldMk cId="858086741" sldId="295"/>
            <ac:graphicFrameMk id="10" creationId="{ED8FECF2-C93B-8E48-CD32-9A5054CCB2DE}"/>
          </ac:graphicFrameMkLst>
        </pc:graphicFrameChg>
      </pc:sldChg>
      <pc:sldChg chg="del">
        <pc:chgData name="Daniel Richardson" userId="b12f1a219faba2ab" providerId="LiveId" clId="{EE365157-3215-42AB-969A-1779CEA2C449}" dt="2024-04-19T10:40:01.219" v="699" actId="47"/>
        <pc:sldMkLst>
          <pc:docMk/>
          <pc:sldMk cId="82884107" sldId="296"/>
        </pc:sldMkLst>
      </pc:sldChg>
    </pc:docChg>
  </pc:docChgLst>
  <pc:docChgLst>
    <pc:chgData name="Daniel Richardson" userId="b12f1a219faba2ab" providerId="LiveId" clId="{388B19D9-F63A-4495-A30F-A5993CE875E1}"/>
    <pc:docChg chg="addSld modSld">
      <pc:chgData name="Daniel Richardson" userId="b12f1a219faba2ab" providerId="LiveId" clId="{388B19D9-F63A-4495-A30F-A5993CE875E1}" dt="2024-08-05T10:28:44.343" v="21"/>
      <pc:docMkLst>
        <pc:docMk/>
      </pc:docMkLst>
      <pc:sldChg chg="modSp">
        <pc:chgData name="Daniel Richardson" userId="b12f1a219faba2ab" providerId="LiveId" clId="{388B19D9-F63A-4495-A30F-A5993CE875E1}" dt="2024-08-05T10:26:10.299" v="0"/>
        <pc:sldMkLst>
          <pc:docMk/>
          <pc:sldMk cId="1001803903" sldId="257"/>
        </pc:sldMkLst>
        <pc:spChg chg="mod">
          <ac:chgData name="Daniel Richardson" userId="b12f1a219faba2ab" providerId="LiveId" clId="{388B19D9-F63A-4495-A30F-A5993CE875E1}" dt="2024-08-05T10:26:10.299" v="0"/>
          <ac:spMkLst>
            <pc:docMk/>
            <pc:sldMk cId="1001803903" sldId="257"/>
            <ac:spMk id="2" creationId="{7D02B8F8-ADBC-B85C-2AB2-502AFAF04D0F}"/>
          </ac:spMkLst>
        </pc:spChg>
        <pc:spChg chg="mod">
          <ac:chgData name="Daniel Richardson" userId="b12f1a219faba2ab" providerId="LiveId" clId="{388B19D9-F63A-4495-A30F-A5993CE875E1}" dt="2024-08-05T10:26:10.299" v="0"/>
          <ac:spMkLst>
            <pc:docMk/>
            <pc:sldMk cId="1001803903" sldId="257"/>
            <ac:spMk id="3" creationId="{FE75BD0E-2AE4-367B-527D-F06950CE7B1D}"/>
          </ac:spMkLst>
        </pc:spChg>
        <pc:picChg chg="mod">
          <ac:chgData name="Daniel Richardson" userId="b12f1a219faba2ab" providerId="LiveId" clId="{388B19D9-F63A-4495-A30F-A5993CE875E1}" dt="2024-08-05T10:26:10.299" v="0"/>
          <ac:picMkLst>
            <pc:docMk/>
            <pc:sldMk cId="1001803903" sldId="257"/>
            <ac:picMk id="9" creationId="{05751946-7189-879B-AF62-84EFCB706C98}"/>
          </ac:picMkLst>
        </pc:picChg>
      </pc:sldChg>
      <pc:sldChg chg="modSp">
        <pc:chgData name="Daniel Richardson" userId="b12f1a219faba2ab" providerId="LiveId" clId="{388B19D9-F63A-4495-A30F-A5993CE875E1}" dt="2024-08-05T10:26:10.299" v="0"/>
        <pc:sldMkLst>
          <pc:docMk/>
          <pc:sldMk cId="1986243186" sldId="258"/>
        </pc:sldMkLst>
        <pc:spChg chg="mod">
          <ac:chgData name="Daniel Richardson" userId="b12f1a219faba2ab" providerId="LiveId" clId="{388B19D9-F63A-4495-A30F-A5993CE875E1}" dt="2024-08-05T10:26:10.299" v="0"/>
          <ac:spMkLst>
            <pc:docMk/>
            <pc:sldMk cId="1986243186" sldId="258"/>
            <ac:spMk id="2" creationId="{AE9A52A7-4AA8-E9CE-EBAB-F2AC260BF86F}"/>
          </ac:spMkLst>
        </pc:spChg>
        <pc:picChg chg="mod">
          <ac:chgData name="Daniel Richardson" userId="b12f1a219faba2ab" providerId="LiveId" clId="{388B19D9-F63A-4495-A30F-A5993CE875E1}" dt="2024-08-05T10:26:10.299" v="0"/>
          <ac:picMkLst>
            <pc:docMk/>
            <pc:sldMk cId="1986243186" sldId="258"/>
            <ac:picMk id="8" creationId="{C384FAE2-2717-B324-1061-65E328421CC7}"/>
          </ac:picMkLst>
        </pc:picChg>
      </pc:sldChg>
      <pc:sldChg chg="modSp">
        <pc:chgData name="Daniel Richardson" userId="b12f1a219faba2ab" providerId="LiveId" clId="{388B19D9-F63A-4495-A30F-A5993CE875E1}" dt="2024-08-05T10:26:10.299" v="0"/>
        <pc:sldMkLst>
          <pc:docMk/>
          <pc:sldMk cId="2872226947" sldId="259"/>
        </pc:sldMkLst>
        <pc:spChg chg="mod">
          <ac:chgData name="Daniel Richardson" userId="b12f1a219faba2ab" providerId="LiveId" clId="{388B19D9-F63A-4495-A30F-A5993CE875E1}" dt="2024-08-05T10:26:10.299" v="0"/>
          <ac:spMkLst>
            <pc:docMk/>
            <pc:sldMk cId="2872226947" sldId="259"/>
            <ac:spMk id="2" creationId="{95A80BD0-DA60-059B-26E9-70245C27A897}"/>
          </ac:spMkLst>
        </pc:spChg>
        <pc:spChg chg="mod">
          <ac:chgData name="Daniel Richardson" userId="b12f1a219faba2ab" providerId="LiveId" clId="{388B19D9-F63A-4495-A30F-A5993CE875E1}" dt="2024-08-05T10:26:10.299" v="0"/>
          <ac:spMkLst>
            <pc:docMk/>
            <pc:sldMk cId="2872226947" sldId="259"/>
            <ac:spMk id="3" creationId="{440ECF88-829F-87E4-3AA0-7D8DC3A36836}"/>
          </ac:spMkLst>
        </pc:spChg>
        <pc:picChg chg="mod">
          <ac:chgData name="Daniel Richardson" userId="b12f1a219faba2ab" providerId="LiveId" clId="{388B19D9-F63A-4495-A30F-A5993CE875E1}" dt="2024-08-05T10:26:10.299" v="0"/>
          <ac:picMkLst>
            <pc:docMk/>
            <pc:sldMk cId="2872226947" sldId="259"/>
            <ac:picMk id="8" creationId="{B6DBB6A2-CA56-6F08-9909-1251917CDA3F}"/>
          </ac:picMkLst>
        </pc:picChg>
      </pc:sldChg>
      <pc:sldChg chg="modSp">
        <pc:chgData name="Daniel Richardson" userId="b12f1a219faba2ab" providerId="LiveId" clId="{388B19D9-F63A-4495-A30F-A5993CE875E1}" dt="2024-08-05T10:26:10.299" v="0"/>
        <pc:sldMkLst>
          <pc:docMk/>
          <pc:sldMk cId="3436593286" sldId="267"/>
        </pc:sldMkLst>
        <pc:spChg chg="mod">
          <ac:chgData name="Daniel Richardson" userId="b12f1a219faba2ab" providerId="LiveId" clId="{388B19D9-F63A-4495-A30F-A5993CE875E1}" dt="2024-08-05T10:26:10.299" v="0"/>
          <ac:spMkLst>
            <pc:docMk/>
            <pc:sldMk cId="3436593286" sldId="267"/>
            <ac:spMk id="2" creationId="{4C26B46D-8F90-426C-8C74-18566683FF70}"/>
          </ac:spMkLst>
        </pc:spChg>
        <pc:spChg chg="mod">
          <ac:chgData name="Daniel Richardson" userId="b12f1a219faba2ab" providerId="LiveId" clId="{388B19D9-F63A-4495-A30F-A5993CE875E1}" dt="2024-08-05T10:26:10.299" v="0"/>
          <ac:spMkLst>
            <pc:docMk/>
            <pc:sldMk cId="3436593286" sldId="267"/>
            <ac:spMk id="3" creationId="{C2200251-BFC7-4A0C-9329-7A74AA32F780}"/>
          </ac:spMkLst>
        </pc:spChg>
        <pc:picChg chg="mod">
          <ac:chgData name="Daniel Richardson" userId="b12f1a219faba2ab" providerId="LiveId" clId="{388B19D9-F63A-4495-A30F-A5993CE875E1}" dt="2024-08-05T10:26:10.299" v="0"/>
          <ac:picMkLst>
            <pc:docMk/>
            <pc:sldMk cId="3436593286" sldId="267"/>
            <ac:picMk id="6" creationId="{F1110C55-AF53-3A73-4FCD-CCA6A5A5FE9D}"/>
          </ac:picMkLst>
        </pc:picChg>
      </pc:sldChg>
      <pc:sldChg chg="modSp">
        <pc:chgData name="Daniel Richardson" userId="b12f1a219faba2ab" providerId="LiveId" clId="{388B19D9-F63A-4495-A30F-A5993CE875E1}" dt="2024-08-05T10:26:10.299" v="0"/>
        <pc:sldMkLst>
          <pc:docMk/>
          <pc:sldMk cId="90727993" sldId="268"/>
        </pc:sldMkLst>
        <pc:spChg chg="mod">
          <ac:chgData name="Daniel Richardson" userId="b12f1a219faba2ab" providerId="LiveId" clId="{388B19D9-F63A-4495-A30F-A5993CE875E1}" dt="2024-08-05T10:26:10.299" v="0"/>
          <ac:spMkLst>
            <pc:docMk/>
            <pc:sldMk cId="90727993" sldId="268"/>
            <ac:spMk id="2" creationId="{95A80BD0-DA60-059B-26E9-70245C27A897}"/>
          </ac:spMkLst>
        </pc:spChg>
        <pc:spChg chg="mod">
          <ac:chgData name="Daniel Richardson" userId="b12f1a219faba2ab" providerId="LiveId" clId="{388B19D9-F63A-4495-A30F-A5993CE875E1}" dt="2024-08-05T10:26:10.299" v="0"/>
          <ac:spMkLst>
            <pc:docMk/>
            <pc:sldMk cId="90727993" sldId="268"/>
            <ac:spMk id="3" creationId="{440ECF88-829F-87E4-3AA0-7D8DC3A36836}"/>
          </ac:spMkLst>
        </pc:spChg>
        <pc:picChg chg="mod">
          <ac:chgData name="Daniel Richardson" userId="b12f1a219faba2ab" providerId="LiveId" clId="{388B19D9-F63A-4495-A30F-A5993CE875E1}" dt="2024-08-05T10:26:10.299" v="0"/>
          <ac:picMkLst>
            <pc:docMk/>
            <pc:sldMk cId="90727993" sldId="268"/>
            <ac:picMk id="8" creationId="{7CC18CB6-DEA3-9346-FC7B-87DC13610318}"/>
          </ac:picMkLst>
        </pc:picChg>
      </pc:sldChg>
      <pc:sldChg chg="modSp">
        <pc:chgData name="Daniel Richardson" userId="b12f1a219faba2ab" providerId="LiveId" clId="{388B19D9-F63A-4495-A30F-A5993CE875E1}" dt="2024-08-05T10:26:10.299" v="0"/>
        <pc:sldMkLst>
          <pc:docMk/>
          <pc:sldMk cId="3879582730" sldId="276"/>
        </pc:sldMkLst>
        <pc:spChg chg="mod">
          <ac:chgData name="Daniel Richardson" userId="b12f1a219faba2ab" providerId="LiveId" clId="{388B19D9-F63A-4495-A30F-A5993CE875E1}" dt="2024-08-05T10:26:10.299" v="0"/>
          <ac:spMkLst>
            <pc:docMk/>
            <pc:sldMk cId="3879582730" sldId="276"/>
            <ac:spMk id="2" creationId="{9DC4C39E-8B65-5AA5-AFE4-8B3BE2290D93}"/>
          </ac:spMkLst>
        </pc:spChg>
        <pc:spChg chg="mod">
          <ac:chgData name="Daniel Richardson" userId="b12f1a219faba2ab" providerId="LiveId" clId="{388B19D9-F63A-4495-A30F-A5993CE875E1}" dt="2024-08-05T10:26:10.299" v="0"/>
          <ac:spMkLst>
            <pc:docMk/>
            <pc:sldMk cId="3879582730" sldId="276"/>
            <ac:spMk id="4" creationId="{5ADAB920-D203-BEF9-F55C-FC5F5095BCD3}"/>
          </ac:spMkLst>
        </pc:spChg>
        <pc:picChg chg="mod">
          <ac:chgData name="Daniel Richardson" userId="b12f1a219faba2ab" providerId="LiveId" clId="{388B19D9-F63A-4495-A30F-A5993CE875E1}" dt="2024-08-05T10:26:10.299" v="0"/>
          <ac:picMkLst>
            <pc:docMk/>
            <pc:sldMk cId="3879582730" sldId="276"/>
            <ac:picMk id="7" creationId="{F35B1C7D-EDD4-E3E3-7D6D-FE17BDC64AC2}"/>
          </ac:picMkLst>
        </pc:picChg>
      </pc:sldChg>
      <pc:sldChg chg="modSp">
        <pc:chgData name="Daniel Richardson" userId="b12f1a219faba2ab" providerId="LiveId" clId="{388B19D9-F63A-4495-A30F-A5993CE875E1}" dt="2024-08-05T10:26:10.299" v="0"/>
        <pc:sldMkLst>
          <pc:docMk/>
          <pc:sldMk cId="2320480702" sldId="277"/>
        </pc:sldMkLst>
        <pc:spChg chg="mod">
          <ac:chgData name="Daniel Richardson" userId="b12f1a219faba2ab" providerId="LiveId" clId="{388B19D9-F63A-4495-A30F-A5993CE875E1}" dt="2024-08-05T10:26:10.299" v="0"/>
          <ac:spMkLst>
            <pc:docMk/>
            <pc:sldMk cId="2320480702" sldId="277"/>
            <ac:spMk id="2" creationId="{3ED26E23-89F1-AD50-BA39-B57FE0701A56}"/>
          </ac:spMkLst>
        </pc:spChg>
        <pc:spChg chg="mod">
          <ac:chgData name="Daniel Richardson" userId="b12f1a219faba2ab" providerId="LiveId" clId="{388B19D9-F63A-4495-A30F-A5993CE875E1}" dt="2024-08-05T10:26:10.299" v="0"/>
          <ac:spMkLst>
            <pc:docMk/>
            <pc:sldMk cId="2320480702" sldId="277"/>
            <ac:spMk id="4" creationId="{027502F6-C1CD-5535-4947-5A3751C8B927}"/>
          </ac:spMkLst>
        </pc:spChg>
        <pc:picChg chg="mod">
          <ac:chgData name="Daniel Richardson" userId="b12f1a219faba2ab" providerId="LiveId" clId="{388B19D9-F63A-4495-A30F-A5993CE875E1}" dt="2024-08-05T10:26:10.299" v="0"/>
          <ac:picMkLst>
            <pc:docMk/>
            <pc:sldMk cId="2320480702" sldId="277"/>
            <ac:picMk id="6" creationId="{6ECE26D2-62FF-C5B7-E25D-E76F1B310992}"/>
          </ac:picMkLst>
        </pc:picChg>
      </pc:sldChg>
      <pc:sldChg chg="modSp">
        <pc:chgData name="Daniel Richardson" userId="b12f1a219faba2ab" providerId="LiveId" clId="{388B19D9-F63A-4495-A30F-A5993CE875E1}" dt="2024-08-05T10:26:10.299" v="0"/>
        <pc:sldMkLst>
          <pc:docMk/>
          <pc:sldMk cId="2804293898" sldId="279"/>
        </pc:sldMkLst>
        <pc:spChg chg="mod">
          <ac:chgData name="Daniel Richardson" userId="b12f1a219faba2ab" providerId="LiveId" clId="{388B19D9-F63A-4495-A30F-A5993CE875E1}" dt="2024-08-05T10:26:10.299" v="0"/>
          <ac:spMkLst>
            <pc:docMk/>
            <pc:sldMk cId="2804293898" sldId="279"/>
            <ac:spMk id="2" creationId="{C204DAEE-F467-739D-CC8C-6FA3C0643E9E}"/>
          </ac:spMkLst>
        </pc:spChg>
        <pc:spChg chg="mod">
          <ac:chgData name="Daniel Richardson" userId="b12f1a219faba2ab" providerId="LiveId" clId="{388B19D9-F63A-4495-A30F-A5993CE875E1}" dt="2024-08-05T10:26:10.299" v="0"/>
          <ac:spMkLst>
            <pc:docMk/>
            <pc:sldMk cId="2804293898" sldId="279"/>
            <ac:spMk id="4" creationId="{752A1878-315B-6226-92BE-8263556A3740}"/>
          </ac:spMkLst>
        </pc:spChg>
        <pc:picChg chg="mod">
          <ac:chgData name="Daniel Richardson" userId="b12f1a219faba2ab" providerId="LiveId" clId="{388B19D9-F63A-4495-A30F-A5993CE875E1}" dt="2024-08-05T10:26:10.299" v="0"/>
          <ac:picMkLst>
            <pc:docMk/>
            <pc:sldMk cId="2804293898" sldId="279"/>
            <ac:picMk id="7" creationId="{A900C404-2C9C-2D50-7911-B4CE7B3F39DF}"/>
          </ac:picMkLst>
        </pc:picChg>
      </pc:sldChg>
      <pc:sldChg chg="modSp">
        <pc:chgData name="Daniel Richardson" userId="b12f1a219faba2ab" providerId="LiveId" clId="{388B19D9-F63A-4495-A30F-A5993CE875E1}" dt="2024-08-05T10:26:10.299" v="0"/>
        <pc:sldMkLst>
          <pc:docMk/>
          <pc:sldMk cId="561805408" sldId="287"/>
        </pc:sldMkLst>
        <pc:spChg chg="mod">
          <ac:chgData name="Daniel Richardson" userId="b12f1a219faba2ab" providerId="LiveId" clId="{388B19D9-F63A-4495-A30F-A5993CE875E1}" dt="2024-08-05T10:26:10.299" v="0"/>
          <ac:spMkLst>
            <pc:docMk/>
            <pc:sldMk cId="561805408" sldId="287"/>
            <ac:spMk id="2" creationId="{95A80BD0-DA60-059B-26E9-70245C27A897}"/>
          </ac:spMkLst>
        </pc:spChg>
        <pc:spChg chg="mod">
          <ac:chgData name="Daniel Richardson" userId="b12f1a219faba2ab" providerId="LiveId" clId="{388B19D9-F63A-4495-A30F-A5993CE875E1}" dt="2024-08-05T10:26:10.299" v="0"/>
          <ac:spMkLst>
            <pc:docMk/>
            <pc:sldMk cId="561805408" sldId="287"/>
            <ac:spMk id="3" creationId="{440ECF88-829F-87E4-3AA0-7D8DC3A36836}"/>
          </ac:spMkLst>
        </pc:spChg>
        <pc:picChg chg="mod">
          <ac:chgData name="Daniel Richardson" userId="b12f1a219faba2ab" providerId="LiveId" clId="{388B19D9-F63A-4495-A30F-A5993CE875E1}" dt="2024-08-05T10:26:10.299" v="0"/>
          <ac:picMkLst>
            <pc:docMk/>
            <pc:sldMk cId="561805408" sldId="287"/>
            <ac:picMk id="8" creationId="{1C517A21-A271-5ABE-6B62-C8458AA8705B}"/>
          </ac:picMkLst>
        </pc:picChg>
      </pc:sldChg>
      <pc:sldChg chg="modSp">
        <pc:chgData name="Daniel Richardson" userId="b12f1a219faba2ab" providerId="LiveId" clId="{388B19D9-F63A-4495-A30F-A5993CE875E1}" dt="2024-08-05T10:26:10.299" v="0"/>
        <pc:sldMkLst>
          <pc:docMk/>
          <pc:sldMk cId="134230123" sldId="288"/>
        </pc:sldMkLst>
        <pc:spChg chg="mod">
          <ac:chgData name="Daniel Richardson" userId="b12f1a219faba2ab" providerId="LiveId" clId="{388B19D9-F63A-4495-A30F-A5993CE875E1}" dt="2024-08-05T10:26:10.299" v="0"/>
          <ac:spMkLst>
            <pc:docMk/>
            <pc:sldMk cId="134230123" sldId="288"/>
            <ac:spMk id="2" creationId="{95A80BD0-DA60-059B-26E9-70245C27A897}"/>
          </ac:spMkLst>
        </pc:spChg>
        <pc:spChg chg="mod">
          <ac:chgData name="Daniel Richardson" userId="b12f1a219faba2ab" providerId="LiveId" clId="{388B19D9-F63A-4495-A30F-A5993CE875E1}" dt="2024-08-05T10:26:10.299" v="0"/>
          <ac:spMkLst>
            <pc:docMk/>
            <pc:sldMk cId="134230123" sldId="288"/>
            <ac:spMk id="3" creationId="{440ECF88-829F-87E4-3AA0-7D8DC3A36836}"/>
          </ac:spMkLst>
        </pc:spChg>
        <pc:picChg chg="mod">
          <ac:chgData name="Daniel Richardson" userId="b12f1a219faba2ab" providerId="LiveId" clId="{388B19D9-F63A-4495-A30F-A5993CE875E1}" dt="2024-08-05T10:26:10.299" v="0"/>
          <ac:picMkLst>
            <pc:docMk/>
            <pc:sldMk cId="134230123" sldId="288"/>
            <ac:picMk id="6" creationId="{E13A2788-3668-F906-4728-7023B14CD944}"/>
          </ac:picMkLst>
        </pc:picChg>
      </pc:sldChg>
      <pc:sldChg chg="modSp">
        <pc:chgData name="Daniel Richardson" userId="b12f1a219faba2ab" providerId="LiveId" clId="{388B19D9-F63A-4495-A30F-A5993CE875E1}" dt="2024-08-05T10:26:10.299" v="0"/>
        <pc:sldMkLst>
          <pc:docMk/>
          <pc:sldMk cId="2411462866" sldId="289"/>
        </pc:sldMkLst>
        <pc:spChg chg="mod">
          <ac:chgData name="Daniel Richardson" userId="b12f1a219faba2ab" providerId="LiveId" clId="{388B19D9-F63A-4495-A30F-A5993CE875E1}" dt="2024-08-05T10:26:10.299" v="0"/>
          <ac:spMkLst>
            <pc:docMk/>
            <pc:sldMk cId="2411462866" sldId="289"/>
            <ac:spMk id="2" creationId="{95A80BD0-DA60-059B-26E9-70245C27A897}"/>
          </ac:spMkLst>
        </pc:spChg>
        <pc:spChg chg="mod">
          <ac:chgData name="Daniel Richardson" userId="b12f1a219faba2ab" providerId="LiveId" clId="{388B19D9-F63A-4495-A30F-A5993CE875E1}" dt="2024-08-05T10:26:10.299" v="0"/>
          <ac:spMkLst>
            <pc:docMk/>
            <pc:sldMk cId="2411462866" sldId="289"/>
            <ac:spMk id="3" creationId="{440ECF88-829F-87E4-3AA0-7D8DC3A36836}"/>
          </ac:spMkLst>
        </pc:spChg>
        <pc:picChg chg="mod">
          <ac:chgData name="Daniel Richardson" userId="b12f1a219faba2ab" providerId="LiveId" clId="{388B19D9-F63A-4495-A30F-A5993CE875E1}" dt="2024-08-05T10:26:10.299" v="0"/>
          <ac:picMkLst>
            <pc:docMk/>
            <pc:sldMk cId="2411462866" sldId="289"/>
            <ac:picMk id="8" creationId="{5243F94D-DCC7-AE6D-E419-AF617E98A0BA}"/>
          </ac:picMkLst>
        </pc:picChg>
      </pc:sldChg>
      <pc:sldChg chg="modSp">
        <pc:chgData name="Daniel Richardson" userId="b12f1a219faba2ab" providerId="LiveId" clId="{388B19D9-F63A-4495-A30F-A5993CE875E1}" dt="2024-08-05T10:26:10.299" v="0"/>
        <pc:sldMkLst>
          <pc:docMk/>
          <pc:sldMk cId="1456369077" sldId="290"/>
        </pc:sldMkLst>
        <pc:spChg chg="mod">
          <ac:chgData name="Daniel Richardson" userId="b12f1a219faba2ab" providerId="LiveId" clId="{388B19D9-F63A-4495-A30F-A5993CE875E1}" dt="2024-08-05T10:26:10.299" v="0"/>
          <ac:spMkLst>
            <pc:docMk/>
            <pc:sldMk cId="1456369077" sldId="290"/>
            <ac:spMk id="2" creationId="{9DC4C39E-8B65-5AA5-AFE4-8B3BE2290D93}"/>
          </ac:spMkLst>
        </pc:spChg>
        <pc:spChg chg="mod">
          <ac:chgData name="Daniel Richardson" userId="b12f1a219faba2ab" providerId="LiveId" clId="{388B19D9-F63A-4495-A30F-A5993CE875E1}" dt="2024-08-05T10:26:10.299" v="0"/>
          <ac:spMkLst>
            <pc:docMk/>
            <pc:sldMk cId="1456369077" sldId="290"/>
            <ac:spMk id="4" creationId="{5ADAB920-D203-BEF9-F55C-FC5F5095BCD3}"/>
          </ac:spMkLst>
        </pc:spChg>
        <pc:picChg chg="mod">
          <ac:chgData name="Daniel Richardson" userId="b12f1a219faba2ab" providerId="LiveId" clId="{388B19D9-F63A-4495-A30F-A5993CE875E1}" dt="2024-08-05T10:26:10.299" v="0"/>
          <ac:picMkLst>
            <pc:docMk/>
            <pc:sldMk cId="1456369077" sldId="290"/>
            <ac:picMk id="8" creationId="{41C09045-E906-AE28-716C-EEC8C1713C95}"/>
          </ac:picMkLst>
        </pc:picChg>
      </pc:sldChg>
      <pc:sldChg chg="modSp">
        <pc:chgData name="Daniel Richardson" userId="b12f1a219faba2ab" providerId="LiveId" clId="{388B19D9-F63A-4495-A30F-A5993CE875E1}" dt="2024-08-05T10:26:10.299" v="0"/>
        <pc:sldMkLst>
          <pc:docMk/>
          <pc:sldMk cId="1023007580" sldId="291"/>
        </pc:sldMkLst>
        <pc:spChg chg="mod">
          <ac:chgData name="Daniel Richardson" userId="b12f1a219faba2ab" providerId="LiveId" clId="{388B19D9-F63A-4495-A30F-A5993CE875E1}" dt="2024-08-05T10:26:10.299" v="0"/>
          <ac:spMkLst>
            <pc:docMk/>
            <pc:sldMk cId="1023007580" sldId="291"/>
            <ac:spMk id="2" creationId="{9DC4C39E-8B65-5AA5-AFE4-8B3BE2290D93}"/>
          </ac:spMkLst>
        </pc:spChg>
        <pc:spChg chg="mod">
          <ac:chgData name="Daniel Richardson" userId="b12f1a219faba2ab" providerId="LiveId" clId="{388B19D9-F63A-4495-A30F-A5993CE875E1}" dt="2024-08-05T10:26:10.299" v="0"/>
          <ac:spMkLst>
            <pc:docMk/>
            <pc:sldMk cId="1023007580" sldId="291"/>
            <ac:spMk id="4" creationId="{5ADAB920-D203-BEF9-F55C-FC5F5095BCD3}"/>
          </ac:spMkLst>
        </pc:spChg>
        <pc:picChg chg="mod">
          <ac:chgData name="Daniel Richardson" userId="b12f1a219faba2ab" providerId="LiveId" clId="{388B19D9-F63A-4495-A30F-A5993CE875E1}" dt="2024-08-05T10:26:10.299" v="0"/>
          <ac:picMkLst>
            <pc:docMk/>
            <pc:sldMk cId="1023007580" sldId="291"/>
            <ac:picMk id="7" creationId="{CB061C7C-70D0-AC5B-D030-E4C44BCC4B2D}"/>
          </ac:picMkLst>
        </pc:picChg>
      </pc:sldChg>
      <pc:sldChg chg="modSp">
        <pc:chgData name="Daniel Richardson" userId="b12f1a219faba2ab" providerId="LiveId" clId="{388B19D9-F63A-4495-A30F-A5993CE875E1}" dt="2024-08-05T10:26:10.299" v="0"/>
        <pc:sldMkLst>
          <pc:docMk/>
          <pc:sldMk cId="611985018" sldId="292"/>
        </pc:sldMkLst>
        <pc:spChg chg="mod">
          <ac:chgData name="Daniel Richardson" userId="b12f1a219faba2ab" providerId="LiveId" clId="{388B19D9-F63A-4495-A30F-A5993CE875E1}" dt="2024-08-05T10:26:10.299" v="0"/>
          <ac:spMkLst>
            <pc:docMk/>
            <pc:sldMk cId="611985018" sldId="292"/>
            <ac:spMk id="2" creationId="{95A80BD0-DA60-059B-26E9-70245C27A897}"/>
          </ac:spMkLst>
        </pc:spChg>
        <pc:spChg chg="mod">
          <ac:chgData name="Daniel Richardson" userId="b12f1a219faba2ab" providerId="LiveId" clId="{388B19D9-F63A-4495-A30F-A5993CE875E1}" dt="2024-08-05T10:26:10.299" v="0"/>
          <ac:spMkLst>
            <pc:docMk/>
            <pc:sldMk cId="611985018" sldId="292"/>
            <ac:spMk id="3" creationId="{440ECF88-829F-87E4-3AA0-7D8DC3A36836}"/>
          </ac:spMkLst>
        </pc:spChg>
        <pc:picChg chg="mod">
          <ac:chgData name="Daniel Richardson" userId="b12f1a219faba2ab" providerId="LiveId" clId="{388B19D9-F63A-4495-A30F-A5993CE875E1}" dt="2024-08-05T10:26:10.299" v="0"/>
          <ac:picMkLst>
            <pc:docMk/>
            <pc:sldMk cId="611985018" sldId="292"/>
            <ac:picMk id="9" creationId="{5AC7FFCD-D8C4-5F9F-8851-EB5E776E120A}"/>
          </ac:picMkLst>
        </pc:picChg>
      </pc:sldChg>
      <pc:sldChg chg="modSp">
        <pc:chgData name="Daniel Richardson" userId="b12f1a219faba2ab" providerId="LiveId" clId="{388B19D9-F63A-4495-A30F-A5993CE875E1}" dt="2024-08-05T10:26:10.299" v="0"/>
        <pc:sldMkLst>
          <pc:docMk/>
          <pc:sldMk cId="2064046951" sldId="293"/>
        </pc:sldMkLst>
        <pc:spChg chg="mod">
          <ac:chgData name="Daniel Richardson" userId="b12f1a219faba2ab" providerId="LiveId" clId="{388B19D9-F63A-4495-A30F-A5993CE875E1}" dt="2024-08-05T10:26:10.299" v="0"/>
          <ac:spMkLst>
            <pc:docMk/>
            <pc:sldMk cId="2064046951" sldId="293"/>
            <ac:spMk id="2" creationId="{95A80BD0-DA60-059B-26E9-70245C27A897}"/>
          </ac:spMkLst>
        </pc:spChg>
        <pc:spChg chg="mod">
          <ac:chgData name="Daniel Richardson" userId="b12f1a219faba2ab" providerId="LiveId" clId="{388B19D9-F63A-4495-A30F-A5993CE875E1}" dt="2024-08-05T10:26:10.299" v="0"/>
          <ac:spMkLst>
            <pc:docMk/>
            <pc:sldMk cId="2064046951" sldId="293"/>
            <ac:spMk id="3" creationId="{440ECF88-829F-87E4-3AA0-7D8DC3A36836}"/>
          </ac:spMkLst>
        </pc:spChg>
        <pc:picChg chg="mod">
          <ac:chgData name="Daniel Richardson" userId="b12f1a219faba2ab" providerId="LiveId" clId="{388B19D9-F63A-4495-A30F-A5993CE875E1}" dt="2024-08-05T10:26:10.299" v="0"/>
          <ac:picMkLst>
            <pc:docMk/>
            <pc:sldMk cId="2064046951" sldId="293"/>
            <ac:picMk id="8" creationId="{81444F28-5B85-A656-97D8-5481E3E00E9A}"/>
          </ac:picMkLst>
        </pc:picChg>
      </pc:sldChg>
      <pc:sldChg chg="modSp">
        <pc:chgData name="Daniel Richardson" userId="b12f1a219faba2ab" providerId="LiveId" clId="{388B19D9-F63A-4495-A30F-A5993CE875E1}" dt="2024-08-05T10:26:10.299" v="0"/>
        <pc:sldMkLst>
          <pc:docMk/>
          <pc:sldMk cId="3849537918" sldId="294"/>
        </pc:sldMkLst>
        <pc:spChg chg="mod">
          <ac:chgData name="Daniel Richardson" userId="b12f1a219faba2ab" providerId="LiveId" clId="{388B19D9-F63A-4495-A30F-A5993CE875E1}" dt="2024-08-05T10:26:10.299" v="0"/>
          <ac:spMkLst>
            <pc:docMk/>
            <pc:sldMk cId="3849537918" sldId="294"/>
            <ac:spMk id="2" creationId="{95A80BD0-DA60-059B-26E9-70245C27A897}"/>
          </ac:spMkLst>
        </pc:spChg>
        <pc:spChg chg="mod">
          <ac:chgData name="Daniel Richardson" userId="b12f1a219faba2ab" providerId="LiveId" clId="{388B19D9-F63A-4495-A30F-A5993CE875E1}" dt="2024-08-05T10:26:10.299" v="0"/>
          <ac:spMkLst>
            <pc:docMk/>
            <pc:sldMk cId="3849537918" sldId="294"/>
            <ac:spMk id="3" creationId="{440ECF88-829F-87E4-3AA0-7D8DC3A36836}"/>
          </ac:spMkLst>
        </pc:spChg>
        <pc:picChg chg="mod">
          <ac:chgData name="Daniel Richardson" userId="b12f1a219faba2ab" providerId="LiveId" clId="{388B19D9-F63A-4495-A30F-A5993CE875E1}" dt="2024-08-05T10:26:10.299" v="0"/>
          <ac:picMkLst>
            <pc:docMk/>
            <pc:sldMk cId="3849537918" sldId="294"/>
            <ac:picMk id="8" creationId="{46AE4D0F-FD94-35A3-E17E-680AF36DF60A}"/>
          </ac:picMkLst>
        </pc:picChg>
      </pc:sldChg>
      <pc:sldChg chg="modSp">
        <pc:chgData name="Daniel Richardson" userId="b12f1a219faba2ab" providerId="LiveId" clId="{388B19D9-F63A-4495-A30F-A5993CE875E1}" dt="2024-08-05T10:26:10.299" v="0"/>
        <pc:sldMkLst>
          <pc:docMk/>
          <pc:sldMk cId="858086741" sldId="295"/>
        </pc:sldMkLst>
        <pc:spChg chg="mod">
          <ac:chgData name="Daniel Richardson" userId="b12f1a219faba2ab" providerId="LiveId" clId="{388B19D9-F63A-4495-A30F-A5993CE875E1}" dt="2024-08-05T10:26:10.299" v="0"/>
          <ac:spMkLst>
            <pc:docMk/>
            <pc:sldMk cId="858086741" sldId="295"/>
            <ac:spMk id="2" creationId="{95A80BD0-DA60-059B-26E9-70245C27A897}"/>
          </ac:spMkLst>
        </pc:spChg>
        <pc:spChg chg="mod">
          <ac:chgData name="Daniel Richardson" userId="b12f1a219faba2ab" providerId="LiveId" clId="{388B19D9-F63A-4495-A30F-A5993CE875E1}" dt="2024-08-05T10:26:10.299" v="0"/>
          <ac:spMkLst>
            <pc:docMk/>
            <pc:sldMk cId="858086741" sldId="295"/>
            <ac:spMk id="3" creationId="{440ECF88-829F-87E4-3AA0-7D8DC3A36836}"/>
          </ac:spMkLst>
        </pc:spChg>
        <pc:picChg chg="mod">
          <ac:chgData name="Daniel Richardson" userId="b12f1a219faba2ab" providerId="LiveId" clId="{388B19D9-F63A-4495-A30F-A5993CE875E1}" dt="2024-08-05T10:26:10.299" v="0"/>
          <ac:picMkLst>
            <pc:docMk/>
            <pc:sldMk cId="858086741" sldId="295"/>
            <ac:picMk id="11" creationId="{8583B836-3447-3BFE-6B00-4A77BEDD2DC6}"/>
          </ac:picMkLst>
        </pc:picChg>
      </pc:sldChg>
      <pc:sldChg chg="modSp add mod">
        <pc:chgData name="Daniel Richardson" userId="b12f1a219faba2ab" providerId="LiveId" clId="{388B19D9-F63A-4495-A30F-A5993CE875E1}" dt="2024-08-05T10:27:22.453" v="20" actId="20577"/>
        <pc:sldMkLst>
          <pc:docMk/>
          <pc:sldMk cId="4235747678" sldId="361"/>
        </pc:sldMkLst>
        <pc:spChg chg="mod">
          <ac:chgData name="Daniel Richardson" userId="b12f1a219faba2ab" providerId="LiveId" clId="{388B19D9-F63A-4495-A30F-A5993CE875E1}" dt="2024-08-05T10:27:22.453" v="20" actId="20577"/>
          <ac:spMkLst>
            <pc:docMk/>
            <pc:sldMk cId="4235747678" sldId="361"/>
            <ac:spMk id="2" creationId="{C6B1C6DE-F0A8-2B92-CC97-9D1221959115}"/>
          </ac:spMkLst>
        </pc:spChg>
      </pc:sldChg>
      <pc:sldChg chg="add">
        <pc:chgData name="Daniel Richardson" userId="b12f1a219faba2ab" providerId="LiveId" clId="{388B19D9-F63A-4495-A30F-A5993CE875E1}" dt="2024-08-05T10:28:44.343" v="21"/>
        <pc:sldMkLst>
          <pc:docMk/>
          <pc:sldMk cId="3974756245" sldId="36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6</a:t>
            </a:fld>
            <a:endParaRPr lang="en-US"/>
          </a:p>
        </p:txBody>
      </p:sp>
    </p:spTree>
    <p:extLst>
      <p:ext uri="{BB962C8B-B14F-4D97-AF65-F5344CB8AC3E}">
        <p14:creationId xmlns:p14="http://schemas.microsoft.com/office/powerpoint/2010/main" val="1352940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7</a:t>
            </a:fld>
            <a:endParaRPr lang="en-US"/>
          </a:p>
        </p:txBody>
      </p:sp>
    </p:spTree>
    <p:extLst>
      <p:ext uri="{BB962C8B-B14F-4D97-AF65-F5344CB8AC3E}">
        <p14:creationId xmlns:p14="http://schemas.microsoft.com/office/powerpoint/2010/main" val="4080326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8</a:t>
            </a:fld>
            <a:endParaRPr lang="en-US"/>
          </a:p>
        </p:txBody>
      </p:sp>
    </p:spTree>
    <p:extLst>
      <p:ext uri="{BB962C8B-B14F-4D97-AF65-F5344CB8AC3E}">
        <p14:creationId xmlns:p14="http://schemas.microsoft.com/office/powerpoint/2010/main" val="133512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a:p>
        </p:txBody>
      </p:sp>
    </p:spTree>
    <p:extLst>
      <p:ext uri="{BB962C8B-B14F-4D97-AF65-F5344CB8AC3E}">
        <p14:creationId xmlns:p14="http://schemas.microsoft.com/office/powerpoint/2010/main" val="1957335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13</a:t>
            </a:fld>
            <a:endParaRPr lang="en-US"/>
          </a:p>
        </p:txBody>
      </p:sp>
    </p:spTree>
    <p:extLst>
      <p:ext uri="{BB962C8B-B14F-4D97-AF65-F5344CB8AC3E}">
        <p14:creationId xmlns:p14="http://schemas.microsoft.com/office/powerpoint/2010/main" val="2647628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14</a:t>
            </a:fld>
            <a:endParaRPr lang="en-US"/>
          </a:p>
        </p:txBody>
      </p:sp>
    </p:spTree>
    <p:extLst>
      <p:ext uri="{BB962C8B-B14F-4D97-AF65-F5344CB8AC3E}">
        <p14:creationId xmlns:p14="http://schemas.microsoft.com/office/powerpoint/2010/main" val="2553600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16</a:t>
            </a:fld>
            <a:endParaRPr lang="en-US"/>
          </a:p>
        </p:txBody>
      </p:sp>
    </p:spTree>
    <p:extLst>
      <p:ext uri="{BB962C8B-B14F-4D97-AF65-F5344CB8AC3E}">
        <p14:creationId xmlns:p14="http://schemas.microsoft.com/office/powerpoint/2010/main" val="3269217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17</a:t>
            </a:fld>
            <a:endParaRPr lang="en-US"/>
          </a:p>
        </p:txBody>
      </p:sp>
    </p:spTree>
    <p:extLst>
      <p:ext uri="{BB962C8B-B14F-4D97-AF65-F5344CB8AC3E}">
        <p14:creationId xmlns:p14="http://schemas.microsoft.com/office/powerpoint/2010/main" val="224609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695312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40284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94532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079029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088450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14664535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1C6DE-F0A8-2B92-CC97-9D1221959115}"/>
              </a:ext>
            </a:extLst>
          </p:cNvPr>
          <p:cNvSpPr>
            <a:spLocks noGrp="1"/>
          </p:cNvSpPr>
          <p:nvPr>
            <p:ph type="ctrTitle"/>
          </p:nvPr>
        </p:nvSpPr>
        <p:spPr/>
        <p:txBody>
          <a:bodyPr/>
          <a:lstStyle/>
          <a:p>
            <a:r>
              <a:rPr lang="en-GB" dirty="0"/>
              <a:t>Hexadecimal Numbers</a:t>
            </a:r>
          </a:p>
        </p:txBody>
      </p:sp>
      <p:sp>
        <p:nvSpPr>
          <p:cNvPr id="3" name="Subtitle 2">
            <a:extLst>
              <a:ext uri="{FF2B5EF4-FFF2-40B4-BE49-F238E27FC236}">
                <a16:creationId xmlns:a16="http://schemas.microsoft.com/office/drawing/2014/main" id="{1AC6436A-087B-1EE1-E9F8-228577D4840D}"/>
              </a:ext>
            </a:extLst>
          </p:cNvPr>
          <p:cNvSpPr>
            <a:spLocks noGrp="1"/>
          </p:cNvSpPr>
          <p:nvPr>
            <p:ph type="subTitle" idx="1"/>
          </p:nvPr>
        </p:nvSpPr>
        <p:spPr/>
        <p:txBody>
          <a:bodyPr/>
          <a:lstStyle/>
          <a:p>
            <a:r>
              <a:rPr lang="en-GB" dirty="0"/>
              <a:t>Computing Concepts</a:t>
            </a:r>
          </a:p>
        </p:txBody>
      </p:sp>
    </p:spTree>
    <p:extLst>
      <p:ext uri="{BB962C8B-B14F-4D97-AF65-F5344CB8AC3E}">
        <p14:creationId xmlns:p14="http://schemas.microsoft.com/office/powerpoint/2010/main" val="4235747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3</a:t>
            </a:r>
          </a:p>
        </p:txBody>
      </p:sp>
      <p:pic>
        <p:nvPicPr>
          <p:cNvPr id="7" name="Picture Placeholder 6">
            <a:extLst>
              <a:ext uri="{FF2B5EF4-FFF2-40B4-BE49-F238E27FC236}">
                <a16:creationId xmlns:a16="http://schemas.microsoft.com/office/drawing/2014/main" id="{F35B1C7D-EDD4-E3E3-7D6D-FE17BDC64AC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Let’s try one last number. A really big one this time. Let’s try 5078.</a:t>
            </a:r>
          </a:p>
          <a:p>
            <a:pPr fontAlgn="base">
              <a:lnSpc>
                <a:spcPct val="150000"/>
              </a:lnSpc>
              <a:spcBef>
                <a:spcPts val="1200"/>
              </a:spcBef>
              <a:spcAft>
                <a:spcPts val="0"/>
              </a:spcAft>
            </a:pPr>
            <a:r>
              <a:rPr lang="en-US" dirty="0"/>
              <a:t>Will 4096 fit into 5078?</a:t>
            </a:r>
          </a:p>
          <a:p>
            <a:pPr fontAlgn="base">
              <a:lnSpc>
                <a:spcPct val="150000"/>
              </a:lnSpc>
              <a:spcBef>
                <a:spcPts val="1200"/>
              </a:spcBef>
              <a:spcAft>
                <a:spcPts val="0"/>
              </a:spcAft>
            </a:pPr>
            <a:r>
              <a:rPr lang="en-US" dirty="0"/>
              <a:t>Yes. How many times? 1 – so we put 1 in the 4096 column.</a:t>
            </a:r>
          </a:p>
          <a:p>
            <a:pPr fontAlgn="base">
              <a:lnSpc>
                <a:spcPct val="150000"/>
              </a:lnSpc>
              <a:spcBef>
                <a:spcPts val="1200"/>
              </a:spcBef>
              <a:spcAft>
                <a:spcPts val="0"/>
              </a:spcAft>
            </a:pPr>
            <a:br>
              <a:rPr lang="en-US" dirty="0"/>
            </a:br>
            <a:br>
              <a:rPr lang="en-US" dirty="0"/>
            </a:br>
            <a:r>
              <a:rPr lang="en-US" dirty="0"/>
              <a:t>Now we have to take 4096 away from 5078. 4096 – 5078 = </a:t>
            </a:r>
            <a:r>
              <a:rPr lang="en-US" b="1" dirty="0"/>
              <a:t>982</a:t>
            </a:r>
            <a:r>
              <a:rPr lang="en-US" dirty="0"/>
              <a:t>.</a:t>
            </a:r>
          </a:p>
          <a:p>
            <a:pPr fontAlgn="base">
              <a:lnSpc>
                <a:spcPct val="150000"/>
              </a:lnSpc>
              <a:spcBef>
                <a:spcPts val="1200"/>
              </a:spcBef>
              <a:spcAft>
                <a:spcPts val="0"/>
              </a:spcAft>
            </a:pPr>
            <a:r>
              <a:rPr lang="en-US" dirty="0"/>
              <a:t>Will 256 fit into 982?</a:t>
            </a:r>
          </a:p>
          <a:p>
            <a:pPr fontAlgn="base">
              <a:lnSpc>
                <a:spcPct val="150000"/>
              </a:lnSpc>
              <a:spcBef>
                <a:spcPts val="1200"/>
              </a:spcBef>
              <a:spcAft>
                <a:spcPts val="0"/>
              </a:spcAft>
            </a:pPr>
            <a:r>
              <a:rPr lang="en-US" dirty="0"/>
              <a:t>Yes. How many times? 3 – so we put 3 in the 256 column.</a:t>
            </a:r>
            <a:br>
              <a:rPr lang="en-US" dirty="0"/>
            </a:br>
            <a:br>
              <a:rPr lang="en-US" dirty="0"/>
            </a:br>
            <a:endParaRPr lang="en-US" dirty="0"/>
          </a:p>
          <a:p>
            <a:pPr fontAlgn="base">
              <a:lnSpc>
                <a:spcPct val="150000"/>
              </a:lnSpc>
              <a:spcBef>
                <a:spcPts val="1200"/>
              </a:spcBef>
              <a:spcAft>
                <a:spcPts val="0"/>
              </a:spcAft>
            </a:pPr>
            <a:r>
              <a:rPr lang="en-US" dirty="0"/>
              <a:t>3 x 256 is 768, so we have to take 768 away from 982. 982 – 768 = </a:t>
            </a:r>
            <a:r>
              <a:rPr lang="en-US" b="1" dirty="0"/>
              <a:t>214</a:t>
            </a:r>
            <a:r>
              <a:rPr lang="en-US" dirty="0"/>
              <a:t>.</a:t>
            </a:r>
          </a:p>
          <a:p>
            <a:pPr fontAlgn="base">
              <a:lnSpc>
                <a:spcPct val="150000"/>
              </a:lnSpc>
              <a:spcBef>
                <a:spcPts val="1200"/>
              </a:spcBef>
              <a:spcAft>
                <a:spcPts val="0"/>
              </a:spcAft>
            </a:pPr>
            <a:endParaRPr lang="en-US" dirty="0"/>
          </a:p>
        </p:txBody>
      </p:sp>
      <p:graphicFrame>
        <p:nvGraphicFramePr>
          <p:cNvPr id="5" name="Table 4">
            <a:extLst>
              <a:ext uri="{FF2B5EF4-FFF2-40B4-BE49-F238E27FC236}">
                <a16:creationId xmlns:a16="http://schemas.microsoft.com/office/drawing/2014/main" id="{749EA604-9FFC-4FE1-406B-D71DBF4489A7}"/>
              </a:ext>
            </a:extLst>
          </p:cNvPr>
          <p:cNvGraphicFramePr>
            <a:graphicFrameLocks noGrp="1"/>
          </p:cNvGraphicFramePr>
          <p:nvPr>
            <p:extLst>
              <p:ext uri="{D42A27DB-BD31-4B8C-83A1-F6EECF244321}">
                <p14:modId xmlns:p14="http://schemas.microsoft.com/office/powerpoint/2010/main" val="2605632728"/>
              </p:ext>
            </p:extLst>
          </p:nvPr>
        </p:nvGraphicFramePr>
        <p:xfrm>
          <a:off x="481517" y="2715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8" name="Table 7">
            <a:extLst>
              <a:ext uri="{FF2B5EF4-FFF2-40B4-BE49-F238E27FC236}">
                <a16:creationId xmlns:a16="http://schemas.microsoft.com/office/drawing/2014/main" id="{83B951BF-1E3E-7094-FF16-B91B180C8AF1}"/>
              </a:ext>
            </a:extLst>
          </p:cNvPr>
          <p:cNvGraphicFramePr>
            <a:graphicFrameLocks noGrp="1"/>
          </p:cNvGraphicFramePr>
          <p:nvPr>
            <p:extLst>
              <p:ext uri="{D42A27DB-BD31-4B8C-83A1-F6EECF244321}">
                <p14:modId xmlns:p14="http://schemas.microsoft.com/office/powerpoint/2010/main" val="1330572234"/>
              </p:ext>
            </p:extLst>
          </p:nvPr>
        </p:nvGraphicFramePr>
        <p:xfrm>
          <a:off x="481517" y="4786624"/>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3</a:t>
            </a:r>
          </a:p>
        </p:txBody>
      </p:sp>
      <p:pic>
        <p:nvPicPr>
          <p:cNvPr id="8" name="Picture Placeholder 7">
            <a:extLst>
              <a:ext uri="{FF2B5EF4-FFF2-40B4-BE49-F238E27FC236}">
                <a16:creationId xmlns:a16="http://schemas.microsoft.com/office/drawing/2014/main" id="{41C09045-E906-AE28-716C-EEC8C1713C9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Will 16 fit into 214?</a:t>
            </a:r>
          </a:p>
          <a:p>
            <a:pPr fontAlgn="base">
              <a:lnSpc>
                <a:spcPct val="150000"/>
              </a:lnSpc>
              <a:spcBef>
                <a:spcPts val="1200"/>
              </a:spcBef>
              <a:spcAft>
                <a:spcPts val="0"/>
              </a:spcAft>
            </a:pPr>
            <a:r>
              <a:rPr lang="en-US" dirty="0"/>
              <a:t>Yes. How many times? 13 – but what is the hex code for 13? Using the table near the start of this lesson, we can see that it is D.</a:t>
            </a:r>
          </a:p>
          <a:p>
            <a:pPr fontAlgn="base">
              <a:lnSpc>
                <a:spcPct val="150000"/>
              </a:lnSpc>
              <a:spcBef>
                <a:spcPts val="1200"/>
              </a:spcBef>
              <a:spcAft>
                <a:spcPts val="0"/>
              </a:spcAft>
            </a:pPr>
            <a:r>
              <a:rPr lang="en-US" dirty="0"/>
              <a:t>So, we put D in the 16 column.</a:t>
            </a:r>
            <a:br>
              <a:rPr lang="en-US" dirty="0"/>
            </a:br>
            <a:br>
              <a:rPr lang="en-US" dirty="0"/>
            </a:br>
            <a:endParaRPr lang="en-US" dirty="0"/>
          </a:p>
          <a:p>
            <a:pPr fontAlgn="base">
              <a:lnSpc>
                <a:spcPct val="150000"/>
              </a:lnSpc>
              <a:spcBef>
                <a:spcPts val="1200"/>
              </a:spcBef>
              <a:spcAft>
                <a:spcPts val="0"/>
              </a:spcAft>
            </a:pPr>
            <a:r>
              <a:rPr lang="en-US" dirty="0"/>
              <a:t>13 x 16 is 208, so we have to take 208 away from 214. 214 – 208 = </a:t>
            </a:r>
            <a:r>
              <a:rPr lang="en-US" b="1" dirty="0"/>
              <a:t>6</a:t>
            </a:r>
            <a:r>
              <a:rPr lang="en-US" dirty="0"/>
              <a:t>.</a:t>
            </a:r>
          </a:p>
          <a:p>
            <a:pPr fontAlgn="base">
              <a:lnSpc>
                <a:spcPct val="150000"/>
              </a:lnSpc>
              <a:spcBef>
                <a:spcPts val="1200"/>
              </a:spcBef>
              <a:spcAft>
                <a:spcPts val="0"/>
              </a:spcAft>
            </a:pPr>
            <a:r>
              <a:rPr lang="en-US" dirty="0"/>
              <a:t>Will 1 fit into 6?</a:t>
            </a:r>
          </a:p>
          <a:p>
            <a:pPr fontAlgn="base">
              <a:lnSpc>
                <a:spcPct val="150000"/>
              </a:lnSpc>
              <a:spcBef>
                <a:spcPts val="1200"/>
              </a:spcBef>
              <a:spcAft>
                <a:spcPts val="0"/>
              </a:spcAft>
            </a:pPr>
            <a:r>
              <a:rPr lang="en-US" dirty="0"/>
              <a:t>Yes. How many times? 6 – so we put 6 in the 1 column.</a:t>
            </a:r>
          </a:p>
          <a:p>
            <a:pPr fontAlgn="base">
              <a:lnSpc>
                <a:spcPct val="150000"/>
              </a:lnSpc>
              <a:spcBef>
                <a:spcPts val="1200"/>
              </a:spcBef>
              <a:spcAft>
                <a:spcPts val="0"/>
              </a:spcAft>
            </a:pPr>
            <a:br>
              <a:rPr lang="en-US" dirty="0"/>
            </a:br>
            <a:br>
              <a:rPr lang="en-US" dirty="0"/>
            </a:br>
            <a:r>
              <a:rPr lang="en-US" dirty="0"/>
              <a:t>So, the hex value for 5078 is </a:t>
            </a:r>
            <a:r>
              <a:rPr lang="en-US" b="1" u="sng" dirty="0"/>
              <a:t>13D6.</a:t>
            </a:r>
          </a:p>
          <a:p>
            <a:pPr fontAlgn="base">
              <a:lnSpc>
                <a:spcPct val="150000"/>
              </a:lnSpc>
              <a:spcBef>
                <a:spcPts val="1200"/>
              </a:spcBef>
              <a:spcAft>
                <a:spcPts val="0"/>
              </a:spcAft>
            </a:pPr>
            <a:endParaRPr lang="en-US" dirty="0"/>
          </a:p>
        </p:txBody>
      </p:sp>
      <p:graphicFrame>
        <p:nvGraphicFramePr>
          <p:cNvPr id="5" name="Table 4">
            <a:extLst>
              <a:ext uri="{FF2B5EF4-FFF2-40B4-BE49-F238E27FC236}">
                <a16:creationId xmlns:a16="http://schemas.microsoft.com/office/drawing/2014/main" id="{2E2A579C-989A-FA70-A6D7-CF7DCBE3C6F1}"/>
              </a:ext>
            </a:extLst>
          </p:cNvPr>
          <p:cNvGraphicFramePr>
            <a:graphicFrameLocks noGrp="1"/>
          </p:cNvGraphicFramePr>
          <p:nvPr>
            <p:extLst>
              <p:ext uri="{D42A27DB-BD31-4B8C-83A1-F6EECF244321}">
                <p14:modId xmlns:p14="http://schemas.microsoft.com/office/powerpoint/2010/main" val="3442402213"/>
              </p:ext>
            </p:extLst>
          </p:nvPr>
        </p:nvGraphicFramePr>
        <p:xfrm>
          <a:off x="481517" y="3021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7" name="Table 6">
            <a:extLst>
              <a:ext uri="{FF2B5EF4-FFF2-40B4-BE49-F238E27FC236}">
                <a16:creationId xmlns:a16="http://schemas.microsoft.com/office/drawing/2014/main" id="{99447CB2-2779-D347-ADF5-3AFB26599E87}"/>
              </a:ext>
            </a:extLst>
          </p:cNvPr>
          <p:cNvGraphicFramePr>
            <a:graphicFrameLocks noGrp="1"/>
          </p:cNvGraphicFramePr>
          <p:nvPr>
            <p:extLst>
              <p:ext uri="{D42A27DB-BD31-4B8C-83A1-F6EECF244321}">
                <p14:modId xmlns:p14="http://schemas.microsoft.com/office/powerpoint/2010/main" val="4020580728"/>
              </p:ext>
            </p:extLst>
          </p:nvPr>
        </p:nvGraphicFramePr>
        <p:xfrm>
          <a:off x="481517" y="511285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1456369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How to Convert Hex to Decimal</a:t>
            </a:r>
          </a:p>
        </p:txBody>
      </p:sp>
      <p:pic>
        <p:nvPicPr>
          <p:cNvPr id="7" name="Picture Placeholder 6">
            <a:extLst>
              <a:ext uri="{FF2B5EF4-FFF2-40B4-BE49-F238E27FC236}">
                <a16:creationId xmlns:a16="http://schemas.microsoft.com/office/drawing/2014/main" id="{CB061C7C-70D0-AC5B-D030-E4C44BCC4B2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lnSpcReduction="10000"/>
          </a:bodyPr>
          <a:lstStyle/>
          <a:p>
            <a:pPr fontAlgn="base">
              <a:lnSpc>
                <a:spcPct val="150000"/>
              </a:lnSpc>
              <a:spcBef>
                <a:spcPts val="1200"/>
              </a:spcBef>
              <a:spcAft>
                <a:spcPts val="0"/>
              </a:spcAft>
            </a:pPr>
            <a:r>
              <a:rPr lang="en-US" dirty="0"/>
              <a:t>Converting from hexadecimal to decimal is straightforward. All we need is our hex table from the beginning of this lesson.</a:t>
            </a:r>
          </a:p>
          <a:p>
            <a:pPr fontAlgn="base">
              <a:lnSpc>
                <a:spcPct val="150000"/>
              </a:lnSpc>
              <a:spcBef>
                <a:spcPts val="1200"/>
              </a:spcBef>
              <a:spcAft>
                <a:spcPts val="0"/>
              </a:spcAft>
            </a:pPr>
            <a:r>
              <a:rPr lang="en-US" dirty="0"/>
              <a:t>Let’s look at the example below:</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r>
              <a:rPr lang="en-US" dirty="0"/>
              <a:t>We have nothing in the 4096 and the 256 columns, so we can leave those alone.</a:t>
            </a:r>
          </a:p>
          <a:p>
            <a:pPr fontAlgn="base">
              <a:lnSpc>
                <a:spcPct val="150000"/>
              </a:lnSpc>
              <a:spcBef>
                <a:spcPts val="1200"/>
              </a:spcBef>
              <a:spcAft>
                <a:spcPts val="0"/>
              </a:spcAft>
            </a:pPr>
            <a:r>
              <a:rPr lang="en-US" dirty="0"/>
              <a:t>We have D in the 16 column. We can see from our hex table that D is the hex value for 13. So, we need to multiply 13 x 16, which gives us </a:t>
            </a:r>
            <a:r>
              <a:rPr lang="en-US" b="1" dirty="0"/>
              <a:t>208</a:t>
            </a:r>
            <a:r>
              <a:rPr lang="en-US" dirty="0"/>
              <a:t>.</a:t>
            </a:r>
          </a:p>
          <a:p>
            <a:pPr fontAlgn="base">
              <a:lnSpc>
                <a:spcPct val="150000"/>
              </a:lnSpc>
              <a:spcBef>
                <a:spcPts val="1200"/>
              </a:spcBef>
              <a:spcAft>
                <a:spcPts val="0"/>
              </a:spcAft>
            </a:pPr>
            <a:r>
              <a:rPr lang="en-US" dirty="0"/>
              <a:t>In the 1’s column, we have 9, which we don’t need to do anything to.</a:t>
            </a:r>
          </a:p>
          <a:p>
            <a:pPr fontAlgn="base">
              <a:lnSpc>
                <a:spcPct val="150000"/>
              </a:lnSpc>
              <a:spcBef>
                <a:spcPts val="1200"/>
              </a:spcBef>
              <a:spcAft>
                <a:spcPts val="0"/>
              </a:spcAft>
            </a:pPr>
            <a:r>
              <a:rPr lang="en-US" dirty="0"/>
              <a:t>Now, we just need to add these numbers together. 208 + 9 = </a:t>
            </a:r>
            <a:r>
              <a:rPr lang="en-US" b="1" dirty="0"/>
              <a:t>217</a:t>
            </a:r>
            <a:r>
              <a:rPr lang="en-US" dirty="0"/>
              <a:t>.</a:t>
            </a:r>
          </a:p>
          <a:p>
            <a:pPr fontAlgn="base">
              <a:lnSpc>
                <a:spcPct val="150000"/>
              </a:lnSpc>
              <a:spcBef>
                <a:spcPts val="1200"/>
              </a:spcBef>
              <a:spcAft>
                <a:spcPts val="0"/>
              </a:spcAft>
            </a:pPr>
            <a:r>
              <a:rPr lang="en-US" dirty="0"/>
              <a:t>So, the decimal value for D9 is </a:t>
            </a:r>
            <a:r>
              <a:rPr lang="en-US" b="1" u="sng" dirty="0"/>
              <a:t>217</a:t>
            </a:r>
            <a:r>
              <a:rPr lang="en-US" dirty="0"/>
              <a:t>.</a:t>
            </a:r>
          </a:p>
        </p:txBody>
      </p:sp>
      <p:graphicFrame>
        <p:nvGraphicFramePr>
          <p:cNvPr id="15" name="Table 14">
            <a:extLst>
              <a:ext uri="{FF2B5EF4-FFF2-40B4-BE49-F238E27FC236}">
                <a16:creationId xmlns:a16="http://schemas.microsoft.com/office/drawing/2014/main" id="{14D2A051-702D-B4FD-51F6-E19A9D9DBC33}"/>
              </a:ext>
            </a:extLst>
          </p:cNvPr>
          <p:cNvGraphicFramePr>
            <a:graphicFrameLocks noGrp="1"/>
          </p:cNvGraphicFramePr>
          <p:nvPr>
            <p:extLst>
              <p:ext uri="{D42A27DB-BD31-4B8C-83A1-F6EECF244321}">
                <p14:modId xmlns:p14="http://schemas.microsoft.com/office/powerpoint/2010/main" val="426025286"/>
              </p:ext>
            </p:extLst>
          </p:nvPr>
        </p:nvGraphicFramePr>
        <p:xfrm>
          <a:off x="428002" y="2825496"/>
          <a:ext cx="5596128" cy="603504"/>
        </p:xfrm>
        <a:graphic>
          <a:graphicData uri="http://schemas.openxmlformats.org/drawingml/2006/table">
            <a:tbl>
              <a:tblPr firstRow="1" bandRow="1">
                <a:tableStyleId>{D27102A9-8310-4765-A935-A1911B00CA55}</a:tableStyleId>
              </a:tblPr>
              <a:tblGrid>
                <a:gridCol w="1399032">
                  <a:extLst>
                    <a:ext uri="{9D8B030D-6E8A-4147-A177-3AD203B41FA5}">
                      <a16:colId xmlns:a16="http://schemas.microsoft.com/office/drawing/2014/main" val="3921368831"/>
                    </a:ext>
                  </a:extLst>
                </a:gridCol>
                <a:gridCol w="1399032">
                  <a:extLst>
                    <a:ext uri="{9D8B030D-6E8A-4147-A177-3AD203B41FA5}">
                      <a16:colId xmlns:a16="http://schemas.microsoft.com/office/drawing/2014/main" val="3847565566"/>
                    </a:ext>
                  </a:extLst>
                </a:gridCol>
                <a:gridCol w="1399032">
                  <a:extLst>
                    <a:ext uri="{9D8B030D-6E8A-4147-A177-3AD203B41FA5}">
                      <a16:colId xmlns:a16="http://schemas.microsoft.com/office/drawing/2014/main" val="3254507772"/>
                    </a:ext>
                  </a:extLst>
                </a:gridCol>
                <a:gridCol w="1399032">
                  <a:extLst>
                    <a:ext uri="{9D8B030D-6E8A-4147-A177-3AD203B41FA5}">
                      <a16:colId xmlns:a16="http://schemas.microsoft.com/office/drawing/2014/main" val="2306991406"/>
                    </a:ext>
                  </a:extLst>
                </a:gridCol>
              </a:tblGrid>
              <a:tr h="301752">
                <a:tc>
                  <a:txBody>
                    <a:bodyPr/>
                    <a:lstStyle/>
                    <a:p>
                      <a:pPr algn="ctr" rtl="0" fontAlgn="t">
                        <a:spcBef>
                          <a:spcPts val="1200"/>
                        </a:spcBef>
                        <a:spcAft>
                          <a:spcPts val="0"/>
                        </a:spcAft>
                      </a:pPr>
                      <a:r>
                        <a:rPr lang="en-US" sz="1400" b="1" u="none" strike="noStrike">
                          <a:solidFill>
                            <a:srgbClr val="000000"/>
                          </a:solidFill>
                          <a:effectLst/>
                          <a:latin typeface="Manrope"/>
                        </a:rPr>
                        <a:t>4096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1</a:t>
                      </a:r>
                      <a:endParaRPr lang="en-US" sz="1400" dirty="0">
                        <a:effectLst/>
                        <a:latin typeface="Manrope"/>
                      </a:endParaRPr>
                    </a:p>
                  </a:txBody>
                  <a:tcPr marL="12700" marR="12700" marT="12700" marB="12700"/>
                </a:tc>
                <a:extLst>
                  <a:ext uri="{0D108BD9-81ED-4DB2-BD59-A6C34878D82A}">
                    <a16:rowId xmlns:a16="http://schemas.microsoft.com/office/drawing/2014/main" val="2861695608"/>
                  </a:ext>
                </a:extLst>
              </a:tr>
              <a:tr h="301752">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dirty="0">
                          <a:effectLst/>
                          <a:latin typeface="Manrope"/>
                        </a:rPr>
                        <a:t>0</a:t>
                      </a:r>
                    </a:p>
                  </a:txBody>
                  <a:tcPr marL="12700" marR="12700" marT="12700" marB="12700"/>
                </a:tc>
                <a:tc>
                  <a:txBody>
                    <a:bodyPr/>
                    <a:lstStyle/>
                    <a:p>
                      <a:pPr algn="ctr" rtl="0" fontAlgn="t">
                        <a:spcBef>
                          <a:spcPts val="1200"/>
                        </a:spcBef>
                        <a:spcAft>
                          <a:spcPts val="0"/>
                        </a:spcAft>
                      </a:pPr>
                      <a:r>
                        <a:rPr lang="en-US" sz="1400" dirty="0">
                          <a:effectLst/>
                          <a:latin typeface="Manrope"/>
                        </a:rPr>
                        <a:t>D</a:t>
                      </a:r>
                    </a:p>
                  </a:txBody>
                  <a:tcPr marL="12700" marR="12700" marT="12700" marB="12700"/>
                </a:tc>
                <a:tc>
                  <a:txBody>
                    <a:bodyPr/>
                    <a:lstStyle/>
                    <a:p>
                      <a:pPr algn="ctr" fontAlgn="t"/>
                      <a:r>
                        <a:rPr lang="en-US" sz="1400" dirty="0">
                          <a:effectLst/>
                          <a:latin typeface="Manrope"/>
                        </a:rPr>
                        <a:t>9</a:t>
                      </a:r>
                    </a:p>
                  </a:txBody>
                  <a:tcPr marL="12700" marR="12700" marT="12700" marB="12700"/>
                </a:tc>
                <a:extLst>
                  <a:ext uri="{0D108BD9-81ED-4DB2-BD59-A6C34878D82A}">
                    <a16:rowId xmlns:a16="http://schemas.microsoft.com/office/drawing/2014/main" val="3622919923"/>
                  </a:ext>
                </a:extLst>
              </a:tr>
            </a:tbl>
          </a:graphicData>
        </a:graphic>
      </p:graphicFrame>
    </p:spTree>
    <p:extLst>
      <p:ext uri="{BB962C8B-B14F-4D97-AF65-F5344CB8AC3E}">
        <p14:creationId xmlns:p14="http://schemas.microsoft.com/office/powerpoint/2010/main" val="1023007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How to Convert Binary to Hex</a:t>
            </a:r>
          </a:p>
        </p:txBody>
      </p:sp>
      <p:pic>
        <p:nvPicPr>
          <p:cNvPr id="9" name="Picture Placeholder 8">
            <a:extLst>
              <a:ext uri="{FF2B5EF4-FFF2-40B4-BE49-F238E27FC236}">
                <a16:creationId xmlns:a16="http://schemas.microsoft.com/office/drawing/2014/main" id="{5AC7FFCD-D8C4-5F9F-8851-EB5E776E120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In a previous lesson, we learned that a nibble is 4 bits. The smallest number we can store in 4 bits is 0.</a:t>
            </a:r>
            <a:br>
              <a:rPr lang="en-US" dirty="0"/>
            </a:br>
            <a:br>
              <a:rPr lang="en-US" dirty="0"/>
            </a:br>
            <a:endParaRPr lang="en-US" dirty="0"/>
          </a:p>
          <a:p>
            <a:pPr fontAlgn="base">
              <a:lnSpc>
                <a:spcPct val="150000"/>
              </a:lnSpc>
              <a:spcBef>
                <a:spcPts val="1200"/>
              </a:spcBef>
              <a:spcAft>
                <a:spcPts val="0"/>
              </a:spcAft>
            </a:pPr>
            <a:r>
              <a:rPr lang="en-US" dirty="0"/>
              <a:t>The largest number we can store in 4 bits is 15.</a:t>
            </a:r>
          </a:p>
          <a:p>
            <a:pPr fontAlgn="base">
              <a:lnSpc>
                <a:spcPct val="150000"/>
              </a:lnSpc>
              <a:spcBef>
                <a:spcPts val="1200"/>
              </a:spcBef>
              <a:spcAft>
                <a:spcPts val="0"/>
              </a:spcAft>
            </a:pPr>
            <a:br>
              <a:rPr lang="en-US" dirty="0"/>
            </a:br>
            <a:br>
              <a:rPr lang="en-US" dirty="0"/>
            </a:br>
            <a:r>
              <a:rPr lang="en-US" dirty="0"/>
              <a:t>In hex, each column goes from 0 – 15. Therefore, each column can be represented as a nibble.</a:t>
            </a:r>
          </a:p>
          <a:p>
            <a:pPr fontAlgn="base">
              <a:lnSpc>
                <a:spcPct val="150000"/>
              </a:lnSpc>
              <a:spcBef>
                <a:spcPts val="1200"/>
              </a:spcBef>
              <a:spcAft>
                <a:spcPts val="0"/>
              </a:spcAft>
            </a:pPr>
            <a:r>
              <a:rPr lang="en-US" dirty="0"/>
              <a:t>Let’s look at how we do this.</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23A1A1FD-9D3B-C320-B455-FBBC353977EF}"/>
              </a:ext>
            </a:extLst>
          </p:cNvPr>
          <p:cNvGraphicFramePr>
            <a:graphicFrameLocks noGrp="1"/>
          </p:cNvGraphicFramePr>
          <p:nvPr>
            <p:extLst>
              <p:ext uri="{D42A27DB-BD31-4B8C-83A1-F6EECF244321}">
                <p14:modId xmlns:p14="http://schemas.microsoft.com/office/powerpoint/2010/main" val="982423846"/>
              </p:ext>
            </p:extLst>
          </p:nvPr>
        </p:nvGraphicFramePr>
        <p:xfrm>
          <a:off x="481517" y="2097225"/>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3F02ADC3-595B-DD20-24BC-AB7FCAED2B6D}"/>
              </a:ext>
            </a:extLst>
          </p:cNvPr>
          <p:cNvGraphicFramePr>
            <a:graphicFrameLocks noGrp="1"/>
          </p:cNvGraphicFramePr>
          <p:nvPr>
            <p:extLst>
              <p:ext uri="{D42A27DB-BD31-4B8C-83A1-F6EECF244321}">
                <p14:modId xmlns:p14="http://schemas.microsoft.com/office/powerpoint/2010/main" val="1415712354"/>
              </p:ext>
            </p:extLst>
          </p:nvPr>
        </p:nvGraphicFramePr>
        <p:xfrm>
          <a:off x="481517" y="3246532"/>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61198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81444F28-5B85-A656-97D8-5481E3E00E9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Let’s take the binary number 100011.</a:t>
            </a:r>
          </a:p>
          <a:p>
            <a:pPr fontAlgn="base">
              <a:lnSpc>
                <a:spcPct val="150000"/>
              </a:lnSpc>
              <a:spcBef>
                <a:spcPts val="1200"/>
              </a:spcBef>
              <a:spcAft>
                <a:spcPts val="0"/>
              </a:spcAft>
            </a:pPr>
            <a:r>
              <a:rPr lang="en-US" dirty="0"/>
              <a:t>What we need to do is turn these 6 bits into two 4-bit nibbles.</a:t>
            </a:r>
          </a:p>
          <a:p>
            <a:pPr fontAlgn="base">
              <a:lnSpc>
                <a:spcPct val="150000"/>
              </a:lnSpc>
              <a:spcBef>
                <a:spcPts val="1200"/>
              </a:spcBef>
              <a:spcAft>
                <a:spcPts val="0"/>
              </a:spcAft>
            </a:pPr>
            <a:r>
              <a:rPr lang="en-US" dirty="0"/>
              <a:t>This means we’ll need to add two 0s to the left side of this number to give us 7 bits in total. </a:t>
            </a:r>
          </a:p>
          <a:p>
            <a:pPr fontAlgn="base">
              <a:lnSpc>
                <a:spcPct val="150000"/>
              </a:lnSpc>
              <a:spcBef>
                <a:spcPts val="1200"/>
              </a:spcBef>
              <a:spcAft>
                <a:spcPts val="0"/>
              </a:spcAft>
            </a:pPr>
            <a:r>
              <a:rPr lang="en-US" dirty="0"/>
              <a:t>This gives us: 00100011.</a:t>
            </a:r>
          </a:p>
          <a:p>
            <a:pPr fontAlgn="base">
              <a:lnSpc>
                <a:spcPct val="150000"/>
              </a:lnSpc>
              <a:spcBef>
                <a:spcPts val="1200"/>
              </a:spcBef>
              <a:spcAft>
                <a:spcPts val="0"/>
              </a:spcAft>
            </a:pPr>
            <a:r>
              <a:rPr lang="en-US" dirty="0"/>
              <a:t>Now, let’s split this into two separate nibbles and treat them as two separate binary numbers.</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E96BF181-4BD2-2A48-11B5-9B73D1A1EC97}"/>
              </a:ext>
            </a:extLst>
          </p:cNvPr>
          <p:cNvGraphicFramePr>
            <a:graphicFrameLocks noGrp="1"/>
          </p:cNvGraphicFramePr>
          <p:nvPr>
            <p:extLst>
              <p:ext uri="{D42A27DB-BD31-4B8C-83A1-F6EECF244321}">
                <p14:modId xmlns:p14="http://schemas.microsoft.com/office/powerpoint/2010/main" val="34407370"/>
              </p:ext>
            </p:extLst>
          </p:nvPr>
        </p:nvGraphicFramePr>
        <p:xfrm>
          <a:off x="481517" y="433221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9CA53FD-16C6-924F-6CF6-981F324C0A59}"/>
              </a:ext>
            </a:extLst>
          </p:cNvPr>
          <p:cNvGraphicFramePr>
            <a:graphicFrameLocks noGrp="1"/>
          </p:cNvGraphicFramePr>
          <p:nvPr>
            <p:extLst>
              <p:ext uri="{D42A27DB-BD31-4B8C-83A1-F6EECF244321}">
                <p14:modId xmlns:p14="http://schemas.microsoft.com/office/powerpoint/2010/main" val="4069643870"/>
              </p:ext>
            </p:extLst>
          </p:nvPr>
        </p:nvGraphicFramePr>
        <p:xfrm>
          <a:off x="3286882" y="433221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064046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7CC18CB6-DEA3-9346-FC7B-87DC1361031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We can then convert these two numbers easily into hexadecimal by adding up the column values that have 1s in them.</a:t>
            </a:r>
          </a:p>
          <a:p>
            <a:pPr fontAlgn="base">
              <a:lnSpc>
                <a:spcPct val="150000"/>
              </a:lnSpc>
              <a:spcBef>
                <a:spcPts val="1200"/>
              </a:spcBef>
              <a:spcAft>
                <a:spcPts val="0"/>
              </a:spcAft>
            </a:pPr>
            <a:r>
              <a:rPr lang="en-US" dirty="0"/>
              <a:t>This is just like we do in binary to decimal conversion.</a:t>
            </a:r>
          </a:p>
          <a:p>
            <a:pPr fontAlgn="base">
              <a:lnSpc>
                <a:spcPct val="150000"/>
              </a:lnSpc>
              <a:spcBef>
                <a:spcPts val="1200"/>
              </a:spcBef>
              <a:spcAft>
                <a:spcPts val="0"/>
              </a:spcAft>
            </a:pPr>
            <a:br>
              <a:rPr lang="en-US" dirty="0"/>
            </a:br>
            <a:br>
              <a:rPr lang="en-US" dirty="0"/>
            </a:br>
            <a:r>
              <a:rPr lang="en-US" dirty="0"/>
              <a:t>The first number is equal to </a:t>
            </a:r>
            <a:r>
              <a:rPr lang="en-US" b="1" dirty="0"/>
              <a:t>2</a:t>
            </a:r>
            <a:r>
              <a:rPr lang="en-US" dirty="0"/>
              <a:t>.</a:t>
            </a:r>
          </a:p>
          <a:p>
            <a:pPr fontAlgn="base">
              <a:lnSpc>
                <a:spcPct val="150000"/>
              </a:lnSpc>
              <a:spcBef>
                <a:spcPts val="1200"/>
              </a:spcBef>
              <a:spcAft>
                <a:spcPts val="0"/>
              </a:spcAft>
            </a:pPr>
            <a:r>
              <a:rPr lang="en-US" dirty="0"/>
              <a:t>The second number is equal to </a:t>
            </a:r>
            <a:r>
              <a:rPr lang="en-US" b="1" dirty="0"/>
              <a:t>3</a:t>
            </a:r>
            <a:r>
              <a:rPr lang="en-US" dirty="0"/>
              <a:t>.</a:t>
            </a:r>
          </a:p>
          <a:p>
            <a:pPr fontAlgn="base">
              <a:lnSpc>
                <a:spcPct val="150000"/>
              </a:lnSpc>
              <a:spcBef>
                <a:spcPts val="1200"/>
              </a:spcBef>
              <a:spcAft>
                <a:spcPts val="0"/>
              </a:spcAft>
            </a:pPr>
            <a:r>
              <a:rPr lang="en-US" dirty="0"/>
              <a:t>So, the binary number 100011 in hexadecimal is </a:t>
            </a:r>
            <a:r>
              <a:rPr lang="en-US" b="1" u="sng" dirty="0"/>
              <a:t>23</a:t>
            </a:r>
            <a:r>
              <a:rPr lang="en-US" dirty="0"/>
              <a:t>.</a:t>
            </a:r>
          </a:p>
          <a:p>
            <a:pPr fontAlgn="base">
              <a:lnSpc>
                <a:spcPct val="150000"/>
              </a:lnSpc>
              <a:spcBef>
                <a:spcPts val="1200"/>
              </a:spcBef>
              <a:spcAft>
                <a:spcPts val="0"/>
              </a:spcAft>
            </a:pPr>
            <a:r>
              <a:rPr lang="en-US" dirty="0"/>
              <a:t>Note, that’s TWO-THREE, not twenty-three.</a:t>
            </a:r>
          </a:p>
        </p:txBody>
      </p:sp>
      <p:graphicFrame>
        <p:nvGraphicFramePr>
          <p:cNvPr id="5" name="Table 4">
            <a:extLst>
              <a:ext uri="{FF2B5EF4-FFF2-40B4-BE49-F238E27FC236}">
                <a16:creationId xmlns:a16="http://schemas.microsoft.com/office/drawing/2014/main" id="{0AA585CF-93AB-5170-859E-2D2F185B2A40}"/>
              </a:ext>
            </a:extLst>
          </p:cNvPr>
          <p:cNvGraphicFramePr>
            <a:graphicFrameLocks noGrp="1"/>
          </p:cNvGraphicFramePr>
          <p:nvPr>
            <p:extLst>
              <p:ext uri="{D42A27DB-BD31-4B8C-83A1-F6EECF244321}">
                <p14:modId xmlns:p14="http://schemas.microsoft.com/office/powerpoint/2010/main" val="795285194"/>
              </p:ext>
            </p:extLst>
          </p:nvPr>
        </p:nvGraphicFramePr>
        <p:xfrm>
          <a:off x="481517" y="2584921"/>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7" name="Table 6">
            <a:extLst>
              <a:ext uri="{FF2B5EF4-FFF2-40B4-BE49-F238E27FC236}">
                <a16:creationId xmlns:a16="http://schemas.microsoft.com/office/drawing/2014/main" id="{351B4B4A-887C-36F9-B4BC-DFC514B75703}"/>
              </a:ext>
            </a:extLst>
          </p:cNvPr>
          <p:cNvGraphicFramePr>
            <a:graphicFrameLocks noGrp="1"/>
          </p:cNvGraphicFramePr>
          <p:nvPr>
            <p:extLst>
              <p:ext uri="{D42A27DB-BD31-4B8C-83A1-F6EECF244321}">
                <p14:modId xmlns:p14="http://schemas.microsoft.com/office/powerpoint/2010/main" val="3077505120"/>
              </p:ext>
            </p:extLst>
          </p:nvPr>
        </p:nvGraphicFramePr>
        <p:xfrm>
          <a:off x="3286882" y="2584921"/>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90727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8" name="Picture Placeholder 7">
            <a:extLst>
              <a:ext uri="{FF2B5EF4-FFF2-40B4-BE49-F238E27FC236}">
                <a16:creationId xmlns:a16="http://schemas.microsoft.com/office/drawing/2014/main" id="{46AE4D0F-FD94-35A3-E17E-680AF36DF60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Consider the number 11101010.</a:t>
            </a:r>
          </a:p>
          <a:p>
            <a:pPr fontAlgn="base">
              <a:lnSpc>
                <a:spcPct val="150000"/>
              </a:lnSpc>
              <a:spcBef>
                <a:spcPts val="1200"/>
              </a:spcBef>
              <a:spcAft>
                <a:spcPts val="0"/>
              </a:spcAft>
            </a:pPr>
            <a:r>
              <a:rPr lang="en-US" dirty="0"/>
              <a:t>This is already 8 bits, so we can straightaway split it into our two nibbles.</a:t>
            </a:r>
            <a:br>
              <a:rPr lang="en-US" dirty="0"/>
            </a:br>
            <a:br>
              <a:rPr lang="en-US" dirty="0"/>
            </a:br>
            <a:endParaRPr lang="en-US" dirty="0"/>
          </a:p>
          <a:p>
            <a:pPr fontAlgn="base">
              <a:lnSpc>
                <a:spcPct val="150000"/>
              </a:lnSpc>
              <a:spcBef>
                <a:spcPts val="1200"/>
              </a:spcBef>
              <a:spcAft>
                <a:spcPts val="0"/>
              </a:spcAft>
            </a:pPr>
            <a:r>
              <a:rPr lang="en-US" dirty="0"/>
              <a:t>We can now convert these two nibbles into their hexadecimal values.</a:t>
            </a:r>
          </a:p>
          <a:p>
            <a:pPr fontAlgn="base">
              <a:lnSpc>
                <a:spcPct val="150000"/>
              </a:lnSpc>
              <a:spcBef>
                <a:spcPts val="1200"/>
              </a:spcBef>
              <a:spcAft>
                <a:spcPts val="0"/>
              </a:spcAft>
            </a:pPr>
            <a:r>
              <a:rPr lang="en-US" dirty="0"/>
              <a:t>The first number is equal to 14, which in hexadecimal is </a:t>
            </a:r>
            <a:r>
              <a:rPr lang="en-US" b="1" dirty="0"/>
              <a:t>E</a:t>
            </a:r>
            <a:r>
              <a:rPr lang="en-US" dirty="0"/>
              <a:t>.</a:t>
            </a:r>
          </a:p>
          <a:p>
            <a:pPr fontAlgn="base">
              <a:lnSpc>
                <a:spcPct val="150000"/>
              </a:lnSpc>
              <a:spcBef>
                <a:spcPts val="1200"/>
              </a:spcBef>
              <a:spcAft>
                <a:spcPts val="0"/>
              </a:spcAft>
            </a:pPr>
            <a:r>
              <a:rPr lang="en-US" dirty="0"/>
              <a:t>The second number is equal to 10, which in hexadecimal is </a:t>
            </a:r>
            <a:r>
              <a:rPr lang="en-US" b="1" dirty="0"/>
              <a:t>A</a:t>
            </a:r>
            <a:r>
              <a:rPr lang="en-US" dirty="0"/>
              <a:t>.</a:t>
            </a:r>
          </a:p>
          <a:p>
            <a:pPr fontAlgn="base">
              <a:lnSpc>
                <a:spcPct val="150000"/>
              </a:lnSpc>
              <a:spcBef>
                <a:spcPts val="1200"/>
              </a:spcBef>
              <a:spcAft>
                <a:spcPts val="0"/>
              </a:spcAft>
            </a:pPr>
            <a:r>
              <a:rPr lang="en-US" dirty="0"/>
              <a:t>So, the binary number 11101010 in hexadecimal is </a:t>
            </a:r>
            <a:r>
              <a:rPr lang="en-US" b="1" dirty="0"/>
              <a:t>EA</a:t>
            </a:r>
            <a:r>
              <a:rPr lang="en-US" dirty="0"/>
              <a:t>.</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458407B1-9E52-0DC7-D13E-D613442DE3BF}"/>
              </a:ext>
            </a:extLst>
          </p:cNvPr>
          <p:cNvGraphicFramePr>
            <a:graphicFrameLocks noGrp="1"/>
          </p:cNvGraphicFramePr>
          <p:nvPr>
            <p:extLst>
              <p:ext uri="{D42A27DB-BD31-4B8C-83A1-F6EECF244321}">
                <p14:modId xmlns:p14="http://schemas.microsoft.com/office/powerpoint/2010/main" val="3632546140"/>
              </p:ext>
            </p:extLst>
          </p:nvPr>
        </p:nvGraphicFramePr>
        <p:xfrm>
          <a:off x="481517" y="261653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BBC9A2C-3F4F-AEDF-F922-00CE647DEE74}"/>
              </a:ext>
            </a:extLst>
          </p:cNvPr>
          <p:cNvGraphicFramePr>
            <a:graphicFrameLocks noGrp="1"/>
          </p:cNvGraphicFramePr>
          <p:nvPr>
            <p:extLst>
              <p:ext uri="{D42A27DB-BD31-4B8C-83A1-F6EECF244321}">
                <p14:modId xmlns:p14="http://schemas.microsoft.com/office/powerpoint/2010/main" val="3495056839"/>
              </p:ext>
            </p:extLst>
          </p:nvPr>
        </p:nvGraphicFramePr>
        <p:xfrm>
          <a:off x="3286882" y="261653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3849537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How to Convert Hex to Binary</a:t>
            </a:r>
          </a:p>
        </p:txBody>
      </p:sp>
      <p:pic>
        <p:nvPicPr>
          <p:cNvPr id="11" name="Picture Placeholder 10">
            <a:extLst>
              <a:ext uri="{FF2B5EF4-FFF2-40B4-BE49-F238E27FC236}">
                <a16:creationId xmlns:a16="http://schemas.microsoft.com/office/drawing/2014/main" id="{8583B836-3447-3BFE-6B00-4A77BEDD2DC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a:lnSpc>
                <a:spcPct val="150000"/>
              </a:lnSpc>
            </a:pPr>
            <a:r>
              <a:rPr lang="en-US" dirty="0"/>
              <a:t>Yet again, we need to understand that each hex column can be split into a binary nibble - a number between 0 and 15.</a:t>
            </a:r>
          </a:p>
          <a:p>
            <a:pPr>
              <a:lnSpc>
                <a:spcPct val="150000"/>
              </a:lnSpc>
            </a:pPr>
            <a:r>
              <a:rPr lang="en-US" dirty="0"/>
              <a:t>Let’s say you have a hex number. We’ll use 4D.</a:t>
            </a:r>
          </a:p>
          <a:p>
            <a:pPr>
              <a:lnSpc>
                <a:spcPct val="150000"/>
              </a:lnSpc>
            </a:pPr>
            <a:r>
              <a:rPr lang="en-US" dirty="0"/>
              <a:t>What we need to do is recognise that these are two individual nibbles, and so we work out these separately.</a:t>
            </a:r>
          </a:p>
          <a:p>
            <a:pPr>
              <a:lnSpc>
                <a:spcPct val="150000"/>
              </a:lnSpc>
            </a:pPr>
            <a:endParaRPr lang="en-US" dirty="0"/>
          </a:p>
          <a:p>
            <a:pPr>
              <a:lnSpc>
                <a:spcPct val="150000"/>
              </a:lnSpc>
            </a:pPr>
            <a:endParaRPr lang="en-US" dirty="0"/>
          </a:p>
          <a:p>
            <a:pPr>
              <a:lnSpc>
                <a:spcPct val="150000"/>
              </a:lnSpc>
            </a:pPr>
            <a:r>
              <a:rPr lang="en-US" dirty="0"/>
              <a:t>Then, we simply stick them together.</a:t>
            </a:r>
          </a:p>
          <a:p>
            <a:pPr>
              <a:lnSpc>
                <a:spcPct val="150000"/>
              </a:lnSpc>
            </a:pPr>
            <a:endParaRPr lang="en-US" dirty="0"/>
          </a:p>
          <a:p>
            <a:pPr>
              <a:lnSpc>
                <a:spcPct val="150000"/>
              </a:lnSpc>
            </a:pPr>
            <a:endParaRPr lang="en-US" dirty="0"/>
          </a:p>
          <a:p>
            <a:pPr>
              <a:lnSpc>
                <a:spcPct val="150000"/>
              </a:lnSpc>
            </a:pPr>
            <a:r>
              <a:rPr lang="en-US" dirty="0"/>
              <a:t>So, the hex number 4D is 01001011 in binary.</a:t>
            </a:r>
          </a:p>
          <a:p>
            <a:pPr>
              <a:lnSpc>
                <a:spcPct val="150000"/>
              </a:lnSpc>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6BFEAFE5-E898-0E9B-7EEE-FED598D9726E}"/>
              </a:ext>
            </a:extLst>
          </p:cNvPr>
          <p:cNvGraphicFramePr>
            <a:graphicFrameLocks noGrp="1"/>
          </p:cNvGraphicFramePr>
          <p:nvPr>
            <p:extLst>
              <p:ext uri="{D42A27DB-BD31-4B8C-83A1-F6EECF244321}">
                <p14:modId xmlns:p14="http://schemas.microsoft.com/office/powerpoint/2010/main" val="1660041043"/>
              </p:ext>
            </p:extLst>
          </p:nvPr>
        </p:nvGraphicFramePr>
        <p:xfrm>
          <a:off x="481517" y="3536742"/>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8" name="Table 7">
            <a:extLst>
              <a:ext uri="{FF2B5EF4-FFF2-40B4-BE49-F238E27FC236}">
                <a16:creationId xmlns:a16="http://schemas.microsoft.com/office/drawing/2014/main" id="{63F9796A-97CB-6089-D868-81FC8916E465}"/>
              </a:ext>
            </a:extLst>
          </p:cNvPr>
          <p:cNvGraphicFramePr>
            <a:graphicFrameLocks noGrp="1"/>
          </p:cNvGraphicFramePr>
          <p:nvPr>
            <p:extLst>
              <p:ext uri="{D42A27DB-BD31-4B8C-83A1-F6EECF244321}">
                <p14:modId xmlns:p14="http://schemas.microsoft.com/office/powerpoint/2010/main" val="1350147795"/>
              </p:ext>
            </p:extLst>
          </p:nvPr>
        </p:nvGraphicFramePr>
        <p:xfrm>
          <a:off x="3286882" y="3536742"/>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0" name="Table 9">
            <a:extLst>
              <a:ext uri="{FF2B5EF4-FFF2-40B4-BE49-F238E27FC236}">
                <a16:creationId xmlns:a16="http://schemas.microsoft.com/office/drawing/2014/main" id="{ED8FECF2-C93B-8E48-CD32-9A5054CCB2DE}"/>
              </a:ext>
            </a:extLst>
          </p:cNvPr>
          <p:cNvGraphicFramePr>
            <a:graphicFrameLocks noGrp="1"/>
          </p:cNvGraphicFramePr>
          <p:nvPr>
            <p:extLst>
              <p:ext uri="{D42A27DB-BD31-4B8C-83A1-F6EECF244321}">
                <p14:modId xmlns:p14="http://schemas.microsoft.com/office/powerpoint/2010/main" val="1044483262"/>
              </p:ext>
            </p:extLst>
          </p:nvPr>
        </p:nvGraphicFramePr>
        <p:xfrm>
          <a:off x="481516" y="4885010"/>
          <a:ext cx="5442016" cy="612000"/>
        </p:xfrm>
        <a:graphic>
          <a:graphicData uri="http://schemas.openxmlformats.org/drawingml/2006/table">
            <a:tbl>
              <a:tblPr firstRow="1" bandRow="1">
                <a:tableStyleId>{D27102A9-8310-4765-A935-A1911B00CA55}</a:tableStyleId>
              </a:tblPr>
              <a:tblGrid>
                <a:gridCol w="680252">
                  <a:extLst>
                    <a:ext uri="{9D8B030D-6E8A-4147-A177-3AD203B41FA5}">
                      <a16:colId xmlns:a16="http://schemas.microsoft.com/office/drawing/2014/main" val="720309383"/>
                    </a:ext>
                  </a:extLst>
                </a:gridCol>
                <a:gridCol w="680252">
                  <a:extLst>
                    <a:ext uri="{9D8B030D-6E8A-4147-A177-3AD203B41FA5}">
                      <a16:colId xmlns:a16="http://schemas.microsoft.com/office/drawing/2014/main" val="2719432603"/>
                    </a:ext>
                  </a:extLst>
                </a:gridCol>
                <a:gridCol w="680252">
                  <a:extLst>
                    <a:ext uri="{9D8B030D-6E8A-4147-A177-3AD203B41FA5}">
                      <a16:colId xmlns:a16="http://schemas.microsoft.com/office/drawing/2014/main" val="3309083718"/>
                    </a:ext>
                  </a:extLst>
                </a:gridCol>
                <a:gridCol w="680252">
                  <a:extLst>
                    <a:ext uri="{9D8B030D-6E8A-4147-A177-3AD203B41FA5}">
                      <a16:colId xmlns:a16="http://schemas.microsoft.com/office/drawing/2014/main" val="2810598190"/>
                    </a:ext>
                  </a:extLst>
                </a:gridCol>
                <a:gridCol w="680252">
                  <a:extLst>
                    <a:ext uri="{9D8B030D-6E8A-4147-A177-3AD203B41FA5}">
                      <a16:colId xmlns:a16="http://schemas.microsoft.com/office/drawing/2014/main" val="184634939"/>
                    </a:ext>
                  </a:extLst>
                </a:gridCol>
                <a:gridCol w="680252">
                  <a:extLst>
                    <a:ext uri="{9D8B030D-6E8A-4147-A177-3AD203B41FA5}">
                      <a16:colId xmlns:a16="http://schemas.microsoft.com/office/drawing/2014/main" val="933522154"/>
                    </a:ext>
                  </a:extLst>
                </a:gridCol>
                <a:gridCol w="680252">
                  <a:extLst>
                    <a:ext uri="{9D8B030D-6E8A-4147-A177-3AD203B41FA5}">
                      <a16:colId xmlns:a16="http://schemas.microsoft.com/office/drawing/2014/main" val="451305854"/>
                    </a:ext>
                  </a:extLst>
                </a:gridCol>
                <a:gridCol w="680252">
                  <a:extLst>
                    <a:ext uri="{9D8B030D-6E8A-4147-A177-3AD203B41FA5}">
                      <a16:colId xmlns:a16="http://schemas.microsoft.com/office/drawing/2014/main" val="905466891"/>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128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dirty="0">
                          <a:effectLst/>
                          <a:latin typeface="Manrope"/>
                        </a:rPr>
                        <a:t>64</a:t>
                      </a:r>
                    </a:p>
                  </a:txBody>
                  <a:tcPr marL="12700" marR="12700" marT="12700" marB="12700" anchor="ctr"/>
                </a:tc>
                <a:tc>
                  <a:txBody>
                    <a:bodyPr/>
                    <a:lstStyle/>
                    <a:p>
                      <a:pPr algn="ctr" rtl="0" fontAlgn="t">
                        <a:spcBef>
                          <a:spcPts val="1200"/>
                        </a:spcBef>
                        <a:spcAft>
                          <a:spcPts val="0"/>
                        </a:spcAft>
                      </a:pPr>
                      <a:r>
                        <a:rPr lang="en-US" sz="1400" dirty="0">
                          <a:effectLst/>
                          <a:latin typeface="Manrope"/>
                        </a:rPr>
                        <a:t>32</a:t>
                      </a: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dirty="0">
                          <a:effectLst/>
                          <a:latin typeface="Manrope"/>
                        </a:rPr>
                        <a:t>8</a:t>
                      </a:r>
                    </a:p>
                  </a:txBody>
                  <a:tcPr marL="12700" marR="12700" marT="12700" marB="12700" anchor="ctr"/>
                </a:tc>
                <a:tc>
                  <a:txBody>
                    <a:bodyPr/>
                    <a:lstStyle/>
                    <a:p>
                      <a:pPr algn="ctr" rtl="0" fontAlgn="t">
                        <a:spcBef>
                          <a:spcPts val="1200"/>
                        </a:spcBef>
                        <a:spcAft>
                          <a:spcPts val="0"/>
                        </a:spcAft>
                      </a:pPr>
                      <a:r>
                        <a:rPr lang="en-US" sz="1400" dirty="0">
                          <a:effectLst/>
                          <a:latin typeface="Manrope"/>
                        </a:rPr>
                        <a:t>4</a:t>
                      </a:r>
                    </a:p>
                  </a:txBody>
                  <a:tcPr marL="12700" marR="12700" marT="12700" marB="12700" anchor="ctr"/>
                </a:tc>
                <a:tc>
                  <a:txBody>
                    <a:bodyPr/>
                    <a:lstStyle/>
                    <a:p>
                      <a:pPr algn="ctr" rtl="0" fontAlgn="t">
                        <a:spcBef>
                          <a:spcPts val="1200"/>
                        </a:spcBef>
                        <a:spcAft>
                          <a:spcPts val="0"/>
                        </a:spcAft>
                      </a:pPr>
                      <a:r>
                        <a:rPr lang="en-US" sz="1400" dirty="0">
                          <a:effectLst/>
                          <a:latin typeface="Manrope"/>
                        </a:rPr>
                        <a:t>2</a:t>
                      </a:r>
                    </a:p>
                  </a:txBody>
                  <a:tcPr marL="12700" marR="12700" marT="12700" marB="12700" anchor="ctr"/>
                </a:tc>
                <a:tc>
                  <a:txBody>
                    <a:bodyPr/>
                    <a:lstStyle/>
                    <a:p>
                      <a:pPr algn="ctr" rtl="0" fontAlgn="t">
                        <a:spcBef>
                          <a:spcPts val="1200"/>
                        </a:spcBef>
                        <a:spcAft>
                          <a:spcPts val="0"/>
                        </a:spcAft>
                      </a:pPr>
                      <a:r>
                        <a:rPr lang="en-US" sz="1400" dirty="0">
                          <a:effectLst/>
                          <a:latin typeface="Manrope"/>
                        </a:rPr>
                        <a:t>1</a:t>
                      </a: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858086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F1110C55-AF53-3A73-4FCD-CCA6A5A5FE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Hex notation involves columns that are multiples of 16.</a:t>
            </a:r>
          </a:p>
          <a:p>
            <a:pPr marL="0" indent="0" fontAlgn="base">
              <a:lnSpc>
                <a:spcPct val="150000"/>
              </a:lnSpc>
              <a:spcAft>
                <a:spcPts val="1200"/>
              </a:spcAft>
              <a:buNone/>
            </a:pPr>
            <a:r>
              <a:rPr lang="en-US" dirty="0"/>
              <a:t>Hex is used to make long binary sequences easier to read.</a:t>
            </a:r>
          </a:p>
          <a:p>
            <a:pPr marL="0" indent="0" fontAlgn="base">
              <a:lnSpc>
                <a:spcPct val="150000"/>
              </a:lnSpc>
              <a:spcAft>
                <a:spcPts val="1200"/>
              </a:spcAft>
              <a:buNone/>
            </a:pPr>
            <a:r>
              <a:rPr lang="en-US" dirty="0"/>
              <a:t>Hex is used in IPv6 and in memory addressing.</a:t>
            </a:r>
          </a:p>
          <a:p>
            <a:pPr marL="0" indent="0" fontAlgn="base">
              <a:lnSpc>
                <a:spcPct val="150000"/>
              </a:lnSpc>
              <a:spcAft>
                <a:spcPts val="1200"/>
              </a:spcAft>
              <a:buNone/>
            </a:pPr>
            <a:r>
              <a:rPr lang="en-US" dirty="0"/>
              <a:t>The numbers 10 – 15 are represented by the letters A – F in hex.</a:t>
            </a:r>
          </a:p>
          <a:p>
            <a:pPr marL="0" indent="0" fontAlgn="base">
              <a:lnSpc>
                <a:spcPct val="150000"/>
              </a:lnSpc>
              <a:spcAft>
                <a:spcPts val="1200"/>
              </a:spcAft>
              <a:buNone/>
            </a:pPr>
            <a:r>
              <a:rPr lang="en-US" dirty="0"/>
              <a:t>To convert from decimal to hex we need to work out how many TIMES the column number will fit into our desired number.</a:t>
            </a:r>
          </a:p>
          <a:p>
            <a:pPr marL="0" indent="0" fontAlgn="base">
              <a:lnSpc>
                <a:spcPct val="150000"/>
              </a:lnSpc>
              <a:spcAft>
                <a:spcPts val="1200"/>
              </a:spcAft>
              <a:buNone/>
            </a:pPr>
            <a:r>
              <a:rPr lang="en-US" dirty="0"/>
              <a:t>To convert from hex to decimal, we multiply the number in each column by the column value.</a:t>
            </a:r>
          </a:p>
          <a:p>
            <a:pPr marL="0" indent="0" fontAlgn="base">
              <a:lnSpc>
                <a:spcPct val="150000"/>
              </a:lnSpc>
              <a:spcAft>
                <a:spcPts val="1200"/>
              </a:spcAft>
              <a:buNone/>
            </a:pPr>
            <a:r>
              <a:rPr lang="en-US" dirty="0"/>
              <a:t>Converting to and from binary involves treating each column as a nibble.</a:t>
            </a:r>
          </a:p>
        </p:txBody>
      </p:sp>
    </p:spTree>
    <p:extLst>
      <p:ext uri="{BB962C8B-B14F-4D97-AF65-F5344CB8AC3E}">
        <p14:creationId xmlns:p14="http://schemas.microsoft.com/office/powerpoint/2010/main" val="3436593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F9ACA9-2951-15F6-AE6A-99FC9D6C9F41}"/>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974756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6ECE26D2-62FF-C5B7-E25D-E76F1B3109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So far, we have looked at two number systems – base 2 (binary) and base 10 (decimal). </a:t>
            </a:r>
          </a:p>
          <a:p>
            <a:pPr>
              <a:lnSpc>
                <a:spcPct val="150000"/>
              </a:lnSpc>
            </a:pPr>
            <a:r>
              <a:rPr lang="en-US" dirty="0"/>
              <a:t>Another common number system used in Computer Science is base 16, otherwise known as hexadecimal, or hex for short.</a:t>
            </a:r>
          </a:p>
          <a:p>
            <a:pPr>
              <a:lnSpc>
                <a:spcPct val="150000"/>
              </a:lnSpc>
            </a:pPr>
            <a:r>
              <a:rPr lang="en-US" dirty="0"/>
              <a:t>In this lesson, we’ll learn about:</a:t>
            </a:r>
          </a:p>
          <a:p>
            <a:pPr marL="342900" indent="-342900">
              <a:buFont typeface="+mj-lt"/>
              <a:buAutoNum type="arabicPeriod"/>
            </a:pPr>
            <a:r>
              <a:rPr lang="en-US" dirty="0"/>
              <a:t>What hexadecimal notation is.</a:t>
            </a:r>
          </a:p>
          <a:p>
            <a:pPr marL="342900" indent="-342900">
              <a:buFont typeface="+mj-lt"/>
              <a:buAutoNum type="arabicPeriod"/>
            </a:pPr>
            <a:r>
              <a:rPr lang="en-US" dirty="0"/>
              <a:t>How to convert numbers from decimal to hexadecimal.</a:t>
            </a:r>
          </a:p>
          <a:p>
            <a:pPr marL="342900" indent="-342900">
              <a:buFont typeface="+mj-lt"/>
              <a:buAutoNum type="arabicPeriod"/>
            </a:pPr>
            <a:r>
              <a:rPr lang="en-US" dirty="0"/>
              <a:t>How to convert numbers from hexadecimal to decimal.</a:t>
            </a:r>
          </a:p>
          <a:p>
            <a:pPr marL="342900" indent="-342900">
              <a:buFont typeface="+mj-lt"/>
              <a:buAutoNum type="arabicPeriod"/>
            </a:pPr>
            <a:r>
              <a:rPr lang="en-US" dirty="0"/>
              <a:t>How to convert numbers from binary to hexadecimal.</a:t>
            </a:r>
          </a:p>
          <a:p>
            <a:pPr marL="342900" indent="-342900">
              <a:buFont typeface="+mj-lt"/>
              <a:buAutoNum type="arabicPeriod"/>
            </a:pPr>
            <a:r>
              <a:rPr lang="en-US" dirty="0"/>
              <a:t>How to convert numbers from hexadecimal to binary.</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What is Hexadecimal Notation?</a:t>
            </a:r>
          </a:p>
        </p:txBody>
      </p:sp>
      <p:pic>
        <p:nvPicPr>
          <p:cNvPr id="9" name="Picture Placeholder 8">
            <a:extLst>
              <a:ext uri="{FF2B5EF4-FFF2-40B4-BE49-F238E27FC236}">
                <a16:creationId xmlns:a16="http://schemas.microsoft.com/office/drawing/2014/main" id="{05751946-7189-879B-AF62-84EFCB706C9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Hexadecimal notation is a numbering system like binary and decimal, but everything goes up in multiples of 16.</a:t>
            </a:r>
          </a:p>
          <a:p>
            <a:pPr rtl="0">
              <a:lnSpc>
                <a:spcPct val="150000"/>
              </a:lnSpc>
              <a:spcBef>
                <a:spcPts val="1200"/>
              </a:spcBef>
              <a:spcAft>
                <a:spcPts val="0"/>
              </a:spcAft>
            </a:pPr>
            <a:r>
              <a:rPr lang="en-US" dirty="0"/>
              <a:t>However, because our decimal numbering system only goes from 0-9, we use the letters A-F to represent the remaining numbers.</a:t>
            </a:r>
          </a:p>
        </p:txBody>
      </p:sp>
      <p:graphicFrame>
        <p:nvGraphicFramePr>
          <p:cNvPr id="5" name="Table 4">
            <a:extLst>
              <a:ext uri="{FF2B5EF4-FFF2-40B4-BE49-F238E27FC236}">
                <a16:creationId xmlns:a16="http://schemas.microsoft.com/office/drawing/2014/main" id="{35FA66B0-A587-B0A0-8908-EE16EFA32452}"/>
              </a:ext>
            </a:extLst>
          </p:cNvPr>
          <p:cNvGraphicFramePr>
            <a:graphicFrameLocks noGrp="1"/>
          </p:cNvGraphicFramePr>
          <p:nvPr>
            <p:extLst>
              <p:ext uri="{D42A27DB-BD31-4B8C-83A1-F6EECF244321}">
                <p14:modId xmlns:p14="http://schemas.microsoft.com/office/powerpoint/2010/main" val="2089774779"/>
              </p:ext>
            </p:extLst>
          </p:nvPr>
        </p:nvGraphicFramePr>
        <p:xfrm>
          <a:off x="469810" y="2924008"/>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2</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3</a:t>
                      </a:r>
                      <a:endParaRPr lang="en-US" sz="1400" dirty="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4</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7</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7</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graphicFrame>
        <p:nvGraphicFramePr>
          <p:cNvPr id="8" name="Table 7">
            <a:extLst>
              <a:ext uri="{FF2B5EF4-FFF2-40B4-BE49-F238E27FC236}">
                <a16:creationId xmlns:a16="http://schemas.microsoft.com/office/drawing/2014/main" id="{94833F41-2432-EA78-AFA4-42A3D50DAED3}"/>
              </a:ext>
            </a:extLst>
          </p:cNvPr>
          <p:cNvGraphicFramePr>
            <a:graphicFrameLocks noGrp="1"/>
          </p:cNvGraphicFramePr>
          <p:nvPr>
            <p:extLst>
              <p:ext uri="{D42A27DB-BD31-4B8C-83A1-F6EECF244321}">
                <p14:modId xmlns:p14="http://schemas.microsoft.com/office/powerpoint/2010/main" val="4256173598"/>
              </p:ext>
            </p:extLst>
          </p:nvPr>
        </p:nvGraphicFramePr>
        <p:xfrm>
          <a:off x="3379702" y="2924008"/>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9</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9</a:t>
                      </a:r>
                      <a:endParaRPr lang="en-US" sz="1400" dirty="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10</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A</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B</a:t>
                      </a:r>
                      <a:endParaRPr lang="en-US" sz="140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C</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D</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E</a:t>
                      </a:r>
                      <a:endParaRPr lang="en-US" sz="1400" dirty="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15</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F</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00000"/>
              </a:lnSpc>
              <a:spcAft>
                <a:spcPts val="1200"/>
              </a:spcAft>
              <a:buNone/>
            </a:pPr>
            <a:r>
              <a:rPr lang="en-US" dirty="0"/>
              <a:t>What is Hexadecimal Notation?</a:t>
            </a:r>
            <a:endParaRPr lang="en-US" b="1" dirty="0"/>
          </a:p>
        </p:txBody>
      </p:sp>
      <p:pic>
        <p:nvPicPr>
          <p:cNvPr id="8" name="Picture Placeholder 7">
            <a:extLst>
              <a:ext uri="{FF2B5EF4-FFF2-40B4-BE49-F238E27FC236}">
                <a16:creationId xmlns:a16="http://schemas.microsoft.com/office/drawing/2014/main" id="{C384FAE2-2717-B324-1061-65E328421CC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fontAlgn="base">
              <a:lnSpc>
                <a:spcPct val="150000"/>
              </a:lnSpc>
            </a:pPr>
            <a:r>
              <a:rPr lang="en-GB" dirty="0"/>
              <a:t>Just like you did with binary, the best way to get this right is to write down your Hex table before you start.</a:t>
            </a:r>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r>
              <a:rPr lang="en-US" dirty="0"/>
              <a:t>So, in hexadecimal, the number 6 is 6, just like decimal, but the number 14 is E.</a:t>
            </a:r>
          </a:p>
        </p:txBody>
      </p:sp>
      <p:graphicFrame>
        <p:nvGraphicFramePr>
          <p:cNvPr id="4" name="Table 3">
            <a:extLst>
              <a:ext uri="{FF2B5EF4-FFF2-40B4-BE49-F238E27FC236}">
                <a16:creationId xmlns:a16="http://schemas.microsoft.com/office/drawing/2014/main" id="{AB455804-BD6A-1EE1-F0F4-95095D5D3ACB}"/>
              </a:ext>
            </a:extLst>
          </p:cNvPr>
          <p:cNvGraphicFramePr>
            <a:graphicFrameLocks noGrp="1"/>
          </p:cNvGraphicFramePr>
          <p:nvPr>
            <p:extLst>
              <p:ext uri="{D42A27DB-BD31-4B8C-83A1-F6EECF244321}">
                <p14:modId xmlns:p14="http://schemas.microsoft.com/office/powerpoint/2010/main" val="1013057204"/>
              </p:ext>
            </p:extLst>
          </p:nvPr>
        </p:nvGraphicFramePr>
        <p:xfrm>
          <a:off x="469810" y="2111204"/>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2</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3</a:t>
                      </a:r>
                      <a:endParaRPr lang="en-US" sz="1400" dirty="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4</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7</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7</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graphicFrame>
        <p:nvGraphicFramePr>
          <p:cNvPr id="6" name="Table 5">
            <a:extLst>
              <a:ext uri="{FF2B5EF4-FFF2-40B4-BE49-F238E27FC236}">
                <a16:creationId xmlns:a16="http://schemas.microsoft.com/office/drawing/2014/main" id="{E5D1E0D4-697B-66B5-38FD-40904F6F2146}"/>
              </a:ext>
            </a:extLst>
          </p:cNvPr>
          <p:cNvGraphicFramePr>
            <a:graphicFrameLocks noGrp="1"/>
          </p:cNvGraphicFramePr>
          <p:nvPr>
            <p:extLst>
              <p:ext uri="{D42A27DB-BD31-4B8C-83A1-F6EECF244321}">
                <p14:modId xmlns:p14="http://schemas.microsoft.com/office/powerpoint/2010/main" val="2995405201"/>
              </p:ext>
            </p:extLst>
          </p:nvPr>
        </p:nvGraphicFramePr>
        <p:xfrm>
          <a:off x="3379702" y="2111204"/>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9</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9</a:t>
                      </a:r>
                      <a:endParaRPr lang="en-US" sz="1400" dirty="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10</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A</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B</a:t>
                      </a:r>
                      <a:endParaRPr lang="en-US" sz="140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C</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D</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E</a:t>
                      </a:r>
                      <a:endParaRPr lang="en-US" sz="1400" dirty="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15</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F</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r>
              <a:rPr lang="en-US" dirty="0"/>
              <a:t>How to Convert Decimal to Hex</a:t>
            </a:r>
          </a:p>
        </p:txBody>
      </p:sp>
      <p:pic>
        <p:nvPicPr>
          <p:cNvPr id="7" name="Picture Placeholder 6">
            <a:extLst>
              <a:ext uri="{FF2B5EF4-FFF2-40B4-BE49-F238E27FC236}">
                <a16:creationId xmlns:a16="http://schemas.microsoft.com/office/drawing/2014/main" id="{A900C404-2C9C-2D50-7911-B4CE7B3F39D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fontAlgn="base">
              <a:lnSpc>
                <a:spcPct val="150000"/>
              </a:lnSpc>
            </a:pPr>
            <a:r>
              <a:rPr lang="en-GB" dirty="0"/>
              <a:t>To find out the hex value of a decimal number we follow a similar process to working out the binary.</a:t>
            </a:r>
          </a:p>
          <a:p>
            <a:pPr marL="0" indent="0" fontAlgn="base">
              <a:lnSpc>
                <a:spcPct val="150000"/>
              </a:lnSpc>
              <a:spcAft>
                <a:spcPts val="1200"/>
              </a:spcAft>
              <a:buNone/>
            </a:pPr>
            <a:r>
              <a:rPr lang="en-US" dirty="0"/>
              <a:t>The difference between binary and hex conversions is that now we have to work out how many TIMES the column number will fit into our desired number.</a:t>
            </a:r>
          </a:p>
          <a:p>
            <a:pPr marL="0" indent="0" fontAlgn="base">
              <a:lnSpc>
                <a:spcPct val="150000"/>
              </a:lnSpc>
              <a:spcAft>
                <a:spcPts val="1200"/>
              </a:spcAft>
              <a:buNone/>
            </a:pPr>
            <a:r>
              <a:rPr lang="en-US" dirty="0"/>
              <a:t>Remember, with binary, each number to the left increases in multiples of 2. However, with hexadecimal, it increases by multiples of 16.</a:t>
            </a:r>
          </a:p>
          <a:p>
            <a:pPr marL="0" indent="0" fontAlgn="base">
              <a:lnSpc>
                <a:spcPct val="150000"/>
              </a:lnSpc>
              <a:spcAft>
                <a:spcPts val="1200"/>
              </a:spcAft>
              <a:buNone/>
            </a:pPr>
            <a:r>
              <a:rPr lang="en-US" dirty="0"/>
              <a:t>So, our columns are as follows:</a:t>
            </a:r>
          </a:p>
          <a:p>
            <a:pPr marL="0" indent="0" fontAlgn="base">
              <a:lnSpc>
                <a:spcPct val="150000"/>
              </a:lnSpc>
              <a:spcAft>
                <a:spcPts val="1200"/>
              </a:spcAft>
              <a:buNone/>
            </a:pPr>
            <a:endParaRPr lang="en-US" dirty="0"/>
          </a:p>
        </p:txBody>
      </p:sp>
      <p:graphicFrame>
        <p:nvGraphicFramePr>
          <p:cNvPr id="5" name="Table 4">
            <a:extLst>
              <a:ext uri="{FF2B5EF4-FFF2-40B4-BE49-F238E27FC236}">
                <a16:creationId xmlns:a16="http://schemas.microsoft.com/office/drawing/2014/main" id="{15765990-B77E-6BA5-21FD-D98FF4A86492}"/>
              </a:ext>
            </a:extLst>
          </p:cNvPr>
          <p:cNvGraphicFramePr>
            <a:graphicFrameLocks noGrp="1"/>
          </p:cNvGraphicFramePr>
          <p:nvPr>
            <p:extLst>
              <p:ext uri="{D42A27DB-BD31-4B8C-83A1-F6EECF244321}">
                <p14:modId xmlns:p14="http://schemas.microsoft.com/office/powerpoint/2010/main" val="1615083822"/>
              </p:ext>
            </p:extLst>
          </p:nvPr>
        </p:nvGraphicFramePr>
        <p:xfrm>
          <a:off x="481517" y="483924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80429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B6DBB6A2-CA56-6F08-9909-1251917CDA3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Let’s work out the hex value for the decimal number 20.</a:t>
            </a:r>
          </a:p>
          <a:p>
            <a:pPr marL="0" indent="0" fontAlgn="base">
              <a:lnSpc>
                <a:spcPct val="150000"/>
              </a:lnSpc>
              <a:spcBef>
                <a:spcPts val="1200"/>
              </a:spcBef>
              <a:spcAft>
                <a:spcPts val="0"/>
              </a:spcAft>
              <a:buNone/>
            </a:pPr>
            <a:r>
              <a:rPr lang="en-US" dirty="0"/>
              <a:t>Just like converting to binary, we ask similar questions and follow a similar process:</a:t>
            </a:r>
          </a:p>
          <a:p>
            <a:pPr marL="0" indent="0" fontAlgn="base">
              <a:lnSpc>
                <a:spcPct val="150000"/>
              </a:lnSpc>
              <a:spcBef>
                <a:spcPts val="1200"/>
              </a:spcBef>
              <a:spcAft>
                <a:spcPts val="0"/>
              </a:spcAft>
              <a:buNone/>
            </a:pPr>
            <a:r>
              <a:rPr lang="en-US" dirty="0"/>
              <a:t>Will 4096 fit into 20?</a:t>
            </a:r>
          </a:p>
          <a:p>
            <a:pPr marL="0" indent="0" fontAlgn="base">
              <a:lnSpc>
                <a:spcPct val="150000"/>
              </a:lnSpc>
              <a:spcBef>
                <a:spcPts val="1200"/>
              </a:spcBef>
              <a:spcAft>
                <a:spcPts val="0"/>
              </a:spcAft>
              <a:buNone/>
            </a:pPr>
            <a:r>
              <a:rPr lang="en-US" dirty="0"/>
              <a:t>No, so we don’t have any of these, so we put a 0 in the 4096 column.</a:t>
            </a:r>
            <a:br>
              <a:rPr lang="en-US" dirty="0"/>
            </a:br>
            <a:br>
              <a:rPr lang="en-US" dirty="0"/>
            </a:br>
            <a:endParaRPr lang="en-US" dirty="0"/>
          </a:p>
          <a:p>
            <a:pPr marL="0" indent="0" fontAlgn="base">
              <a:lnSpc>
                <a:spcPct val="150000"/>
              </a:lnSpc>
              <a:spcBef>
                <a:spcPts val="1200"/>
              </a:spcBef>
              <a:spcAft>
                <a:spcPts val="0"/>
              </a:spcAft>
              <a:buNone/>
            </a:pPr>
            <a:r>
              <a:rPr lang="en-US" dirty="0"/>
              <a:t>Will 256 fit into 20?</a:t>
            </a:r>
          </a:p>
          <a:p>
            <a:pPr marL="0" indent="0" fontAlgn="base">
              <a:lnSpc>
                <a:spcPct val="150000"/>
              </a:lnSpc>
              <a:spcBef>
                <a:spcPts val="1200"/>
              </a:spcBef>
              <a:spcAft>
                <a:spcPts val="0"/>
              </a:spcAft>
              <a:buNone/>
            </a:pPr>
            <a:r>
              <a:rPr lang="en-US" dirty="0"/>
              <a:t>No, so we don’t have any of these, so we put a 0 in the 256 column.</a:t>
            </a:r>
          </a:p>
          <a:p>
            <a:pPr marL="0" indent="0" fontAlgn="base">
              <a:lnSpc>
                <a:spcPct val="150000"/>
              </a:lnSpc>
              <a:spcBef>
                <a:spcPts val="1200"/>
              </a:spcBef>
              <a:spcAft>
                <a:spcPts val="0"/>
              </a:spcAft>
              <a:buNone/>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C6AA8E8C-FDE1-01E2-01D8-BD696D0999E3}"/>
              </a:ext>
            </a:extLst>
          </p:cNvPr>
          <p:cNvGraphicFramePr>
            <a:graphicFrameLocks noGrp="1"/>
          </p:cNvGraphicFramePr>
          <p:nvPr>
            <p:extLst>
              <p:ext uri="{D42A27DB-BD31-4B8C-83A1-F6EECF244321}">
                <p14:modId xmlns:p14="http://schemas.microsoft.com/office/powerpoint/2010/main" val="396113288"/>
              </p:ext>
            </p:extLst>
          </p:nvPr>
        </p:nvGraphicFramePr>
        <p:xfrm>
          <a:off x="481517" y="350957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925E2FB-2204-FE57-1648-31660BE03EAD}"/>
              </a:ext>
            </a:extLst>
          </p:cNvPr>
          <p:cNvGraphicFramePr>
            <a:graphicFrameLocks noGrp="1"/>
          </p:cNvGraphicFramePr>
          <p:nvPr>
            <p:extLst>
              <p:ext uri="{D42A27DB-BD31-4B8C-83A1-F6EECF244321}">
                <p14:modId xmlns:p14="http://schemas.microsoft.com/office/powerpoint/2010/main" val="1717833573"/>
              </p:ext>
            </p:extLst>
          </p:nvPr>
        </p:nvGraphicFramePr>
        <p:xfrm>
          <a:off x="437001" y="5105969"/>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1C517A21-A271-5ABE-6B62-C8458AA8705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Will 16 fit into 20?</a:t>
            </a:r>
          </a:p>
          <a:p>
            <a:pPr fontAlgn="base">
              <a:lnSpc>
                <a:spcPct val="150000"/>
              </a:lnSpc>
              <a:spcBef>
                <a:spcPts val="1200"/>
              </a:spcBef>
              <a:spcAft>
                <a:spcPts val="0"/>
              </a:spcAft>
            </a:pPr>
            <a:r>
              <a:rPr lang="en-US" dirty="0"/>
              <a:t>Yes. How many times? 1 – so we put 1 in the 16 column.</a:t>
            </a:r>
          </a:p>
          <a:p>
            <a:pPr marL="0" indent="0" fontAlgn="base">
              <a:lnSpc>
                <a:spcPct val="150000"/>
              </a:lnSpc>
              <a:spcBef>
                <a:spcPts val="1200"/>
              </a:spcBef>
              <a:spcAft>
                <a:spcPts val="0"/>
              </a:spcAft>
              <a:buNone/>
            </a:pPr>
            <a:br>
              <a:rPr lang="en-US" dirty="0"/>
            </a:br>
            <a:br>
              <a:rPr lang="en-US" dirty="0"/>
            </a:br>
            <a:r>
              <a:rPr lang="en-US" dirty="0"/>
              <a:t>Now we have to take 16 away from 20. 20 – 16 = </a:t>
            </a:r>
            <a:r>
              <a:rPr lang="en-US" b="1" dirty="0"/>
              <a:t>4</a:t>
            </a:r>
            <a:r>
              <a:rPr lang="en-US" dirty="0"/>
              <a:t>.</a:t>
            </a:r>
          </a:p>
          <a:p>
            <a:pPr marL="0" indent="0" fontAlgn="base">
              <a:lnSpc>
                <a:spcPct val="150000"/>
              </a:lnSpc>
              <a:spcBef>
                <a:spcPts val="1200"/>
              </a:spcBef>
              <a:spcAft>
                <a:spcPts val="0"/>
              </a:spcAft>
              <a:buNone/>
            </a:pPr>
            <a:r>
              <a:rPr lang="en-US" dirty="0"/>
              <a:t>Will 1 fit into 4?</a:t>
            </a:r>
          </a:p>
          <a:p>
            <a:pPr marL="0" indent="0" fontAlgn="base">
              <a:lnSpc>
                <a:spcPct val="150000"/>
              </a:lnSpc>
              <a:spcBef>
                <a:spcPts val="1200"/>
              </a:spcBef>
              <a:spcAft>
                <a:spcPts val="0"/>
              </a:spcAft>
              <a:buNone/>
            </a:pPr>
            <a:r>
              <a:rPr lang="en-US" dirty="0"/>
              <a:t>Yes. How many times? 4 – so we put 4 in the 1 column.</a:t>
            </a:r>
          </a:p>
          <a:p>
            <a:pPr marL="0" indent="0" fontAlgn="base">
              <a:lnSpc>
                <a:spcPct val="150000"/>
              </a:lnSpc>
              <a:spcBef>
                <a:spcPts val="1200"/>
              </a:spcBef>
              <a:spcAft>
                <a:spcPts val="0"/>
              </a:spcAft>
              <a:buNone/>
            </a:pPr>
            <a:br>
              <a:rPr lang="en-US" dirty="0"/>
            </a:br>
            <a:br>
              <a:rPr lang="en-US" dirty="0"/>
            </a:br>
            <a:r>
              <a:rPr lang="en-US" dirty="0"/>
              <a:t>So, the hex value for 20 is 14 (and you say it as ONE–FOUR).</a:t>
            </a:r>
          </a:p>
          <a:p>
            <a:pPr marL="0" indent="0" fontAlgn="base">
              <a:lnSpc>
                <a:spcPct val="150000"/>
              </a:lnSpc>
              <a:spcBef>
                <a:spcPts val="1200"/>
              </a:spcBef>
              <a:spcAft>
                <a:spcPts val="0"/>
              </a:spcAft>
              <a:buNone/>
            </a:pPr>
            <a:r>
              <a:rPr lang="en-US" dirty="0"/>
              <a:t>Don’t worry if that’s a bit confusing – let’s try another example with a larger number.</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5E8C710A-F519-3E7E-F22F-F52150640E25}"/>
              </a:ext>
            </a:extLst>
          </p:cNvPr>
          <p:cNvGraphicFramePr>
            <a:graphicFrameLocks noGrp="1"/>
          </p:cNvGraphicFramePr>
          <p:nvPr>
            <p:extLst>
              <p:ext uri="{D42A27DB-BD31-4B8C-83A1-F6EECF244321}">
                <p14:modId xmlns:p14="http://schemas.microsoft.com/office/powerpoint/2010/main" val="242639017"/>
              </p:ext>
            </p:extLst>
          </p:nvPr>
        </p:nvGraphicFramePr>
        <p:xfrm>
          <a:off x="437001" y="223662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0B7364BD-B651-54B6-332C-5CA244E84072}"/>
              </a:ext>
            </a:extLst>
          </p:cNvPr>
          <p:cNvGraphicFramePr>
            <a:graphicFrameLocks noGrp="1"/>
          </p:cNvGraphicFramePr>
          <p:nvPr>
            <p:extLst>
              <p:ext uri="{D42A27DB-BD31-4B8C-83A1-F6EECF244321}">
                <p14:modId xmlns:p14="http://schemas.microsoft.com/office/powerpoint/2010/main" val="1635085308"/>
              </p:ext>
            </p:extLst>
          </p:nvPr>
        </p:nvGraphicFramePr>
        <p:xfrm>
          <a:off x="437001" y="432815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4</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561805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6" name="Picture Placeholder 5">
            <a:extLst>
              <a:ext uri="{FF2B5EF4-FFF2-40B4-BE49-F238E27FC236}">
                <a16:creationId xmlns:a16="http://schemas.microsoft.com/office/drawing/2014/main" id="{E13A2788-3668-F906-4728-7023B14CD94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Let’s work out the hex value for the decimal number 109.</a:t>
            </a:r>
          </a:p>
          <a:p>
            <a:pPr fontAlgn="base">
              <a:lnSpc>
                <a:spcPct val="150000"/>
              </a:lnSpc>
              <a:spcBef>
                <a:spcPts val="1200"/>
              </a:spcBef>
              <a:spcAft>
                <a:spcPts val="0"/>
              </a:spcAft>
            </a:pPr>
            <a:r>
              <a:rPr lang="en-US" dirty="0"/>
              <a:t>Will 4096 fit into 109?</a:t>
            </a:r>
          </a:p>
          <a:p>
            <a:pPr fontAlgn="base">
              <a:lnSpc>
                <a:spcPct val="150000"/>
              </a:lnSpc>
              <a:spcBef>
                <a:spcPts val="1200"/>
              </a:spcBef>
              <a:spcAft>
                <a:spcPts val="0"/>
              </a:spcAft>
            </a:pPr>
            <a:r>
              <a:rPr lang="en-US" dirty="0"/>
              <a:t>No, so we don’t have any of these, so we put a 0 in the 4096 column.</a:t>
            </a:r>
          </a:p>
          <a:p>
            <a:pPr fontAlgn="base">
              <a:lnSpc>
                <a:spcPct val="150000"/>
              </a:lnSpc>
              <a:spcBef>
                <a:spcPts val="1200"/>
              </a:spcBef>
              <a:spcAft>
                <a:spcPts val="0"/>
              </a:spcAft>
            </a:pPr>
            <a:br>
              <a:rPr lang="en-US" dirty="0"/>
            </a:br>
            <a:br>
              <a:rPr lang="en-US" dirty="0"/>
            </a:br>
            <a:r>
              <a:rPr lang="en-US" dirty="0"/>
              <a:t>Will 256 fit into 109?</a:t>
            </a:r>
          </a:p>
          <a:p>
            <a:pPr fontAlgn="base">
              <a:lnSpc>
                <a:spcPct val="150000"/>
              </a:lnSpc>
              <a:spcBef>
                <a:spcPts val="1200"/>
              </a:spcBef>
              <a:spcAft>
                <a:spcPts val="0"/>
              </a:spcAft>
            </a:pPr>
            <a:r>
              <a:rPr lang="en-US" dirty="0"/>
              <a:t>No, so we don’t have any of these, so we put a 0 in the 256 column.</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p:txBody>
      </p:sp>
      <p:graphicFrame>
        <p:nvGraphicFramePr>
          <p:cNvPr id="12" name="Table 11">
            <a:extLst>
              <a:ext uri="{FF2B5EF4-FFF2-40B4-BE49-F238E27FC236}">
                <a16:creationId xmlns:a16="http://schemas.microsoft.com/office/drawing/2014/main" id="{F9D63C14-C29E-D654-3EAB-5763DADE4311}"/>
              </a:ext>
            </a:extLst>
          </p:cNvPr>
          <p:cNvGraphicFramePr>
            <a:graphicFrameLocks noGrp="1"/>
          </p:cNvGraphicFramePr>
          <p:nvPr>
            <p:extLst>
              <p:ext uri="{D42A27DB-BD31-4B8C-83A1-F6EECF244321}">
                <p14:modId xmlns:p14="http://schemas.microsoft.com/office/powerpoint/2010/main" val="1587494439"/>
              </p:ext>
            </p:extLst>
          </p:nvPr>
        </p:nvGraphicFramePr>
        <p:xfrm>
          <a:off x="481517" y="2715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3" name="Table 12">
            <a:extLst>
              <a:ext uri="{FF2B5EF4-FFF2-40B4-BE49-F238E27FC236}">
                <a16:creationId xmlns:a16="http://schemas.microsoft.com/office/drawing/2014/main" id="{BBEC74AB-2C1F-F910-435D-B6B7AC6A0567}"/>
              </a:ext>
            </a:extLst>
          </p:cNvPr>
          <p:cNvGraphicFramePr>
            <a:graphicFrameLocks noGrp="1"/>
          </p:cNvGraphicFramePr>
          <p:nvPr>
            <p:extLst>
              <p:ext uri="{D42A27DB-BD31-4B8C-83A1-F6EECF244321}">
                <p14:modId xmlns:p14="http://schemas.microsoft.com/office/powerpoint/2010/main" val="3471596399"/>
              </p:ext>
            </p:extLst>
          </p:nvPr>
        </p:nvGraphicFramePr>
        <p:xfrm>
          <a:off x="481517" y="431188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134230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8" name="Picture Placeholder 7">
            <a:extLst>
              <a:ext uri="{FF2B5EF4-FFF2-40B4-BE49-F238E27FC236}">
                <a16:creationId xmlns:a16="http://schemas.microsoft.com/office/drawing/2014/main" id="{5243F94D-DCC7-AE6D-E419-AF617E98A0B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Will 16 fit into 109?</a:t>
            </a:r>
          </a:p>
          <a:p>
            <a:pPr fontAlgn="base">
              <a:lnSpc>
                <a:spcPct val="150000"/>
              </a:lnSpc>
              <a:spcBef>
                <a:spcPts val="1200"/>
              </a:spcBef>
              <a:spcAft>
                <a:spcPts val="0"/>
              </a:spcAft>
            </a:pPr>
            <a:r>
              <a:rPr lang="en-US" dirty="0"/>
              <a:t>Yes. How many times? 6 – so we put 6 in the 16 column.</a:t>
            </a:r>
            <a:br>
              <a:rPr lang="en-US" dirty="0"/>
            </a:br>
            <a:br>
              <a:rPr lang="en-US" dirty="0"/>
            </a:br>
            <a:endParaRPr lang="en-US" dirty="0"/>
          </a:p>
          <a:p>
            <a:pPr fontAlgn="base">
              <a:lnSpc>
                <a:spcPct val="150000"/>
              </a:lnSpc>
              <a:spcBef>
                <a:spcPts val="1200"/>
              </a:spcBef>
              <a:spcAft>
                <a:spcPts val="0"/>
              </a:spcAft>
            </a:pPr>
            <a:r>
              <a:rPr lang="en-US" dirty="0"/>
              <a:t>6 x 16 is 96, so we have to take 96 away from 109. 109 – 96 = </a:t>
            </a:r>
            <a:r>
              <a:rPr lang="en-US" b="1" dirty="0"/>
              <a:t>13</a:t>
            </a:r>
            <a:r>
              <a:rPr lang="en-US" dirty="0"/>
              <a:t>.</a:t>
            </a:r>
          </a:p>
          <a:p>
            <a:pPr fontAlgn="base">
              <a:lnSpc>
                <a:spcPct val="150000"/>
              </a:lnSpc>
              <a:spcBef>
                <a:spcPts val="1200"/>
              </a:spcBef>
              <a:spcAft>
                <a:spcPts val="0"/>
              </a:spcAft>
            </a:pPr>
            <a:r>
              <a:rPr lang="en-US" dirty="0"/>
              <a:t>Will 1 fit into 13?</a:t>
            </a:r>
          </a:p>
          <a:p>
            <a:pPr fontAlgn="base">
              <a:lnSpc>
                <a:spcPct val="150000"/>
              </a:lnSpc>
              <a:spcBef>
                <a:spcPts val="1200"/>
              </a:spcBef>
              <a:spcAft>
                <a:spcPts val="0"/>
              </a:spcAft>
            </a:pPr>
            <a:r>
              <a:rPr lang="en-US" dirty="0"/>
              <a:t>Yes. How many times? 13, of course. But what is the hex code for 13? Using the table near the start of this lesson, we can see that it is D.</a:t>
            </a:r>
          </a:p>
          <a:p>
            <a:pPr fontAlgn="base">
              <a:lnSpc>
                <a:spcPct val="150000"/>
              </a:lnSpc>
              <a:spcBef>
                <a:spcPts val="1200"/>
              </a:spcBef>
              <a:spcAft>
                <a:spcPts val="0"/>
              </a:spcAft>
            </a:pPr>
            <a:r>
              <a:rPr lang="en-US" dirty="0"/>
              <a:t>So, we put D into the 1 column.</a:t>
            </a:r>
          </a:p>
          <a:p>
            <a:pPr fontAlgn="base">
              <a:lnSpc>
                <a:spcPct val="150000"/>
              </a:lnSpc>
              <a:spcBef>
                <a:spcPts val="1200"/>
              </a:spcBef>
              <a:spcAft>
                <a:spcPts val="0"/>
              </a:spcAft>
            </a:pPr>
            <a:br>
              <a:rPr lang="en-US" dirty="0"/>
            </a:br>
            <a:br>
              <a:rPr lang="en-US" dirty="0"/>
            </a:br>
            <a:r>
              <a:rPr lang="en-US" dirty="0"/>
              <a:t>So, the hex value for 109 is </a:t>
            </a:r>
            <a:r>
              <a:rPr lang="en-US" b="1" u="sng" dirty="0"/>
              <a:t>6D</a:t>
            </a:r>
          </a:p>
          <a:p>
            <a:pPr fontAlgn="base">
              <a:lnSpc>
                <a:spcPct val="150000"/>
              </a:lnSpc>
              <a:spcBef>
                <a:spcPts val="1200"/>
              </a:spcBef>
              <a:spcAft>
                <a:spcPts val="0"/>
              </a:spcAft>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DAF51861-C87E-653D-A728-E4529DF45C6F}"/>
              </a:ext>
            </a:extLst>
          </p:cNvPr>
          <p:cNvGraphicFramePr>
            <a:graphicFrameLocks noGrp="1"/>
          </p:cNvGraphicFramePr>
          <p:nvPr>
            <p:extLst>
              <p:ext uri="{D42A27DB-BD31-4B8C-83A1-F6EECF244321}">
                <p14:modId xmlns:p14="http://schemas.microsoft.com/office/powerpoint/2010/main" val="3915745438"/>
              </p:ext>
            </p:extLst>
          </p:nvPr>
        </p:nvGraphicFramePr>
        <p:xfrm>
          <a:off x="481517" y="223662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3" name="Table 12">
            <a:extLst>
              <a:ext uri="{FF2B5EF4-FFF2-40B4-BE49-F238E27FC236}">
                <a16:creationId xmlns:a16="http://schemas.microsoft.com/office/drawing/2014/main" id="{C5B8810F-E329-6A0C-2E09-0727E91D04C4}"/>
              </a:ext>
            </a:extLst>
          </p:cNvPr>
          <p:cNvGraphicFramePr>
            <a:graphicFrameLocks noGrp="1"/>
          </p:cNvGraphicFramePr>
          <p:nvPr>
            <p:extLst>
              <p:ext uri="{D42A27DB-BD31-4B8C-83A1-F6EECF244321}">
                <p14:modId xmlns:p14="http://schemas.microsoft.com/office/powerpoint/2010/main" val="1568442333"/>
              </p:ext>
            </p:extLst>
          </p:nvPr>
        </p:nvGraphicFramePr>
        <p:xfrm>
          <a:off x="481517" y="510129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41146286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558</TotalTime>
  <Words>1911</Words>
  <Application>Microsoft Office PowerPoint</Application>
  <PresentationFormat>Widescreen</PresentationFormat>
  <Paragraphs>398</Paragraphs>
  <Slides>19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Aptos Display</vt:lpstr>
      <vt:lpstr>Manrope</vt:lpstr>
      <vt:lpstr>Arial</vt:lpstr>
      <vt:lpstr>Aptos</vt:lpstr>
      <vt:lpstr>NewNinjaTheme</vt:lpstr>
      <vt:lpstr>Hexadecimal Numbers</vt:lpstr>
      <vt:lpstr>Introduction</vt:lpstr>
      <vt:lpstr>What is Hexadecimal Notation?</vt:lpstr>
      <vt:lpstr>What is Hexadecimal Notation?</vt:lpstr>
      <vt:lpstr>How to Convert Decimal to Hex</vt:lpstr>
      <vt:lpstr>Worked Example 1</vt:lpstr>
      <vt:lpstr>Worked Example 1</vt:lpstr>
      <vt:lpstr>Worked Example 2</vt:lpstr>
      <vt:lpstr>Worked Example 2</vt:lpstr>
      <vt:lpstr>Worked Example 3</vt:lpstr>
      <vt:lpstr>Worked Example 3</vt:lpstr>
      <vt:lpstr>How to Convert Hex to Decimal</vt:lpstr>
      <vt:lpstr>How to Convert Binary to Hex</vt:lpstr>
      <vt:lpstr>Worked Example 1</vt:lpstr>
      <vt:lpstr>Worked Example 1</vt:lpstr>
      <vt:lpstr>Worked Example 2</vt:lpstr>
      <vt:lpstr>How to Convert Hex to Binary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28</cp:revision>
  <dcterms:created xsi:type="dcterms:W3CDTF">2024-04-15T17:57:41Z</dcterms:created>
  <dcterms:modified xsi:type="dcterms:W3CDTF">2024-08-05T10:28:51Z</dcterms:modified>
</cp:coreProperties>
</file>