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92" r:id="rId2"/>
    <p:sldId id="262" r:id="rId3"/>
    <p:sldId id="257" r:id="rId4"/>
    <p:sldId id="283" r:id="rId5"/>
    <p:sldId id="284" r:id="rId6"/>
    <p:sldId id="285" r:id="rId7"/>
    <p:sldId id="286" r:id="rId8"/>
    <p:sldId id="287" r:id="rId9"/>
    <p:sldId id="288" r:id="rId10"/>
    <p:sldId id="289" r:id="rId11"/>
    <p:sldId id="290" r:id="rId12"/>
    <p:sldId id="291" r:id="rId13"/>
    <p:sldId id="282" r:id="rId14"/>
    <p:sldId id="293" r:id="rId15"/>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146160-B164-4EC4-B5A6-62EDE5EA8E1E}" v="1" dt="2024-08-01T12:55:19.859"/>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54" autoAdjust="0"/>
    <p:restoredTop sz="94660"/>
  </p:normalViewPr>
  <p:slideViewPr>
    <p:cSldViewPr snapToGrid="0">
      <p:cViewPr varScale="1">
        <p:scale>
          <a:sx n="107" d="100"/>
          <a:sy n="107" d="100"/>
        </p:scale>
        <p:origin x="40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5160FCC2-4D8B-414F-83A0-2BDC7F286118}"/>
    <pc:docChg chg="undo custSel addSld delSld modSld">
      <pc:chgData name="Daniel Richardson" userId="b12f1a219faba2ab" providerId="LiveId" clId="{5160FCC2-4D8B-414F-83A0-2BDC7F286118}" dt="2024-07-03T08:58:36.391" v="1062" actId="20577"/>
      <pc:docMkLst>
        <pc:docMk/>
      </pc:docMkLst>
      <pc:sldChg chg="modSp mod">
        <pc:chgData name="Daniel Richardson" userId="b12f1a219faba2ab" providerId="LiveId" clId="{5160FCC2-4D8B-414F-83A0-2BDC7F286118}" dt="2024-07-03T08:35:11.719" v="44"/>
        <pc:sldMkLst>
          <pc:docMk/>
          <pc:sldMk cId="1464883447" sldId="257"/>
        </pc:sldMkLst>
        <pc:spChg chg="mod">
          <ac:chgData name="Daniel Richardson" userId="b12f1a219faba2ab" providerId="LiveId" clId="{5160FCC2-4D8B-414F-83A0-2BDC7F286118}" dt="2024-07-03T08:35:11.719" v="44"/>
          <ac:spMkLst>
            <pc:docMk/>
            <pc:sldMk cId="1464883447" sldId="257"/>
            <ac:spMk id="3" creationId="{D97C3025-9482-0753-3832-728ED6C83232}"/>
          </ac:spMkLst>
        </pc:spChg>
        <pc:spChg chg="mod">
          <ac:chgData name="Daniel Richardson" userId="b12f1a219faba2ab" providerId="LiveId" clId="{5160FCC2-4D8B-414F-83A0-2BDC7F286118}" dt="2024-07-03T08:34:12.770" v="33"/>
          <ac:spMkLst>
            <pc:docMk/>
            <pc:sldMk cId="1464883447" sldId="257"/>
            <ac:spMk id="6" creationId="{FCDF00AB-9705-8A7C-C4BE-0CAF2033D468}"/>
          </ac:spMkLst>
        </pc:spChg>
        <pc:picChg chg="mod">
          <ac:chgData name="Daniel Richardson" userId="b12f1a219faba2ab" providerId="LiveId" clId="{5160FCC2-4D8B-414F-83A0-2BDC7F286118}" dt="2024-07-03T08:34:01.628" v="31" actId="14826"/>
          <ac:picMkLst>
            <pc:docMk/>
            <pc:sldMk cId="1464883447" sldId="257"/>
            <ac:picMk id="9" creationId="{F1E22C4E-E3FC-6EEA-0E6F-6E3BC89D6C01}"/>
          </ac:picMkLst>
        </pc:picChg>
      </pc:sldChg>
      <pc:sldChg chg="modSp mod">
        <pc:chgData name="Daniel Richardson" userId="b12f1a219faba2ab" providerId="LiveId" clId="{5160FCC2-4D8B-414F-83A0-2BDC7F286118}" dt="2024-07-03T08:33:51.575" v="30" actId="6549"/>
        <pc:sldMkLst>
          <pc:docMk/>
          <pc:sldMk cId="2284919758" sldId="262"/>
        </pc:sldMkLst>
        <pc:spChg chg="mod">
          <ac:chgData name="Daniel Richardson" userId="b12f1a219faba2ab" providerId="LiveId" clId="{5160FCC2-4D8B-414F-83A0-2BDC7F286118}" dt="2024-07-03T08:33:51.575" v="30" actId="6549"/>
          <ac:spMkLst>
            <pc:docMk/>
            <pc:sldMk cId="2284919758" sldId="262"/>
            <ac:spMk id="3" creationId="{D97C3025-9482-0753-3832-728ED6C83232}"/>
          </ac:spMkLst>
        </pc:spChg>
      </pc:sldChg>
      <pc:sldChg chg="modSp mod">
        <pc:chgData name="Daniel Richardson" userId="b12f1a219faba2ab" providerId="LiveId" clId="{5160FCC2-4D8B-414F-83A0-2BDC7F286118}" dt="2024-07-03T08:58:36.391" v="1062" actId="20577"/>
        <pc:sldMkLst>
          <pc:docMk/>
          <pc:sldMk cId="2255098656" sldId="282"/>
        </pc:sldMkLst>
        <pc:spChg chg="mod">
          <ac:chgData name="Daniel Richardson" userId="b12f1a219faba2ab" providerId="LiveId" clId="{5160FCC2-4D8B-414F-83A0-2BDC7F286118}" dt="2024-07-03T08:58:36.391" v="1062" actId="20577"/>
          <ac:spMkLst>
            <pc:docMk/>
            <pc:sldMk cId="2255098656" sldId="282"/>
            <ac:spMk id="3" creationId="{D97C3025-9482-0753-3832-728ED6C83232}"/>
          </ac:spMkLst>
        </pc:spChg>
      </pc:sldChg>
      <pc:sldChg chg="addSp delSp modSp add mod">
        <pc:chgData name="Daniel Richardson" userId="b12f1a219faba2ab" providerId="LiveId" clId="{5160FCC2-4D8B-414F-83A0-2BDC7F286118}" dt="2024-07-03T08:49:50.906" v="594" actId="20577"/>
        <pc:sldMkLst>
          <pc:docMk/>
          <pc:sldMk cId="2447471097" sldId="283"/>
        </pc:sldMkLst>
        <pc:spChg chg="mod">
          <ac:chgData name="Daniel Richardson" userId="b12f1a219faba2ab" providerId="LiveId" clId="{5160FCC2-4D8B-414F-83A0-2BDC7F286118}" dt="2024-07-03T08:49:50.906" v="594" actId="20577"/>
          <ac:spMkLst>
            <pc:docMk/>
            <pc:sldMk cId="2447471097" sldId="283"/>
            <ac:spMk id="3" creationId="{D97C3025-9482-0753-3832-728ED6C83232}"/>
          </ac:spMkLst>
        </pc:spChg>
        <pc:spChg chg="mod">
          <ac:chgData name="Daniel Richardson" userId="b12f1a219faba2ab" providerId="LiveId" clId="{5160FCC2-4D8B-414F-83A0-2BDC7F286118}" dt="2024-07-03T08:35:28.927" v="46"/>
          <ac:spMkLst>
            <pc:docMk/>
            <pc:sldMk cId="2447471097" sldId="283"/>
            <ac:spMk id="6" creationId="{FCDF00AB-9705-8A7C-C4BE-0CAF2033D468}"/>
          </ac:spMkLst>
        </pc:spChg>
        <pc:graphicFrameChg chg="add del mod modGraphic">
          <ac:chgData name="Daniel Richardson" userId="b12f1a219faba2ab" providerId="LiveId" clId="{5160FCC2-4D8B-414F-83A0-2BDC7F286118}" dt="2024-07-03T08:38:04.822" v="78" actId="478"/>
          <ac:graphicFrameMkLst>
            <pc:docMk/>
            <pc:sldMk cId="2447471097" sldId="283"/>
            <ac:graphicFrameMk id="2" creationId="{3E05F028-573F-35D2-902B-EA0F0AB87D22}"/>
          </ac:graphicFrameMkLst>
        </pc:graphicFrameChg>
        <pc:picChg chg="mod">
          <ac:chgData name="Daniel Richardson" userId="b12f1a219faba2ab" providerId="LiveId" clId="{5160FCC2-4D8B-414F-83A0-2BDC7F286118}" dt="2024-07-03T08:35:37.811" v="47" actId="14826"/>
          <ac:picMkLst>
            <pc:docMk/>
            <pc:sldMk cId="2447471097" sldId="283"/>
            <ac:picMk id="9" creationId="{F1E22C4E-E3FC-6EEA-0E6F-6E3BC89D6C01}"/>
          </ac:picMkLst>
        </pc:picChg>
      </pc:sldChg>
      <pc:sldChg chg="del">
        <pc:chgData name="Daniel Richardson" userId="b12f1a219faba2ab" providerId="LiveId" clId="{5160FCC2-4D8B-414F-83A0-2BDC7F286118}" dt="2024-07-03T08:34:16.842" v="34" actId="47"/>
        <pc:sldMkLst>
          <pc:docMk/>
          <pc:sldMk cId="3478779565" sldId="283"/>
        </pc:sldMkLst>
      </pc:sldChg>
      <pc:sldChg chg="addSp delSp modSp add mod">
        <pc:chgData name="Daniel Richardson" userId="b12f1a219faba2ab" providerId="LiveId" clId="{5160FCC2-4D8B-414F-83A0-2BDC7F286118}" dt="2024-07-03T08:44:48.943" v="440" actId="14734"/>
        <pc:sldMkLst>
          <pc:docMk/>
          <pc:sldMk cId="1349423384" sldId="284"/>
        </pc:sldMkLst>
        <pc:spChg chg="mod">
          <ac:chgData name="Daniel Richardson" userId="b12f1a219faba2ab" providerId="LiveId" clId="{5160FCC2-4D8B-414F-83A0-2BDC7F286118}" dt="2024-07-03T08:41:20.878" v="303" actId="6549"/>
          <ac:spMkLst>
            <pc:docMk/>
            <pc:sldMk cId="1349423384" sldId="284"/>
            <ac:spMk id="3" creationId="{D97C3025-9482-0753-3832-728ED6C83232}"/>
          </ac:spMkLst>
        </pc:spChg>
        <pc:spChg chg="mod">
          <ac:chgData name="Daniel Richardson" userId="b12f1a219faba2ab" providerId="LiveId" clId="{5160FCC2-4D8B-414F-83A0-2BDC7F286118}" dt="2024-07-03T08:44:29.056" v="422" actId="1076"/>
          <ac:spMkLst>
            <pc:docMk/>
            <pc:sldMk cId="1349423384" sldId="284"/>
            <ac:spMk id="7" creationId="{4A9535BA-A301-F7D7-A7CF-11CC046A108E}"/>
          </ac:spMkLst>
        </pc:spChg>
        <pc:graphicFrameChg chg="del">
          <ac:chgData name="Daniel Richardson" userId="b12f1a219faba2ab" providerId="LiveId" clId="{5160FCC2-4D8B-414F-83A0-2BDC7F286118}" dt="2024-07-03T08:37:38.220" v="74" actId="21"/>
          <ac:graphicFrameMkLst>
            <pc:docMk/>
            <pc:sldMk cId="1349423384" sldId="284"/>
            <ac:graphicFrameMk id="2" creationId="{3E05F028-573F-35D2-902B-EA0F0AB87D22}"/>
          </ac:graphicFrameMkLst>
        </pc:graphicFrameChg>
        <pc:graphicFrameChg chg="add mod modGraphic">
          <ac:chgData name="Daniel Richardson" userId="b12f1a219faba2ab" providerId="LiveId" clId="{5160FCC2-4D8B-414F-83A0-2BDC7F286118}" dt="2024-07-03T08:44:48.943" v="440" actId="14734"/>
          <ac:graphicFrameMkLst>
            <pc:docMk/>
            <pc:sldMk cId="1349423384" sldId="284"/>
            <ac:graphicFrameMk id="4" creationId="{3E05F028-573F-35D2-902B-EA0F0AB87D22}"/>
          </ac:graphicFrameMkLst>
        </pc:graphicFrameChg>
        <pc:picChg chg="del">
          <ac:chgData name="Daniel Richardson" userId="b12f1a219faba2ab" providerId="LiveId" clId="{5160FCC2-4D8B-414F-83A0-2BDC7F286118}" dt="2024-07-03T08:37:28.104" v="72" actId="478"/>
          <ac:picMkLst>
            <pc:docMk/>
            <pc:sldMk cId="1349423384" sldId="284"/>
            <ac:picMk id="9" creationId="{F1E22C4E-E3FC-6EEA-0E6F-6E3BC89D6C01}"/>
          </ac:picMkLst>
        </pc:picChg>
      </pc:sldChg>
      <pc:sldChg chg="del">
        <pc:chgData name="Daniel Richardson" userId="b12f1a219faba2ab" providerId="LiveId" clId="{5160FCC2-4D8B-414F-83A0-2BDC7F286118}" dt="2024-07-03T08:34:16.842" v="34" actId="47"/>
        <pc:sldMkLst>
          <pc:docMk/>
          <pc:sldMk cId="4065275225" sldId="284"/>
        </pc:sldMkLst>
      </pc:sldChg>
      <pc:sldChg chg="del">
        <pc:chgData name="Daniel Richardson" userId="b12f1a219faba2ab" providerId="LiveId" clId="{5160FCC2-4D8B-414F-83A0-2BDC7F286118}" dt="2024-07-03T08:34:16.842" v="34" actId="47"/>
        <pc:sldMkLst>
          <pc:docMk/>
          <pc:sldMk cId="288934085" sldId="285"/>
        </pc:sldMkLst>
      </pc:sldChg>
      <pc:sldChg chg="modSp add mod">
        <pc:chgData name="Daniel Richardson" userId="b12f1a219faba2ab" providerId="LiveId" clId="{5160FCC2-4D8B-414F-83A0-2BDC7F286118}" dt="2024-07-03T08:45:08.580" v="445" actId="20577"/>
        <pc:sldMkLst>
          <pc:docMk/>
          <pc:sldMk cId="3363525708" sldId="285"/>
        </pc:sldMkLst>
        <pc:spChg chg="mod">
          <ac:chgData name="Daniel Richardson" userId="b12f1a219faba2ab" providerId="LiveId" clId="{5160FCC2-4D8B-414F-83A0-2BDC7F286118}" dt="2024-07-03T08:41:27.315" v="307" actId="6549"/>
          <ac:spMkLst>
            <pc:docMk/>
            <pc:sldMk cId="3363525708" sldId="285"/>
            <ac:spMk id="3" creationId="{D97C3025-9482-0753-3832-728ED6C83232}"/>
          </ac:spMkLst>
        </pc:spChg>
        <pc:graphicFrameChg chg="mod modGraphic">
          <ac:chgData name="Daniel Richardson" userId="b12f1a219faba2ab" providerId="LiveId" clId="{5160FCC2-4D8B-414F-83A0-2BDC7F286118}" dt="2024-07-03T08:45:08.580" v="445" actId="20577"/>
          <ac:graphicFrameMkLst>
            <pc:docMk/>
            <pc:sldMk cId="3363525708" sldId="285"/>
            <ac:graphicFrameMk id="4" creationId="{3E05F028-573F-35D2-902B-EA0F0AB87D22}"/>
          </ac:graphicFrameMkLst>
        </pc:graphicFrameChg>
      </pc:sldChg>
      <pc:sldChg chg="del">
        <pc:chgData name="Daniel Richardson" userId="b12f1a219faba2ab" providerId="LiveId" clId="{5160FCC2-4D8B-414F-83A0-2BDC7F286118}" dt="2024-07-03T08:34:16.842" v="34" actId="47"/>
        <pc:sldMkLst>
          <pc:docMk/>
          <pc:sldMk cId="3296507658" sldId="286"/>
        </pc:sldMkLst>
      </pc:sldChg>
      <pc:sldChg chg="addSp delSp modSp add mod">
        <pc:chgData name="Daniel Richardson" userId="b12f1a219faba2ab" providerId="LiveId" clId="{5160FCC2-4D8B-414F-83A0-2BDC7F286118}" dt="2024-07-03T08:49:21.630" v="521" actId="113"/>
        <pc:sldMkLst>
          <pc:docMk/>
          <pc:sldMk cId="3777783102" sldId="286"/>
        </pc:sldMkLst>
        <pc:spChg chg="mod">
          <ac:chgData name="Daniel Richardson" userId="b12f1a219faba2ab" providerId="LiveId" clId="{5160FCC2-4D8B-414F-83A0-2BDC7F286118}" dt="2024-07-03T08:49:21.630" v="521" actId="113"/>
          <ac:spMkLst>
            <pc:docMk/>
            <pc:sldMk cId="3777783102" sldId="286"/>
            <ac:spMk id="3" creationId="{D97C3025-9482-0753-3832-728ED6C83232}"/>
          </ac:spMkLst>
        </pc:spChg>
        <pc:graphicFrameChg chg="add mod modGraphic">
          <ac:chgData name="Daniel Richardson" userId="b12f1a219faba2ab" providerId="LiveId" clId="{5160FCC2-4D8B-414F-83A0-2BDC7F286118}" dt="2024-07-03T08:48:12.020" v="497" actId="1036"/>
          <ac:graphicFrameMkLst>
            <pc:docMk/>
            <pc:sldMk cId="3777783102" sldId="286"/>
            <ac:graphicFrameMk id="2" creationId="{A14D134A-B9EE-13A5-38F3-B08439C534A4}"/>
          </ac:graphicFrameMkLst>
        </pc:graphicFrameChg>
        <pc:graphicFrameChg chg="mod modGraphic">
          <ac:chgData name="Daniel Richardson" userId="b12f1a219faba2ab" providerId="LiveId" clId="{5160FCC2-4D8B-414F-83A0-2BDC7F286118}" dt="2024-07-03T08:48:07.434" v="486" actId="1036"/>
          <ac:graphicFrameMkLst>
            <pc:docMk/>
            <pc:sldMk cId="3777783102" sldId="286"/>
            <ac:graphicFrameMk id="4" creationId="{3E05F028-573F-35D2-902B-EA0F0AB87D22}"/>
          </ac:graphicFrameMkLst>
        </pc:graphicFrameChg>
        <pc:cxnChg chg="add del mod">
          <ac:chgData name="Daniel Richardson" userId="b12f1a219faba2ab" providerId="LiveId" clId="{5160FCC2-4D8B-414F-83A0-2BDC7F286118}" dt="2024-07-03T08:48:02.684" v="480" actId="478"/>
          <ac:cxnSpMkLst>
            <pc:docMk/>
            <pc:sldMk cId="3777783102" sldId="286"/>
            <ac:cxnSpMk id="8" creationId="{7EFC3437-3726-E677-2BEC-5C11AF54F328}"/>
          </ac:cxnSpMkLst>
        </pc:cxnChg>
        <pc:cxnChg chg="add">
          <ac:chgData name="Daniel Richardson" userId="b12f1a219faba2ab" providerId="LiveId" clId="{5160FCC2-4D8B-414F-83A0-2BDC7F286118}" dt="2024-07-03T08:48:36.244" v="498" actId="11529"/>
          <ac:cxnSpMkLst>
            <pc:docMk/>
            <pc:sldMk cId="3777783102" sldId="286"/>
            <ac:cxnSpMk id="11" creationId="{AF4277CC-703F-2D64-EBFB-812CCFE00118}"/>
          </ac:cxnSpMkLst>
        </pc:cxnChg>
        <pc:cxnChg chg="add">
          <ac:chgData name="Daniel Richardson" userId="b12f1a219faba2ab" providerId="LiveId" clId="{5160FCC2-4D8B-414F-83A0-2BDC7F286118}" dt="2024-07-03T08:48:43.916" v="499" actId="11529"/>
          <ac:cxnSpMkLst>
            <pc:docMk/>
            <pc:sldMk cId="3777783102" sldId="286"/>
            <ac:cxnSpMk id="13" creationId="{399BA271-76F2-3902-2AC4-19C2FC13801F}"/>
          </ac:cxnSpMkLst>
        </pc:cxnChg>
        <pc:cxnChg chg="add mod">
          <ac:chgData name="Daniel Richardson" userId="b12f1a219faba2ab" providerId="LiveId" clId="{5160FCC2-4D8B-414F-83A0-2BDC7F286118}" dt="2024-07-03T08:49:01.537" v="502" actId="14100"/>
          <ac:cxnSpMkLst>
            <pc:docMk/>
            <pc:sldMk cId="3777783102" sldId="286"/>
            <ac:cxnSpMk id="15" creationId="{F77F5B41-725C-77DC-7E97-E28AD2CEC1E4}"/>
          </ac:cxnSpMkLst>
        </pc:cxnChg>
        <pc:cxnChg chg="add">
          <ac:chgData name="Daniel Richardson" userId="b12f1a219faba2ab" providerId="LiveId" clId="{5160FCC2-4D8B-414F-83A0-2BDC7F286118}" dt="2024-07-03T08:48:55.062" v="501" actId="11529"/>
          <ac:cxnSpMkLst>
            <pc:docMk/>
            <pc:sldMk cId="3777783102" sldId="286"/>
            <ac:cxnSpMk id="17" creationId="{96D421B2-82B6-219C-A92D-522761C2AE49}"/>
          </ac:cxnSpMkLst>
        </pc:cxnChg>
      </pc:sldChg>
      <pc:sldChg chg="modSp add mod">
        <pc:chgData name="Daniel Richardson" userId="b12f1a219faba2ab" providerId="LiveId" clId="{5160FCC2-4D8B-414F-83A0-2BDC7F286118}" dt="2024-07-03T08:50:27.503" v="614" actId="20577"/>
        <pc:sldMkLst>
          <pc:docMk/>
          <pc:sldMk cId="732941352" sldId="287"/>
        </pc:sldMkLst>
        <pc:spChg chg="mod">
          <ac:chgData name="Daniel Richardson" userId="b12f1a219faba2ab" providerId="LiveId" clId="{5160FCC2-4D8B-414F-83A0-2BDC7F286118}" dt="2024-07-03T08:50:27.503" v="614" actId="20577"/>
          <ac:spMkLst>
            <pc:docMk/>
            <pc:sldMk cId="732941352" sldId="287"/>
            <ac:spMk id="3" creationId="{D97C3025-9482-0753-3832-728ED6C83232}"/>
          </ac:spMkLst>
        </pc:spChg>
        <pc:spChg chg="mod">
          <ac:chgData name="Daniel Richardson" userId="b12f1a219faba2ab" providerId="LiveId" clId="{5160FCC2-4D8B-414F-83A0-2BDC7F286118}" dt="2024-07-03T08:49:33.663" v="543" actId="20577"/>
          <ac:spMkLst>
            <pc:docMk/>
            <pc:sldMk cId="732941352" sldId="287"/>
            <ac:spMk id="6" creationId="{FCDF00AB-9705-8A7C-C4BE-0CAF2033D468}"/>
          </ac:spMkLst>
        </pc:spChg>
        <pc:picChg chg="mod">
          <ac:chgData name="Daniel Richardson" userId="b12f1a219faba2ab" providerId="LiveId" clId="{5160FCC2-4D8B-414F-83A0-2BDC7F286118}" dt="2024-07-03T08:49:39.382" v="544" actId="14826"/>
          <ac:picMkLst>
            <pc:docMk/>
            <pc:sldMk cId="732941352" sldId="287"/>
            <ac:picMk id="9" creationId="{F1E22C4E-E3FC-6EEA-0E6F-6E3BC89D6C01}"/>
          </ac:picMkLst>
        </pc:picChg>
      </pc:sldChg>
      <pc:sldChg chg="del">
        <pc:chgData name="Daniel Richardson" userId="b12f1a219faba2ab" providerId="LiveId" clId="{5160FCC2-4D8B-414F-83A0-2BDC7F286118}" dt="2024-07-03T08:34:16.842" v="34" actId="47"/>
        <pc:sldMkLst>
          <pc:docMk/>
          <pc:sldMk cId="2028347810" sldId="287"/>
        </pc:sldMkLst>
      </pc:sldChg>
      <pc:sldChg chg="modSp add mod">
        <pc:chgData name="Daniel Richardson" userId="b12f1a219faba2ab" providerId="LiveId" clId="{5160FCC2-4D8B-414F-83A0-2BDC7F286118}" dt="2024-07-03T08:51:45.895" v="737" actId="20577"/>
        <pc:sldMkLst>
          <pc:docMk/>
          <pc:sldMk cId="547090305" sldId="288"/>
        </pc:sldMkLst>
        <pc:spChg chg="mod">
          <ac:chgData name="Daniel Richardson" userId="b12f1a219faba2ab" providerId="LiveId" clId="{5160FCC2-4D8B-414F-83A0-2BDC7F286118}" dt="2024-07-03T08:51:45.895" v="737" actId="20577"/>
          <ac:spMkLst>
            <pc:docMk/>
            <pc:sldMk cId="547090305" sldId="288"/>
            <ac:spMk id="3" creationId="{D97C3025-9482-0753-3832-728ED6C83232}"/>
          </ac:spMkLst>
        </pc:spChg>
        <pc:spChg chg="mod">
          <ac:chgData name="Daniel Richardson" userId="b12f1a219faba2ab" providerId="LiveId" clId="{5160FCC2-4D8B-414F-83A0-2BDC7F286118}" dt="2024-07-03T08:50:43.875" v="616"/>
          <ac:spMkLst>
            <pc:docMk/>
            <pc:sldMk cId="547090305" sldId="288"/>
            <ac:spMk id="6" creationId="{FCDF00AB-9705-8A7C-C4BE-0CAF2033D468}"/>
          </ac:spMkLst>
        </pc:spChg>
        <pc:picChg chg="mod">
          <ac:chgData name="Daniel Richardson" userId="b12f1a219faba2ab" providerId="LiveId" clId="{5160FCC2-4D8B-414F-83A0-2BDC7F286118}" dt="2024-07-03T08:50:50.485" v="618" actId="14826"/>
          <ac:picMkLst>
            <pc:docMk/>
            <pc:sldMk cId="547090305" sldId="288"/>
            <ac:picMk id="9" creationId="{F1E22C4E-E3FC-6EEA-0E6F-6E3BC89D6C01}"/>
          </ac:picMkLst>
        </pc:picChg>
      </pc:sldChg>
      <pc:sldChg chg="del">
        <pc:chgData name="Daniel Richardson" userId="b12f1a219faba2ab" providerId="LiveId" clId="{5160FCC2-4D8B-414F-83A0-2BDC7F286118}" dt="2024-07-03T08:34:16.842" v="34" actId="47"/>
        <pc:sldMkLst>
          <pc:docMk/>
          <pc:sldMk cId="1947202071" sldId="288"/>
        </pc:sldMkLst>
      </pc:sldChg>
      <pc:sldChg chg="del">
        <pc:chgData name="Daniel Richardson" userId="b12f1a219faba2ab" providerId="LiveId" clId="{5160FCC2-4D8B-414F-83A0-2BDC7F286118}" dt="2024-07-03T08:34:16.842" v="34" actId="47"/>
        <pc:sldMkLst>
          <pc:docMk/>
          <pc:sldMk cId="2495451953" sldId="289"/>
        </pc:sldMkLst>
      </pc:sldChg>
      <pc:sldChg chg="addSp delSp modSp add mod">
        <pc:chgData name="Daniel Richardson" userId="b12f1a219faba2ab" providerId="LiveId" clId="{5160FCC2-4D8B-414F-83A0-2BDC7F286118}" dt="2024-07-03T08:54:32.502" v="875" actId="1035"/>
        <pc:sldMkLst>
          <pc:docMk/>
          <pc:sldMk cId="2938976323" sldId="289"/>
        </pc:sldMkLst>
        <pc:spChg chg="mod">
          <ac:chgData name="Daniel Richardson" userId="b12f1a219faba2ab" providerId="LiveId" clId="{5160FCC2-4D8B-414F-83A0-2BDC7F286118}" dt="2024-07-03T08:54:28.461" v="853" actId="20577"/>
          <ac:spMkLst>
            <pc:docMk/>
            <pc:sldMk cId="2938976323" sldId="289"/>
            <ac:spMk id="3" creationId="{D97C3025-9482-0753-3832-728ED6C83232}"/>
          </ac:spMkLst>
        </pc:spChg>
        <pc:picChg chg="add mod">
          <ac:chgData name="Daniel Richardson" userId="b12f1a219faba2ab" providerId="LiveId" clId="{5160FCC2-4D8B-414F-83A0-2BDC7F286118}" dt="2024-07-03T08:52:42.867" v="775" actId="1036"/>
          <ac:picMkLst>
            <pc:docMk/>
            <pc:sldMk cId="2938976323" sldId="289"/>
            <ac:picMk id="2" creationId="{4B7957AF-075E-F785-B640-B453618E810D}"/>
          </ac:picMkLst>
        </pc:picChg>
        <pc:picChg chg="add mod">
          <ac:chgData name="Daniel Richardson" userId="b12f1a219faba2ab" providerId="LiveId" clId="{5160FCC2-4D8B-414F-83A0-2BDC7F286118}" dt="2024-07-03T08:54:32.502" v="875" actId="1035"/>
          <ac:picMkLst>
            <pc:docMk/>
            <pc:sldMk cId="2938976323" sldId="289"/>
            <ac:picMk id="4" creationId="{86C0472F-3E24-290A-55DA-49BFBD97BC6E}"/>
          </ac:picMkLst>
        </pc:picChg>
        <pc:picChg chg="del">
          <ac:chgData name="Daniel Richardson" userId="b12f1a219faba2ab" providerId="LiveId" clId="{5160FCC2-4D8B-414F-83A0-2BDC7F286118}" dt="2024-07-03T08:53:33.501" v="809" actId="478"/>
          <ac:picMkLst>
            <pc:docMk/>
            <pc:sldMk cId="2938976323" sldId="289"/>
            <ac:picMk id="9" creationId="{F1E22C4E-E3FC-6EEA-0E6F-6E3BC89D6C01}"/>
          </ac:picMkLst>
        </pc:picChg>
      </pc:sldChg>
      <pc:sldChg chg="del">
        <pc:chgData name="Daniel Richardson" userId="b12f1a219faba2ab" providerId="LiveId" clId="{5160FCC2-4D8B-414F-83A0-2BDC7F286118}" dt="2024-07-03T08:34:16.842" v="34" actId="47"/>
        <pc:sldMkLst>
          <pc:docMk/>
          <pc:sldMk cId="745782137" sldId="290"/>
        </pc:sldMkLst>
      </pc:sldChg>
      <pc:sldChg chg="addSp delSp modSp add mod">
        <pc:chgData name="Daniel Richardson" userId="b12f1a219faba2ab" providerId="LiveId" clId="{5160FCC2-4D8B-414F-83A0-2BDC7F286118}" dt="2024-07-03T08:55:52.142" v="920" actId="1036"/>
        <pc:sldMkLst>
          <pc:docMk/>
          <pc:sldMk cId="1226778224" sldId="290"/>
        </pc:sldMkLst>
        <pc:spChg chg="mod">
          <ac:chgData name="Daniel Richardson" userId="b12f1a219faba2ab" providerId="LiveId" clId="{5160FCC2-4D8B-414F-83A0-2BDC7F286118}" dt="2024-07-03T08:55:48.970" v="916" actId="20577"/>
          <ac:spMkLst>
            <pc:docMk/>
            <pc:sldMk cId="1226778224" sldId="290"/>
            <ac:spMk id="3" creationId="{D97C3025-9482-0753-3832-728ED6C83232}"/>
          </ac:spMkLst>
        </pc:spChg>
        <pc:picChg chg="del">
          <ac:chgData name="Daniel Richardson" userId="b12f1a219faba2ab" providerId="LiveId" clId="{5160FCC2-4D8B-414F-83A0-2BDC7F286118}" dt="2024-07-03T08:53:45.263" v="812" actId="478"/>
          <ac:picMkLst>
            <pc:docMk/>
            <pc:sldMk cId="1226778224" sldId="290"/>
            <ac:picMk id="2" creationId="{4B7957AF-075E-F785-B640-B453618E810D}"/>
          </ac:picMkLst>
        </pc:picChg>
        <pc:picChg chg="del">
          <ac:chgData name="Daniel Richardson" userId="b12f1a219faba2ab" providerId="LiveId" clId="{5160FCC2-4D8B-414F-83A0-2BDC7F286118}" dt="2024-07-03T08:53:45.827" v="813" actId="478"/>
          <ac:picMkLst>
            <pc:docMk/>
            <pc:sldMk cId="1226778224" sldId="290"/>
            <ac:picMk id="4" creationId="{86C0472F-3E24-290A-55DA-49BFBD97BC6E}"/>
          </ac:picMkLst>
        </pc:picChg>
        <pc:picChg chg="add mod">
          <ac:chgData name="Daniel Richardson" userId="b12f1a219faba2ab" providerId="LiveId" clId="{5160FCC2-4D8B-414F-83A0-2BDC7F286118}" dt="2024-07-03T08:55:52.142" v="920" actId="1036"/>
          <ac:picMkLst>
            <pc:docMk/>
            <pc:sldMk cId="1226778224" sldId="290"/>
            <ac:picMk id="5" creationId="{F9E8421A-62C6-D441-8005-0BA6EBB96658}"/>
          </ac:picMkLst>
        </pc:picChg>
        <pc:picChg chg="add del mod">
          <ac:chgData name="Daniel Richardson" userId="b12f1a219faba2ab" providerId="LiveId" clId="{5160FCC2-4D8B-414F-83A0-2BDC7F286118}" dt="2024-07-03T08:55:45.583" v="914" actId="478"/>
          <ac:picMkLst>
            <pc:docMk/>
            <pc:sldMk cId="1226778224" sldId="290"/>
            <ac:picMk id="8" creationId="{0600DE12-0071-3A16-CC7D-6F302941F3F7}"/>
          </ac:picMkLst>
        </pc:picChg>
      </pc:sldChg>
      <pc:sldChg chg="delSp modSp add mod">
        <pc:chgData name="Daniel Richardson" userId="b12f1a219faba2ab" providerId="LiveId" clId="{5160FCC2-4D8B-414F-83A0-2BDC7F286118}" dt="2024-07-03T08:56:35.096" v="951" actId="20577"/>
        <pc:sldMkLst>
          <pc:docMk/>
          <pc:sldMk cId="2779784156" sldId="291"/>
        </pc:sldMkLst>
        <pc:spChg chg="mod">
          <ac:chgData name="Daniel Richardson" userId="b12f1a219faba2ab" providerId="LiveId" clId="{5160FCC2-4D8B-414F-83A0-2BDC7F286118}" dt="2024-07-03T08:56:35.096" v="951" actId="20577"/>
          <ac:spMkLst>
            <pc:docMk/>
            <pc:sldMk cId="2779784156" sldId="291"/>
            <ac:spMk id="3" creationId="{D97C3025-9482-0753-3832-728ED6C83232}"/>
          </ac:spMkLst>
        </pc:spChg>
        <pc:picChg chg="del">
          <ac:chgData name="Daniel Richardson" userId="b12f1a219faba2ab" providerId="LiveId" clId="{5160FCC2-4D8B-414F-83A0-2BDC7F286118}" dt="2024-07-03T08:55:54.946" v="921" actId="478"/>
          <ac:picMkLst>
            <pc:docMk/>
            <pc:sldMk cId="2779784156" sldId="291"/>
            <ac:picMk id="5" creationId="{F9E8421A-62C6-D441-8005-0BA6EBB96658}"/>
          </ac:picMkLst>
        </pc:picChg>
        <pc:picChg chg="mod">
          <ac:chgData name="Daniel Richardson" userId="b12f1a219faba2ab" providerId="LiveId" clId="{5160FCC2-4D8B-414F-83A0-2BDC7F286118}" dt="2024-07-03T08:56:15.729" v="939" actId="1076"/>
          <ac:picMkLst>
            <pc:docMk/>
            <pc:sldMk cId="2779784156" sldId="291"/>
            <ac:picMk id="8" creationId="{0600DE12-0071-3A16-CC7D-6F302941F3F7}"/>
          </ac:picMkLst>
        </pc:picChg>
      </pc:sldChg>
      <pc:sldChg chg="del">
        <pc:chgData name="Daniel Richardson" userId="b12f1a219faba2ab" providerId="LiveId" clId="{5160FCC2-4D8B-414F-83A0-2BDC7F286118}" dt="2024-07-03T08:34:16.842" v="34" actId="47"/>
        <pc:sldMkLst>
          <pc:docMk/>
          <pc:sldMk cId="3146294582" sldId="291"/>
        </pc:sldMkLst>
      </pc:sldChg>
      <pc:sldChg chg="del">
        <pc:chgData name="Daniel Richardson" userId="b12f1a219faba2ab" providerId="LiveId" clId="{5160FCC2-4D8B-414F-83A0-2BDC7F286118}" dt="2024-07-03T08:34:16.842" v="34" actId="47"/>
        <pc:sldMkLst>
          <pc:docMk/>
          <pc:sldMk cId="4119212836" sldId="292"/>
        </pc:sldMkLst>
      </pc:sldChg>
    </pc:docChg>
  </pc:docChgLst>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docChgLst>
    <pc:chgData name="Daniel Richardson" userId="b12f1a219faba2ab" providerId="LiveId" clId="{CE146160-B164-4EC4-B5A6-62EDE5EA8E1E}"/>
    <pc:docChg chg="undo custSel addSld modSld">
      <pc:chgData name="Daniel Richardson" userId="b12f1a219faba2ab" providerId="LiveId" clId="{CE146160-B164-4EC4-B5A6-62EDE5EA8E1E}" dt="2024-08-01T12:55:47.339" v="78"/>
      <pc:docMkLst>
        <pc:docMk/>
      </pc:docMkLst>
      <pc:sldChg chg="modSp">
        <pc:chgData name="Daniel Richardson" userId="b12f1a219faba2ab" providerId="LiveId" clId="{CE146160-B164-4EC4-B5A6-62EDE5EA8E1E}" dt="2024-08-01T12:55:19.859" v="0"/>
        <pc:sldMkLst>
          <pc:docMk/>
          <pc:sldMk cId="1464883447" sldId="257"/>
        </pc:sldMkLst>
        <pc:spChg chg="mod">
          <ac:chgData name="Daniel Richardson" userId="b12f1a219faba2ab" providerId="LiveId" clId="{CE146160-B164-4EC4-B5A6-62EDE5EA8E1E}" dt="2024-08-01T12:55:19.859" v="0"/>
          <ac:spMkLst>
            <pc:docMk/>
            <pc:sldMk cId="1464883447" sldId="257"/>
            <ac:spMk id="3" creationId="{D97C3025-9482-0753-3832-728ED6C83232}"/>
          </ac:spMkLst>
        </pc:spChg>
        <pc:spChg chg="mod">
          <ac:chgData name="Daniel Richardson" userId="b12f1a219faba2ab" providerId="LiveId" clId="{CE146160-B164-4EC4-B5A6-62EDE5EA8E1E}" dt="2024-08-01T12:55:19.859" v="0"/>
          <ac:spMkLst>
            <pc:docMk/>
            <pc:sldMk cId="1464883447" sldId="257"/>
            <ac:spMk id="6" creationId="{FCDF00AB-9705-8A7C-C4BE-0CAF2033D468}"/>
          </ac:spMkLst>
        </pc:spChg>
        <pc:picChg chg="mod">
          <ac:chgData name="Daniel Richardson" userId="b12f1a219faba2ab" providerId="LiveId" clId="{CE146160-B164-4EC4-B5A6-62EDE5EA8E1E}" dt="2024-08-01T12:55:19.859" v="0"/>
          <ac:picMkLst>
            <pc:docMk/>
            <pc:sldMk cId="1464883447" sldId="257"/>
            <ac:picMk id="4" creationId="{9C5DAD78-1CA7-0C74-492D-C21D09B514DD}"/>
          </ac:picMkLst>
        </pc:picChg>
      </pc:sldChg>
      <pc:sldChg chg="modSp mod modClrScheme chgLayout">
        <pc:chgData name="Daniel Richardson" userId="b12f1a219faba2ab" providerId="LiveId" clId="{CE146160-B164-4EC4-B5A6-62EDE5EA8E1E}" dt="2024-08-01T12:55:24.201" v="2" actId="700"/>
        <pc:sldMkLst>
          <pc:docMk/>
          <pc:sldMk cId="2284919758" sldId="262"/>
        </pc:sldMkLst>
        <pc:spChg chg="mod ord">
          <ac:chgData name="Daniel Richardson" userId="b12f1a219faba2ab" providerId="LiveId" clId="{CE146160-B164-4EC4-B5A6-62EDE5EA8E1E}" dt="2024-08-01T12:55:24.201" v="2" actId="700"/>
          <ac:spMkLst>
            <pc:docMk/>
            <pc:sldMk cId="2284919758" sldId="262"/>
            <ac:spMk id="3" creationId="{D97C3025-9482-0753-3832-728ED6C83232}"/>
          </ac:spMkLst>
        </pc:spChg>
        <pc:spChg chg="mod ord">
          <ac:chgData name="Daniel Richardson" userId="b12f1a219faba2ab" providerId="LiveId" clId="{CE146160-B164-4EC4-B5A6-62EDE5EA8E1E}" dt="2024-08-01T12:55:24.201" v="2" actId="700"/>
          <ac:spMkLst>
            <pc:docMk/>
            <pc:sldMk cId="2284919758" sldId="262"/>
            <ac:spMk id="6" creationId="{FCDF00AB-9705-8A7C-C4BE-0CAF2033D468}"/>
          </ac:spMkLst>
        </pc:spChg>
        <pc:picChg chg="mod ord">
          <ac:chgData name="Daniel Richardson" userId="b12f1a219faba2ab" providerId="LiveId" clId="{CE146160-B164-4EC4-B5A6-62EDE5EA8E1E}" dt="2024-08-01T12:55:24.201" v="2" actId="700"/>
          <ac:picMkLst>
            <pc:docMk/>
            <pc:sldMk cId="2284919758" sldId="262"/>
            <ac:picMk id="8" creationId="{30F50B50-B83A-93C4-4EAA-396832E1CC55}"/>
          </ac:picMkLst>
        </pc:picChg>
      </pc:sldChg>
      <pc:sldChg chg="modSp">
        <pc:chgData name="Daniel Richardson" userId="b12f1a219faba2ab" providerId="LiveId" clId="{CE146160-B164-4EC4-B5A6-62EDE5EA8E1E}" dt="2024-08-01T12:55:19.859" v="0"/>
        <pc:sldMkLst>
          <pc:docMk/>
          <pc:sldMk cId="2255098656" sldId="282"/>
        </pc:sldMkLst>
        <pc:spChg chg="mod">
          <ac:chgData name="Daniel Richardson" userId="b12f1a219faba2ab" providerId="LiveId" clId="{CE146160-B164-4EC4-B5A6-62EDE5EA8E1E}" dt="2024-08-01T12:55:19.859" v="0"/>
          <ac:spMkLst>
            <pc:docMk/>
            <pc:sldMk cId="2255098656" sldId="282"/>
            <ac:spMk id="3" creationId="{D97C3025-9482-0753-3832-728ED6C83232}"/>
          </ac:spMkLst>
        </pc:spChg>
        <pc:spChg chg="mod">
          <ac:chgData name="Daniel Richardson" userId="b12f1a219faba2ab" providerId="LiveId" clId="{CE146160-B164-4EC4-B5A6-62EDE5EA8E1E}" dt="2024-08-01T12:55:19.859" v="0"/>
          <ac:spMkLst>
            <pc:docMk/>
            <pc:sldMk cId="2255098656" sldId="282"/>
            <ac:spMk id="6" creationId="{FCDF00AB-9705-8A7C-C4BE-0CAF2033D468}"/>
          </ac:spMkLst>
        </pc:spChg>
        <pc:picChg chg="mod">
          <ac:chgData name="Daniel Richardson" userId="b12f1a219faba2ab" providerId="LiveId" clId="{CE146160-B164-4EC4-B5A6-62EDE5EA8E1E}" dt="2024-08-01T12:55:19.859" v="0"/>
          <ac:picMkLst>
            <pc:docMk/>
            <pc:sldMk cId="2255098656" sldId="282"/>
            <ac:picMk id="8" creationId="{30F50B50-B83A-93C4-4EAA-396832E1CC55}"/>
          </ac:picMkLst>
        </pc:picChg>
      </pc:sldChg>
      <pc:sldChg chg="modSp">
        <pc:chgData name="Daniel Richardson" userId="b12f1a219faba2ab" providerId="LiveId" clId="{CE146160-B164-4EC4-B5A6-62EDE5EA8E1E}" dt="2024-08-01T12:55:19.859" v="0"/>
        <pc:sldMkLst>
          <pc:docMk/>
          <pc:sldMk cId="2447471097" sldId="283"/>
        </pc:sldMkLst>
        <pc:spChg chg="mod">
          <ac:chgData name="Daniel Richardson" userId="b12f1a219faba2ab" providerId="LiveId" clId="{CE146160-B164-4EC4-B5A6-62EDE5EA8E1E}" dt="2024-08-01T12:55:19.859" v="0"/>
          <ac:spMkLst>
            <pc:docMk/>
            <pc:sldMk cId="2447471097" sldId="283"/>
            <ac:spMk id="3" creationId="{D97C3025-9482-0753-3832-728ED6C83232}"/>
          </ac:spMkLst>
        </pc:spChg>
        <pc:spChg chg="mod">
          <ac:chgData name="Daniel Richardson" userId="b12f1a219faba2ab" providerId="LiveId" clId="{CE146160-B164-4EC4-B5A6-62EDE5EA8E1E}" dt="2024-08-01T12:55:19.859" v="0"/>
          <ac:spMkLst>
            <pc:docMk/>
            <pc:sldMk cId="2447471097" sldId="283"/>
            <ac:spMk id="6" creationId="{FCDF00AB-9705-8A7C-C4BE-0CAF2033D468}"/>
          </ac:spMkLst>
        </pc:spChg>
        <pc:picChg chg="mod">
          <ac:chgData name="Daniel Richardson" userId="b12f1a219faba2ab" providerId="LiveId" clId="{CE146160-B164-4EC4-B5A6-62EDE5EA8E1E}" dt="2024-08-01T12:55:19.859" v="0"/>
          <ac:picMkLst>
            <pc:docMk/>
            <pc:sldMk cId="2447471097" sldId="283"/>
            <ac:picMk id="4" creationId="{A35B4BF4-E2E1-E5AE-AEAF-96BBC2225F98}"/>
          </ac:picMkLst>
        </pc:picChg>
      </pc:sldChg>
      <pc:sldChg chg="modSp">
        <pc:chgData name="Daniel Richardson" userId="b12f1a219faba2ab" providerId="LiveId" clId="{CE146160-B164-4EC4-B5A6-62EDE5EA8E1E}" dt="2024-08-01T12:55:19.859" v="0"/>
        <pc:sldMkLst>
          <pc:docMk/>
          <pc:sldMk cId="1349423384" sldId="284"/>
        </pc:sldMkLst>
        <pc:spChg chg="mod">
          <ac:chgData name="Daniel Richardson" userId="b12f1a219faba2ab" providerId="LiveId" clId="{CE146160-B164-4EC4-B5A6-62EDE5EA8E1E}" dt="2024-08-01T12:55:19.859" v="0"/>
          <ac:spMkLst>
            <pc:docMk/>
            <pc:sldMk cId="1349423384" sldId="284"/>
            <ac:spMk id="3" creationId="{D97C3025-9482-0753-3832-728ED6C83232}"/>
          </ac:spMkLst>
        </pc:spChg>
        <pc:spChg chg="mod">
          <ac:chgData name="Daniel Richardson" userId="b12f1a219faba2ab" providerId="LiveId" clId="{CE146160-B164-4EC4-B5A6-62EDE5EA8E1E}" dt="2024-08-01T12:55:19.859" v="0"/>
          <ac:spMkLst>
            <pc:docMk/>
            <pc:sldMk cId="1349423384" sldId="284"/>
            <ac:spMk id="6" creationId="{FCDF00AB-9705-8A7C-C4BE-0CAF2033D468}"/>
          </ac:spMkLst>
        </pc:spChg>
        <pc:picChg chg="mod">
          <ac:chgData name="Daniel Richardson" userId="b12f1a219faba2ab" providerId="LiveId" clId="{CE146160-B164-4EC4-B5A6-62EDE5EA8E1E}" dt="2024-08-01T12:55:19.859" v="0"/>
          <ac:picMkLst>
            <pc:docMk/>
            <pc:sldMk cId="1349423384" sldId="284"/>
            <ac:picMk id="5" creationId="{94AC5ED3-A3B4-BB96-C7EC-737927BC3A27}"/>
          </ac:picMkLst>
        </pc:picChg>
      </pc:sldChg>
      <pc:sldChg chg="modSp">
        <pc:chgData name="Daniel Richardson" userId="b12f1a219faba2ab" providerId="LiveId" clId="{CE146160-B164-4EC4-B5A6-62EDE5EA8E1E}" dt="2024-08-01T12:55:19.859" v="0"/>
        <pc:sldMkLst>
          <pc:docMk/>
          <pc:sldMk cId="3363525708" sldId="285"/>
        </pc:sldMkLst>
        <pc:spChg chg="mod">
          <ac:chgData name="Daniel Richardson" userId="b12f1a219faba2ab" providerId="LiveId" clId="{CE146160-B164-4EC4-B5A6-62EDE5EA8E1E}" dt="2024-08-01T12:55:19.859" v="0"/>
          <ac:spMkLst>
            <pc:docMk/>
            <pc:sldMk cId="3363525708" sldId="285"/>
            <ac:spMk id="3" creationId="{D97C3025-9482-0753-3832-728ED6C83232}"/>
          </ac:spMkLst>
        </pc:spChg>
        <pc:spChg chg="mod">
          <ac:chgData name="Daniel Richardson" userId="b12f1a219faba2ab" providerId="LiveId" clId="{CE146160-B164-4EC4-B5A6-62EDE5EA8E1E}" dt="2024-08-01T12:55:19.859" v="0"/>
          <ac:spMkLst>
            <pc:docMk/>
            <pc:sldMk cId="3363525708" sldId="285"/>
            <ac:spMk id="6" creationId="{FCDF00AB-9705-8A7C-C4BE-0CAF2033D468}"/>
          </ac:spMkLst>
        </pc:spChg>
        <pc:picChg chg="mod">
          <ac:chgData name="Daniel Richardson" userId="b12f1a219faba2ab" providerId="LiveId" clId="{CE146160-B164-4EC4-B5A6-62EDE5EA8E1E}" dt="2024-08-01T12:55:19.859" v="0"/>
          <ac:picMkLst>
            <pc:docMk/>
            <pc:sldMk cId="3363525708" sldId="285"/>
            <ac:picMk id="5" creationId="{5CE48182-F2C2-694B-003D-958F3D3C07F4}"/>
          </ac:picMkLst>
        </pc:picChg>
      </pc:sldChg>
      <pc:sldChg chg="modSp">
        <pc:chgData name="Daniel Richardson" userId="b12f1a219faba2ab" providerId="LiveId" clId="{CE146160-B164-4EC4-B5A6-62EDE5EA8E1E}" dt="2024-08-01T12:55:19.859" v="0"/>
        <pc:sldMkLst>
          <pc:docMk/>
          <pc:sldMk cId="3777783102" sldId="286"/>
        </pc:sldMkLst>
        <pc:spChg chg="mod">
          <ac:chgData name="Daniel Richardson" userId="b12f1a219faba2ab" providerId="LiveId" clId="{CE146160-B164-4EC4-B5A6-62EDE5EA8E1E}" dt="2024-08-01T12:55:19.859" v="0"/>
          <ac:spMkLst>
            <pc:docMk/>
            <pc:sldMk cId="3777783102" sldId="286"/>
            <ac:spMk id="3" creationId="{D97C3025-9482-0753-3832-728ED6C83232}"/>
          </ac:spMkLst>
        </pc:spChg>
        <pc:spChg chg="mod">
          <ac:chgData name="Daniel Richardson" userId="b12f1a219faba2ab" providerId="LiveId" clId="{CE146160-B164-4EC4-B5A6-62EDE5EA8E1E}" dt="2024-08-01T12:55:19.859" v="0"/>
          <ac:spMkLst>
            <pc:docMk/>
            <pc:sldMk cId="3777783102" sldId="286"/>
            <ac:spMk id="6" creationId="{FCDF00AB-9705-8A7C-C4BE-0CAF2033D468}"/>
          </ac:spMkLst>
        </pc:spChg>
        <pc:picChg chg="mod">
          <ac:chgData name="Daniel Richardson" userId="b12f1a219faba2ab" providerId="LiveId" clId="{CE146160-B164-4EC4-B5A6-62EDE5EA8E1E}" dt="2024-08-01T12:55:19.859" v="0"/>
          <ac:picMkLst>
            <pc:docMk/>
            <pc:sldMk cId="3777783102" sldId="286"/>
            <ac:picMk id="8" creationId="{9D4BA5FD-5572-52BA-B484-50DA3BC1A10F}"/>
          </ac:picMkLst>
        </pc:picChg>
      </pc:sldChg>
      <pc:sldChg chg="modSp">
        <pc:chgData name="Daniel Richardson" userId="b12f1a219faba2ab" providerId="LiveId" clId="{CE146160-B164-4EC4-B5A6-62EDE5EA8E1E}" dt="2024-08-01T12:55:19.859" v="0"/>
        <pc:sldMkLst>
          <pc:docMk/>
          <pc:sldMk cId="732941352" sldId="287"/>
        </pc:sldMkLst>
        <pc:spChg chg="mod">
          <ac:chgData name="Daniel Richardson" userId="b12f1a219faba2ab" providerId="LiveId" clId="{CE146160-B164-4EC4-B5A6-62EDE5EA8E1E}" dt="2024-08-01T12:55:19.859" v="0"/>
          <ac:spMkLst>
            <pc:docMk/>
            <pc:sldMk cId="732941352" sldId="287"/>
            <ac:spMk id="3" creationId="{D97C3025-9482-0753-3832-728ED6C83232}"/>
          </ac:spMkLst>
        </pc:spChg>
        <pc:spChg chg="mod">
          <ac:chgData name="Daniel Richardson" userId="b12f1a219faba2ab" providerId="LiveId" clId="{CE146160-B164-4EC4-B5A6-62EDE5EA8E1E}" dt="2024-08-01T12:55:19.859" v="0"/>
          <ac:spMkLst>
            <pc:docMk/>
            <pc:sldMk cId="732941352" sldId="287"/>
            <ac:spMk id="6" creationId="{FCDF00AB-9705-8A7C-C4BE-0CAF2033D468}"/>
          </ac:spMkLst>
        </pc:spChg>
        <pc:picChg chg="mod">
          <ac:chgData name="Daniel Richardson" userId="b12f1a219faba2ab" providerId="LiveId" clId="{CE146160-B164-4EC4-B5A6-62EDE5EA8E1E}" dt="2024-08-01T12:55:19.859" v="0"/>
          <ac:picMkLst>
            <pc:docMk/>
            <pc:sldMk cId="732941352" sldId="287"/>
            <ac:picMk id="4" creationId="{1F210C93-5280-AFCD-08BA-C3274AB612AC}"/>
          </ac:picMkLst>
        </pc:picChg>
      </pc:sldChg>
      <pc:sldChg chg="modSp">
        <pc:chgData name="Daniel Richardson" userId="b12f1a219faba2ab" providerId="LiveId" clId="{CE146160-B164-4EC4-B5A6-62EDE5EA8E1E}" dt="2024-08-01T12:55:19.859" v="0"/>
        <pc:sldMkLst>
          <pc:docMk/>
          <pc:sldMk cId="547090305" sldId="288"/>
        </pc:sldMkLst>
        <pc:spChg chg="mod">
          <ac:chgData name="Daniel Richardson" userId="b12f1a219faba2ab" providerId="LiveId" clId="{CE146160-B164-4EC4-B5A6-62EDE5EA8E1E}" dt="2024-08-01T12:55:19.859" v="0"/>
          <ac:spMkLst>
            <pc:docMk/>
            <pc:sldMk cId="547090305" sldId="288"/>
            <ac:spMk id="3" creationId="{D97C3025-9482-0753-3832-728ED6C83232}"/>
          </ac:spMkLst>
        </pc:spChg>
        <pc:spChg chg="mod">
          <ac:chgData name="Daniel Richardson" userId="b12f1a219faba2ab" providerId="LiveId" clId="{CE146160-B164-4EC4-B5A6-62EDE5EA8E1E}" dt="2024-08-01T12:55:19.859" v="0"/>
          <ac:spMkLst>
            <pc:docMk/>
            <pc:sldMk cId="547090305" sldId="288"/>
            <ac:spMk id="6" creationId="{FCDF00AB-9705-8A7C-C4BE-0CAF2033D468}"/>
          </ac:spMkLst>
        </pc:spChg>
        <pc:picChg chg="mod">
          <ac:chgData name="Daniel Richardson" userId="b12f1a219faba2ab" providerId="LiveId" clId="{CE146160-B164-4EC4-B5A6-62EDE5EA8E1E}" dt="2024-08-01T12:55:19.859" v="0"/>
          <ac:picMkLst>
            <pc:docMk/>
            <pc:sldMk cId="547090305" sldId="288"/>
            <ac:picMk id="4" creationId="{25BEAF31-6756-6BE9-6268-0A5D24B47450}"/>
          </ac:picMkLst>
        </pc:picChg>
      </pc:sldChg>
      <pc:sldChg chg="modSp">
        <pc:chgData name="Daniel Richardson" userId="b12f1a219faba2ab" providerId="LiveId" clId="{CE146160-B164-4EC4-B5A6-62EDE5EA8E1E}" dt="2024-08-01T12:55:19.859" v="0"/>
        <pc:sldMkLst>
          <pc:docMk/>
          <pc:sldMk cId="2938976323" sldId="289"/>
        </pc:sldMkLst>
        <pc:spChg chg="mod">
          <ac:chgData name="Daniel Richardson" userId="b12f1a219faba2ab" providerId="LiveId" clId="{CE146160-B164-4EC4-B5A6-62EDE5EA8E1E}" dt="2024-08-01T12:55:19.859" v="0"/>
          <ac:spMkLst>
            <pc:docMk/>
            <pc:sldMk cId="2938976323" sldId="289"/>
            <ac:spMk id="3" creationId="{D97C3025-9482-0753-3832-728ED6C83232}"/>
          </ac:spMkLst>
        </pc:spChg>
        <pc:spChg chg="mod">
          <ac:chgData name="Daniel Richardson" userId="b12f1a219faba2ab" providerId="LiveId" clId="{CE146160-B164-4EC4-B5A6-62EDE5EA8E1E}" dt="2024-08-01T12:55:19.859" v="0"/>
          <ac:spMkLst>
            <pc:docMk/>
            <pc:sldMk cId="2938976323" sldId="289"/>
            <ac:spMk id="6" creationId="{FCDF00AB-9705-8A7C-C4BE-0CAF2033D468}"/>
          </ac:spMkLst>
        </pc:spChg>
        <pc:picChg chg="mod">
          <ac:chgData name="Daniel Richardson" userId="b12f1a219faba2ab" providerId="LiveId" clId="{CE146160-B164-4EC4-B5A6-62EDE5EA8E1E}" dt="2024-08-01T12:55:19.859" v="0"/>
          <ac:picMkLst>
            <pc:docMk/>
            <pc:sldMk cId="2938976323" sldId="289"/>
            <ac:picMk id="8" creationId="{4513F07F-7EED-2D4C-A750-9E6F4E81134A}"/>
          </ac:picMkLst>
        </pc:picChg>
      </pc:sldChg>
      <pc:sldChg chg="modSp">
        <pc:chgData name="Daniel Richardson" userId="b12f1a219faba2ab" providerId="LiveId" clId="{CE146160-B164-4EC4-B5A6-62EDE5EA8E1E}" dt="2024-08-01T12:55:19.859" v="0"/>
        <pc:sldMkLst>
          <pc:docMk/>
          <pc:sldMk cId="1226778224" sldId="290"/>
        </pc:sldMkLst>
        <pc:spChg chg="mod">
          <ac:chgData name="Daniel Richardson" userId="b12f1a219faba2ab" providerId="LiveId" clId="{CE146160-B164-4EC4-B5A6-62EDE5EA8E1E}" dt="2024-08-01T12:55:19.859" v="0"/>
          <ac:spMkLst>
            <pc:docMk/>
            <pc:sldMk cId="1226778224" sldId="290"/>
            <ac:spMk id="3" creationId="{D97C3025-9482-0753-3832-728ED6C83232}"/>
          </ac:spMkLst>
        </pc:spChg>
        <pc:spChg chg="mod">
          <ac:chgData name="Daniel Richardson" userId="b12f1a219faba2ab" providerId="LiveId" clId="{CE146160-B164-4EC4-B5A6-62EDE5EA8E1E}" dt="2024-08-01T12:55:19.859" v="0"/>
          <ac:spMkLst>
            <pc:docMk/>
            <pc:sldMk cId="1226778224" sldId="290"/>
            <ac:spMk id="6" creationId="{FCDF00AB-9705-8A7C-C4BE-0CAF2033D468}"/>
          </ac:spMkLst>
        </pc:spChg>
        <pc:picChg chg="mod">
          <ac:chgData name="Daniel Richardson" userId="b12f1a219faba2ab" providerId="LiveId" clId="{CE146160-B164-4EC4-B5A6-62EDE5EA8E1E}" dt="2024-08-01T12:55:19.859" v="0"/>
          <ac:picMkLst>
            <pc:docMk/>
            <pc:sldMk cId="1226778224" sldId="290"/>
            <ac:picMk id="4" creationId="{FD57C439-B551-556B-1198-A07CA4DFC538}"/>
          </ac:picMkLst>
        </pc:picChg>
      </pc:sldChg>
      <pc:sldChg chg="modSp">
        <pc:chgData name="Daniel Richardson" userId="b12f1a219faba2ab" providerId="LiveId" clId="{CE146160-B164-4EC4-B5A6-62EDE5EA8E1E}" dt="2024-08-01T12:55:19.859" v="0"/>
        <pc:sldMkLst>
          <pc:docMk/>
          <pc:sldMk cId="2779784156" sldId="291"/>
        </pc:sldMkLst>
        <pc:spChg chg="mod">
          <ac:chgData name="Daniel Richardson" userId="b12f1a219faba2ab" providerId="LiveId" clId="{CE146160-B164-4EC4-B5A6-62EDE5EA8E1E}" dt="2024-08-01T12:55:19.859" v="0"/>
          <ac:spMkLst>
            <pc:docMk/>
            <pc:sldMk cId="2779784156" sldId="291"/>
            <ac:spMk id="3" creationId="{D97C3025-9482-0753-3832-728ED6C83232}"/>
          </ac:spMkLst>
        </pc:spChg>
        <pc:spChg chg="mod">
          <ac:chgData name="Daniel Richardson" userId="b12f1a219faba2ab" providerId="LiveId" clId="{CE146160-B164-4EC4-B5A6-62EDE5EA8E1E}" dt="2024-08-01T12:55:19.859" v="0"/>
          <ac:spMkLst>
            <pc:docMk/>
            <pc:sldMk cId="2779784156" sldId="291"/>
            <ac:spMk id="6" creationId="{FCDF00AB-9705-8A7C-C4BE-0CAF2033D468}"/>
          </ac:spMkLst>
        </pc:spChg>
        <pc:picChg chg="mod">
          <ac:chgData name="Daniel Richardson" userId="b12f1a219faba2ab" providerId="LiveId" clId="{CE146160-B164-4EC4-B5A6-62EDE5EA8E1E}" dt="2024-08-01T12:55:19.859" v="0"/>
          <ac:picMkLst>
            <pc:docMk/>
            <pc:sldMk cId="2779784156" sldId="291"/>
            <ac:picMk id="4" creationId="{1C56DBE7-2C07-573F-5ADC-2D248E7428E3}"/>
          </ac:picMkLst>
        </pc:picChg>
      </pc:sldChg>
      <pc:sldChg chg="modSp new mod">
        <pc:chgData name="Daniel Richardson" userId="b12f1a219faba2ab" providerId="LiveId" clId="{CE146160-B164-4EC4-B5A6-62EDE5EA8E1E}" dt="2024-08-01T12:55:40.024" v="75" actId="20577"/>
        <pc:sldMkLst>
          <pc:docMk/>
          <pc:sldMk cId="88230056" sldId="292"/>
        </pc:sldMkLst>
        <pc:spChg chg="mod">
          <ac:chgData name="Daniel Richardson" userId="b12f1a219faba2ab" providerId="LiveId" clId="{CE146160-B164-4EC4-B5A6-62EDE5EA8E1E}" dt="2024-08-01T12:55:30.934" v="27" actId="20577"/>
          <ac:spMkLst>
            <pc:docMk/>
            <pc:sldMk cId="88230056" sldId="292"/>
            <ac:spMk id="2" creationId="{720B924D-93D8-E5A0-97AE-B0CEE459F8E1}"/>
          </ac:spMkLst>
        </pc:spChg>
        <pc:spChg chg="mod">
          <ac:chgData name="Daniel Richardson" userId="b12f1a219faba2ab" providerId="LiveId" clId="{CE146160-B164-4EC4-B5A6-62EDE5EA8E1E}" dt="2024-08-01T12:55:40.024" v="75" actId="20577"/>
          <ac:spMkLst>
            <pc:docMk/>
            <pc:sldMk cId="88230056" sldId="292"/>
            <ac:spMk id="3" creationId="{459C2B0B-5D2C-DC47-BBE1-02DB16FC4EC6}"/>
          </ac:spMkLst>
        </pc:spChg>
      </pc:sldChg>
      <pc:sldChg chg="addSp delSp modSp new mod modClrScheme chgLayout">
        <pc:chgData name="Daniel Richardson" userId="b12f1a219faba2ab" providerId="LiveId" clId="{CE146160-B164-4EC4-B5A6-62EDE5EA8E1E}" dt="2024-08-01T12:55:47.339" v="78"/>
        <pc:sldMkLst>
          <pc:docMk/>
          <pc:sldMk cId="1225760178" sldId="293"/>
        </pc:sldMkLst>
        <pc:spChg chg="del">
          <ac:chgData name="Daniel Richardson" userId="b12f1a219faba2ab" providerId="LiveId" clId="{CE146160-B164-4EC4-B5A6-62EDE5EA8E1E}" dt="2024-08-01T12:55:44.507" v="77" actId="700"/>
          <ac:spMkLst>
            <pc:docMk/>
            <pc:sldMk cId="1225760178" sldId="293"/>
            <ac:spMk id="2" creationId="{6C5D0138-FE86-5871-C6C0-FD540543AE2B}"/>
          </ac:spMkLst>
        </pc:spChg>
        <pc:spChg chg="del mod ord">
          <ac:chgData name="Daniel Richardson" userId="b12f1a219faba2ab" providerId="LiveId" clId="{CE146160-B164-4EC4-B5A6-62EDE5EA8E1E}" dt="2024-08-01T12:55:44.507" v="77" actId="700"/>
          <ac:spMkLst>
            <pc:docMk/>
            <pc:sldMk cId="1225760178" sldId="293"/>
            <ac:spMk id="3" creationId="{3F0367E9-6512-8987-8663-BCC89D00F826}"/>
          </ac:spMkLst>
        </pc:spChg>
        <pc:spChg chg="del">
          <ac:chgData name="Daniel Richardson" userId="b12f1a219faba2ab" providerId="LiveId" clId="{CE146160-B164-4EC4-B5A6-62EDE5EA8E1E}" dt="2024-08-01T12:55:44.507" v="77" actId="700"/>
          <ac:spMkLst>
            <pc:docMk/>
            <pc:sldMk cId="1225760178" sldId="293"/>
            <ac:spMk id="4" creationId="{BB5AA68E-7AEF-2D0A-D11C-01EFDE99E003}"/>
          </ac:spMkLst>
        </pc:spChg>
        <pc:spChg chg="add mod ord">
          <ac:chgData name="Daniel Richardson" userId="b12f1a219faba2ab" providerId="LiveId" clId="{CE146160-B164-4EC4-B5A6-62EDE5EA8E1E}" dt="2024-08-01T12:55:47.339" v="78"/>
          <ac:spMkLst>
            <pc:docMk/>
            <pc:sldMk cId="1225760178" sldId="293"/>
            <ac:spMk id="5" creationId="{E9664244-346C-5B45-8CD8-5BE74E2E8FBC}"/>
          </ac:spMkLst>
        </pc:sp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57B450A6-4470-45A3-9129-D0DD973F13FD}"/>
    <pc:docChg chg="undo custSel addSld delSld modSld">
      <pc:chgData name="Daniel Richardson" userId="b12f1a219faba2ab" providerId="LiveId" clId="{57B450A6-4470-45A3-9129-D0DD973F13FD}" dt="2024-07-03T08:07:53.455" v="1153" actId="20577"/>
      <pc:docMkLst>
        <pc:docMk/>
      </pc:docMkLst>
      <pc:sldChg chg="modSp mod">
        <pc:chgData name="Daniel Richardson" userId="b12f1a219faba2ab" providerId="LiveId" clId="{57B450A6-4470-45A3-9129-D0DD973F13FD}" dt="2024-07-03T07:40:48.350" v="157" actId="20577"/>
        <pc:sldMkLst>
          <pc:docMk/>
          <pc:sldMk cId="1464883447" sldId="257"/>
        </pc:sldMkLst>
        <pc:spChg chg="mod">
          <ac:chgData name="Daniel Richardson" userId="b12f1a219faba2ab" providerId="LiveId" clId="{57B450A6-4470-45A3-9129-D0DD973F13FD}" dt="2024-07-03T07:40:48.350" v="157" actId="20577"/>
          <ac:spMkLst>
            <pc:docMk/>
            <pc:sldMk cId="1464883447" sldId="257"/>
            <ac:spMk id="3" creationId="{D97C3025-9482-0753-3832-728ED6C83232}"/>
          </ac:spMkLst>
        </pc:spChg>
        <pc:spChg chg="mod">
          <ac:chgData name="Daniel Richardson" userId="b12f1a219faba2ab" providerId="LiveId" clId="{57B450A6-4470-45A3-9129-D0DD973F13FD}" dt="2024-07-03T07:39:58.016" v="32"/>
          <ac:spMkLst>
            <pc:docMk/>
            <pc:sldMk cId="1464883447" sldId="257"/>
            <ac:spMk id="6" creationId="{FCDF00AB-9705-8A7C-C4BE-0CAF2033D468}"/>
          </ac:spMkLst>
        </pc:spChg>
        <pc:picChg chg="mod">
          <ac:chgData name="Daniel Richardson" userId="b12f1a219faba2ab" providerId="LiveId" clId="{57B450A6-4470-45A3-9129-D0DD973F13FD}" dt="2024-07-03T07:40:03.452" v="33" actId="14826"/>
          <ac:picMkLst>
            <pc:docMk/>
            <pc:sldMk cId="1464883447" sldId="257"/>
            <ac:picMk id="9" creationId="{F1E22C4E-E3FC-6EEA-0E6F-6E3BC89D6C01}"/>
          </ac:picMkLst>
        </pc:picChg>
      </pc:sldChg>
      <pc:sldChg chg="modSp mod">
        <pc:chgData name="Daniel Richardson" userId="b12f1a219faba2ab" providerId="LiveId" clId="{57B450A6-4470-45A3-9129-D0DD973F13FD}" dt="2024-07-03T07:39:44.911" v="28" actId="20577"/>
        <pc:sldMkLst>
          <pc:docMk/>
          <pc:sldMk cId="2284919758" sldId="262"/>
        </pc:sldMkLst>
        <pc:spChg chg="mod">
          <ac:chgData name="Daniel Richardson" userId="b12f1a219faba2ab" providerId="LiveId" clId="{57B450A6-4470-45A3-9129-D0DD973F13FD}" dt="2024-07-03T07:39:44.911" v="28" actId="20577"/>
          <ac:spMkLst>
            <pc:docMk/>
            <pc:sldMk cId="2284919758" sldId="262"/>
            <ac:spMk id="3" creationId="{D97C3025-9482-0753-3832-728ED6C83232}"/>
          </ac:spMkLst>
        </pc:spChg>
      </pc:sldChg>
      <pc:sldChg chg="modSp mod">
        <pc:chgData name="Daniel Richardson" userId="b12f1a219faba2ab" providerId="LiveId" clId="{57B450A6-4470-45A3-9129-D0DD973F13FD}" dt="2024-07-03T08:07:53.455" v="1153" actId="20577"/>
        <pc:sldMkLst>
          <pc:docMk/>
          <pc:sldMk cId="2255098656" sldId="282"/>
        </pc:sldMkLst>
        <pc:spChg chg="mod">
          <ac:chgData name="Daniel Richardson" userId="b12f1a219faba2ab" providerId="LiveId" clId="{57B450A6-4470-45A3-9129-D0DD973F13FD}" dt="2024-07-03T08:07:53.455" v="1153" actId="20577"/>
          <ac:spMkLst>
            <pc:docMk/>
            <pc:sldMk cId="2255098656" sldId="282"/>
            <ac:spMk id="3" creationId="{D97C3025-9482-0753-3832-728ED6C83232}"/>
          </ac:spMkLst>
        </pc:spChg>
      </pc:sldChg>
      <pc:sldChg chg="del">
        <pc:chgData name="Daniel Richardson" userId="b12f1a219faba2ab" providerId="LiveId" clId="{57B450A6-4470-45A3-9129-D0DD973F13FD}" dt="2024-07-03T07:39:50.344" v="29" actId="47"/>
        <pc:sldMkLst>
          <pc:docMk/>
          <pc:sldMk cId="207115781" sldId="283"/>
        </pc:sldMkLst>
      </pc:sldChg>
      <pc:sldChg chg="delSp modSp add mod">
        <pc:chgData name="Daniel Richardson" userId="b12f1a219faba2ab" providerId="LiveId" clId="{57B450A6-4470-45A3-9129-D0DD973F13FD}" dt="2024-07-03T07:41:48.538" v="225" actId="478"/>
        <pc:sldMkLst>
          <pc:docMk/>
          <pc:sldMk cId="3478779565" sldId="283"/>
        </pc:sldMkLst>
        <pc:spChg chg="mod">
          <ac:chgData name="Daniel Richardson" userId="b12f1a219faba2ab" providerId="LiveId" clId="{57B450A6-4470-45A3-9129-D0DD973F13FD}" dt="2024-07-03T07:41:35.125" v="223" actId="20577"/>
          <ac:spMkLst>
            <pc:docMk/>
            <pc:sldMk cId="3478779565" sldId="283"/>
            <ac:spMk id="3" creationId="{D97C3025-9482-0753-3832-728ED6C83232}"/>
          </ac:spMkLst>
        </pc:spChg>
        <pc:spChg chg="mod">
          <ac:chgData name="Daniel Richardson" userId="b12f1a219faba2ab" providerId="LiveId" clId="{57B450A6-4470-45A3-9129-D0DD973F13FD}" dt="2024-07-03T07:41:09.283" v="175" actId="20577"/>
          <ac:spMkLst>
            <pc:docMk/>
            <pc:sldMk cId="3478779565" sldId="283"/>
            <ac:spMk id="6" creationId="{FCDF00AB-9705-8A7C-C4BE-0CAF2033D468}"/>
          </ac:spMkLst>
        </pc:spChg>
        <pc:picChg chg="del">
          <ac:chgData name="Daniel Richardson" userId="b12f1a219faba2ab" providerId="LiveId" clId="{57B450A6-4470-45A3-9129-D0DD973F13FD}" dt="2024-07-03T07:41:48.538" v="225" actId="478"/>
          <ac:picMkLst>
            <pc:docMk/>
            <pc:sldMk cId="3478779565" sldId="283"/>
            <ac:picMk id="9" creationId="{F1E22C4E-E3FC-6EEA-0E6F-6E3BC89D6C01}"/>
          </ac:picMkLst>
        </pc:picChg>
      </pc:sldChg>
      <pc:sldChg chg="del">
        <pc:chgData name="Daniel Richardson" userId="b12f1a219faba2ab" providerId="LiveId" clId="{57B450A6-4470-45A3-9129-D0DD973F13FD}" dt="2024-07-03T07:39:50.344" v="29" actId="47"/>
        <pc:sldMkLst>
          <pc:docMk/>
          <pc:sldMk cId="2209996391" sldId="284"/>
        </pc:sldMkLst>
      </pc:sldChg>
      <pc:sldChg chg="delSp modSp add mod">
        <pc:chgData name="Daniel Richardson" userId="b12f1a219faba2ab" providerId="LiveId" clId="{57B450A6-4470-45A3-9129-D0DD973F13FD}" dt="2024-07-03T07:42:52.149" v="235"/>
        <pc:sldMkLst>
          <pc:docMk/>
          <pc:sldMk cId="4065275225" sldId="284"/>
        </pc:sldMkLst>
        <pc:spChg chg="mod">
          <ac:chgData name="Daniel Richardson" userId="b12f1a219faba2ab" providerId="LiveId" clId="{57B450A6-4470-45A3-9129-D0DD973F13FD}" dt="2024-07-03T07:42:52.149" v="235"/>
          <ac:spMkLst>
            <pc:docMk/>
            <pc:sldMk cId="4065275225" sldId="284"/>
            <ac:spMk id="3" creationId="{D97C3025-9482-0753-3832-728ED6C83232}"/>
          </ac:spMkLst>
        </pc:spChg>
        <pc:picChg chg="del">
          <ac:chgData name="Daniel Richardson" userId="b12f1a219faba2ab" providerId="LiveId" clId="{57B450A6-4470-45A3-9129-D0DD973F13FD}" dt="2024-07-03T07:41:49.546" v="226" actId="478"/>
          <ac:picMkLst>
            <pc:docMk/>
            <pc:sldMk cId="4065275225" sldId="284"/>
            <ac:picMk id="9" creationId="{F1E22C4E-E3FC-6EEA-0E6F-6E3BC89D6C01}"/>
          </ac:picMkLst>
        </pc:picChg>
      </pc:sldChg>
      <pc:sldChg chg="modSp add mod">
        <pc:chgData name="Daniel Richardson" userId="b12f1a219faba2ab" providerId="LiveId" clId="{57B450A6-4470-45A3-9129-D0DD973F13FD}" dt="2024-07-03T07:45:45.512" v="351" actId="14826"/>
        <pc:sldMkLst>
          <pc:docMk/>
          <pc:sldMk cId="288934085" sldId="285"/>
        </pc:sldMkLst>
        <pc:spChg chg="mod">
          <ac:chgData name="Daniel Richardson" userId="b12f1a219faba2ab" providerId="LiveId" clId="{57B450A6-4470-45A3-9129-D0DD973F13FD}" dt="2024-07-03T07:43:55.461" v="350" actId="5793"/>
          <ac:spMkLst>
            <pc:docMk/>
            <pc:sldMk cId="288934085" sldId="285"/>
            <ac:spMk id="3" creationId="{D97C3025-9482-0753-3832-728ED6C83232}"/>
          </ac:spMkLst>
        </pc:spChg>
        <pc:spChg chg="mod">
          <ac:chgData name="Daniel Richardson" userId="b12f1a219faba2ab" providerId="LiveId" clId="{57B450A6-4470-45A3-9129-D0DD973F13FD}" dt="2024-07-03T07:43:15.921" v="248" actId="20577"/>
          <ac:spMkLst>
            <pc:docMk/>
            <pc:sldMk cId="288934085" sldId="285"/>
            <ac:spMk id="6" creationId="{FCDF00AB-9705-8A7C-C4BE-0CAF2033D468}"/>
          </ac:spMkLst>
        </pc:spChg>
        <pc:picChg chg="mod">
          <ac:chgData name="Daniel Richardson" userId="b12f1a219faba2ab" providerId="LiveId" clId="{57B450A6-4470-45A3-9129-D0DD973F13FD}" dt="2024-07-03T07:45:45.512" v="351" actId="14826"/>
          <ac:picMkLst>
            <pc:docMk/>
            <pc:sldMk cId="288934085" sldId="285"/>
            <ac:picMk id="9" creationId="{F1E22C4E-E3FC-6EEA-0E6F-6E3BC89D6C01}"/>
          </ac:picMkLst>
        </pc:picChg>
      </pc:sldChg>
      <pc:sldChg chg="del">
        <pc:chgData name="Daniel Richardson" userId="b12f1a219faba2ab" providerId="LiveId" clId="{57B450A6-4470-45A3-9129-D0DD973F13FD}" dt="2024-07-03T07:39:50.344" v="29" actId="47"/>
        <pc:sldMkLst>
          <pc:docMk/>
          <pc:sldMk cId="1880997113" sldId="285"/>
        </pc:sldMkLst>
      </pc:sldChg>
      <pc:sldChg chg="del">
        <pc:chgData name="Daniel Richardson" userId="b12f1a219faba2ab" providerId="LiveId" clId="{57B450A6-4470-45A3-9129-D0DD973F13FD}" dt="2024-07-03T07:39:50.344" v="29" actId="47"/>
        <pc:sldMkLst>
          <pc:docMk/>
          <pc:sldMk cId="2693694686" sldId="286"/>
        </pc:sldMkLst>
      </pc:sldChg>
      <pc:sldChg chg="delSp modSp add mod">
        <pc:chgData name="Daniel Richardson" userId="b12f1a219faba2ab" providerId="LiveId" clId="{57B450A6-4470-45A3-9129-D0DD973F13FD}" dt="2024-07-03T07:47:15.059" v="399" actId="20577"/>
        <pc:sldMkLst>
          <pc:docMk/>
          <pc:sldMk cId="3296507658" sldId="286"/>
        </pc:sldMkLst>
        <pc:spChg chg="mod">
          <ac:chgData name="Daniel Richardson" userId="b12f1a219faba2ab" providerId="LiveId" clId="{57B450A6-4470-45A3-9129-D0DD973F13FD}" dt="2024-07-03T07:47:15.059" v="399" actId="20577"/>
          <ac:spMkLst>
            <pc:docMk/>
            <pc:sldMk cId="3296507658" sldId="286"/>
            <ac:spMk id="3" creationId="{D97C3025-9482-0753-3832-728ED6C83232}"/>
          </ac:spMkLst>
        </pc:spChg>
        <pc:spChg chg="mod">
          <ac:chgData name="Daniel Richardson" userId="b12f1a219faba2ab" providerId="LiveId" clId="{57B450A6-4470-45A3-9129-D0DD973F13FD}" dt="2024-07-03T07:46:48.173" v="382"/>
          <ac:spMkLst>
            <pc:docMk/>
            <pc:sldMk cId="3296507658" sldId="286"/>
            <ac:spMk id="6" creationId="{FCDF00AB-9705-8A7C-C4BE-0CAF2033D468}"/>
          </ac:spMkLst>
        </pc:spChg>
        <pc:picChg chg="del">
          <ac:chgData name="Daniel Richardson" userId="b12f1a219faba2ab" providerId="LiveId" clId="{57B450A6-4470-45A3-9129-D0DD973F13FD}" dt="2024-07-03T07:45:49.108" v="353" actId="478"/>
          <ac:picMkLst>
            <pc:docMk/>
            <pc:sldMk cId="3296507658" sldId="286"/>
            <ac:picMk id="9" creationId="{F1E22C4E-E3FC-6EEA-0E6F-6E3BC89D6C01}"/>
          </ac:picMkLst>
        </pc:picChg>
      </pc:sldChg>
      <pc:sldChg chg="addSp modSp add mod">
        <pc:chgData name="Daniel Richardson" userId="b12f1a219faba2ab" providerId="LiveId" clId="{57B450A6-4470-45A3-9129-D0DD973F13FD}" dt="2024-07-03T07:49:14.347" v="425" actId="1076"/>
        <pc:sldMkLst>
          <pc:docMk/>
          <pc:sldMk cId="2028347810" sldId="287"/>
        </pc:sldMkLst>
        <pc:spChg chg="mod">
          <ac:chgData name="Daniel Richardson" userId="b12f1a219faba2ab" providerId="LiveId" clId="{57B450A6-4470-45A3-9129-D0DD973F13FD}" dt="2024-07-03T07:47:48.314" v="419" actId="20577"/>
          <ac:spMkLst>
            <pc:docMk/>
            <pc:sldMk cId="2028347810" sldId="287"/>
            <ac:spMk id="3" creationId="{D97C3025-9482-0753-3832-728ED6C83232}"/>
          </ac:spMkLst>
        </pc:spChg>
        <pc:picChg chg="add mod">
          <ac:chgData name="Daniel Richardson" userId="b12f1a219faba2ab" providerId="LiveId" clId="{57B450A6-4470-45A3-9129-D0DD973F13FD}" dt="2024-07-03T07:49:14.347" v="425" actId="1076"/>
          <ac:picMkLst>
            <pc:docMk/>
            <pc:sldMk cId="2028347810" sldId="287"/>
            <ac:picMk id="2" creationId="{87AAC238-141E-9960-37D0-3758ED7A74E4}"/>
          </ac:picMkLst>
        </pc:picChg>
      </pc:sldChg>
      <pc:sldChg chg="modSp add mod">
        <pc:chgData name="Daniel Richardson" userId="b12f1a219faba2ab" providerId="LiveId" clId="{57B450A6-4470-45A3-9129-D0DD973F13FD}" dt="2024-07-03T08:01:38.563" v="671" actId="20577"/>
        <pc:sldMkLst>
          <pc:docMk/>
          <pc:sldMk cId="1947202071" sldId="288"/>
        </pc:sldMkLst>
        <pc:spChg chg="mod">
          <ac:chgData name="Daniel Richardson" userId="b12f1a219faba2ab" providerId="LiveId" clId="{57B450A6-4470-45A3-9129-D0DD973F13FD}" dt="2024-07-03T08:01:38.563" v="671" actId="20577"/>
          <ac:spMkLst>
            <pc:docMk/>
            <pc:sldMk cId="1947202071" sldId="288"/>
            <ac:spMk id="3" creationId="{D97C3025-9482-0753-3832-728ED6C83232}"/>
          </ac:spMkLst>
        </pc:spChg>
      </pc:sldChg>
      <pc:sldChg chg="modSp add mod">
        <pc:chgData name="Daniel Richardson" userId="b12f1a219faba2ab" providerId="LiveId" clId="{57B450A6-4470-45A3-9129-D0DD973F13FD}" dt="2024-07-03T08:02:24.030" v="791" actId="33524"/>
        <pc:sldMkLst>
          <pc:docMk/>
          <pc:sldMk cId="2495451953" sldId="289"/>
        </pc:sldMkLst>
        <pc:spChg chg="mod">
          <ac:chgData name="Daniel Richardson" userId="b12f1a219faba2ab" providerId="LiveId" clId="{57B450A6-4470-45A3-9129-D0DD973F13FD}" dt="2024-07-03T08:02:24.030" v="791" actId="33524"/>
          <ac:spMkLst>
            <pc:docMk/>
            <pc:sldMk cId="2495451953" sldId="289"/>
            <ac:spMk id="3" creationId="{D97C3025-9482-0753-3832-728ED6C83232}"/>
          </ac:spMkLst>
        </pc:spChg>
      </pc:sldChg>
      <pc:sldChg chg="modSp add mod">
        <pc:chgData name="Daniel Richardson" userId="b12f1a219faba2ab" providerId="LiveId" clId="{57B450A6-4470-45A3-9129-D0DD973F13FD}" dt="2024-07-03T08:04:01.990" v="917" actId="20577"/>
        <pc:sldMkLst>
          <pc:docMk/>
          <pc:sldMk cId="745782137" sldId="290"/>
        </pc:sldMkLst>
        <pc:spChg chg="mod">
          <ac:chgData name="Daniel Richardson" userId="b12f1a219faba2ab" providerId="LiveId" clId="{57B450A6-4470-45A3-9129-D0DD973F13FD}" dt="2024-07-03T08:04:01.990" v="917" actId="20577"/>
          <ac:spMkLst>
            <pc:docMk/>
            <pc:sldMk cId="745782137" sldId="290"/>
            <ac:spMk id="3" creationId="{D97C3025-9482-0753-3832-728ED6C83232}"/>
          </ac:spMkLst>
        </pc:spChg>
        <pc:spChg chg="mod">
          <ac:chgData name="Daniel Richardson" userId="b12f1a219faba2ab" providerId="LiveId" clId="{57B450A6-4470-45A3-9129-D0DD973F13FD}" dt="2024-07-03T08:02:41.498" v="793"/>
          <ac:spMkLst>
            <pc:docMk/>
            <pc:sldMk cId="745782137" sldId="290"/>
            <ac:spMk id="6" creationId="{FCDF00AB-9705-8A7C-C4BE-0CAF2033D468}"/>
          </ac:spMkLst>
        </pc:spChg>
        <pc:picChg chg="mod">
          <ac:chgData name="Daniel Richardson" userId="b12f1a219faba2ab" providerId="LiveId" clId="{57B450A6-4470-45A3-9129-D0DD973F13FD}" dt="2024-07-03T08:02:46.744" v="794" actId="14826"/>
          <ac:picMkLst>
            <pc:docMk/>
            <pc:sldMk cId="745782137" sldId="290"/>
            <ac:picMk id="9" creationId="{F1E22C4E-E3FC-6EEA-0E6F-6E3BC89D6C01}"/>
          </ac:picMkLst>
        </pc:picChg>
      </pc:sldChg>
      <pc:sldChg chg="delSp modSp add mod">
        <pc:chgData name="Daniel Richardson" userId="b12f1a219faba2ab" providerId="LiveId" clId="{57B450A6-4470-45A3-9129-D0DD973F13FD}" dt="2024-07-03T08:04:40.926" v="956" actId="113"/>
        <pc:sldMkLst>
          <pc:docMk/>
          <pc:sldMk cId="3146294582" sldId="291"/>
        </pc:sldMkLst>
        <pc:spChg chg="mod">
          <ac:chgData name="Daniel Richardson" userId="b12f1a219faba2ab" providerId="LiveId" clId="{57B450A6-4470-45A3-9129-D0DD973F13FD}" dt="2024-07-03T08:04:40.926" v="956" actId="113"/>
          <ac:spMkLst>
            <pc:docMk/>
            <pc:sldMk cId="3146294582" sldId="291"/>
            <ac:spMk id="3" creationId="{D97C3025-9482-0753-3832-728ED6C83232}"/>
          </ac:spMkLst>
        </pc:spChg>
        <pc:picChg chg="del">
          <ac:chgData name="Daniel Richardson" userId="b12f1a219faba2ab" providerId="LiveId" clId="{57B450A6-4470-45A3-9129-D0DD973F13FD}" dt="2024-07-03T08:04:07.084" v="920" actId="478"/>
          <ac:picMkLst>
            <pc:docMk/>
            <pc:sldMk cId="3146294582" sldId="291"/>
            <ac:picMk id="9" creationId="{F1E22C4E-E3FC-6EEA-0E6F-6E3BC89D6C01}"/>
          </ac:picMkLst>
        </pc:picChg>
      </pc:sldChg>
      <pc:sldChg chg="modSp add mod">
        <pc:chgData name="Daniel Richardson" userId="b12f1a219faba2ab" providerId="LiveId" clId="{57B450A6-4470-45A3-9129-D0DD973F13FD}" dt="2024-07-03T08:05:20.292" v="1014" actId="20577"/>
        <pc:sldMkLst>
          <pc:docMk/>
          <pc:sldMk cId="4119212836" sldId="292"/>
        </pc:sldMkLst>
        <pc:spChg chg="mod">
          <ac:chgData name="Daniel Richardson" userId="b12f1a219faba2ab" providerId="LiveId" clId="{57B450A6-4470-45A3-9129-D0DD973F13FD}" dt="2024-07-03T08:05:20.292" v="1014" actId="20577"/>
          <ac:spMkLst>
            <pc:docMk/>
            <pc:sldMk cId="4119212836" sldId="292"/>
            <ac:spMk id="3" creationId="{D97C3025-9482-0753-3832-728ED6C83232}"/>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273422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345207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2438029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91728077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B924D-93D8-E5A0-97AE-B0CEE459F8E1}"/>
              </a:ext>
            </a:extLst>
          </p:cNvPr>
          <p:cNvSpPr>
            <a:spLocks noGrp="1"/>
          </p:cNvSpPr>
          <p:nvPr>
            <p:ph type="ctrTitle"/>
          </p:nvPr>
        </p:nvSpPr>
        <p:spPr/>
        <p:txBody>
          <a:bodyPr/>
          <a:lstStyle/>
          <a:p>
            <a:r>
              <a:rPr lang="en-GB" dirty="0"/>
              <a:t>Database Relationships</a:t>
            </a:r>
          </a:p>
        </p:txBody>
      </p:sp>
      <p:sp>
        <p:nvSpPr>
          <p:cNvPr id="3" name="Subtitle 2">
            <a:extLst>
              <a:ext uri="{FF2B5EF4-FFF2-40B4-BE49-F238E27FC236}">
                <a16:creationId xmlns:a16="http://schemas.microsoft.com/office/drawing/2014/main" id="{459C2B0B-5D2C-DC47-BBE1-02DB16FC4EC6}"/>
              </a:ext>
            </a:extLst>
          </p:cNvPr>
          <p:cNvSpPr>
            <a:spLocks noGrp="1"/>
          </p:cNvSpPr>
          <p:nvPr>
            <p:ph type="subTitle" idx="1"/>
          </p:nvPr>
        </p:nvSpPr>
        <p:spPr/>
        <p:txBody>
          <a:bodyPr/>
          <a:lstStyle/>
          <a:p>
            <a:r>
              <a:rPr lang="en-GB" dirty="0"/>
              <a:t>Creating Systems to Manage Information</a:t>
            </a:r>
          </a:p>
        </p:txBody>
      </p:sp>
    </p:spTree>
    <p:extLst>
      <p:ext uri="{BB962C8B-B14F-4D97-AF65-F5344CB8AC3E}">
        <p14:creationId xmlns:p14="http://schemas.microsoft.com/office/powerpoint/2010/main" val="88230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Entity Relationships</a:t>
            </a:r>
          </a:p>
        </p:txBody>
      </p:sp>
      <p:pic>
        <p:nvPicPr>
          <p:cNvPr id="8" name="Picture Placeholder 7">
            <a:extLst>
              <a:ext uri="{FF2B5EF4-FFF2-40B4-BE49-F238E27FC236}">
                <a16:creationId xmlns:a16="http://schemas.microsoft.com/office/drawing/2014/main" id="{4513F07F-7EED-2D4C-A750-9E6F4E81134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sz="1400" b="1" dirty="0">
                <a:solidFill>
                  <a:srgbClr val="687588"/>
                </a:solidFill>
                <a:latin typeface="Manrope" pitchFamily="2" charset="0"/>
              </a:rPr>
              <a:t>One-to-One</a:t>
            </a:r>
          </a:p>
          <a:p>
            <a:pPr>
              <a:lnSpc>
                <a:spcPct val="150000"/>
              </a:lnSpc>
            </a:pPr>
            <a:r>
              <a:rPr lang="en-GB" dirty="0"/>
              <a:t>This is where a </a:t>
            </a:r>
            <a:r>
              <a:rPr lang="en-GB" sz="1400" dirty="0">
                <a:solidFill>
                  <a:srgbClr val="687588"/>
                </a:solidFill>
                <a:latin typeface="Manrope" pitchFamily="2" charset="0"/>
              </a:rPr>
              <a:t>single record of a table is related to a single record of another table. This could be the relationship between a person and their passport. This is illustrated below:</a:t>
            </a:r>
          </a:p>
          <a:p>
            <a:pPr>
              <a:lnSpc>
                <a:spcPct val="150000"/>
              </a:lnSpc>
            </a:pPr>
            <a:endParaRPr lang="en-GB" dirty="0"/>
          </a:p>
          <a:p>
            <a:pPr>
              <a:lnSpc>
                <a:spcPct val="150000"/>
              </a:lnSpc>
            </a:pPr>
            <a:br>
              <a:rPr lang="en-GB" dirty="0"/>
            </a:br>
            <a:r>
              <a:rPr lang="en-GB" b="1" dirty="0"/>
              <a:t>One-to-Many</a:t>
            </a:r>
          </a:p>
          <a:p>
            <a:pPr>
              <a:lnSpc>
                <a:spcPct val="150000"/>
              </a:lnSpc>
            </a:pPr>
            <a:r>
              <a:rPr lang="en-GB" dirty="0"/>
              <a:t>This is where a single record of a table is related to more than one record in another table. The foreign key would appear in the many side of the relationship. This could be the relationship between a customer and their orders. This is illustrated below:</a:t>
            </a:r>
            <a:endParaRPr lang="en-GB" sz="1400" dirty="0">
              <a:solidFill>
                <a:srgbClr val="687588"/>
              </a:solidFill>
              <a:latin typeface="Manrope" pitchFamily="2" charset="0"/>
            </a:endParaRPr>
          </a:p>
        </p:txBody>
      </p:sp>
      <p:pic>
        <p:nvPicPr>
          <p:cNvPr id="2" name="Picture 1">
            <a:extLst>
              <a:ext uri="{FF2B5EF4-FFF2-40B4-BE49-F238E27FC236}">
                <a16:creationId xmlns:a16="http://schemas.microsoft.com/office/drawing/2014/main" id="{4B7957AF-075E-F785-B640-B453618E810D}"/>
              </a:ext>
            </a:extLst>
          </p:cNvPr>
          <p:cNvPicPr>
            <a:picLocks noChangeAspect="1"/>
          </p:cNvPicPr>
          <p:nvPr/>
        </p:nvPicPr>
        <p:blipFill>
          <a:blip r:embed="rId3"/>
          <a:stretch>
            <a:fillRect/>
          </a:stretch>
        </p:blipFill>
        <p:spPr>
          <a:xfrm>
            <a:off x="454066" y="2895498"/>
            <a:ext cx="5544000" cy="637560"/>
          </a:xfrm>
          <a:prstGeom prst="rect">
            <a:avLst/>
          </a:prstGeom>
        </p:spPr>
      </p:pic>
      <p:pic>
        <p:nvPicPr>
          <p:cNvPr id="4" name="Picture 3">
            <a:extLst>
              <a:ext uri="{FF2B5EF4-FFF2-40B4-BE49-F238E27FC236}">
                <a16:creationId xmlns:a16="http://schemas.microsoft.com/office/drawing/2014/main" id="{86C0472F-3E24-290A-55DA-49BFBD97BC6E}"/>
              </a:ext>
            </a:extLst>
          </p:cNvPr>
          <p:cNvPicPr>
            <a:picLocks noChangeAspect="1"/>
          </p:cNvPicPr>
          <p:nvPr/>
        </p:nvPicPr>
        <p:blipFill>
          <a:blip r:embed="rId4"/>
          <a:stretch>
            <a:fillRect/>
          </a:stretch>
        </p:blipFill>
        <p:spPr>
          <a:xfrm>
            <a:off x="454066" y="5637869"/>
            <a:ext cx="5544000" cy="630630"/>
          </a:xfrm>
          <a:prstGeom prst="rect">
            <a:avLst/>
          </a:prstGeom>
        </p:spPr>
      </p:pic>
    </p:spTree>
    <p:extLst>
      <p:ext uri="{BB962C8B-B14F-4D97-AF65-F5344CB8AC3E}">
        <p14:creationId xmlns:p14="http://schemas.microsoft.com/office/powerpoint/2010/main" val="293897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Entity Relationships</a:t>
            </a:r>
          </a:p>
        </p:txBody>
      </p:sp>
      <p:pic>
        <p:nvPicPr>
          <p:cNvPr id="4" name="Picture Placeholder 3">
            <a:extLst>
              <a:ext uri="{FF2B5EF4-FFF2-40B4-BE49-F238E27FC236}">
                <a16:creationId xmlns:a16="http://schemas.microsoft.com/office/drawing/2014/main" id="{FD57C439-B551-556B-1198-A07CA4DFC53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sz="1400" b="1" dirty="0">
                <a:solidFill>
                  <a:srgbClr val="687588"/>
                </a:solidFill>
                <a:latin typeface="Manrope" pitchFamily="2" charset="0"/>
              </a:rPr>
              <a:t>Many-to-Many</a:t>
            </a:r>
          </a:p>
          <a:p>
            <a:pPr>
              <a:lnSpc>
                <a:spcPct val="150000"/>
              </a:lnSpc>
            </a:pPr>
            <a:r>
              <a:rPr lang="en-GB" dirty="0"/>
              <a:t>This is where m</a:t>
            </a:r>
            <a:r>
              <a:rPr lang="en-GB" sz="1400" dirty="0">
                <a:solidFill>
                  <a:srgbClr val="687588"/>
                </a:solidFill>
                <a:latin typeface="Manrope" pitchFamily="2" charset="0"/>
              </a:rPr>
              <a:t>ore than one record of a table is related to more than one record of another table. This could be the relationship between students and their courses. This is illustrated below:</a:t>
            </a:r>
          </a:p>
          <a:p>
            <a:pPr>
              <a:lnSpc>
                <a:spcPct val="150000"/>
              </a:lnSpc>
            </a:pPr>
            <a:br>
              <a:rPr lang="en-GB" dirty="0"/>
            </a:br>
            <a:br>
              <a:rPr lang="en-GB" dirty="0"/>
            </a:br>
            <a:endParaRPr lang="en-GB" sz="1400" dirty="0">
              <a:solidFill>
                <a:srgbClr val="687588"/>
              </a:solidFill>
              <a:latin typeface="Manrope" pitchFamily="2" charset="0"/>
            </a:endParaRPr>
          </a:p>
        </p:txBody>
      </p:sp>
      <p:pic>
        <p:nvPicPr>
          <p:cNvPr id="5" name="Picture 4">
            <a:extLst>
              <a:ext uri="{FF2B5EF4-FFF2-40B4-BE49-F238E27FC236}">
                <a16:creationId xmlns:a16="http://schemas.microsoft.com/office/drawing/2014/main" id="{F9E8421A-62C6-D441-8005-0BA6EBB96658}"/>
              </a:ext>
            </a:extLst>
          </p:cNvPr>
          <p:cNvPicPr>
            <a:picLocks noChangeAspect="1"/>
          </p:cNvPicPr>
          <p:nvPr/>
        </p:nvPicPr>
        <p:blipFill>
          <a:blip r:embed="rId3"/>
          <a:stretch>
            <a:fillRect/>
          </a:stretch>
        </p:blipFill>
        <p:spPr>
          <a:xfrm>
            <a:off x="454066" y="2924362"/>
            <a:ext cx="5544000" cy="630630"/>
          </a:xfrm>
          <a:prstGeom prst="rect">
            <a:avLst/>
          </a:prstGeom>
        </p:spPr>
      </p:pic>
    </p:spTree>
    <p:extLst>
      <p:ext uri="{BB962C8B-B14F-4D97-AF65-F5344CB8AC3E}">
        <p14:creationId xmlns:p14="http://schemas.microsoft.com/office/powerpoint/2010/main" val="1226778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Entity Relationships</a:t>
            </a:r>
          </a:p>
        </p:txBody>
      </p:sp>
      <p:pic>
        <p:nvPicPr>
          <p:cNvPr id="4" name="Picture Placeholder 3">
            <a:extLst>
              <a:ext uri="{FF2B5EF4-FFF2-40B4-BE49-F238E27FC236}">
                <a16:creationId xmlns:a16="http://schemas.microsoft.com/office/drawing/2014/main" id="{1C56DBE7-2C07-573F-5ADC-2D248E7428E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sz="1400" dirty="0">
                <a:solidFill>
                  <a:srgbClr val="687588"/>
                </a:solidFill>
                <a:latin typeface="Manrope" pitchFamily="2" charset="0"/>
              </a:rPr>
              <a:t>Unfortunately, a relational database cannot represent many-to-many relationships. Where a many-to-many relationship exists, we must resolve it into two one-to-many relationships.</a:t>
            </a:r>
          </a:p>
          <a:p>
            <a:pPr>
              <a:lnSpc>
                <a:spcPct val="150000"/>
              </a:lnSpc>
            </a:pPr>
            <a:r>
              <a:rPr lang="en-GB" sz="1400" dirty="0">
                <a:solidFill>
                  <a:srgbClr val="687588"/>
                </a:solidFill>
                <a:latin typeface="Manrope" pitchFamily="2" charset="0"/>
              </a:rPr>
              <a:t>For example, the student-course relationship can be resolved as:</a:t>
            </a:r>
          </a:p>
          <a:p>
            <a:pPr>
              <a:lnSpc>
                <a:spcPct val="150000"/>
              </a:lnSpc>
            </a:pPr>
            <a:endParaRPr lang="en-GB" dirty="0"/>
          </a:p>
          <a:p>
            <a:pPr>
              <a:lnSpc>
                <a:spcPct val="150000"/>
              </a:lnSpc>
            </a:pPr>
            <a:endParaRPr lang="en-GB" sz="1400" dirty="0">
              <a:solidFill>
                <a:srgbClr val="687588"/>
              </a:solidFill>
              <a:latin typeface="Manrope" pitchFamily="2" charset="0"/>
            </a:endParaRPr>
          </a:p>
          <a:p>
            <a:pPr>
              <a:lnSpc>
                <a:spcPct val="150000"/>
              </a:lnSpc>
            </a:pPr>
            <a:endParaRPr lang="en-GB" dirty="0"/>
          </a:p>
          <a:p>
            <a:pPr>
              <a:lnSpc>
                <a:spcPct val="150000"/>
              </a:lnSpc>
            </a:pPr>
            <a:br>
              <a:rPr lang="en-GB" dirty="0"/>
            </a:br>
            <a:br>
              <a:rPr lang="en-GB" dirty="0"/>
            </a:br>
            <a:r>
              <a:rPr lang="en-GB" dirty="0"/>
              <a:t>By far, the most common form of entity relationship is the one-to-many relationship.</a:t>
            </a:r>
            <a:endParaRPr lang="en-GB" sz="1400" dirty="0">
              <a:solidFill>
                <a:srgbClr val="687588"/>
              </a:solidFill>
              <a:latin typeface="Manrope" pitchFamily="2" charset="0"/>
            </a:endParaRPr>
          </a:p>
        </p:txBody>
      </p:sp>
      <p:pic>
        <p:nvPicPr>
          <p:cNvPr id="8" name="Picture 7">
            <a:extLst>
              <a:ext uri="{FF2B5EF4-FFF2-40B4-BE49-F238E27FC236}">
                <a16:creationId xmlns:a16="http://schemas.microsoft.com/office/drawing/2014/main" id="{0600DE12-0071-3A16-CC7D-6F302941F3F7}"/>
              </a:ext>
            </a:extLst>
          </p:cNvPr>
          <p:cNvPicPr>
            <a:picLocks noChangeAspect="1"/>
          </p:cNvPicPr>
          <p:nvPr/>
        </p:nvPicPr>
        <p:blipFill>
          <a:blip r:embed="rId3"/>
          <a:stretch>
            <a:fillRect/>
          </a:stretch>
        </p:blipFill>
        <p:spPr>
          <a:xfrm>
            <a:off x="454066" y="2913218"/>
            <a:ext cx="5544000" cy="2037420"/>
          </a:xfrm>
          <a:prstGeom prst="rect">
            <a:avLst/>
          </a:prstGeom>
        </p:spPr>
      </p:pic>
    </p:spTree>
    <p:extLst>
      <p:ext uri="{BB962C8B-B14F-4D97-AF65-F5344CB8AC3E}">
        <p14:creationId xmlns:p14="http://schemas.microsoft.com/office/powerpoint/2010/main" val="2779784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entity relationship is a link between two tables. It is created by having matching attributes in each table.</a:t>
            </a:r>
          </a:p>
          <a:p>
            <a:pPr marL="0" indent="0">
              <a:lnSpc>
                <a:spcPct val="150000"/>
              </a:lnSpc>
              <a:buNone/>
            </a:pPr>
            <a:r>
              <a:rPr lang="en-GB" sz="1400" dirty="0">
                <a:solidFill>
                  <a:srgbClr val="687588"/>
                </a:solidFill>
                <a:latin typeface="Manrope" pitchFamily="2" charset="0"/>
              </a:rPr>
              <a:t>A super key is any attribute(s) that can uniquely identify a tuple in a relation. A candidate key is a super key that has no subsets.</a:t>
            </a:r>
          </a:p>
          <a:p>
            <a:pPr marL="0" indent="0">
              <a:lnSpc>
                <a:spcPct val="150000"/>
              </a:lnSpc>
              <a:buNone/>
            </a:pPr>
            <a:r>
              <a:rPr lang="en-GB" sz="1400" dirty="0">
                <a:solidFill>
                  <a:srgbClr val="687588"/>
                </a:solidFill>
                <a:latin typeface="Manrope" pitchFamily="2" charset="0"/>
              </a:rPr>
              <a:t>A primary key is a candidate key selected as the unique identifier of each tuple in the relation. A foreign key is an attribute of a table that is also a primary key in another table.</a:t>
            </a:r>
          </a:p>
          <a:p>
            <a:pPr marL="0" indent="0">
              <a:lnSpc>
                <a:spcPct val="150000"/>
              </a:lnSpc>
              <a:buNone/>
            </a:pPr>
            <a:r>
              <a:rPr lang="en-GB" sz="1400" dirty="0">
                <a:solidFill>
                  <a:srgbClr val="687588"/>
                </a:solidFill>
                <a:latin typeface="Manrope" pitchFamily="2" charset="0"/>
              </a:rPr>
              <a:t>A composite key is a combination of two fields that together can uniquely identify a record.</a:t>
            </a:r>
          </a:p>
          <a:p>
            <a:pPr marL="0" indent="0">
              <a:lnSpc>
                <a:spcPct val="150000"/>
              </a:lnSpc>
              <a:buNone/>
            </a:pPr>
            <a:r>
              <a:rPr lang="en-GB" sz="1400" dirty="0">
                <a:solidFill>
                  <a:srgbClr val="687588"/>
                </a:solidFill>
                <a:latin typeface="Manrope" pitchFamily="2" charset="0"/>
              </a:rPr>
              <a:t>Integrity constraints are used to ensure the accuracy &amp; consistency of data in your relational database.</a:t>
            </a:r>
          </a:p>
          <a:p>
            <a:pPr marL="0" indent="0">
              <a:lnSpc>
                <a:spcPct val="150000"/>
              </a:lnSpc>
              <a:buNone/>
            </a:pPr>
            <a:r>
              <a:rPr lang="en-GB" dirty="0"/>
              <a:t>Database relationships can be one-to-one, one-to-many </a:t>
            </a:r>
            <a:r>
              <a:rPr lang="en-GB"/>
              <a:t>or many-to-many.</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255098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9664244-346C-5B45-8CD8-5BE74E2E8FB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25760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relational database consists of more than one table, which are linked together by certain fields.</a:t>
            </a:r>
          </a:p>
          <a:p>
            <a:pPr marL="0" indent="0">
              <a:lnSpc>
                <a:spcPct val="150000"/>
              </a:lnSpc>
              <a:buNone/>
            </a:pPr>
            <a:r>
              <a:rPr lang="en-GB" sz="1400" dirty="0">
                <a:solidFill>
                  <a:srgbClr val="687588"/>
                </a:solidFill>
                <a:latin typeface="Manrope" pitchFamily="2" charset="0"/>
              </a:rPr>
              <a:t>Where these fields are linked, this is called a relationship. This allows us to organise our data more efficiently.</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Database relations</a:t>
            </a:r>
          </a:p>
          <a:p>
            <a:pPr marL="342900" indent="-342900">
              <a:lnSpc>
                <a:spcPct val="150000"/>
              </a:lnSpc>
              <a:buFont typeface="+mj-lt"/>
              <a:buAutoNum type="arabicPeriod"/>
            </a:pPr>
            <a:r>
              <a:rPr lang="en-GB" sz="1400" dirty="0">
                <a:solidFill>
                  <a:srgbClr val="687588"/>
                </a:solidFill>
                <a:latin typeface="Manrope" pitchFamily="2" charset="0"/>
              </a:rPr>
              <a:t>Relational keys</a:t>
            </a:r>
          </a:p>
          <a:p>
            <a:pPr marL="342900" indent="-342900">
              <a:lnSpc>
                <a:spcPct val="150000"/>
              </a:lnSpc>
              <a:buFont typeface="+mj-lt"/>
              <a:buAutoNum type="arabicPeriod"/>
            </a:pPr>
            <a:r>
              <a:rPr lang="en-GB" sz="1400" dirty="0">
                <a:solidFill>
                  <a:srgbClr val="687588"/>
                </a:solidFill>
                <a:latin typeface="Manrope" pitchFamily="2" charset="0"/>
              </a:rPr>
              <a:t>Integrity constraints</a:t>
            </a:r>
          </a:p>
          <a:p>
            <a:pPr marL="342900" indent="-342900">
              <a:lnSpc>
                <a:spcPct val="150000"/>
              </a:lnSpc>
              <a:buFont typeface="+mj-lt"/>
              <a:buAutoNum type="arabicPeriod"/>
            </a:pPr>
            <a:r>
              <a:rPr lang="en-GB" sz="1400" dirty="0">
                <a:solidFill>
                  <a:srgbClr val="687588"/>
                </a:solidFill>
                <a:latin typeface="Manrope" pitchFamily="2" charset="0"/>
              </a:rPr>
              <a:t>Entity relationships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Database Relations</a:t>
            </a:r>
          </a:p>
        </p:txBody>
      </p:sp>
      <p:pic>
        <p:nvPicPr>
          <p:cNvPr id="4" name="Picture Placeholder 3">
            <a:extLst>
              <a:ext uri="{FF2B5EF4-FFF2-40B4-BE49-F238E27FC236}">
                <a16:creationId xmlns:a16="http://schemas.microsoft.com/office/drawing/2014/main" id="{9C5DAD78-1CA7-0C74-492D-C21D09B514D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entity relationship is a link between two tables. It is created by having matching attributes in each table.</a:t>
            </a:r>
          </a:p>
          <a:p>
            <a:pPr marL="0" indent="0">
              <a:lnSpc>
                <a:spcPct val="150000"/>
              </a:lnSpc>
              <a:buNone/>
            </a:pPr>
            <a:r>
              <a:rPr lang="en-GB" sz="1400" dirty="0">
                <a:solidFill>
                  <a:srgbClr val="687588"/>
                </a:solidFill>
                <a:latin typeface="Manrope" pitchFamily="2" charset="0"/>
              </a:rPr>
              <a:t>Within entity relationships, we commonly model the relations between two tables as being either generic or semantic.</a:t>
            </a:r>
          </a:p>
          <a:p>
            <a:pPr marL="0" indent="0">
              <a:lnSpc>
                <a:spcPct val="150000"/>
              </a:lnSpc>
              <a:buNone/>
            </a:pPr>
            <a:r>
              <a:rPr lang="en-GB" sz="1400" dirty="0">
                <a:solidFill>
                  <a:srgbClr val="687588"/>
                </a:solidFill>
                <a:latin typeface="Manrope" pitchFamily="2" charset="0"/>
              </a:rPr>
              <a:t>Generic entity relationships take a more general and non-specific view of the relationship.</a:t>
            </a:r>
          </a:p>
          <a:p>
            <a:pPr marL="0" indent="0">
              <a:lnSpc>
                <a:spcPct val="150000"/>
              </a:lnSpc>
              <a:buNone/>
            </a:pPr>
            <a:r>
              <a:rPr lang="en-GB" sz="1400" dirty="0">
                <a:solidFill>
                  <a:srgbClr val="687588"/>
                </a:solidFill>
                <a:latin typeface="Manrope" pitchFamily="2" charset="0"/>
              </a:rPr>
              <a:t>They are more concerned with which entities are related to help you understand the overall structure of the database.</a:t>
            </a:r>
          </a:p>
          <a:p>
            <a:pPr marL="0" indent="0">
              <a:lnSpc>
                <a:spcPct val="150000"/>
              </a:lnSpc>
              <a:buNone/>
            </a:pPr>
            <a:r>
              <a:rPr lang="en-GB" sz="1400" dirty="0">
                <a:solidFill>
                  <a:srgbClr val="687588"/>
                </a:solidFill>
                <a:latin typeface="Manrope" pitchFamily="2" charset="0"/>
              </a:rPr>
              <a:t>Semantic entity relationships incorporate more of the entities' actual attributes and show the primary and foreign key attributes that create the relationship between the tables.</a:t>
            </a:r>
            <a:endParaRPr lang="en-GB" dirty="0"/>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Keys</a:t>
            </a:r>
          </a:p>
        </p:txBody>
      </p:sp>
      <p:pic>
        <p:nvPicPr>
          <p:cNvPr id="4" name="Picture Placeholder 3">
            <a:extLst>
              <a:ext uri="{FF2B5EF4-FFF2-40B4-BE49-F238E27FC236}">
                <a16:creationId xmlns:a16="http://schemas.microsoft.com/office/drawing/2014/main" id="{A35B4BF4-E2E1-E5AE-AEAF-96BBC2225F9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Relationships between two tables are created through matching fields that appear in both tables.</a:t>
            </a:r>
          </a:p>
          <a:p>
            <a:pPr marL="0" indent="0">
              <a:lnSpc>
                <a:spcPct val="150000"/>
              </a:lnSpc>
              <a:buNone/>
            </a:pPr>
            <a:r>
              <a:rPr lang="en-GB" sz="1400" dirty="0">
                <a:solidFill>
                  <a:srgbClr val="687588"/>
                </a:solidFill>
                <a:latin typeface="Manrope" pitchFamily="2" charset="0"/>
              </a:rPr>
              <a:t>These fields are known as the relational keys, and there are a few different kinds of keys:</a:t>
            </a:r>
          </a:p>
          <a:p>
            <a:pPr marL="285750" indent="-285750">
              <a:lnSpc>
                <a:spcPct val="150000"/>
              </a:lnSpc>
              <a:buFont typeface="Arial" panose="020B0604020202020204" pitchFamily="34" charset="0"/>
              <a:buChar char="•"/>
            </a:pPr>
            <a:r>
              <a:rPr lang="en-GB" dirty="0"/>
              <a:t>Super Key</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Candidate Key</a:t>
            </a:r>
          </a:p>
          <a:p>
            <a:pPr marL="285750" indent="-285750">
              <a:lnSpc>
                <a:spcPct val="150000"/>
              </a:lnSpc>
              <a:buFont typeface="Arial" panose="020B0604020202020204" pitchFamily="34" charset="0"/>
              <a:buChar char="•"/>
            </a:pPr>
            <a:r>
              <a:rPr lang="en-GB" dirty="0"/>
              <a:t>Primary Key</a:t>
            </a:r>
          </a:p>
          <a:p>
            <a:pPr marL="285750" indent="-285750">
              <a:lnSpc>
                <a:spcPct val="150000"/>
              </a:lnSpc>
              <a:buFont typeface="Arial" panose="020B0604020202020204" pitchFamily="34" charset="0"/>
              <a:buChar char="•"/>
            </a:pPr>
            <a:r>
              <a:rPr lang="en-GB" dirty="0"/>
              <a:t>Foreign Key</a:t>
            </a:r>
          </a:p>
          <a:p>
            <a:pPr marL="285750" indent="-285750">
              <a:lnSpc>
                <a:spcPct val="150000"/>
              </a:lnSpc>
              <a:buFont typeface="Arial" panose="020B0604020202020204" pitchFamily="34" charset="0"/>
              <a:buChar char="•"/>
            </a:pPr>
            <a:r>
              <a:rPr lang="en-GB" dirty="0"/>
              <a:t>Composite Key</a:t>
            </a:r>
          </a:p>
          <a:p>
            <a:pPr>
              <a:lnSpc>
                <a:spcPct val="150000"/>
              </a:lnSpc>
            </a:pPr>
            <a:r>
              <a:rPr lang="en-GB" dirty="0"/>
              <a:t>Let’s look at each of these in more detail.</a:t>
            </a:r>
          </a:p>
          <a:p>
            <a:pPr marL="285750" indent="-285750">
              <a:lnSpc>
                <a:spcPct val="150000"/>
              </a:lnSpc>
              <a:buFont typeface="Arial" panose="020B0604020202020204" pitchFamily="34" charset="0"/>
              <a:buChar char="•"/>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447471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Keys</a:t>
            </a:r>
          </a:p>
        </p:txBody>
      </p:sp>
      <p:pic>
        <p:nvPicPr>
          <p:cNvPr id="5" name="Picture Placeholder 4">
            <a:extLst>
              <a:ext uri="{FF2B5EF4-FFF2-40B4-BE49-F238E27FC236}">
                <a16:creationId xmlns:a16="http://schemas.microsoft.com/office/drawing/2014/main" id="{94AC5ED3-A3B4-BB96-C7EC-737927BC3A2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We’ll use the example table on the right to demonstrate these keys.</a:t>
            </a:r>
          </a:p>
          <a:p>
            <a:pPr>
              <a:lnSpc>
                <a:spcPct val="150000"/>
              </a:lnSpc>
            </a:pPr>
            <a:r>
              <a:rPr lang="en-GB" b="1" dirty="0"/>
              <a:t>Super Key</a:t>
            </a:r>
          </a:p>
          <a:p>
            <a:pPr>
              <a:lnSpc>
                <a:spcPct val="150000"/>
              </a:lnSpc>
            </a:pPr>
            <a:r>
              <a:rPr lang="en-GB" dirty="0"/>
              <a:t>This is any attribute, or groups of attributes, that can uniquely identify a tuple in a relation. In our example, the following attributes or groups of attributes are super keys.</a:t>
            </a:r>
          </a:p>
          <a:p>
            <a:pPr marL="285750" indent="-285750">
              <a:lnSpc>
                <a:spcPct val="150000"/>
              </a:lnSpc>
              <a:buFont typeface="Arial" panose="020B0604020202020204" pitchFamily="34" charset="0"/>
              <a:buChar char="•"/>
            </a:pPr>
            <a:r>
              <a:rPr lang="en-GB" dirty="0"/>
              <a:t>{</a:t>
            </a:r>
            <a:r>
              <a:rPr lang="en-GB" dirty="0" err="1"/>
              <a:t>EmployeeID</a:t>
            </a:r>
            <a:r>
              <a:rPr lang="en-GB" dirty="0"/>
              <a:t>}</a:t>
            </a:r>
          </a:p>
          <a:p>
            <a:pPr marL="285750" indent="-285750">
              <a:lnSpc>
                <a:spcPct val="150000"/>
              </a:lnSpc>
              <a:buFont typeface="Arial" panose="020B0604020202020204" pitchFamily="34" charset="0"/>
              <a:buChar char="•"/>
            </a:pPr>
            <a:r>
              <a:rPr lang="en-GB" dirty="0"/>
              <a:t>{</a:t>
            </a:r>
            <a:r>
              <a:rPr lang="en-GB" dirty="0" err="1"/>
              <a:t>EmployeeUsername</a:t>
            </a:r>
            <a:r>
              <a:rPr lang="en-GB" dirty="0"/>
              <a:t>}</a:t>
            </a:r>
          </a:p>
          <a:p>
            <a:pPr marL="285750" indent="-285750">
              <a:lnSpc>
                <a:spcPct val="150000"/>
              </a:lnSpc>
              <a:buFont typeface="Arial" panose="020B0604020202020204" pitchFamily="34" charset="0"/>
              <a:buChar char="•"/>
            </a:pPr>
            <a:r>
              <a:rPr lang="en-GB" dirty="0"/>
              <a:t>{</a:t>
            </a:r>
            <a:r>
              <a:rPr lang="en-GB" dirty="0" err="1"/>
              <a:t>EmployeeID</a:t>
            </a:r>
            <a:r>
              <a:rPr lang="en-GB" dirty="0"/>
              <a:t>, </a:t>
            </a:r>
            <a:r>
              <a:rPr lang="en-GB" dirty="0" err="1"/>
              <a:t>EmployeeUsername</a:t>
            </a:r>
            <a:r>
              <a:rPr lang="en-GB" dirty="0"/>
              <a:t> }</a:t>
            </a:r>
          </a:p>
          <a:p>
            <a:pPr marL="285750" indent="-285750">
              <a:lnSpc>
                <a:spcPct val="150000"/>
              </a:lnSpc>
              <a:buFont typeface="Arial" panose="020B0604020202020204" pitchFamily="34" charset="0"/>
              <a:buChar char="•"/>
            </a:pPr>
            <a:r>
              <a:rPr lang="en-GB" dirty="0"/>
              <a:t>{</a:t>
            </a:r>
            <a:r>
              <a:rPr lang="en-GB" dirty="0" err="1"/>
              <a:t>EmployeeID</a:t>
            </a:r>
            <a:r>
              <a:rPr lang="en-GB" dirty="0"/>
              <a:t>, </a:t>
            </a:r>
            <a:r>
              <a:rPr lang="en-GB" dirty="0" err="1"/>
              <a:t>EmployeeName</a:t>
            </a:r>
            <a:r>
              <a:rPr lang="en-GB" dirty="0"/>
              <a:t>}</a:t>
            </a:r>
          </a:p>
          <a:p>
            <a:pPr marL="285750" indent="-285750">
              <a:lnSpc>
                <a:spcPct val="150000"/>
              </a:lnSpc>
              <a:buFont typeface="Arial" panose="020B0604020202020204" pitchFamily="34" charset="0"/>
              <a:buChar char="•"/>
            </a:pPr>
            <a:r>
              <a:rPr lang="en-GB" dirty="0"/>
              <a:t>{</a:t>
            </a:r>
            <a:r>
              <a:rPr lang="en-GB" dirty="0" err="1"/>
              <a:t>EmployeeUsername</a:t>
            </a:r>
            <a:r>
              <a:rPr lang="en-GB" dirty="0"/>
              <a:t>, </a:t>
            </a:r>
            <a:r>
              <a:rPr lang="en-GB" dirty="0" err="1"/>
              <a:t>EmployeeName</a:t>
            </a:r>
            <a:r>
              <a:rPr lang="en-GB" dirty="0"/>
              <a:t>}</a:t>
            </a:r>
          </a:p>
          <a:p>
            <a:pPr marL="285750" indent="-285750">
              <a:lnSpc>
                <a:spcPct val="150000"/>
              </a:lnSpc>
              <a:buFont typeface="Arial" panose="020B0604020202020204" pitchFamily="34" charset="0"/>
              <a:buChar char="•"/>
            </a:pPr>
            <a:r>
              <a:rPr lang="en-GB" dirty="0"/>
              <a:t>{</a:t>
            </a:r>
            <a:r>
              <a:rPr lang="en-GB" dirty="0" err="1"/>
              <a:t>EmployeeID</a:t>
            </a:r>
            <a:r>
              <a:rPr lang="en-GB" dirty="0"/>
              <a:t>, </a:t>
            </a:r>
            <a:r>
              <a:rPr lang="en-GB" dirty="0" err="1"/>
              <a:t>EmployeeUsername</a:t>
            </a:r>
            <a:r>
              <a:rPr lang="en-GB" dirty="0"/>
              <a:t>, </a:t>
            </a:r>
            <a:r>
              <a:rPr lang="en-GB" dirty="0" err="1"/>
              <a:t>EmployeeName</a:t>
            </a:r>
            <a:r>
              <a:rPr lang="en-GB" dirty="0"/>
              <a:t>}</a:t>
            </a:r>
          </a:p>
          <a:p>
            <a:pPr marL="0" indent="0">
              <a:lnSpc>
                <a:spcPct val="150000"/>
              </a:lnSpc>
              <a:buNone/>
            </a:pPr>
            <a:endParaRPr lang="en-GB" dirty="0"/>
          </a:p>
        </p:txBody>
      </p:sp>
    </p:spTree>
    <p:extLst>
      <p:ext uri="{BB962C8B-B14F-4D97-AF65-F5344CB8AC3E}">
        <p14:creationId xmlns:p14="http://schemas.microsoft.com/office/powerpoint/2010/main" val="1349423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Keys</a:t>
            </a:r>
          </a:p>
        </p:txBody>
      </p:sp>
      <p:pic>
        <p:nvPicPr>
          <p:cNvPr id="5" name="Picture Placeholder 4">
            <a:extLst>
              <a:ext uri="{FF2B5EF4-FFF2-40B4-BE49-F238E27FC236}">
                <a16:creationId xmlns:a16="http://schemas.microsoft.com/office/drawing/2014/main" id="{5CE48182-F2C2-694B-003D-958F3D3C07F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Candidate Key</a:t>
            </a:r>
          </a:p>
          <a:p>
            <a:pPr>
              <a:lnSpc>
                <a:spcPct val="150000"/>
              </a:lnSpc>
            </a:pPr>
            <a:r>
              <a:rPr lang="en-GB" dirty="0"/>
              <a:t>This is a super key that has no super key subsets. So, the smallest subset of super key attributes. In the table above, the following super keys are also candidate keys. </a:t>
            </a:r>
          </a:p>
          <a:p>
            <a:pPr marL="285750" indent="-285750">
              <a:lnSpc>
                <a:spcPct val="150000"/>
              </a:lnSpc>
              <a:buFont typeface="Arial" panose="020B0604020202020204" pitchFamily="34" charset="0"/>
              <a:buChar char="•"/>
            </a:pPr>
            <a:r>
              <a:rPr lang="en-GB" dirty="0"/>
              <a:t>{</a:t>
            </a:r>
            <a:r>
              <a:rPr lang="en-GB" dirty="0" err="1"/>
              <a:t>EmployeeID</a:t>
            </a:r>
            <a:r>
              <a:rPr lang="en-GB" dirty="0"/>
              <a:t>}</a:t>
            </a:r>
          </a:p>
          <a:p>
            <a:pPr marL="285750" indent="-285750">
              <a:lnSpc>
                <a:spcPct val="150000"/>
              </a:lnSpc>
              <a:buFont typeface="Arial" panose="020B0604020202020204" pitchFamily="34" charset="0"/>
              <a:buChar char="•"/>
            </a:pPr>
            <a:r>
              <a:rPr lang="en-GB" dirty="0"/>
              <a:t>{</a:t>
            </a:r>
            <a:r>
              <a:rPr lang="en-GB" dirty="0" err="1"/>
              <a:t>EmployeeUsername</a:t>
            </a:r>
            <a:r>
              <a:rPr lang="en-GB" dirty="0"/>
              <a:t>}</a:t>
            </a:r>
          </a:p>
          <a:p>
            <a:pPr>
              <a:lnSpc>
                <a:spcPct val="150000"/>
              </a:lnSpc>
            </a:pPr>
            <a:r>
              <a:rPr lang="en-GB" b="1" dirty="0"/>
              <a:t>Primary Key</a:t>
            </a:r>
          </a:p>
          <a:p>
            <a:pPr>
              <a:lnSpc>
                <a:spcPct val="150000"/>
              </a:lnSpc>
            </a:pPr>
            <a:r>
              <a:rPr lang="en-GB" dirty="0"/>
              <a:t>This candidate key has been selected to be the unique identifier of each tuple in a relation.</a:t>
            </a:r>
          </a:p>
          <a:p>
            <a:pPr>
              <a:lnSpc>
                <a:spcPct val="150000"/>
              </a:lnSpc>
            </a:pPr>
            <a:r>
              <a:rPr lang="en-GB" dirty="0"/>
              <a:t>We would choose one of the candidate keys above, </a:t>
            </a:r>
            <a:r>
              <a:rPr lang="en-GB" dirty="0" err="1"/>
              <a:t>EmployeeID</a:t>
            </a:r>
            <a:r>
              <a:rPr lang="en-GB" dirty="0"/>
              <a:t> or </a:t>
            </a:r>
            <a:r>
              <a:rPr lang="en-GB" dirty="0" err="1"/>
              <a:t>EmployeeUsername</a:t>
            </a:r>
            <a:r>
              <a:rPr lang="en-GB" dirty="0"/>
              <a:t>, as our primary key.</a:t>
            </a:r>
          </a:p>
        </p:txBody>
      </p:sp>
    </p:spTree>
    <p:extLst>
      <p:ext uri="{BB962C8B-B14F-4D97-AF65-F5344CB8AC3E}">
        <p14:creationId xmlns:p14="http://schemas.microsoft.com/office/powerpoint/2010/main" val="3363525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Keys</a:t>
            </a:r>
          </a:p>
        </p:txBody>
      </p:sp>
      <p:pic>
        <p:nvPicPr>
          <p:cNvPr id="8" name="Picture Placeholder 7">
            <a:extLst>
              <a:ext uri="{FF2B5EF4-FFF2-40B4-BE49-F238E27FC236}">
                <a16:creationId xmlns:a16="http://schemas.microsoft.com/office/drawing/2014/main" id="{9D4BA5FD-5572-52BA-B484-50DA3BC1A10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Foreign Key</a:t>
            </a:r>
          </a:p>
          <a:p>
            <a:pPr>
              <a:lnSpc>
                <a:spcPct val="150000"/>
              </a:lnSpc>
            </a:pPr>
            <a:r>
              <a:rPr lang="en-GB" dirty="0"/>
              <a:t>This is an attribute of a table that is also a primary key in another table. This establishes a link, or relationship, between these two tables.</a:t>
            </a:r>
          </a:p>
          <a:p>
            <a:pPr>
              <a:lnSpc>
                <a:spcPct val="150000"/>
              </a:lnSpc>
            </a:pPr>
            <a:r>
              <a:rPr lang="en-GB" dirty="0"/>
              <a:t>In our example on the right, the </a:t>
            </a:r>
            <a:r>
              <a:rPr lang="en-GB" dirty="0" err="1"/>
              <a:t>EmployeeID</a:t>
            </a:r>
            <a:r>
              <a:rPr lang="en-GB" dirty="0"/>
              <a:t> attribute in the salary table establishes the relationship with the </a:t>
            </a:r>
            <a:r>
              <a:rPr lang="en-GB" dirty="0" err="1"/>
              <a:t>EmployeeID</a:t>
            </a:r>
            <a:r>
              <a:rPr lang="en-GB" dirty="0"/>
              <a:t> primary key attribute in the employee table.</a:t>
            </a:r>
          </a:p>
          <a:p>
            <a:pPr>
              <a:lnSpc>
                <a:spcPct val="150000"/>
              </a:lnSpc>
            </a:pPr>
            <a:r>
              <a:rPr lang="en-GB" b="1" dirty="0"/>
              <a:t>Composite Key</a:t>
            </a:r>
          </a:p>
          <a:p>
            <a:pPr>
              <a:lnSpc>
                <a:spcPct val="150000"/>
              </a:lnSpc>
            </a:pPr>
            <a:r>
              <a:rPr lang="en-GB" dirty="0"/>
              <a:t>This is a combination of two fields that together can uniquely identify a record. This can be used as an alternative to a primary key.</a:t>
            </a:r>
          </a:p>
        </p:txBody>
      </p:sp>
    </p:spTree>
    <p:extLst>
      <p:ext uri="{BB962C8B-B14F-4D97-AF65-F5344CB8AC3E}">
        <p14:creationId xmlns:p14="http://schemas.microsoft.com/office/powerpoint/2010/main" val="377778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Integrity Constraints</a:t>
            </a:r>
          </a:p>
        </p:txBody>
      </p:sp>
      <p:pic>
        <p:nvPicPr>
          <p:cNvPr id="4" name="Picture Placeholder 3">
            <a:extLst>
              <a:ext uri="{FF2B5EF4-FFF2-40B4-BE49-F238E27FC236}">
                <a16:creationId xmlns:a16="http://schemas.microsoft.com/office/drawing/2014/main" id="{1F210C93-5280-AFCD-08BA-C3274AB612A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sz="1400" dirty="0">
                <a:solidFill>
                  <a:srgbClr val="687588"/>
                </a:solidFill>
                <a:latin typeface="Manrope" pitchFamily="2" charset="0"/>
              </a:rPr>
              <a:t>Integrity constraints are used to ensure the accuracy and consistency of data in your relational database. The main two types of integrity constraints are:</a:t>
            </a:r>
          </a:p>
          <a:p>
            <a:pPr>
              <a:lnSpc>
                <a:spcPct val="150000"/>
              </a:lnSpc>
            </a:pPr>
            <a:r>
              <a:rPr lang="en-GB" sz="1400" b="1" dirty="0">
                <a:solidFill>
                  <a:srgbClr val="687588"/>
                </a:solidFill>
                <a:latin typeface="Manrope" pitchFamily="2" charset="0"/>
              </a:rPr>
              <a:t>Entity Integrity</a:t>
            </a:r>
          </a:p>
          <a:p>
            <a:pPr>
              <a:lnSpc>
                <a:spcPct val="150000"/>
              </a:lnSpc>
            </a:pPr>
            <a:r>
              <a:rPr lang="en-GB" sz="1400" dirty="0">
                <a:solidFill>
                  <a:srgbClr val="687588"/>
                </a:solidFill>
                <a:latin typeface="Manrope" pitchFamily="2" charset="0"/>
              </a:rPr>
              <a:t>This rule states that every entity (table) must have a primary key field, and the data in that primary key field must be unique to each record.</a:t>
            </a:r>
          </a:p>
          <a:p>
            <a:pPr>
              <a:lnSpc>
                <a:spcPct val="150000"/>
              </a:lnSpc>
            </a:pPr>
            <a:r>
              <a:rPr lang="en-GB" sz="1400" b="1" dirty="0">
                <a:solidFill>
                  <a:srgbClr val="687588"/>
                </a:solidFill>
                <a:latin typeface="Manrope" pitchFamily="2" charset="0"/>
              </a:rPr>
              <a:t>Referential Integrity</a:t>
            </a:r>
          </a:p>
          <a:p>
            <a:pPr>
              <a:lnSpc>
                <a:spcPct val="150000"/>
              </a:lnSpc>
            </a:pPr>
            <a:r>
              <a:rPr lang="en-GB" sz="1400" dirty="0">
                <a:solidFill>
                  <a:srgbClr val="687588"/>
                </a:solidFill>
                <a:latin typeface="Manrope" pitchFamily="2" charset="0"/>
              </a:rPr>
              <a:t>This rule states that every foreign key value must match the primary key value of a record in another table or be null.</a:t>
            </a:r>
          </a:p>
          <a:p>
            <a:pPr>
              <a:lnSpc>
                <a:spcPct val="150000"/>
              </a:lnSpc>
            </a:pPr>
            <a:r>
              <a:rPr lang="en-GB" sz="1400" dirty="0">
                <a:solidFill>
                  <a:srgbClr val="687588"/>
                </a:solidFill>
                <a:latin typeface="Manrope" pitchFamily="2" charset="0"/>
              </a:rPr>
              <a:t>We’ll learn more about referential integrity in the lesson “The Role of Normalisation”.</a:t>
            </a:r>
          </a:p>
        </p:txBody>
      </p:sp>
    </p:spTree>
    <p:extLst>
      <p:ext uri="{BB962C8B-B14F-4D97-AF65-F5344CB8AC3E}">
        <p14:creationId xmlns:p14="http://schemas.microsoft.com/office/powerpoint/2010/main" val="732941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Entity Relationships</a:t>
            </a:r>
          </a:p>
        </p:txBody>
      </p:sp>
      <p:pic>
        <p:nvPicPr>
          <p:cNvPr id="4" name="Picture Placeholder 3">
            <a:extLst>
              <a:ext uri="{FF2B5EF4-FFF2-40B4-BE49-F238E27FC236}">
                <a16:creationId xmlns:a16="http://schemas.microsoft.com/office/drawing/2014/main" id="{25BEAF31-6756-6BE9-6268-0A5D24B4745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sz="1400" dirty="0">
                <a:solidFill>
                  <a:srgbClr val="687588"/>
                </a:solidFill>
                <a:latin typeface="Manrope" pitchFamily="2" charset="0"/>
              </a:rPr>
              <a:t>We saw earlier that an entity relationship is the link between two tables and is created by having matching attributes in each of the two tables.</a:t>
            </a:r>
          </a:p>
          <a:p>
            <a:pPr>
              <a:lnSpc>
                <a:spcPct val="150000"/>
              </a:lnSpc>
            </a:pPr>
            <a:r>
              <a:rPr lang="en-GB" sz="1400" dirty="0">
                <a:solidFill>
                  <a:srgbClr val="687588"/>
                </a:solidFill>
                <a:latin typeface="Manrope" pitchFamily="2" charset="0"/>
              </a:rPr>
              <a:t>There are three different types of entity relationships that we can have:</a:t>
            </a:r>
          </a:p>
          <a:p>
            <a:pPr marL="285750" indent="-285750">
              <a:lnSpc>
                <a:spcPct val="150000"/>
              </a:lnSpc>
              <a:buFont typeface="Arial" panose="020B0604020202020204" pitchFamily="34" charset="0"/>
              <a:buChar char="•"/>
            </a:pPr>
            <a:r>
              <a:rPr lang="en-GB" dirty="0"/>
              <a:t>One-to-one</a:t>
            </a:r>
          </a:p>
          <a:p>
            <a:pPr marL="285750" indent="-285750">
              <a:lnSpc>
                <a:spcPct val="150000"/>
              </a:lnSpc>
              <a:buFont typeface="Arial" panose="020B0604020202020204" pitchFamily="34" charset="0"/>
              <a:buChar char="•"/>
            </a:pPr>
            <a:r>
              <a:rPr lang="en-GB" dirty="0"/>
              <a:t>One-to-many</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Many-to-many</a:t>
            </a:r>
          </a:p>
          <a:p>
            <a:pPr>
              <a:lnSpc>
                <a:spcPct val="150000"/>
              </a:lnSpc>
            </a:pPr>
            <a:r>
              <a:rPr lang="en-GB" dirty="0"/>
              <a:t>Let’s look at each of these in more detail.</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547090305"/>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2982</TotalTime>
  <Words>1088</Words>
  <Application>Microsoft Office PowerPoint</Application>
  <PresentationFormat>Widescreen</PresentationFormat>
  <Paragraphs>93</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Arial</vt:lpstr>
      <vt:lpstr>Aptos</vt:lpstr>
      <vt:lpstr>Manrope</vt:lpstr>
      <vt:lpstr>NewNinjaTheme</vt:lpstr>
      <vt:lpstr>Database Relationships</vt:lpstr>
      <vt:lpstr>Introduction</vt:lpstr>
      <vt:lpstr>Database Relations</vt:lpstr>
      <vt:lpstr>Relational Keys</vt:lpstr>
      <vt:lpstr>Relational Keys</vt:lpstr>
      <vt:lpstr>Relational Keys</vt:lpstr>
      <vt:lpstr>Relational Keys</vt:lpstr>
      <vt:lpstr>Integrity Constraints</vt:lpstr>
      <vt:lpstr>Entity Relationships</vt:lpstr>
      <vt:lpstr>Entity Relationships</vt:lpstr>
      <vt:lpstr>Entity Relationships</vt:lpstr>
      <vt:lpstr>Entity Relationships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2024-08-01T12:55:48Z</dcterms:modified>
</cp:coreProperties>
</file>