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93" r:id="rId2"/>
    <p:sldId id="262" r:id="rId3"/>
    <p:sldId id="257" r:id="rId4"/>
    <p:sldId id="284" r:id="rId5"/>
    <p:sldId id="285" r:id="rId6"/>
    <p:sldId id="286" r:id="rId7"/>
    <p:sldId id="287" r:id="rId8"/>
    <p:sldId id="288" r:id="rId9"/>
    <p:sldId id="289" r:id="rId10"/>
    <p:sldId id="290" r:id="rId11"/>
    <p:sldId id="291" r:id="rId12"/>
    <p:sldId id="292" r:id="rId13"/>
    <p:sldId id="282" r:id="rId14"/>
    <p:sldId id="294" r:id="rId15"/>
  </p:sldIdLst>
  <p:sldSz cx="12192000" cy="6858000"/>
  <p:notesSz cx="6858000" cy="9144000"/>
  <p:embeddedFontLst>
    <p:embeddedFont>
      <p:font typeface="Manrope" pitchFamily="2"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DEB01C-8D6E-4896-A57F-35B33F9B6075}" v="1" dt="2024-08-01T12:56:05.144"/>
  </p1510:revLst>
</p1510:revInfo>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69" autoAdjust="0"/>
    <p:restoredTop sz="94660"/>
  </p:normalViewPr>
  <p:slideViewPr>
    <p:cSldViewPr snapToGrid="0">
      <p:cViewPr varScale="1">
        <p:scale>
          <a:sx n="107" d="100"/>
          <a:sy n="107" d="100"/>
        </p:scale>
        <p:origin x="152"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73DEB01C-8D6E-4896-A57F-35B33F9B6075}"/>
    <pc:docChg chg="custSel addSld modSld">
      <pc:chgData name="Daniel Richardson" userId="b12f1a219faba2ab" providerId="LiveId" clId="{73DEB01C-8D6E-4896-A57F-35B33F9B6075}" dt="2024-08-01T12:56:36.814" v="77"/>
      <pc:docMkLst>
        <pc:docMk/>
      </pc:docMkLst>
      <pc:sldChg chg="modSp">
        <pc:chgData name="Daniel Richardson" userId="b12f1a219faba2ab" providerId="LiveId" clId="{73DEB01C-8D6E-4896-A57F-35B33F9B6075}" dt="2024-08-01T12:56:05.144" v="0"/>
        <pc:sldMkLst>
          <pc:docMk/>
          <pc:sldMk cId="1464883447" sldId="257"/>
        </pc:sldMkLst>
        <pc:spChg chg="mod">
          <ac:chgData name="Daniel Richardson" userId="b12f1a219faba2ab" providerId="LiveId" clId="{73DEB01C-8D6E-4896-A57F-35B33F9B6075}" dt="2024-08-01T12:56:05.144" v="0"/>
          <ac:spMkLst>
            <pc:docMk/>
            <pc:sldMk cId="1464883447" sldId="257"/>
            <ac:spMk id="3" creationId="{D97C3025-9482-0753-3832-728ED6C83232}"/>
          </ac:spMkLst>
        </pc:spChg>
        <pc:spChg chg="mod">
          <ac:chgData name="Daniel Richardson" userId="b12f1a219faba2ab" providerId="LiveId" clId="{73DEB01C-8D6E-4896-A57F-35B33F9B6075}" dt="2024-08-01T12:56:05.144" v="0"/>
          <ac:spMkLst>
            <pc:docMk/>
            <pc:sldMk cId="1464883447" sldId="257"/>
            <ac:spMk id="6" creationId="{FCDF00AB-9705-8A7C-C4BE-0CAF2033D468}"/>
          </ac:spMkLst>
        </pc:spChg>
        <pc:picChg chg="mod">
          <ac:chgData name="Daniel Richardson" userId="b12f1a219faba2ab" providerId="LiveId" clId="{73DEB01C-8D6E-4896-A57F-35B33F9B6075}" dt="2024-08-01T12:56:05.144" v="0"/>
          <ac:picMkLst>
            <pc:docMk/>
            <pc:sldMk cId="1464883447" sldId="257"/>
            <ac:picMk id="4" creationId="{5CCC728F-552F-95F2-44D5-76D053BA19AB}"/>
          </ac:picMkLst>
        </pc:picChg>
      </pc:sldChg>
      <pc:sldChg chg="modSp">
        <pc:chgData name="Daniel Richardson" userId="b12f1a219faba2ab" providerId="LiveId" clId="{73DEB01C-8D6E-4896-A57F-35B33F9B6075}" dt="2024-08-01T12:56:05.144" v="0"/>
        <pc:sldMkLst>
          <pc:docMk/>
          <pc:sldMk cId="2284919758" sldId="262"/>
        </pc:sldMkLst>
        <pc:spChg chg="mod">
          <ac:chgData name="Daniel Richardson" userId="b12f1a219faba2ab" providerId="LiveId" clId="{73DEB01C-8D6E-4896-A57F-35B33F9B6075}" dt="2024-08-01T12:56:05.144" v="0"/>
          <ac:spMkLst>
            <pc:docMk/>
            <pc:sldMk cId="2284919758" sldId="262"/>
            <ac:spMk id="3" creationId="{D97C3025-9482-0753-3832-728ED6C83232}"/>
          </ac:spMkLst>
        </pc:spChg>
        <pc:spChg chg="mod">
          <ac:chgData name="Daniel Richardson" userId="b12f1a219faba2ab" providerId="LiveId" clId="{73DEB01C-8D6E-4896-A57F-35B33F9B6075}" dt="2024-08-01T12:56:05.144" v="0"/>
          <ac:spMkLst>
            <pc:docMk/>
            <pc:sldMk cId="2284919758" sldId="262"/>
            <ac:spMk id="6" creationId="{FCDF00AB-9705-8A7C-C4BE-0CAF2033D468}"/>
          </ac:spMkLst>
        </pc:spChg>
        <pc:picChg chg="mod">
          <ac:chgData name="Daniel Richardson" userId="b12f1a219faba2ab" providerId="LiveId" clId="{73DEB01C-8D6E-4896-A57F-35B33F9B6075}" dt="2024-08-01T12:56:05.144" v="0"/>
          <ac:picMkLst>
            <pc:docMk/>
            <pc:sldMk cId="2284919758" sldId="262"/>
            <ac:picMk id="8" creationId="{30F50B50-B83A-93C4-4EAA-396832E1CC55}"/>
          </ac:picMkLst>
        </pc:picChg>
      </pc:sldChg>
      <pc:sldChg chg="modSp">
        <pc:chgData name="Daniel Richardson" userId="b12f1a219faba2ab" providerId="LiveId" clId="{73DEB01C-8D6E-4896-A57F-35B33F9B6075}" dt="2024-08-01T12:56:05.144" v="0"/>
        <pc:sldMkLst>
          <pc:docMk/>
          <pc:sldMk cId="2255098656" sldId="282"/>
        </pc:sldMkLst>
        <pc:spChg chg="mod">
          <ac:chgData name="Daniel Richardson" userId="b12f1a219faba2ab" providerId="LiveId" clId="{73DEB01C-8D6E-4896-A57F-35B33F9B6075}" dt="2024-08-01T12:56:05.144" v="0"/>
          <ac:spMkLst>
            <pc:docMk/>
            <pc:sldMk cId="2255098656" sldId="282"/>
            <ac:spMk id="3" creationId="{D97C3025-9482-0753-3832-728ED6C83232}"/>
          </ac:spMkLst>
        </pc:spChg>
        <pc:spChg chg="mod">
          <ac:chgData name="Daniel Richardson" userId="b12f1a219faba2ab" providerId="LiveId" clId="{73DEB01C-8D6E-4896-A57F-35B33F9B6075}" dt="2024-08-01T12:56:05.144" v="0"/>
          <ac:spMkLst>
            <pc:docMk/>
            <pc:sldMk cId="2255098656" sldId="282"/>
            <ac:spMk id="6" creationId="{FCDF00AB-9705-8A7C-C4BE-0CAF2033D468}"/>
          </ac:spMkLst>
        </pc:spChg>
        <pc:picChg chg="mod">
          <ac:chgData name="Daniel Richardson" userId="b12f1a219faba2ab" providerId="LiveId" clId="{73DEB01C-8D6E-4896-A57F-35B33F9B6075}" dt="2024-08-01T12:56:05.144" v="0"/>
          <ac:picMkLst>
            <pc:docMk/>
            <pc:sldMk cId="2255098656" sldId="282"/>
            <ac:picMk id="8" creationId="{30F50B50-B83A-93C4-4EAA-396832E1CC55}"/>
          </ac:picMkLst>
        </pc:picChg>
      </pc:sldChg>
      <pc:sldChg chg="modSp">
        <pc:chgData name="Daniel Richardson" userId="b12f1a219faba2ab" providerId="LiveId" clId="{73DEB01C-8D6E-4896-A57F-35B33F9B6075}" dt="2024-08-01T12:56:05.144" v="0"/>
        <pc:sldMkLst>
          <pc:docMk/>
          <pc:sldMk cId="2992251302" sldId="284"/>
        </pc:sldMkLst>
        <pc:spChg chg="mod">
          <ac:chgData name="Daniel Richardson" userId="b12f1a219faba2ab" providerId="LiveId" clId="{73DEB01C-8D6E-4896-A57F-35B33F9B6075}" dt="2024-08-01T12:56:05.144" v="0"/>
          <ac:spMkLst>
            <pc:docMk/>
            <pc:sldMk cId="2992251302" sldId="284"/>
            <ac:spMk id="3" creationId="{D97C3025-9482-0753-3832-728ED6C83232}"/>
          </ac:spMkLst>
        </pc:spChg>
        <pc:spChg chg="mod">
          <ac:chgData name="Daniel Richardson" userId="b12f1a219faba2ab" providerId="LiveId" clId="{73DEB01C-8D6E-4896-A57F-35B33F9B6075}" dt="2024-08-01T12:56:05.144" v="0"/>
          <ac:spMkLst>
            <pc:docMk/>
            <pc:sldMk cId="2992251302" sldId="284"/>
            <ac:spMk id="6" creationId="{FCDF00AB-9705-8A7C-C4BE-0CAF2033D468}"/>
          </ac:spMkLst>
        </pc:spChg>
        <pc:picChg chg="mod">
          <ac:chgData name="Daniel Richardson" userId="b12f1a219faba2ab" providerId="LiveId" clId="{73DEB01C-8D6E-4896-A57F-35B33F9B6075}" dt="2024-08-01T12:56:05.144" v="0"/>
          <ac:picMkLst>
            <pc:docMk/>
            <pc:sldMk cId="2992251302" sldId="284"/>
            <ac:picMk id="4" creationId="{4C1CECB4-907A-DBBB-A782-E40C9F17FCC0}"/>
          </ac:picMkLst>
        </pc:picChg>
      </pc:sldChg>
      <pc:sldChg chg="modSp">
        <pc:chgData name="Daniel Richardson" userId="b12f1a219faba2ab" providerId="LiveId" clId="{73DEB01C-8D6E-4896-A57F-35B33F9B6075}" dt="2024-08-01T12:56:05.144" v="0"/>
        <pc:sldMkLst>
          <pc:docMk/>
          <pc:sldMk cId="3643939990" sldId="285"/>
        </pc:sldMkLst>
        <pc:spChg chg="mod">
          <ac:chgData name="Daniel Richardson" userId="b12f1a219faba2ab" providerId="LiveId" clId="{73DEB01C-8D6E-4896-A57F-35B33F9B6075}" dt="2024-08-01T12:56:05.144" v="0"/>
          <ac:spMkLst>
            <pc:docMk/>
            <pc:sldMk cId="3643939990" sldId="285"/>
            <ac:spMk id="3" creationId="{D97C3025-9482-0753-3832-728ED6C83232}"/>
          </ac:spMkLst>
        </pc:spChg>
        <pc:spChg chg="mod">
          <ac:chgData name="Daniel Richardson" userId="b12f1a219faba2ab" providerId="LiveId" clId="{73DEB01C-8D6E-4896-A57F-35B33F9B6075}" dt="2024-08-01T12:56:05.144" v="0"/>
          <ac:spMkLst>
            <pc:docMk/>
            <pc:sldMk cId="3643939990" sldId="285"/>
            <ac:spMk id="6" creationId="{FCDF00AB-9705-8A7C-C4BE-0CAF2033D468}"/>
          </ac:spMkLst>
        </pc:spChg>
        <pc:picChg chg="mod">
          <ac:chgData name="Daniel Richardson" userId="b12f1a219faba2ab" providerId="LiveId" clId="{73DEB01C-8D6E-4896-A57F-35B33F9B6075}" dt="2024-08-01T12:56:05.144" v="0"/>
          <ac:picMkLst>
            <pc:docMk/>
            <pc:sldMk cId="3643939990" sldId="285"/>
            <ac:picMk id="9" creationId="{F4D67042-3761-772A-F0C0-B3E97FB4CD96}"/>
          </ac:picMkLst>
        </pc:picChg>
      </pc:sldChg>
      <pc:sldChg chg="modSp">
        <pc:chgData name="Daniel Richardson" userId="b12f1a219faba2ab" providerId="LiveId" clId="{73DEB01C-8D6E-4896-A57F-35B33F9B6075}" dt="2024-08-01T12:56:05.144" v="0"/>
        <pc:sldMkLst>
          <pc:docMk/>
          <pc:sldMk cId="4122425090" sldId="286"/>
        </pc:sldMkLst>
        <pc:spChg chg="mod">
          <ac:chgData name="Daniel Richardson" userId="b12f1a219faba2ab" providerId="LiveId" clId="{73DEB01C-8D6E-4896-A57F-35B33F9B6075}" dt="2024-08-01T12:56:05.144" v="0"/>
          <ac:spMkLst>
            <pc:docMk/>
            <pc:sldMk cId="4122425090" sldId="286"/>
            <ac:spMk id="3" creationId="{D97C3025-9482-0753-3832-728ED6C83232}"/>
          </ac:spMkLst>
        </pc:spChg>
        <pc:spChg chg="mod">
          <ac:chgData name="Daniel Richardson" userId="b12f1a219faba2ab" providerId="LiveId" clId="{73DEB01C-8D6E-4896-A57F-35B33F9B6075}" dt="2024-08-01T12:56:05.144" v="0"/>
          <ac:spMkLst>
            <pc:docMk/>
            <pc:sldMk cId="4122425090" sldId="286"/>
            <ac:spMk id="6" creationId="{FCDF00AB-9705-8A7C-C4BE-0CAF2033D468}"/>
          </ac:spMkLst>
        </pc:spChg>
        <pc:picChg chg="mod">
          <ac:chgData name="Daniel Richardson" userId="b12f1a219faba2ab" providerId="LiveId" clId="{73DEB01C-8D6E-4896-A57F-35B33F9B6075}" dt="2024-08-01T12:56:05.144" v="0"/>
          <ac:picMkLst>
            <pc:docMk/>
            <pc:sldMk cId="4122425090" sldId="286"/>
            <ac:picMk id="4" creationId="{F4F327BA-31C4-E4D3-ABBD-5221A6C1FAC1}"/>
          </ac:picMkLst>
        </pc:picChg>
      </pc:sldChg>
      <pc:sldChg chg="modSp">
        <pc:chgData name="Daniel Richardson" userId="b12f1a219faba2ab" providerId="LiveId" clId="{73DEB01C-8D6E-4896-A57F-35B33F9B6075}" dt="2024-08-01T12:56:05.144" v="0"/>
        <pc:sldMkLst>
          <pc:docMk/>
          <pc:sldMk cId="2625945536" sldId="287"/>
        </pc:sldMkLst>
        <pc:spChg chg="mod">
          <ac:chgData name="Daniel Richardson" userId="b12f1a219faba2ab" providerId="LiveId" clId="{73DEB01C-8D6E-4896-A57F-35B33F9B6075}" dt="2024-08-01T12:56:05.144" v="0"/>
          <ac:spMkLst>
            <pc:docMk/>
            <pc:sldMk cId="2625945536" sldId="287"/>
            <ac:spMk id="3" creationId="{D97C3025-9482-0753-3832-728ED6C83232}"/>
          </ac:spMkLst>
        </pc:spChg>
        <pc:spChg chg="mod">
          <ac:chgData name="Daniel Richardson" userId="b12f1a219faba2ab" providerId="LiveId" clId="{73DEB01C-8D6E-4896-A57F-35B33F9B6075}" dt="2024-08-01T12:56:05.144" v="0"/>
          <ac:spMkLst>
            <pc:docMk/>
            <pc:sldMk cId="2625945536" sldId="287"/>
            <ac:spMk id="6" creationId="{FCDF00AB-9705-8A7C-C4BE-0CAF2033D468}"/>
          </ac:spMkLst>
        </pc:spChg>
        <pc:picChg chg="mod">
          <ac:chgData name="Daniel Richardson" userId="b12f1a219faba2ab" providerId="LiveId" clId="{73DEB01C-8D6E-4896-A57F-35B33F9B6075}" dt="2024-08-01T12:56:05.144" v="0"/>
          <ac:picMkLst>
            <pc:docMk/>
            <pc:sldMk cId="2625945536" sldId="287"/>
            <ac:picMk id="4" creationId="{7F8F1647-134E-D744-ACE6-FB604AF89C25}"/>
          </ac:picMkLst>
        </pc:picChg>
      </pc:sldChg>
      <pc:sldChg chg="modSp">
        <pc:chgData name="Daniel Richardson" userId="b12f1a219faba2ab" providerId="LiveId" clId="{73DEB01C-8D6E-4896-A57F-35B33F9B6075}" dt="2024-08-01T12:56:05.144" v="0"/>
        <pc:sldMkLst>
          <pc:docMk/>
          <pc:sldMk cId="2410037931" sldId="288"/>
        </pc:sldMkLst>
        <pc:spChg chg="mod">
          <ac:chgData name="Daniel Richardson" userId="b12f1a219faba2ab" providerId="LiveId" clId="{73DEB01C-8D6E-4896-A57F-35B33F9B6075}" dt="2024-08-01T12:56:05.144" v="0"/>
          <ac:spMkLst>
            <pc:docMk/>
            <pc:sldMk cId="2410037931" sldId="288"/>
            <ac:spMk id="3" creationId="{D97C3025-9482-0753-3832-728ED6C83232}"/>
          </ac:spMkLst>
        </pc:spChg>
        <pc:spChg chg="mod">
          <ac:chgData name="Daniel Richardson" userId="b12f1a219faba2ab" providerId="LiveId" clId="{73DEB01C-8D6E-4896-A57F-35B33F9B6075}" dt="2024-08-01T12:56:05.144" v="0"/>
          <ac:spMkLst>
            <pc:docMk/>
            <pc:sldMk cId="2410037931" sldId="288"/>
            <ac:spMk id="6" creationId="{FCDF00AB-9705-8A7C-C4BE-0CAF2033D468}"/>
          </ac:spMkLst>
        </pc:spChg>
        <pc:picChg chg="mod">
          <ac:chgData name="Daniel Richardson" userId="b12f1a219faba2ab" providerId="LiveId" clId="{73DEB01C-8D6E-4896-A57F-35B33F9B6075}" dt="2024-08-01T12:56:05.144" v="0"/>
          <ac:picMkLst>
            <pc:docMk/>
            <pc:sldMk cId="2410037931" sldId="288"/>
            <ac:picMk id="8" creationId="{155E716D-6474-9E9B-3B02-40EF6CF241A4}"/>
          </ac:picMkLst>
        </pc:picChg>
      </pc:sldChg>
      <pc:sldChg chg="modSp">
        <pc:chgData name="Daniel Richardson" userId="b12f1a219faba2ab" providerId="LiveId" clId="{73DEB01C-8D6E-4896-A57F-35B33F9B6075}" dt="2024-08-01T12:56:05.144" v="0"/>
        <pc:sldMkLst>
          <pc:docMk/>
          <pc:sldMk cId="1134408599" sldId="289"/>
        </pc:sldMkLst>
        <pc:spChg chg="mod">
          <ac:chgData name="Daniel Richardson" userId="b12f1a219faba2ab" providerId="LiveId" clId="{73DEB01C-8D6E-4896-A57F-35B33F9B6075}" dt="2024-08-01T12:56:05.144" v="0"/>
          <ac:spMkLst>
            <pc:docMk/>
            <pc:sldMk cId="1134408599" sldId="289"/>
            <ac:spMk id="3" creationId="{D97C3025-9482-0753-3832-728ED6C83232}"/>
          </ac:spMkLst>
        </pc:spChg>
        <pc:spChg chg="mod">
          <ac:chgData name="Daniel Richardson" userId="b12f1a219faba2ab" providerId="LiveId" clId="{73DEB01C-8D6E-4896-A57F-35B33F9B6075}" dt="2024-08-01T12:56:05.144" v="0"/>
          <ac:spMkLst>
            <pc:docMk/>
            <pc:sldMk cId="1134408599" sldId="289"/>
            <ac:spMk id="6" creationId="{FCDF00AB-9705-8A7C-C4BE-0CAF2033D468}"/>
          </ac:spMkLst>
        </pc:spChg>
        <pc:picChg chg="mod">
          <ac:chgData name="Daniel Richardson" userId="b12f1a219faba2ab" providerId="LiveId" clId="{73DEB01C-8D6E-4896-A57F-35B33F9B6075}" dt="2024-08-01T12:56:05.144" v="0"/>
          <ac:picMkLst>
            <pc:docMk/>
            <pc:sldMk cId="1134408599" sldId="289"/>
            <ac:picMk id="4" creationId="{B8B28E60-C110-047D-C272-484B327F7C30}"/>
          </ac:picMkLst>
        </pc:picChg>
      </pc:sldChg>
      <pc:sldChg chg="modSp">
        <pc:chgData name="Daniel Richardson" userId="b12f1a219faba2ab" providerId="LiveId" clId="{73DEB01C-8D6E-4896-A57F-35B33F9B6075}" dt="2024-08-01T12:56:05.144" v="0"/>
        <pc:sldMkLst>
          <pc:docMk/>
          <pc:sldMk cId="1172529745" sldId="290"/>
        </pc:sldMkLst>
        <pc:spChg chg="mod">
          <ac:chgData name="Daniel Richardson" userId="b12f1a219faba2ab" providerId="LiveId" clId="{73DEB01C-8D6E-4896-A57F-35B33F9B6075}" dt="2024-08-01T12:56:05.144" v="0"/>
          <ac:spMkLst>
            <pc:docMk/>
            <pc:sldMk cId="1172529745" sldId="290"/>
            <ac:spMk id="3" creationId="{D97C3025-9482-0753-3832-728ED6C83232}"/>
          </ac:spMkLst>
        </pc:spChg>
        <pc:spChg chg="mod">
          <ac:chgData name="Daniel Richardson" userId="b12f1a219faba2ab" providerId="LiveId" clId="{73DEB01C-8D6E-4896-A57F-35B33F9B6075}" dt="2024-08-01T12:56:05.144" v="0"/>
          <ac:spMkLst>
            <pc:docMk/>
            <pc:sldMk cId="1172529745" sldId="290"/>
            <ac:spMk id="6" creationId="{FCDF00AB-9705-8A7C-C4BE-0CAF2033D468}"/>
          </ac:spMkLst>
        </pc:spChg>
        <pc:picChg chg="mod">
          <ac:chgData name="Daniel Richardson" userId="b12f1a219faba2ab" providerId="LiveId" clId="{73DEB01C-8D6E-4896-A57F-35B33F9B6075}" dt="2024-08-01T12:56:05.144" v="0"/>
          <ac:picMkLst>
            <pc:docMk/>
            <pc:sldMk cId="1172529745" sldId="290"/>
            <ac:picMk id="8" creationId="{884F4C3A-4EB0-2C2F-F124-5EBB34927DAD}"/>
          </ac:picMkLst>
        </pc:picChg>
      </pc:sldChg>
      <pc:sldChg chg="modSp">
        <pc:chgData name="Daniel Richardson" userId="b12f1a219faba2ab" providerId="LiveId" clId="{73DEB01C-8D6E-4896-A57F-35B33F9B6075}" dt="2024-08-01T12:56:05.144" v="0"/>
        <pc:sldMkLst>
          <pc:docMk/>
          <pc:sldMk cId="1476429377" sldId="291"/>
        </pc:sldMkLst>
        <pc:spChg chg="mod">
          <ac:chgData name="Daniel Richardson" userId="b12f1a219faba2ab" providerId="LiveId" clId="{73DEB01C-8D6E-4896-A57F-35B33F9B6075}" dt="2024-08-01T12:56:05.144" v="0"/>
          <ac:spMkLst>
            <pc:docMk/>
            <pc:sldMk cId="1476429377" sldId="291"/>
            <ac:spMk id="3" creationId="{D97C3025-9482-0753-3832-728ED6C83232}"/>
          </ac:spMkLst>
        </pc:spChg>
        <pc:spChg chg="mod">
          <ac:chgData name="Daniel Richardson" userId="b12f1a219faba2ab" providerId="LiveId" clId="{73DEB01C-8D6E-4896-A57F-35B33F9B6075}" dt="2024-08-01T12:56:05.144" v="0"/>
          <ac:spMkLst>
            <pc:docMk/>
            <pc:sldMk cId="1476429377" sldId="291"/>
            <ac:spMk id="6" creationId="{FCDF00AB-9705-8A7C-C4BE-0CAF2033D468}"/>
          </ac:spMkLst>
        </pc:spChg>
        <pc:picChg chg="mod">
          <ac:chgData name="Daniel Richardson" userId="b12f1a219faba2ab" providerId="LiveId" clId="{73DEB01C-8D6E-4896-A57F-35B33F9B6075}" dt="2024-08-01T12:56:05.144" v="0"/>
          <ac:picMkLst>
            <pc:docMk/>
            <pc:sldMk cId="1476429377" sldId="291"/>
            <ac:picMk id="4" creationId="{791E49C4-A155-014F-68B1-B56E1A4BE9A5}"/>
          </ac:picMkLst>
        </pc:picChg>
      </pc:sldChg>
      <pc:sldChg chg="modSp">
        <pc:chgData name="Daniel Richardson" userId="b12f1a219faba2ab" providerId="LiveId" clId="{73DEB01C-8D6E-4896-A57F-35B33F9B6075}" dt="2024-08-01T12:56:05.144" v="0"/>
        <pc:sldMkLst>
          <pc:docMk/>
          <pc:sldMk cId="468987698" sldId="292"/>
        </pc:sldMkLst>
        <pc:spChg chg="mod">
          <ac:chgData name="Daniel Richardson" userId="b12f1a219faba2ab" providerId="LiveId" clId="{73DEB01C-8D6E-4896-A57F-35B33F9B6075}" dt="2024-08-01T12:56:05.144" v="0"/>
          <ac:spMkLst>
            <pc:docMk/>
            <pc:sldMk cId="468987698" sldId="292"/>
            <ac:spMk id="3" creationId="{D97C3025-9482-0753-3832-728ED6C83232}"/>
          </ac:spMkLst>
        </pc:spChg>
        <pc:spChg chg="mod">
          <ac:chgData name="Daniel Richardson" userId="b12f1a219faba2ab" providerId="LiveId" clId="{73DEB01C-8D6E-4896-A57F-35B33F9B6075}" dt="2024-08-01T12:56:05.144" v="0"/>
          <ac:spMkLst>
            <pc:docMk/>
            <pc:sldMk cId="468987698" sldId="292"/>
            <ac:spMk id="6" creationId="{FCDF00AB-9705-8A7C-C4BE-0CAF2033D468}"/>
          </ac:spMkLst>
        </pc:spChg>
        <pc:picChg chg="mod">
          <ac:chgData name="Daniel Richardson" userId="b12f1a219faba2ab" providerId="LiveId" clId="{73DEB01C-8D6E-4896-A57F-35B33F9B6075}" dt="2024-08-01T12:56:05.144" v="0"/>
          <ac:picMkLst>
            <pc:docMk/>
            <pc:sldMk cId="468987698" sldId="292"/>
            <ac:picMk id="4" creationId="{10F986BE-2F91-DF8C-826F-A677AA0E028F}"/>
          </ac:picMkLst>
        </pc:picChg>
      </pc:sldChg>
      <pc:sldChg chg="modSp new mod">
        <pc:chgData name="Daniel Richardson" userId="b12f1a219faba2ab" providerId="LiveId" clId="{73DEB01C-8D6E-4896-A57F-35B33F9B6075}" dt="2024-08-01T12:56:27.882" v="74" actId="20577"/>
        <pc:sldMkLst>
          <pc:docMk/>
          <pc:sldMk cId="650288371" sldId="293"/>
        </pc:sldMkLst>
        <pc:spChg chg="mod">
          <ac:chgData name="Daniel Richardson" userId="b12f1a219faba2ab" providerId="LiveId" clId="{73DEB01C-8D6E-4896-A57F-35B33F9B6075}" dt="2024-08-01T12:56:21.909" v="36" actId="20577"/>
          <ac:spMkLst>
            <pc:docMk/>
            <pc:sldMk cId="650288371" sldId="293"/>
            <ac:spMk id="2" creationId="{6F764F19-986F-C768-9EBA-E7D0B1A8A731}"/>
          </ac:spMkLst>
        </pc:spChg>
        <pc:spChg chg="mod">
          <ac:chgData name="Daniel Richardson" userId="b12f1a219faba2ab" providerId="LiveId" clId="{73DEB01C-8D6E-4896-A57F-35B33F9B6075}" dt="2024-08-01T12:56:27.882" v="74" actId="20577"/>
          <ac:spMkLst>
            <pc:docMk/>
            <pc:sldMk cId="650288371" sldId="293"/>
            <ac:spMk id="3" creationId="{12DF529D-D8D2-B015-44FF-97C9F68534FC}"/>
          </ac:spMkLst>
        </pc:spChg>
      </pc:sldChg>
      <pc:sldChg chg="addSp delSp modSp new mod modClrScheme chgLayout">
        <pc:chgData name="Daniel Richardson" userId="b12f1a219faba2ab" providerId="LiveId" clId="{73DEB01C-8D6E-4896-A57F-35B33F9B6075}" dt="2024-08-01T12:56:36.814" v="77"/>
        <pc:sldMkLst>
          <pc:docMk/>
          <pc:sldMk cId="508071001" sldId="294"/>
        </pc:sldMkLst>
        <pc:spChg chg="del">
          <ac:chgData name="Daniel Richardson" userId="b12f1a219faba2ab" providerId="LiveId" clId="{73DEB01C-8D6E-4896-A57F-35B33F9B6075}" dt="2024-08-01T12:56:34.580" v="76" actId="700"/>
          <ac:spMkLst>
            <pc:docMk/>
            <pc:sldMk cId="508071001" sldId="294"/>
            <ac:spMk id="2" creationId="{283806A1-C995-3EBA-15DB-4ECEEABBDD8C}"/>
          </ac:spMkLst>
        </pc:spChg>
        <pc:spChg chg="del mod ord">
          <ac:chgData name="Daniel Richardson" userId="b12f1a219faba2ab" providerId="LiveId" clId="{73DEB01C-8D6E-4896-A57F-35B33F9B6075}" dt="2024-08-01T12:56:34.580" v="76" actId="700"/>
          <ac:spMkLst>
            <pc:docMk/>
            <pc:sldMk cId="508071001" sldId="294"/>
            <ac:spMk id="3" creationId="{180B1D00-F0F5-339C-1668-C4F2055AA83E}"/>
          </ac:spMkLst>
        </pc:spChg>
        <pc:spChg chg="del">
          <ac:chgData name="Daniel Richardson" userId="b12f1a219faba2ab" providerId="LiveId" clId="{73DEB01C-8D6E-4896-A57F-35B33F9B6075}" dt="2024-08-01T12:56:34.580" v="76" actId="700"/>
          <ac:spMkLst>
            <pc:docMk/>
            <pc:sldMk cId="508071001" sldId="294"/>
            <ac:spMk id="4" creationId="{6D82E22E-66E6-B2AD-D417-4C214FE1351A}"/>
          </ac:spMkLst>
        </pc:spChg>
        <pc:spChg chg="add mod ord">
          <ac:chgData name="Daniel Richardson" userId="b12f1a219faba2ab" providerId="LiveId" clId="{73DEB01C-8D6E-4896-A57F-35B33F9B6075}" dt="2024-08-01T12:56:36.814" v="77"/>
          <ac:spMkLst>
            <pc:docMk/>
            <pc:sldMk cId="508071001" sldId="294"/>
            <ac:spMk id="5" creationId="{0EE12DB4-1783-E4AA-5EA8-7BA7E061A02E}"/>
          </ac:spMkLst>
        </pc:spChg>
      </pc:sldChg>
    </pc:docChg>
  </pc:docChgLst>
  <pc:docChgLst>
    <pc:chgData name="Daniel Richardson" userId="b12f1a219faba2ab" providerId="LiveId" clId="{5160FCC2-4D8B-414F-83A0-2BDC7F286118}"/>
    <pc:docChg chg="undo custSel addSld delSld modSld">
      <pc:chgData name="Daniel Richardson" userId="b12f1a219faba2ab" providerId="LiveId" clId="{5160FCC2-4D8B-414F-83A0-2BDC7F286118}" dt="2024-07-03T08:58:36.391" v="1062" actId="20577"/>
      <pc:docMkLst>
        <pc:docMk/>
      </pc:docMkLst>
      <pc:sldChg chg="modSp mod">
        <pc:chgData name="Daniel Richardson" userId="b12f1a219faba2ab" providerId="LiveId" clId="{5160FCC2-4D8B-414F-83A0-2BDC7F286118}" dt="2024-07-03T08:35:11.719" v="44"/>
        <pc:sldMkLst>
          <pc:docMk/>
          <pc:sldMk cId="1464883447" sldId="257"/>
        </pc:sldMkLst>
        <pc:spChg chg="mod">
          <ac:chgData name="Daniel Richardson" userId="b12f1a219faba2ab" providerId="LiveId" clId="{5160FCC2-4D8B-414F-83A0-2BDC7F286118}" dt="2024-07-03T08:35:11.719" v="44"/>
          <ac:spMkLst>
            <pc:docMk/>
            <pc:sldMk cId="1464883447" sldId="257"/>
            <ac:spMk id="3" creationId="{D97C3025-9482-0753-3832-728ED6C83232}"/>
          </ac:spMkLst>
        </pc:spChg>
        <pc:spChg chg="mod">
          <ac:chgData name="Daniel Richardson" userId="b12f1a219faba2ab" providerId="LiveId" clId="{5160FCC2-4D8B-414F-83A0-2BDC7F286118}" dt="2024-07-03T08:34:12.770" v="33"/>
          <ac:spMkLst>
            <pc:docMk/>
            <pc:sldMk cId="1464883447" sldId="257"/>
            <ac:spMk id="6" creationId="{FCDF00AB-9705-8A7C-C4BE-0CAF2033D468}"/>
          </ac:spMkLst>
        </pc:spChg>
        <pc:picChg chg="mod">
          <ac:chgData name="Daniel Richardson" userId="b12f1a219faba2ab" providerId="LiveId" clId="{5160FCC2-4D8B-414F-83A0-2BDC7F286118}" dt="2024-07-03T08:34:01.628" v="31" actId="14826"/>
          <ac:picMkLst>
            <pc:docMk/>
            <pc:sldMk cId="1464883447" sldId="257"/>
            <ac:picMk id="9" creationId="{F1E22C4E-E3FC-6EEA-0E6F-6E3BC89D6C01}"/>
          </ac:picMkLst>
        </pc:picChg>
      </pc:sldChg>
      <pc:sldChg chg="modSp mod">
        <pc:chgData name="Daniel Richardson" userId="b12f1a219faba2ab" providerId="LiveId" clId="{5160FCC2-4D8B-414F-83A0-2BDC7F286118}" dt="2024-07-03T08:33:51.575" v="30" actId="6549"/>
        <pc:sldMkLst>
          <pc:docMk/>
          <pc:sldMk cId="2284919758" sldId="262"/>
        </pc:sldMkLst>
        <pc:spChg chg="mod">
          <ac:chgData name="Daniel Richardson" userId="b12f1a219faba2ab" providerId="LiveId" clId="{5160FCC2-4D8B-414F-83A0-2BDC7F286118}" dt="2024-07-03T08:33:51.575" v="30" actId="6549"/>
          <ac:spMkLst>
            <pc:docMk/>
            <pc:sldMk cId="2284919758" sldId="262"/>
            <ac:spMk id="3" creationId="{D97C3025-9482-0753-3832-728ED6C83232}"/>
          </ac:spMkLst>
        </pc:spChg>
      </pc:sldChg>
      <pc:sldChg chg="modSp mod">
        <pc:chgData name="Daniel Richardson" userId="b12f1a219faba2ab" providerId="LiveId" clId="{5160FCC2-4D8B-414F-83A0-2BDC7F286118}" dt="2024-07-03T08:58:36.391" v="1062" actId="20577"/>
        <pc:sldMkLst>
          <pc:docMk/>
          <pc:sldMk cId="2255098656" sldId="282"/>
        </pc:sldMkLst>
        <pc:spChg chg="mod">
          <ac:chgData name="Daniel Richardson" userId="b12f1a219faba2ab" providerId="LiveId" clId="{5160FCC2-4D8B-414F-83A0-2BDC7F286118}" dt="2024-07-03T08:58:36.391" v="1062" actId="20577"/>
          <ac:spMkLst>
            <pc:docMk/>
            <pc:sldMk cId="2255098656" sldId="282"/>
            <ac:spMk id="3" creationId="{D97C3025-9482-0753-3832-728ED6C83232}"/>
          </ac:spMkLst>
        </pc:spChg>
      </pc:sldChg>
      <pc:sldChg chg="addSp delSp modSp add mod">
        <pc:chgData name="Daniel Richardson" userId="b12f1a219faba2ab" providerId="LiveId" clId="{5160FCC2-4D8B-414F-83A0-2BDC7F286118}" dt="2024-07-03T08:49:50.906" v="594" actId="20577"/>
        <pc:sldMkLst>
          <pc:docMk/>
          <pc:sldMk cId="2447471097" sldId="283"/>
        </pc:sldMkLst>
        <pc:spChg chg="mod">
          <ac:chgData name="Daniel Richardson" userId="b12f1a219faba2ab" providerId="LiveId" clId="{5160FCC2-4D8B-414F-83A0-2BDC7F286118}" dt="2024-07-03T08:49:50.906" v="594" actId="20577"/>
          <ac:spMkLst>
            <pc:docMk/>
            <pc:sldMk cId="2447471097" sldId="283"/>
            <ac:spMk id="3" creationId="{D97C3025-9482-0753-3832-728ED6C83232}"/>
          </ac:spMkLst>
        </pc:spChg>
        <pc:spChg chg="mod">
          <ac:chgData name="Daniel Richardson" userId="b12f1a219faba2ab" providerId="LiveId" clId="{5160FCC2-4D8B-414F-83A0-2BDC7F286118}" dt="2024-07-03T08:35:28.927" v="46"/>
          <ac:spMkLst>
            <pc:docMk/>
            <pc:sldMk cId="2447471097" sldId="283"/>
            <ac:spMk id="6" creationId="{FCDF00AB-9705-8A7C-C4BE-0CAF2033D468}"/>
          </ac:spMkLst>
        </pc:spChg>
        <pc:graphicFrameChg chg="add del mod modGraphic">
          <ac:chgData name="Daniel Richardson" userId="b12f1a219faba2ab" providerId="LiveId" clId="{5160FCC2-4D8B-414F-83A0-2BDC7F286118}" dt="2024-07-03T08:38:04.822" v="78" actId="478"/>
          <ac:graphicFrameMkLst>
            <pc:docMk/>
            <pc:sldMk cId="2447471097" sldId="283"/>
            <ac:graphicFrameMk id="2" creationId="{3E05F028-573F-35D2-902B-EA0F0AB87D22}"/>
          </ac:graphicFrameMkLst>
        </pc:graphicFrameChg>
        <pc:picChg chg="mod">
          <ac:chgData name="Daniel Richardson" userId="b12f1a219faba2ab" providerId="LiveId" clId="{5160FCC2-4D8B-414F-83A0-2BDC7F286118}" dt="2024-07-03T08:35:37.811" v="47" actId="14826"/>
          <ac:picMkLst>
            <pc:docMk/>
            <pc:sldMk cId="2447471097" sldId="283"/>
            <ac:picMk id="9" creationId="{F1E22C4E-E3FC-6EEA-0E6F-6E3BC89D6C01}"/>
          </ac:picMkLst>
        </pc:picChg>
      </pc:sldChg>
      <pc:sldChg chg="del">
        <pc:chgData name="Daniel Richardson" userId="b12f1a219faba2ab" providerId="LiveId" clId="{5160FCC2-4D8B-414F-83A0-2BDC7F286118}" dt="2024-07-03T08:34:16.842" v="34" actId="47"/>
        <pc:sldMkLst>
          <pc:docMk/>
          <pc:sldMk cId="3478779565" sldId="283"/>
        </pc:sldMkLst>
      </pc:sldChg>
      <pc:sldChg chg="addSp delSp modSp add mod">
        <pc:chgData name="Daniel Richardson" userId="b12f1a219faba2ab" providerId="LiveId" clId="{5160FCC2-4D8B-414F-83A0-2BDC7F286118}" dt="2024-07-03T08:44:48.943" v="440" actId="14734"/>
        <pc:sldMkLst>
          <pc:docMk/>
          <pc:sldMk cId="1349423384" sldId="284"/>
        </pc:sldMkLst>
        <pc:spChg chg="mod">
          <ac:chgData name="Daniel Richardson" userId="b12f1a219faba2ab" providerId="LiveId" clId="{5160FCC2-4D8B-414F-83A0-2BDC7F286118}" dt="2024-07-03T08:41:20.878" v="303" actId="6549"/>
          <ac:spMkLst>
            <pc:docMk/>
            <pc:sldMk cId="1349423384" sldId="284"/>
            <ac:spMk id="3" creationId="{D97C3025-9482-0753-3832-728ED6C83232}"/>
          </ac:spMkLst>
        </pc:spChg>
        <pc:spChg chg="mod">
          <ac:chgData name="Daniel Richardson" userId="b12f1a219faba2ab" providerId="LiveId" clId="{5160FCC2-4D8B-414F-83A0-2BDC7F286118}" dt="2024-07-03T08:44:29.056" v="422" actId="1076"/>
          <ac:spMkLst>
            <pc:docMk/>
            <pc:sldMk cId="1349423384" sldId="284"/>
            <ac:spMk id="7" creationId="{4A9535BA-A301-F7D7-A7CF-11CC046A108E}"/>
          </ac:spMkLst>
        </pc:spChg>
        <pc:graphicFrameChg chg="del">
          <ac:chgData name="Daniel Richardson" userId="b12f1a219faba2ab" providerId="LiveId" clId="{5160FCC2-4D8B-414F-83A0-2BDC7F286118}" dt="2024-07-03T08:37:38.220" v="74" actId="21"/>
          <ac:graphicFrameMkLst>
            <pc:docMk/>
            <pc:sldMk cId="1349423384" sldId="284"/>
            <ac:graphicFrameMk id="2" creationId="{3E05F028-573F-35D2-902B-EA0F0AB87D22}"/>
          </ac:graphicFrameMkLst>
        </pc:graphicFrameChg>
        <pc:graphicFrameChg chg="add mod modGraphic">
          <ac:chgData name="Daniel Richardson" userId="b12f1a219faba2ab" providerId="LiveId" clId="{5160FCC2-4D8B-414F-83A0-2BDC7F286118}" dt="2024-07-03T08:44:48.943" v="440" actId="14734"/>
          <ac:graphicFrameMkLst>
            <pc:docMk/>
            <pc:sldMk cId="1349423384" sldId="284"/>
            <ac:graphicFrameMk id="4" creationId="{3E05F028-573F-35D2-902B-EA0F0AB87D22}"/>
          </ac:graphicFrameMkLst>
        </pc:graphicFrameChg>
        <pc:picChg chg="del">
          <ac:chgData name="Daniel Richardson" userId="b12f1a219faba2ab" providerId="LiveId" clId="{5160FCC2-4D8B-414F-83A0-2BDC7F286118}" dt="2024-07-03T08:37:28.104" v="72" actId="478"/>
          <ac:picMkLst>
            <pc:docMk/>
            <pc:sldMk cId="1349423384" sldId="284"/>
            <ac:picMk id="9" creationId="{F1E22C4E-E3FC-6EEA-0E6F-6E3BC89D6C01}"/>
          </ac:picMkLst>
        </pc:picChg>
      </pc:sldChg>
      <pc:sldChg chg="del">
        <pc:chgData name="Daniel Richardson" userId="b12f1a219faba2ab" providerId="LiveId" clId="{5160FCC2-4D8B-414F-83A0-2BDC7F286118}" dt="2024-07-03T08:34:16.842" v="34" actId="47"/>
        <pc:sldMkLst>
          <pc:docMk/>
          <pc:sldMk cId="4065275225" sldId="284"/>
        </pc:sldMkLst>
      </pc:sldChg>
      <pc:sldChg chg="del">
        <pc:chgData name="Daniel Richardson" userId="b12f1a219faba2ab" providerId="LiveId" clId="{5160FCC2-4D8B-414F-83A0-2BDC7F286118}" dt="2024-07-03T08:34:16.842" v="34" actId="47"/>
        <pc:sldMkLst>
          <pc:docMk/>
          <pc:sldMk cId="288934085" sldId="285"/>
        </pc:sldMkLst>
      </pc:sldChg>
      <pc:sldChg chg="modSp add mod">
        <pc:chgData name="Daniel Richardson" userId="b12f1a219faba2ab" providerId="LiveId" clId="{5160FCC2-4D8B-414F-83A0-2BDC7F286118}" dt="2024-07-03T08:45:08.580" v="445" actId="20577"/>
        <pc:sldMkLst>
          <pc:docMk/>
          <pc:sldMk cId="3363525708" sldId="285"/>
        </pc:sldMkLst>
        <pc:spChg chg="mod">
          <ac:chgData name="Daniel Richardson" userId="b12f1a219faba2ab" providerId="LiveId" clId="{5160FCC2-4D8B-414F-83A0-2BDC7F286118}" dt="2024-07-03T08:41:27.315" v="307" actId="6549"/>
          <ac:spMkLst>
            <pc:docMk/>
            <pc:sldMk cId="3363525708" sldId="285"/>
            <ac:spMk id="3" creationId="{D97C3025-9482-0753-3832-728ED6C83232}"/>
          </ac:spMkLst>
        </pc:spChg>
        <pc:graphicFrameChg chg="mod modGraphic">
          <ac:chgData name="Daniel Richardson" userId="b12f1a219faba2ab" providerId="LiveId" clId="{5160FCC2-4D8B-414F-83A0-2BDC7F286118}" dt="2024-07-03T08:45:08.580" v="445" actId="20577"/>
          <ac:graphicFrameMkLst>
            <pc:docMk/>
            <pc:sldMk cId="3363525708" sldId="285"/>
            <ac:graphicFrameMk id="4" creationId="{3E05F028-573F-35D2-902B-EA0F0AB87D22}"/>
          </ac:graphicFrameMkLst>
        </pc:graphicFrameChg>
      </pc:sldChg>
      <pc:sldChg chg="del">
        <pc:chgData name="Daniel Richardson" userId="b12f1a219faba2ab" providerId="LiveId" clId="{5160FCC2-4D8B-414F-83A0-2BDC7F286118}" dt="2024-07-03T08:34:16.842" v="34" actId="47"/>
        <pc:sldMkLst>
          <pc:docMk/>
          <pc:sldMk cId="3296507658" sldId="286"/>
        </pc:sldMkLst>
      </pc:sldChg>
      <pc:sldChg chg="addSp delSp modSp add mod">
        <pc:chgData name="Daniel Richardson" userId="b12f1a219faba2ab" providerId="LiveId" clId="{5160FCC2-4D8B-414F-83A0-2BDC7F286118}" dt="2024-07-03T08:49:21.630" v="521" actId="113"/>
        <pc:sldMkLst>
          <pc:docMk/>
          <pc:sldMk cId="3777783102" sldId="286"/>
        </pc:sldMkLst>
        <pc:spChg chg="mod">
          <ac:chgData name="Daniel Richardson" userId="b12f1a219faba2ab" providerId="LiveId" clId="{5160FCC2-4D8B-414F-83A0-2BDC7F286118}" dt="2024-07-03T08:49:21.630" v="521" actId="113"/>
          <ac:spMkLst>
            <pc:docMk/>
            <pc:sldMk cId="3777783102" sldId="286"/>
            <ac:spMk id="3" creationId="{D97C3025-9482-0753-3832-728ED6C83232}"/>
          </ac:spMkLst>
        </pc:spChg>
        <pc:graphicFrameChg chg="add mod modGraphic">
          <ac:chgData name="Daniel Richardson" userId="b12f1a219faba2ab" providerId="LiveId" clId="{5160FCC2-4D8B-414F-83A0-2BDC7F286118}" dt="2024-07-03T08:48:12.020" v="497" actId="1036"/>
          <ac:graphicFrameMkLst>
            <pc:docMk/>
            <pc:sldMk cId="3777783102" sldId="286"/>
            <ac:graphicFrameMk id="2" creationId="{A14D134A-B9EE-13A5-38F3-B08439C534A4}"/>
          </ac:graphicFrameMkLst>
        </pc:graphicFrameChg>
        <pc:graphicFrameChg chg="mod modGraphic">
          <ac:chgData name="Daniel Richardson" userId="b12f1a219faba2ab" providerId="LiveId" clId="{5160FCC2-4D8B-414F-83A0-2BDC7F286118}" dt="2024-07-03T08:48:07.434" v="486" actId="1036"/>
          <ac:graphicFrameMkLst>
            <pc:docMk/>
            <pc:sldMk cId="3777783102" sldId="286"/>
            <ac:graphicFrameMk id="4" creationId="{3E05F028-573F-35D2-902B-EA0F0AB87D22}"/>
          </ac:graphicFrameMkLst>
        </pc:graphicFrameChg>
        <pc:cxnChg chg="add del mod">
          <ac:chgData name="Daniel Richardson" userId="b12f1a219faba2ab" providerId="LiveId" clId="{5160FCC2-4D8B-414F-83A0-2BDC7F286118}" dt="2024-07-03T08:48:02.684" v="480" actId="478"/>
          <ac:cxnSpMkLst>
            <pc:docMk/>
            <pc:sldMk cId="3777783102" sldId="286"/>
            <ac:cxnSpMk id="8" creationId="{7EFC3437-3726-E677-2BEC-5C11AF54F328}"/>
          </ac:cxnSpMkLst>
        </pc:cxnChg>
        <pc:cxnChg chg="add">
          <ac:chgData name="Daniel Richardson" userId="b12f1a219faba2ab" providerId="LiveId" clId="{5160FCC2-4D8B-414F-83A0-2BDC7F286118}" dt="2024-07-03T08:48:36.244" v="498" actId="11529"/>
          <ac:cxnSpMkLst>
            <pc:docMk/>
            <pc:sldMk cId="3777783102" sldId="286"/>
            <ac:cxnSpMk id="11" creationId="{AF4277CC-703F-2D64-EBFB-812CCFE00118}"/>
          </ac:cxnSpMkLst>
        </pc:cxnChg>
        <pc:cxnChg chg="add">
          <ac:chgData name="Daniel Richardson" userId="b12f1a219faba2ab" providerId="LiveId" clId="{5160FCC2-4D8B-414F-83A0-2BDC7F286118}" dt="2024-07-03T08:48:43.916" v="499" actId="11529"/>
          <ac:cxnSpMkLst>
            <pc:docMk/>
            <pc:sldMk cId="3777783102" sldId="286"/>
            <ac:cxnSpMk id="13" creationId="{399BA271-76F2-3902-2AC4-19C2FC13801F}"/>
          </ac:cxnSpMkLst>
        </pc:cxnChg>
        <pc:cxnChg chg="add mod">
          <ac:chgData name="Daniel Richardson" userId="b12f1a219faba2ab" providerId="LiveId" clId="{5160FCC2-4D8B-414F-83A0-2BDC7F286118}" dt="2024-07-03T08:49:01.537" v="502" actId="14100"/>
          <ac:cxnSpMkLst>
            <pc:docMk/>
            <pc:sldMk cId="3777783102" sldId="286"/>
            <ac:cxnSpMk id="15" creationId="{F77F5B41-725C-77DC-7E97-E28AD2CEC1E4}"/>
          </ac:cxnSpMkLst>
        </pc:cxnChg>
        <pc:cxnChg chg="add">
          <ac:chgData name="Daniel Richardson" userId="b12f1a219faba2ab" providerId="LiveId" clId="{5160FCC2-4D8B-414F-83A0-2BDC7F286118}" dt="2024-07-03T08:48:55.062" v="501" actId="11529"/>
          <ac:cxnSpMkLst>
            <pc:docMk/>
            <pc:sldMk cId="3777783102" sldId="286"/>
            <ac:cxnSpMk id="17" creationId="{96D421B2-82B6-219C-A92D-522761C2AE49}"/>
          </ac:cxnSpMkLst>
        </pc:cxnChg>
      </pc:sldChg>
      <pc:sldChg chg="modSp add mod">
        <pc:chgData name="Daniel Richardson" userId="b12f1a219faba2ab" providerId="LiveId" clId="{5160FCC2-4D8B-414F-83A0-2BDC7F286118}" dt="2024-07-03T08:50:27.503" v="614" actId="20577"/>
        <pc:sldMkLst>
          <pc:docMk/>
          <pc:sldMk cId="732941352" sldId="287"/>
        </pc:sldMkLst>
        <pc:spChg chg="mod">
          <ac:chgData name="Daniel Richardson" userId="b12f1a219faba2ab" providerId="LiveId" clId="{5160FCC2-4D8B-414F-83A0-2BDC7F286118}" dt="2024-07-03T08:50:27.503" v="614" actId="20577"/>
          <ac:spMkLst>
            <pc:docMk/>
            <pc:sldMk cId="732941352" sldId="287"/>
            <ac:spMk id="3" creationId="{D97C3025-9482-0753-3832-728ED6C83232}"/>
          </ac:spMkLst>
        </pc:spChg>
        <pc:spChg chg="mod">
          <ac:chgData name="Daniel Richardson" userId="b12f1a219faba2ab" providerId="LiveId" clId="{5160FCC2-4D8B-414F-83A0-2BDC7F286118}" dt="2024-07-03T08:49:33.663" v="543" actId="20577"/>
          <ac:spMkLst>
            <pc:docMk/>
            <pc:sldMk cId="732941352" sldId="287"/>
            <ac:spMk id="6" creationId="{FCDF00AB-9705-8A7C-C4BE-0CAF2033D468}"/>
          </ac:spMkLst>
        </pc:spChg>
        <pc:picChg chg="mod">
          <ac:chgData name="Daniel Richardson" userId="b12f1a219faba2ab" providerId="LiveId" clId="{5160FCC2-4D8B-414F-83A0-2BDC7F286118}" dt="2024-07-03T08:49:39.382" v="544" actId="14826"/>
          <ac:picMkLst>
            <pc:docMk/>
            <pc:sldMk cId="732941352" sldId="287"/>
            <ac:picMk id="9" creationId="{F1E22C4E-E3FC-6EEA-0E6F-6E3BC89D6C01}"/>
          </ac:picMkLst>
        </pc:picChg>
      </pc:sldChg>
      <pc:sldChg chg="del">
        <pc:chgData name="Daniel Richardson" userId="b12f1a219faba2ab" providerId="LiveId" clId="{5160FCC2-4D8B-414F-83A0-2BDC7F286118}" dt="2024-07-03T08:34:16.842" v="34" actId="47"/>
        <pc:sldMkLst>
          <pc:docMk/>
          <pc:sldMk cId="2028347810" sldId="287"/>
        </pc:sldMkLst>
      </pc:sldChg>
      <pc:sldChg chg="modSp add mod">
        <pc:chgData name="Daniel Richardson" userId="b12f1a219faba2ab" providerId="LiveId" clId="{5160FCC2-4D8B-414F-83A0-2BDC7F286118}" dt="2024-07-03T08:51:45.895" v="737" actId="20577"/>
        <pc:sldMkLst>
          <pc:docMk/>
          <pc:sldMk cId="547090305" sldId="288"/>
        </pc:sldMkLst>
        <pc:spChg chg="mod">
          <ac:chgData name="Daniel Richardson" userId="b12f1a219faba2ab" providerId="LiveId" clId="{5160FCC2-4D8B-414F-83A0-2BDC7F286118}" dt="2024-07-03T08:51:45.895" v="737" actId="20577"/>
          <ac:spMkLst>
            <pc:docMk/>
            <pc:sldMk cId="547090305" sldId="288"/>
            <ac:spMk id="3" creationId="{D97C3025-9482-0753-3832-728ED6C83232}"/>
          </ac:spMkLst>
        </pc:spChg>
        <pc:spChg chg="mod">
          <ac:chgData name="Daniel Richardson" userId="b12f1a219faba2ab" providerId="LiveId" clId="{5160FCC2-4D8B-414F-83A0-2BDC7F286118}" dt="2024-07-03T08:50:43.875" v="616"/>
          <ac:spMkLst>
            <pc:docMk/>
            <pc:sldMk cId="547090305" sldId="288"/>
            <ac:spMk id="6" creationId="{FCDF00AB-9705-8A7C-C4BE-0CAF2033D468}"/>
          </ac:spMkLst>
        </pc:spChg>
        <pc:picChg chg="mod">
          <ac:chgData name="Daniel Richardson" userId="b12f1a219faba2ab" providerId="LiveId" clId="{5160FCC2-4D8B-414F-83A0-2BDC7F286118}" dt="2024-07-03T08:50:50.485" v="618" actId="14826"/>
          <ac:picMkLst>
            <pc:docMk/>
            <pc:sldMk cId="547090305" sldId="288"/>
            <ac:picMk id="9" creationId="{F1E22C4E-E3FC-6EEA-0E6F-6E3BC89D6C01}"/>
          </ac:picMkLst>
        </pc:picChg>
      </pc:sldChg>
      <pc:sldChg chg="del">
        <pc:chgData name="Daniel Richardson" userId="b12f1a219faba2ab" providerId="LiveId" clId="{5160FCC2-4D8B-414F-83A0-2BDC7F286118}" dt="2024-07-03T08:34:16.842" v="34" actId="47"/>
        <pc:sldMkLst>
          <pc:docMk/>
          <pc:sldMk cId="1947202071" sldId="288"/>
        </pc:sldMkLst>
      </pc:sldChg>
      <pc:sldChg chg="del">
        <pc:chgData name="Daniel Richardson" userId="b12f1a219faba2ab" providerId="LiveId" clId="{5160FCC2-4D8B-414F-83A0-2BDC7F286118}" dt="2024-07-03T08:34:16.842" v="34" actId="47"/>
        <pc:sldMkLst>
          <pc:docMk/>
          <pc:sldMk cId="2495451953" sldId="289"/>
        </pc:sldMkLst>
      </pc:sldChg>
      <pc:sldChg chg="addSp delSp modSp add mod">
        <pc:chgData name="Daniel Richardson" userId="b12f1a219faba2ab" providerId="LiveId" clId="{5160FCC2-4D8B-414F-83A0-2BDC7F286118}" dt="2024-07-03T08:54:32.502" v="875" actId="1035"/>
        <pc:sldMkLst>
          <pc:docMk/>
          <pc:sldMk cId="2938976323" sldId="289"/>
        </pc:sldMkLst>
        <pc:spChg chg="mod">
          <ac:chgData name="Daniel Richardson" userId="b12f1a219faba2ab" providerId="LiveId" clId="{5160FCC2-4D8B-414F-83A0-2BDC7F286118}" dt="2024-07-03T08:54:28.461" v="853" actId="20577"/>
          <ac:spMkLst>
            <pc:docMk/>
            <pc:sldMk cId="2938976323" sldId="289"/>
            <ac:spMk id="3" creationId="{D97C3025-9482-0753-3832-728ED6C83232}"/>
          </ac:spMkLst>
        </pc:spChg>
        <pc:picChg chg="add mod">
          <ac:chgData name="Daniel Richardson" userId="b12f1a219faba2ab" providerId="LiveId" clId="{5160FCC2-4D8B-414F-83A0-2BDC7F286118}" dt="2024-07-03T08:52:42.867" v="775" actId="1036"/>
          <ac:picMkLst>
            <pc:docMk/>
            <pc:sldMk cId="2938976323" sldId="289"/>
            <ac:picMk id="2" creationId="{4B7957AF-075E-F785-B640-B453618E810D}"/>
          </ac:picMkLst>
        </pc:picChg>
        <pc:picChg chg="add mod">
          <ac:chgData name="Daniel Richardson" userId="b12f1a219faba2ab" providerId="LiveId" clId="{5160FCC2-4D8B-414F-83A0-2BDC7F286118}" dt="2024-07-03T08:54:32.502" v="875" actId="1035"/>
          <ac:picMkLst>
            <pc:docMk/>
            <pc:sldMk cId="2938976323" sldId="289"/>
            <ac:picMk id="4" creationId="{86C0472F-3E24-290A-55DA-49BFBD97BC6E}"/>
          </ac:picMkLst>
        </pc:picChg>
        <pc:picChg chg="del">
          <ac:chgData name="Daniel Richardson" userId="b12f1a219faba2ab" providerId="LiveId" clId="{5160FCC2-4D8B-414F-83A0-2BDC7F286118}" dt="2024-07-03T08:53:33.501" v="809" actId="478"/>
          <ac:picMkLst>
            <pc:docMk/>
            <pc:sldMk cId="2938976323" sldId="289"/>
            <ac:picMk id="9" creationId="{F1E22C4E-E3FC-6EEA-0E6F-6E3BC89D6C01}"/>
          </ac:picMkLst>
        </pc:picChg>
      </pc:sldChg>
      <pc:sldChg chg="del">
        <pc:chgData name="Daniel Richardson" userId="b12f1a219faba2ab" providerId="LiveId" clId="{5160FCC2-4D8B-414F-83A0-2BDC7F286118}" dt="2024-07-03T08:34:16.842" v="34" actId="47"/>
        <pc:sldMkLst>
          <pc:docMk/>
          <pc:sldMk cId="745782137" sldId="290"/>
        </pc:sldMkLst>
      </pc:sldChg>
      <pc:sldChg chg="addSp delSp modSp add mod">
        <pc:chgData name="Daniel Richardson" userId="b12f1a219faba2ab" providerId="LiveId" clId="{5160FCC2-4D8B-414F-83A0-2BDC7F286118}" dt="2024-07-03T08:55:52.142" v="920" actId="1036"/>
        <pc:sldMkLst>
          <pc:docMk/>
          <pc:sldMk cId="1226778224" sldId="290"/>
        </pc:sldMkLst>
        <pc:spChg chg="mod">
          <ac:chgData name="Daniel Richardson" userId="b12f1a219faba2ab" providerId="LiveId" clId="{5160FCC2-4D8B-414F-83A0-2BDC7F286118}" dt="2024-07-03T08:55:48.970" v="916" actId="20577"/>
          <ac:spMkLst>
            <pc:docMk/>
            <pc:sldMk cId="1226778224" sldId="290"/>
            <ac:spMk id="3" creationId="{D97C3025-9482-0753-3832-728ED6C83232}"/>
          </ac:spMkLst>
        </pc:spChg>
        <pc:picChg chg="del">
          <ac:chgData name="Daniel Richardson" userId="b12f1a219faba2ab" providerId="LiveId" clId="{5160FCC2-4D8B-414F-83A0-2BDC7F286118}" dt="2024-07-03T08:53:45.263" v="812" actId="478"/>
          <ac:picMkLst>
            <pc:docMk/>
            <pc:sldMk cId="1226778224" sldId="290"/>
            <ac:picMk id="2" creationId="{4B7957AF-075E-F785-B640-B453618E810D}"/>
          </ac:picMkLst>
        </pc:picChg>
        <pc:picChg chg="del">
          <ac:chgData name="Daniel Richardson" userId="b12f1a219faba2ab" providerId="LiveId" clId="{5160FCC2-4D8B-414F-83A0-2BDC7F286118}" dt="2024-07-03T08:53:45.827" v="813" actId="478"/>
          <ac:picMkLst>
            <pc:docMk/>
            <pc:sldMk cId="1226778224" sldId="290"/>
            <ac:picMk id="4" creationId="{86C0472F-3E24-290A-55DA-49BFBD97BC6E}"/>
          </ac:picMkLst>
        </pc:picChg>
        <pc:picChg chg="add mod">
          <ac:chgData name="Daniel Richardson" userId="b12f1a219faba2ab" providerId="LiveId" clId="{5160FCC2-4D8B-414F-83A0-2BDC7F286118}" dt="2024-07-03T08:55:52.142" v="920" actId="1036"/>
          <ac:picMkLst>
            <pc:docMk/>
            <pc:sldMk cId="1226778224" sldId="290"/>
            <ac:picMk id="5" creationId="{F9E8421A-62C6-D441-8005-0BA6EBB96658}"/>
          </ac:picMkLst>
        </pc:picChg>
        <pc:picChg chg="add del mod">
          <ac:chgData name="Daniel Richardson" userId="b12f1a219faba2ab" providerId="LiveId" clId="{5160FCC2-4D8B-414F-83A0-2BDC7F286118}" dt="2024-07-03T08:55:45.583" v="914" actId="478"/>
          <ac:picMkLst>
            <pc:docMk/>
            <pc:sldMk cId="1226778224" sldId="290"/>
            <ac:picMk id="8" creationId="{0600DE12-0071-3A16-CC7D-6F302941F3F7}"/>
          </ac:picMkLst>
        </pc:picChg>
      </pc:sldChg>
      <pc:sldChg chg="delSp modSp add mod">
        <pc:chgData name="Daniel Richardson" userId="b12f1a219faba2ab" providerId="LiveId" clId="{5160FCC2-4D8B-414F-83A0-2BDC7F286118}" dt="2024-07-03T08:56:35.096" v="951" actId="20577"/>
        <pc:sldMkLst>
          <pc:docMk/>
          <pc:sldMk cId="2779784156" sldId="291"/>
        </pc:sldMkLst>
        <pc:spChg chg="mod">
          <ac:chgData name="Daniel Richardson" userId="b12f1a219faba2ab" providerId="LiveId" clId="{5160FCC2-4D8B-414F-83A0-2BDC7F286118}" dt="2024-07-03T08:56:35.096" v="951" actId="20577"/>
          <ac:spMkLst>
            <pc:docMk/>
            <pc:sldMk cId="2779784156" sldId="291"/>
            <ac:spMk id="3" creationId="{D97C3025-9482-0753-3832-728ED6C83232}"/>
          </ac:spMkLst>
        </pc:spChg>
        <pc:picChg chg="del">
          <ac:chgData name="Daniel Richardson" userId="b12f1a219faba2ab" providerId="LiveId" clId="{5160FCC2-4D8B-414F-83A0-2BDC7F286118}" dt="2024-07-03T08:55:54.946" v="921" actId="478"/>
          <ac:picMkLst>
            <pc:docMk/>
            <pc:sldMk cId="2779784156" sldId="291"/>
            <ac:picMk id="5" creationId="{F9E8421A-62C6-D441-8005-0BA6EBB96658}"/>
          </ac:picMkLst>
        </pc:picChg>
        <pc:picChg chg="mod">
          <ac:chgData name="Daniel Richardson" userId="b12f1a219faba2ab" providerId="LiveId" clId="{5160FCC2-4D8B-414F-83A0-2BDC7F286118}" dt="2024-07-03T08:56:15.729" v="939" actId="1076"/>
          <ac:picMkLst>
            <pc:docMk/>
            <pc:sldMk cId="2779784156" sldId="291"/>
            <ac:picMk id="8" creationId="{0600DE12-0071-3A16-CC7D-6F302941F3F7}"/>
          </ac:picMkLst>
        </pc:picChg>
      </pc:sldChg>
      <pc:sldChg chg="del">
        <pc:chgData name="Daniel Richardson" userId="b12f1a219faba2ab" providerId="LiveId" clId="{5160FCC2-4D8B-414F-83A0-2BDC7F286118}" dt="2024-07-03T08:34:16.842" v="34" actId="47"/>
        <pc:sldMkLst>
          <pc:docMk/>
          <pc:sldMk cId="3146294582" sldId="291"/>
        </pc:sldMkLst>
      </pc:sldChg>
      <pc:sldChg chg="del">
        <pc:chgData name="Daniel Richardson" userId="b12f1a219faba2ab" providerId="LiveId" clId="{5160FCC2-4D8B-414F-83A0-2BDC7F286118}" dt="2024-07-03T08:34:16.842" v="34" actId="47"/>
        <pc:sldMkLst>
          <pc:docMk/>
          <pc:sldMk cId="4119212836" sldId="292"/>
        </pc:sldMkLst>
      </pc:sldChg>
    </pc:docChg>
  </pc:docChgLst>
  <pc:docChgLst>
    <pc:chgData name="Daniel Richardson" userId="b12f1a219faba2ab" providerId="LiveId" clId="{8BA5518D-353D-4355-B8DB-B6EDD098634B}"/>
    <pc:docChg chg="undo redo custSel addSld delSld modSld">
      <pc:chgData name="Daniel Richardson" userId="b12f1a219faba2ab" providerId="LiveId" clId="{8BA5518D-353D-4355-B8DB-B6EDD098634B}" dt="2024-06-26T08:16:03.612" v="470" actId="20577"/>
      <pc:docMkLst>
        <pc:docMk/>
      </pc:docMkLst>
      <pc:sldChg chg="addSp delSp modSp mod modClrScheme chgLayout">
        <pc:chgData name="Daniel Richardson" userId="b12f1a219faba2ab" providerId="LiveId" clId="{8BA5518D-353D-4355-B8DB-B6EDD098634B}" dt="2024-06-26T08:07:05.813" v="127"/>
        <pc:sldMkLst>
          <pc:docMk/>
          <pc:sldMk cId="1464883447" sldId="257"/>
        </pc:sldMkLst>
        <pc:spChg chg="mod ord">
          <ac:chgData name="Daniel Richardson" userId="b12f1a219faba2ab" providerId="LiveId" clId="{8BA5518D-353D-4355-B8DB-B6EDD098634B}" dt="2024-06-26T08:07:05.813" v="127"/>
          <ac:spMkLst>
            <pc:docMk/>
            <pc:sldMk cId="1464883447" sldId="257"/>
            <ac:spMk id="3" creationId="{D97C3025-9482-0753-3832-728ED6C83232}"/>
          </ac:spMkLst>
        </pc:spChg>
        <pc:spChg chg="add del mod ord">
          <ac:chgData name="Daniel Richardson" userId="b12f1a219faba2ab" providerId="LiveId" clId="{8BA5518D-353D-4355-B8DB-B6EDD098634B}" dt="2024-06-26T08:02:32.296" v="2" actId="700"/>
          <ac:spMkLst>
            <pc:docMk/>
            <pc:sldMk cId="1464883447" sldId="257"/>
            <ac:spMk id="4" creationId="{E1904A85-52D1-A2CE-517D-9EE70C738FE1}"/>
          </ac:spMkLst>
        </pc:spChg>
        <pc:spChg chg="add del mod ord">
          <ac:chgData name="Daniel Richardson" userId="b12f1a219faba2ab" providerId="LiveId" clId="{8BA5518D-353D-4355-B8DB-B6EDD098634B}" dt="2024-06-26T08:02:39.381" v="3" actId="700"/>
          <ac:spMkLst>
            <pc:docMk/>
            <pc:sldMk cId="1464883447" sldId="257"/>
            <ac:spMk id="5" creationId="{6514D1D8-68E9-B523-7885-7494F455D211}"/>
          </ac:spMkLst>
        </pc:spChg>
        <pc:spChg chg="mod ord">
          <ac:chgData name="Daniel Richardson" userId="b12f1a219faba2ab" providerId="LiveId" clId="{8BA5518D-353D-4355-B8DB-B6EDD098634B}" dt="2024-06-26T08:04:44.545" v="36" actId="20577"/>
          <ac:spMkLst>
            <pc:docMk/>
            <pc:sldMk cId="1464883447" sldId="257"/>
            <ac:spMk id="6" creationId="{FCDF00AB-9705-8A7C-C4BE-0CAF2033D468}"/>
          </ac:spMkLst>
        </pc:spChg>
        <pc:spChg chg="add mod ord">
          <ac:chgData name="Daniel Richardson" userId="b12f1a219faba2ab" providerId="LiveId" clId="{8BA5518D-353D-4355-B8DB-B6EDD098634B}" dt="2024-06-26T08:02:39.381" v="3" actId="700"/>
          <ac:spMkLst>
            <pc:docMk/>
            <pc:sldMk cId="1464883447" sldId="257"/>
            <ac:spMk id="7" creationId="{4A9535BA-A301-F7D7-A7CF-11CC046A108E}"/>
          </ac:spMkLst>
        </pc:spChg>
        <pc:picChg chg="del">
          <ac:chgData name="Daniel Richardson" userId="b12f1a219faba2ab" providerId="LiveId" clId="{8BA5518D-353D-4355-B8DB-B6EDD098634B}" dt="2024-06-26T08:02:18.514" v="0" actId="478"/>
          <ac:picMkLst>
            <pc:docMk/>
            <pc:sldMk cId="1464883447" sldId="257"/>
            <ac:picMk id="8" creationId="{30F50B50-B83A-93C4-4EAA-396832E1CC55}"/>
          </ac:picMkLst>
        </pc:picChg>
        <pc:picChg chg="add mod">
          <ac:chgData name="Daniel Richardson" userId="b12f1a219faba2ab" providerId="LiveId" clId="{8BA5518D-353D-4355-B8DB-B6EDD098634B}" dt="2024-06-26T08:04:54.680" v="40" actId="1076"/>
          <ac:picMkLst>
            <pc:docMk/>
            <pc:sldMk cId="1464883447" sldId="257"/>
            <ac:picMk id="9" creationId="{F1E22C4E-E3FC-6EEA-0E6F-6E3BC89D6C01}"/>
          </ac:picMkLst>
        </pc:picChg>
      </pc:sldChg>
      <pc:sldChg chg="modSp mod modClrScheme chgLayout">
        <pc:chgData name="Daniel Richardson" userId="b12f1a219faba2ab" providerId="LiveId" clId="{8BA5518D-353D-4355-B8DB-B6EDD098634B}" dt="2024-06-26T08:04:21.673" v="34" actId="948"/>
        <pc:sldMkLst>
          <pc:docMk/>
          <pc:sldMk cId="2284919758" sldId="262"/>
        </pc:sldMkLst>
        <pc:spChg chg="mod ord">
          <ac:chgData name="Daniel Richardson" userId="b12f1a219faba2ab" providerId="LiveId" clId="{8BA5518D-353D-4355-B8DB-B6EDD098634B}" dt="2024-06-26T08:04:21.673" v="34" actId="948"/>
          <ac:spMkLst>
            <pc:docMk/>
            <pc:sldMk cId="2284919758" sldId="262"/>
            <ac:spMk id="3" creationId="{D97C3025-9482-0753-3832-728ED6C83232}"/>
          </ac:spMkLst>
        </pc:spChg>
        <pc:spChg chg="mod ord">
          <ac:chgData name="Daniel Richardson" userId="b12f1a219faba2ab" providerId="LiveId" clId="{8BA5518D-353D-4355-B8DB-B6EDD098634B}" dt="2024-06-26T08:02:39.381" v="3" actId="700"/>
          <ac:spMkLst>
            <pc:docMk/>
            <pc:sldMk cId="2284919758" sldId="262"/>
            <ac:spMk id="6" creationId="{FCDF00AB-9705-8A7C-C4BE-0CAF2033D468}"/>
          </ac:spMkLst>
        </pc:spChg>
        <pc:picChg chg="mod ord">
          <ac:chgData name="Daniel Richardson" userId="b12f1a219faba2ab" providerId="LiveId" clId="{8BA5518D-353D-4355-B8DB-B6EDD098634B}" dt="2024-06-26T08:02:39.381" v="3" actId="700"/>
          <ac:picMkLst>
            <pc:docMk/>
            <pc:sldMk cId="2284919758" sldId="26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88380068" sldId="263"/>
        </pc:sldMkLst>
        <pc:spChg chg="mod ord">
          <ac:chgData name="Daniel Richardson" userId="b12f1a219faba2ab" providerId="LiveId" clId="{8BA5518D-353D-4355-B8DB-B6EDD098634B}" dt="2024-06-26T08:02:39.381" v="3" actId="700"/>
          <ac:spMkLst>
            <pc:docMk/>
            <pc:sldMk cId="288380068" sldId="263"/>
            <ac:spMk id="3" creationId="{D97C3025-9482-0753-3832-728ED6C83232}"/>
          </ac:spMkLst>
        </pc:spChg>
        <pc:spChg chg="add mod">
          <ac:chgData name="Daniel Richardson" userId="b12f1a219faba2ab" providerId="LiveId" clId="{8BA5518D-353D-4355-B8DB-B6EDD098634B}" dt="2024-06-26T08:02:46.007" v="5" actId="478"/>
          <ac:spMkLst>
            <pc:docMk/>
            <pc:sldMk cId="288380068" sldId="263"/>
            <ac:spMk id="4" creationId="{1BAF10C2-C85C-41C7-ED2F-A24597606018}"/>
          </ac:spMkLst>
        </pc:spChg>
        <pc:spChg chg="mod ord">
          <ac:chgData name="Daniel Richardson" userId="b12f1a219faba2ab" providerId="LiveId" clId="{8BA5518D-353D-4355-B8DB-B6EDD098634B}" dt="2024-06-26T08:02:39.381" v="3" actId="700"/>
          <ac:spMkLst>
            <pc:docMk/>
            <pc:sldMk cId="288380068" sldId="263"/>
            <ac:spMk id="6" creationId="{FCDF00AB-9705-8A7C-C4BE-0CAF2033D468}"/>
          </ac:spMkLst>
        </pc:spChg>
        <pc:picChg chg="del mod ord">
          <ac:chgData name="Daniel Richardson" userId="b12f1a219faba2ab" providerId="LiveId" clId="{8BA5518D-353D-4355-B8DB-B6EDD098634B}" dt="2024-06-26T08:02:46.007" v="5" actId="478"/>
          <ac:picMkLst>
            <pc:docMk/>
            <pc:sldMk cId="288380068" sldId="26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729373880" sldId="264"/>
        </pc:sldMkLst>
        <pc:spChg chg="mod ord">
          <ac:chgData name="Daniel Richardson" userId="b12f1a219faba2ab" providerId="LiveId" clId="{8BA5518D-353D-4355-B8DB-B6EDD098634B}" dt="2024-06-26T08:02:39.381" v="3" actId="700"/>
          <ac:spMkLst>
            <pc:docMk/>
            <pc:sldMk cId="729373880" sldId="264"/>
            <ac:spMk id="3" creationId="{D97C3025-9482-0753-3832-728ED6C83232}"/>
          </ac:spMkLst>
        </pc:spChg>
        <pc:spChg chg="add mod">
          <ac:chgData name="Daniel Richardson" userId="b12f1a219faba2ab" providerId="LiveId" clId="{8BA5518D-353D-4355-B8DB-B6EDD098634B}" dt="2024-06-26T08:02:47.283" v="6" actId="478"/>
          <ac:spMkLst>
            <pc:docMk/>
            <pc:sldMk cId="729373880" sldId="264"/>
            <ac:spMk id="4" creationId="{29242D1A-B42D-97A2-1835-0C60FB02D50B}"/>
          </ac:spMkLst>
        </pc:spChg>
        <pc:spChg chg="mod ord">
          <ac:chgData name="Daniel Richardson" userId="b12f1a219faba2ab" providerId="LiveId" clId="{8BA5518D-353D-4355-B8DB-B6EDD098634B}" dt="2024-06-26T08:02:39.381" v="3" actId="700"/>
          <ac:spMkLst>
            <pc:docMk/>
            <pc:sldMk cId="729373880" sldId="264"/>
            <ac:spMk id="6" creationId="{FCDF00AB-9705-8A7C-C4BE-0CAF2033D468}"/>
          </ac:spMkLst>
        </pc:spChg>
        <pc:picChg chg="del mod ord">
          <ac:chgData name="Daniel Richardson" userId="b12f1a219faba2ab" providerId="LiveId" clId="{8BA5518D-353D-4355-B8DB-B6EDD098634B}" dt="2024-06-26T08:02:47.283" v="6" actId="478"/>
          <ac:picMkLst>
            <pc:docMk/>
            <pc:sldMk cId="729373880" sldId="26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017414574" sldId="272"/>
        </pc:sldMkLst>
        <pc:spChg chg="mod ord">
          <ac:chgData name="Daniel Richardson" userId="b12f1a219faba2ab" providerId="LiveId" clId="{8BA5518D-353D-4355-B8DB-B6EDD098634B}" dt="2024-06-26T08:02:39.381" v="3" actId="700"/>
          <ac:spMkLst>
            <pc:docMk/>
            <pc:sldMk cId="3017414574" sldId="272"/>
            <ac:spMk id="3" creationId="{D97C3025-9482-0753-3832-728ED6C83232}"/>
          </ac:spMkLst>
        </pc:spChg>
        <pc:spChg chg="add mod">
          <ac:chgData name="Daniel Richardson" userId="b12f1a219faba2ab" providerId="LiveId" clId="{8BA5518D-353D-4355-B8DB-B6EDD098634B}" dt="2024-06-26T08:02:44.471" v="4" actId="478"/>
          <ac:spMkLst>
            <pc:docMk/>
            <pc:sldMk cId="3017414574" sldId="272"/>
            <ac:spMk id="4" creationId="{1BBDA9EA-F876-8EF6-7F66-9FCF9D327434}"/>
          </ac:spMkLst>
        </pc:spChg>
        <pc:spChg chg="mod ord">
          <ac:chgData name="Daniel Richardson" userId="b12f1a219faba2ab" providerId="LiveId" clId="{8BA5518D-353D-4355-B8DB-B6EDD098634B}" dt="2024-06-26T08:02:39.381" v="3" actId="700"/>
          <ac:spMkLst>
            <pc:docMk/>
            <pc:sldMk cId="3017414574" sldId="272"/>
            <ac:spMk id="6" creationId="{FCDF00AB-9705-8A7C-C4BE-0CAF2033D468}"/>
          </ac:spMkLst>
        </pc:spChg>
        <pc:picChg chg="del mod ord">
          <ac:chgData name="Daniel Richardson" userId="b12f1a219faba2ab" providerId="LiveId" clId="{8BA5518D-353D-4355-B8DB-B6EDD098634B}" dt="2024-06-26T08:02:44.471" v="4" actId="478"/>
          <ac:picMkLst>
            <pc:docMk/>
            <pc:sldMk cId="3017414574" sldId="27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82059961" sldId="273"/>
        </pc:sldMkLst>
        <pc:spChg chg="mod ord">
          <ac:chgData name="Daniel Richardson" userId="b12f1a219faba2ab" providerId="LiveId" clId="{8BA5518D-353D-4355-B8DB-B6EDD098634B}" dt="2024-06-26T08:02:39.381" v="3" actId="700"/>
          <ac:spMkLst>
            <pc:docMk/>
            <pc:sldMk cId="182059961" sldId="273"/>
            <ac:spMk id="3" creationId="{D97C3025-9482-0753-3832-728ED6C83232}"/>
          </ac:spMkLst>
        </pc:spChg>
        <pc:spChg chg="add mod">
          <ac:chgData name="Daniel Richardson" userId="b12f1a219faba2ab" providerId="LiveId" clId="{8BA5518D-353D-4355-B8DB-B6EDD098634B}" dt="2024-06-26T08:02:48.907" v="7" actId="478"/>
          <ac:spMkLst>
            <pc:docMk/>
            <pc:sldMk cId="182059961" sldId="273"/>
            <ac:spMk id="4" creationId="{A322A1BD-3649-0085-6297-90DD37ECF8B1}"/>
          </ac:spMkLst>
        </pc:spChg>
        <pc:spChg chg="mod ord">
          <ac:chgData name="Daniel Richardson" userId="b12f1a219faba2ab" providerId="LiveId" clId="{8BA5518D-353D-4355-B8DB-B6EDD098634B}" dt="2024-06-26T08:02:39.381" v="3" actId="700"/>
          <ac:spMkLst>
            <pc:docMk/>
            <pc:sldMk cId="182059961" sldId="273"/>
            <ac:spMk id="6" creationId="{FCDF00AB-9705-8A7C-C4BE-0CAF2033D468}"/>
          </ac:spMkLst>
        </pc:spChg>
        <pc:picChg chg="del mod ord">
          <ac:chgData name="Daniel Richardson" userId="b12f1a219faba2ab" providerId="LiveId" clId="{8BA5518D-353D-4355-B8DB-B6EDD098634B}" dt="2024-06-26T08:02:48.907" v="7" actId="478"/>
          <ac:picMkLst>
            <pc:docMk/>
            <pc:sldMk cId="182059961" sldId="27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644070950" sldId="274"/>
        </pc:sldMkLst>
        <pc:spChg chg="mod ord">
          <ac:chgData name="Daniel Richardson" userId="b12f1a219faba2ab" providerId="LiveId" clId="{8BA5518D-353D-4355-B8DB-B6EDD098634B}" dt="2024-06-26T08:02:39.381" v="3" actId="700"/>
          <ac:spMkLst>
            <pc:docMk/>
            <pc:sldMk cId="3644070950" sldId="274"/>
            <ac:spMk id="3" creationId="{D97C3025-9482-0753-3832-728ED6C83232}"/>
          </ac:spMkLst>
        </pc:spChg>
        <pc:spChg chg="add mod">
          <ac:chgData name="Daniel Richardson" userId="b12f1a219faba2ab" providerId="LiveId" clId="{8BA5518D-353D-4355-B8DB-B6EDD098634B}" dt="2024-06-26T08:02:50.152" v="8" actId="478"/>
          <ac:spMkLst>
            <pc:docMk/>
            <pc:sldMk cId="3644070950" sldId="274"/>
            <ac:spMk id="4" creationId="{D7834D1E-7132-C026-4BF9-40B47D89C9B2}"/>
          </ac:spMkLst>
        </pc:spChg>
        <pc:spChg chg="mod ord">
          <ac:chgData name="Daniel Richardson" userId="b12f1a219faba2ab" providerId="LiveId" clId="{8BA5518D-353D-4355-B8DB-B6EDD098634B}" dt="2024-06-26T08:02:39.381" v="3" actId="700"/>
          <ac:spMkLst>
            <pc:docMk/>
            <pc:sldMk cId="3644070950" sldId="274"/>
            <ac:spMk id="6" creationId="{FCDF00AB-9705-8A7C-C4BE-0CAF2033D468}"/>
          </ac:spMkLst>
        </pc:spChg>
        <pc:picChg chg="del mod ord">
          <ac:chgData name="Daniel Richardson" userId="b12f1a219faba2ab" providerId="LiveId" clId="{8BA5518D-353D-4355-B8DB-B6EDD098634B}" dt="2024-06-26T08:02:50.152" v="8" actId="478"/>
          <ac:picMkLst>
            <pc:docMk/>
            <pc:sldMk cId="3644070950" sldId="27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4140066950" sldId="275"/>
        </pc:sldMkLst>
        <pc:spChg chg="mod ord">
          <ac:chgData name="Daniel Richardson" userId="b12f1a219faba2ab" providerId="LiveId" clId="{8BA5518D-353D-4355-B8DB-B6EDD098634B}" dt="2024-06-26T08:02:39.381" v="3" actId="700"/>
          <ac:spMkLst>
            <pc:docMk/>
            <pc:sldMk cId="4140066950" sldId="275"/>
            <ac:spMk id="3" creationId="{D97C3025-9482-0753-3832-728ED6C83232}"/>
          </ac:spMkLst>
        </pc:spChg>
        <pc:spChg chg="add mod">
          <ac:chgData name="Daniel Richardson" userId="b12f1a219faba2ab" providerId="LiveId" clId="{8BA5518D-353D-4355-B8DB-B6EDD098634B}" dt="2024-06-26T08:02:51.707" v="9" actId="478"/>
          <ac:spMkLst>
            <pc:docMk/>
            <pc:sldMk cId="4140066950" sldId="275"/>
            <ac:spMk id="4" creationId="{6D9BBE40-ADF2-1F11-927A-E87B26DE5587}"/>
          </ac:spMkLst>
        </pc:spChg>
        <pc:spChg chg="mod ord">
          <ac:chgData name="Daniel Richardson" userId="b12f1a219faba2ab" providerId="LiveId" clId="{8BA5518D-353D-4355-B8DB-B6EDD098634B}" dt="2024-06-26T08:02:39.381" v="3" actId="700"/>
          <ac:spMkLst>
            <pc:docMk/>
            <pc:sldMk cId="4140066950" sldId="275"/>
            <ac:spMk id="6" creationId="{FCDF00AB-9705-8A7C-C4BE-0CAF2033D468}"/>
          </ac:spMkLst>
        </pc:spChg>
        <pc:picChg chg="del mod ord">
          <ac:chgData name="Daniel Richardson" userId="b12f1a219faba2ab" providerId="LiveId" clId="{8BA5518D-353D-4355-B8DB-B6EDD098634B}" dt="2024-06-26T08:02:51.707" v="9" actId="478"/>
          <ac:picMkLst>
            <pc:docMk/>
            <pc:sldMk cId="4140066950" sldId="275"/>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213597941" sldId="278"/>
        </pc:sldMkLst>
        <pc:spChg chg="mod ord">
          <ac:chgData name="Daniel Richardson" userId="b12f1a219faba2ab" providerId="LiveId" clId="{8BA5518D-353D-4355-B8DB-B6EDD098634B}" dt="2024-06-26T08:02:39.381" v="3" actId="700"/>
          <ac:spMkLst>
            <pc:docMk/>
            <pc:sldMk cId="1213597941" sldId="278"/>
            <ac:spMk id="3" creationId="{D97C3025-9482-0753-3832-728ED6C83232}"/>
          </ac:spMkLst>
        </pc:spChg>
        <pc:spChg chg="add mod">
          <ac:chgData name="Daniel Richardson" userId="b12f1a219faba2ab" providerId="LiveId" clId="{8BA5518D-353D-4355-B8DB-B6EDD098634B}" dt="2024-06-26T08:02:53.352" v="10" actId="478"/>
          <ac:spMkLst>
            <pc:docMk/>
            <pc:sldMk cId="1213597941" sldId="278"/>
            <ac:spMk id="4" creationId="{1F8CA831-62A8-2996-6D1C-6663D4B34A48}"/>
          </ac:spMkLst>
        </pc:spChg>
        <pc:spChg chg="mod ord">
          <ac:chgData name="Daniel Richardson" userId="b12f1a219faba2ab" providerId="LiveId" clId="{8BA5518D-353D-4355-B8DB-B6EDD098634B}" dt="2024-06-26T08:02:39.381" v="3" actId="700"/>
          <ac:spMkLst>
            <pc:docMk/>
            <pc:sldMk cId="1213597941" sldId="278"/>
            <ac:spMk id="6" creationId="{FCDF00AB-9705-8A7C-C4BE-0CAF2033D468}"/>
          </ac:spMkLst>
        </pc:spChg>
        <pc:picChg chg="del mod ord">
          <ac:chgData name="Daniel Richardson" userId="b12f1a219faba2ab" providerId="LiveId" clId="{8BA5518D-353D-4355-B8DB-B6EDD098634B}" dt="2024-06-26T08:02:53.352" v="10" actId="478"/>
          <ac:picMkLst>
            <pc:docMk/>
            <pc:sldMk cId="1213597941" sldId="278"/>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877576055" sldId="279"/>
        </pc:sldMkLst>
        <pc:spChg chg="mod ord">
          <ac:chgData name="Daniel Richardson" userId="b12f1a219faba2ab" providerId="LiveId" clId="{8BA5518D-353D-4355-B8DB-B6EDD098634B}" dt="2024-06-26T08:02:39.381" v="3" actId="700"/>
          <ac:spMkLst>
            <pc:docMk/>
            <pc:sldMk cId="3877576055" sldId="279"/>
            <ac:spMk id="3" creationId="{D97C3025-9482-0753-3832-728ED6C83232}"/>
          </ac:spMkLst>
        </pc:spChg>
        <pc:spChg chg="add mod">
          <ac:chgData name="Daniel Richardson" userId="b12f1a219faba2ab" providerId="LiveId" clId="{8BA5518D-353D-4355-B8DB-B6EDD098634B}" dt="2024-06-26T08:02:54.976" v="11" actId="478"/>
          <ac:spMkLst>
            <pc:docMk/>
            <pc:sldMk cId="3877576055" sldId="279"/>
            <ac:spMk id="4" creationId="{9312D5DA-9BD1-78A0-9FED-B24ADC4050F9}"/>
          </ac:spMkLst>
        </pc:spChg>
        <pc:spChg chg="mod ord">
          <ac:chgData name="Daniel Richardson" userId="b12f1a219faba2ab" providerId="LiveId" clId="{8BA5518D-353D-4355-B8DB-B6EDD098634B}" dt="2024-06-26T08:02:39.381" v="3" actId="700"/>
          <ac:spMkLst>
            <pc:docMk/>
            <pc:sldMk cId="3877576055" sldId="279"/>
            <ac:spMk id="6" creationId="{FCDF00AB-9705-8A7C-C4BE-0CAF2033D468}"/>
          </ac:spMkLst>
        </pc:spChg>
        <pc:picChg chg="del mod ord">
          <ac:chgData name="Daniel Richardson" userId="b12f1a219faba2ab" providerId="LiveId" clId="{8BA5518D-353D-4355-B8DB-B6EDD098634B}" dt="2024-06-26T08:02:54.976" v="11" actId="478"/>
          <ac:picMkLst>
            <pc:docMk/>
            <pc:sldMk cId="3877576055" sldId="279"/>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186438877" sldId="280"/>
        </pc:sldMkLst>
        <pc:spChg chg="mod ord">
          <ac:chgData name="Daniel Richardson" userId="b12f1a219faba2ab" providerId="LiveId" clId="{8BA5518D-353D-4355-B8DB-B6EDD098634B}" dt="2024-06-26T08:02:39.381" v="3" actId="700"/>
          <ac:spMkLst>
            <pc:docMk/>
            <pc:sldMk cId="2186438877" sldId="280"/>
            <ac:spMk id="3" creationId="{D97C3025-9482-0753-3832-728ED6C83232}"/>
          </ac:spMkLst>
        </pc:spChg>
        <pc:spChg chg="add mod">
          <ac:chgData name="Daniel Richardson" userId="b12f1a219faba2ab" providerId="LiveId" clId="{8BA5518D-353D-4355-B8DB-B6EDD098634B}" dt="2024-06-26T08:02:56.588" v="12" actId="478"/>
          <ac:spMkLst>
            <pc:docMk/>
            <pc:sldMk cId="2186438877" sldId="280"/>
            <ac:spMk id="4" creationId="{DB9FC88D-BDCF-D4CB-D45E-20E9B9F39C88}"/>
          </ac:spMkLst>
        </pc:spChg>
        <pc:spChg chg="mod ord">
          <ac:chgData name="Daniel Richardson" userId="b12f1a219faba2ab" providerId="LiveId" clId="{8BA5518D-353D-4355-B8DB-B6EDD098634B}" dt="2024-06-26T08:02:39.381" v="3" actId="700"/>
          <ac:spMkLst>
            <pc:docMk/>
            <pc:sldMk cId="2186438877" sldId="280"/>
            <ac:spMk id="6" creationId="{FCDF00AB-9705-8A7C-C4BE-0CAF2033D468}"/>
          </ac:spMkLst>
        </pc:spChg>
        <pc:picChg chg="del mod ord">
          <ac:chgData name="Daniel Richardson" userId="b12f1a219faba2ab" providerId="LiveId" clId="{8BA5518D-353D-4355-B8DB-B6EDD098634B}" dt="2024-06-26T08:02:56.588" v="12" actId="478"/>
          <ac:picMkLst>
            <pc:docMk/>
            <pc:sldMk cId="2186438877" sldId="280"/>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511290703" sldId="281"/>
        </pc:sldMkLst>
        <pc:spChg chg="mod ord">
          <ac:chgData name="Daniel Richardson" userId="b12f1a219faba2ab" providerId="LiveId" clId="{8BA5518D-353D-4355-B8DB-B6EDD098634B}" dt="2024-06-26T08:02:39.381" v="3" actId="700"/>
          <ac:spMkLst>
            <pc:docMk/>
            <pc:sldMk cId="511290703" sldId="281"/>
            <ac:spMk id="3" creationId="{D97C3025-9482-0753-3832-728ED6C83232}"/>
          </ac:spMkLst>
        </pc:spChg>
        <pc:spChg chg="add mod">
          <ac:chgData name="Daniel Richardson" userId="b12f1a219faba2ab" providerId="LiveId" clId="{8BA5518D-353D-4355-B8DB-B6EDD098634B}" dt="2024-06-26T08:02:58.154" v="13" actId="478"/>
          <ac:spMkLst>
            <pc:docMk/>
            <pc:sldMk cId="511290703" sldId="281"/>
            <ac:spMk id="4" creationId="{8F0901F9-6140-D064-B4DF-D932403D2025}"/>
          </ac:spMkLst>
        </pc:spChg>
        <pc:spChg chg="mod ord">
          <ac:chgData name="Daniel Richardson" userId="b12f1a219faba2ab" providerId="LiveId" clId="{8BA5518D-353D-4355-B8DB-B6EDD098634B}" dt="2024-06-26T08:02:39.381" v="3" actId="700"/>
          <ac:spMkLst>
            <pc:docMk/>
            <pc:sldMk cId="511290703" sldId="281"/>
            <ac:spMk id="6" creationId="{FCDF00AB-9705-8A7C-C4BE-0CAF2033D468}"/>
          </ac:spMkLst>
        </pc:spChg>
        <pc:picChg chg="del mod ord">
          <ac:chgData name="Daniel Richardson" userId="b12f1a219faba2ab" providerId="LiveId" clId="{8BA5518D-353D-4355-B8DB-B6EDD098634B}" dt="2024-06-26T08:02:58.154" v="13" actId="478"/>
          <ac:picMkLst>
            <pc:docMk/>
            <pc:sldMk cId="511290703" sldId="281"/>
            <ac:picMk id="8" creationId="{30F50B50-B83A-93C4-4EAA-396832E1CC55}"/>
          </ac:picMkLst>
        </pc:picChg>
      </pc:sldChg>
      <pc:sldChg chg="modSp mod modClrScheme chgLayout">
        <pc:chgData name="Daniel Richardson" userId="b12f1a219faba2ab" providerId="LiveId" clId="{8BA5518D-353D-4355-B8DB-B6EDD098634B}" dt="2024-06-26T08:16:03.612" v="470" actId="20577"/>
        <pc:sldMkLst>
          <pc:docMk/>
          <pc:sldMk cId="2255098656" sldId="282"/>
        </pc:sldMkLst>
        <pc:spChg chg="mod ord">
          <ac:chgData name="Daniel Richardson" userId="b12f1a219faba2ab" providerId="LiveId" clId="{8BA5518D-353D-4355-B8DB-B6EDD098634B}" dt="2024-06-26T08:16:03.612" v="470" actId="20577"/>
          <ac:spMkLst>
            <pc:docMk/>
            <pc:sldMk cId="2255098656" sldId="282"/>
            <ac:spMk id="3" creationId="{D97C3025-9482-0753-3832-728ED6C83232}"/>
          </ac:spMkLst>
        </pc:spChg>
        <pc:spChg chg="mod ord">
          <ac:chgData name="Daniel Richardson" userId="b12f1a219faba2ab" providerId="LiveId" clId="{8BA5518D-353D-4355-B8DB-B6EDD098634B}" dt="2024-06-26T08:02:39.381" v="3" actId="700"/>
          <ac:spMkLst>
            <pc:docMk/>
            <pc:sldMk cId="2255098656" sldId="282"/>
            <ac:spMk id="6" creationId="{FCDF00AB-9705-8A7C-C4BE-0CAF2033D468}"/>
          </ac:spMkLst>
        </pc:spChg>
        <pc:picChg chg="mod ord">
          <ac:chgData name="Daniel Richardson" userId="b12f1a219faba2ab" providerId="LiveId" clId="{8BA5518D-353D-4355-B8DB-B6EDD098634B}" dt="2024-06-26T08:02:39.381" v="3" actId="700"/>
          <ac:picMkLst>
            <pc:docMk/>
            <pc:sldMk cId="2255098656" sldId="282"/>
            <ac:picMk id="8" creationId="{30F50B50-B83A-93C4-4EAA-396832E1CC55}"/>
          </ac:picMkLst>
        </pc:picChg>
      </pc:sldChg>
      <pc:sldChg chg="modSp add mod">
        <pc:chgData name="Daniel Richardson" userId="b12f1a219faba2ab" providerId="LiveId" clId="{8BA5518D-353D-4355-B8DB-B6EDD098634B}" dt="2024-06-26T08:08:09.848" v="158" actId="6549"/>
        <pc:sldMkLst>
          <pc:docMk/>
          <pc:sldMk cId="207115781" sldId="283"/>
        </pc:sldMkLst>
        <pc:spChg chg="mod">
          <ac:chgData name="Daniel Richardson" userId="b12f1a219faba2ab" providerId="LiveId" clId="{8BA5518D-353D-4355-B8DB-B6EDD098634B}" dt="2024-06-26T08:08:09.848" v="158" actId="6549"/>
          <ac:spMkLst>
            <pc:docMk/>
            <pc:sldMk cId="207115781" sldId="283"/>
            <ac:spMk id="3" creationId="{D97C3025-9482-0753-3832-728ED6C83232}"/>
          </ac:spMkLst>
        </pc:spChg>
        <pc:spChg chg="mod">
          <ac:chgData name="Daniel Richardson" userId="b12f1a219faba2ab" providerId="LiveId" clId="{8BA5518D-353D-4355-B8DB-B6EDD098634B}" dt="2024-06-26T08:07:15.336" v="129"/>
          <ac:spMkLst>
            <pc:docMk/>
            <pc:sldMk cId="207115781" sldId="283"/>
            <ac:spMk id="6" creationId="{FCDF00AB-9705-8A7C-C4BE-0CAF2033D468}"/>
          </ac:spMkLst>
        </pc:spChg>
        <pc:picChg chg="mod">
          <ac:chgData name="Daniel Richardson" userId="b12f1a219faba2ab" providerId="LiveId" clId="{8BA5518D-353D-4355-B8DB-B6EDD098634B}" dt="2024-06-26T08:07:20.243" v="130" actId="14826"/>
          <ac:picMkLst>
            <pc:docMk/>
            <pc:sldMk cId="207115781" sldId="283"/>
            <ac:picMk id="9" creationId="{F1E22C4E-E3FC-6EEA-0E6F-6E3BC89D6C01}"/>
          </ac:picMkLst>
        </pc:picChg>
      </pc:sldChg>
      <pc:sldChg chg="modSp add mod">
        <pc:chgData name="Daniel Richardson" userId="b12f1a219faba2ab" providerId="LiveId" clId="{8BA5518D-353D-4355-B8DB-B6EDD098634B}" dt="2024-06-26T08:10:08.037" v="312"/>
        <pc:sldMkLst>
          <pc:docMk/>
          <pc:sldMk cId="2209996391" sldId="284"/>
        </pc:sldMkLst>
        <pc:spChg chg="mod">
          <ac:chgData name="Daniel Richardson" userId="b12f1a219faba2ab" providerId="LiveId" clId="{8BA5518D-353D-4355-B8DB-B6EDD098634B}" dt="2024-06-26T08:10:08.037" v="312"/>
          <ac:spMkLst>
            <pc:docMk/>
            <pc:sldMk cId="2209996391" sldId="284"/>
            <ac:spMk id="3" creationId="{D97C3025-9482-0753-3832-728ED6C83232}"/>
          </ac:spMkLst>
        </pc:spChg>
        <pc:spChg chg="mod">
          <ac:chgData name="Daniel Richardson" userId="b12f1a219faba2ab" providerId="LiveId" clId="{8BA5518D-353D-4355-B8DB-B6EDD098634B}" dt="2024-06-26T08:08:23.104" v="163" actId="20577"/>
          <ac:spMkLst>
            <pc:docMk/>
            <pc:sldMk cId="2209996391" sldId="284"/>
            <ac:spMk id="6" creationId="{FCDF00AB-9705-8A7C-C4BE-0CAF2033D468}"/>
          </ac:spMkLst>
        </pc:spChg>
        <pc:picChg chg="mod">
          <ac:chgData name="Daniel Richardson" userId="b12f1a219faba2ab" providerId="LiveId" clId="{8BA5518D-353D-4355-B8DB-B6EDD098634B}" dt="2024-06-26T08:08:28.010" v="164" actId="14826"/>
          <ac:picMkLst>
            <pc:docMk/>
            <pc:sldMk cId="2209996391" sldId="284"/>
            <ac:picMk id="9" creationId="{F1E22C4E-E3FC-6EEA-0E6F-6E3BC89D6C01}"/>
          </ac:picMkLst>
        </pc:picChg>
      </pc:sldChg>
      <pc:sldChg chg="modSp add mod">
        <pc:chgData name="Daniel Richardson" userId="b12f1a219faba2ab" providerId="LiveId" clId="{8BA5518D-353D-4355-B8DB-B6EDD098634B}" dt="2024-06-26T08:11:46.939" v="371" actId="20577"/>
        <pc:sldMkLst>
          <pc:docMk/>
          <pc:sldMk cId="1880997113" sldId="285"/>
        </pc:sldMkLst>
        <pc:spChg chg="mod">
          <ac:chgData name="Daniel Richardson" userId="b12f1a219faba2ab" providerId="LiveId" clId="{8BA5518D-353D-4355-B8DB-B6EDD098634B}" dt="2024-06-26T08:11:46.939" v="371" actId="20577"/>
          <ac:spMkLst>
            <pc:docMk/>
            <pc:sldMk cId="1880997113" sldId="285"/>
            <ac:spMk id="3" creationId="{D97C3025-9482-0753-3832-728ED6C83232}"/>
          </ac:spMkLst>
        </pc:spChg>
        <pc:spChg chg="mod">
          <ac:chgData name="Daniel Richardson" userId="b12f1a219faba2ab" providerId="LiveId" clId="{8BA5518D-353D-4355-B8DB-B6EDD098634B}" dt="2024-06-26T08:10:23.885" v="315"/>
          <ac:spMkLst>
            <pc:docMk/>
            <pc:sldMk cId="1880997113" sldId="285"/>
            <ac:spMk id="6" creationId="{FCDF00AB-9705-8A7C-C4BE-0CAF2033D468}"/>
          </ac:spMkLst>
        </pc:spChg>
        <pc:picChg chg="mod">
          <ac:chgData name="Daniel Richardson" userId="b12f1a219faba2ab" providerId="LiveId" clId="{8BA5518D-353D-4355-B8DB-B6EDD098634B}" dt="2024-06-26T08:10:19.609" v="314" actId="14826"/>
          <ac:picMkLst>
            <pc:docMk/>
            <pc:sldMk cId="1880997113" sldId="285"/>
            <ac:picMk id="9" creationId="{F1E22C4E-E3FC-6EEA-0E6F-6E3BC89D6C01}"/>
          </ac:picMkLst>
        </pc:picChg>
      </pc:sldChg>
      <pc:sldChg chg="delSp modSp add mod">
        <pc:chgData name="Daniel Richardson" userId="b12f1a219faba2ab" providerId="LiveId" clId="{8BA5518D-353D-4355-B8DB-B6EDD098634B}" dt="2024-06-26T08:11:53.140" v="374" actId="20577"/>
        <pc:sldMkLst>
          <pc:docMk/>
          <pc:sldMk cId="2693694686" sldId="286"/>
        </pc:sldMkLst>
        <pc:spChg chg="mod">
          <ac:chgData name="Daniel Richardson" userId="b12f1a219faba2ab" providerId="LiveId" clId="{8BA5518D-353D-4355-B8DB-B6EDD098634B}" dt="2024-06-26T08:11:53.140" v="374" actId="20577"/>
          <ac:spMkLst>
            <pc:docMk/>
            <pc:sldMk cId="2693694686" sldId="286"/>
            <ac:spMk id="3" creationId="{D97C3025-9482-0753-3832-728ED6C83232}"/>
          </ac:spMkLst>
        </pc:spChg>
        <pc:picChg chg="del">
          <ac:chgData name="Daniel Richardson" userId="b12f1a219faba2ab" providerId="LiveId" clId="{8BA5518D-353D-4355-B8DB-B6EDD098634B}" dt="2024-06-26T08:11:42.712" v="369" actId="478"/>
          <ac:picMkLst>
            <pc:docMk/>
            <pc:sldMk cId="2693694686" sldId="286"/>
            <ac:picMk id="9" creationId="{F1E22C4E-E3FC-6EEA-0E6F-6E3BC89D6C01}"/>
          </ac:picMkLst>
        </pc:picChg>
      </pc:sldChg>
    </pc:docChg>
  </pc:docChgLst>
  <pc:docChgLst>
    <pc:chgData name="Daniel Richardson" userId="b12f1a219faba2ab" providerId="LiveId" clId="{B56DAE52-F9FB-4A98-9F5E-150657C62258}"/>
    <pc:docChg chg="modSld">
      <pc:chgData name="Daniel Richardson" userId="b12f1a219faba2ab" providerId="LiveId" clId="{B56DAE52-F9FB-4A98-9F5E-150657C62258}" dt="2024-04-08T07:31:47.229" v="1" actId="14826"/>
      <pc:docMkLst>
        <pc:docMk/>
      </pc:docMkLst>
      <pc:sldChg chg="modSp">
        <pc:chgData name="Daniel Richardson" userId="b12f1a219faba2ab" providerId="LiveId" clId="{B56DAE52-F9FB-4A98-9F5E-150657C62258}" dt="2024-04-08T07:31:33.875" v="0" actId="14826"/>
        <pc:sldMkLst>
          <pc:docMk/>
          <pc:sldMk cId="2284919758" sldId="262"/>
        </pc:sldMkLst>
        <pc:picChg chg="mod">
          <ac:chgData name="Daniel Richardson" userId="b12f1a219faba2ab" providerId="LiveId" clId="{B56DAE52-F9FB-4A98-9F5E-150657C62258}" dt="2024-04-08T07:31:33.875" v="0" actId="14826"/>
          <ac:picMkLst>
            <pc:docMk/>
            <pc:sldMk cId="2284919758" sldId="262"/>
            <ac:picMk id="8" creationId="{30F50B50-B83A-93C4-4EAA-396832E1CC55}"/>
          </ac:picMkLst>
        </pc:picChg>
      </pc:sldChg>
      <pc:sldChg chg="modSp">
        <pc:chgData name="Daniel Richardson" userId="b12f1a219faba2ab" providerId="LiveId" clId="{B56DAE52-F9FB-4A98-9F5E-150657C62258}" dt="2024-04-08T07:31:47.229" v="1" actId="14826"/>
        <pc:sldMkLst>
          <pc:docMk/>
          <pc:sldMk cId="2255098656" sldId="282"/>
        </pc:sldMkLst>
        <pc:picChg chg="mod">
          <ac:chgData name="Daniel Richardson" userId="b12f1a219faba2ab" providerId="LiveId" clId="{B56DAE52-F9FB-4A98-9F5E-150657C62258}" dt="2024-04-08T07:31:47.229" v="1" actId="14826"/>
          <ac:picMkLst>
            <pc:docMk/>
            <pc:sldMk cId="2255098656" sldId="282"/>
            <ac:picMk id="8" creationId="{30F50B50-B83A-93C4-4EAA-396832E1CC55}"/>
          </ac:picMkLst>
        </pc:picChg>
      </pc:sld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27A0FBA0-9463-4C14-A5DE-5F37717B22FB}"/>
    <pc:docChg chg="undo redo custSel addSld delSld modSld">
      <pc:chgData name="Daniel Richardson" userId="b12f1a219faba2ab" providerId="LiveId" clId="{27A0FBA0-9463-4C14-A5DE-5F37717B22FB}" dt="2024-07-03T09:53:19.579" v="1323" actId="20577"/>
      <pc:docMkLst>
        <pc:docMk/>
      </pc:docMkLst>
      <pc:sldChg chg="addSp delSp modSp mod">
        <pc:chgData name="Daniel Richardson" userId="b12f1a219faba2ab" providerId="LiveId" clId="{27A0FBA0-9463-4C14-A5DE-5F37717B22FB}" dt="2024-07-03T09:35:36.044" v="433" actId="1076"/>
        <pc:sldMkLst>
          <pc:docMk/>
          <pc:sldMk cId="1464883447" sldId="257"/>
        </pc:sldMkLst>
        <pc:spChg chg="mod">
          <ac:chgData name="Daniel Richardson" userId="b12f1a219faba2ab" providerId="LiveId" clId="{27A0FBA0-9463-4C14-A5DE-5F37717B22FB}" dt="2024-07-03T09:30:50.935" v="345" actId="20577"/>
          <ac:spMkLst>
            <pc:docMk/>
            <pc:sldMk cId="1464883447" sldId="257"/>
            <ac:spMk id="3" creationId="{D97C3025-9482-0753-3832-728ED6C83232}"/>
          </ac:spMkLst>
        </pc:spChg>
        <pc:spChg chg="mod">
          <ac:chgData name="Daniel Richardson" userId="b12f1a219faba2ab" providerId="LiveId" clId="{27A0FBA0-9463-4C14-A5DE-5F37717B22FB}" dt="2024-07-03T09:28:05.327" v="4"/>
          <ac:spMkLst>
            <pc:docMk/>
            <pc:sldMk cId="1464883447" sldId="257"/>
            <ac:spMk id="6" creationId="{FCDF00AB-9705-8A7C-C4BE-0CAF2033D468}"/>
          </ac:spMkLst>
        </pc:spChg>
        <pc:graphicFrameChg chg="add del mod modGraphic">
          <ac:chgData name="Daniel Richardson" userId="b12f1a219faba2ab" providerId="LiveId" clId="{27A0FBA0-9463-4C14-A5DE-5F37717B22FB}" dt="2024-07-03T09:35:21.852" v="429" actId="21"/>
          <ac:graphicFrameMkLst>
            <pc:docMk/>
            <pc:sldMk cId="1464883447" sldId="257"/>
            <ac:graphicFrameMk id="2" creationId="{26111F04-1716-2EBB-21F3-EF95A81822C3}"/>
          </ac:graphicFrameMkLst>
        </pc:graphicFrameChg>
        <pc:picChg chg="add mod">
          <ac:chgData name="Daniel Richardson" userId="b12f1a219faba2ab" providerId="LiveId" clId="{27A0FBA0-9463-4C14-A5DE-5F37717B22FB}" dt="2024-07-03T09:35:12.503" v="426" actId="1076"/>
          <ac:picMkLst>
            <pc:docMk/>
            <pc:sldMk cId="1464883447" sldId="257"/>
            <ac:picMk id="4" creationId="{CC9AA7B8-CC90-15F1-B85A-86913846E5BD}"/>
          </ac:picMkLst>
        </pc:picChg>
        <pc:picChg chg="add mod">
          <ac:chgData name="Daniel Richardson" userId="b12f1a219faba2ab" providerId="LiveId" clId="{27A0FBA0-9463-4C14-A5DE-5F37717B22FB}" dt="2024-07-03T09:35:36.044" v="433" actId="1076"/>
          <ac:picMkLst>
            <pc:docMk/>
            <pc:sldMk cId="1464883447" sldId="257"/>
            <ac:picMk id="5" creationId="{689C81AE-0696-61B6-61A1-14745F68B37A}"/>
          </ac:picMkLst>
        </pc:picChg>
        <pc:picChg chg="mod">
          <ac:chgData name="Daniel Richardson" userId="b12f1a219faba2ab" providerId="LiveId" clId="{27A0FBA0-9463-4C14-A5DE-5F37717B22FB}" dt="2024-07-03T09:28:15.258" v="5" actId="14826"/>
          <ac:picMkLst>
            <pc:docMk/>
            <pc:sldMk cId="1464883447" sldId="257"/>
            <ac:picMk id="9" creationId="{F1E22C4E-E3FC-6EEA-0E6F-6E3BC89D6C01}"/>
          </ac:picMkLst>
        </pc:picChg>
      </pc:sldChg>
      <pc:sldChg chg="modSp mod">
        <pc:chgData name="Daniel Richardson" userId="b12f1a219faba2ab" providerId="LiveId" clId="{27A0FBA0-9463-4C14-A5DE-5F37717B22FB}" dt="2024-07-03T09:30:02.473" v="235" actId="20577"/>
        <pc:sldMkLst>
          <pc:docMk/>
          <pc:sldMk cId="2284919758" sldId="262"/>
        </pc:sldMkLst>
        <pc:spChg chg="mod">
          <ac:chgData name="Daniel Richardson" userId="b12f1a219faba2ab" providerId="LiveId" clId="{27A0FBA0-9463-4C14-A5DE-5F37717B22FB}" dt="2024-07-03T09:30:02.473" v="235" actId="20577"/>
          <ac:spMkLst>
            <pc:docMk/>
            <pc:sldMk cId="2284919758" sldId="262"/>
            <ac:spMk id="3" creationId="{D97C3025-9482-0753-3832-728ED6C83232}"/>
          </ac:spMkLst>
        </pc:spChg>
        <pc:picChg chg="mod">
          <ac:chgData name="Daniel Richardson" userId="b12f1a219faba2ab" providerId="LiveId" clId="{27A0FBA0-9463-4C14-A5DE-5F37717B22FB}" dt="2024-07-03T09:27:47.939" v="0" actId="14826"/>
          <ac:picMkLst>
            <pc:docMk/>
            <pc:sldMk cId="2284919758" sldId="262"/>
            <ac:picMk id="8" creationId="{30F50B50-B83A-93C4-4EAA-396832E1CC55}"/>
          </ac:picMkLst>
        </pc:picChg>
      </pc:sldChg>
      <pc:sldChg chg="modSp mod">
        <pc:chgData name="Daniel Richardson" userId="b12f1a219faba2ab" providerId="LiveId" clId="{27A0FBA0-9463-4C14-A5DE-5F37717B22FB}" dt="2024-07-03T09:53:19.579" v="1323" actId="20577"/>
        <pc:sldMkLst>
          <pc:docMk/>
          <pc:sldMk cId="2255098656" sldId="282"/>
        </pc:sldMkLst>
        <pc:spChg chg="mod">
          <ac:chgData name="Daniel Richardson" userId="b12f1a219faba2ab" providerId="LiveId" clId="{27A0FBA0-9463-4C14-A5DE-5F37717B22FB}" dt="2024-07-03T09:53:19.579" v="1323" actId="20577"/>
          <ac:spMkLst>
            <pc:docMk/>
            <pc:sldMk cId="2255098656" sldId="282"/>
            <ac:spMk id="3" creationId="{D97C3025-9482-0753-3832-728ED6C83232}"/>
          </ac:spMkLst>
        </pc:spChg>
        <pc:picChg chg="mod">
          <ac:chgData name="Daniel Richardson" userId="b12f1a219faba2ab" providerId="LiveId" clId="{27A0FBA0-9463-4C14-A5DE-5F37717B22FB}" dt="2024-07-03T09:27:59.384" v="3" actId="14826"/>
          <ac:picMkLst>
            <pc:docMk/>
            <pc:sldMk cId="2255098656" sldId="282"/>
            <ac:picMk id="8" creationId="{30F50B50-B83A-93C4-4EAA-396832E1CC55}"/>
          </ac:picMkLst>
        </pc:picChg>
      </pc:sldChg>
      <pc:sldChg chg="addSp delSp add del mod">
        <pc:chgData name="Daniel Richardson" userId="b12f1a219faba2ab" providerId="LiveId" clId="{27A0FBA0-9463-4C14-A5DE-5F37717B22FB}" dt="2024-07-03T09:42:34.638" v="933" actId="47"/>
        <pc:sldMkLst>
          <pc:docMk/>
          <pc:sldMk cId="857798904" sldId="283"/>
        </pc:sldMkLst>
        <pc:graphicFrameChg chg="add del">
          <ac:chgData name="Daniel Richardson" userId="b12f1a219faba2ab" providerId="LiveId" clId="{27A0FBA0-9463-4C14-A5DE-5F37717B22FB}" dt="2024-07-03T09:41:31.372" v="874" actId="21"/>
          <ac:graphicFrameMkLst>
            <pc:docMk/>
            <pc:sldMk cId="857798904" sldId="283"/>
            <ac:graphicFrameMk id="2" creationId="{26111F04-1716-2EBB-21F3-EF95A81822C3}"/>
          </ac:graphicFrameMkLst>
        </pc:graphicFrameChg>
      </pc:sldChg>
      <pc:sldChg chg="addSp delSp modSp add del mod">
        <pc:chgData name="Daniel Richardson" userId="b12f1a219faba2ab" providerId="LiveId" clId="{27A0FBA0-9463-4C14-A5DE-5F37717B22FB}" dt="2024-07-03T09:35:09.073" v="423"/>
        <pc:sldMkLst>
          <pc:docMk/>
          <pc:sldMk cId="1496374030" sldId="283"/>
        </pc:sldMkLst>
        <pc:spChg chg="add">
          <ac:chgData name="Daniel Richardson" userId="b12f1a219faba2ab" providerId="LiveId" clId="{27A0FBA0-9463-4C14-A5DE-5F37717B22FB}" dt="2024-07-03T09:34:43.605" v="411"/>
          <ac:spMkLst>
            <pc:docMk/>
            <pc:sldMk cId="1496374030" sldId="283"/>
            <ac:spMk id="2" creationId="{302B9954-7899-650A-2449-A593C2696892}"/>
          </ac:spMkLst>
        </pc:spChg>
        <pc:spChg chg="mod">
          <ac:chgData name="Daniel Richardson" userId="b12f1a219faba2ab" providerId="LiveId" clId="{27A0FBA0-9463-4C14-A5DE-5F37717B22FB}" dt="2024-07-03T09:35:08.661" v="422" actId="6549"/>
          <ac:spMkLst>
            <pc:docMk/>
            <pc:sldMk cId="1496374030" sldId="283"/>
            <ac:spMk id="3" creationId="{D97C3025-9482-0753-3832-728ED6C83232}"/>
          </ac:spMkLst>
        </pc:spChg>
        <pc:spChg chg="mod">
          <ac:chgData name="Daniel Richardson" userId="b12f1a219faba2ab" providerId="LiveId" clId="{27A0FBA0-9463-4C14-A5DE-5F37717B22FB}" dt="2024-07-03T09:35:06.743" v="417" actId="20577"/>
          <ac:spMkLst>
            <pc:docMk/>
            <pc:sldMk cId="1496374030" sldId="283"/>
            <ac:spMk id="6" creationId="{FCDF00AB-9705-8A7C-C4BE-0CAF2033D468}"/>
          </ac:spMkLst>
        </pc:spChg>
        <pc:picChg chg="mod">
          <ac:chgData name="Daniel Richardson" userId="b12f1a219faba2ab" providerId="LiveId" clId="{27A0FBA0-9463-4C14-A5DE-5F37717B22FB}" dt="2024-07-03T09:35:07.840" v="420" actId="1076"/>
          <ac:picMkLst>
            <pc:docMk/>
            <pc:sldMk cId="1496374030" sldId="283"/>
            <ac:picMk id="4" creationId="{CC9AA7B8-CC90-15F1-B85A-86913846E5BD}"/>
          </ac:picMkLst>
        </pc:picChg>
        <pc:picChg chg="add mod">
          <ac:chgData name="Daniel Richardson" userId="b12f1a219faba2ab" providerId="LiveId" clId="{27A0FBA0-9463-4C14-A5DE-5F37717B22FB}" dt="2024-07-03T09:35:05.367" v="414" actId="14100"/>
          <ac:picMkLst>
            <pc:docMk/>
            <pc:sldMk cId="1496374030" sldId="283"/>
            <ac:picMk id="5" creationId="{E3A24B18-725A-98AD-402D-F7BB5C15A222}"/>
          </ac:picMkLst>
        </pc:picChg>
        <pc:picChg chg="add del">
          <ac:chgData name="Daniel Richardson" userId="b12f1a219faba2ab" providerId="LiveId" clId="{27A0FBA0-9463-4C14-A5DE-5F37717B22FB}" dt="2024-07-03T09:35:08.297" v="421" actId="478"/>
          <ac:picMkLst>
            <pc:docMk/>
            <pc:sldMk cId="1496374030" sldId="283"/>
            <ac:picMk id="9" creationId="{F1E22C4E-E3FC-6EEA-0E6F-6E3BC89D6C01}"/>
          </ac:picMkLst>
        </pc:picChg>
      </pc:sldChg>
      <pc:sldChg chg="del">
        <pc:chgData name="Daniel Richardson" userId="b12f1a219faba2ab" providerId="LiveId" clId="{27A0FBA0-9463-4C14-A5DE-5F37717B22FB}" dt="2024-07-03T09:27:50.804" v="1" actId="47"/>
        <pc:sldMkLst>
          <pc:docMk/>
          <pc:sldMk cId="2447471097" sldId="283"/>
        </pc:sldMkLst>
      </pc:sldChg>
      <pc:sldChg chg="del">
        <pc:chgData name="Daniel Richardson" userId="b12f1a219faba2ab" providerId="LiveId" clId="{27A0FBA0-9463-4C14-A5DE-5F37717B22FB}" dt="2024-07-03T09:27:50.804" v="1" actId="47"/>
        <pc:sldMkLst>
          <pc:docMk/>
          <pc:sldMk cId="1349423384" sldId="284"/>
        </pc:sldMkLst>
      </pc:sldChg>
      <pc:sldChg chg="addSp delSp modSp add mod">
        <pc:chgData name="Daniel Richardson" userId="b12f1a219faba2ab" providerId="LiveId" clId="{27A0FBA0-9463-4C14-A5DE-5F37717B22FB}" dt="2024-07-03T09:37:40.558" v="613" actId="20577"/>
        <pc:sldMkLst>
          <pc:docMk/>
          <pc:sldMk cId="2992251302" sldId="284"/>
        </pc:sldMkLst>
        <pc:spChg chg="mod">
          <ac:chgData name="Daniel Richardson" userId="b12f1a219faba2ab" providerId="LiveId" clId="{27A0FBA0-9463-4C14-A5DE-5F37717B22FB}" dt="2024-07-03T09:37:40.558" v="613" actId="20577"/>
          <ac:spMkLst>
            <pc:docMk/>
            <pc:sldMk cId="2992251302" sldId="284"/>
            <ac:spMk id="3" creationId="{D97C3025-9482-0753-3832-728ED6C83232}"/>
          </ac:spMkLst>
        </pc:spChg>
        <pc:spChg chg="mod">
          <ac:chgData name="Daniel Richardson" userId="b12f1a219faba2ab" providerId="LiveId" clId="{27A0FBA0-9463-4C14-A5DE-5F37717B22FB}" dt="2024-07-03T09:35:39.875" v="435" actId="20577"/>
          <ac:spMkLst>
            <pc:docMk/>
            <pc:sldMk cId="2992251302" sldId="284"/>
            <ac:spMk id="6" creationId="{FCDF00AB-9705-8A7C-C4BE-0CAF2033D468}"/>
          </ac:spMkLst>
        </pc:spChg>
        <pc:spChg chg="add del">
          <ac:chgData name="Daniel Richardson" userId="b12f1a219faba2ab" providerId="LiveId" clId="{27A0FBA0-9463-4C14-A5DE-5F37717B22FB}" dt="2024-07-03T09:36:19.101" v="505"/>
          <ac:spMkLst>
            <pc:docMk/>
            <pc:sldMk cId="2992251302" sldId="284"/>
            <ac:spMk id="7" creationId="{4A9535BA-A301-F7D7-A7CF-11CC046A108E}"/>
          </ac:spMkLst>
        </pc:spChg>
        <pc:graphicFrameChg chg="add del mod modGraphic">
          <ac:chgData name="Daniel Richardson" userId="b12f1a219faba2ab" providerId="LiveId" clId="{27A0FBA0-9463-4C14-A5DE-5F37717B22FB}" dt="2024-07-03T09:37:29.124" v="609" actId="21"/>
          <ac:graphicFrameMkLst>
            <pc:docMk/>
            <pc:sldMk cId="2992251302" sldId="284"/>
            <ac:graphicFrameMk id="10" creationId="{696FCB45-F2F1-25F2-F5FD-F6C76036FE86}"/>
          </ac:graphicFrameMkLst>
        </pc:graphicFrameChg>
        <pc:picChg chg="add mod">
          <ac:chgData name="Daniel Richardson" userId="b12f1a219faba2ab" providerId="LiveId" clId="{27A0FBA0-9463-4C14-A5DE-5F37717B22FB}" dt="2024-07-03T09:36:19.101" v="505"/>
          <ac:picMkLst>
            <pc:docMk/>
            <pc:sldMk cId="2992251302" sldId="284"/>
            <ac:picMk id="4" creationId="{26F9AF32-A878-5CB9-157D-1F5A84A527E7}"/>
          </ac:picMkLst>
        </pc:picChg>
        <pc:picChg chg="mod">
          <ac:chgData name="Daniel Richardson" userId="b12f1a219faba2ab" providerId="LiveId" clId="{27A0FBA0-9463-4C14-A5DE-5F37717B22FB}" dt="2024-07-03T09:35:48.172" v="439" actId="1076"/>
          <ac:picMkLst>
            <pc:docMk/>
            <pc:sldMk cId="2992251302" sldId="284"/>
            <ac:picMk id="5" creationId="{689C81AE-0696-61B6-61A1-14745F68B37A}"/>
          </ac:picMkLst>
        </pc:picChg>
        <pc:picChg chg="add mod">
          <ac:chgData name="Daniel Richardson" userId="b12f1a219faba2ab" providerId="LiveId" clId="{27A0FBA0-9463-4C14-A5DE-5F37717B22FB}" dt="2024-07-03T09:36:29.996" v="512" actId="1035"/>
          <ac:picMkLst>
            <pc:docMk/>
            <pc:sldMk cId="2992251302" sldId="284"/>
            <ac:picMk id="8" creationId="{8FB3E52C-F118-EE65-013E-832FA54BF744}"/>
          </ac:picMkLst>
        </pc:picChg>
        <pc:picChg chg="del">
          <ac:chgData name="Daniel Richardson" userId="b12f1a219faba2ab" providerId="LiveId" clId="{27A0FBA0-9463-4C14-A5DE-5F37717B22FB}" dt="2024-07-03T09:35:40.629" v="436" actId="478"/>
          <ac:picMkLst>
            <pc:docMk/>
            <pc:sldMk cId="2992251302" sldId="284"/>
            <ac:picMk id="9" creationId="{F1E22C4E-E3FC-6EEA-0E6F-6E3BC89D6C01}"/>
          </ac:picMkLst>
        </pc:picChg>
        <pc:picChg chg="add mod">
          <ac:chgData name="Daniel Richardson" userId="b12f1a219faba2ab" providerId="LiveId" clId="{27A0FBA0-9463-4C14-A5DE-5F37717B22FB}" dt="2024-07-03T09:37:37.677" v="612" actId="14100"/>
          <ac:picMkLst>
            <pc:docMk/>
            <pc:sldMk cId="2992251302" sldId="284"/>
            <ac:picMk id="11" creationId="{3258900C-7D43-EF0D-E89D-B522D5FCDCF2}"/>
          </ac:picMkLst>
        </pc:picChg>
      </pc:sldChg>
      <pc:sldChg chg="del">
        <pc:chgData name="Daniel Richardson" userId="b12f1a219faba2ab" providerId="LiveId" clId="{27A0FBA0-9463-4C14-A5DE-5F37717B22FB}" dt="2024-07-03T09:27:50.804" v="1" actId="47"/>
        <pc:sldMkLst>
          <pc:docMk/>
          <pc:sldMk cId="3363525708" sldId="285"/>
        </pc:sldMkLst>
      </pc:sldChg>
      <pc:sldChg chg="addSp delSp modSp add mod">
        <pc:chgData name="Daniel Richardson" userId="b12f1a219faba2ab" providerId="LiveId" clId="{27A0FBA0-9463-4C14-A5DE-5F37717B22FB}" dt="2024-07-03T09:40:49.027" v="788" actId="20577"/>
        <pc:sldMkLst>
          <pc:docMk/>
          <pc:sldMk cId="3643939990" sldId="285"/>
        </pc:sldMkLst>
        <pc:spChg chg="mod">
          <ac:chgData name="Daniel Richardson" userId="b12f1a219faba2ab" providerId="LiveId" clId="{27A0FBA0-9463-4C14-A5DE-5F37717B22FB}" dt="2024-07-03T09:40:49.027" v="788" actId="20577"/>
          <ac:spMkLst>
            <pc:docMk/>
            <pc:sldMk cId="3643939990" sldId="285"/>
            <ac:spMk id="3" creationId="{D97C3025-9482-0753-3832-728ED6C83232}"/>
          </ac:spMkLst>
        </pc:spChg>
        <pc:spChg chg="mod">
          <ac:chgData name="Daniel Richardson" userId="b12f1a219faba2ab" providerId="LiveId" clId="{27A0FBA0-9463-4C14-A5DE-5F37717B22FB}" dt="2024-07-03T09:37:55.257" v="620" actId="20577"/>
          <ac:spMkLst>
            <pc:docMk/>
            <pc:sldMk cId="3643939990" sldId="285"/>
            <ac:spMk id="6" creationId="{FCDF00AB-9705-8A7C-C4BE-0CAF2033D468}"/>
          </ac:spMkLst>
        </pc:spChg>
        <pc:graphicFrameChg chg="add del mod modGraphic">
          <ac:chgData name="Daniel Richardson" userId="b12f1a219faba2ab" providerId="LiveId" clId="{27A0FBA0-9463-4C14-A5DE-5F37717B22FB}" dt="2024-07-03T09:39:52.433" v="754" actId="21"/>
          <ac:graphicFrameMkLst>
            <pc:docMk/>
            <pc:sldMk cId="3643939990" sldId="285"/>
            <ac:graphicFrameMk id="2" creationId="{74164DF8-9BF3-00BF-5161-2AD1C58CD0A4}"/>
          </ac:graphicFrameMkLst>
        </pc:graphicFrameChg>
        <pc:picChg chg="add mod">
          <ac:chgData name="Daniel Richardson" userId="b12f1a219faba2ab" providerId="LiveId" clId="{27A0FBA0-9463-4C14-A5DE-5F37717B22FB}" dt="2024-07-03T09:40:04.813" v="770" actId="1035"/>
          <ac:picMkLst>
            <pc:docMk/>
            <pc:sldMk cId="3643939990" sldId="285"/>
            <ac:picMk id="4" creationId="{A83A0DD4-07D3-55CD-2B6E-93A659702EFE}"/>
          </ac:picMkLst>
        </pc:picChg>
        <pc:picChg chg="mod">
          <ac:chgData name="Daniel Richardson" userId="b12f1a219faba2ab" providerId="LiveId" clId="{27A0FBA0-9463-4C14-A5DE-5F37717B22FB}" dt="2024-07-03T09:38:36.529" v="626" actId="1076"/>
          <ac:picMkLst>
            <pc:docMk/>
            <pc:sldMk cId="3643939990" sldId="285"/>
            <ac:picMk id="8" creationId="{8FB3E52C-F118-EE65-013E-832FA54BF744}"/>
          </ac:picMkLst>
        </pc:picChg>
        <pc:picChg chg="del">
          <ac:chgData name="Daniel Richardson" userId="b12f1a219faba2ab" providerId="LiveId" clId="{27A0FBA0-9463-4C14-A5DE-5F37717B22FB}" dt="2024-07-03T09:39:08.835" v="698" actId="478"/>
          <ac:picMkLst>
            <pc:docMk/>
            <pc:sldMk cId="3643939990" sldId="285"/>
            <ac:picMk id="11" creationId="{3258900C-7D43-EF0D-E89D-B522D5FCDCF2}"/>
          </ac:picMkLst>
        </pc:picChg>
      </pc:sldChg>
      <pc:sldChg chg="del">
        <pc:chgData name="Daniel Richardson" userId="b12f1a219faba2ab" providerId="LiveId" clId="{27A0FBA0-9463-4C14-A5DE-5F37717B22FB}" dt="2024-07-03T09:27:50.804" v="1" actId="47"/>
        <pc:sldMkLst>
          <pc:docMk/>
          <pc:sldMk cId="3777783102" sldId="286"/>
        </pc:sldMkLst>
      </pc:sldChg>
      <pc:sldChg chg="addSp delSp modSp add mod">
        <pc:chgData name="Daniel Richardson" userId="b12f1a219faba2ab" providerId="LiveId" clId="{27A0FBA0-9463-4C14-A5DE-5F37717B22FB}" dt="2024-07-03T09:42:24.438" v="932" actId="1035"/>
        <pc:sldMkLst>
          <pc:docMk/>
          <pc:sldMk cId="4122425090" sldId="286"/>
        </pc:sldMkLst>
        <pc:spChg chg="mod">
          <ac:chgData name="Daniel Richardson" userId="b12f1a219faba2ab" providerId="LiveId" clId="{27A0FBA0-9463-4C14-A5DE-5F37717B22FB}" dt="2024-07-03T09:41:25.666" v="871" actId="20577"/>
          <ac:spMkLst>
            <pc:docMk/>
            <pc:sldMk cId="4122425090" sldId="286"/>
            <ac:spMk id="3" creationId="{D97C3025-9482-0753-3832-728ED6C83232}"/>
          </ac:spMkLst>
        </pc:spChg>
        <pc:spChg chg="mod">
          <ac:chgData name="Daniel Richardson" userId="b12f1a219faba2ab" providerId="LiveId" clId="{27A0FBA0-9463-4C14-A5DE-5F37717B22FB}" dt="2024-07-03T09:40:13.586" v="777" actId="20577"/>
          <ac:spMkLst>
            <pc:docMk/>
            <pc:sldMk cId="4122425090" sldId="286"/>
            <ac:spMk id="6" creationId="{FCDF00AB-9705-8A7C-C4BE-0CAF2033D468}"/>
          </ac:spMkLst>
        </pc:spChg>
        <pc:graphicFrameChg chg="add del mod modGraphic">
          <ac:chgData name="Daniel Richardson" userId="b12f1a219faba2ab" providerId="LiveId" clId="{27A0FBA0-9463-4C14-A5DE-5F37717B22FB}" dt="2024-07-03T09:42:06.540" v="925" actId="21"/>
          <ac:graphicFrameMkLst>
            <pc:docMk/>
            <pc:sldMk cId="4122425090" sldId="286"/>
            <ac:graphicFrameMk id="2" creationId="{147A9092-4346-9EAC-F5BA-72F7DE536118}"/>
          </ac:graphicFrameMkLst>
        </pc:graphicFrameChg>
        <pc:picChg chg="del">
          <ac:chgData name="Daniel Richardson" userId="b12f1a219faba2ab" providerId="LiveId" clId="{27A0FBA0-9463-4C14-A5DE-5F37717B22FB}" dt="2024-07-03T09:41:27.189" v="872" actId="478"/>
          <ac:picMkLst>
            <pc:docMk/>
            <pc:sldMk cId="4122425090" sldId="286"/>
            <ac:picMk id="4" creationId="{A83A0DD4-07D3-55CD-2B6E-93A659702EFE}"/>
          </ac:picMkLst>
        </pc:picChg>
        <pc:picChg chg="mod">
          <ac:chgData name="Daniel Richardson" userId="b12f1a219faba2ab" providerId="LiveId" clId="{27A0FBA0-9463-4C14-A5DE-5F37717B22FB}" dt="2024-07-03T09:40:45.529" v="782" actId="1036"/>
          <ac:picMkLst>
            <pc:docMk/>
            <pc:sldMk cId="4122425090" sldId="286"/>
            <ac:picMk id="8" creationId="{8FB3E52C-F118-EE65-013E-832FA54BF744}"/>
          </ac:picMkLst>
        </pc:picChg>
        <pc:picChg chg="add mod">
          <ac:chgData name="Daniel Richardson" userId="b12f1a219faba2ab" providerId="LiveId" clId="{27A0FBA0-9463-4C14-A5DE-5F37717B22FB}" dt="2024-07-03T09:42:24.438" v="932" actId="1035"/>
          <ac:picMkLst>
            <pc:docMk/>
            <pc:sldMk cId="4122425090" sldId="286"/>
            <ac:picMk id="9" creationId="{3743CE73-6676-6D97-82EC-230DA5C3088F}"/>
          </ac:picMkLst>
        </pc:picChg>
      </pc:sldChg>
      <pc:sldChg chg="del">
        <pc:chgData name="Daniel Richardson" userId="b12f1a219faba2ab" providerId="LiveId" clId="{27A0FBA0-9463-4C14-A5DE-5F37717B22FB}" dt="2024-07-03T09:27:50.804" v="1" actId="47"/>
        <pc:sldMkLst>
          <pc:docMk/>
          <pc:sldMk cId="732941352" sldId="287"/>
        </pc:sldMkLst>
      </pc:sldChg>
      <pc:sldChg chg="addSp delSp modSp add mod">
        <pc:chgData name="Daniel Richardson" userId="b12f1a219faba2ab" providerId="LiveId" clId="{27A0FBA0-9463-4C14-A5DE-5F37717B22FB}" dt="2024-07-03T09:44:17.973" v="951"/>
        <pc:sldMkLst>
          <pc:docMk/>
          <pc:sldMk cId="2625945536" sldId="287"/>
        </pc:sldMkLst>
        <pc:spChg chg="add">
          <ac:chgData name="Daniel Richardson" userId="b12f1a219faba2ab" providerId="LiveId" clId="{27A0FBA0-9463-4C14-A5DE-5F37717B22FB}" dt="2024-07-03T09:44:17.973" v="951"/>
          <ac:spMkLst>
            <pc:docMk/>
            <pc:sldMk cId="2625945536" sldId="287"/>
            <ac:spMk id="2" creationId="{3052AFBF-8EED-2179-C55D-A44383CF21D6}"/>
          </ac:spMkLst>
        </pc:spChg>
        <pc:spChg chg="mod">
          <ac:chgData name="Daniel Richardson" userId="b12f1a219faba2ab" providerId="LiveId" clId="{27A0FBA0-9463-4C14-A5DE-5F37717B22FB}" dt="2024-07-03T09:44:00.259" v="950"/>
          <ac:spMkLst>
            <pc:docMk/>
            <pc:sldMk cId="2625945536" sldId="287"/>
            <ac:spMk id="3" creationId="{D97C3025-9482-0753-3832-728ED6C83232}"/>
          </ac:spMkLst>
        </pc:spChg>
        <pc:spChg chg="mod">
          <ac:chgData name="Daniel Richardson" userId="b12f1a219faba2ab" providerId="LiveId" clId="{27A0FBA0-9463-4C14-A5DE-5F37717B22FB}" dt="2024-07-03T09:42:48.564" v="937"/>
          <ac:spMkLst>
            <pc:docMk/>
            <pc:sldMk cId="2625945536" sldId="287"/>
            <ac:spMk id="6" creationId="{FCDF00AB-9705-8A7C-C4BE-0CAF2033D468}"/>
          </ac:spMkLst>
        </pc:spChg>
        <pc:picChg chg="del">
          <ac:chgData name="Daniel Richardson" userId="b12f1a219faba2ab" providerId="LiveId" clId="{27A0FBA0-9463-4C14-A5DE-5F37717B22FB}" dt="2024-07-03T09:42:39.856" v="935" actId="478"/>
          <ac:picMkLst>
            <pc:docMk/>
            <pc:sldMk cId="2625945536" sldId="287"/>
            <ac:picMk id="5" creationId="{689C81AE-0696-61B6-61A1-14745F68B37A}"/>
          </ac:picMkLst>
        </pc:picChg>
        <pc:picChg chg="mod">
          <ac:chgData name="Daniel Richardson" userId="b12f1a219faba2ab" providerId="LiveId" clId="{27A0FBA0-9463-4C14-A5DE-5F37717B22FB}" dt="2024-07-03T09:42:55.126" v="938" actId="14826"/>
          <ac:picMkLst>
            <pc:docMk/>
            <pc:sldMk cId="2625945536" sldId="287"/>
            <ac:picMk id="9" creationId="{F1E22C4E-E3FC-6EEA-0E6F-6E3BC89D6C01}"/>
          </ac:picMkLst>
        </pc:picChg>
      </pc:sldChg>
      <pc:sldChg chg="del">
        <pc:chgData name="Daniel Richardson" userId="b12f1a219faba2ab" providerId="LiveId" clId="{27A0FBA0-9463-4C14-A5DE-5F37717B22FB}" dt="2024-07-03T09:27:50.804" v="1" actId="47"/>
        <pc:sldMkLst>
          <pc:docMk/>
          <pc:sldMk cId="547090305" sldId="288"/>
        </pc:sldMkLst>
      </pc:sldChg>
      <pc:sldChg chg="addSp delSp modSp add mod">
        <pc:chgData name="Daniel Richardson" userId="b12f1a219faba2ab" providerId="LiveId" clId="{27A0FBA0-9463-4C14-A5DE-5F37717B22FB}" dt="2024-07-03T09:47:48.703" v="1133" actId="1035"/>
        <pc:sldMkLst>
          <pc:docMk/>
          <pc:sldMk cId="2410037931" sldId="288"/>
        </pc:sldMkLst>
        <pc:spChg chg="mod">
          <ac:chgData name="Daniel Richardson" userId="b12f1a219faba2ab" providerId="LiveId" clId="{27A0FBA0-9463-4C14-A5DE-5F37717B22FB}" dt="2024-07-03T09:46:05.581" v="1067" actId="20577"/>
          <ac:spMkLst>
            <pc:docMk/>
            <pc:sldMk cId="2410037931" sldId="288"/>
            <ac:spMk id="3" creationId="{D97C3025-9482-0753-3832-728ED6C83232}"/>
          </ac:spMkLst>
        </pc:spChg>
        <pc:spChg chg="mod">
          <ac:chgData name="Daniel Richardson" userId="b12f1a219faba2ab" providerId="LiveId" clId="{27A0FBA0-9463-4C14-A5DE-5F37717B22FB}" dt="2024-07-03T09:44:36.032" v="961" actId="20577"/>
          <ac:spMkLst>
            <pc:docMk/>
            <pc:sldMk cId="2410037931" sldId="288"/>
            <ac:spMk id="6" creationId="{FCDF00AB-9705-8A7C-C4BE-0CAF2033D468}"/>
          </ac:spMkLst>
        </pc:spChg>
        <pc:graphicFrameChg chg="add mod modGraphic">
          <ac:chgData name="Daniel Richardson" userId="b12f1a219faba2ab" providerId="LiveId" clId="{27A0FBA0-9463-4C14-A5DE-5F37717B22FB}" dt="2024-07-03T09:47:48.703" v="1133" actId="1035"/>
          <ac:graphicFrameMkLst>
            <pc:docMk/>
            <pc:sldMk cId="2410037931" sldId="288"/>
            <ac:graphicFrameMk id="10" creationId="{FBE7F9F7-3A1E-84E6-4F1B-057BE63388E2}"/>
          </ac:graphicFrameMkLst>
        </pc:graphicFrameChg>
        <pc:picChg chg="add mod">
          <ac:chgData name="Daniel Richardson" userId="b12f1a219faba2ab" providerId="LiveId" clId="{27A0FBA0-9463-4C14-A5DE-5F37717B22FB}" dt="2024-07-03T09:44:26.585" v="954"/>
          <ac:picMkLst>
            <pc:docMk/>
            <pc:sldMk cId="2410037931" sldId="288"/>
            <ac:picMk id="2" creationId="{F9B0D4F4-C8AD-0221-E968-C2BD796B1215}"/>
          </ac:picMkLst>
        </pc:picChg>
        <pc:picChg chg="add mod">
          <ac:chgData name="Daniel Richardson" userId="b12f1a219faba2ab" providerId="LiveId" clId="{27A0FBA0-9463-4C14-A5DE-5F37717B22FB}" dt="2024-07-03T09:45:19.751" v="1019"/>
          <ac:picMkLst>
            <pc:docMk/>
            <pc:sldMk cId="2410037931" sldId="288"/>
            <ac:picMk id="4" creationId="{E1B4B62C-F064-294F-632C-073A09B9DC75}"/>
          </ac:picMkLst>
        </pc:picChg>
        <pc:picChg chg="add mod">
          <ac:chgData name="Daniel Richardson" userId="b12f1a219faba2ab" providerId="LiveId" clId="{27A0FBA0-9463-4C14-A5DE-5F37717B22FB}" dt="2024-07-03T09:45:35.157" v="1022" actId="14826"/>
          <ac:picMkLst>
            <pc:docMk/>
            <pc:sldMk cId="2410037931" sldId="288"/>
            <ac:picMk id="5" creationId="{9274F811-7EB5-EE00-00DC-5C4E2BDFCC56}"/>
          </ac:picMkLst>
        </pc:picChg>
        <pc:picChg chg="add del mod modCrop">
          <ac:chgData name="Daniel Richardson" userId="b12f1a219faba2ab" providerId="LiveId" clId="{27A0FBA0-9463-4C14-A5DE-5F37717B22FB}" dt="2024-07-03T09:46:43.871" v="1070" actId="478"/>
          <ac:picMkLst>
            <pc:docMk/>
            <pc:sldMk cId="2410037931" sldId="288"/>
            <ac:picMk id="8" creationId="{133ACAEA-CC46-CC91-DB39-467D4727CCA5}"/>
          </ac:picMkLst>
        </pc:picChg>
        <pc:picChg chg="del">
          <ac:chgData name="Daniel Richardson" userId="b12f1a219faba2ab" providerId="LiveId" clId="{27A0FBA0-9463-4C14-A5DE-5F37717B22FB}" dt="2024-07-03T09:44:23.348" v="953" actId="478"/>
          <ac:picMkLst>
            <pc:docMk/>
            <pc:sldMk cId="2410037931" sldId="288"/>
            <ac:picMk id="9" creationId="{F1E22C4E-E3FC-6EEA-0E6F-6E3BC89D6C01}"/>
          </ac:picMkLst>
        </pc:picChg>
      </pc:sldChg>
      <pc:sldChg chg="modSp add mod">
        <pc:chgData name="Daniel Richardson" userId="b12f1a219faba2ab" providerId="LiveId" clId="{27A0FBA0-9463-4C14-A5DE-5F37717B22FB}" dt="2024-07-03T09:51:01.802" v="1245" actId="20577"/>
        <pc:sldMkLst>
          <pc:docMk/>
          <pc:sldMk cId="1134408599" sldId="289"/>
        </pc:sldMkLst>
        <pc:spChg chg="mod">
          <ac:chgData name="Daniel Richardson" userId="b12f1a219faba2ab" providerId="LiveId" clId="{27A0FBA0-9463-4C14-A5DE-5F37717B22FB}" dt="2024-07-03T09:51:01.802" v="1245" actId="20577"/>
          <ac:spMkLst>
            <pc:docMk/>
            <pc:sldMk cId="1134408599" sldId="289"/>
            <ac:spMk id="3" creationId="{D97C3025-9482-0753-3832-728ED6C83232}"/>
          </ac:spMkLst>
        </pc:spChg>
        <pc:spChg chg="mod">
          <ac:chgData name="Daniel Richardson" userId="b12f1a219faba2ab" providerId="LiveId" clId="{27A0FBA0-9463-4C14-A5DE-5F37717B22FB}" dt="2024-07-03T09:48:00.552" v="1135"/>
          <ac:spMkLst>
            <pc:docMk/>
            <pc:sldMk cId="1134408599" sldId="289"/>
            <ac:spMk id="6" creationId="{FCDF00AB-9705-8A7C-C4BE-0CAF2033D468}"/>
          </ac:spMkLst>
        </pc:spChg>
        <pc:picChg chg="mod">
          <ac:chgData name="Daniel Richardson" userId="b12f1a219faba2ab" providerId="LiveId" clId="{27A0FBA0-9463-4C14-A5DE-5F37717B22FB}" dt="2024-07-03T09:48:13.010" v="1136" actId="14826"/>
          <ac:picMkLst>
            <pc:docMk/>
            <pc:sldMk cId="1134408599" sldId="289"/>
            <ac:picMk id="9" creationId="{F1E22C4E-E3FC-6EEA-0E6F-6E3BC89D6C01}"/>
          </ac:picMkLst>
        </pc:picChg>
      </pc:sldChg>
      <pc:sldChg chg="del">
        <pc:chgData name="Daniel Richardson" userId="b12f1a219faba2ab" providerId="LiveId" clId="{27A0FBA0-9463-4C14-A5DE-5F37717B22FB}" dt="2024-07-03T09:27:50.804" v="1" actId="47"/>
        <pc:sldMkLst>
          <pc:docMk/>
          <pc:sldMk cId="2938976323" sldId="289"/>
        </pc:sldMkLst>
      </pc:sldChg>
      <pc:sldChg chg="addSp delSp modSp add mod">
        <pc:chgData name="Daniel Richardson" userId="b12f1a219faba2ab" providerId="LiveId" clId="{27A0FBA0-9463-4C14-A5DE-5F37717B22FB}" dt="2024-07-03T09:51:04.331" v="1247" actId="478"/>
        <pc:sldMkLst>
          <pc:docMk/>
          <pc:sldMk cId="1172529745" sldId="290"/>
        </pc:sldMkLst>
        <pc:spChg chg="mod">
          <ac:chgData name="Daniel Richardson" userId="b12f1a219faba2ab" providerId="LiveId" clId="{27A0FBA0-9463-4C14-A5DE-5F37717B22FB}" dt="2024-07-03T09:50:27.890" v="1222" actId="113"/>
          <ac:spMkLst>
            <pc:docMk/>
            <pc:sldMk cId="1172529745" sldId="290"/>
            <ac:spMk id="3" creationId="{D97C3025-9482-0753-3832-728ED6C83232}"/>
          </ac:spMkLst>
        </pc:spChg>
        <pc:picChg chg="add mod">
          <ac:chgData name="Daniel Richardson" userId="b12f1a219faba2ab" providerId="LiveId" clId="{27A0FBA0-9463-4C14-A5DE-5F37717B22FB}" dt="2024-07-03T09:50:11.359" v="1206" actId="1076"/>
          <ac:picMkLst>
            <pc:docMk/>
            <pc:sldMk cId="1172529745" sldId="290"/>
            <ac:picMk id="2" creationId="{9A26F8AA-F46E-5D11-3892-BDBD45242F52}"/>
          </ac:picMkLst>
        </pc:picChg>
        <pc:picChg chg="add mod">
          <ac:chgData name="Daniel Richardson" userId="b12f1a219faba2ab" providerId="LiveId" clId="{27A0FBA0-9463-4C14-A5DE-5F37717B22FB}" dt="2024-07-03T09:50:45.577" v="1225" actId="1076"/>
          <ac:picMkLst>
            <pc:docMk/>
            <pc:sldMk cId="1172529745" sldId="290"/>
            <ac:picMk id="4" creationId="{40BDB65B-B4A0-F531-CCDD-E223E37A9CD4}"/>
          </ac:picMkLst>
        </pc:picChg>
        <pc:picChg chg="add del">
          <ac:chgData name="Daniel Richardson" userId="b12f1a219faba2ab" providerId="LiveId" clId="{27A0FBA0-9463-4C14-A5DE-5F37717B22FB}" dt="2024-07-03T09:51:04.331" v="1247" actId="478"/>
          <ac:picMkLst>
            <pc:docMk/>
            <pc:sldMk cId="1172529745" sldId="290"/>
            <ac:picMk id="9" creationId="{F1E22C4E-E3FC-6EEA-0E6F-6E3BC89D6C01}"/>
          </ac:picMkLst>
        </pc:picChg>
      </pc:sldChg>
      <pc:sldChg chg="del">
        <pc:chgData name="Daniel Richardson" userId="b12f1a219faba2ab" providerId="LiveId" clId="{27A0FBA0-9463-4C14-A5DE-5F37717B22FB}" dt="2024-07-03T09:27:50.804" v="1" actId="47"/>
        <pc:sldMkLst>
          <pc:docMk/>
          <pc:sldMk cId="1226778224" sldId="290"/>
        </pc:sldMkLst>
      </pc:sldChg>
      <pc:sldChg chg="modSp add mod">
        <pc:chgData name="Daniel Richardson" userId="b12f1a219faba2ab" providerId="LiveId" clId="{27A0FBA0-9463-4C14-A5DE-5F37717B22FB}" dt="2024-07-03T09:52:13.927" v="1285" actId="20577"/>
        <pc:sldMkLst>
          <pc:docMk/>
          <pc:sldMk cId="1476429377" sldId="291"/>
        </pc:sldMkLst>
        <pc:spChg chg="mod">
          <ac:chgData name="Daniel Richardson" userId="b12f1a219faba2ab" providerId="LiveId" clId="{27A0FBA0-9463-4C14-A5DE-5F37717B22FB}" dt="2024-07-03T09:52:13.927" v="1285" actId="20577"/>
          <ac:spMkLst>
            <pc:docMk/>
            <pc:sldMk cId="1476429377" sldId="291"/>
            <ac:spMk id="3" creationId="{D97C3025-9482-0753-3832-728ED6C83232}"/>
          </ac:spMkLst>
        </pc:spChg>
        <pc:spChg chg="mod">
          <ac:chgData name="Daniel Richardson" userId="b12f1a219faba2ab" providerId="LiveId" clId="{27A0FBA0-9463-4C14-A5DE-5F37717B22FB}" dt="2024-07-03T09:51:18.003" v="1249"/>
          <ac:spMkLst>
            <pc:docMk/>
            <pc:sldMk cId="1476429377" sldId="291"/>
            <ac:spMk id="6" creationId="{FCDF00AB-9705-8A7C-C4BE-0CAF2033D468}"/>
          </ac:spMkLst>
        </pc:spChg>
        <pc:picChg chg="mod">
          <ac:chgData name="Daniel Richardson" userId="b12f1a219faba2ab" providerId="LiveId" clId="{27A0FBA0-9463-4C14-A5DE-5F37717B22FB}" dt="2024-07-03T09:51:22.345" v="1250" actId="14826"/>
          <ac:picMkLst>
            <pc:docMk/>
            <pc:sldMk cId="1476429377" sldId="291"/>
            <ac:picMk id="9" creationId="{F1E22C4E-E3FC-6EEA-0E6F-6E3BC89D6C01}"/>
          </ac:picMkLst>
        </pc:picChg>
      </pc:sldChg>
      <pc:sldChg chg="del">
        <pc:chgData name="Daniel Richardson" userId="b12f1a219faba2ab" providerId="LiveId" clId="{27A0FBA0-9463-4C14-A5DE-5F37717B22FB}" dt="2024-07-03T09:27:50.804" v="1" actId="47"/>
        <pc:sldMkLst>
          <pc:docMk/>
          <pc:sldMk cId="2779784156" sldId="291"/>
        </pc:sldMkLst>
      </pc:sldChg>
      <pc:sldChg chg="delSp modSp add mod">
        <pc:chgData name="Daniel Richardson" userId="b12f1a219faba2ab" providerId="LiveId" clId="{27A0FBA0-9463-4C14-A5DE-5F37717B22FB}" dt="2024-07-03T09:52:44.175" v="1299" actId="20577"/>
        <pc:sldMkLst>
          <pc:docMk/>
          <pc:sldMk cId="468987698" sldId="292"/>
        </pc:sldMkLst>
        <pc:spChg chg="mod">
          <ac:chgData name="Daniel Richardson" userId="b12f1a219faba2ab" providerId="LiveId" clId="{27A0FBA0-9463-4C14-A5DE-5F37717B22FB}" dt="2024-07-03T09:52:44.175" v="1299" actId="20577"/>
          <ac:spMkLst>
            <pc:docMk/>
            <pc:sldMk cId="468987698" sldId="292"/>
            <ac:spMk id="3" creationId="{D97C3025-9482-0753-3832-728ED6C83232}"/>
          </ac:spMkLst>
        </pc:spChg>
        <pc:picChg chg="del">
          <ac:chgData name="Daniel Richardson" userId="b12f1a219faba2ab" providerId="LiveId" clId="{27A0FBA0-9463-4C14-A5DE-5F37717B22FB}" dt="2024-07-03T09:52:28.200" v="1288" actId="478"/>
          <ac:picMkLst>
            <pc:docMk/>
            <pc:sldMk cId="468987698" sldId="292"/>
            <ac:picMk id="9" creationId="{F1E22C4E-E3FC-6EEA-0E6F-6E3BC89D6C01}"/>
          </ac:picMkLst>
        </pc:picChg>
      </pc:sldChg>
    </pc:docChg>
  </pc:docChgLst>
  <pc:docChgLst>
    <pc:chgData name="Daniel Richardson" userId="b12f1a219faba2ab" providerId="LiveId" clId="{57B450A6-4470-45A3-9129-D0DD973F13FD}"/>
    <pc:docChg chg="undo custSel addSld delSld modSld">
      <pc:chgData name="Daniel Richardson" userId="b12f1a219faba2ab" providerId="LiveId" clId="{57B450A6-4470-45A3-9129-D0DD973F13FD}" dt="2024-07-03T08:07:53.455" v="1153" actId="20577"/>
      <pc:docMkLst>
        <pc:docMk/>
      </pc:docMkLst>
      <pc:sldChg chg="modSp mod">
        <pc:chgData name="Daniel Richardson" userId="b12f1a219faba2ab" providerId="LiveId" clId="{57B450A6-4470-45A3-9129-D0DD973F13FD}" dt="2024-07-03T07:40:48.350" v="157" actId="20577"/>
        <pc:sldMkLst>
          <pc:docMk/>
          <pc:sldMk cId="1464883447" sldId="257"/>
        </pc:sldMkLst>
        <pc:spChg chg="mod">
          <ac:chgData name="Daniel Richardson" userId="b12f1a219faba2ab" providerId="LiveId" clId="{57B450A6-4470-45A3-9129-D0DD973F13FD}" dt="2024-07-03T07:40:48.350" v="157" actId="20577"/>
          <ac:spMkLst>
            <pc:docMk/>
            <pc:sldMk cId="1464883447" sldId="257"/>
            <ac:spMk id="3" creationId="{D97C3025-9482-0753-3832-728ED6C83232}"/>
          </ac:spMkLst>
        </pc:spChg>
        <pc:spChg chg="mod">
          <ac:chgData name="Daniel Richardson" userId="b12f1a219faba2ab" providerId="LiveId" clId="{57B450A6-4470-45A3-9129-D0DD973F13FD}" dt="2024-07-03T07:39:58.016" v="32"/>
          <ac:spMkLst>
            <pc:docMk/>
            <pc:sldMk cId="1464883447" sldId="257"/>
            <ac:spMk id="6" creationId="{FCDF00AB-9705-8A7C-C4BE-0CAF2033D468}"/>
          </ac:spMkLst>
        </pc:spChg>
        <pc:picChg chg="mod">
          <ac:chgData name="Daniel Richardson" userId="b12f1a219faba2ab" providerId="LiveId" clId="{57B450A6-4470-45A3-9129-D0DD973F13FD}" dt="2024-07-03T07:40:03.452" v="33" actId="14826"/>
          <ac:picMkLst>
            <pc:docMk/>
            <pc:sldMk cId="1464883447" sldId="257"/>
            <ac:picMk id="9" creationId="{F1E22C4E-E3FC-6EEA-0E6F-6E3BC89D6C01}"/>
          </ac:picMkLst>
        </pc:picChg>
      </pc:sldChg>
      <pc:sldChg chg="modSp mod">
        <pc:chgData name="Daniel Richardson" userId="b12f1a219faba2ab" providerId="LiveId" clId="{57B450A6-4470-45A3-9129-D0DD973F13FD}" dt="2024-07-03T07:39:44.911" v="28" actId="20577"/>
        <pc:sldMkLst>
          <pc:docMk/>
          <pc:sldMk cId="2284919758" sldId="262"/>
        </pc:sldMkLst>
        <pc:spChg chg="mod">
          <ac:chgData name="Daniel Richardson" userId="b12f1a219faba2ab" providerId="LiveId" clId="{57B450A6-4470-45A3-9129-D0DD973F13FD}" dt="2024-07-03T07:39:44.911" v="28" actId="20577"/>
          <ac:spMkLst>
            <pc:docMk/>
            <pc:sldMk cId="2284919758" sldId="262"/>
            <ac:spMk id="3" creationId="{D97C3025-9482-0753-3832-728ED6C83232}"/>
          </ac:spMkLst>
        </pc:spChg>
      </pc:sldChg>
      <pc:sldChg chg="modSp mod">
        <pc:chgData name="Daniel Richardson" userId="b12f1a219faba2ab" providerId="LiveId" clId="{57B450A6-4470-45A3-9129-D0DD973F13FD}" dt="2024-07-03T08:07:53.455" v="1153" actId="20577"/>
        <pc:sldMkLst>
          <pc:docMk/>
          <pc:sldMk cId="2255098656" sldId="282"/>
        </pc:sldMkLst>
        <pc:spChg chg="mod">
          <ac:chgData name="Daniel Richardson" userId="b12f1a219faba2ab" providerId="LiveId" clId="{57B450A6-4470-45A3-9129-D0DD973F13FD}" dt="2024-07-03T08:07:53.455" v="1153" actId="20577"/>
          <ac:spMkLst>
            <pc:docMk/>
            <pc:sldMk cId="2255098656" sldId="282"/>
            <ac:spMk id="3" creationId="{D97C3025-9482-0753-3832-728ED6C83232}"/>
          </ac:spMkLst>
        </pc:spChg>
      </pc:sldChg>
      <pc:sldChg chg="del">
        <pc:chgData name="Daniel Richardson" userId="b12f1a219faba2ab" providerId="LiveId" clId="{57B450A6-4470-45A3-9129-D0DD973F13FD}" dt="2024-07-03T07:39:50.344" v="29" actId="47"/>
        <pc:sldMkLst>
          <pc:docMk/>
          <pc:sldMk cId="207115781" sldId="283"/>
        </pc:sldMkLst>
      </pc:sldChg>
      <pc:sldChg chg="delSp modSp add mod">
        <pc:chgData name="Daniel Richardson" userId="b12f1a219faba2ab" providerId="LiveId" clId="{57B450A6-4470-45A3-9129-D0DD973F13FD}" dt="2024-07-03T07:41:48.538" v="225" actId="478"/>
        <pc:sldMkLst>
          <pc:docMk/>
          <pc:sldMk cId="3478779565" sldId="283"/>
        </pc:sldMkLst>
        <pc:spChg chg="mod">
          <ac:chgData name="Daniel Richardson" userId="b12f1a219faba2ab" providerId="LiveId" clId="{57B450A6-4470-45A3-9129-D0DD973F13FD}" dt="2024-07-03T07:41:35.125" v="223" actId="20577"/>
          <ac:spMkLst>
            <pc:docMk/>
            <pc:sldMk cId="3478779565" sldId="283"/>
            <ac:spMk id="3" creationId="{D97C3025-9482-0753-3832-728ED6C83232}"/>
          </ac:spMkLst>
        </pc:spChg>
        <pc:spChg chg="mod">
          <ac:chgData name="Daniel Richardson" userId="b12f1a219faba2ab" providerId="LiveId" clId="{57B450A6-4470-45A3-9129-D0DD973F13FD}" dt="2024-07-03T07:41:09.283" v="175" actId="20577"/>
          <ac:spMkLst>
            <pc:docMk/>
            <pc:sldMk cId="3478779565" sldId="283"/>
            <ac:spMk id="6" creationId="{FCDF00AB-9705-8A7C-C4BE-0CAF2033D468}"/>
          </ac:spMkLst>
        </pc:spChg>
        <pc:picChg chg="del">
          <ac:chgData name="Daniel Richardson" userId="b12f1a219faba2ab" providerId="LiveId" clId="{57B450A6-4470-45A3-9129-D0DD973F13FD}" dt="2024-07-03T07:41:48.538" v="225" actId="478"/>
          <ac:picMkLst>
            <pc:docMk/>
            <pc:sldMk cId="3478779565" sldId="283"/>
            <ac:picMk id="9" creationId="{F1E22C4E-E3FC-6EEA-0E6F-6E3BC89D6C01}"/>
          </ac:picMkLst>
        </pc:picChg>
      </pc:sldChg>
      <pc:sldChg chg="del">
        <pc:chgData name="Daniel Richardson" userId="b12f1a219faba2ab" providerId="LiveId" clId="{57B450A6-4470-45A3-9129-D0DD973F13FD}" dt="2024-07-03T07:39:50.344" v="29" actId="47"/>
        <pc:sldMkLst>
          <pc:docMk/>
          <pc:sldMk cId="2209996391" sldId="284"/>
        </pc:sldMkLst>
      </pc:sldChg>
      <pc:sldChg chg="delSp modSp add mod">
        <pc:chgData name="Daniel Richardson" userId="b12f1a219faba2ab" providerId="LiveId" clId="{57B450A6-4470-45A3-9129-D0DD973F13FD}" dt="2024-07-03T07:42:52.149" v="235"/>
        <pc:sldMkLst>
          <pc:docMk/>
          <pc:sldMk cId="4065275225" sldId="284"/>
        </pc:sldMkLst>
        <pc:spChg chg="mod">
          <ac:chgData name="Daniel Richardson" userId="b12f1a219faba2ab" providerId="LiveId" clId="{57B450A6-4470-45A3-9129-D0DD973F13FD}" dt="2024-07-03T07:42:52.149" v="235"/>
          <ac:spMkLst>
            <pc:docMk/>
            <pc:sldMk cId="4065275225" sldId="284"/>
            <ac:spMk id="3" creationId="{D97C3025-9482-0753-3832-728ED6C83232}"/>
          </ac:spMkLst>
        </pc:spChg>
        <pc:picChg chg="del">
          <ac:chgData name="Daniel Richardson" userId="b12f1a219faba2ab" providerId="LiveId" clId="{57B450A6-4470-45A3-9129-D0DD973F13FD}" dt="2024-07-03T07:41:49.546" v="226" actId="478"/>
          <ac:picMkLst>
            <pc:docMk/>
            <pc:sldMk cId="4065275225" sldId="284"/>
            <ac:picMk id="9" creationId="{F1E22C4E-E3FC-6EEA-0E6F-6E3BC89D6C01}"/>
          </ac:picMkLst>
        </pc:picChg>
      </pc:sldChg>
      <pc:sldChg chg="modSp add mod">
        <pc:chgData name="Daniel Richardson" userId="b12f1a219faba2ab" providerId="LiveId" clId="{57B450A6-4470-45A3-9129-D0DD973F13FD}" dt="2024-07-03T07:45:45.512" v="351" actId="14826"/>
        <pc:sldMkLst>
          <pc:docMk/>
          <pc:sldMk cId="288934085" sldId="285"/>
        </pc:sldMkLst>
        <pc:spChg chg="mod">
          <ac:chgData name="Daniel Richardson" userId="b12f1a219faba2ab" providerId="LiveId" clId="{57B450A6-4470-45A3-9129-D0DD973F13FD}" dt="2024-07-03T07:43:55.461" v="350" actId="5793"/>
          <ac:spMkLst>
            <pc:docMk/>
            <pc:sldMk cId="288934085" sldId="285"/>
            <ac:spMk id="3" creationId="{D97C3025-9482-0753-3832-728ED6C83232}"/>
          </ac:spMkLst>
        </pc:spChg>
        <pc:spChg chg="mod">
          <ac:chgData name="Daniel Richardson" userId="b12f1a219faba2ab" providerId="LiveId" clId="{57B450A6-4470-45A3-9129-D0DD973F13FD}" dt="2024-07-03T07:43:15.921" v="248" actId="20577"/>
          <ac:spMkLst>
            <pc:docMk/>
            <pc:sldMk cId="288934085" sldId="285"/>
            <ac:spMk id="6" creationId="{FCDF00AB-9705-8A7C-C4BE-0CAF2033D468}"/>
          </ac:spMkLst>
        </pc:spChg>
        <pc:picChg chg="mod">
          <ac:chgData name="Daniel Richardson" userId="b12f1a219faba2ab" providerId="LiveId" clId="{57B450A6-4470-45A3-9129-D0DD973F13FD}" dt="2024-07-03T07:45:45.512" v="351" actId="14826"/>
          <ac:picMkLst>
            <pc:docMk/>
            <pc:sldMk cId="288934085" sldId="285"/>
            <ac:picMk id="9" creationId="{F1E22C4E-E3FC-6EEA-0E6F-6E3BC89D6C01}"/>
          </ac:picMkLst>
        </pc:picChg>
      </pc:sldChg>
      <pc:sldChg chg="del">
        <pc:chgData name="Daniel Richardson" userId="b12f1a219faba2ab" providerId="LiveId" clId="{57B450A6-4470-45A3-9129-D0DD973F13FD}" dt="2024-07-03T07:39:50.344" v="29" actId="47"/>
        <pc:sldMkLst>
          <pc:docMk/>
          <pc:sldMk cId="1880997113" sldId="285"/>
        </pc:sldMkLst>
      </pc:sldChg>
      <pc:sldChg chg="del">
        <pc:chgData name="Daniel Richardson" userId="b12f1a219faba2ab" providerId="LiveId" clId="{57B450A6-4470-45A3-9129-D0DD973F13FD}" dt="2024-07-03T07:39:50.344" v="29" actId="47"/>
        <pc:sldMkLst>
          <pc:docMk/>
          <pc:sldMk cId="2693694686" sldId="286"/>
        </pc:sldMkLst>
      </pc:sldChg>
      <pc:sldChg chg="delSp modSp add mod">
        <pc:chgData name="Daniel Richardson" userId="b12f1a219faba2ab" providerId="LiveId" clId="{57B450A6-4470-45A3-9129-D0DD973F13FD}" dt="2024-07-03T07:47:15.059" v="399" actId="20577"/>
        <pc:sldMkLst>
          <pc:docMk/>
          <pc:sldMk cId="3296507658" sldId="286"/>
        </pc:sldMkLst>
        <pc:spChg chg="mod">
          <ac:chgData name="Daniel Richardson" userId="b12f1a219faba2ab" providerId="LiveId" clId="{57B450A6-4470-45A3-9129-D0DD973F13FD}" dt="2024-07-03T07:47:15.059" v="399" actId="20577"/>
          <ac:spMkLst>
            <pc:docMk/>
            <pc:sldMk cId="3296507658" sldId="286"/>
            <ac:spMk id="3" creationId="{D97C3025-9482-0753-3832-728ED6C83232}"/>
          </ac:spMkLst>
        </pc:spChg>
        <pc:spChg chg="mod">
          <ac:chgData name="Daniel Richardson" userId="b12f1a219faba2ab" providerId="LiveId" clId="{57B450A6-4470-45A3-9129-D0DD973F13FD}" dt="2024-07-03T07:46:48.173" v="382"/>
          <ac:spMkLst>
            <pc:docMk/>
            <pc:sldMk cId="3296507658" sldId="286"/>
            <ac:spMk id="6" creationId="{FCDF00AB-9705-8A7C-C4BE-0CAF2033D468}"/>
          </ac:spMkLst>
        </pc:spChg>
        <pc:picChg chg="del">
          <ac:chgData name="Daniel Richardson" userId="b12f1a219faba2ab" providerId="LiveId" clId="{57B450A6-4470-45A3-9129-D0DD973F13FD}" dt="2024-07-03T07:45:49.108" v="353" actId="478"/>
          <ac:picMkLst>
            <pc:docMk/>
            <pc:sldMk cId="3296507658" sldId="286"/>
            <ac:picMk id="9" creationId="{F1E22C4E-E3FC-6EEA-0E6F-6E3BC89D6C01}"/>
          </ac:picMkLst>
        </pc:picChg>
      </pc:sldChg>
      <pc:sldChg chg="addSp modSp add mod">
        <pc:chgData name="Daniel Richardson" userId="b12f1a219faba2ab" providerId="LiveId" clId="{57B450A6-4470-45A3-9129-D0DD973F13FD}" dt="2024-07-03T07:49:14.347" v="425" actId="1076"/>
        <pc:sldMkLst>
          <pc:docMk/>
          <pc:sldMk cId="2028347810" sldId="287"/>
        </pc:sldMkLst>
        <pc:spChg chg="mod">
          <ac:chgData name="Daniel Richardson" userId="b12f1a219faba2ab" providerId="LiveId" clId="{57B450A6-4470-45A3-9129-D0DD973F13FD}" dt="2024-07-03T07:47:48.314" v="419" actId="20577"/>
          <ac:spMkLst>
            <pc:docMk/>
            <pc:sldMk cId="2028347810" sldId="287"/>
            <ac:spMk id="3" creationId="{D97C3025-9482-0753-3832-728ED6C83232}"/>
          </ac:spMkLst>
        </pc:spChg>
        <pc:picChg chg="add mod">
          <ac:chgData name="Daniel Richardson" userId="b12f1a219faba2ab" providerId="LiveId" clId="{57B450A6-4470-45A3-9129-D0DD973F13FD}" dt="2024-07-03T07:49:14.347" v="425" actId="1076"/>
          <ac:picMkLst>
            <pc:docMk/>
            <pc:sldMk cId="2028347810" sldId="287"/>
            <ac:picMk id="2" creationId="{87AAC238-141E-9960-37D0-3758ED7A74E4}"/>
          </ac:picMkLst>
        </pc:picChg>
      </pc:sldChg>
      <pc:sldChg chg="modSp add mod">
        <pc:chgData name="Daniel Richardson" userId="b12f1a219faba2ab" providerId="LiveId" clId="{57B450A6-4470-45A3-9129-D0DD973F13FD}" dt="2024-07-03T08:01:38.563" v="671" actId="20577"/>
        <pc:sldMkLst>
          <pc:docMk/>
          <pc:sldMk cId="1947202071" sldId="288"/>
        </pc:sldMkLst>
        <pc:spChg chg="mod">
          <ac:chgData name="Daniel Richardson" userId="b12f1a219faba2ab" providerId="LiveId" clId="{57B450A6-4470-45A3-9129-D0DD973F13FD}" dt="2024-07-03T08:01:38.563" v="671" actId="20577"/>
          <ac:spMkLst>
            <pc:docMk/>
            <pc:sldMk cId="1947202071" sldId="288"/>
            <ac:spMk id="3" creationId="{D97C3025-9482-0753-3832-728ED6C83232}"/>
          </ac:spMkLst>
        </pc:spChg>
      </pc:sldChg>
      <pc:sldChg chg="modSp add mod">
        <pc:chgData name="Daniel Richardson" userId="b12f1a219faba2ab" providerId="LiveId" clId="{57B450A6-4470-45A3-9129-D0DD973F13FD}" dt="2024-07-03T08:02:24.030" v="791" actId="33524"/>
        <pc:sldMkLst>
          <pc:docMk/>
          <pc:sldMk cId="2495451953" sldId="289"/>
        </pc:sldMkLst>
        <pc:spChg chg="mod">
          <ac:chgData name="Daniel Richardson" userId="b12f1a219faba2ab" providerId="LiveId" clId="{57B450A6-4470-45A3-9129-D0DD973F13FD}" dt="2024-07-03T08:02:24.030" v="791" actId="33524"/>
          <ac:spMkLst>
            <pc:docMk/>
            <pc:sldMk cId="2495451953" sldId="289"/>
            <ac:spMk id="3" creationId="{D97C3025-9482-0753-3832-728ED6C83232}"/>
          </ac:spMkLst>
        </pc:spChg>
      </pc:sldChg>
      <pc:sldChg chg="modSp add mod">
        <pc:chgData name="Daniel Richardson" userId="b12f1a219faba2ab" providerId="LiveId" clId="{57B450A6-4470-45A3-9129-D0DD973F13FD}" dt="2024-07-03T08:04:01.990" v="917" actId="20577"/>
        <pc:sldMkLst>
          <pc:docMk/>
          <pc:sldMk cId="745782137" sldId="290"/>
        </pc:sldMkLst>
        <pc:spChg chg="mod">
          <ac:chgData name="Daniel Richardson" userId="b12f1a219faba2ab" providerId="LiveId" clId="{57B450A6-4470-45A3-9129-D0DD973F13FD}" dt="2024-07-03T08:04:01.990" v="917" actId="20577"/>
          <ac:spMkLst>
            <pc:docMk/>
            <pc:sldMk cId="745782137" sldId="290"/>
            <ac:spMk id="3" creationId="{D97C3025-9482-0753-3832-728ED6C83232}"/>
          </ac:spMkLst>
        </pc:spChg>
        <pc:spChg chg="mod">
          <ac:chgData name="Daniel Richardson" userId="b12f1a219faba2ab" providerId="LiveId" clId="{57B450A6-4470-45A3-9129-D0DD973F13FD}" dt="2024-07-03T08:02:41.498" v="793"/>
          <ac:spMkLst>
            <pc:docMk/>
            <pc:sldMk cId="745782137" sldId="290"/>
            <ac:spMk id="6" creationId="{FCDF00AB-9705-8A7C-C4BE-0CAF2033D468}"/>
          </ac:spMkLst>
        </pc:spChg>
        <pc:picChg chg="mod">
          <ac:chgData name="Daniel Richardson" userId="b12f1a219faba2ab" providerId="LiveId" clId="{57B450A6-4470-45A3-9129-D0DD973F13FD}" dt="2024-07-03T08:02:46.744" v="794" actId="14826"/>
          <ac:picMkLst>
            <pc:docMk/>
            <pc:sldMk cId="745782137" sldId="290"/>
            <ac:picMk id="9" creationId="{F1E22C4E-E3FC-6EEA-0E6F-6E3BC89D6C01}"/>
          </ac:picMkLst>
        </pc:picChg>
      </pc:sldChg>
      <pc:sldChg chg="delSp modSp add mod">
        <pc:chgData name="Daniel Richardson" userId="b12f1a219faba2ab" providerId="LiveId" clId="{57B450A6-4470-45A3-9129-D0DD973F13FD}" dt="2024-07-03T08:04:40.926" v="956" actId="113"/>
        <pc:sldMkLst>
          <pc:docMk/>
          <pc:sldMk cId="3146294582" sldId="291"/>
        </pc:sldMkLst>
        <pc:spChg chg="mod">
          <ac:chgData name="Daniel Richardson" userId="b12f1a219faba2ab" providerId="LiveId" clId="{57B450A6-4470-45A3-9129-D0DD973F13FD}" dt="2024-07-03T08:04:40.926" v="956" actId="113"/>
          <ac:spMkLst>
            <pc:docMk/>
            <pc:sldMk cId="3146294582" sldId="291"/>
            <ac:spMk id="3" creationId="{D97C3025-9482-0753-3832-728ED6C83232}"/>
          </ac:spMkLst>
        </pc:spChg>
        <pc:picChg chg="del">
          <ac:chgData name="Daniel Richardson" userId="b12f1a219faba2ab" providerId="LiveId" clId="{57B450A6-4470-45A3-9129-D0DD973F13FD}" dt="2024-07-03T08:04:07.084" v="920" actId="478"/>
          <ac:picMkLst>
            <pc:docMk/>
            <pc:sldMk cId="3146294582" sldId="291"/>
            <ac:picMk id="9" creationId="{F1E22C4E-E3FC-6EEA-0E6F-6E3BC89D6C01}"/>
          </ac:picMkLst>
        </pc:picChg>
      </pc:sldChg>
      <pc:sldChg chg="modSp add mod">
        <pc:chgData name="Daniel Richardson" userId="b12f1a219faba2ab" providerId="LiveId" clId="{57B450A6-4470-45A3-9129-D0DD973F13FD}" dt="2024-07-03T08:05:20.292" v="1014" actId="20577"/>
        <pc:sldMkLst>
          <pc:docMk/>
          <pc:sldMk cId="4119212836" sldId="292"/>
        </pc:sldMkLst>
        <pc:spChg chg="mod">
          <ac:chgData name="Daniel Richardson" userId="b12f1a219faba2ab" providerId="LiveId" clId="{57B450A6-4470-45A3-9129-D0DD973F13FD}" dt="2024-07-03T08:05:20.292" v="1014" actId="20577"/>
          <ac:spMkLst>
            <pc:docMk/>
            <pc:sldMk cId="4119212836" sldId="292"/>
            <ac:spMk id="3" creationId="{D97C3025-9482-0753-3832-728ED6C83232}"/>
          </ac:spMkLst>
        </pc:sp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4998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2764247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2786247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37275711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64F19-986F-C768-9EBA-E7D0B1A8A731}"/>
              </a:ext>
            </a:extLst>
          </p:cNvPr>
          <p:cNvSpPr>
            <a:spLocks noGrp="1"/>
          </p:cNvSpPr>
          <p:nvPr>
            <p:ph type="ctrTitle"/>
          </p:nvPr>
        </p:nvSpPr>
        <p:spPr/>
        <p:txBody>
          <a:bodyPr/>
          <a:lstStyle/>
          <a:p>
            <a:r>
              <a:rPr lang="en-GB" dirty="0"/>
              <a:t>Manipulating Relational Databases</a:t>
            </a:r>
          </a:p>
        </p:txBody>
      </p:sp>
      <p:sp>
        <p:nvSpPr>
          <p:cNvPr id="3" name="Subtitle 2">
            <a:extLst>
              <a:ext uri="{FF2B5EF4-FFF2-40B4-BE49-F238E27FC236}">
                <a16:creationId xmlns:a16="http://schemas.microsoft.com/office/drawing/2014/main" id="{12DF529D-D8D2-B015-44FF-97C9F68534FC}"/>
              </a:ext>
            </a:extLst>
          </p:cNvPr>
          <p:cNvSpPr>
            <a:spLocks noGrp="1"/>
          </p:cNvSpPr>
          <p:nvPr>
            <p:ph type="subTitle" idx="1"/>
          </p:nvPr>
        </p:nvSpPr>
        <p:spPr/>
        <p:txBody>
          <a:bodyPr/>
          <a:lstStyle/>
          <a:p>
            <a:r>
              <a:rPr lang="en-GB" dirty="0"/>
              <a:t>Creating Systems to Manage Information</a:t>
            </a:r>
          </a:p>
        </p:txBody>
      </p:sp>
    </p:spTree>
    <p:extLst>
      <p:ext uri="{BB962C8B-B14F-4D97-AF65-F5344CB8AC3E}">
        <p14:creationId xmlns:p14="http://schemas.microsoft.com/office/powerpoint/2010/main" val="650288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Administration of Users</a:t>
            </a:r>
          </a:p>
        </p:txBody>
      </p:sp>
      <p:pic>
        <p:nvPicPr>
          <p:cNvPr id="8" name="Picture Placeholder 7">
            <a:extLst>
              <a:ext uri="{FF2B5EF4-FFF2-40B4-BE49-F238E27FC236}">
                <a16:creationId xmlns:a16="http://schemas.microsoft.com/office/drawing/2014/main" id="{884F4C3A-4EB0-2C2F-F124-5EBB34927DA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b="1" dirty="0"/>
              <a:t>Create User</a:t>
            </a:r>
          </a:p>
          <a:p>
            <a:pPr marL="0" indent="0">
              <a:lnSpc>
                <a:spcPct val="150000"/>
              </a:lnSpc>
              <a:buNone/>
            </a:pPr>
            <a:r>
              <a:rPr lang="en-GB" dirty="0"/>
              <a:t>This command is used to add a user to the current database.</a:t>
            </a:r>
          </a:p>
          <a:p>
            <a:pPr marL="0" indent="0">
              <a:lnSpc>
                <a:spcPct val="150000"/>
              </a:lnSpc>
              <a:buNone/>
            </a:pPr>
            <a:endParaRPr lang="en-GB" dirty="0"/>
          </a:p>
          <a:p>
            <a:pPr marL="0" indent="0">
              <a:lnSpc>
                <a:spcPct val="150000"/>
              </a:lnSpc>
              <a:buNone/>
            </a:pPr>
            <a:br>
              <a:rPr lang="en-GB" dirty="0"/>
            </a:br>
            <a:br>
              <a:rPr lang="en-GB" dirty="0"/>
            </a:br>
            <a:r>
              <a:rPr lang="en-GB" b="1" dirty="0"/>
              <a:t>Grant</a:t>
            </a:r>
          </a:p>
          <a:p>
            <a:pPr marL="0" indent="0">
              <a:lnSpc>
                <a:spcPct val="150000"/>
              </a:lnSpc>
              <a:buNone/>
            </a:pPr>
            <a:r>
              <a:rPr lang="en-GB" dirty="0"/>
              <a:t>This command is used to assign access privileges to an existing user.</a:t>
            </a:r>
          </a:p>
          <a:p>
            <a:pPr marL="0" indent="0">
              <a:lnSpc>
                <a:spcPct val="150000"/>
              </a:lnSpc>
              <a:buNone/>
            </a:pPr>
            <a:endParaRPr lang="en-GB" dirty="0"/>
          </a:p>
        </p:txBody>
      </p:sp>
      <p:pic>
        <p:nvPicPr>
          <p:cNvPr id="2" name="Picture 1">
            <a:extLst>
              <a:ext uri="{FF2B5EF4-FFF2-40B4-BE49-F238E27FC236}">
                <a16:creationId xmlns:a16="http://schemas.microsoft.com/office/drawing/2014/main" id="{9A26F8AA-F46E-5D11-3892-BDBD45242F52}"/>
              </a:ext>
            </a:extLst>
          </p:cNvPr>
          <p:cNvPicPr>
            <a:picLocks noChangeAspect="1"/>
          </p:cNvPicPr>
          <p:nvPr/>
        </p:nvPicPr>
        <p:blipFill>
          <a:blip r:embed="rId3"/>
          <a:stretch>
            <a:fillRect/>
          </a:stretch>
        </p:blipFill>
        <p:spPr>
          <a:xfrm>
            <a:off x="454066" y="2309226"/>
            <a:ext cx="5544000" cy="904977"/>
          </a:xfrm>
          <a:prstGeom prst="rect">
            <a:avLst/>
          </a:prstGeom>
        </p:spPr>
      </p:pic>
      <p:pic>
        <p:nvPicPr>
          <p:cNvPr id="4" name="Picture 3">
            <a:extLst>
              <a:ext uri="{FF2B5EF4-FFF2-40B4-BE49-F238E27FC236}">
                <a16:creationId xmlns:a16="http://schemas.microsoft.com/office/drawing/2014/main" id="{40BDB65B-B4A0-F531-CCDD-E223E37A9CD4}"/>
              </a:ext>
            </a:extLst>
          </p:cNvPr>
          <p:cNvPicPr>
            <a:picLocks noChangeAspect="1"/>
          </p:cNvPicPr>
          <p:nvPr/>
        </p:nvPicPr>
        <p:blipFill>
          <a:blip r:embed="rId4"/>
          <a:stretch>
            <a:fillRect/>
          </a:stretch>
        </p:blipFill>
        <p:spPr>
          <a:xfrm>
            <a:off x="454066" y="4690229"/>
            <a:ext cx="5544000" cy="904977"/>
          </a:xfrm>
          <a:prstGeom prst="rect">
            <a:avLst/>
          </a:prstGeom>
        </p:spPr>
      </p:pic>
    </p:spTree>
    <p:extLst>
      <p:ext uri="{BB962C8B-B14F-4D97-AF65-F5344CB8AC3E}">
        <p14:creationId xmlns:p14="http://schemas.microsoft.com/office/powerpoint/2010/main" val="1172529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Security, Integrity &amp; Recovery</a:t>
            </a:r>
          </a:p>
        </p:txBody>
      </p:sp>
      <p:pic>
        <p:nvPicPr>
          <p:cNvPr id="4" name="Picture Placeholder 3">
            <a:extLst>
              <a:ext uri="{FF2B5EF4-FFF2-40B4-BE49-F238E27FC236}">
                <a16:creationId xmlns:a16="http://schemas.microsoft.com/office/drawing/2014/main" id="{791E49C4-A155-014F-68B1-B56E1A4BE9A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As we saw in the previous section, SQL commands can be used to assign users different privileges, which affect their level of access to the database.</a:t>
            </a:r>
          </a:p>
          <a:p>
            <a:pPr marL="0" indent="0">
              <a:lnSpc>
                <a:spcPct val="150000"/>
              </a:lnSpc>
              <a:buNone/>
            </a:pPr>
            <a:r>
              <a:rPr lang="en-GB" dirty="0"/>
              <a:t>This is a key part of security as if all users had admin-level access, then a hacker could gain access to any account and do whatever they want to the database.</a:t>
            </a:r>
          </a:p>
          <a:p>
            <a:pPr marL="0" indent="0">
              <a:lnSpc>
                <a:spcPct val="150000"/>
              </a:lnSpc>
              <a:buNone/>
            </a:pPr>
            <a:r>
              <a:rPr lang="en-GB" dirty="0"/>
              <a:t>Data integrity is about ensuring that the data stored is valid.</a:t>
            </a:r>
          </a:p>
          <a:p>
            <a:pPr marL="0" indent="0">
              <a:lnSpc>
                <a:spcPct val="150000"/>
              </a:lnSpc>
              <a:buNone/>
            </a:pPr>
            <a:r>
              <a:rPr lang="en-GB" dirty="0"/>
              <a:t>This could be entity integrity, which ensures the primary key field is unique in all records, or referential integrity, which ensures the value in the foreign key field in a table matches a value in the primary key field in the related table.</a:t>
            </a:r>
          </a:p>
        </p:txBody>
      </p:sp>
    </p:spTree>
    <p:extLst>
      <p:ext uri="{BB962C8B-B14F-4D97-AF65-F5344CB8AC3E}">
        <p14:creationId xmlns:p14="http://schemas.microsoft.com/office/powerpoint/2010/main" val="1476429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Security, Integrity &amp; Recovery</a:t>
            </a:r>
          </a:p>
        </p:txBody>
      </p:sp>
      <p:pic>
        <p:nvPicPr>
          <p:cNvPr id="4" name="Picture Placeholder 3">
            <a:extLst>
              <a:ext uri="{FF2B5EF4-FFF2-40B4-BE49-F238E27FC236}">
                <a16:creationId xmlns:a16="http://schemas.microsoft.com/office/drawing/2014/main" id="{10F986BE-2F91-DF8C-826F-A677AA0E028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There are SQL commands that are designed to ensure data integrity is maintained.</a:t>
            </a:r>
          </a:p>
          <a:p>
            <a:pPr marL="0" indent="0">
              <a:lnSpc>
                <a:spcPct val="150000"/>
              </a:lnSpc>
              <a:buNone/>
            </a:pPr>
            <a:r>
              <a:rPr lang="en-GB" dirty="0"/>
              <a:t>These are specific to the relational database management system you are using though, rather than general commands that run on all databases.</a:t>
            </a:r>
          </a:p>
          <a:p>
            <a:pPr marL="0" indent="0">
              <a:lnSpc>
                <a:spcPct val="150000"/>
              </a:lnSpc>
              <a:buNone/>
            </a:pPr>
            <a:r>
              <a:rPr lang="en-GB" dirty="0"/>
              <a:t>There are always commands to check a table for errors and repair a table, though.</a:t>
            </a:r>
          </a:p>
          <a:p>
            <a:pPr marL="0" indent="0">
              <a:lnSpc>
                <a:spcPct val="150000"/>
              </a:lnSpc>
              <a:buNone/>
            </a:pPr>
            <a:r>
              <a:rPr lang="en-GB" dirty="0"/>
              <a:t>Finally, the ability to recover your database when it has been harmed is obviously very important.</a:t>
            </a:r>
          </a:p>
          <a:p>
            <a:pPr marL="0" indent="0">
              <a:lnSpc>
                <a:spcPct val="150000"/>
              </a:lnSpc>
              <a:buNone/>
            </a:pPr>
            <a:r>
              <a:rPr lang="en-GB" dirty="0"/>
              <a:t>There are SQL commands to help with this, too, such as the backup and restore commands.</a:t>
            </a:r>
          </a:p>
          <a:p>
            <a:pPr marL="0" indent="0">
              <a:lnSpc>
                <a:spcPct val="150000"/>
              </a:lnSpc>
              <a:buNone/>
            </a:pPr>
            <a:r>
              <a:rPr lang="en-GB" dirty="0"/>
              <a:t>These are also specific to your relational database management system though.</a:t>
            </a:r>
          </a:p>
        </p:txBody>
      </p:sp>
    </p:spTree>
    <p:extLst>
      <p:ext uri="{BB962C8B-B14F-4D97-AF65-F5344CB8AC3E}">
        <p14:creationId xmlns:p14="http://schemas.microsoft.com/office/powerpoint/2010/main" val="468987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Some database software requires you to use a special language called SQL to define, modify &amp; remove data structures and data.</a:t>
            </a:r>
          </a:p>
          <a:p>
            <a:pPr marL="0" indent="0">
              <a:lnSpc>
                <a:spcPct val="150000"/>
              </a:lnSpc>
              <a:buNone/>
            </a:pPr>
            <a:r>
              <a:rPr lang="en-GB" sz="1400" dirty="0">
                <a:solidFill>
                  <a:srgbClr val="687588"/>
                </a:solidFill>
                <a:latin typeface="Manrope" pitchFamily="2" charset="0"/>
              </a:rPr>
              <a:t>The update, insert &amp; delete commands are used to modify the data being stored in your database.</a:t>
            </a:r>
          </a:p>
          <a:p>
            <a:pPr marL="0" indent="0">
              <a:lnSpc>
                <a:spcPct val="150000"/>
              </a:lnSpc>
              <a:buNone/>
            </a:pPr>
            <a:r>
              <a:rPr lang="en-GB" sz="1400" dirty="0">
                <a:solidFill>
                  <a:srgbClr val="687588"/>
                </a:solidFill>
                <a:latin typeface="Manrope" pitchFamily="2" charset="0"/>
              </a:rPr>
              <a:t>SQL is used to retrieve data from the database. The select command is the main command for doing this.</a:t>
            </a:r>
          </a:p>
          <a:p>
            <a:pPr marL="0" indent="0">
              <a:lnSpc>
                <a:spcPct val="150000"/>
              </a:lnSpc>
              <a:buNone/>
            </a:pPr>
            <a:r>
              <a:rPr lang="en-GB" sz="1400" dirty="0">
                <a:solidFill>
                  <a:srgbClr val="687588"/>
                </a:solidFill>
                <a:latin typeface="Manrope" pitchFamily="2" charset="0"/>
              </a:rPr>
              <a:t>We also need to administrate the users that can access our database. We can use commands such as CREATE USER to add new users and the GRANT command to modify their access privileges.</a:t>
            </a:r>
          </a:p>
          <a:p>
            <a:pPr marL="0" indent="0">
              <a:lnSpc>
                <a:spcPct val="150000"/>
              </a:lnSpc>
              <a:buNone/>
            </a:pPr>
            <a:r>
              <a:rPr lang="en-GB" sz="1400" dirty="0">
                <a:solidFill>
                  <a:srgbClr val="687588"/>
                </a:solidFill>
                <a:latin typeface="Manrope" pitchFamily="2" charset="0"/>
              </a:rPr>
              <a:t>Along with managing user privileges for security purposes, we can also use SQL commands to check the integrity of the data and to back up and restore it.</a:t>
            </a:r>
          </a:p>
          <a:p>
            <a:pPr marL="0" indent="0">
              <a:lnSpc>
                <a:spcPct val="150000"/>
              </a:lnSpc>
              <a:buNone/>
            </a:pPr>
            <a:r>
              <a:rPr lang="en-GB" sz="1400" dirty="0">
                <a:solidFill>
                  <a:srgbClr val="687588"/>
                </a:solidFill>
                <a:latin typeface="Manrope" pitchFamily="2" charset="0"/>
              </a:rPr>
              <a:t>The commands for doing this are usually specific to the RDBMS you use.</a:t>
            </a:r>
          </a:p>
        </p:txBody>
      </p:sp>
    </p:spTree>
    <p:extLst>
      <p:ext uri="{BB962C8B-B14F-4D97-AF65-F5344CB8AC3E}">
        <p14:creationId xmlns:p14="http://schemas.microsoft.com/office/powerpoint/2010/main" val="2255098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EE12DB4-1783-E4AA-5EA8-7BA7E061A02E}"/>
              </a:ext>
            </a:extLst>
          </p:cNvPr>
          <p:cNvSpPr>
            <a:spLocks noGrp="1"/>
          </p:cNvSpPr>
          <p:nvPr>
            <p:ph idx="1"/>
          </p:nvPr>
        </p:nvSpPr>
        <p:spPr/>
        <p:txBody>
          <a:bodyPr/>
          <a:lstStyle/>
          <a:p>
            <a:r>
              <a:rPr lang="en-GB"/>
              <a:t>Copyright © 2024 KnowItAllNinja.com</a:t>
            </a:r>
          </a:p>
          <a:p>
            <a:endParaRPr lang="en-GB"/>
          </a:p>
          <a:p>
            <a:r>
              <a:rPr lang="en-GB"/>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a:p>
          <a:p>
            <a:r>
              <a:rPr lang="en-GB"/>
              <a:t>Terms of Use</a:t>
            </a:r>
          </a:p>
          <a:p>
            <a:r>
              <a:rPr lang="en-GB"/>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508071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Database software usually requires you to use a special language called SQL to manipulate the database structure and its data.</a:t>
            </a:r>
          </a:p>
          <a:p>
            <a:pPr marL="0" indent="0">
              <a:lnSpc>
                <a:spcPct val="150000"/>
              </a:lnSpc>
              <a:buNone/>
            </a:pPr>
            <a:r>
              <a:rPr lang="en-GB" sz="1400" dirty="0">
                <a:solidFill>
                  <a:srgbClr val="687588"/>
                </a:solidFill>
                <a:latin typeface="Manrope" pitchFamily="2" charset="0"/>
              </a:rPr>
              <a:t>Technical IT users often prefer using SQL over a graphical user interface as it can be quicker to perform actions when you know the commands.</a:t>
            </a:r>
          </a:p>
          <a:p>
            <a:pPr marL="0" indent="0">
              <a:lnSpc>
                <a:spcPct val="150000"/>
              </a:lnSpc>
              <a:buNone/>
            </a:pPr>
            <a:r>
              <a:rPr lang="en-GB" sz="1400" dirty="0">
                <a:solidFill>
                  <a:srgbClr val="687588"/>
                </a:solidFill>
                <a:latin typeface="Manrope" pitchFamily="2" charset="0"/>
              </a:rPr>
              <a:t>In this lesson, we will learn about:</a:t>
            </a:r>
          </a:p>
          <a:p>
            <a:pPr marL="342900" indent="-342900">
              <a:lnSpc>
                <a:spcPct val="150000"/>
              </a:lnSpc>
              <a:buFont typeface="+mj-lt"/>
              <a:buAutoNum type="arabicPeriod"/>
            </a:pPr>
            <a:r>
              <a:rPr lang="en-GB" sz="1400" dirty="0">
                <a:solidFill>
                  <a:srgbClr val="687588"/>
                </a:solidFill>
                <a:latin typeface="Manrope" pitchFamily="2" charset="0"/>
              </a:rPr>
              <a:t>Update, insert &amp; delete queries</a:t>
            </a:r>
          </a:p>
          <a:p>
            <a:pPr marL="342900" indent="-342900">
              <a:lnSpc>
                <a:spcPct val="150000"/>
              </a:lnSpc>
              <a:buFont typeface="+mj-lt"/>
              <a:buAutoNum type="arabicPeriod"/>
            </a:pPr>
            <a:r>
              <a:rPr lang="en-GB" sz="1400" dirty="0">
                <a:solidFill>
                  <a:srgbClr val="687588"/>
                </a:solidFill>
                <a:latin typeface="Manrope" pitchFamily="2" charset="0"/>
              </a:rPr>
              <a:t>Retrieval of data for queries &amp; reports</a:t>
            </a:r>
          </a:p>
          <a:p>
            <a:pPr marL="342900" indent="-342900">
              <a:lnSpc>
                <a:spcPct val="150000"/>
              </a:lnSpc>
              <a:buFont typeface="+mj-lt"/>
              <a:buAutoNum type="arabicPeriod"/>
            </a:pPr>
            <a:r>
              <a:rPr lang="en-GB" sz="1400" dirty="0">
                <a:solidFill>
                  <a:srgbClr val="687588"/>
                </a:solidFill>
                <a:latin typeface="Manrope" pitchFamily="2" charset="0"/>
              </a:rPr>
              <a:t>Administration of users</a:t>
            </a:r>
          </a:p>
          <a:p>
            <a:pPr marL="342900" indent="-342900">
              <a:lnSpc>
                <a:spcPct val="150000"/>
              </a:lnSpc>
              <a:buFont typeface="+mj-lt"/>
              <a:buAutoNum type="arabicPeriod"/>
            </a:pPr>
            <a:r>
              <a:rPr lang="en-GB" sz="1400" dirty="0">
                <a:solidFill>
                  <a:srgbClr val="687588"/>
                </a:solidFill>
                <a:latin typeface="Manrope" pitchFamily="2" charset="0"/>
              </a:rPr>
              <a:t>Security, integrity &amp; recovery</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Update, Insert &amp; Delete</a:t>
            </a:r>
          </a:p>
        </p:txBody>
      </p:sp>
      <p:pic>
        <p:nvPicPr>
          <p:cNvPr id="4" name="Picture Placeholder 3">
            <a:extLst>
              <a:ext uri="{FF2B5EF4-FFF2-40B4-BE49-F238E27FC236}">
                <a16:creationId xmlns:a16="http://schemas.microsoft.com/office/drawing/2014/main" id="{5CCC728F-552F-95F2-44D5-76D053BA19A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When you want to modify the data stored in your database, the three most common SQL commands are:</a:t>
            </a:r>
          </a:p>
          <a:p>
            <a:pPr marL="285750" indent="-285750">
              <a:lnSpc>
                <a:spcPct val="150000"/>
              </a:lnSpc>
              <a:buFont typeface="Arial" panose="020B0604020202020204" pitchFamily="34" charset="0"/>
              <a:buChar char="•"/>
            </a:pPr>
            <a:r>
              <a:rPr lang="en-GB" dirty="0"/>
              <a:t>Update</a:t>
            </a:r>
          </a:p>
          <a:p>
            <a:pPr marL="285750" indent="-285750">
              <a:lnSpc>
                <a:spcPct val="150000"/>
              </a:lnSpc>
              <a:buFont typeface="Arial" panose="020B0604020202020204" pitchFamily="34" charset="0"/>
              <a:buChar char="•"/>
            </a:pPr>
            <a:r>
              <a:rPr lang="en-GB" dirty="0"/>
              <a:t>Insert</a:t>
            </a:r>
          </a:p>
          <a:p>
            <a:pPr marL="285750" indent="-285750">
              <a:lnSpc>
                <a:spcPct val="150000"/>
              </a:lnSpc>
              <a:buFont typeface="Arial" panose="020B0604020202020204" pitchFamily="34" charset="0"/>
              <a:buChar char="•"/>
            </a:pPr>
            <a:r>
              <a:rPr lang="en-GB" dirty="0"/>
              <a:t>Delete</a:t>
            </a:r>
          </a:p>
          <a:p>
            <a:pPr>
              <a:lnSpc>
                <a:spcPct val="150000"/>
              </a:lnSpc>
            </a:pPr>
            <a:r>
              <a:rPr lang="en-GB" dirty="0"/>
              <a:t>To demonstrate the use of these SQL statements, we’ll use the table below.</a:t>
            </a:r>
          </a:p>
        </p:txBody>
      </p:sp>
      <p:pic>
        <p:nvPicPr>
          <p:cNvPr id="5" name="Picture 4">
            <a:extLst>
              <a:ext uri="{FF2B5EF4-FFF2-40B4-BE49-F238E27FC236}">
                <a16:creationId xmlns:a16="http://schemas.microsoft.com/office/drawing/2014/main" id="{689C81AE-0696-61B6-61A1-14745F68B37A}"/>
              </a:ext>
            </a:extLst>
          </p:cNvPr>
          <p:cNvPicPr>
            <a:picLocks noChangeAspect="1"/>
          </p:cNvPicPr>
          <p:nvPr/>
        </p:nvPicPr>
        <p:blipFill>
          <a:blip r:embed="rId3"/>
          <a:stretch>
            <a:fillRect/>
          </a:stretch>
        </p:blipFill>
        <p:spPr>
          <a:xfrm>
            <a:off x="454066" y="4299163"/>
            <a:ext cx="5544000" cy="1744113"/>
          </a:xfrm>
          <a:prstGeom prst="rect">
            <a:avLst/>
          </a:prstGeom>
        </p:spPr>
      </p:pic>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Update</a:t>
            </a:r>
          </a:p>
        </p:txBody>
      </p:sp>
      <p:pic>
        <p:nvPicPr>
          <p:cNvPr id="4" name="Picture Placeholder 3">
            <a:extLst>
              <a:ext uri="{FF2B5EF4-FFF2-40B4-BE49-F238E27FC236}">
                <a16:creationId xmlns:a16="http://schemas.microsoft.com/office/drawing/2014/main" id="{4C1CECB4-907A-DBBB-A782-E40C9F17FCC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This command is used to change the data stored in the fields of an existing record.</a:t>
            </a:r>
          </a:p>
          <a:p>
            <a:pPr marL="0" indent="0">
              <a:lnSpc>
                <a:spcPct val="150000"/>
              </a:lnSpc>
              <a:buNone/>
            </a:pPr>
            <a:r>
              <a:rPr lang="en-GB" dirty="0"/>
              <a:t>For example, if we ran this update query on our table:</a:t>
            </a:r>
          </a:p>
          <a:p>
            <a:pPr marL="0" indent="0">
              <a:lnSpc>
                <a:spcPct val="150000"/>
              </a:lnSpc>
              <a:buNone/>
            </a:pPr>
            <a:endParaRPr lang="en-GB" dirty="0"/>
          </a:p>
          <a:p>
            <a:pPr marL="0" indent="0">
              <a:lnSpc>
                <a:spcPct val="150000"/>
              </a:lnSpc>
              <a:buNone/>
            </a:pPr>
            <a:br>
              <a:rPr lang="en-GB" dirty="0"/>
            </a:br>
            <a:br>
              <a:rPr lang="en-GB" dirty="0"/>
            </a:br>
            <a:r>
              <a:rPr lang="en-GB" dirty="0"/>
              <a:t>Then the first record in our table would be updated to this:</a:t>
            </a:r>
          </a:p>
        </p:txBody>
      </p:sp>
      <p:pic>
        <p:nvPicPr>
          <p:cNvPr id="8" name="Picture 7">
            <a:extLst>
              <a:ext uri="{FF2B5EF4-FFF2-40B4-BE49-F238E27FC236}">
                <a16:creationId xmlns:a16="http://schemas.microsoft.com/office/drawing/2014/main" id="{8FB3E52C-F118-EE65-013E-832FA54BF744}"/>
              </a:ext>
            </a:extLst>
          </p:cNvPr>
          <p:cNvPicPr>
            <a:picLocks noChangeAspect="1"/>
          </p:cNvPicPr>
          <p:nvPr/>
        </p:nvPicPr>
        <p:blipFill>
          <a:blip r:embed="rId3"/>
          <a:stretch>
            <a:fillRect/>
          </a:stretch>
        </p:blipFill>
        <p:spPr>
          <a:xfrm>
            <a:off x="451096" y="2600406"/>
            <a:ext cx="5544000" cy="1059883"/>
          </a:xfrm>
          <a:prstGeom prst="rect">
            <a:avLst/>
          </a:prstGeom>
        </p:spPr>
      </p:pic>
      <p:pic>
        <p:nvPicPr>
          <p:cNvPr id="11" name="Picture 10">
            <a:extLst>
              <a:ext uri="{FF2B5EF4-FFF2-40B4-BE49-F238E27FC236}">
                <a16:creationId xmlns:a16="http://schemas.microsoft.com/office/drawing/2014/main" id="{3258900C-7D43-EF0D-E89D-B522D5FCDCF2}"/>
              </a:ext>
            </a:extLst>
          </p:cNvPr>
          <p:cNvPicPr>
            <a:picLocks noChangeAspect="1"/>
          </p:cNvPicPr>
          <p:nvPr/>
        </p:nvPicPr>
        <p:blipFill>
          <a:blip r:embed="rId4"/>
          <a:stretch>
            <a:fillRect/>
          </a:stretch>
        </p:blipFill>
        <p:spPr>
          <a:xfrm>
            <a:off x="451096" y="4209147"/>
            <a:ext cx="5544000" cy="698090"/>
          </a:xfrm>
          <a:prstGeom prst="rect">
            <a:avLst/>
          </a:prstGeom>
        </p:spPr>
      </p:pic>
    </p:spTree>
    <p:extLst>
      <p:ext uri="{BB962C8B-B14F-4D97-AF65-F5344CB8AC3E}">
        <p14:creationId xmlns:p14="http://schemas.microsoft.com/office/powerpoint/2010/main" val="2992251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Insert</a:t>
            </a:r>
          </a:p>
        </p:txBody>
      </p:sp>
      <p:pic>
        <p:nvPicPr>
          <p:cNvPr id="9" name="Picture Placeholder 8">
            <a:extLst>
              <a:ext uri="{FF2B5EF4-FFF2-40B4-BE49-F238E27FC236}">
                <a16:creationId xmlns:a16="http://schemas.microsoft.com/office/drawing/2014/main" id="{F4D67042-3761-772A-F0C0-B3E97FB4CD9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This command is used to add a new record to a table of your database.</a:t>
            </a:r>
          </a:p>
          <a:p>
            <a:pPr marL="0" indent="0">
              <a:lnSpc>
                <a:spcPct val="150000"/>
              </a:lnSpc>
              <a:buNone/>
            </a:pPr>
            <a:r>
              <a:rPr lang="en-GB" dirty="0"/>
              <a:t>For example, if we ran this insert query on our table:</a:t>
            </a:r>
          </a:p>
          <a:p>
            <a:pPr marL="0" indent="0">
              <a:lnSpc>
                <a:spcPct val="150000"/>
              </a:lnSpc>
              <a:buNone/>
            </a:pPr>
            <a:endParaRPr lang="en-GB" dirty="0"/>
          </a:p>
          <a:p>
            <a:pPr marL="0" indent="0">
              <a:lnSpc>
                <a:spcPct val="150000"/>
              </a:lnSpc>
              <a:buNone/>
            </a:pPr>
            <a:endParaRPr lang="en-GB" dirty="0"/>
          </a:p>
          <a:p>
            <a:pPr marL="0" indent="0">
              <a:lnSpc>
                <a:spcPct val="150000"/>
              </a:lnSpc>
              <a:buNone/>
            </a:pPr>
            <a:r>
              <a:rPr lang="en-GB" dirty="0"/>
              <a:t>Then a sixth record would be added to our table like this:</a:t>
            </a:r>
          </a:p>
        </p:txBody>
      </p:sp>
      <p:pic>
        <p:nvPicPr>
          <p:cNvPr id="8" name="Picture 7">
            <a:extLst>
              <a:ext uri="{FF2B5EF4-FFF2-40B4-BE49-F238E27FC236}">
                <a16:creationId xmlns:a16="http://schemas.microsoft.com/office/drawing/2014/main" id="{8FB3E52C-F118-EE65-013E-832FA54BF74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51096" y="2524024"/>
            <a:ext cx="5544000" cy="904976"/>
          </a:xfrm>
          <a:prstGeom prst="rect">
            <a:avLst/>
          </a:prstGeom>
        </p:spPr>
      </p:pic>
      <p:pic>
        <p:nvPicPr>
          <p:cNvPr id="4" name="Picture 3">
            <a:extLst>
              <a:ext uri="{FF2B5EF4-FFF2-40B4-BE49-F238E27FC236}">
                <a16:creationId xmlns:a16="http://schemas.microsoft.com/office/drawing/2014/main" id="{A83A0DD4-07D3-55CD-2B6E-93A659702EFE}"/>
              </a:ext>
            </a:extLst>
          </p:cNvPr>
          <p:cNvPicPr>
            <a:picLocks noChangeAspect="1"/>
          </p:cNvPicPr>
          <p:nvPr/>
        </p:nvPicPr>
        <p:blipFill>
          <a:blip r:embed="rId4"/>
          <a:stretch>
            <a:fillRect/>
          </a:stretch>
        </p:blipFill>
        <p:spPr>
          <a:xfrm>
            <a:off x="451097" y="4063623"/>
            <a:ext cx="5544000" cy="725215"/>
          </a:xfrm>
          <a:prstGeom prst="rect">
            <a:avLst/>
          </a:prstGeom>
        </p:spPr>
      </p:pic>
    </p:spTree>
    <p:extLst>
      <p:ext uri="{BB962C8B-B14F-4D97-AF65-F5344CB8AC3E}">
        <p14:creationId xmlns:p14="http://schemas.microsoft.com/office/powerpoint/2010/main" val="3643939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Delete</a:t>
            </a:r>
          </a:p>
        </p:txBody>
      </p:sp>
      <p:pic>
        <p:nvPicPr>
          <p:cNvPr id="4" name="Picture Placeholder 3">
            <a:extLst>
              <a:ext uri="{FF2B5EF4-FFF2-40B4-BE49-F238E27FC236}">
                <a16:creationId xmlns:a16="http://schemas.microsoft.com/office/drawing/2014/main" id="{F4F327BA-31C4-E4D3-ABBD-5221A6C1FAC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This command is used to delete an existing record from your database.</a:t>
            </a:r>
          </a:p>
          <a:p>
            <a:pPr marL="0" indent="0">
              <a:lnSpc>
                <a:spcPct val="150000"/>
              </a:lnSpc>
              <a:buNone/>
            </a:pPr>
            <a:r>
              <a:rPr lang="en-GB" dirty="0"/>
              <a:t>For example, if we ran this delete query on our table:</a:t>
            </a:r>
          </a:p>
          <a:p>
            <a:pPr marL="0" indent="0">
              <a:lnSpc>
                <a:spcPct val="150000"/>
              </a:lnSpc>
              <a:buNone/>
            </a:pPr>
            <a:endParaRPr lang="en-GB" dirty="0"/>
          </a:p>
          <a:p>
            <a:pPr marL="0" indent="0">
              <a:lnSpc>
                <a:spcPct val="150000"/>
              </a:lnSpc>
              <a:buNone/>
            </a:pPr>
            <a:endParaRPr lang="en-GB" dirty="0"/>
          </a:p>
          <a:p>
            <a:pPr marL="0" indent="0">
              <a:lnSpc>
                <a:spcPct val="150000"/>
              </a:lnSpc>
              <a:buNone/>
            </a:pPr>
            <a:r>
              <a:rPr lang="en-GB" dirty="0"/>
              <a:t>Then our first record would be deleted leaving our table like this:</a:t>
            </a:r>
          </a:p>
        </p:txBody>
      </p:sp>
      <p:pic>
        <p:nvPicPr>
          <p:cNvPr id="8" name="Picture 7">
            <a:extLst>
              <a:ext uri="{FF2B5EF4-FFF2-40B4-BE49-F238E27FC236}">
                <a16:creationId xmlns:a16="http://schemas.microsoft.com/office/drawing/2014/main" id="{8FB3E52C-F118-EE65-013E-832FA54BF74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51097" y="2535900"/>
            <a:ext cx="5543997" cy="904976"/>
          </a:xfrm>
          <a:prstGeom prst="rect">
            <a:avLst/>
          </a:prstGeom>
        </p:spPr>
      </p:pic>
      <p:pic>
        <p:nvPicPr>
          <p:cNvPr id="9" name="Picture 8">
            <a:extLst>
              <a:ext uri="{FF2B5EF4-FFF2-40B4-BE49-F238E27FC236}">
                <a16:creationId xmlns:a16="http://schemas.microsoft.com/office/drawing/2014/main" id="{3743CE73-6676-6D97-82EC-230DA5C3088F}"/>
              </a:ext>
            </a:extLst>
          </p:cNvPr>
          <p:cNvPicPr>
            <a:picLocks noChangeAspect="1"/>
          </p:cNvPicPr>
          <p:nvPr/>
        </p:nvPicPr>
        <p:blipFill>
          <a:blip r:embed="rId4"/>
          <a:stretch>
            <a:fillRect/>
          </a:stretch>
        </p:blipFill>
        <p:spPr>
          <a:xfrm>
            <a:off x="451096" y="4050120"/>
            <a:ext cx="5543997" cy="1744112"/>
          </a:xfrm>
          <a:prstGeom prst="rect">
            <a:avLst/>
          </a:prstGeom>
        </p:spPr>
      </p:pic>
    </p:spTree>
    <p:extLst>
      <p:ext uri="{BB962C8B-B14F-4D97-AF65-F5344CB8AC3E}">
        <p14:creationId xmlns:p14="http://schemas.microsoft.com/office/powerpoint/2010/main" val="4122425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Retrieval of Data for Queries &amp; Reports</a:t>
            </a:r>
          </a:p>
        </p:txBody>
      </p:sp>
      <p:pic>
        <p:nvPicPr>
          <p:cNvPr id="4" name="Picture Placeholder 3">
            <a:extLst>
              <a:ext uri="{FF2B5EF4-FFF2-40B4-BE49-F238E27FC236}">
                <a16:creationId xmlns:a16="http://schemas.microsoft.com/office/drawing/2014/main" id="{7F8F1647-134E-D744-ACE6-FB604AF89C2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We don’t just use SQL for the purpose of changing the data stored in our database.</a:t>
            </a:r>
          </a:p>
          <a:p>
            <a:pPr marL="0" indent="0">
              <a:lnSpc>
                <a:spcPct val="150000"/>
              </a:lnSpc>
              <a:buNone/>
            </a:pPr>
            <a:r>
              <a:rPr lang="en-GB" dirty="0"/>
              <a:t>We also often want to search for and retrieve specific data.</a:t>
            </a:r>
          </a:p>
          <a:p>
            <a:pPr marL="0" indent="0">
              <a:lnSpc>
                <a:spcPct val="150000"/>
              </a:lnSpc>
              <a:buNone/>
            </a:pPr>
            <a:r>
              <a:rPr lang="en-GB" dirty="0"/>
              <a:t>This might involve searching for customer addresses for those with outstanding bills.</a:t>
            </a:r>
          </a:p>
          <a:p>
            <a:pPr marL="0" indent="0">
              <a:lnSpc>
                <a:spcPct val="150000"/>
              </a:lnSpc>
              <a:buNone/>
            </a:pPr>
            <a:r>
              <a:rPr lang="en-GB" dirty="0"/>
              <a:t>We could then use this information to produce a report or a mailing merge and send letters to these customers asking for payment.</a:t>
            </a:r>
          </a:p>
          <a:p>
            <a:pPr marL="0" indent="0">
              <a:lnSpc>
                <a:spcPct val="150000"/>
              </a:lnSpc>
              <a:buNone/>
            </a:pPr>
            <a:r>
              <a:rPr lang="en-GB" dirty="0"/>
              <a:t>The command that is used to retrieve data is the Select command.</a:t>
            </a:r>
          </a:p>
        </p:txBody>
      </p:sp>
    </p:spTree>
    <p:extLst>
      <p:ext uri="{BB962C8B-B14F-4D97-AF65-F5344CB8AC3E}">
        <p14:creationId xmlns:p14="http://schemas.microsoft.com/office/powerpoint/2010/main" val="2625945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Select</a:t>
            </a:r>
          </a:p>
        </p:txBody>
      </p:sp>
      <p:pic>
        <p:nvPicPr>
          <p:cNvPr id="8" name="Picture Placeholder 7">
            <a:extLst>
              <a:ext uri="{FF2B5EF4-FFF2-40B4-BE49-F238E27FC236}">
                <a16:creationId xmlns:a16="http://schemas.microsoft.com/office/drawing/2014/main" id="{155E716D-6474-9E9B-3B02-40EF6CF241A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This command is used to retrieve specific data from our database.</a:t>
            </a:r>
          </a:p>
          <a:p>
            <a:pPr marL="0" indent="0">
              <a:lnSpc>
                <a:spcPct val="150000"/>
              </a:lnSpc>
              <a:buNone/>
            </a:pPr>
            <a:r>
              <a:rPr lang="en-GB" dirty="0"/>
              <a:t>For example, if we ran this insert query on our table:</a:t>
            </a:r>
          </a:p>
          <a:p>
            <a:pPr marL="0" indent="0">
              <a:lnSpc>
                <a:spcPct val="150000"/>
              </a:lnSpc>
              <a:buNone/>
            </a:pPr>
            <a:br>
              <a:rPr lang="en-GB" dirty="0"/>
            </a:br>
            <a:br>
              <a:rPr lang="en-GB" dirty="0"/>
            </a:br>
            <a:endParaRPr lang="en-GB" dirty="0"/>
          </a:p>
          <a:p>
            <a:pPr marL="0" indent="0">
              <a:lnSpc>
                <a:spcPct val="150000"/>
              </a:lnSpc>
              <a:buNone/>
            </a:pPr>
            <a:r>
              <a:rPr lang="en-GB" dirty="0"/>
              <a:t>Then we would retrieve these results:</a:t>
            </a:r>
          </a:p>
        </p:txBody>
      </p:sp>
      <p:pic>
        <p:nvPicPr>
          <p:cNvPr id="5" name="Picture 4">
            <a:extLst>
              <a:ext uri="{FF2B5EF4-FFF2-40B4-BE49-F238E27FC236}">
                <a16:creationId xmlns:a16="http://schemas.microsoft.com/office/drawing/2014/main" id="{9274F811-7EB5-EE00-00DC-5C4E2BDFCC5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51096" y="2267210"/>
            <a:ext cx="5544000" cy="1059882"/>
          </a:xfrm>
          <a:prstGeom prst="rect">
            <a:avLst/>
          </a:prstGeom>
        </p:spPr>
      </p:pic>
      <p:graphicFrame>
        <p:nvGraphicFramePr>
          <p:cNvPr id="10" name="Table 9">
            <a:extLst>
              <a:ext uri="{FF2B5EF4-FFF2-40B4-BE49-F238E27FC236}">
                <a16:creationId xmlns:a16="http://schemas.microsoft.com/office/drawing/2014/main" id="{FBE7F9F7-3A1E-84E6-4F1B-057BE63388E2}"/>
              </a:ext>
            </a:extLst>
          </p:cNvPr>
          <p:cNvGraphicFramePr>
            <a:graphicFrameLocks noGrp="1"/>
          </p:cNvGraphicFramePr>
          <p:nvPr>
            <p:extLst>
              <p:ext uri="{D42A27DB-BD31-4B8C-83A1-F6EECF244321}">
                <p14:modId xmlns:p14="http://schemas.microsoft.com/office/powerpoint/2010/main" val="1789612957"/>
              </p:ext>
            </p:extLst>
          </p:nvPr>
        </p:nvGraphicFramePr>
        <p:xfrm>
          <a:off x="451096" y="3869722"/>
          <a:ext cx="1940296" cy="944880"/>
        </p:xfrm>
        <a:graphic>
          <a:graphicData uri="http://schemas.openxmlformats.org/drawingml/2006/table">
            <a:tbl>
              <a:tblPr firstRow="1" bandRow="1">
                <a:tableStyleId>{D27102A9-8310-4765-A935-A1911B00CA55}</a:tableStyleId>
              </a:tblPr>
              <a:tblGrid>
                <a:gridCol w="970148">
                  <a:extLst>
                    <a:ext uri="{9D8B030D-6E8A-4147-A177-3AD203B41FA5}">
                      <a16:colId xmlns:a16="http://schemas.microsoft.com/office/drawing/2014/main" val="229566020"/>
                    </a:ext>
                  </a:extLst>
                </a:gridCol>
                <a:gridCol w="970148">
                  <a:extLst>
                    <a:ext uri="{9D8B030D-6E8A-4147-A177-3AD203B41FA5}">
                      <a16:colId xmlns:a16="http://schemas.microsoft.com/office/drawing/2014/main" val="2216985162"/>
                    </a:ext>
                  </a:extLst>
                </a:gridCol>
              </a:tblGrid>
              <a:tr h="0">
                <a:tc>
                  <a:txBody>
                    <a:bodyPr/>
                    <a:lstStyle/>
                    <a:p>
                      <a:pPr algn="ctr"/>
                      <a:r>
                        <a:rPr lang="en-GB" sz="1100" dirty="0">
                          <a:latin typeface="Manrope" pitchFamily="2" charset="0"/>
                        </a:rPr>
                        <a:t>First</a:t>
                      </a:r>
                      <a:br>
                        <a:rPr lang="en-GB" sz="1100" dirty="0">
                          <a:latin typeface="Manrope" pitchFamily="2" charset="0"/>
                        </a:rPr>
                      </a:br>
                      <a:r>
                        <a:rPr lang="en-GB" sz="1100" dirty="0">
                          <a:latin typeface="Manrope" pitchFamily="2" charset="0"/>
                        </a:rPr>
                        <a:t>Name</a:t>
                      </a:r>
                    </a:p>
                  </a:txBody>
                  <a:tcPr anchor="ctr"/>
                </a:tc>
                <a:tc>
                  <a:txBody>
                    <a:bodyPr/>
                    <a:lstStyle/>
                    <a:p>
                      <a:pPr algn="ctr"/>
                      <a:r>
                        <a:rPr lang="en-GB" sz="1100" dirty="0">
                          <a:latin typeface="Manrope" pitchFamily="2" charset="0"/>
                        </a:rPr>
                        <a:t>Last</a:t>
                      </a:r>
                      <a:br>
                        <a:rPr lang="en-GB" sz="1100" dirty="0">
                          <a:latin typeface="Manrope" pitchFamily="2" charset="0"/>
                        </a:rPr>
                      </a:br>
                      <a:r>
                        <a:rPr lang="en-GB" sz="1100" dirty="0">
                          <a:latin typeface="Manrope" pitchFamily="2" charset="0"/>
                        </a:rPr>
                        <a:t>Name</a:t>
                      </a:r>
                    </a:p>
                  </a:txBody>
                  <a:tcPr anchor="ctr"/>
                </a:tc>
                <a:extLst>
                  <a:ext uri="{0D108BD9-81ED-4DB2-BD59-A6C34878D82A}">
                    <a16:rowId xmlns:a16="http://schemas.microsoft.com/office/drawing/2014/main" val="78145673"/>
                  </a:ext>
                </a:extLst>
              </a:tr>
              <a:tr h="0">
                <a:tc>
                  <a:txBody>
                    <a:bodyPr/>
                    <a:lstStyle/>
                    <a:p>
                      <a:pPr algn="ctr"/>
                      <a:r>
                        <a:rPr lang="en-GB" sz="1100" dirty="0" err="1">
                          <a:latin typeface="Manrope" pitchFamily="2" charset="0"/>
                        </a:rPr>
                        <a:t>Marit</a:t>
                      </a:r>
                      <a:endParaRPr lang="en-GB" sz="1100" dirty="0">
                        <a:latin typeface="Manrope" pitchFamily="2" charset="0"/>
                      </a:endParaRPr>
                    </a:p>
                  </a:txBody>
                  <a:tcPr anchor="ctr"/>
                </a:tc>
                <a:tc>
                  <a:txBody>
                    <a:bodyPr/>
                    <a:lstStyle/>
                    <a:p>
                      <a:pPr algn="ctr"/>
                      <a:r>
                        <a:rPr lang="en-GB" sz="1100" dirty="0">
                          <a:latin typeface="Manrope" pitchFamily="2" charset="0"/>
                        </a:rPr>
                        <a:t>Larsson</a:t>
                      </a:r>
                    </a:p>
                  </a:txBody>
                  <a:tcPr anchor="ctr"/>
                </a:tc>
                <a:extLst>
                  <a:ext uri="{0D108BD9-81ED-4DB2-BD59-A6C34878D82A}">
                    <a16:rowId xmlns:a16="http://schemas.microsoft.com/office/drawing/2014/main" val="82186213"/>
                  </a:ext>
                </a:extLst>
              </a:tr>
              <a:tr h="0">
                <a:tc>
                  <a:txBody>
                    <a:bodyPr/>
                    <a:lstStyle/>
                    <a:p>
                      <a:pPr algn="ctr"/>
                      <a:r>
                        <a:rPr lang="en-GB" sz="1100" dirty="0">
                          <a:latin typeface="Manrope" pitchFamily="2" charset="0"/>
                        </a:rPr>
                        <a:t>Michael</a:t>
                      </a:r>
                    </a:p>
                  </a:txBody>
                  <a:tcPr anchor="ctr"/>
                </a:tc>
                <a:tc>
                  <a:txBody>
                    <a:bodyPr/>
                    <a:lstStyle/>
                    <a:p>
                      <a:pPr algn="ctr"/>
                      <a:r>
                        <a:rPr lang="en-GB" sz="1100" dirty="0">
                          <a:latin typeface="Manrope" pitchFamily="2" charset="0"/>
                        </a:rPr>
                        <a:t>Cross</a:t>
                      </a:r>
                    </a:p>
                  </a:txBody>
                  <a:tcPr anchor="ctr"/>
                </a:tc>
                <a:extLst>
                  <a:ext uri="{0D108BD9-81ED-4DB2-BD59-A6C34878D82A}">
                    <a16:rowId xmlns:a16="http://schemas.microsoft.com/office/drawing/2014/main" val="1588932292"/>
                  </a:ext>
                </a:extLst>
              </a:tr>
            </a:tbl>
          </a:graphicData>
        </a:graphic>
      </p:graphicFrame>
    </p:spTree>
    <p:extLst>
      <p:ext uri="{BB962C8B-B14F-4D97-AF65-F5344CB8AC3E}">
        <p14:creationId xmlns:p14="http://schemas.microsoft.com/office/powerpoint/2010/main" val="2410037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Administration of Users</a:t>
            </a:r>
          </a:p>
        </p:txBody>
      </p:sp>
      <p:pic>
        <p:nvPicPr>
          <p:cNvPr id="4" name="Picture Placeholder 3">
            <a:extLst>
              <a:ext uri="{FF2B5EF4-FFF2-40B4-BE49-F238E27FC236}">
                <a16:creationId xmlns:a16="http://schemas.microsoft.com/office/drawing/2014/main" id="{B8B28E60-C110-047D-C272-484B327F7C3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Relational Database Management Systems are often designed to be accessed by many different users.</a:t>
            </a:r>
          </a:p>
          <a:p>
            <a:pPr marL="0" indent="0">
              <a:lnSpc>
                <a:spcPct val="150000"/>
              </a:lnSpc>
              <a:buNone/>
            </a:pPr>
            <a:r>
              <a:rPr lang="en-GB" dirty="0"/>
              <a:t>Each of these users requires their own username and password and has privileges assigned to their user account.</a:t>
            </a:r>
          </a:p>
          <a:p>
            <a:pPr marL="0" indent="0">
              <a:lnSpc>
                <a:spcPct val="150000"/>
              </a:lnSpc>
              <a:buNone/>
            </a:pPr>
            <a:r>
              <a:rPr lang="en-GB" dirty="0"/>
              <a:t>The privileges define what a user can access and do in the database.</a:t>
            </a:r>
          </a:p>
          <a:p>
            <a:pPr marL="0" indent="0">
              <a:lnSpc>
                <a:spcPct val="150000"/>
              </a:lnSpc>
              <a:buNone/>
            </a:pPr>
            <a:r>
              <a:rPr lang="en-GB" dirty="0"/>
              <a:t>For example, a user may only be able to retrieve data but cannot insert, update, or delete it. Or, they can insert, update, and delete data but not add new users or change privileges.</a:t>
            </a:r>
          </a:p>
          <a:p>
            <a:pPr marL="0" indent="0">
              <a:lnSpc>
                <a:spcPct val="150000"/>
              </a:lnSpc>
              <a:buNone/>
            </a:pPr>
            <a:r>
              <a:rPr lang="en-GB" dirty="0"/>
              <a:t>There are a number of SQL commands used for the administration of users. These include:</a:t>
            </a:r>
          </a:p>
          <a:p>
            <a:pPr marL="285750" indent="-285750">
              <a:lnSpc>
                <a:spcPct val="150000"/>
              </a:lnSpc>
              <a:buFont typeface="Arial" panose="020B0604020202020204" pitchFamily="34" charset="0"/>
              <a:buChar char="•"/>
            </a:pPr>
            <a:r>
              <a:rPr lang="en-GB" dirty="0"/>
              <a:t>Create User</a:t>
            </a:r>
          </a:p>
          <a:p>
            <a:pPr marL="285750" indent="-285750">
              <a:lnSpc>
                <a:spcPct val="150000"/>
              </a:lnSpc>
              <a:buFont typeface="Arial" panose="020B0604020202020204" pitchFamily="34" charset="0"/>
              <a:buChar char="•"/>
            </a:pPr>
            <a:r>
              <a:rPr lang="en-GB" dirty="0"/>
              <a:t>Grant</a:t>
            </a:r>
          </a:p>
        </p:txBody>
      </p:sp>
    </p:spTree>
    <p:extLst>
      <p:ext uri="{BB962C8B-B14F-4D97-AF65-F5344CB8AC3E}">
        <p14:creationId xmlns:p14="http://schemas.microsoft.com/office/powerpoint/2010/main" val="1134408599"/>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305</TotalTime>
  <Words>1042</Words>
  <Application>Microsoft Office PowerPoint</Application>
  <PresentationFormat>Widescreen</PresentationFormat>
  <Paragraphs>89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 Display</vt:lpstr>
      <vt:lpstr>Arial</vt:lpstr>
      <vt:lpstr>Aptos</vt:lpstr>
      <vt:lpstr>Manrope</vt:lpstr>
      <vt:lpstr>NewNinjaTheme</vt:lpstr>
      <vt:lpstr>Manipulating Relational Databases</vt:lpstr>
      <vt:lpstr>Introduction</vt:lpstr>
      <vt:lpstr>Update, Insert &amp; Delete</vt:lpstr>
      <vt:lpstr>Update</vt:lpstr>
      <vt:lpstr>Insert</vt:lpstr>
      <vt:lpstr>Delete</vt:lpstr>
      <vt:lpstr>Retrieval of Data for Queries &amp; Reports</vt:lpstr>
      <vt:lpstr>Select</vt:lpstr>
      <vt:lpstr>Administration of Users</vt:lpstr>
      <vt:lpstr>Administration of Users</vt:lpstr>
      <vt:lpstr>Security, Integrity &amp; Recovery</vt:lpstr>
      <vt:lpstr>Security, Integrity &amp; Recovery</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2</cp:revision>
  <dcterms:created xsi:type="dcterms:W3CDTF">2024-03-21T12:39:40Z</dcterms:created>
  <dcterms:modified xsi:type="dcterms:W3CDTF">2024-08-01T12:56:37Z</dcterms:modified>
</cp:coreProperties>
</file>