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3" r:id="rId1"/>
  </p:sldMasterIdLst>
  <p:sldIdLst>
    <p:sldId id="287" r:id="rId2"/>
    <p:sldId id="262" r:id="rId3"/>
    <p:sldId id="257" r:id="rId4"/>
    <p:sldId id="283" r:id="rId5"/>
    <p:sldId id="506" r:id="rId6"/>
    <p:sldId id="497" r:id="rId7"/>
    <p:sldId id="507" r:id="rId8"/>
    <p:sldId id="508" r:id="rId9"/>
    <p:sldId id="509" r:id="rId10"/>
    <p:sldId id="510" r:id="rId11"/>
    <p:sldId id="511" r:id="rId12"/>
    <p:sldId id="499" r:id="rId13"/>
    <p:sldId id="282" r:id="rId14"/>
    <p:sldId id="288" r:id="rId15"/>
  </p:sldIdLst>
  <p:sldSz cx="12192000" cy="6858000"/>
  <p:notesSz cx="6858000" cy="9144000"/>
  <p:embeddedFontLst>
    <p:embeddedFont>
      <p:font typeface="Manrope" pitchFamily="2" charset="0"/>
      <p:regular r:id="rId16"/>
      <p:bold r:id="rId1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7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C89E538-7FF2-476C-81B0-1F3B215C321C}" v="3" dt="2024-08-01T13:43:05.36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269" autoAdjust="0"/>
    <p:restoredTop sz="94660"/>
  </p:normalViewPr>
  <p:slideViewPr>
    <p:cSldViewPr snapToGrid="0">
      <p:cViewPr varScale="1">
        <p:scale>
          <a:sx n="155" d="100"/>
          <a:sy n="155" d="100"/>
        </p:scale>
        <p:origin x="522" y="1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DF8FDF88-7296-4E52-BD64-5E68175029A7}"/>
    <pc:docChg chg="undo custSel addSld delSld modSld">
      <pc:chgData name="Daniel Richardson" userId="b12f1a219faba2ab" providerId="LiveId" clId="{DF8FDF88-7296-4E52-BD64-5E68175029A7}" dt="2024-06-26T09:05:27.788" v="339" actId="33524"/>
      <pc:docMkLst>
        <pc:docMk/>
      </pc:docMkLst>
      <pc:sldChg chg="modSp mod">
        <pc:chgData name="Daniel Richardson" userId="b12f1a219faba2ab" providerId="LiveId" clId="{DF8FDF88-7296-4E52-BD64-5E68175029A7}" dt="2024-06-26T08:59:10.666" v="156" actId="20577"/>
        <pc:sldMkLst>
          <pc:docMk/>
          <pc:sldMk cId="1464883447" sldId="257"/>
        </pc:sldMkLst>
        <pc:spChg chg="mod">
          <ac:chgData name="Daniel Richardson" userId="b12f1a219faba2ab" providerId="LiveId" clId="{DF8FDF88-7296-4E52-BD64-5E68175029A7}" dt="2024-06-26T08:59:10.666" v="156" actId="20577"/>
          <ac:spMkLst>
            <pc:docMk/>
            <pc:sldMk cId="1464883447" sldId="257"/>
            <ac:spMk id="3" creationId="{D97C3025-9482-0753-3832-728ED6C83232}"/>
          </ac:spMkLst>
        </pc:spChg>
        <pc:spChg chg="mod">
          <ac:chgData name="Daniel Richardson" userId="b12f1a219faba2ab" providerId="LiveId" clId="{DF8FDF88-7296-4E52-BD64-5E68175029A7}" dt="2024-06-26T08:54:56.352" v="42"/>
          <ac:spMkLst>
            <pc:docMk/>
            <pc:sldMk cId="1464883447" sldId="257"/>
            <ac:spMk id="6" creationId="{FCDF00AB-9705-8A7C-C4BE-0CAF2033D468}"/>
          </ac:spMkLst>
        </pc:spChg>
        <pc:picChg chg="mod">
          <ac:chgData name="Daniel Richardson" userId="b12f1a219faba2ab" providerId="LiveId" clId="{DF8FDF88-7296-4E52-BD64-5E68175029A7}" dt="2024-06-26T08:55:00.161" v="43" actId="14826"/>
          <ac:picMkLst>
            <pc:docMk/>
            <pc:sldMk cId="1464883447" sldId="257"/>
            <ac:picMk id="9" creationId="{F1E22C4E-E3FC-6EEA-0E6F-6E3BC89D6C01}"/>
          </ac:picMkLst>
        </pc:picChg>
      </pc:sldChg>
      <pc:sldChg chg="modSp mod">
        <pc:chgData name="Daniel Richardson" userId="b12f1a219faba2ab" providerId="LiveId" clId="{DF8FDF88-7296-4E52-BD64-5E68175029A7}" dt="2024-06-26T08:54:48.111" v="41" actId="6549"/>
        <pc:sldMkLst>
          <pc:docMk/>
          <pc:sldMk cId="2284919758" sldId="262"/>
        </pc:sldMkLst>
        <pc:spChg chg="mod">
          <ac:chgData name="Daniel Richardson" userId="b12f1a219faba2ab" providerId="LiveId" clId="{DF8FDF88-7296-4E52-BD64-5E68175029A7}" dt="2024-06-26T08:54:48.111" v="41" actId="6549"/>
          <ac:spMkLst>
            <pc:docMk/>
            <pc:sldMk cId="2284919758" sldId="262"/>
            <ac:spMk id="3" creationId="{D97C3025-9482-0753-3832-728ED6C83232}"/>
          </ac:spMkLst>
        </pc:spChg>
      </pc:sldChg>
      <pc:sldChg chg="modSp mod">
        <pc:chgData name="Daniel Richardson" userId="b12f1a219faba2ab" providerId="LiveId" clId="{DF8FDF88-7296-4E52-BD64-5E68175029A7}" dt="2024-06-26T09:05:27.788" v="339" actId="33524"/>
        <pc:sldMkLst>
          <pc:docMk/>
          <pc:sldMk cId="2255098656" sldId="282"/>
        </pc:sldMkLst>
        <pc:spChg chg="mod">
          <ac:chgData name="Daniel Richardson" userId="b12f1a219faba2ab" providerId="LiveId" clId="{DF8FDF88-7296-4E52-BD64-5E68175029A7}" dt="2024-06-26T09:05:27.788" v="339" actId="33524"/>
          <ac:spMkLst>
            <pc:docMk/>
            <pc:sldMk cId="2255098656" sldId="282"/>
            <ac:spMk id="3" creationId="{D97C3025-9482-0753-3832-728ED6C83232}"/>
          </ac:spMkLst>
        </pc:spChg>
      </pc:sldChg>
      <pc:sldChg chg="del">
        <pc:chgData name="Daniel Richardson" userId="b12f1a219faba2ab" providerId="LiveId" clId="{DF8FDF88-7296-4E52-BD64-5E68175029A7}" dt="2024-06-26T08:53:01.169" v="0" actId="47"/>
        <pc:sldMkLst>
          <pc:docMk/>
          <pc:sldMk cId="207115781" sldId="283"/>
        </pc:sldMkLst>
      </pc:sldChg>
      <pc:sldChg chg="delSp modSp add mod">
        <pc:chgData name="Daniel Richardson" userId="b12f1a219faba2ab" providerId="LiveId" clId="{DF8FDF88-7296-4E52-BD64-5E68175029A7}" dt="2024-06-26T08:57:42.518" v="137" actId="478"/>
        <pc:sldMkLst>
          <pc:docMk/>
          <pc:sldMk cId="3695248300" sldId="283"/>
        </pc:sldMkLst>
        <pc:spChg chg="mod">
          <ac:chgData name="Daniel Richardson" userId="b12f1a219faba2ab" providerId="LiveId" clId="{DF8FDF88-7296-4E52-BD64-5E68175029A7}" dt="2024-06-26T08:57:41.134" v="136"/>
          <ac:spMkLst>
            <pc:docMk/>
            <pc:sldMk cId="3695248300" sldId="283"/>
            <ac:spMk id="3" creationId="{D97C3025-9482-0753-3832-728ED6C83232}"/>
          </ac:spMkLst>
        </pc:spChg>
        <pc:picChg chg="del">
          <ac:chgData name="Daniel Richardson" userId="b12f1a219faba2ab" providerId="LiveId" clId="{DF8FDF88-7296-4E52-BD64-5E68175029A7}" dt="2024-06-26T08:57:42.518" v="137" actId="478"/>
          <ac:picMkLst>
            <pc:docMk/>
            <pc:sldMk cId="3695248300" sldId="283"/>
            <ac:picMk id="9" creationId="{F1E22C4E-E3FC-6EEA-0E6F-6E3BC89D6C01}"/>
          </ac:picMkLst>
        </pc:picChg>
      </pc:sldChg>
      <pc:sldChg chg="del">
        <pc:chgData name="Daniel Richardson" userId="b12f1a219faba2ab" providerId="LiveId" clId="{DF8FDF88-7296-4E52-BD64-5E68175029A7}" dt="2024-06-26T08:53:01.169" v="0" actId="47"/>
        <pc:sldMkLst>
          <pc:docMk/>
          <pc:sldMk cId="2209996391" sldId="284"/>
        </pc:sldMkLst>
      </pc:sldChg>
      <pc:sldChg chg="del">
        <pc:chgData name="Daniel Richardson" userId="b12f1a219faba2ab" providerId="LiveId" clId="{DF8FDF88-7296-4E52-BD64-5E68175029A7}" dt="2024-06-26T08:53:01.169" v="0" actId="47"/>
        <pc:sldMkLst>
          <pc:docMk/>
          <pc:sldMk cId="1880997113" sldId="285"/>
        </pc:sldMkLst>
      </pc:sldChg>
      <pc:sldChg chg="del">
        <pc:chgData name="Daniel Richardson" userId="b12f1a219faba2ab" providerId="LiveId" clId="{DF8FDF88-7296-4E52-BD64-5E68175029A7}" dt="2024-06-26T08:53:01.169" v="0" actId="47"/>
        <pc:sldMkLst>
          <pc:docMk/>
          <pc:sldMk cId="2693694686" sldId="286"/>
        </pc:sldMkLst>
      </pc:sldChg>
      <pc:sldChg chg="modSp add mod">
        <pc:chgData name="Daniel Richardson" userId="b12f1a219faba2ab" providerId="LiveId" clId="{DF8FDF88-7296-4E52-BD64-5E68175029A7}" dt="2024-06-26T08:59:54.134" v="192" actId="20577"/>
        <pc:sldMkLst>
          <pc:docMk/>
          <pc:sldMk cId="317187708" sldId="497"/>
        </pc:sldMkLst>
        <pc:spChg chg="mod">
          <ac:chgData name="Daniel Richardson" userId="b12f1a219faba2ab" providerId="LiveId" clId="{DF8FDF88-7296-4E52-BD64-5E68175029A7}" dt="2024-06-26T08:57:53.889" v="140"/>
          <ac:spMkLst>
            <pc:docMk/>
            <pc:sldMk cId="317187708" sldId="497"/>
            <ac:spMk id="2" creationId="{7D02B8F8-ADBC-B85C-2AB2-502AFAF04D0F}"/>
          </ac:spMkLst>
        </pc:spChg>
        <pc:spChg chg="mod">
          <ac:chgData name="Daniel Richardson" userId="b12f1a219faba2ab" providerId="LiveId" clId="{DF8FDF88-7296-4E52-BD64-5E68175029A7}" dt="2024-06-26T08:59:54.134" v="192" actId="20577"/>
          <ac:spMkLst>
            <pc:docMk/>
            <pc:sldMk cId="317187708" sldId="497"/>
            <ac:spMk id="3" creationId="{FE75BD0E-2AE4-367B-527D-F06950CE7B1D}"/>
          </ac:spMkLst>
        </pc:spChg>
      </pc:sldChg>
      <pc:sldChg chg="modSp add mod">
        <pc:chgData name="Daniel Richardson" userId="b12f1a219faba2ab" providerId="LiveId" clId="{DF8FDF88-7296-4E52-BD64-5E68175029A7}" dt="2024-06-26T09:03:36.707" v="267" actId="20577"/>
        <pc:sldMkLst>
          <pc:docMk/>
          <pc:sldMk cId="3419764672" sldId="499"/>
        </pc:sldMkLst>
        <pc:spChg chg="mod">
          <ac:chgData name="Daniel Richardson" userId="b12f1a219faba2ab" providerId="LiveId" clId="{DF8FDF88-7296-4E52-BD64-5E68175029A7}" dt="2024-06-26T09:03:36.707" v="267" actId="20577"/>
          <ac:spMkLst>
            <pc:docMk/>
            <pc:sldMk cId="3419764672" sldId="499"/>
            <ac:spMk id="2" creationId="{7D02B8F8-ADBC-B85C-2AB2-502AFAF04D0F}"/>
          </ac:spMkLst>
        </pc:spChg>
      </pc:sldChg>
      <pc:sldChg chg="modSp add mod">
        <pc:chgData name="Daniel Richardson" userId="b12f1a219faba2ab" providerId="LiveId" clId="{DF8FDF88-7296-4E52-BD64-5E68175029A7}" dt="2024-06-26T08:57:52.264" v="139"/>
        <pc:sldMkLst>
          <pc:docMk/>
          <pc:sldMk cId="2873604482" sldId="506"/>
        </pc:sldMkLst>
        <pc:spChg chg="mod">
          <ac:chgData name="Daniel Richardson" userId="b12f1a219faba2ab" providerId="LiveId" clId="{DF8FDF88-7296-4E52-BD64-5E68175029A7}" dt="2024-06-26T08:57:52.264" v="139"/>
          <ac:spMkLst>
            <pc:docMk/>
            <pc:sldMk cId="2873604482" sldId="506"/>
            <ac:spMk id="2" creationId="{7D02B8F8-ADBC-B85C-2AB2-502AFAF04D0F}"/>
          </ac:spMkLst>
        </pc:spChg>
      </pc:sldChg>
      <pc:sldChg chg="modSp add mod">
        <pc:chgData name="Daniel Richardson" userId="b12f1a219faba2ab" providerId="LiveId" clId="{DF8FDF88-7296-4E52-BD64-5E68175029A7}" dt="2024-06-26T09:00:29.333" v="199"/>
        <pc:sldMkLst>
          <pc:docMk/>
          <pc:sldMk cId="4225807815" sldId="507"/>
        </pc:sldMkLst>
        <pc:spChg chg="mod">
          <ac:chgData name="Daniel Richardson" userId="b12f1a219faba2ab" providerId="LiveId" clId="{DF8FDF88-7296-4E52-BD64-5E68175029A7}" dt="2024-06-26T09:00:29.333" v="199"/>
          <ac:spMkLst>
            <pc:docMk/>
            <pc:sldMk cId="4225807815" sldId="507"/>
            <ac:spMk id="3" creationId="{D97C3025-9482-0753-3832-728ED6C83232}"/>
          </ac:spMkLst>
        </pc:spChg>
        <pc:spChg chg="mod">
          <ac:chgData name="Daniel Richardson" userId="b12f1a219faba2ab" providerId="LiveId" clId="{DF8FDF88-7296-4E52-BD64-5E68175029A7}" dt="2024-06-26T08:58:30.922" v="148" actId="20577"/>
          <ac:spMkLst>
            <pc:docMk/>
            <pc:sldMk cId="4225807815" sldId="507"/>
            <ac:spMk id="6" creationId="{FCDF00AB-9705-8A7C-C4BE-0CAF2033D468}"/>
          </ac:spMkLst>
        </pc:spChg>
        <pc:picChg chg="mod">
          <ac:chgData name="Daniel Richardson" userId="b12f1a219faba2ab" providerId="LiveId" clId="{DF8FDF88-7296-4E52-BD64-5E68175029A7}" dt="2024-06-26T09:00:02.718" v="193" actId="14826"/>
          <ac:picMkLst>
            <pc:docMk/>
            <pc:sldMk cId="4225807815" sldId="507"/>
            <ac:picMk id="9" creationId="{F1E22C4E-E3FC-6EEA-0E6F-6E3BC89D6C01}"/>
          </ac:picMkLst>
        </pc:picChg>
      </pc:sldChg>
      <pc:sldChg chg="delSp modSp add mod">
        <pc:chgData name="Daniel Richardson" userId="b12f1a219faba2ab" providerId="LiveId" clId="{DF8FDF88-7296-4E52-BD64-5E68175029A7}" dt="2024-06-26T09:01:55.792" v="226" actId="20577"/>
        <pc:sldMkLst>
          <pc:docMk/>
          <pc:sldMk cId="2967111672" sldId="508"/>
        </pc:sldMkLst>
        <pc:spChg chg="mod">
          <ac:chgData name="Daniel Richardson" userId="b12f1a219faba2ab" providerId="LiveId" clId="{DF8FDF88-7296-4E52-BD64-5E68175029A7}" dt="2024-06-26T09:01:55.792" v="226" actId="20577"/>
          <ac:spMkLst>
            <pc:docMk/>
            <pc:sldMk cId="2967111672" sldId="508"/>
            <ac:spMk id="3" creationId="{D97C3025-9482-0753-3832-728ED6C83232}"/>
          </ac:spMkLst>
        </pc:spChg>
        <pc:picChg chg="del">
          <ac:chgData name="Daniel Richardson" userId="b12f1a219faba2ab" providerId="LiveId" clId="{DF8FDF88-7296-4E52-BD64-5E68175029A7}" dt="2024-06-26T09:00:34.097" v="201" actId="478"/>
          <ac:picMkLst>
            <pc:docMk/>
            <pc:sldMk cId="2967111672" sldId="508"/>
            <ac:picMk id="9" creationId="{F1E22C4E-E3FC-6EEA-0E6F-6E3BC89D6C01}"/>
          </ac:picMkLst>
        </pc:picChg>
      </pc:sldChg>
      <pc:sldChg chg="modSp add mod">
        <pc:chgData name="Daniel Richardson" userId="b12f1a219faba2ab" providerId="LiveId" clId="{DF8FDF88-7296-4E52-BD64-5E68175029A7}" dt="2024-06-26T09:02:06.782" v="232" actId="20577"/>
        <pc:sldMkLst>
          <pc:docMk/>
          <pc:sldMk cId="1627557332" sldId="509"/>
        </pc:sldMkLst>
        <pc:spChg chg="mod">
          <ac:chgData name="Daniel Richardson" userId="b12f1a219faba2ab" providerId="LiveId" clId="{DF8FDF88-7296-4E52-BD64-5E68175029A7}" dt="2024-06-26T09:02:06.782" v="232" actId="20577"/>
          <ac:spMkLst>
            <pc:docMk/>
            <pc:sldMk cId="1627557332" sldId="509"/>
            <ac:spMk id="3" creationId="{D97C3025-9482-0753-3832-728ED6C83232}"/>
          </ac:spMkLst>
        </pc:spChg>
      </pc:sldChg>
      <pc:sldChg chg="modSp add mod">
        <pc:chgData name="Daniel Richardson" userId="b12f1a219faba2ab" providerId="LiveId" clId="{DF8FDF88-7296-4E52-BD64-5E68175029A7}" dt="2024-06-26T09:03:09.219" v="262" actId="20577"/>
        <pc:sldMkLst>
          <pc:docMk/>
          <pc:sldMk cId="825606020" sldId="510"/>
        </pc:sldMkLst>
        <pc:spChg chg="mod">
          <ac:chgData name="Daniel Richardson" userId="b12f1a219faba2ab" providerId="LiveId" clId="{DF8FDF88-7296-4E52-BD64-5E68175029A7}" dt="2024-06-26T09:03:09.219" v="262" actId="20577"/>
          <ac:spMkLst>
            <pc:docMk/>
            <pc:sldMk cId="825606020" sldId="510"/>
            <ac:spMk id="3" creationId="{D97C3025-9482-0753-3832-728ED6C83232}"/>
          </ac:spMkLst>
        </pc:spChg>
        <pc:spChg chg="mod">
          <ac:chgData name="Daniel Richardson" userId="b12f1a219faba2ab" providerId="LiveId" clId="{DF8FDF88-7296-4E52-BD64-5E68175029A7}" dt="2024-06-26T09:02:27.308" v="242" actId="20577"/>
          <ac:spMkLst>
            <pc:docMk/>
            <pc:sldMk cId="825606020" sldId="510"/>
            <ac:spMk id="6" creationId="{FCDF00AB-9705-8A7C-C4BE-0CAF2033D468}"/>
          </ac:spMkLst>
        </pc:spChg>
        <pc:picChg chg="mod">
          <ac:chgData name="Daniel Richardson" userId="b12f1a219faba2ab" providerId="LiveId" clId="{DF8FDF88-7296-4E52-BD64-5E68175029A7}" dt="2024-06-26T09:02:22.834" v="234" actId="14826"/>
          <ac:picMkLst>
            <pc:docMk/>
            <pc:sldMk cId="825606020" sldId="510"/>
            <ac:picMk id="9" creationId="{F1E22C4E-E3FC-6EEA-0E6F-6E3BC89D6C01}"/>
          </ac:picMkLst>
        </pc:picChg>
      </pc:sldChg>
      <pc:sldChg chg="modSp add mod">
        <pc:chgData name="Daniel Richardson" userId="b12f1a219faba2ab" providerId="LiveId" clId="{DF8FDF88-7296-4E52-BD64-5E68175029A7}" dt="2024-06-26T09:03:43.392" v="268" actId="14826"/>
        <pc:sldMkLst>
          <pc:docMk/>
          <pc:sldMk cId="1386147890" sldId="511"/>
        </pc:sldMkLst>
        <pc:spChg chg="mod">
          <ac:chgData name="Daniel Richardson" userId="b12f1a219faba2ab" providerId="LiveId" clId="{DF8FDF88-7296-4E52-BD64-5E68175029A7}" dt="2024-06-26T09:03:27.307" v="265"/>
          <ac:spMkLst>
            <pc:docMk/>
            <pc:sldMk cId="1386147890" sldId="511"/>
            <ac:spMk id="3" creationId="{D97C3025-9482-0753-3832-728ED6C83232}"/>
          </ac:spMkLst>
        </pc:spChg>
        <pc:spChg chg="mod">
          <ac:chgData name="Daniel Richardson" userId="b12f1a219faba2ab" providerId="LiveId" clId="{DF8FDF88-7296-4E52-BD64-5E68175029A7}" dt="2024-06-26T09:03:20.030" v="264"/>
          <ac:spMkLst>
            <pc:docMk/>
            <pc:sldMk cId="1386147890" sldId="511"/>
            <ac:spMk id="6" creationId="{FCDF00AB-9705-8A7C-C4BE-0CAF2033D468}"/>
          </ac:spMkLst>
        </pc:spChg>
        <pc:picChg chg="mod">
          <ac:chgData name="Daniel Richardson" userId="b12f1a219faba2ab" providerId="LiveId" clId="{DF8FDF88-7296-4E52-BD64-5E68175029A7}" dt="2024-06-26T09:03:43.392" v="268" actId="14826"/>
          <ac:picMkLst>
            <pc:docMk/>
            <pc:sldMk cId="1386147890" sldId="511"/>
            <ac:picMk id="9" creationId="{F1E22C4E-E3FC-6EEA-0E6F-6E3BC89D6C01}"/>
          </ac:picMkLst>
        </pc:picChg>
      </pc:sldChg>
    </pc:docChg>
  </pc:docChgLst>
  <pc:docChgLst>
    <pc:chgData name="Daniel Richardson" userId="b12f1a219faba2ab" providerId="LiveId" clId="{AC89E538-7FF2-476C-81B0-1F3B215C321C}"/>
    <pc:docChg chg="addSld modSld">
      <pc:chgData name="Daniel Richardson" userId="b12f1a219faba2ab" providerId="LiveId" clId="{AC89E538-7FF2-476C-81B0-1F3B215C321C}" dt="2024-08-01T13:43:05.363" v="28"/>
      <pc:docMkLst>
        <pc:docMk/>
      </pc:docMkLst>
      <pc:sldChg chg="modSp">
        <pc:chgData name="Daniel Richardson" userId="b12f1a219faba2ab" providerId="LiveId" clId="{AC89E538-7FF2-476C-81B0-1F3B215C321C}" dt="2024-08-01T13:39:14.976" v="0"/>
        <pc:sldMkLst>
          <pc:docMk/>
          <pc:sldMk cId="1464883447" sldId="257"/>
        </pc:sldMkLst>
        <pc:spChg chg="mod">
          <ac:chgData name="Daniel Richardson" userId="b12f1a219faba2ab" providerId="LiveId" clId="{AC89E538-7FF2-476C-81B0-1F3B215C321C}" dt="2024-08-01T13:39:14.976" v="0"/>
          <ac:spMkLst>
            <pc:docMk/>
            <pc:sldMk cId="1464883447" sldId="257"/>
            <ac:spMk id="3" creationId="{D97C3025-9482-0753-3832-728ED6C83232}"/>
          </ac:spMkLst>
        </pc:spChg>
        <pc:spChg chg="mod">
          <ac:chgData name="Daniel Richardson" userId="b12f1a219faba2ab" providerId="LiveId" clId="{AC89E538-7FF2-476C-81B0-1F3B215C321C}" dt="2024-08-01T13:39:14.976" v="0"/>
          <ac:spMkLst>
            <pc:docMk/>
            <pc:sldMk cId="1464883447" sldId="257"/>
            <ac:spMk id="6" creationId="{FCDF00AB-9705-8A7C-C4BE-0CAF2033D468}"/>
          </ac:spMkLst>
        </pc:spChg>
        <pc:picChg chg="mod">
          <ac:chgData name="Daniel Richardson" userId="b12f1a219faba2ab" providerId="LiveId" clId="{AC89E538-7FF2-476C-81B0-1F3B215C321C}" dt="2024-08-01T13:39:14.976" v="0"/>
          <ac:picMkLst>
            <pc:docMk/>
            <pc:sldMk cId="1464883447" sldId="257"/>
            <ac:picMk id="4" creationId="{610DBB08-5D5C-94EF-D32B-7491E9ED56BF}"/>
          </ac:picMkLst>
        </pc:picChg>
      </pc:sldChg>
      <pc:sldChg chg="modSp">
        <pc:chgData name="Daniel Richardson" userId="b12f1a219faba2ab" providerId="LiveId" clId="{AC89E538-7FF2-476C-81B0-1F3B215C321C}" dt="2024-08-01T13:39:14.976" v="0"/>
        <pc:sldMkLst>
          <pc:docMk/>
          <pc:sldMk cId="2284919758" sldId="262"/>
        </pc:sldMkLst>
        <pc:spChg chg="mod">
          <ac:chgData name="Daniel Richardson" userId="b12f1a219faba2ab" providerId="LiveId" clId="{AC89E538-7FF2-476C-81B0-1F3B215C321C}" dt="2024-08-01T13:39:14.976" v="0"/>
          <ac:spMkLst>
            <pc:docMk/>
            <pc:sldMk cId="2284919758" sldId="262"/>
            <ac:spMk id="3" creationId="{D97C3025-9482-0753-3832-728ED6C83232}"/>
          </ac:spMkLst>
        </pc:spChg>
        <pc:spChg chg="mod">
          <ac:chgData name="Daniel Richardson" userId="b12f1a219faba2ab" providerId="LiveId" clId="{AC89E538-7FF2-476C-81B0-1F3B215C321C}" dt="2024-08-01T13:39:14.976" v="0"/>
          <ac:spMkLst>
            <pc:docMk/>
            <pc:sldMk cId="2284919758" sldId="262"/>
            <ac:spMk id="6" creationId="{FCDF00AB-9705-8A7C-C4BE-0CAF2033D468}"/>
          </ac:spMkLst>
        </pc:spChg>
        <pc:picChg chg="mod">
          <ac:chgData name="Daniel Richardson" userId="b12f1a219faba2ab" providerId="LiveId" clId="{AC89E538-7FF2-476C-81B0-1F3B215C321C}" dt="2024-08-01T13:39:14.976" v="0"/>
          <ac:picMkLst>
            <pc:docMk/>
            <pc:sldMk cId="2284919758" sldId="262"/>
            <ac:picMk id="8" creationId="{30F50B50-B83A-93C4-4EAA-396832E1CC55}"/>
          </ac:picMkLst>
        </pc:picChg>
      </pc:sldChg>
      <pc:sldChg chg="modSp">
        <pc:chgData name="Daniel Richardson" userId="b12f1a219faba2ab" providerId="LiveId" clId="{AC89E538-7FF2-476C-81B0-1F3B215C321C}" dt="2024-08-01T13:39:14.976" v="0"/>
        <pc:sldMkLst>
          <pc:docMk/>
          <pc:sldMk cId="2255098656" sldId="282"/>
        </pc:sldMkLst>
        <pc:spChg chg="mod">
          <ac:chgData name="Daniel Richardson" userId="b12f1a219faba2ab" providerId="LiveId" clId="{AC89E538-7FF2-476C-81B0-1F3B215C321C}" dt="2024-08-01T13:39:14.976" v="0"/>
          <ac:spMkLst>
            <pc:docMk/>
            <pc:sldMk cId="2255098656" sldId="282"/>
            <ac:spMk id="3" creationId="{D97C3025-9482-0753-3832-728ED6C83232}"/>
          </ac:spMkLst>
        </pc:spChg>
        <pc:spChg chg="mod">
          <ac:chgData name="Daniel Richardson" userId="b12f1a219faba2ab" providerId="LiveId" clId="{AC89E538-7FF2-476C-81B0-1F3B215C321C}" dt="2024-08-01T13:39:14.976" v="0"/>
          <ac:spMkLst>
            <pc:docMk/>
            <pc:sldMk cId="2255098656" sldId="282"/>
            <ac:spMk id="6" creationId="{FCDF00AB-9705-8A7C-C4BE-0CAF2033D468}"/>
          </ac:spMkLst>
        </pc:spChg>
        <pc:picChg chg="mod">
          <ac:chgData name="Daniel Richardson" userId="b12f1a219faba2ab" providerId="LiveId" clId="{AC89E538-7FF2-476C-81B0-1F3B215C321C}" dt="2024-08-01T13:39:14.976" v="0"/>
          <ac:picMkLst>
            <pc:docMk/>
            <pc:sldMk cId="2255098656" sldId="282"/>
            <ac:picMk id="8" creationId="{30F50B50-B83A-93C4-4EAA-396832E1CC55}"/>
          </ac:picMkLst>
        </pc:picChg>
      </pc:sldChg>
      <pc:sldChg chg="modSp">
        <pc:chgData name="Daniel Richardson" userId="b12f1a219faba2ab" providerId="LiveId" clId="{AC89E538-7FF2-476C-81B0-1F3B215C321C}" dt="2024-08-01T13:39:14.976" v="0"/>
        <pc:sldMkLst>
          <pc:docMk/>
          <pc:sldMk cId="3695248300" sldId="283"/>
        </pc:sldMkLst>
        <pc:spChg chg="mod">
          <ac:chgData name="Daniel Richardson" userId="b12f1a219faba2ab" providerId="LiveId" clId="{AC89E538-7FF2-476C-81B0-1F3B215C321C}" dt="2024-08-01T13:39:14.976" v="0"/>
          <ac:spMkLst>
            <pc:docMk/>
            <pc:sldMk cId="3695248300" sldId="283"/>
            <ac:spMk id="3" creationId="{D97C3025-9482-0753-3832-728ED6C83232}"/>
          </ac:spMkLst>
        </pc:spChg>
        <pc:spChg chg="mod">
          <ac:chgData name="Daniel Richardson" userId="b12f1a219faba2ab" providerId="LiveId" clId="{AC89E538-7FF2-476C-81B0-1F3B215C321C}" dt="2024-08-01T13:39:14.976" v="0"/>
          <ac:spMkLst>
            <pc:docMk/>
            <pc:sldMk cId="3695248300" sldId="283"/>
            <ac:spMk id="6" creationId="{FCDF00AB-9705-8A7C-C4BE-0CAF2033D468}"/>
          </ac:spMkLst>
        </pc:spChg>
        <pc:picChg chg="mod">
          <ac:chgData name="Daniel Richardson" userId="b12f1a219faba2ab" providerId="LiveId" clId="{AC89E538-7FF2-476C-81B0-1F3B215C321C}" dt="2024-08-01T13:39:14.976" v="0"/>
          <ac:picMkLst>
            <pc:docMk/>
            <pc:sldMk cId="3695248300" sldId="283"/>
            <ac:picMk id="4" creationId="{6099803B-5EB4-A0EB-2FEC-FF9387115981}"/>
          </ac:picMkLst>
        </pc:picChg>
      </pc:sldChg>
      <pc:sldChg chg="modSp add mod">
        <pc:chgData name="Daniel Richardson" userId="b12f1a219faba2ab" providerId="LiveId" clId="{AC89E538-7FF2-476C-81B0-1F3B215C321C}" dt="2024-08-01T13:40:45.471" v="27" actId="20577"/>
        <pc:sldMkLst>
          <pc:docMk/>
          <pc:sldMk cId="2101140756" sldId="287"/>
        </pc:sldMkLst>
        <pc:spChg chg="mod">
          <ac:chgData name="Daniel Richardson" userId="b12f1a219faba2ab" providerId="LiveId" clId="{AC89E538-7FF2-476C-81B0-1F3B215C321C}" dt="2024-08-01T13:40:45.471" v="27" actId="20577"/>
          <ac:spMkLst>
            <pc:docMk/>
            <pc:sldMk cId="2101140756" sldId="287"/>
            <ac:spMk id="2" creationId="{FB4B4AE9-C1CD-EC50-EC02-D87EA1BF1B86}"/>
          </ac:spMkLst>
        </pc:spChg>
      </pc:sldChg>
      <pc:sldChg chg="add">
        <pc:chgData name="Daniel Richardson" userId="b12f1a219faba2ab" providerId="LiveId" clId="{AC89E538-7FF2-476C-81B0-1F3B215C321C}" dt="2024-08-01T13:43:05.363" v="28"/>
        <pc:sldMkLst>
          <pc:docMk/>
          <pc:sldMk cId="2456910611" sldId="288"/>
        </pc:sldMkLst>
      </pc:sldChg>
      <pc:sldChg chg="modSp">
        <pc:chgData name="Daniel Richardson" userId="b12f1a219faba2ab" providerId="LiveId" clId="{AC89E538-7FF2-476C-81B0-1F3B215C321C}" dt="2024-08-01T13:39:14.976" v="0"/>
        <pc:sldMkLst>
          <pc:docMk/>
          <pc:sldMk cId="317187708" sldId="497"/>
        </pc:sldMkLst>
        <pc:spChg chg="mod">
          <ac:chgData name="Daniel Richardson" userId="b12f1a219faba2ab" providerId="LiveId" clId="{AC89E538-7FF2-476C-81B0-1F3B215C321C}" dt="2024-08-01T13:39:14.976" v="0"/>
          <ac:spMkLst>
            <pc:docMk/>
            <pc:sldMk cId="317187708" sldId="497"/>
            <ac:spMk id="2" creationId="{7D02B8F8-ADBC-B85C-2AB2-502AFAF04D0F}"/>
          </ac:spMkLst>
        </pc:spChg>
        <pc:spChg chg="mod">
          <ac:chgData name="Daniel Richardson" userId="b12f1a219faba2ab" providerId="LiveId" clId="{AC89E538-7FF2-476C-81B0-1F3B215C321C}" dt="2024-08-01T13:39:14.976" v="0"/>
          <ac:spMkLst>
            <pc:docMk/>
            <pc:sldMk cId="317187708" sldId="497"/>
            <ac:spMk id="3" creationId="{FE75BD0E-2AE4-367B-527D-F06950CE7B1D}"/>
          </ac:spMkLst>
        </pc:spChg>
        <pc:picChg chg="mod">
          <ac:chgData name="Daniel Richardson" userId="b12f1a219faba2ab" providerId="LiveId" clId="{AC89E538-7FF2-476C-81B0-1F3B215C321C}" dt="2024-08-01T13:39:14.976" v="0"/>
          <ac:picMkLst>
            <pc:docMk/>
            <pc:sldMk cId="317187708" sldId="497"/>
            <ac:picMk id="6" creationId="{AAD2A766-1163-D82C-926F-0D6DA8346891}"/>
          </ac:picMkLst>
        </pc:picChg>
      </pc:sldChg>
      <pc:sldChg chg="modSp">
        <pc:chgData name="Daniel Richardson" userId="b12f1a219faba2ab" providerId="LiveId" clId="{AC89E538-7FF2-476C-81B0-1F3B215C321C}" dt="2024-08-01T13:39:14.976" v="0"/>
        <pc:sldMkLst>
          <pc:docMk/>
          <pc:sldMk cId="3419764672" sldId="499"/>
        </pc:sldMkLst>
        <pc:spChg chg="mod">
          <ac:chgData name="Daniel Richardson" userId="b12f1a219faba2ab" providerId="LiveId" clId="{AC89E538-7FF2-476C-81B0-1F3B215C321C}" dt="2024-08-01T13:39:14.976" v="0"/>
          <ac:spMkLst>
            <pc:docMk/>
            <pc:sldMk cId="3419764672" sldId="499"/>
            <ac:spMk id="2" creationId="{7D02B8F8-ADBC-B85C-2AB2-502AFAF04D0F}"/>
          </ac:spMkLst>
        </pc:spChg>
        <pc:spChg chg="mod">
          <ac:chgData name="Daniel Richardson" userId="b12f1a219faba2ab" providerId="LiveId" clId="{AC89E538-7FF2-476C-81B0-1F3B215C321C}" dt="2024-08-01T13:39:14.976" v="0"/>
          <ac:spMkLst>
            <pc:docMk/>
            <pc:sldMk cId="3419764672" sldId="499"/>
            <ac:spMk id="3" creationId="{FE75BD0E-2AE4-367B-527D-F06950CE7B1D}"/>
          </ac:spMkLst>
        </pc:spChg>
        <pc:picChg chg="mod">
          <ac:chgData name="Daniel Richardson" userId="b12f1a219faba2ab" providerId="LiveId" clId="{AC89E538-7FF2-476C-81B0-1F3B215C321C}" dt="2024-08-01T13:39:14.976" v="0"/>
          <ac:picMkLst>
            <pc:docMk/>
            <pc:sldMk cId="3419764672" sldId="499"/>
            <ac:picMk id="6" creationId="{A5C4A83D-B311-262E-A718-6A3B09C3D801}"/>
          </ac:picMkLst>
        </pc:picChg>
      </pc:sldChg>
      <pc:sldChg chg="modSp">
        <pc:chgData name="Daniel Richardson" userId="b12f1a219faba2ab" providerId="LiveId" clId="{AC89E538-7FF2-476C-81B0-1F3B215C321C}" dt="2024-08-01T13:39:14.976" v="0"/>
        <pc:sldMkLst>
          <pc:docMk/>
          <pc:sldMk cId="2873604482" sldId="506"/>
        </pc:sldMkLst>
        <pc:spChg chg="mod">
          <ac:chgData name="Daniel Richardson" userId="b12f1a219faba2ab" providerId="LiveId" clId="{AC89E538-7FF2-476C-81B0-1F3B215C321C}" dt="2024-08-01T13:39:14.976" v="0"/>
          <ac:spMkLst>
            <pc:docMk/>
            <pc:sldMk cId="2873604482" sldId="506"/>
            <ac:spMk id="2" creationId="{7D02B8F8-ADBC-B85C-2AB2-502AFAF04D0F}"/>
          </ac:spMkLst>
        </pc:spChg>
        <pc:spChg chg="mod">
          <ac:chgData name="Daniel Richardson" userId="b12f1a219faba2ab" providerId="LiveId" clId="{AC89E538-7FF2-476C-81B0-1F3B215C321C}" dt="2024-08-01T13:39:14.976" v="0"/>
          <ac:spMkLst>
            <pc:docMk/>
            <pc:sldMk cId="2873604482" sldId="506"/>
            <ac:spMk id="3" creationId="{FE75BD0E-2AE4-367B-527D-F06950CE7B1D}"/>
          </ac:spMkLst>
        </pc:spChg>
        <pc:picChg chg="mod">
          <ac:chgData name="Daniel Richardson" userId="b12f1a219faba2ab" providerId="LiveId" clId="{AC89E538-7FF2-476C-81B0-1F3B215C321C}" dt="2024-08-01T13:39:14.976" v="0"/>
          <ac:picMkLst>
            <pc:docMk/>
            <pc:sldMk cId="2873604482" sldId="506"/>
            <ac:picMk id="6" creationId="{5145B51E-3A4B-4D7A-2075-A061ADD76477}"/>
          </ac:picMkLst>
        </pc:picChg>
      </pc:sldChg>
      <pc:sldChg chg="modSp">
        <pc:chgData name="Daniel Richardson" userId="b12f1a219faba2ab" providerId="LiveId" clId="{AC89E538-7FF2-476C-81B0-1F3B215C321C}" dt="2024-08-01T13:39:14.976" v="0"/>
        <pc:sldMkLst>
          <pc:docMk/>
          <pc:sldMk cId="4225807815" sldId="507"/>
        </pc:sldMkLst>
        <pc:spChg chg="mod">
          <ac:chgData name="Daniel Richardson" userId="b12f1a219faba2ab" providerId="LiveId" clId="{AC89E538-7FF2-476C-81B0-1F3B215C321C}" dt="2024-08-01T13:39:14.976" v="0"/>
          <ac:spMkLst>
            <pc:docMk/>
            <pc:sldMk cId="4225807815" sldId="507"/>
            <ac:spMk id="3" creationId="{D97C3025-9482-0753-3832-728ED6C83232}"/>
          </ac:spMkLst>
        </pc:spChg>
        <pc:spChg chg="mod">
          <ac:chgData name="Daniel Richardson" userId="b12f1a219faba2ab" providerId="LiveId" clId="{AC89E538-7FF2-476C-81B0-1F3B215C321C}" dt="2024-08-01T13:39:14.976" v="0"/>
          <ac:spMkLst>
            <pc:docMk/>
            <pc:sldMk cId="4225807815" sldId="507"/>
            <ac:spMk id="6" creationId="{FCDF00AB-9705-8A7C-C4BE-0CAF2033D468}"/>
          </ac:spMkLst>
        </pc:spChg>
        <pc:picChg chg="mod">
          <ac:chgData name="Daniel Richardson" userId="b12f1a219faba2ab" providerId="LiveId" clId="{AC89E538-7FF2-476C-81B0-1F3B215C321C}" dt="2024-08-01T13:39:14.976" v="0"/>
          <ac:picMkLst>
            <pc:docMk/>
            <pc:sldMk cId="4225807815" sldId="507"/>
            <ac:picMk id="4" creationId="{9A36AE25-0B1E-C75C-75EC-936BD261D040}"/>
          </ac:picMkLst>
        </pc:picChg>
      </pc:sldChg>
      <pc:sldChg chg="modSp">
        <pc:chgData name="Daniel Richardson" userId="b12f1a219faba2ab" providerId="LiveId" clId="{AC89E538-7FF2-476C-81B0-1F3B215C321C}" dt="2024-08-01T13:39:14.976" v="0"/>
        <pc:sldMkLst>
          <pc:docMk/>
          <pc:sldMk cId="2967111672" sldId="508"/>
        </pc:sldMkLst>
        <pc:spChg chg="mod">
          <ac:chgData name="Daniel Richardson" userId="b12f1a219faba2ab" providerId="LiveId" clId="{AC89E538-7FF2-476C-81B0-1F3B215C321C}" dt="2024-08-01T13:39:14.976" v="0"/>
          <ac:spMkLst>
            <pc:docMk/>
            <pc:sldMk cId="2967111672" sldId="508"/>
            <ac:spMk id="3" creationId="{D97C3025-9482-0753-3832-728ED6C83232}"/>
          </ac:spMkLst>
        </pc:spChg>
        <pc:spChg chg="mod">
          <ac:chgData name="Daniel Richardson" userId="b12f1a219faba2ab" providerId="LiveId" clId="{AC89E538-7FF2-476C-81B0-1F3B215C321C}" dt="2024-08-01T13:39:14.976" v="0"/>
          <ac:spMkLst>
            <pc:docMk/>
            <pc:sldMk cId="2967111672" sldId="508"/>
            <ac:spMk id="6" creationId="{FCDF00AB-9705-8A7C-C4BE-0CAF2033D468}"/>
          </ac:spMkLst>
        </pc:spChg>
        <pc:picChg chg="mod">
          <ac:chgData name="Daniel Richardson" userId="b12f1a219faba2ab" providerId="LiveId" clId="{AC89E538-7FF2-476C-81B0-1F3B215C321C}" dt="2024-08-01T13:39:14.976" v="0"/>
          <ac:picMkLst>
            <pc:docMk/>
            <pc:sldMk cId="2967111672" sldId="508"/>
            <ac:picMk id="4" creationId="{E8A509D0-E544-00DD-3286-F2F1618A468D}"/>
          </ac:picMkLst>
        </pc:picChg>
      </pc:sldChg>
      <pc:sldChg chg="modSp">
        <pc:chgData name="Daniel Richardson" userId="b12f1a219faba2ab" providerId="LiveId" clId="{AC89E538-7FF2-476C-81B0-1F3B215C321C}" dt="2024-08-01T13:39:14.976" v="0"/>
        <pc:sldMkLst>
          <pc:docMk/>
          <pc:sldMk cId="1627557332" sldId="509"/>
        </pc:sldMkLst>
        <pc:spChg chg="mod">
          <ac:chgData name="Daniel Richardson" userId="b12f1a219faba2ab" providerId="LiveId" clId="{AC89E538-7FF2-476C-81B0-1F3B215C321C}" dt="2024-08-01T13:39:14.976" v="0"/>
          <ac:spMkLst>
            <pc:docMk/>
            <pc:sldMk cId="1627557332" sldId="509"/>
            <ac:spMk id="3" creationId="{D97C3025-9482-0753-3832-728ED6C83232}"/>
          </ac:spMkLst>
        </pc:spChg>
        <pc:spChg chg="mod">
          <ac:chgData name="Daniel Richardson" userId="b12f1a219faba2ab" providerId="LiveId" clId="{AC89E538-7FF2-476C-81B0-1F3B215C321C}" dt="2024-08-01T13:39:14.976" v="0"/>
          <ac:spMkLst>
            <pc:docMk/>
            <pc:sldMk cId="1627557332" sldId="509"/>
            <ac:spMk id="6" creationId="{FCDF00AB-9705-8A7C-C4BE-0CAF2033D468}"/>
          </ac:spMkLst>
        </pc:spChg>
        <pc:picChg chg="mod">
          <ac:chgData name="Daniel Richardson" userId="b12f1a219faba2ab" providerId="LiveId" clId="{AC89E538-7FF2-476C-81B0-1F3B215C321C}" dt="2024-08-01T13:39:14.976" v="0"/>
          <ac:picMkLst>
            <pc:docMk/>
            <pc:sldMk cId="1627557332" sldId="509"/>
            <ac:picMk id="4" creationId="{F599519E-817D-C36F-AA31-20E539466D64}"/>
          </ac:picMkLst>
        </pc:picChg>
      </pc:sldChg>
      <pc:sldChg chg="modSp">
        <pc:chgData name="Daniel Richardson" userId="b12f1a219faba2ab" providerId="LiveId" clId="{AC89E538-7FF2-476C-81B0-1F3B215C321C}" dt="2024-08-01T13:39:14.976" v="0"/>
        <pc:sldMkLst>
          <pc:docMk/>
          <pc:sldMk cId="825606020" sldId="510"/>
        </pc:sldMkLst>
        <pc:spChg chg="mod">
          <ac:chgData name="Daniel Richardson" userId="b12f1a219faba2ab" providerId="LiveId" clId="{AC89E538-7FF2-476C-81B0-1F3B215C321C}" dt="2024-08-01T13:39:14.976" v="0"/>
          <ac:spMkLst>
            <pc:docMk/>
            <pc:sldMk cId="825606020" sldId="510"/>
            <ac:spMk id="3" creationId="{D97C3025-9482-0753-3832-728ED6C83232}"/>
          </ac:spMkLst>
        </pc:spChg>
        <pc:spChg chg="mod">
          <ac:chgData name="Daniel Richardson" userId="b12f1a219faba2ab" providerId="LiveId" clId="{AC89E538-7FF2-476C-81B0-1F3B215C321C}" dt="2024-08-01T13:39:14.976" v="0"/>
          <ac:spMkLst>
            <pc:docMk/>
            <pc:sldMk cId="825606020" sldId="510"/>
            <ac:spMk id="6" creationId="{FCDF00AB-9705-8A7C-C4BE-0CAF2033D468}"/>
          </ac:spMkLst>
        </pc:spChg>
        <pc:picChg chg="mod">
          <ac:chgData name="Daniel Richardson" userId="b12f1a219faba2ab" providerId="LiveId" clId="{AC89E538-7FF2-476C-81B0-1F3B215C321C}" dt="2024-08-01T13:39:14.976" v="0"/>
          <ac:picMkLst>
            <pc:docMk/>
            <pc:sldMk cId="825606020" sldId="510"/>
            <ac:picMk id="4" creationId="{C5AA217B-EC3D-FDCB-58FF-D334B5BD0A45}"/>
          </ac:picMkLst>
        </pc:picChg>
      </pc:sldChg>
      <pc:sldChg chg="modSp">
        <pc:chgData name="Daniel Richardson" userId="b12f1a219faba2ab" providerId="LiveId" clId="{AC89E538-7FF2-476C-81B0-1F3B215C321C}" dt="2024-08-01T13:39:14.976" v="0"/>
        <pc:sldMkLst>
          <pc:docMk/>
          <pc:sldMk cId="1386147890" sldId="511"/>
        </pc:sldMkLst>
        <pc:spChg chg="mod">
          <ac:chgData name="Daniel Richardson" userId="b12f1a219faba2ab" providerId="LiveId" clId="{AC89E538-7FF2-476C-81B0-1F3B215C321C}" dt="2024-08-01T13:39:14.976" v="0"/>
          <ac:spMkLst>
            <pc:docMk/>
            <pc:sldMk cId="1386147890" sldId="511"/>
            <ac:spMk id="3" creationId="{D97C3025-9482-0753-3832-728ED6C83232}"/>
          </ac:spMkLst>
        </pc:spChg>
        <pc:spChg chg="mod">
          <ac:chgData name="Daniel Richardson" userId="b12f1a219faba2ab" providerId="LiveId" clId="{AC89E538-7FF2-476C-81B0-1F3B215C321C}" dt="2024-08-01T13:39:14.976" v="0"/>
          <ac:spMkLst>
            <pc:docMk/>
            <pc:sldMk cId="1386147890" sldId="511"/>
            <ac:spMk id="6" creationId="{FCDF00AB-9705-8A7C-C4BE-0CAF2033D468}"/>
          </ac:spMkLst>
        </pc:spChg>
        <pc:picChg chg="mod">
          <ac:chgData name="Daniel Richardson" userId="b12f1a219faba2ab" providerId="LiveId" clId="{AC89E538-7FF2-476C-81B0-1F3B215C321C}" dt="2024-08-01T13:39:14.976" v="0"/>
          <ac:picMkLst>
            <pc:docMk/>
            <pc:sldMk cId="1386147890" sldId="511"/>
            <ac:picMk id="4" creationId="{8EF3BE05-7CA9-83F0-5A17-E336876EE574}"/>
          </ac:picMkLst>
        </pc:picChg>
      </pc:sldChg>
    </pc:docChg>
  </pc:docChgLst>
  <pc:docChgLst>
    <pc:chgData name="Daniel Richardson" userId="b12f1a219faba2ab" providerId="LiveId" clId="{1B273577-6ABB-44C3-9BD1-39A706352218}"/>
    <pc:docChg chg="modSld modMainMaster">
      <pc:chgData name="Daniel Richardson" userId="b12f1a219faba2ab" providerId="LiveId" clId="{1B273577-6ABB-44C3-9BD1-39A706352218}" dt="2024-03-21T15:56:09.920" v="13"/>
      <pc:docMkLst>
        <pc:docMk/>
      </pc:docMkLst>
      <pc:sldChg chg="modSp mod modTransition">
        <pc:chgData name="Daniel Richardson" userId="b12f1a219faba2ab" providerId="LiveId" clId="{1B273577-6ABB-44C3-9BD1-39A706352218}" dt="2024-03-21T15:56:09.920" v="13"/>
        <pc:sldMkLst>
          <pc:docMk/>
          <pc:sldMk cId="1464883447" sldId="257"/>
        </pc:sldMkLst>
        <pc:spChg chg="mod">
          <ac:chgData name="Daniel Richardson" userId="b12f1a219faba2ab" providerId="LiveId" clId="{1B273577-6ABB-44C3-9BD1-39A706352218}" dt="2024-03-21T15:17:28.744" v="0" actId="403"/>
          <ac:spMkLst>
            <pc:docMk/>
            <pc:sldMk cId="1464883447" sldId="257"/>
            <ac:spMk id="6" creationId="{FCDF00AB-9705-8A7C-C4BE-0CAF2033D468}"/>
          </ac:spMkLst>
        </pc:spChg>
      </pc:sldChg>
      <pc:sldChg chg="modTransition">
        <pc:chgData name="Daniel Richardson" userId="b12f1a219faba2ab" providerId="LiveId" clId="{1B273577-6ABB-44C3-9BD1-39A706352218}" dt="2024-03-21T15:56:09.920" v="13"/>
        <pc:sldMkLst>
          <pc:docMk/>
          <pc:sldMk cId="2284919758" sldId="262"/>
        </pc:sldMkLst>
      </pc:sldChg>
      <pc:sldChg chg="modSp mod modTransition">
        <pc:chgData name="Daniel Richardson" userId="b12f1a219faba2ab" providerId="LiveId" clId="{1B273577-6ABB-44C3-9BD1-39A706352218}" dt="2024-03-21T15:56:09.920" v="13"/>
        <pc:sldMkLst>
          <pc:docMk/>
          <pc:sldMk cId="288380068" sldId="263"/>
        </pc:sldMkLst>
        <pc:spChg chg="mod">
          <ac:chgData name="Daniel Richardson" userId="b12f1a219faba2ab" providerId="LiveId" clId="{1B273577-6ABB-44C3-9BD1-39A706352218}" dt="2024-03-21T15:17:31.126" v="1" actId="403"/>
          <ac:spMkLst>
            <pc:docMk/>
            <pc:sldMk cId="288380068" sldId="263"/>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729373880" sldId="264"/>
        </pc:sldMkLst>
        <pc:spChg chg="mod">
          <ac:chgData name="Daniel Richardson" userId="b12f1a219faba2ab" providerId="LiveId" clId="{1B273577-6ABB-44C3-9BD1-39A706352218}" dt="2024-03-21T15:17:33.623" v="2" actId="403"/>
          <ac:spMkLst>
            <pc:docMk/>
            <pc:sldMk cId="729373880" sldId="264"/>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204244657" sldId="266"/>
        </pc:sldMkLst>
        <pc:spChg chg="mod">
          <ac:chgData name="Daniel Richardson" userId="b12f1a219faba2ab" providerId="LiveId" clId="{1B273577-6ABB-44C3-9BD1-39A706352218}" dt="2024-03-21T15:17:35.991" v="3" actId="403"/>
          <ac:spMkLst>
            <pc:docMk/>
            <pc:sldMk cId="3204244657" sldId="266"/>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1790881809" sldId="267"/>
        </pc:sldMkLst>
        <pc:spChg chg="mod">
          <ac:chgData name="Daniel Richardson" userId="b12f1a219faba2ab" providerId="LiveId" clId="{1B273577-6ABB-44C3-9BD1-39A706352218}" dt="2024-03-21T15:17:38.574" v="4" actId="403"/>
          <ac:spMkLst>
            <pc:docMk/>
            <pc:sldMk cId="1790881809" sldId="267"/>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2030131824" sldId="268"/>
        </pc:sldMkLst>
        <pc:spChg chg="mod">
          <ac:chgData name="Daniel Richardson" userId="b12f1a219faba2ab" providerId="LiveId" clId="{1B273577-6ABB-44C3-9BD1-39A706352218}" dt="2024-03-21T15:17:41.880" v="5" actId="403"/>
          <ac:spMkLst>
            <pc:docMk/>
            <pc:sldMk cId="2030131824" sldId="268"/>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640731889" sldId="269"/>
        </pc:sldMkLst>
        <pc:spChg chg="mod">
          <ac:chgData name="Daniel Richardson" userId="b12f1a219faba2ab" providerId="LiveId" clId="{1B273577-6ABB-44C3-9BD1-39A706352218}" dt="2024-03-21T15:17:45.063" v="6" actId="403"/>
          <ac:spMkLst>
            <pc:docMk/>
            <pc:sldMk cId="3640731889" sldId="269"/>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934747015" sldId="270"/>
        </pc:sldMkLst>
        <pc:spChg chg="mod">
          <ac:chgData name="Daniel Richardson" userId="b12f1a219faba2ab" providerId="LiveId" clId="{1B273577-6ABB-44C3-9BD1-39A706352218}" dt="2024-03-21T15:17:47.903" v="7" actId="403"/>
          <ac:spMkLst>
            <pc:docMk/>
            <pc:sldMk cId="3934747015" sldId="270"/>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1737794613" sldId="271"/>
        </pc:sldMkLst>
        <pc:spChg chg="mod">
          <ac:chgData name="Daniel Richardson" userId="b12f1a219faba2ab" providerId="LiveId" clId="{1B273577-6ABB-44C3-9BD1-39A706352218}" dt="2024-03-21T15:17:50.903" v="8" actId="403"/>
          <ac:spMkLst>
            <pc:docMk/>
            <pc:sldMk cId="1737794613" sldId="271"/>
            <ac:spMk id="6" creationId="{FCDF00AB-9705-8A7C-C4BE-0CAF2033D468}"/>
          </ac:spMkLst>
        </pc:spChg>
      </pc:sldChg>
      <pc:sldMasterChg chg="modTransition modSldLayout">
        <pc:chgData name="Daniel Richardson" userId="b12f1a219faba2ab" providerId="LiveId" clId="{1B273577-6ABB-44C3-9BD1-39A706352218}" dt="2024-03-21T15:56:09.920" v="13"/>
        <pc:sldMasterMkLst>
          <pc:docMk/>
          <pc:sldMasterMk cId="3674372104" sldId="2147483648"/>
        </pc:sldMasterMkLst>
        <pc:sldLayoutChg chg="modTransition">
          <pc:chgData name="Daniel Richardson" userId="b12f1a219faba2ab" providerId="LiveId" clId="{1B273577-6ABB-44C3-9BD1-39A706352218}" dt="2024-03-21T15:56:09.920" v="13"/>
          <pc:sldLayoutMkLst>
            <pc:docMk/>
            <pc:sldMasterMk cId="3674372104" sldId="2147483648"/>
            <pc:sldLayoutMk cId="1427103350" sldId="2147483649"/>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2190407433" sldId="2147483650"/>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280754895" sldId="2147483651"/>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624171078" sldId="2147483652"/>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575887035" sldId="2147483653"/>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521369067" sldId="2147483654"/>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364715" sldId="2147483655"/>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770665221" sldId="2147483656"/>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842968821" sldId="2147483657"/>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023869090" sldId="2147483658"/>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2435589870" sldId="2147483659"/>
          </pc:sldLayoutMkLst>
        </pc:sldLayoutChg>
      </pc:sldMasterChg>
    </pc:docChg>
  </pc:docChgLst>
  <pc:docChgLst>
    <pc:chgData name="Daniel Richardson" userId="b12f1a219faba2ab" providerId="LiveId" clId="{02CBAD79-CC40-45FB-BBD0-035F24F4C5F0}"/>
    <pc:docChg chg="undo custSel addSld delSld modSld">
      <pc:chgData name="Daniel Richardson" userId="b12f1a219faba2ab" providerId="LiveId" clId="{02CBAD79-CC40-45FB-BBD0-035F24F4C5F0}" dt="2024-03-22T14:37:37.254" v="489" actId="26606"/>
      <pc:docMkLst>
        <pc:docMk/>
      </pc:docMkLst>
      <pc:sldChg chg="addSp delSp modSp mod setBg">
        <pc:chgData name="Daniel Richardson" userId="b12f1a219faba2ab" providerId="LiveId" clId="{02CBAD79-CC40-45FB-BBD0-035F24F4C5F0}" dt="2024-03-22T14:37:37.254" v="489" actId="26606"/>
        <pc:sldMkLst>
          <pc:docMk/>
          <pc:sldMk cId="1464883447" sldId="257"/>
        </pc:sldMkLst>
        <pc:spChg chg="mod">
          <ac:chgData name="Daniel Richardson" userId="b12f1a219faba2ab" providerId="LiveId" clId="{02CBAD79-CC40-45FB-BBD0-035F24F4C5F0}" dt="2024-03-22T14:37:37.254" v="489" actId="26606"/>
          <ac:spMkLst>
            <pc:docMk/>
            <pc:sldMk cId="1464883447" sldId="257"/>
            <ac:spMk id="3" creationId="{D97C3025-9482-0753-3832-728ED6C83232}"/>
          </ac:spMkLst>
        </pc:spChg>
        <pc:spChg chg="mod ord">
          <ac:chgData name="Daniel Richardson" userId="b12f1a219faba2ab" providerId="LiveId" clId="{02CBAD79-CC40-45FB-BBD0-035F24F4C5F0}" dt="2024-03-22T14:37:37.254" v="489" actId="26606"/>
          <ac:spMkLst>
            <pc:docMk/>
            <pc:sldMk cId="1464883447" sldId="257"/>
            <ac:spMk id="6" creationId="{FCDF00AB-9705-8A7C-C4BE-0CAF2033D468}"/>
          </ac:spMkLst>
        </pc:spChg>
        <pc:spChg chg="add del">
          <ac:chgData name="Daniel Richardson" userId="b12f1a219faba2ab" providerId="LiveId" clId="{02CBAD79-CC40-45FB-BBD0-035F24F4C5F0}" dt="2024-03-22T14:37:37.254" v="489" actId="26606"/>
          <ac:spMkLst>
            <pc:docMk/>
            <pc:sldMk cId="1464883447" sldId="257"/>
            <ac:spMk id="13" creationId="{F13C74B1-5B17-4795-BED0-7140497B445A}"/>
          </ac:spMkLst>
        </pc:spChg>
        <pc:spChg chg="add del">
          <ac:chgData name="Daniel Richardson" userId="b12f1a219faba2ab" providerId="LiveId" clId="{02CBAD79-CC40-45FB-BBD0-035F24F4C5F0}" dt="2024-03-22T14:37:37.254" v="489" actId="26606"/>
          <ac:spMkLst>
            <pc:docMk/>
            <pc:sldMk cId="1464883447" sldId="257"/>
            <ac:spMk id="15" creationId="{D4974D33-8DC5-464E-8C6D-BE58F0669C17}"/>
          </ac:spMkLst>
        </pc:spChg>
        <pc:picChg chg="mod">
          <ac:chgData name="Daniel Richardson" userId="b12f1a219faba2ab" providerId="LiveId" clId="{02CBAD79-CC40-45FB-BBD0-035F24F4C5F0}" dt="2024-03-22T14:37:37.254" v="489" actId="26606"/>
          <ac:picMkLst>
            <pc:docMk/>
            <pc:sldMk cId="1464883447" sldId="257"/>
            <ac:picMk id="8" creationId="{30F50B50-B83A-93C4-4EAA-396832E1CC55}"/>
          </ac:picMkLst>
        </pc:picChg>
      </pc:sldChg>
      <pc:sldChg chg="addSp delSp modSp mod modAnim">
        <pc:chgData name="Daniel Richardson" userId="b12f1a219faba2ab" providerId="LiveId" clId="{02CBAD79-CC40-45FB-BBD0-035F24F4C5F0}" dt="2024-03-22T14:37:08.495" v="486" actId="478"/>
        <pc:sldMkLst>
          <pc:docMk/>
          <pc:sldMk cId="2284919758" sldId="262"/>
        </pc:sldMkLst>
        <pc:spChg chg="mod">
          <ac:chgData name="Daniel Richardson" userId="b12f1a219faba2ab" providerId="LiveId" clId="{02CBAD79-CC40-45FB-BBD0-035F24F4C5F0}" dt="2024-03-22T11:52:34.496" v="112" actId="20577"/>
          <ac:spMkLst>
            <pc:docMk/>
            <pc:sldMk cId="2284919758" sldId="262"/>
            <ac:spMk id="3" creationId="{D97C3025-9482-0753-3832-728ED6C83232}"/>
          </ac:spMkLst>
        </pc:spChg>
        <pc:spChg chg="add del mod">
          <ac:chgData name="Daniel Richardson" userId="b12f1a219faba2ab" providerId="LiveId" clId="{02CBAD79-CC40-45FB-BBD0-035F24F4C5F0}" dt="2024-03-22T14:37:08.495" v="486" actId="478"/>
          <ac:spMkLst>
            <pc:docMk/>
            <pc:sldMk cId="2284919758" sldId="262"/>
            <ac:spMk id="5" creationId="{E4F13752-3EB0-15BB-FCB4-6C9ADA648431}"/>
          </ac:spMkLst>
        </pc:spChg>
        <pc:picChg chg="add mod">
          <ac:chgData name="Daniel Richardson" userId="b12f1a219faba2ab" providerId="LiveId" clId="{02CBAD79-CC40-45FB-BBD0-035F24F4C5F0}" dt="2024-03-22T14:36:30.728" v="477"/>
          <ac:picMkLst>
            <pc:docMk/>
            <pc:sldMk cId="2284919758" sldId="262"/>
            <ac:picMk id="2" creationId="{20E4D598-177D-F06D-4477-53A027072949}"/>
          </ac:picMkLst>
        </pc:picChg>
        <pc:picChg chg="add mod">
          <ac:chgData name="Daniel Richardson" userId="b12f1a219faba2ab" providerId="LiveId" clId="{02CBAD79-CC40-45FB-BBD0-035F24F4C5F0}" dt="2024-03-22T14:37:08.020" v="485"/>
          <ac:picMkLst>
            <pc:docMk/>
            <pc:sldMk cId="2284919758" sldId="262"/>
            <ac:picMk id="7" creationId="{80C4444A-D059-2951-5BD4-30C989C3FDAC}"/>
          </ac:picMkLst>
        </pc:picChg>
        <pc:picChg chg="add del">
          <ac:chgData name="Daniel Richardson" userId="b12f1a219faba2ab" providerId="LiveId" clId="{02CBAD79-CC40-45FB-BBD0-035F24F4C5F0}" dt="2024-03-22T14:37:08.495" v="486" actId="478"/>
          <ac:picMkLst>
            <pc:docMk/>
            <pc:sldMk cId="2284919758" sldId="262"/>
            <ac:picMk id="8" creationId="{30F50B50-B83A-93C4-4EAA-396832E1CC55}"/>
          </ac:picMkLst>
        </pc:picChg>
      </pc:sldChg>
      <pc:sldChg chg="modSp mod">
        <pc:chgData name="Daniel Richardson" userId="b12f1a219faba2ab" providerId="LiveId" clId="{02CBAD79-CC40-45FB-BBD0-035F24F4C5F0}" dt="2024-03-22T11:56:05.137" v="182" actId="20577"/>
        <pc:sldMkLst>
          <pc:docMk/>
          <pc:sldMk cId="288380068" sldId="263"/>
        </pc:sldMkLst>
        <pc:spChg chg="mod">
          <ac:chgData name="Daniel Richardson" userId="b12f1a219faba2ab" providerId="LiveId" clId="{02CBAD79-CC40-45FB-BBD0-035F24F4C5F0}" dt="2024-03-22T11:56:05.137" v="182" actId="20577"/>
          <ac:spMkLst>
            <pc:docMk/>
            <pc:sldMk cId="288380068" sldId="263"/>
            <ac:spMk id="3" creationId="{D97C3025-9482-0753-3832-728ED6C83232}"/>
          </ac:spMkLst>
        </pc:spChg>
        <pc:spChg chg="mod">
          <ac:chgData name="Daniel Richardson" userId="b12f1a219faba2ab" providerId="LiveId" clId="{02CBAD79-CC40-45FB-BBD0-035F24F4C5F0}" dt="2024-03-22T11:55:17.004" v="169"/>
          <ac:spMkLst>
            <pc:docMk/>
            <pc:sldMk cId="288380068" sldId="263"/>
            <ac:spMk id="6" creationId="{FCDF00AB-9705-8A7C-C4BE-0CAF2033D468}"/>
          </ac:spMkLst>
        </pc:spChg>
      </pc:sldChg>
      <pc:sldChg chg="modSp mod">
        <pc:chgData name="Daniel Richardson" userId="b12f1a219faba2ab" providerId="LiveId" clId="{02CBAD79-CC40-45FB-BBD0-035F24F4C5F0}" dt="2024-03-22T11:57:00.892" v="194"/>
        <pc:sldMkLst>
          <pc:docMk/>
          <pc:sldMk cId="729373880" sldId="264"/>
        </pc:sldMkLst>
        <pc:spChg chg="mod">
          <ac:chgData name="Daniel Richardson" userId="b12f1a219faba2ab" providerId="LiveId" clId="{02CBAD79-CC40-45FB-BBD0-035F24F4C5F0}" dt="2024-03-22T11:57:00.892" v="194"/>
          <ac:spMkLst>
            <pc:docMk/>
            <pc:sldMk cId="729373880" sldId="264"/>
            <ac:spMk id="3" creationId="{D97C3025-9482-0753-3832-728ED6C83232}"/>
          </ac:spMkLst>
        </pc:spChg>
        <pc:spChg chg="mod">
          <ac:chgData name="Daniel Richardson" userId="b12f1a219faba2ab" providerId="LiveId" clId="{02CBAD79-CC40-45FB-BBD0-035F24F4C5F0}" dt="2024-03-22T11:56:14.335" v="183"/>
          <ac:spMkLst>
            <pc:docMk/>
            <pc:sldMk cId="729373880" sldId="264"/>
            <ac:spMk id="6" creationId="{FCDF00AB-9705-8A7C-C4BE-0CAF2033D468}"/>
          </ac:spMkLst>
        </pc:spChg>
      </pc:sldChg>
      <pc:sldChg chg="del">
        <pc:chgData name="Daniel Richardson" userId="b12f1a219faba2ab" providerId="LiveId" clId="{02CBAD79-CC40-45FB-BBD0-035F24F4C5F0}" dt="2024-03-22T11:58:49.321" v="272" actId="47"/>
        <pc:sldMkLst>
          <pc:docMk/>
          <pc:sldMk cId="3204244657" sldId="266"/>
        </pc:sldMkLst>
      </pc:sldChg>
      <pc:sldChg chg="del">
        <pc:chgData name="Daniel Richardson" userId="b12f1a219faba2ab" providerId="LiveId" clId="{02CBAD79-CC40-45FB-BBD0-035F24F4C5F0}" dt="2024-03-22T11:58:49.321" v="272" actId="47"/>
        <pc:sldMkLst>
          <pc:docMk/>
          <pc:sldMk cId="1790881809" sldId="267"/>
        </pc:sldMkLst>
      </pc:sldChg>
      <pc:sldChg chg="del">
        <pc:chgData name="Daniel Richardson" userId="b12f1a219faba2ab" providerId="LiveId" clId="{02CBAD79-CC40-45FB-BBD0-035F24F4C5F0}" dt="2024-03-22T11:58:49.321" v="272" actId="47"/>
        <pc:sldMkLst>
          <pc:docMk/>
          <pc:sldMk cId="2030131824" sldId="268"/>
        </pc:sldMkLst>
      </pc:sldChg>
      <pc:sldChg chg="del">
        <pc:chgData name="Daniel Richardson" userId="b12f1a219faba2ab" providerId="LiveId" clId="{02CBAD79-CC40-45FB-BBD0-035F24F4C5F0}" dt="2024-03-22T11:58:49.321" v="272" actId="47"/>
        <pc:sldMkLst>
          <pc:docMk/>
          <pc:sldMk cId="3640731889" sldId="269"/>
        </pc:sldMkLst>
      </pc:sldChg>
      <pc:sldChg chg="del">
        <pc:chgData name="Daniel Richardson" userId="b12f1a219faba2ab" providerId="LiveId" clId="{02CBAD79-CC40-45FB-BBD0-035F24F4C5F0}" dt="2024-03-22T11:58:49.321" v="272" actId="47"/>
        <pc:sldMkLst>
          <pc:docMk/>
          <pc:sldMk cId="3934747015" sldId="270"/>
        </pc:sldMkLst>
      </pc:sldChg>
      <pc:sldChg chg="del">
        <pc:chgData name="Daniel Richardson" userId="b12f1a219faba2ab" providerId="LiveId" clId="{02CBAD79-CC40-45FB-BBD0-035F24F4C5F0}" dt="2024-03-22T11:58:49.321" v="272" actId="47"/>
        <pc:sldMkLst>
          <pc:docMk/>
          <pc:sldMk cId="1737794613" sldId="271"/>
        </pc:sldMkLst>
      </pc:sldChg>
      <pc:sldChg chg="modSp add mod">
        <pc:chgData name="Daniel Richardson" userId="b12f1a219faba2ab" providerId="LiveId" clId="{02CBAD79-CC40-45FB-BBD0-035F24F4C5F0}" dt="2024-03-22T11:54:47.628" v="164" actId="20577"/>
        <pc:sldMkLst>
          <pc:docMk/>
          <pc:sldMk cId="3017414574" sldId="272"/>
        </pc:sldMkLst>
        <pc:spChg chg="mod">
          <ac:chgData name="Daniel Richardson" userId="b12f1a219faba2ab" providerId="LiveId" clId="{02CBAD79-CC40-45FB-BBD0-035F24F4C5F0}" dt="2024-03-22T11:54:47.628" v="164" actId="20577"/>
          <ac:spMkLst>
            <pc:docMk/>
            <pc:sldMk cId="3017414574" sldId="272"/>
            <ac:spMk id="3" creationId="{D97C3025-9482-0753-3832-728ED6C83232}"/>
          </ac:spMkLst>
        </pc:spChg>
      </pc:sldChg>
      <pc:sldChg chg="modSp add mod">
        <pc:chgData name="Daniel Richardson" userId="b12f1a219faba2ab" providerId="LiveId" clId="{02CBAD79-CC40-45FB-BBD0-035F24F4C5F0}" dt="2024-03-22T11:58:54.555" v="283" actId="20577"/>
        <pc:sldMkLst>
          <pc:docMk/>
          <pc:sldMk cId="182059961" sldId="273"/>
        </pc:sldMkLst>
        <pc:spChg chg="mod">
          <ac:chgData name="Daniel Richardson" userId="b12f1a219faba2ab" providerId="LiveId" clId="{02CBAD79-CC40-45FB-BBD0-035F24F4C5F0}" dt="2024-03-22T11:58:54.555" v="283" actId="20577"/>
          <ac:spMkLst>
            <pc:docMk/>
            <pc:sldMk cId="182059961" sldId="273"/>
            <ac:spMk id="3" creationId="{D97C3025-9482-0753-3832-728ED6C83232}"/>
          </ac:spMkLst>
        </pc:spChg>
      </pc:sldChg>
      <pc:sldChg chg="modSp add mod">
        <pc:chgData name="Daniel Richardson" userId="b12f1a219faba2ab" providerId="LiveId" clId="{02CBAD79-CC40-45FB-BBD0-035F24F4C5F0}" dt="2024-03-22T12:06:07.814" v="385" actId="20577"/>
        <pc:sldMkLst>
          <pc:docMk/>
          <pc:sldMk cId="3644070950" sldId="274"/>
        </pc:sldMkLst>
        <pc:spChg chg="mod">
          <ac:chgData name="Daniel Richardson" userId="b12f1a219faba2ab" providerId="LiveId" clId="{02CBAD79-CC40-45FB-BBD0-035F24F4C5F0}" dt="2024-03-22T12:06:07.814" v="385" actId="20577"/>
          <ac:spMkLst>
            <pc:docMk/>
            <pc:sldMk cId="3644070950" sldId="274"/>
            <ac:spMk id="3" creationId="{D97C3025-9482-0753-3832-728ED6C83232}"/>
          </ac:spMkLst>
        </pc:spChg>
        <pc:spChg chg="mod">
          <ac:chgData name="Daniel Richardson" userId="b12f1a219faba2ab" providerId="LiveId" clId="{02CBAD79-CC40-45FB-BBD0-035F24F4C5F0}" dt="2024-03-22T11:59:04.629" v="298" actId="20577"/>
          <ac:spMkLst>
            <pc:docMk/>
            <pc:sldMk cId="3644070950" sldId="274"/>
            <ac:spMk id="6" creationId="{FCDF00AB-9705-8A7C-C4BE-0CAF2033D468}"/>
          </ac:spMkLst>
        </pc:spChg>
      </pc:sldChg>
      <pc:sldChg chg="modSp add mod">
        <pc:chgData name="Daniel Richardson" userId="b12f1a219faba2ab" providerId="LiveId" clId="{02CBAD79-CC40-45FB-BBD0-035F24F4C5F0}" dt="2024-03-22T12:06:02.070" v="382" actId="21"/>
        <pc:sldMkLst>
          <pc:docMk/>
          <pc:sldMk cId="4140066950" sldId="275"/>
        </pc:sldMkLst>
        <pc:spChg chg="mod">
          <ac:chgData name="Daniel Richardson" userId="b12f1a219faba2ab" providerId="LiveId" clId="{02CBAD79-CC40-45FB-BBD0-035F24F4C5F0}" dt="2024-03-22T12:06:02.070" v="382" actId="21"/>
          <ac:spMkLst>
            <pc:docMk/>
            <pc:sldMk cId="4140066950" sldId="275"/>
            <ac:spMk id="3" creationId="{D97C3025-9482-0753-3832-728ED6C83232}"/>
          </ac:spMkLst>
        </pc:spChg>
      </pc:sldChg>
      <pc:sldChg chg="addSp delSp modSp add del mod delAnim modAnim">
        <pc:chgData name="Daniel Richardson" userId="b12f1a219faba2ab" providerId="LiveId" clId="{02CBAD79-CC40-45FB-BBD0-035F24F4C5F0}" dt="2024-03-22T12:05:28.121" v="381" actId="47"/>
        <pc:sldMkLst>
          <pc:docMk/>
          <pc:sldMk cId="1294911905" sldId="276"/>
        </pc:sldMkLst>
        <pc:spChg chg="del mod">
          <ac:chgData name="Daniel Richardson" userId="b12f1a219faba2ab" providerId="LiveId" clId="{02CBAD79-CC40-45FB-BBD0-035F24F4C5F0}" dt="2024-03-22T12:02:11.573" v="333"/>
          <ac:spMkLst>
            <pc:docMk/>
            <pc:sldMk cId="1294911905" sldId="276"/>
            <ac:spMk id="3" creationId="{D97C3025-9482-0753-3832-728ED6C83232}"/>
          </ac:spMkLst>
        </pc:spChg>
        <pc:spChg chg="add del mod">
          <ac:chgData name="Daniel Richardson" userId="b12f1a219faba2ab" providerId="LiveId" clId="{02CBAD79-CC40-45FB-BBD0-035F24F4C5F0}" dt="2024-03-22T12:02:41.671" v="340" actId="478"/>
          <ac:spMkLst>
            <pc:docMk/>
            <pc:sldMk cId="1294911905" sldId="276"/>
            <ac:spMk id="5" creationId="{197DD70E-BABE-BDB1-D27C-485E63CFDB89}"/>
          </ac:spMkLst>
        </pc:spChg>
        <pc:spChg chg="del mod">
          <ac:chgData name="Daniel Richardson" userId="b12f1a219faba2ab" providerId="LiveId" clId="{02CBAD79-CC40-45FB-BBD0-035F24F4C5F0}" dt="2024-03-22T12:02:54.048" v="347" actId="478"/>
          <ac:spMkLst>
            <pc:docMk/>
            <pc:sldMk cId="1294911905" sldId="276"/>
            <ac:spMk id="6" creationId="{FCDF00AB-9705-8A7C-C4BE-0CAF2033D468}"/>
          </ac:spMkLst>
        </pc:spChg>
        <pc:spChg chg="add del mod">
          <ac:chgData name="Daniel Richardson" userId="b12f1a219faba2ab" providerId="LiveId" clId="{02CBAD79-CC40-45FB-BBD0-035F24F4C5F0}" dt="2024-03-22T12:03:06.263" v="349" actId="478"/>
          <ac:spMkLst>
            <pc:docMk/>
            <pc:sldMk cId="1294911905" sldId="276"/>
            <ac:spMk id="9" creationId="{E42797C3-1C42-F70B-249B-1A58E460D4E3}"/>
          </ac:spMkLst>
        </pc:spChg>
        <pc:spChg chg="add mod">
          <ac:chgData name="Daniel Richardson" userId="b12f1a219faba2ab" providerId="LiveId" clId="{02CBAD79-CC40-45FB-BBD0-035F24F4C5F0}" dt="2024-03-22T12:04:44.383" v="364" actId="21"/>
          <ac:spMkLst>
            <pc:docMk/>
            <pc:sldMk cId="1294911905" sldId="276"/>
            <ac:spMk id="11" creationId="{CF48E44C-A97B-DCD4-A9C8-367E43D4F472}"/>
          </ac:spMkLst>
        </pc:spChg>
        <pc:picChg chg="add del mod">
          <ac:chgData name="Daniel Richardson" userId="b12f1a219faba2ab" providerId="LiveId" clId="{02CBAD79-CC40-45FB-BBD0-035F24F4C5F0}" dt="2024-03-22T12:04:44.383" v="364" actId="21"/>
          <ac:picMkLst>
            <pc:docMk/>
            <pc:sldMk cId="1294911905" sldId="276"/>
            <ac:picMk id="2" creationId="{AEDF1DF5-D167-C1D1-720B-6006517C7D0E}"/>
          </ac:picMkLst>
        </pc:picChg>
        <pc:picChg chg="add del">
          <ac:chgData name="Daniel Richardson" userId="b12f1a219faba2ab" providerId="LiveId" clId="{02CBAD79-CC40-45FB-BBD0-035F24F4C5F0}" dt="2024-03-22T12:03:04.506" v="348" actId="478"/>
          <ac:picMkLst>
            <pc:docMk/>
            <pc:sldMk cId="1294911905" sldId="276"/>
            <ac:picMk id="8" creationId="{30F50B50-B83A-93C4-4EAA-396832E1CC55}"/>
          </ac:picMkLst>
        </pc:picChg>
      </pc:sldChg>
      <pc:sldChg chg="new del">
        <pc:chgData name="Daniel Richardson" userId="b12f1a219faba2ab" providerId="LiveId" clId="{02CBAD79-CC40-45FB-BBD0-035F24F4C5F0}" dt="2024-03-22T12:01:12.241" v="330" actId="47"/>
        <pc:sldMkLst>
          <pc:docMk/>
          <pc:sldMk cId="2018991662" sldId="276"/>
        </pc:sldMkLst>
      </pc:sldChg>
      <pc:sldChg chg="addSp delSp modSp add del mod modAnim">
        <pc:chgData name="Daniel Richardson" userId="b12f1a219faba2ab" providerId="LiveId" clId="{02CBAD79-CC40-45FB-BBD0-035F24F4C5F0}" dt="2024-03-22T14:37:26.046" v="487" actId="47"/>
        <pc:sldMkLst>
          <pc:docMk/>
          <pc:sldMk cId="887137037" sldId="277"/>
        </pc:sldMkLst>
        <pc:spChg chg="del">
          <ac:chgData name="Daniel Richardson" userId="b12f1a219faba2ab" providerId="LiveId" clId="{02CBAD79-CC40-45FB-BBD0-035F24F4C5F0}" dt="2024-03-22T12:05:23.339" v="379" actId="478"/>
          <ac:spMkLst>
            <pc:docMk/>
            <pc:sldMk cId="887137037" sldId="277"/>
            <ac:spMk id="3" creationId="{D97C3025-9482-0753-3832-728ED6C83232}"/>
          </ac:spMkLst>
        </pc:spChg>
        <pc:spChg chg="add del mod">
          <ac:chgData name="Daniel Richardson" userId="b12f1a219faba2ab" providerId="LiveId" clId="{02CBAD79-CC40-45FB-BBD0-035F24F4C5F0}" dt="2024-03-22T12:04:59.094" v="371" actId="478"/>
          <ac:spMkLst>
            <pc:docMk/>
            <pc:sldMk cId="887137037" sldId="277"/>
            <ac:spMk id="5" creationId="{FC12C00F-8A25-02A2-15D8-C3D1A4EB4FE7}"/>
          </ac:spMkLst>
        </pc:spChg>
        <pc:spChg chg="del">
          <ac:chgData name="Daniel Richardson" userId="b12f1a219faba2ab" providerId="LiveId" clId="{02CBAD79-CC40-45FB-BBD0-035F24F4C5F0}" dt="2024-03-22T12:05:12.146" v="375" actId="478"/>
          <ac:spMkLst>
            <pc:docMk/>
            <pc:sldMk cId="887137037" sldId="277"/>
            <ac:spMk id="6" creationId="{FCDF00AB-9705-8A7C-C4BE-0CAF2033D468}"/>
          </ac:spMkLst>
        </pc:spChg>
        <pc:spChg chg="add del mod">
          <ac:chgData name="Daniel Richardson" userId="b12f1a219faba2ab" providerId="LiveId" clId="{02CBAD79-CC40-45FB-BBD0-035F24F4C5F0}" dt="2024-03-22T12:05:15.417" v="377" actId="478"/>
          <ac:spMkLst>
            <pc:docMk/>
            <pc:sldMk cId="887137037" sldId="277"/>
            <ac:spMk id="9" creationId="{4907D3CB-B851-2797-D4A7-EFBB99505102}"/>
          </ac:spMkLst>
        </pc:spChg>
        <pc:spChg chg="add del mod">
          <ac:chgData name="Daniel Richardson" userId="b12f1a219faba2ab" providerId="LiveId" clId="{02CBAD79-CC40-45FB-BBD0-035F24F4C5F0}" dt="2024-03-22T12:05:14.579" v="376" actId="478"/>
          <ac:spMkLst>
            <pc:docMk/>
            <pc:sldMk cId="887137037" sldId="277"/>
            <ac:spMk id="11" creationId="{C4FCAECB-CEB9-0F4F-3B43-9D784E22E825}"/>
          </ac:spMkLst>
        </pc:spChg>
        <pc:spChg chg="add del mod">
          <ac:chgData name="Daniel Richardson" userId="b12f1a219faba2ab" providerId="LiveId" clId="{02CBAD79-CC40-45FB-BBD0-035F24F4C5F0}" dt="2024-03-22T12:05:24.753" v="380" actId="478"/>
          <ac:spMkLst>
            <pc:docMk/>
            <pc:sldMk cId="887137037" sldId="277"/>
            <ac:spMk id="13" creationId="{0CDF8C13-B1A5-87B2-8120-8CC583C1BC0F}"/>
          </ac:spMkLst>
        </pc:spChg>
        <pc:picChg chg="add mod">
          <ac:chgData name="Daniel Richardson" userId="b12f1a219faba2ab" providerId="LiveId" clId="{02CBAD79-CC40-45FB-BBD0-035F24F4C5F0}" dt="2024-03-22T12:05:21.354" v="378" actId="12788"/>
          <ac:picMkLst>
            <pc:docMk/>
            <pc:sldMk cId="887137037" sldId="277"/>
            <ac:picMk id="2" creationId="{AEDF1DF5-D167-C1D1-720B-6006517C7D0E}"/>
          </ac:picMkLst>
        </pc:picChg>
        <pc:picChg chg="add del">
          <ac:chgData name="Daniel Richardson" userId="b12f1a219faba2ab" providerId="LiveId" clId="{02CBAD79-CC40-45FB-BBD0-035F24F4C5F0}" dt="2024-03-22T12:05:12.146" v="375" actId="478"/>
          <ac:picMkLst>
            <pc:docMk/>
            <pc:sldMk cId="887137037" sldId="277"/>
            <ac:picMk id="8" creationId="{30F50B50-B83A-93C4-4EAA-396832E1CC55}"/>
          </ac:picMkLst>
        </pc:picChg>
      </pc:sldChg>
      <pc:sldChg chg="new del">
        <pc:chgData name="Daniel Richardson" userId="b12f1a219faba2ab" providerId="LiveId" clId="{02CBAD79-CC40-45FB-BBD0-035F24F4C5F0}" dt="2024-03-22T12:06:11.342" v="387" actId="47"/>
        <pc:sldMkLst>
          <pc:docMk/>
          <pc:sldMk cId="1195782967" sldId="278"/>
        </pc:sldMkLst>
      </pc:sldChg>
      <pc:sldChg chg="modSp add mod">
        <pc:chgData name="Daniel Richardson" userId="b12f1a219faba2ab" providerId="LiveId" clId="{02CBAD79-CC40-45FB-BBD0-035F24F4C5F0}" dt="2024-03-22T12:07:16.931" v="405"/>
        <pc:sldMkLst>
          <pc:docMk/>
          <pc:sldMk cId="1213597941" sldId="278"/>
        </pc:sldMkLst>
        <pc:spChg chg="mod">
          <ac:chgData name="Daniel Richardson" userId="b12f1a219faba2ab" providerId="LiveId" clId="{02CBAD79-CC40-45FB-BBD0-035F24F4C5F0}" dt="2024-03-22T12:07:16.931" v="405"/>
          <ac:spMkLst>
            <pc:docMk/>
            <pc:sldMk cId="1213597941" sldId="278"/>
            <ac:spMk id="3" creationId="{D97C3025-9482-0753-3832-728ED6C83232}"/>
          </ac:spMkLst>
        </pc:spChg>
        <pc:spChg chg="mod">
          <ac:chgData name="Daniel Richardson" userId="b12f1a219faba2ab" providerId="LiveId" clId="{02CBAD79-CC40-45FB-BBD0-035F24F4C5F0}" dt="2024-03-22T12:06:22.287" v="395" actId="20577"/>
          <ac:spMkLst>
            <pc:docMk/>
            <pc:sldMk cId="1213597941" sldId="278"/>
            <ac:spMk id="6" creationId="{FCDF00AB-9705-8A7C-C4BE-0CAF2033D468}"/>
          </ac:spMkLst>
        </pc:spChg>
      </pc:sldChg>
      <pc:sldChg chg="modSp add mod">
        <pc:chgData name="Daniel Richardson" userId="b12f1a219faba2ab" providerId="LiveId" clId="{02CBAD79-CC40-45FB-BBD0-035F24F4C5F0}" dt="2024-03-22T12:08:09.433" v="421" actId="20577"/>
        <pc:sldMkLst>
          <pc:docMk/>
          <pc:sldMk cId="3877576055" sldId="279"/>
        </pc:sldMkLst>
        <pc:spChg chg="mod">
          <ac:chgData name="Daniel Richardson" userId="b12f1a219faba2ab" providerId="LiveId" clId="{02CBAD79-CC40-45FB-BBD0-035F24F4C5F0}" dt="2024-03-22T12:08:09.433" v="421" actId="20577"/>
          <ac:spMkLst>
            <pc:docMk/>
            <pc:sldMk cId="3877576055" sldId="279"/>
            <ac:spMk id="3" creationId="{D97C3025-9482-0753-3832-728ED6C83232}"/>
          </ac:spMkLst>
        </pc:spChg>
      </pc:sldChg>
      <pc:sldChg chg="modSp add mod">
        <pc:chgData name="Daniel Richardson" userId="b12f1a219faba2ab" providerId="LiveId" clId="{02CBAD79-CC40-45FB-BBD0-035F24F4C5F0}" dt="2024-03-22T12:11:44.560" v="447" actId="6549"/>
        <pc:sldMkLst>
          <pc:docMk/>
          <pc:sldMk cId="2186438877" sldId="280"/>
        </pc:sldMkLst>
        <pc:spChg chg="mod">
          <ac:chgData name="Daniel Richardson" userId="b12f1a219faba2ab" providerId="LiveId" clId="{02CBAD79-CC40-45FB-BBD0-035F24F4C5F0}" dt="2024-03-22T12:11:44.560" v="447" actId="6549"/>
          <ac:spMkLst>
            <pc:docMk/>
            <pc:sldMk cId="2186438877" sldId="280"/>
            <ac:spMk id="3" creationId="{D97C3025-9482-0753-3832-728ED6C83232}"/>
          </ac:spMkLst>
        </pc:spChg>
        <pc:spChg chg="mod">
          <ac:chgData name="Daniel Richardson" userId="b12f1a219faba2ab" providerId="LiveId" clId="{02CBAD79-CC40-45FB-BBD0-035F24F4C5F0}" dt="2024-03-22T12:08:28.347" v="440" actId="20577"/>
          <ac:spMkLst>
            <pc:docMk/>
            <pc:sldMk cId="2186438877" sldId="280"/>
            <ac:spMk id="6" creationId="{FCDF00AB-9705-8A7C-C4BE-0CAF2033D468}"/>
          </ac:spMkLst>
        </pc:spChg>
      </pc:sldChg>
      <pc:sldChg chg="new del">
        <pc:chgData name="Daniel Richardson" userId="b12f1a219faba2ab" providerId="LiveId" clId="{02CBAD79-CC40-45FB-BBD0-035F24F4C5F0}" dt="2024-03-22T12:08:18.650" v="423" actId="47"/>
        <pc:sldMkLst>
          <pc:docMk/>
          <pc:sldMk cId="3005338684" sldId="280"/>
        </pc:sldMkLst>
      </pc:sldChg>
      <pc:sldChg chg="modSp add mod">
        <pc:chgData name="Daniel Richardson" userId="b12f1a219faba2ab" providerId="LiveId" clId="{02CBAD79-CC40-45FB-BBD0-035F24F4C5F0}" dt="2024-03-22T12:12:29.870" v="456" actId="20577"/>
        <pc:sldMkLst>
          <pc:docMk/>
          <pc:sldMk cId="511290703" sldId="281"/>
        </pc:sldMkLst>
        <pc:spChg chg="mod">
          <ac:chgData name="Daniel Richardson" userId="b12f1a219faba2ab" providerId="LiveId" clId="{02CBAD79-CC40-45FB-BBD0-035F24F4C5F0}" dt="2024-03-22T12:12:29.870" v="456" actId="20577"/>
          <ac:spMkLst>
            <pc:docMk/>
            <pc:sldMk cId="511290703" sldId="281"/>
            <ac:spMk id="3" creationId="{D97C3025-9482-0753-3832-728ED6C83232}"/>
          </ac:spMkLst>
        </pc:spChg>
      </pc:sldChg>
      <pc:sldChg chg="new del">
        <pc:chgData name="Daniel Richardson" userId="b12f1a219faba2ab" providerId="LiveId" clId="{02CBAD79-CC40-45FB-BBD0-035F24F4C5F0}" dt="2024-03-22T12:12:43.899" v="458" actId="47"/>
        <pc:sldMkLst>
          <pc:docMk/>
          <pc:sldMk cId="1778526837" sldId="282"/>
        </pc:sldMkLst>
      </pc:sldChg>
      <pc:sldChg chg="modSp add mod">
        <pc:chgData name="Daniel Richardson" userId="b12f1a219faba2ab" providerId="LiveId" clId="{02CBAD79-CC40-45FB-BBD0-035F24F4C5F0}" dt="2024-03-22T12:13:00.855" v="476" actId="20577"/>
        <pc:sldMkLst>
          <pc:docMk/>
          <pc:sldMk cId="2255098656" sldId="282"/>
        </pc:sldMkLst>
        <pc:spChg chg="mod">
          <ac:chgData name="Daniel Richardson" userId="b12f1a219faba2ab" providerId="LiveId" clId="{02CBAD79-CC40-45FB-BBD0-035F24F4C5F0}" dt="2024-03-22T12:13:00.855" v="476" actId="20577"/>
          <ac:spMkLst>
            <pc:docMk/>
            <pc:sldMk cId="2255098656" sldId="282"/>
            <ac:spMk id="3" creationId="{D97C3025-9482-0753-3832-728ED6C83232}"/>
          </ac:spMkLst>
        </pc:spChg>
        <pc:spChg chg="mod">
          <ac:chgData name="Daniel Richardson" userId="b12f1a219faba2ab" providerId="LiveId" clId="{02CBAD79-CC40-45FB-BBD0-035F24F4C5F0}" dt="2024-03-22T12:12:49.020" v="473" actId="20577"/>
          <ac:spMkLst>
            <pc:docMk/>
            <pc:sldMk cId="2255098656" sldId="282"/>
            <ac:spMk id="6" creationId="{FCDF00AB-9705-8A7C-C4BE-0CAF2033D468}"/>
          </ac:spMkLst>
        </pc:spChg>
      </pc:sldChg>
    </pc:docChg>
  </pc:docChgLst>
  <pc:docChgLst>
    <pc:chgData name="Daniel Richardson" userId="b12f1a219faba2ab" providerId="LiveId" clId="{B56DAE52-F9FB-4A98-9F5E-150657C62258}"/>
    <pc:docChg chg="modSld">
      <pc:chgData name="Daniel Richardson" userId="b12f1a219faba2ab" providerId="LiveId" clId="{B56DAE52-F9FB-4A98-9F5E-150657C62258}" dt="2024-04-08T07:31:47.229" v="1" actId="14826"/>
      <pc:docMkLst>
        <pc:docMk/>
      </pc:docMkLst>
      <pc:sldChg chg="modSp">
        <pc:chgData name="Daniel Richardson" userId="b12f1a219faba2ab" providerId="LiveId" clId="{B56DAE52-F9FB-4A98-9F5E-150657C62258}" dt="2024-04-08T07:31:33.875" v="0" actId="14826"/>
        <pc:sldMkLst>
          <pc:docMk/>
          <pc:sldMk cId="2284919758" sldId="262"/>
        </pc:sldMkLst>
        <pc:picChg chg="mod">
          <ac:chgData name="Daniel Richardson" userId="b12f1a219faba2ab" providerId="LiveId" clId="{B56DAE52-F9FB-4A98-9F5E-150657C62258}" dt="2024-04-08T07:31:33.875" v="0" actId="14826"/>
          <ac:picMkLst>
            <pc:docMk/>
            <pc:sldMk cId="2284919758" sldId="262"/>
            <ac:picMk id="8" creationId="{30F50B50-B83A-93C4-4EAA-396832E1CC55}"/>
          </ac:picMkLst>
        </pc:picChg>
      </pc:sldChg>
      <pc:sldChg chg="modSp">
        <pc:chgData name="Daniel Richardson" userId="b12f1a219faba2ab" providerId="LiveId" clId="{B56DAE52-F9FB-4A98-9F5E-150657C62258}" dt="2024-04-08T07:31:47.229" v="1" actId="14826"/>
        <pc:sldMkLst>
          <pc:docMk/>
          <pc:sldMk cId="2255098656" sldId="282"/>
        </pc:sldMkLst>
        <pc:picChg chg="mod">
          <ac:chgData name="Daniel Richardson" userId="b12f1a219faba2ab" providerId="LiveId" clId="{B56DAE52-F9FB-4A98-9F5E-150657C62258}" dt="2024-04-08T07:31:47.229" v="1" actId="14826"/>
          <ac:picMkLst>
            <pc:docMk/>
            <pc:sldMk cId="2255098656" sldId="282"/>
            <ac:picMk id="8" creationId="{30F50B50-B83A-93C4-4EAA-396832E1CC55}"/>
          </ac:picMkLst>
        </pc:picChg>
      </pc:sldChg>
    </pc:docChg>
  </pc:docChgLst>
  <pc:docChgLst>
    <pc:chgData name="Daniel Richardson" userId="b12f1a219faba2ab" providerId="LiveId" clId="{8BA5518D-353D-4355-B8DB-B6EDD098634B}"/>
    <pc:docChg chg="undo redo custSel addSld delSld modSld">
      <pc:chgData name="Daniel Richardson" userId="b12f1a219faba2ab" providerId="LiveId" clId="{8BA5518D-353D-4355-B8DB-B6EDD098634B}" dt="2024-06-26T08:16:03.612" v="470" actId="20577"/>
      <pc:docMkLst>
        <pc:docMk/>
      </pc:docMkLst>
      <pc:sldChg chg="addSp delSp modSp mod modClrScheme chgLayout">
        <pc:chgData name="Daniel Richardson" userId="b12f1a219faba2ab" providerId="LiveId" clId="{8BA5518D-353D-4355-B8DB-B6EDD098634B}" dt="2024-06-26T08:07:05.813" v="127"/>
        <pc:sldMkLst>
          <pc:docMk/>
          <pc:sldMk cId="1464883447" sldId="257"/>
        </pc:sldMkLst>
        <pc:spChg chg="mod ord">
          <ac:chgData name="Daniel Richardson" userId="b12f1a219faba2ab" providerId="LiveId" clId="{8BA5518D-353D-4355-B8DB-B6EDD098634B}" dt="2024-06-26T08:07:05.813" v="127"/>
          <ac:spMkLst>
            <pc:docMk/>
            <pc:sldMk cId="1464883447" sldId="257"/>
            <ac:spMk id="3" creationId="{D97C3025-9482-0753-3832-728ED6C83232}"/>
          </ac:spMkLst>
        </pc:spChg>
        <pc:spChg chg="add del mod ord">
          <ac:chgData name="Daniel Richardson" userId="b12f1a219faba2ab" providerId="LiveId" clId="{8BA5518D-353D-4355-B8DB-B6EDD098634B}" dt="2024-06-26T08:02:32.296" v="2" actId="700"/>
          <ac:spMkLst>
            <pc:docMk/>
            <pc:sldMk cId="1464883447" sldId="257"/>
            <ac:spMk id="4" creationId="{E1904A85-52D1-A2CE-517D-9EE70C738FE1}"/>
          </ac:spMkLst>
        </pc:spChg>
        <pc:spChg chg="add del mod ord">
          <ac:chgData name="Daniel Richardson" userId="b12f1a219faba2ab" providerId="LiveId" clId="{8BA5518D-353D-4355-B8DB-B6EDD098634B}" dt="2024-06-26T08:02:39.381" v="3" actId="700"/>
          <ac:spMkLst>
            <pc:docMk/>
            <pc:sldMk cId="1464883447" sldId="257"/>
            <ac:spMk id="5" creationId="{6514D1D8-68E9-B523-7885-7494F455D211}"/>
          </ac:spMkLst>
        </pc:spChg>
        <pc:spChg chg="mod ord">
          <ac:chgData name="Daniel Richardson" userId="b12f1a219faba2ab" providerId="LiveId" clId="{8BA5518D-353D-4355-B8DB-B6EDD098634B}" dt="2024-06-26T08:04:44.545" v="36" actId="20577"/>
          <ac:spMkLst>
            <pc:docMk/>
            <pc:sldMk cId="1464883447" sldId="257"/>
            <ac:spMk id="6" creationId="{FCDF00AB-9705-8A7C-C4BE-0CAF2033D468}"/>
          </ac:spMkLst>
        </pc:spChg>
        <pc:spChg chg="add mod ord">
          <ac:chgData name="Daniel Richardson" userId="b12f1a219faba2ab" providerId="LiveId" clId="{8BA5518D-353D-4355-B8DB-B6EDD098634B}" dt="2024-06-26T08:02:39.381" v="3" actId="700"/>
          <ac:spMkLst>
            <pc:docMk/>
            <pc:sldMk cId="1464883447" sldId="257"/>
            <ac:spMk id="7" creationId="{4A9535BA-A301-F7D7-A7CF-11CC046A108E}"/>
          </ac:spMkLst>
        </pc:spChg>
        <pc:picChg chg="del">
          <ac:chgData name="Daniel Richardson" userId="b12f1a219faba2ab" providerId="LiveId" clId="{8BA5518D-353D-4355-B8DB-B6EDD098634B}" dt="2024-06-26T08:02:18.514" v="0" actId="478"/>
          <ac:picMkLst>
            <pc:docMk/>
            <pc:sldMk cId="1464883447" sldId="257"/>
            <ac:picMk id="8" creationId="{30F50B50-B83A-93C4-4EAA-396832E1CC55}"/>
          </ac:picMkLst>
        </pc:picChg>
        <pc:picChg chg="add mod">
          <ac:chgData name="Daniel Richardson" userId="b12f1a219faba2ab" providerId="LiveId" clId="{8BA5518D-353D-4355-B8DB-B6EDD098634B}" dt="2024-06-26T08:04:54.680" v="40" actId="1076"/>
          <ac:picMkLst>
            <pc:docMk/>
            <pc:sldMk cId="1464883447" sldId="257"/>
            <ac:picMk id="9" creationId="{F1E22C4E-E3FC-6EEA-0E6F-6E3BC89D6C01}"/>
          </ac:picMkLst>
        </pc:picChg>
      </pc:sldChg>
      <pc:sldChg chg="modSp mod modClrScheme chgLayout">
        <pc:chgData name="Daniel Richardson" userId="b12f1a219faba2ab" providerId="LiveId" clId="{8BA5518D-353D-4355-B8DB-B6EDD098634B}" dt="2024-06-26T08:04:21.673" v="34" actId="948"/>
        <pc:sldMkLst>
          <pc:docMk/>
          <pc:sldMk cId="2284919758" sldId="262"/>
        </pc:sldMkLst>
        <pc:spChg chg="mod ord">
          <ac:chgData name="Daniel Richardson" userId="b12f1a219faba2ab" providerId="LiveId" clId="{8BA5518D-353D-4355-B8DB-B6EDD098634B}" dt="2024-06-26T08:04:21.673" v="34" actId="948"/>
          <ac:spMkLst>
            <pc:docMk/>
            <pc:sldMk cId="2284919758" sldId="262"/>
            <ac:spMk id="3" creationId="{D97C3025-9482-0753-3832-728ED6C83232}"/>
          </ac:spMkLst>
        </pc:spChg>
        <pc:spChg chg="mod ord">
          <ac:chgData name="Daniel Richardson" userId="b12f1a219faba2ab" providerId="LiveId" clId="{8BA5518D-353D-4355-B8DB-B6EDD098634B}" dt="2024-06-26T08:02:39.381" v="3" actId="700"/>
          <ac:spMkLst>
            <pc:docMk/>
            <pc:sldMk cId="2284919758" sldId="262"/>
            <ac:spMk id="6" creationId="{FCDF00AB-9705-8A7C-C4BE-0CAF2033D468}"/>
          </ac:spMkLst>
        </pc:spChg>
        <pc:picChg chg="mod ord">
          <ac:chgData name="Daniel Richardson" userId="b12f1a219faba2ab" providerId="LiveId" clId="{8BA5518D-353D-4355-B8DB-B6EDD098634B}" dt="2024-06-26T08:02:39.381" v="3" actId="700"/>
          <ac:picMkLst>
            <pc:docMk/>
            <pc:sldMk cId="2284919758" sldId="262"/>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288380068" sldId="263"/>
        </pc:sldMkLst>
        <pc:spChg chg="mod ord">
          <ac:chgData name="Daniel Richardson" userId="b12f1a219faba2ab" providerId="LiveId" clId="{8BA5518D-353D-4355-B8DB-B6EDD098634B}" dt="2024-06-26T08:02:39.381" v="3" actId="700"/>
          <ac:spMkLst>
            <pc:docMk/>
            <pc:sldMk cId="288380068" sldId="263"/>
            <ac:spMk id="3" creationId="{D97C3025-9482-0753-3832-728ED6C83232}"/>
          </ac:spMkLst>
        </pc:spChg>
        <pc:spChg chg="add mod">
          <ac:chgData name="Daniel Richardson" userId="b12f1a219faba2ab" providerId="LiveId" clId="{8BA5518D-353D-4355-B8DB-B6EDD098634B}" dt="2024-06-26T08:02:46.007" v="5" actId="478"/>
          <ac:spMkLst>
            <pc:docMk/>
            <pc:sldMk cId="288380068" sldId="263"/>
            <ac:spMk id="4" creationId="{1BAF10C2-C85C-41C7-ED2F-A24597606018}"/>
          </ac:spMkLst>
        </pc:spChg>
        <pc:spChg chg="mod ord">
          <ac:chgData name="Daniel Richardson" userId="b12f1a219faba2ab" providerId="LiveId" clId="{8BA5518D-353D-4355-B8DB-B6EDD098634B}" dt="2024-06-26T08:02:39.381" v="3" actId="700"/>
          <ac:spMkLst>
            <pc:docMk/>
            <pc:sldMk cId="288380068" sldId="263"/>
            <ac:spMk id="6" creationId="{FCDF00AB-9705-8A7C-C4BE-0CAF2033D468}"/>
          </ac:spMkLst>
        </pc:spChg>
        <pc:picChg chg="del mod ord">
          <ac:chgData name="Daniel Richardson" userId="b12f1a219faba2ab" providerId="LiveId" clId="{8BA5518D-353D-4355-B8DB-B6EDD098634B}" dt="2024-06-26T08:02:46.007" v="5" actId="478"/>
          <ac:picMkLst>
            <pc:docMk/>
            <pc:sldMk cId="288380068" sldId="263"/>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729373880" sldId="264"/>
        </pc:sldMkLst>
        <pc:spChg chg="mod ord">
          <ac:chgData name="Daniel Richardson" userId="b12f1a219faba2ab" providerId="LiveId" clId="{8BA5518D-353D-4355-B8DB-B6EDD098634B}" dt="2024-06-26T08:02:39.381" v="3" actId="700"/>
          <ac:spMkLst>
            <pc:docMk/>
            <pc:sldMk cId="729373880" sldId="264"/>
            <ac:spMk id="3" creationId="{D97C3025-9482-0753-3832-728ED6C83232}"/>
          </ac:spMkLst>
        </pc:spChg>
        <pc:spChg chg="add mod">
          <ac:chgData name="Daniel Richardson" userId="b12f1a219faba2ab" providerId="LiveId" clId="{8BA5518D-353D-4355-B8DB-B6EDD098634B}" dt="2024-06-26T08:02:47.283" v="6" actId="478"/>
          <ac:spMkLst>
            <pc:docMk/>
            <pc:sldMk cId="729373880" sldId="264"/>
            <ac:spMk id="4" creationId="{29242D1A-B42D-97A2-1835-0C60FB02D50B}"/>
          </ac:spMkLst>
        </pc:spChg>
        <pc:spChg chg="mod ord">
          <ac:chgData name="Daniel Richardson" userId="b12f1a219faba2ab" providerId="LiveId" clId="{8BA5518D-353D-4355-B8DB-B6EDD098634B}" dt="2024-06-26T08:02:39.381" v="3" actId="700"/>
          <ac:spMkLst>
            <pc:docMk/>
            <pc:sldMk cId="729373880" sldId="264"/>
            <ac:spMk id="6" creationId="{FCDF00AB-9705-8A7C-C4BE-0CAF2033D468}"/>
          </ac:spMkLst>
        </pc:spChg>
        <pc:picChg chg="del mod ord">
          <ac:chgData name="Daniel Richardson" userId="b12f1a219faba2ab" providerId="LiveId" clId="{8BA5518D-353D-4355-B8DB-B6EDD098634B}" dt="2024-06-26T08:02:47.283" v="6" actId="478"/>
          <ac:picMkLst>
            <pc:docMk/>
            <pc:sldMk cId="729373880" sldId="264"/>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3017414574" sldId="272"/>
        </pc:sldMkLst>
        <pc:spChg chg="mod ord">
          <ac:chgData name="Daniel Richardson" userId="b12f1a219faba2ab" providerId="LiveId" clId="{8BA5518D-353D-4355-B8DB-B6EDD098634B}" dt="2024-06-26T08:02:39.381" v="3" actId="700"/>
          <ac:spMkLst>
            <pc:docMk/>
            <pc:sldMk cId="3017414574" sldId="272"/>
            <ac:spMk id="3" creationId="{D97C3025-9482-0753-3832-728ED6C83232}"/>
          </ac:spMkLst>
        </pc:spChg>
        <pc:spChg chg="add mod">
          <ac:chgData name="Daniel Richardson" userId="b12f1a219faba2ab" providerId="LiveId" clId="{8BA5518D-353D-4355-B8DB-B6EDD098634B}" dt="2024-06-26T08:02:44.471" v="4" actId="478"/>
          <ac:spMkLst>
            <pc:docMk/>
            <pc:sldMk cId="3017414574" sldId="272"/>
            <ac:spMk id="4" creationId="{1BBDA9EA-F876-8EF6-7F66-9FCF9D327434}"/>
          </ac:spMkLst>
        </pc:spChg>
        <pc:spChg chg="mod ord">
          <ac:chgData name="Daniel Richardson" userId="b12f1a219faba2ab" providerId="LiveId" clId="{8BA5518D-353D-4355-B8DB-B6EDD098634B}" dt="2024-06-26T08:02:39.381" v="3" actId="700"/>
          <ac:spMkLst>
            <pc:docMk/>
            <pc:sldMk cId="3017414574" sldId="272"/>
            <ac:spMk id="6" creationId="{FCDF00AB-9705-8A7C-C4BE-0CAF2033D468}"/>
          </ac:spMkLst>
        </pc:spChg>
        <pc:picChg chg="del mod ord">
          <ac:chgData name="Daniel Richardson" userId="b12f1a219faba2ab" providerId="LiveId" clId="{8BA5518D-353D-4355-B8DB-B6EDD098634B}" dt="2024-06-26T08:02:44.471" v="4" actId="478"/>
          <ac:picMkLst>
            <pc:docMk/>
            <pc:sldMk cId="3017414574" sldId="272"/>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182059961" sldId="273"/>
        </pc:sldMkLst>
        <pc:spChg chg="mod ord">
          <ac:chgData name="Daniel Richardson" userId="b12f1a219faba2ab" providerId="LiveId" clId="{8BA5518D-353D-4355-B8DB-B6EDD098634B}" dt="2024-06-26T08:02:39.381" v="3" actId="700"/>
          <ac:spMkLst>
            <pc:docMk/>
            <pc:sldMk cId="182059961" sldId="273"/>
            <ac:spMk id="3" creationId="{D97C3025-9482-0753-3832-728ED6C83232}"/>
          </ac:spMkLst>
        </pc:spChg>
        <pc:spChg chg="add mod">
          <ac:chgData name="Daniel Richardson" userId="b12f1a219faba2ab" providerId="LiveId" clId="{8BA5518D-353D-4355-B8DB-B6EDD098634B}" dt="2024-06-26T08:02:48.907" v="7" actId="478"/>
          <ac:spMkLst>
            <pc:docMk/>
            <pc:sldMk cId="182059961" sldId="273"/>
            <ac:spMk id="4" creationId="{A322A1BD-3649-0085-6297-90DD37ECF8B1}"/>
          </ac:spMkLst>
        </pc:spChg>
        <pc:spChg chg="mod ord">
          <ac:chgData name="Daniel Richardson" userId="b12f1a219faba2ab" providerId="LiveId" clId="{8BA5518D-353D-4355-B8DB-B6EDD098634B}" dt="2024-06-26T08:02:39.381" v="3" actId="700"/>
          <ac:spMkLst>
            <pc:docMk/>
            <pc:sldMk cId="182059961" sldId="273"/>
            <ac:spMk id="6" creationId="{FCDF00AB-9705-8A7C-C4BE-0CAF2033D468}"/>
          </ac:spMkLst>
        </pc:spChg>
        <pc:picChg chg="del mod ord">
          <ac:chgData name="Daniel Richardson" userId="b12f1a219faba2ab" providerId="LiveId" clId="{8BA5518D-353D-4355-B8DB-B6EDD098634B}" dt="2024-06-26T08:02:48.907" v="7" actId="478"/>
          <ac:picMkLst>
            <pc:docMk/>
            <pc:sldMk cId="182059961" sldId="273"/>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3644070950" sldId="274"/>
        </pc:sldMkLst>
        <pc:spChg chg="mod ord">
          <ac:chgData name="Daniel Richardson" userId="b12f1a219faba2ab" providerId="LiveId" clId="{8BA5518D-353D-4355-B8DB-B6EDD098634B}" dt="2024-06-26T08:02:39.381" v="3" actId="700"/>
          <ac:spMkLst>
            <pc:docMk/>
            <pc:sldMk cId="3644070950" sldId="274"/>
            <ac:spMk id="3" creationId="{D97C3025-9482-0753-3832-728ED6C83232}"/>
          </ac:spMkLst>
        </pc:spChg>
        <pc:spChg chg="add mod">
          <ac:chgData name="Daniel Richardson" userId="b12f1a219faba2ab" providerId="LiveId" clId="{8BA5518D-353D-4355-B8DB-B6EDD098634B}" dt="2024-06-26T08:02:50.152" v="8" actId="478"/>
          <ac:spMkLst>
            <pc:docMk/>
            <pc:sldMk cId="3644070950" sldId="274"/>
            <ac:spMk id="4" creationId="{D7834D1E-7132-C026-4BF9-40B47D89C9B2}"/>
          </ac:spMkLst>
        </pc:spChg>
        <pc:spChg chg="mod ord">
          <ac:chgData name="Daniel Richardson" userId="b12f1a219faba2ab" providerId="LiveId" clId="{8BA5518D-353D-4355-B8DB-B6EDD098634B}" dt="2024-06-26T08:02:39.381" v="3" actId="700"/>
          <ac:spMkLst>
            <pc:docMk/>
            <pc:sldMk cId="3644070950" sldId="274"/>
            <ac:spMk id="6" creationId="{FCDF00AB-9705-8A7C-C4BE-0CAF2033D468}"/>
          </ac:spMkLst>
        </pc:spChg>
        <pc:picChg chg="del mod ord">
          <ac:chgData name="Daniel Richardson" userId="b12f1a219faba2ab" providerId="LiveId" clId="{8BA5518D-353D-4355-B8DB-B6EDD098634B}" dt="2024-06-26T08:02:50.152" v="8" actId="478"/>
          <ac:picMkLst>
            <pc:docMk/>
            <pc:sldMk cId="3644070950" sldId="274"/>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4140066950" sldId="275"/>
        </pc:sldMkLst>
        <pc:spChg chg="mod ord">
          <ac:chgData name="Daniel Richardson" userId="b12f1a219faba2ab" providerId="LiveId" clId="{8BA5518D-353D-4355-B8DB-B6EDD098634B}" dt="2024-06-26T08:02:39.381" v="3" actId="700"/>
          <ac:spMkLst>
            <pc:docMk/>
            <pc:sldMk cId="4140066950" sldId="275"/>
            <ac:spMk id="3" creationId="{D97C3025-9482-0753-3832-728ED6C83232}"/>
          </ac:spMkLst>
        </pc:spChg>
        <pc:spChg chg="add mod">
          <ac:chgData name="Daniel Richardson" userId="b12f1a219faba2ab" providerId="LiveId" clId="{8BA5518D-353D-4355-B8DB-B6EDD098634B}" dt="2024-06-26T08:02:51.707" v="9" actId="478"/>
          <ac:spMkLst>
            <pc:docMk/>
            <pc:sldMk cId="4140066950" sldId="275"/>
            <ac:spMk id="4" creationId="{6D9BBE40-ADF2-1F11-927A-E87B26DE5587}"/>
          </ac:spMkLst>
        </pc:spChg>
        <pc:spChg chg="mod ord">
          <ac:chgData name="Daniel Richardson" userId="b12f1a219faba2ab" providerId="LiveId" clId="{8BA5518D-353D-4355-B8DB-B6EDD098634B}" dt="2024-06-26T08:02:39.381" v="3" actId="700"/>
          <ac:spMkLst>
            <pc:docMk/>
            <pc:sldMk cId="4140066950" sldId="275"/>
            <ac:spMk id="6" creationId="{FCDF00AB-9705-8A7C-C4BE-0CAF2033D468}"/>
          </ac:spMkLst>
        </pc:spChg>
        <pc:picChg chg="del mod ord">
          <ac:chgData name="Daniel Richardson" userId="b12f1a219faba2ab" providerId="LiveId" clId="{8BA5518D-353D-4355-B8DB-B6EDD098634B}" dt="2024-06-26T08:02:51.707" v="9" actId="478"/>
          <ac:picMkLst>
            <pc:docMk/>
            <pc:sldMk cId="4140066950" sldId="275"/>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1213597941" sldId="278"/>
        </pc:sldMkLst>
        <pc:spChg chg="mod ord">
          <ac:chgData name="Daniel Richardson" userId="b12f1a219faba2ab" providerId="LiveId" clId="{8BA5518D-353D-4355-B8DB-B6EDD098634B}" dt="2024-06-26T08:02:39.381" v="3" actId="700"/>
          <ac:spMkLst>
            <pc:docMk/>
            <pc:sldMk cId="1213597941" sldId="278"/>
            <ac:spMk id="3" creationId="{D97C3025-9482-0753-3832-728ED6C83232}"/>
          </ac:spMkLst>
        </pc:spChg>
        <pc:spChg chg="add mod">
          <ac:chgData name="Daniel Richardson" userId="b12f1a219faba2ab" providerId="LiveId" clId="{8BA5518D-353D-4355-B8DB-B6EDD098634B}" dt="2024-06-26T08:02:53.352" v="10" actId="478"/>
          <ac:spMkLst>
            <pc:docMk/>
            <pc:sldMk cId="1213597941" sldId="278"/>
            <ac:spMk id="4" creationId="{1F8CA831-62A8-2996-6D1C-6663D4B34A48}"/>
          </ac:spMkLst>
        </pc:spChg>
        <pc:spChg chg="mod ord">
          <ac:chgData name="Daniel Richardson" userId="b12f1a219faba2ab" providerId="LiveId" clId="{8BA5518D-353D-4355-B8DB-B6EDD098634B}" dt="2024-06-26T08:02:39.381" v="3" actId="700"/>
          <ac:spMkLst>
            <pc:docMk/>
            <pc:sldMk cId="1213597941" sldId="278"/>
            <ac:spMk id="6" creationId="{FCDF00AB-9705-8A7C-C4BE-0CAF2033D468}"/>
          </ac:spMkLst>
        </pc:spChg>
        <pc:picChg chg="del mod ord">
          <ac:chgData name="Daniel Richardson" userId="b12f1a219faba2ab" providerId="LiveId" clId="{8BA5518D-353D-4355-B8DB-B6EDD098634B}" dt="2024-06-26T08:02:53.352" v="10" actId="478"/>
          <ac:picMkLst>
            <pc:docMk/>
            <pc:sldMk cId="1213597941" sldId="278"/>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3877576055" sldId="279"/>
        </pc:sldMkLst>
        <pc:spChg chg="mod ord">
          <ac:chgData name="Daniel Richardson" userId="b12f1a219faba2ab" providerId="LiveId" clId="{8BA5518D-353D-4355-B8DB-B6EDD098634B}" dt="2024-06-26T08:02:39.381" v="3" actId="700"/>
          <ac:spMkLst>
            <pc:docMk/>
            <pc:sldMk cId="3877576055" sldId="279"/>
            <ac:spMk id="3" creationId="{D97C3025-9482-0753-3832-728ED6C83232}"/>
          </ac:spMkLst>
        </pc:spChg>
        <pc:spChg chg="add mod">
          <ac:chgData name="Daniel Richardson" userId="b12f1a219faba2ab" providerId="LiveId" clId="{8BA5518D-353D-4355-B8DB-B6EDD098634B}" dt="2024-06-26T08:02:54.976" v="11" actId="478"/>
          <ac:spMkLst>
            <pc:docMk/>
            <pc:sldMk cId="3877576055" sldId="279"/>
            <ac:spMk id="4" creationId="{9312D5DA-9BD1-78A0-9FED-B24ADC4050F9}"/>
          </ac:spMkLst>
        </pc:spChg>
        <pc:spChg chg="mod ord">
          <ac:chgData name="Daniel Richardson" userId="b12f1a219faba2ab" providerId="LiveId" clId="{8BA5518D-353D-4355-B8DB-B6EDD098634B}" dt="2024-06-26T08:02:39.381" v="3" actId="700"/>
          <ac:spMkLst>
            <pc:docMk/>
            <pc:sldMk cId="3877576055" sldId="279"/>
            <ac:spMk id="6" creationId="{FCDF00AB-9705-8A7C-C4BE-0CAF2033D468}"/>
          </ac:spMkLst>
        </pc:spChg>
        <pc:picChg chg="del mod ord">
          <ac:chgData name="Daniel Richardson" userId="b12f1a219faba2ab" providerId="LiveId" clId="{8BA5518D-353D-4355-B8DB-B6EDD098634B}" dt="2024-06-26T08:02:54.976" v="11" actId="478"/>
          <ac:picMkLst>
            <pc:docMk/>
            <pc:sldMk cId="3877576055" sldId="279"/>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2186438877" sldId="280"/>
        </pc:sldMkLst>
        <pc:spChg chg="mod ord">
          <ac:chgData name="Daniel Richardson" userId="b12f1a219faba2ab" providerId="LiveId" clId="{8BA5518D-353D-4355-B8DB-B6EDD098634B}" dt="2024-06-26T08:02:39.381" v="3" actId="700"/>
          <ac:spMkLst>
            <pc:docMk/>
            <pc:sldMk cId="2186438877" sldId="280"/>
            <ac:spMk id="3" creationId="{D97C3025-9482-0753-3832-728ED6C83232}"/>
          </ac:spMkLst>
        </pc:spChg>
        <pc:spChg chg="add mod">
          <ac:chgData name="Daniel Richardson" userId="b12f1a219faba2ab" providerId="LiveId" clId="{8BA5518D-353D-4355-B8DB-B6EDD098634B}" dt="2024-06-26T08:02:56.588" v="12" actId="478"/>
          <ac:spMkLst>
            <pc:docMk/>
            <pc:sldMk cId="2186438877" sldId="280"/>
            <ac:spMk id="4" creationId="{DB9FC88D-BDCF-D4CB-D45E-20E9B9F39C88}"/>
          </ac:spMkLst>
        </pc:spChg>
        <pc:spChg chg="mod ord">
          <ac:chgData name="Daniel Richardson" userId="b12f1a219faba2ab" providerId="LiveId" clId="{8BA5518D-353D-4355-B8DB-B6EDD098634B}" dt="2024-06-26T08:02:39.381" v="3" actId="700"/>
          <ac:spMkLst>
            <pc:docMk/>
            <pc:sldMk cId="2186438877" sldId="280"/>
            <ac:spMk id="6" creationId="{FCDF00AB-9705-8A7C-C4BE-0CAF2033D468}"/>
          </ac:spMkLst>
        </pc:spChg>
        <pc:picChg chg="del mod ord">
          <ac:chgData name="Daniel Richardson" userId="b12f1a219faba2ab" providerId="LiveId" clId="{8BA5518D-353D-4355-B8DB-B6EDD098634B}" dt="2024-06-26T08:02:56.588" v="12" actId="478"/>
          <ac:picMkLst>
            <pc:docMk/>
            <pc:sldMk cId="2186438877" sldId="280"/>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511290703" sldId="281"/>
        </pc:sldMkLst>
        <pc:spChg chg="mod ord">
          <ac:chgData name="Daniel Richardson" userId="b12f1a219faba2ab" providerId="LiveId" clId="{8BA5518D-353D-4355-B8DB-B6EDD098634B}" dt="2024-06-26T08:02:39.381" v="3" actId="700"/>
          <ac:spMkLst>
            <pc:docMk/>
            <pc:sldMk cId="511290703" sldId="281"/>
            <ac:spMk id="3" creationId="{D97C3025-9482-0753-3832-728ED6C83232}"/>
          </ac:spMkLst>
        </pc:spChg>
        <pc:spChg chg="add mod">
          <ac:chgData name="Daniel Richardson" userId="b12f1a219faba2ab" providerId="LiveId" clId="{8BA5518D-353D-4355-B8DB-B6EDD098634B}" dt="2024-06-26T08:02:58.154" v="13" actId="478"/>
          <ac:spMkLst>
            <pc:docMk/>
            <pc:sldMk cId="511290703" sldId="281"/>
            <ac:spMk id="4" creationId="{8F0901F9-6140-D064-B4DF-D932403D2025}"/>
          </ac:spMkLst>
        </pc:spChg>
        <pc:spChg chg="mod ord">
          <ac:chgData name="Daniel Richardson" userId="b12f1a219faba2ab" providerId="LiveId" clId="{8BA5518D-353D-4355-B8DB-B6EDD098634B}" dt="2024-06-26T08:02:39.381" v="3" actId="700"/>
          <ac:spMkLst>
            <pc:docMk/>
            <pc:sldMk cId="511290703" sldId="281"/>
            <ac:spMk id="6" creationId="{FCDF00AB-9705-8A7C-C4BE-0CAF2033D468}"/>
          </ac:spMkLst>
        </pc:spChg>
        <pc:picChg chg="del mod ord">
          <ac:chgData name="Daniel Richardson" userId="b12f1a219faba2ab" providerId="LiveId" clId="{8BA5518D-353D-4355-B8DB-B6EDD098634B}" dt="2024-06-26T08:02:58.154" v="13" actId="478"/>
          <ac:picMkLst>
            <pc:docMk/>
            <pc:sldMk cId="511290703" sldId="281"/>
            <ac:picMk id="8" creationId="{30F50B50-B83A-93C4-4EAA-396832E1CC55}"/>
          </ac:picMkLst>
        </pc:picChg>
      </pc:sldChg>
      <pc:sldChg chg="modSp mod modClrScheme chgLayout">
        <pc:chgData name="Daniel Richardson" userId="b12f1a219faba2ab" providerId="LiveId" clId="{8BA5518D-353D-4355-B8DB-B6EDD098634B}" dt="2024-06-26T08:16:03.612" v="470" actId="20577"/>
        <pc:sldMkLst>
          <pc:docMk/>
          <pc:sldMk cId="2255098656" sldId="282"/>
        </pc:sldMkLst>
        <pc:spChg chg="mod ord">
          <ac:chgData name="Daniel Richardson" userId="b12f1a219faba2ab" providerId="LiveId" clId="{8BA5518D-353D-4355-B8DB-B6EDD098634B}" dt="2024-06-26T08:16:03.612" v="470" actId="20577"/>
          <ac:spMkLst>
            <pc:docMk/>
            <pc:sldMk cId="2255098656" sldId="282"/>
            <ac:spMk id="3" creationId="{D97C3025-9482-0753-3832-728ED6C83232}"/>
          </ac:spMkLst>
        </pc:spChg>
        <pc:spChg chg="mod ord">
          <ac:chgData name="Daniel Richardson" userId="b12f1a219faba2ab" providerId="LiveId" clId="{8BA5518D-353D-4355-B8DB-B6EDD098634B}" dt="2024-06-26T08:02:39.381" v="3" actId="700"/>
          <ac:spMkLst>
            <pc:docMk/>
            <pc:sldMk cId="2255098656" sldId="282"/>
            <ac:spMk id="6" creationId="{FCDF00AB-9705-8A7C-C4BE-0CAF2033D468}"/>
          </ac:spMkLst>
        </pc:spChg>
        <pc:picChg chg="mod ord">
          <ac:chgData name="Daniel Richardson" userId="b12f1a219faba2ab" providerId="LiveId" clId="{8BA5518D-353D-4355-B8DB-B6EDD098634B}" dt="2024-06-26T08:02:39.381" v="3" actId="700"/>
          <ac:picMkLst>
            <pc:docMk/>
            <pc:sldMk cId="2255098656" sldId="282"/>
            <ac:picMk id="8" creationId="{30F50B50-B83A-93C4-4EAA-396832E1CC55}"/>
          </ac:picMkLst>
        </pc:picChg>
      </pc:sldChg>
      <pc:sldChg chg="modSp add mod">
        <pc:chgData name="Daniel Richardson" userId="b12f1a219faba2ab" providerId="LiveId" clId="{8BA5518D-353D-4355-B8DB-B6EDD098634B}" dt="2024-06-26T08:08:09.848" v="158" actId="6549"/>
        <pc:sldMkLst>
          <pc:docMk/>
          <pc:sldMk cId="207115781" sldId="283"/>
        </pc:sldMkLst>
        <pc:spChg chg="mod">
          <ac:chgData name="Daniel Richardson" userId="b12f1a219faba2ab" providerId="LiveId" clId="{8BA5518D-353D-4355-B8DB-B6EDD098634B}" dt="2024-06-26T08:08:09.848" v="158" actId="6549"/>
          <ac:spMkLst>
            <pc:docMk/>
            <pc:sldMk cId="207115781" sldId="283"/>
            <ac:spMk id="3" creationId="{D97C3025-9482-0753-3832-728ED6C83232}"/>
          </ac:spMkLst>
        </pc:spChg>
        <pc:spChg chg="mod">
          <ac:chgData name="Daniel Richardson" userId="b12f1a219faba2ab" providerId="LiveId" clId="{8BA5518D-353D-4355-B8DB-B6EDD098634B}" dt="2024-06-26T08:07:15.336" v="129"/>
          <ac:spMkLst>
            <pc:docMk/>
            <pc:sldMk cId="207115781" sldId="283"/>
            <ac:spMk id="6" creationId="{FCDF00AB-9705-8A7C-C4BE-0CAF2033D468}"/>
          </ac:spMkLst>
        </pc:spChg>
        <pc:picChg chg="mod">
          <ac:chgData name="Daniel Richardson" userId="b12f1a219faba2ab" providerId="LiveId" clId="{8BA5518D-353D-4355-B8DB-B6EDD098634B}" dt="2024-06-26T08:07:20.243" v="130" actId="14826"/>
          <ac:picMkLst>
            <pc:docMk/>
            <pc:sldMk cId="207115781" sldId="283"/>
            <ac:picMk id="9" creationId="{F1E22C4E-E3FC-6EEA-0E6F-6E3BC89D6C01}"/>
          </ac:picMkLst>
        </pc:picChg>
      </pc:sldChg>
      <pc:sldChg chg="modSp add mod">
        <pc:chgData name="Daniel Richardson" userId="b12f1a219faba2ab" providerId="LiveId" clId="{8BA5518D-353D-4355-B8DB-B6EDD098634B}" dt="2024-06-26T08:10:08.037" v="312"/>
        <pc:sldMkLst>
          <pc:docMk/>
          <pc:sldMk cId="2209996391" sldId="284"/>
        </pc:sldMkLst>
        <pc:spChg chg="mod">
          <ac:chgData name="Daniel Richardson" userId="b12f1a219faba2ab" providerId="LiveId" clId="{8BA5518D-353D-4355-B8DB-B6EDD098634B}" dt="2024-06-26T08:10:08.037" v="312"/>
          <ac:spMkLst>
            <pc:docMk/>
            <pc:sldMk cId="2209996391" sldId="284"/>
            <ac:spMk id="3" creationId="{D97C3025-9482-0753-3832-728ED6C83232}"/>
          </ac:spMkLst>
        </pc:spChg>
        <pc:spChg chg="mod">
          <ac:chgData name="Daniel Richardson" userId="b12f1a219faba2ab" providerId="LiveId" clId="{8BA5518D-353D-4355-B8DB-B6EDD098634B}" dt="2024-06-26T08:08:23.104" v="163" actId="20577"/>
          <ac:spMkLst>
            <pc:docMk/>
            <pc:sldMk cId="2209996391" sldId="284"/>
            <ac:spMk id="6" creationId="{FCDF00AB-9705-8A7C-C4BE-0CAF2033D468}"/>
          </ac:spMkLst>
        </pc:spChg>
        <pc:picChg chg="mod">
          <ac:chgData name="Daniel Richardson" userId="b12f1a219faba2ab" providerId="LiveId" clId="{8BA5518D-353D-4355-B8DB-B6EDD098634B}" dt="2024-06-26T08:08:28.010" v="164" actId="14826"/>
          <ac:picMkLst>
            <pc:docMk/>
            <pc:sldMk cId="2209996391" sldId="284"/>
            <ac:picMk id="9" creationId="{F1E22C4E-E3FC-6EEA-0E6F-6E3BC89D6C01}"/>
          </ac:picMkLst>
        </pc:picChg>
      </pc:sldChg>
      <pc:sldChg chg="modSp add mod">
        <pc:chgData name="Daniel Richardson" userId="b12f1a219faba2ab" providerId="LiveId" clId="{8BA5518D-353D-4355-B8DB-B6EDD098634B}" dt="2024-06-26T08:11:46.939" v="371" actId="20577"/>
        <pc:sldMkLst>
          <pc:docMk/>
          <pc:sldMk cId="1880997113" sldId="285"/>
        </pc:sldMkLst>
        <pc:spChg chg="mod">
          <ac:chgData name="Daniel Richardson" userId="b12f1a219faba2ab" providerId="LiveId" clId="{8BA5518D-353D-4355-B8DB-B6EDD098634B}" dt="2024-06-26T08:11:46.939" v="371" actId="20577"/>
          <ac:spMkLst>
            <pc:docMk/>
            <pc:sldMk cId="1880997113" sldId="285"/>
            <ac:spMk id="3" creationId="{D97C3025-9482-0753-3832-728ED6C83232}"/>
          </ac:spMkLst>
        </pc:spChg>
        <pc:spChg chg="mod">
          <ac:chgData name="Daniel Richardson" userId="b12f1a219faba2ab" providerId="LiveId" clId="{8BA5518D-353D-4355-B8DB-B6EDD098634B}" dt="2024-06-26T08:10:23.885" v="315"/>
          <ac:spMkLst>
            <pc:docMk/>
            <pc:sldMk cId="1880997113" sldId="285"/>
            <ac:spMk id="6" creationId="{FCDF00AB-9705-8A7C-C4BE-0CAF2033D468}"/>
          </ac:spMkLst>
        </pc:spChg>
        <pc:picChg chg="mod">
          <ac:chgData name="Daniel Richardson" userId="b12f1a219faba2ab" providerId="LiveId" clId="{8BA5518D-353D-4355-B8DB-B6EDD098634B}" dt="2024-06-26T08:10:19.609" v="314" actId="14826"/>
          <ac:picMkLst>
            <pc:docMk/>
            <pc:sldMk cId="1880997113" sldId="285"/>
            <ac:picMk id="9" creationId="{F1E22C4E-E3FC-6EEA-0E6F-6E3BC89D6C01}"/>
          </ac:picMkLst>
        </pc:picChg>
      </pc:sldChg>
      <pc:sldChg chg="delSp modSp add mod">
        <pc:chgData name="Daniel Richardson" userId="b12f1a219faba2ab" providerId="LiveId" clId="{8BA5518D-353D-4355-B8DB-B6EDD098634B}" dt="2024-06-26T08:11:53.140" v="374" actId="20577"/>
        <pc:sldMkLst>
          <pc:docMk/>
          <pc:sldMk cId="2693694686" sldId="286"/>
        </pc:sldMkLst>
        <pc:spChg chg="mod">
          <ac:chgData name="Daniel Richardson" userId="b12f1a219faba2ab" providerId="LiveId" clId="{8BA5518D-353D-4355-B8DB-B6EDD098634B}" dt="2024-06-26T08:11:53.140" v="374" actId="20577"/>
          <ac:spMkLst>
            <pc:docMk/>
            <pc:sldMk cId="2693694686" sldId="286"/>
            <ac:spMk id="3" creationId="{D97C3025-9482-0753-3832-728ED6C83232}"/>
          </ac:spMkLst>
        </pc:spChg>
        <pc:picChg chg="del">
          <ac:chgData name="Daniel Richardson" userId="b12f1a219faba2ab" providerId="LiveId" clId="{8BA5518D-353D-4355-B8DB-B6EDD098634B}" dt="2024-06-26T08:11:42.712" v="369" actId="478"/>
          <ac:picMkLst>
            <pc:docMk/>
            <pc:sldMk cId="2693694686" sldId="286"/>
            <ac:picMk id="9" creationId="{F1E22C4E-E3FC-6EEA-0E6F-6E3BC89D6C01}"/>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6906F2B1-3C5C-46E3-9158-B27AB76BCE16}" type="datetimeFigureOut">
              <a:rPr lang="en-GB" smtClean="0"/>
              <a:t>01/08/2024</a:t>
            </a:fld>
            <a:endParaRPr lang="en-GB"/>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544486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82724957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6906F2B1-3C5C-46E3-9158-B27AB76BCE16}" type="datetimeFigureOut">
              <a:rPr lang="en-GB" smtClean="0"/>
              <a:t>01/08/2024</a:t>
            </a:fld>
            <a:endParaRPr lang="en-GB"/>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225211898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06F2B1-3C5C-46E3-9158-B27AB76BCE16}" type="datetimeFigureOut">
              <a:rPr lang="en-GB" smtClean="0"/>
              <a:t>01/08/2024</a:t>
            </a:fld>
            <a:endParaRPr lang="en-GB"/>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EAEDB4-61B4-4241-BEB5-68F1D70E3D68}" type="slidenum">
              <a:rPr lang="en-GB" smtClean="0"/>
              <a:t>‹#›</a:t>
            </a:fld>
            <a:endParaRPr lang="en-GB"/>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845783714"/>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B4AE9-C1CD-EC50-EC02-D87EA1BF1B86}"/>
              </a:ext>
            </a:extLst>
          </p:cNvPr>
          <p:cNvSpPr>
            <a:spLocks noGrp="1"/>
          </p:cNvSpPr>
          <p:nvPr>
            <p:ph type="ctrTitle"/>
          </p:nvPr>
        </p:nvSpPr>
        <p:spPr/>
        <p:txBody>
          <a:bodyPr/>
          <a:lstStyle/>
          <a:p>
            <a:r>
              <a:rPr lang="en-GB" dirty="0"/>
              <a:t>How External Threats Occur</a:t>
            </a:r>
          </a:p>
        </p:txBody>
      </p:sp>
      <p:sp>
        <p:nvSpPr>
          <p:cNvPr id="3" name="Subtitle 2">
            <a:extLst>
              <a:ext uri="{FF2B5EF4-FFF2-40B4-BE49-F238E27FC236}">
                <a16:creationId xmlns:a16="http://schemas.microsoft.com/office/drawing/2014/main" id="{9F96D569-B9CE-80A9-05EF-80646FA79498}"/>
              </a:ext>
            </a:extLst>
          </p:cNvPr>
          <p:cNvSpPr>
            <a:spLocks noGrp="1"/>
          </p:cNvSpPr>
          <p:nvPr>
            <p:ph type="subTitle" idx="1"/>
          </p:nvPr>
        </p:nvSpPr>
        <p:spPr/>
        <p:txBody>
          <a:bodyPr/>
          <a:lstStyle/>
          <a:p>
            <a:r>
              <a:rPr lang="en-GB" dirty="0"/>
              <a:t>Cyber Security &amp; Incident Management</a:t>
            </a:r>
          </a:p>
        </p:txBody>
      </p:sp>
    </p:spTree>
    <p:extLst>
      <p:ext uri="{BB962C8B-B14F-4D97-AF65-F5344CB8AC3E}">
        <p14:creationId xmlns:p14="http://schemas.microsoft.com/office/powerpoint/2010/main" val="21011407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Sabotage</a:t>
            </a:r>
          </a:p>
        </p:txBody>
      </p:sp>
      <p:pic>
        <p:nvPicPr>
          <p:cNvPr id="4" name="Picture Placeholder 3">
            <a:extLst>
              <a:ext uri="{FF2B5EF4-FFF2-40B4-BE49-F238E27FC236}">
                <a16:creationId xmlns:a16="http://schemas.microsoft.com/office/drawing/2014/main" id="{C5AA217B-EC3D-FDCB-58FF-D334B5BD0A4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GB" dirty="0"/>
              <a:t>Sabotage is a general term that describes an activity used to deliberately disrupt services, typically through the use of:</a:t>
            </a:r>
          </a:p>
          <a:p>
            <a:pPr marL="285750" indent="-285750" rtl="0">
              <a:lnSpc>
                <a:spcPct val="150000"/>
              </a:lnSpc>
              <a:spcBef>
                <a:spcPts val="1200"/>
              </a:spcBef>
              <a:spcAft>
                <a:spcPts val="0"/>
              </a:spcAft>
              <a:buFont typeface="Arial" panose="020B0604020202020204" pitchFamily="34" charset="0"/>
              <a:buChar char="•"/>
            </a:pPr>
            <a:r>
              <a:rPr lang="en-GB" dirty="0"/>
              <a:t>Denial of service attacks</a:t>
            </a:r>
          </a:p>
          <a:p>
            <a:pPr marL="285750" indent="-285750" rtl="0">
              <a:lnSpc>
                <a:spcPct val="150000"/>
              </a:lnSpc>
              <a:spcBef>
                <a:spcPts val="1200"/>
              </a:spcBef>
              <a:spcAft>
                <a:spcPts val="0"/>
              </a:spcAft>
              <a:buFont typeface="Arial" panose="020B0604020202020204" pitchFamily="34" charset="0"/>
              <a:buChar char="•"/>
            </a:pPr>
            <a:r>
              <a:rPr lang="en-GB" dirty="0"/>
              <a:t>Distributing malware</a:t>
            </a:r>
          </a:p>
          <a:p>
            <a:pPr marL="285750" indent="-285750" rtl="0">
              <a:lnSpc>
                <a:spcPct val="150000"/>
              </a:lnSpc>
              <a:spcBef>
                <a:spcPts val="1200"/>
              </a:spcBef>
              <a:spcAft>
                <a:spcPts val="0"/>
              </a:spcAft>
              <a:buFont typeface="Arial" panose="020B0604020202020204" pitchFamily="34" charset="0"/>
              <a:buChar char="•"/>
            </a:pPr>
            <a:r>
              <a:rPr lang="en-GB" dirty="0"/>
              <a:t>Physically destroy computer equipment.</a:t>
            </a:r>
          </a:p>
          <a:p>
            <a:pPr rtl="0">
              <a:lnSpc>
                <a:spcPct val="150000"/>
              </a:lnSpc>
              <a:spcBef>
                <a:spcPts val="1200"/>
              </a:spcBef>
              <a:spcAft>
                <a:spcPts val="0"/>
              </a:spcAft>
            </a:pPr>
            <a:r>
              <a:rPr lang="en-GB" dirty="0"/>
              <a:t>This can be carried out by individuals, terrorist organisations, companies or governments.</a:t>
            </a:r>
          </a:p>
          <a:p>
            <a:pPr rtl="0">
              <a:lnSpc>
                <a:spcPct val="150000"/>
              </a:lnSpc>
              <a:spcBef>
                <a:spcPts val="1200"/>
              </a:spcBef>
              <a:spcAft>
                <a:spcPts val="0"/>
              </a:spcAft>
            </a:pPr>
            <a:r>
              <a:rPr lang="en-GB" dirty="0"/>
              <a:t>However, unlike hacking, which may be more about gaining information or nuisance purposes, sabotage is specifically malicious, with the goal of causing damage.</a:t>
            </a:r>
          </a:p>
          <a:p>
            <a:pPr rtl="0">
              <a:lnSpc>
                <a:spcPct val="150000"/>
              </a:lnSpc>
              <a:spcBef>
                <a:spcPts val="1200"/>
              </a:spcBef>
              <a:spcAft>
                <a:spcPts val="0"/>
              </a:spcAft>
            </a:pPr>
            <a:r>
              <a:rPr lang="en-GB" dirty="0"/>
              <a:t>This is clearly intended to hinder the victim's ability to perform normal functions. If proper recovery procedures have not been implemented by those harmed, this can have a catastrophic impact.</a:t>
            </a:r>
            <a:endParaRPr lang="en-US" dirty="0"/>
          </a:p>
        </p:txBody>
      </p:sp>
    </p:spTree>
    <p:extLst>
      <p:ext uri="{BB962C8B-B14F-4D97-AF65-F5344CB8AC3E}">
        <p14:creationId xmlns:p14="http://schemas.microsoft.com/office/powerpoint/2010/main" val="8256060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Social Engineering</a:t>
            </a:r>
          </a:p>
        </p:txBody>
      </p:sp>
      <p:pic>
        <p:nvPicPr>
          <p:cNvPr id="4" name="Picture Placeholder 3">
            <a:extLst>
              <a:ext uri="{FF2B5EF4-FFF2-40B4-BE49-F238E27FC236}">
                <a16:creationId xmlns:a16="http://schemas.microsoft.com/office/drawing/2014/main" id="{8EF3BE05-7CA9-83F0-5A17-E336876EE57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3" b="3"/>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US" dirty="0"/>
              <a:t>Social engineering allows attackers to access a system without using technical hacking techniques. Instead, it uses human psychology and social techniques to manipulate individuals into handing over private information.</a:t>
            </a:r>
          </a:p>
          <a:p>
            <a:pPr rtl="0">
              <a:lnSpc>
                <a:spcPct val="150000"/>
              </a:lnSpc>
              <a:spcBef>
                <a:spcPts val="1200"/>
              </a:spcBef>
              <a:spcAft>
                <a:spcPts val="0"/>
              </a:spcAft>
            </a:pPr>
            <a:r>
              <a:rPr lang="en-US" dirty="0"/>
              <a:t>Social engineering doesn’t even need to involve technology; it can be done face-to-face, by letter, or over the phone.</a:t>
            </a:r>
          </a:p>
          <a:p>
            <a:pPr>
              <a:lnSpc>
                <a:spcPct val="150000"/>
              </a:lnSpc>
              <a:spcBef>
                <a:spcPts val="1200"/>
              </a:spcBef>
              <a:spcAft>
                <a:spcPts val="0"/>
              </a:spcAft>
            </a:pPr>
            <a:r>
              <a:rPr lang="en-US" dirty="0"/>
              <a:t>Two common examples of social engineering are:</a:t>
            </a:r>
          </a:p>
          <a:p>
            <a:pPr marL="285750" indent="-285750" rtl="0">
              <a:lnSpc>
                <a:spcPct val="150000"/>
              </a:lnSpc>
              <a:spcBef>
                <a:spcPts val="1200"/>
              </a:spcBef>
              <a:spcAft>
                <a:spcPts val="0"/>
              </a:spcAft>
              <a:buFont typeface="Arial" panose="020B0604020202020204" pitchFamily="34" charset="0"/>
              <a:buChar char="•"/>
            </a:pPr>
            <a:r>
              <a:rPr lang="en-US" dirty="0"/>
              <a:t>Phishing</a:t>
            </a:r>
          </a:p>
          <a:p>
            <a:pPr marL="285750" indent="-285750" rtl="0">
              <a:lnSpc>
                <a:spcPct val="150000"/>
              </a:lnSpc>
              <a:spcBef>
                <a:spcPts val="1200"/>
              </a:spcBef>
              <a:spcAft>
                <a:spcPts val="0"/>
              </a:spcAft>
              <a:buFont typeface="Arial" panose="020B0604020202020204" pitchFamily="34" charset="0"/>
              <a:buChar char="•"/>
            </a:pPr>
            <a:r>
              <a:rPr lang="en-US" dirty="0"/>
              <a:t>Shoulder surfing</a:t>
            </a:r>
          </a:p>
          <a:p>
            <a:pPr rtl="0">
              <a:lnSpc>
                <a:spcPct val="150000"/>
              </a:lnSpc>
              <a:spcBef>
                <a:spcPts val="1200"/>
              </a:spcBef>
              <a:spcAft>
                <a:spcPts val="0"/>
              </a:spcAft>
            </a:pPr>
            <a:r>
              <a:rPr lang="en-US" dirty="0"/>
              <a:t>Let’s look at each of these in more detail.</a:t>
            </a:r>
          </a:p>
        </p:txBody>
      </p:sp>
    </p:spTree>
    <p:extLst>
      <p:ext uri="{BB962C8B-B14F-4D97-AF65-F5344CB8AC3E}">
        <p14:creationId xmlns:p14="http://schemas.microsoft.com/office/powerpoint/2010/main" val="13861478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2B8F8-ADBC-B85C-2AB2-502AFAF04D0F}"/>
              </a:ext>
            </a:extLst>
          </p:cNvPr>
          <p:cNvSpPr>
            <a:spLocks noGrp="1"/>
          </p:cNvSpPr>
          <p:nvPr>
            <p:ph type="title"/>
          </p:nvPr>
        </p:nvSpPr>
        <p:spPr/>
        <p:txBody>
          <a:bodyPr/>
          <a:lstStyle/>
          <a:p>
            <a:r>
              <a:rPr lang="en-US" dirty="0"/>
              <a:t>Social Engineering</a:t>
            </a:r>
          </a:p>
        </p:txBody>
      </p:sp>
      <p:pic>
        <p:nvPicPr>
          <p:cNvPr id="6" name="Picture Placeholder 5">
            <a:extLst>
              <a:ext uri="{FF2B5EF4-FFF2-40B4-BE49-F238E27FC236}">
                <a16:creationId xmlns:a16="http://schemas.microsoft.com/office/drawing/2014/main" id="{A5C4A83D-B311-262E-A718-6A3B09C3D80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FE75BD0E-2AE4-367B-527D-F06950CE7B1D}"/>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US" b="1" dirty="0"/>
              <a:t>Phishing</a:t>
            </a:r>
          </a:p>
          <a:p>
            <a:pPr rtl="0">
              <a:lnSpc>
                <a:spcPct val="150000"/>
              </a:lnSpc>
              <a:spcBef>
                <a:spcPts val="1200"/>
              </a:spcBef>
              <a:spcAft>
                <a:spcPts val="0"/>
              </a:spcAft>
            </a:pPr>
            <a:r>
              <a:rPr lang="en-US" dirty="0"/>
              <a:t>This usually takes place via an email or phone service and involves an electronic message being sent to an individual containing some form of request (often to click a link or return information). </a:t>
            </a:r>
          </a:p>
          <a:p>
            <a:pPr rtl="0">
              <a:lnSpc>
                <a:spcPct val="150000"/>
              </a:lnSpc>
              <a:spcBef>
                <a:spcPts val="1200"/>
              </a:spcBef>
              <a:spcAft>
                <a:spcPts val="0"/>
              </a:spcAft>
            </a:pPr>
            <a:r>
              <a:rPr lang="en-US" dirty="0"/>
              <a:t>The attacker usually pretends to be a legitimate business. </a:t>
            </a:r>
          </a:p>
          <a:p>
            <a:pPr rtl="0">
              <a:lnSpc>
                <a:spcPct val="150000"/>
              </a:lnSpc>
              <a:spcBef>
                <a:spcPts val="1200"/>
              </a:spcBef>
              <a:spcAft>
                <a:spcPts val="0"/>
              </a:spcAft>
            </a:pPr>
            <a:r>
              <a:rPr lang="en-US" dirty="0"/>
              <a:t>The goal is to either get the victim to reveal information, such as login or bank details, or to infect their device with a virus that will allow for data to be stolen later.</a:t>
            </a:r>
          </a:p>
          <a:p>
            <a:pPr rtl="0">
              <a:lnSpc>
                <a:spcPct val="150000"/>
              </a:lnSpc>
              <a:spcBef>
                <a:spcPts val="1200"/>
              </a:spcBef>
              <a:spcAft>
                <a:spcPts val="0"/>
              </a:spcAft>
            </a:pPr>
            <a:r>
              <a:rPr lang="en-US" b="1" dirty="0"/>
              <a:t>Shoulder Surfing</a:t>
            </a:r>
          </a:p>
          <a:p>
            <a:pPr rtl="0">
              <a:lnSpc>
                <a:spcPct val="150000"/>
              </a:lnSpc>
              <a:spcBef>
                <a:spcPts val="1200"/>
              </a:spcBef>
              <a:spcAft>
                <a:spcPts val="0"/>
              </a:spcAft>
            </a:pPr>
            <a:r>
              <a:rPr lang="en-US" dirty="0"/>
              <a:t>The process of observing an individual in a physical location to obtain information, such as looking over someone’s shoulder. </a:t>
            </a:r>
          </a:p>
          <a:p>
            <a:pPr rtl="0">
              <a:lnSpc>
                <a:spcPct val="150000"/>
              </a:lnSpc>
              <a:spcBef>
                <a:spcPts val="1200"/>
              </a:spcBef>
              <a:spcAft>
                <a:spcPts val="0"/>
              </a:spcAft>
            </a:pPr>
            <a:r>
              <a:rPr lang="en-US" dirty="0"/>
              <a:t>This technique can be used to gain information such as pin numbers or passwords.</a:t>
            </a:r>
          </a:p>
        </p:txBody>
      </p:sp>
    </p:spTree>
    <p:extLst>
      <p:ext uri="{BB962C8B-B14F-4D97-AF65-F5344CB8AC3E}">
        <p14:creationId xmlns:p14="http://schemas.microsoft.com/office/powerpoint/2010/main" val="34197646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Lesson Summary</a:t>
            </a:r>
          </a:p>
        </p:txBody>
      </p:sp>
      <p:pic>
        <p:nvPicPr>
          <p:cNvPr id="8" name="Content Placeholder 7">
            <a:extLst>
              <a:ext uri="{FF2B5EF4-FFF2-40B4-BE49-F238E27FC236}">
                <a16:creationId xmlns:a16="http://schemas.microsoft.com/office/drawing/2014/main" id="{30F50B50-B83A-93C4-4EAA-396832E1CC5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a:prstGeom prst="roundRect">
            <a:avLst>
              <a:gd name="adj" fmla="val 4109"/>
            </a:avLst>
          </a:prstGeom>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Malware is software designed to cause harm to you or your computer.</a:t>
            </a:r>
          </a:p>
          <a:p>
            <a:pPr marL="0" indent="0">
              <a:lnSpc>
                <a:spcPct val="150000"/>
              </a:lnSpc>
              <a:buNone/>
            </a:pPr>
            <a:r>
              <a:rPr lang="en-GB" sz="1400" dirty="0">
                <a:solidFill>
                  <a:srgbClr val="687588"/>
                </a:solidFill>
                <a:latin typeface="Manrope" pitchFamily="2" charset="0"/>
              </a:rPr>
              <a:t>Examples of malware are viruses, worms, trojans, spyware, ransomware and rootkits.</a:t>
            </a:r>
          </a:p>
          <a:p>
            <a:pPr marL="0" indent="0">
              <a:lnSpc>
                <a:spcPct val="150000"/>
              </a:lnSpc>
              <a:buNone/>
            </a:pPr>
            <a:r>
              <a:rPr lang="en-GB" sz="1400" dirty="0">
                <a:solidFill>
                  <a:srgbClr val="687588"/>
                </a:solidFill>
                <a:latin typeface="Manrope" pitchFamily="2" charset="0"/>
              </a:rPr>
              <a:t>Hacking involves exploiting vulnerabilities in computer systems in order to gain unauthorised access.</a:t>
            </a:r>
          </a:p>
          <a:p>
            <a:pPr marL="0" indent="0">
              <a:lnSpc>
                <a:spcPct val="150000"/>
              </a:lnSpc>
              <a:buNone/>
            </a:pPr>
            <a:r>
              <a:rPr lang="en-GB" sz="1400" dirty="0">
                <a:solidFill>
                  <a:srgbClr val="687588"/>
                </a:solidFill>
                <a:latin typeface="Manrope" pitchFamily="2" charset="0"/>
              </a:rPr>
              <a:t>Sabotage has the aim of deliberately disrupting computer services, such as through denial-of-service attacks, malware or by physically damaging equipment.</a:t>
            </a:r>
          </a:p>
          <a:p>
            <a:pPr marL="0" indent="0">
              <a:lnSpc>
                <a:spcPct val="150000"/>
              </a:lnSpc>
              <a:buNone/>
            </a:pPr>
            <a:r>
              <a:rPr lang="en-GB" sz="1400" dirty="0">
                <a:solidFill>
                  <a:srgbClr val="687588"/>
                </a:solidFill>
                <a:latin typeface="Manrope" pitchFamily="2" charset="0"/>
              </a:rPr>
              <a:t>Social engineering allows attackers to gain information and access to a system without using technical hacking techniques.</a:t>
            </a:r>
          </a:p>
        </p:txBody>
      </p:sp>
    </p:spTree>
    <p:extLst>
      <p:ext uri="{BB962C8B-B14F-4D97-AF65-F5344CB8AC3E}">
        <p14:creationId xmlns:p14="http://schemas.microsoft.com/office/powerpoint/2010/main" val="22550986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8CFEE37-42A7-B3BE-AC93-2375F806D6B3}"/>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2456910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sz="2800" dirty="0"/>
              <a:t>Introduction</a:t>
            </a:r>
          </a:p>
        </p:txBody>
      </p:sp>
      <p:pic>
        <p:nvPicPr>
          <p:cNvPr id="8" name="Content Placeholder 7">
            <a:extLst>
              <a:ext uri="{FF2B5EF4-FFF2-40B4-BE49-F238E27FC236}">
                <a16:creationId xmlns:a16="http://schemas.microsoft.com/office/drawing/2014/main" id="{30F50B50-B83A-93C4-4EAA-396832E1CC5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a:prstGeom prst="roundRect">
            <a:avLst>
              <a:gd name="adj" fmla="val 4109"/>
            </a:avLst>
          </a:prstGeom>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An external threat is the risk of someone from outside a company who attempts to cause damage to systems or steal data.</a:t>
            </a:r>
          </a:p>
          <a:p>
            <a:pPr marL="0" indent="0">
              <a:lnSpc>
                <a:spcPct val="150000"/>
              </a:lnSpc>
              <a:buNone/>
            </a:pPr>
            <a:r>
              <a:rPr lang="en-GB" sz="1400" dirty="0">
                <a:solidFill>
                  <a:srgbClr val="687588"/>
                </a:solidFill>
                <a:latin typeface="Manrope" pitchFamily="2" charset="0"/>
              </a:rPr>
              <a:t>These can be much harder to deal with than internal threats, as you cannot monitor people from the outside like you can employees, nor can you predict what they might do next.</a:t>
            </a:r>
          </a:p>
          <a:p>
            <a:pPr marL="0" indent="0">
              <a:lnSpc>
                <a:spcPct val="150000"/>
              </a:lnSpc>
              <a:buNone/>
            </a:pPr>
            <a:r>
              <a:rPr lang="en-GB" sz="1400" dirty="0">
                <a:solidFill>
                  <a:srgbClr val="687588"/>
                </a:solidFill>
                <a:latin typeface="Manrope" pitchFamily="2" charset="0"/>
              </a:rPr>
              <a:t>In this lesson, we will learn about:</a:t>
            </a:r>
          </a:p>
          <a:p>
            <a:pPr marL="342900" indent="-342900">
              <a:lnSpc>
                <a:spcPct val="150000"/>
              </a:lnSpc>
              <a:buFont typeface="+mj-lt"/>
              <a:buAutoNum type="arabicPeriod"/>
            </a:pPr>
            <a:r>
              <a:rPr lang="en-GB" sz="1400" dirty="0">
                <a:solidFill>
                  <a:srgbClr val="687588"/>
                </a:solidFill>
                <a:latin typeface="Manrope" pitchFamily="2" charset="0"/>
              </a:rPr>
              <a:t>Malicious software (malware)</a:t>
            </a:r>
          </a:p>
          <a:p>
            <a:pPr marL="342900" indent="-342900">
              <a:lnSpc>
                <a:spcPct val="150000"/>
              </a:lnSpc>
              <a:buFont typeface="+mj-lt"/>
              <a:buAutoNum type="arabicPeriod"/>
            </a:pPr>
            <a:r>
              <a:rPr lang="en-GB" sz="1400" dirty="0">
                <a:solidFill>
                  <a:srgbClr val="687588"/>
                </a:solidFill>
                <a:latin typeface="Manrope" pitchFamily="2" charset="0"/>
              </a:rPr>
              <a:t>Hacking by individuals, companies and governments</a:t>
            </a:r>
          </a:p>
          <a:p>
            <a:pPr marL="342900" indent="-342900">
              <a:lnSpc>
                <a:spcPct val="150000"/>
              </a:lnSpc>
              <a:buFont typeface="+mj-lt"/>
              <a:buAutoNum type="arabicPeriod"/>
            </a:pPr>
            <a:r>
              <a:rPr lang="en-GB" sz="1400" dirty="0">
                <a:solidFill>
                  <a:srgbClr val="687588"/>
                </a:solidFill>
                <a:latin typeface="Manrope" pitchFamily="2" charset="0"/>
              </a:rPr>
              <a:t>Sabotage by individuals, terrorist organisations, companies and governments</a:t>
            </a:r>
          </a:p>
          <a:p>
            <a:pPr marL="342900" indent="-342900">
              <a:lnSpc>
                <a:spcPct val="150000"/>
              </a:lnSpc>
              <a:buFont typeface="+mj-lt"/>
              <a:buAutoNum type="arabicPeriod"/>
            </a:pPr>
            <a:r>
              <a:rPr lang="en-GB" sz="1400" dirty="0">
                <a:solidFill>
                  <a:srgbClr val="687588"/>
                </a:solidFill>
                <a:latin typeface="Manrope" pitchFamily="2" charset="0"/>
              </a:rPr>
              <a:t>Social engineering techniques used to deceive people into giving out information</a:t>
            </a:r>
          </a:p>
        </p:txBody>
      </p:sp>
    </p:spTree>
    <p:extLst>
      <p:ext uri="{BB962C8B-B14F-4D97-AF65-F5344CB8AC3E}">
        <p14:creationId xmlns:p14="http://schemas.microsoft.com/office/powerpoint/2010/main" val="2284919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Malicious Software</a:t>
            </a:r>
          </a:p>
        </p:txBody>
      </p:sp>
      <p:pic>
        <p:nvPicPr>
          <p:cNvPr id="4" name="Picture Placeholder 3">
            <a:extLst>
              <a:ext uri="{FF2B5EF4-FFF2-40B4-BE49-F238E27FC236}">
                <a16:creationId xmlns:a16="http://schemas.microsoft.com/office/drawing/2014/main" id="{610DBB08-5D5C-94EF-D32B-7491E9ED56B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US" dirty="0"/>
              <a:t>Malware stands for malicious software and covers a variety of computer programs that perform attacks on a system. </a:t>
            </a:r>
          </a:p>
          <a:p>
            <a:pPr rtl="0">
              <a:lnSpc>
                <a:spcPct val="150000"/>
              </a:lnSpc>
              <a:spcBef>
                <a:spcPts val="1200"/>
              </a:spcBef>
              <a:spcAft>
                <a:spcPts val="0"/>
              </a:spcAft>
            </a:pPr>
            <a:r>
              <a:rPr lang="en-US" dirty="0"/>
              <a:t>We often use the term “virus” interchangeably with “malware”, but in reality, a virus is only one form of malware.</a:t>
            </a:r>
          </a:p>
          <a:p>
            <a:pPr rtl="0">
              <a:lnSpc>
                <a:spcPct val="150000"/>
              </a:lnSpc>
              <a:spcBef>
                <a:spcPts val="1200"/>
              </a:spcBef>
              <a:spcAft>
                <a:spcPts val="0"/>
              </a:spcAft>
            </a:pPr>
            <a:r>
              <a:rPr lang="en-US" dirty="0"/>
              <a:t>Some of the most common examples of malware are:</a:t>
            </a:r>
          </a:p>
          <a:p>
            <a:pPr marL="285750" indent="-285750" rtl="0">
              <a:lnSpc>
                <a:spcPct val="150000"/>
              </a:lnSpc>
              <a:spcBef>
                <a:spcPts val="1200"/>
              </a:spcBef>
              <a:spcAft>
                <a:spcPts val="0"/>
              </a:spcAft>
              <a:buFont typeface="Arial" panose="020B0604020202020204" pitchFamily="34" charset="0"/>
              <a:buChar char="•"/>
            </a:pPr>
            <a:r>
              <a:rPr lang="en-US" dirty="0"/>
              <a:t>Viruses</a:t>
            </a:r>
          </a:p>
          <a:p>
            <a:pPr marL="285750" indent="-285750" rtl="0">
              <a:lnSpc>
                <a:spcPct val="150000"/>
              </a:lnSpc>
              <a:spcBef>
                <a:spcPts val="1200"/>
              </a:spcBef>
              <a:spcAft>
                <a:spcPts val="0"/>
              </a:spcAft>
              <a:buFont typeface="Arial" panose="020B0604020202020204" pitchFamily="34" charset="0"/>
              <a:buChar char="•"/>
            </a:pPr>
            <a:r>
              <a:rPr lang="en-US" dirty="0"/>
              <a:t>Worms</a:t>
            </a:r>
          </a:p>
          <a:p>
            <a:pPr marL="285750" indent="-285750" rtl="0">
              <a:lnSpc>
                <a:spcPct val="150000"/>
              </a:lnSpc>
              <a:spcBef>
                <a:spcPts val="1200"/>
              </a:spcBef>
              <a:spcAft>
                <a:spcPts val="0"/>
              </a:spcAft>
              <a:buFont typeface="Arial" panose="020B0604020202020204" pitchFamily="34" charset="0"/>
              <a:buChar char="•"/>
            </a:pPr>
            <a:r>
              <a:rPr lang="en-US" dirty="0"/>
              <a:t>Trojans </a:t>
            </a:r>
          </a:p>
          <a:p>
            <a:pPr marL="285750" indent="-285750" rtl="0">
              <a:lnSpc>
                <a:spcPct val="150000"/>
              </a:lnSpc>
              <a:spcBef>
                <a:spcPts val="1200"/>
              </a:spcBef>
              <a:spcAft>
                <a:spcPts val="0"/>
              </a:spcAft>
              <a:buFont typeface="Arial" panose="020B0604020202020204" pitchFamily="34" charset="0"/>
              <a:buChar char="•"/>
            </a:pPr>
            <a:r>
              <a:rPr lang="en-US" dirty="0"/>
              <a:t>Spyware</a:t>
            </a:r>
          </a:p>
          <a:p>
            <a:pPr marL="285750" indent="-285750" rtl="0">
              <a:lnSpc>
                <a:spcPct val="150000"/>
              </a:lnSpc>
              <a:spcBef>
                <a:spcPts val="1200"/>
              </a:spcBef>
              <a:spcAft>
                <a:spcPts val="0"/>
              </a:spcAft>
              <a:buFont typeface="Arial" panose="020B0604020202020204" pitchFamily="34" charset="0"/>
              <a:buChar char="•"/>
            </a:pPr>
            <a:r>
              <a:rPr lang="en-US" dirty="0"/>
              <a:t>Ransomware</a:t>
            </a:r>
          </a:p>
          <a:p>
            <a:pPr marL="285750" indent="-285750" rtl="0">
              <a:lnSpc>
                <a:spcPct val="150000"/>
              </a:lnSpc>
              <a:spcBef>
                <a:spcPts val="1200"/>
              </a:spcBef>
              <a:spcAft>
                <a:spcPts val="0"/>
              </a:spcAft>
              <a:buFont typeface="Arial" panose="020B0604020202020204" pitchFamily="34" charset="0"/>
              <a:buChar char="•"/>
            </a:pPr>
            <a:r>
              <a:rPr lang="en-US" dirty="0"/>
              <a:t>Rootkits</a:t>
            </a:r>
          </a:p>
          <a:p>
            <a:pPr rtl="0">
              <a:lnSpc>
                <a:spcPct val="150000"/>
              </a:lnSpc>
              <a:spcBef>
                <a:spcPts val="1200"/>
              </a:spcBef>
              <a:spcAft>
                <a:spcPts val="0"/>
              </a:spcAft>
            </a:pPr>
            <a:r>
              <a:rPr lang="en-US" dirty="0"/>
              <a:t>Let’s look at each of these in more detail.</a:t>
            </a:r>
          </a:p>
        </p:txBody>
      </p:sp>
    </p:spTree>
    <p:extLst>
      <p:ext uri="{BB962C8B-B14F-4D97-AF65-F5344CB8AC3E}">
        <p14:creationId xmlns:p14="http://schemas.microsoft.com/office/powerpoint/2010/main" val="1464883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Malicious Software</a:t>
            </a:r>
          </a:p>
        </p:txBody>
      </p:sp>
      <p:pic>
        <p:nvPicPr>
          <p:cNvPr id="4" name="Picture Placeholder 3">
            <a:extLst>
              <a:ext uri="{FF2B5EF4-FFF2-40B4-BE49-F238E27FC236}">
                <a16:creationId xmlns:a16="http://schemas.microsoft.com/office/drawing/2014/main" id="{6099803B-5EB4-A0EB-2FEC-FF938711598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US" b="1" dirty="0"/>
              <a:t>Virus </a:t>
            </a:r>
          </a:p>
          <a:p>
            <a:pPr rtl="0">
              <a:lnSpc>
                <a:spcPct val="150000"/>
              </a:lnSpc>
              <a:spcBef>
                <a:spcPts val="1200"/>
              </a:spcBef>
              <a:spcAft>
                <a:spcPts val="0"/>
              </a:spcAft>
            </a:pPr>
            <a:r>
              <a:rPr lang="en-US" dirty="0"/>
              <a:t>A malicious program that harms the operation of a computer system, such as by deleting files. </a:t>
            </a:r>
          </a:p>
          <a:p>
            <a:pPr rtl="0">
              <a:lnSpc>
                <a:spcPct val="150000"/>
              </a:lnSpc>
              <a:spcBef>
                <a:spcPts val="1200"/>
              </a:spcBef>
              <a:spcAft>
                <a:spcPts val="0"/>
              </a:spcAft>
            </a:pPr>
            <a:r>
              <a:rPr lang="en-US" dirty="0"/>
              <a:t>As the name suggests, viruses spread from computer to computer, attached to a legitimate piece of software or file.</a:t>
            </a:r>
          </a:p>
          <a:p>
            <a:pPr rtl="0">
              <a:lnSpc>
                <a:spcPct val="150000"/>
              </a:lnSpc>
              <a:spcBef>
                <a:spcPts val="1200"/>
              </a:spcBef>
              <a:spcAft>
                <a:spcPts val="0"/>
              </a:spcAft>
            </a:pPr>
            <a:r>
              <a:rPr lang="en-US" b="1" dirty="0"/>
              <a:t>Worm</a:t>
            </a:r>
            <a:endParaRPr lang="en-US" dirty="0"/>
          </a:p>
          <a:p>
            <a:pPr rtl="0">
              <a:lnSpc>
                <a:spcPct val="150000"/>
              </a:lnSpc>
              <a:spcBef>
                <a:spcPts val="1200"/>
              </a:spcBef>
              <a:spcAft>
                <a:spcPts val="0"/>
              </a:spcAft>
            </a:pPr>
            <a:r>
              <a:rPr lang="en-GB" dirty="0"/>
              <a:t>Similar to viruses, except they do not require the need to attach themselves to programs/files. Instead, once on your system, it copies itself and spreads on its own via an internet/network connection.</a:t>
            </a:r>
            <a:endParaRPr lang="en-US" dirty="0"/>
          </a:p>
        </p:txBody>
      </p:sp>
    </p:spTree>
    <p:extLst>
      <p:ext uri="{BB962C8B-B14F-4D97-AF65-F5344CB8AC3E}">
        <p14:creationId xmlns:p14="http://schemas.microsoft.com/office/powerpoint/2010/main" val="36952483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2B8F8-ADBC-B85C-2AB2-502AFAF04D0F}"/>
              </a:ext>
            </a:extLst>
          </p:cNvPr>
          <p:cNvSpPr>
            <a:spLocks noGrp="1"/>
          </p:cNvSpPr>
          <p:nvPr>
            <p:ph type="title"/>
          </p:nvPr>
        </p:nvSpPr>
        <p:spPr/>
        <p:txBody>
          <a:bodyPr/>
          <a:lstStyle/>
          <a:p>
            <a:r>
              <a:rPr lang="en-GB" sz="2800" dirty="0"/>
              <a:t>Malicious Software</a:t>
            </a:r>
            <a:endParaRPr lang="en-US" dirty="0"/>
          </a:p>
        </p:txBody>
      </p:sp>
      <p:pic>
        <p:nvPicPr>
          <p:cNvPr id="6" name="Picture Placeholder 5">
            <a:extLst>
              <a:ext uri="{FF2B5EF4-FFF2-40B4-BE49-F238E27FC236}">
                <a16:creationId xmlns:a16="http://schemas.microsoft.com/office/drawing/2014/main" id="{5145B51E-3A4B-4D7A-2075-A061ADD7647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FE75BD0E-2AE4-367B-527D-F06950CE7B1D}"/>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US" b="1" dirty="0"/>
              <a:t>Trojan</a:t>
            </a:r>
            <a:r>
              <a:rPr lang="en-US" dirty="0"/>
              <a:t> </a:t>
            </a:r>
          </a:p>
          <a:p>
            <a:pPr rtl="0">
              <a:lnSpc>
                <a:spcPct val="150000"/>
              </a:lnSpc>
              <a:spcBef>
                <a:spcPts val="1200"/>
              </a:spcBef>
              <a:spcAft>
                <a:spcPts val="0"/>
              </a:spcAft>
            </a:pPr>
            <a:r>
              <a:rPr lang="en-US" dirty="0"/>
              <a:t>Malicious code disguised as a legitimate piece of software but containing a harmful payload. </a:t>
            </a:r>
          </a:p>
          <a:p>
            <a:pPr rtl="0">
              <a:lnSpc>
                <a:spcPct val="150000"/>
              </a:lnSpc>
              <a:spcBef>
                <a:spcPts val="1200"/>
              </a:spcBef>
              <a:spcAft>
                <a:spcPts val="0"/>
              </a:spcAft>
            </a:pPr>
            <a:r>
              <a:rPr lang="en-US" dirty="0"/>
              <a:t>Users will download and install the program thinking it will provide a legitimate function, but behind the scenes, it is causing damage, such as installing keyloggers, adding you to a botnet, or deleting data.</a:t>
            </a:r>
          </a:p>
          <a:p>
            <a:pPr rtl="0">
              <a:lnSpc>
                <a:spcPct val="150000"/>
              </a:lnSpc>
              <a:spcBef>
                <a:spcPts val="1200"/>
              </a:spcBef>
              <a:spcAft>
                <a:spcPts val="0"/>
              </a:spcAft>
            </a:pPr>
            <a:r>
              <a:rPr lang="en-US" b="1" dirty="0"/>
              <a:t>Spyware</a:t>
            </a:r>
          </a:p>
          <a:p>
            <a:pPr rtl="0">
              <a:lnSpc>
                <a:spcPct val="150000"/>
              </a:lnSpc>
              <a:spcBef>
                <a:spcPts val="1200"/>
              </a:spcBef>
              <a:spcAft>
                <a:spcPts val="0"/>
              </a:spcAft>
            </a:pPr>
            <a:r>
              <a:rPr lang="en-US" dirty="0"/>
              <a:t>Gains access to the system and works in the background to monitor a user’s actions (keylogging for a password, downloading files, etc.). </a:t>
            </a:r>
          </a:p>
          <a:p>
            <a:pPr rtl="0">
              <a:lnSpc>
                <a:spcPct val="150000"/>
              </a:lnSpc>
              <a:spcBef>
                <a:spcPts val="1200"/>
              </a:spcBef>
              <a:spcAft>
                <a:spcPts val="0"/>
              </a:spcAft>
            </a:pPr>
            <a:r>
              <a:rPr lang="en-US" dirty="0"/>
              <a:t>This information is then commonly used for further attacks or as part of identity/bank fraud.</a:t>
            </a:r>
          </a:p>
        </p:txBody>
      </p:sp>
    </p:spTree>
    <p:extLst>
      <p:ext uri="{BB962C8B-B14F-4D97-AF65-F5344CB8AC3E}">
        <p14:creationId xmlns:p14="http://schemas.microsoft.com/office/powerpoint/2010/main" val="2873604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2B8F8-ADBC-B85C-2AB2-502AFAF04D0F}"/>
              </a:ext>
            </a:extLst>
          </p:cNvPr>
          <p:cNvSpPr>
            <a:spLocks noGrp="1"/>
          </p:cNvSpPr>
          <p:nvPr>
            <p:ph type="title"/>
          </p:nvPr>
        </p:nvSpPr>
        <p:spPr/>
        <p:txBody>
          <a:bodyPr/>
          <a:lstStyle/>
          <a:p>
            <a:r>
              <a:rPr lang="en-GB" sz="2800" dirty="0"/>
              <a:t>Malicious Software</a:t>
            </a:r>
            <a:endParaRPr lang="en-US" dirty="0"/>
          </a:p>
        </p:txBody>
      </p:sp>
      <p:pic>
        <p:nvPicPr>
          <p:cNvPr id="6" name="Picture Placeholder 5">
            <a:extLst>
              <a:ext uri="{FF2B5EF4-FFF2-40B4-BE49-F238E27FC236}">
                <a16:creationId xmlns:a16="http://schemas.microsoft.com/office/drawing/2014/main" id="{AAD2A766-1163-D82C-926F-0D6DA834689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FE75BD0E-2AE4-367B-527D-F06950CE7B1D}"/>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US" b="1" dirty="0"/>
              <a:t>Ransomware</a:t>
            </a:r>
            <a:r>
              <a:rPr lang="en-US" dirty="0"/>
              <a:t> </a:t>
            </a:r>
          </a:p>
          <a:p>
            <a:pPr rtl="0">
              <a:lnSpc>
                <a:spcPct val="150000"/>
              </a:lnSpc>
              <a:spcBef>
                <a:spcPts val="1200"/>
              </a:spcBef>
              <a:spcAft>
                <a:spcPts val="0"/>
              </a:spcAft>
            </a:pPr>
            <a:r>
              <a:rPr lang="en-GB" dirty="0"/>
              <a:t>This refers to malicious software that infects computer systems and secretly encrypts local files. It then asks for a fee or other demand to unlock and decrypt the data.</a:t>
            </a:r>
          </a:p>
          <a:p>
            <a:pPr rtl="0">
              <a:lnSpc>
                <a:spcPct val="150000"/>
              </a:lnSpc>
              <a:spcBef>
                <a:spcPts val="1200"/>
              </a:spcBef>
              <a:spcAft>
                <a:spcPts val="0"/>
              </a:spcAft>
            </a:pPr>
            <a:r>
              <a:rPr lang="en-US" b="1" dirty="0"/>
              <a:t>Rootkits</a:t>
            </a:r>
          </a:p>
          <a:p>
            <a:pPr rtl="0">
              <a:lnSpc>
                <a:spcPct val="150000"/>
              </a:lnSpc>
              <a:spcBef>
                <a:spcPts val="1200"/>
              </a:spcBef>
              <a:spcAft>
                <a:spcPts val="0"/>
              </a:spcAft>
            </a:pPr>
            <a:r>
              <a:rPr lang="en-GB" dirty="0"/>
              <a:t>This is used to get unauthorised remote administrator access to a computer or network. It can then be used to steal data or hide other malware within the system.</a:t>
            </a:r>
            <a:endParaRPr lang="en-US" dirty="0"/>
          </a:p>
        </p:txBody>
      </p:sp>
    </p:spTree>
    <p:extLst>
      <p:ext uri="{BB962C8B-B14F-4D97-AF65-F5344CB8AC3E}">
        <p14:creationId xmlns:p14="http://schemas.microsoft.com/office/powerpoint/2010/main" val="3171877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Hacking</a:t>
            </a:r>
          </a:p>
        </p:txBody>
      </p:sp>
      <p:pic>
        <p:nvPicPr>
          <p:cNvPr id="4" name="Picture Placeholder 3">
            <a:extLst>
              <a:ext uri="{FF2B5EF4-FFF2-40B4-BE49-F238E27FC236}">
                <a16:creationId xmlns:a16="http://schemas.microsoft.com/office/drawing/2014/main" id="{9A36AE25-0B1E-C75C-75EC-936BD261D04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GB" dirty="0"/>
              <a:t>Hacking is a general term that describes the exploitation of vulnerabilities in a computer system to gain unauthorised access to the system and its data.</a:t>
            </a:r>
          </a:p>
          <a:p>
            <a:pPr rtl="0">
              <a:lnSpc>
                <a:spcPct val="150000"/>
              </a:lnSpc>
              <a:spcBef>
                <a:spcPts val="1200"/>
              </a:spcBef>
              <a:spcAft>
                <a:spcPts val="0"/>
              </a:spcAft>
            </a:pPr>
            <a:r>
              <a:rPr lang="en-GB" dirty="0"/>
              <a:t>The method of attack is known as the “attack vector” and often involves exploiting vulnerabilities in areas like Wi-Fi, Bluetooth, the internet connection or through gaining internal network access. </a:t>
            </a:r>
          </a:p>
          <a:p>
            <a:pPr rtl="0">
              <a:lnSpc>
                <a:spcPct val="150000"/>
              </a:lnSpc>
              <a:spcBef>
                <a:spcPts val="1200"/>
              </a:spcBef>
              <a:spcAft>
                <a:spcPts val="0"/>
              </a:spcAft>
            </a:pPr>
            <a:r>
              <a:rPr lang="en-GB" dirty="0"/>
              <a:t>We’ll learn more about how these are vulnerabilities as we work through this course.</a:t>
            </a:r>
          </a:p>
          <a:p>
            <a:pPr rtl="0">
              <a:lnSpc>
                <a:spcPct val="150000"/>
              </a:lnSpc>
              <a:spcBef>
                <a:spcPts val="1200"/>
              </a:spcBef>
              <a:spcAft>
                <a:spcPts val="0"/>
              </a:spcAft>
            </a:pPr>
            <a:r>
              <a:rPr lang="en-GB" dirty="0"/>
              <a:t>There is a broad range of possible motivations, depending on whether it is carried out by an individual, company, or government.</a:t>
            </a:r>
            <a:endParaRPr lang="en-US" dirty="0"/>
          </a:p>
        </p:txBody>
      </p:sp>
    </p:spTree>
    <p:extLst>
      <p:ext uri="{BB962C8B-B14F-4D97-AF65-F5344CB8AC3E}">
        <p14:creationId xmlns:p14="http://schemas.microsoft.com/office/powerpoint/2010/main" val="42258078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Hacking</a:t>
            </a:r>
          </a:p>
        </p:txBody>
      </p:sp>
      <p:pic>
        <p:nvPicPr>
          <p:cNvPr id="4" name="Picture Placeholder 3">
            <a:extLst>
              <a:ext uri="{FF2B5EF4-FFF2-40B4-BE49-F238E27FC236}">
                <a16:creationId xmlns:a16="http://schemas.microsoft.com/office/drawing/2014/main" id="{E8A509D0-E544-00DD-3286-F2F1618A468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GB" dirty="0"/>
              <a:t>If carried out by an individual, it is very hard to discern their motivation as it could be anything from profit to protest to recreation.</a:t>
            </a:r>
          </a:p>
          <a:p>
            <a:pPr rtl="0">
              <a:lnSpc>
                <a:spcPct val="150000"/>
              </a:lnSpc>
              <a:spcBef>
                <a:spcPts val="1200"/>
              </a:spcBef>
              <a:spcAft>
                <a:spcPts val="0"/>
              </a:spcAft>
            </a:pPr>
            <a:r>
              <a:rPr lang="en-GB" dirty="0"/>
              <a:t>Many hacking groups claim to be performing their actions for a political or social agenda, so-called hacktivists. However, many more will do it simply to cause harm.</a:t>
            </a:r>
          </a:p>
          <a:p>
            <a:pPr rtl="0">
              <a:lnSpc>
                <a:spcPct val="150000"/>
              </a:lnSpc>
              <a:spcBef>
                <a:spcPts val="1200"/>
              </a:spcBef>
              <a:spcAft>
                <a:spcPts val="0"/>
              </a:spcAft>
            </a:pPr>
            <a:r>
              <a:rPr lang="en-GB" dirty="0"/>
              <a:t>Meanwhile, companies and governments are much clearer about what they want: to evaluate their weaknesses, make a profit, or gather information.</a:t>
            </a:r>
          </a:p>
        </p:txBody>
      </p:sp>
    </p:spTree>
    <p:extLst>
      <p:ext uri="{BB962C8B-B14F-4D97-AF65-F5344CB8AC3E}">
        <p14:creationId xmlns:p14="http://schemas.microsoft.com/office/powerpoint/2010/main" val="29671116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Hacking</a:t>
            </a:r>
          </a:p>
        </p:txBody>
      </p:sp>
      <p:pic>
        <p:nvPicPr>
          <p:cNvPr id="4" name="Picture Placeholder 3">
            <a:extLst>
              <a:ext uri="{FF2B5EF4-FFF2-40B4-BE49-F238E27FC236}">
                <a16:creationId xmlns:a16="http://schemas.microsoft.com/office/drawing/2014/main" id="{F599519E-817D-C36F-AA31-20E539466D6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GB" dirty="0"/>
              <a:t>Companies may use hacking to conduct corporate espionage, finding out about their competitors' plans, products, and finances. </a:t>
            </a:r>
          </a:p>
          <a:p>
            <a:pPr rtl="0">
              <a:lnSpc>
                <a:spcPct val="150000"/>
              </a:lnSpc>
              <a:spcBef>
                <a:spcPts val="1200"/>
              </a:spcBef>
              <a:spcAft>
                <a:spcPts val="0"/>
              </a:spcAft>
            </a:pPr>
            <a:r>
              <a:rPr lang="en-GB" dirty="0"/>
              <a:t>Governments may use it for political espionage, spying on their rival countries.</a:t>
            </a:r>
          </a:p>
          <a:p>
            <a:pPr rtl="0">
              <a:lnSpc>
                <a:spcPct val="150000"/>
              </a:lnSpc>
              <a:spcBef>
                <a:spcPts val="1200"/>
              </a:spcBef>
              <a:spcAft>
                <a:spcPts val="0"/>
              </a:spcAft>
            </a:pPr>
            <a:r>
              <a:rPr lang="en-GB" dirty="0"/>
              <a:t>Companies and governments will also hire others to hack themselves.</a:t>
            </a:r>
          </a:p>
          <a:p>
            <a:pPr rtl="0">
              <a:lnSpc>
                <a:spcPct val="150000"/>
              </a:lnSpc>
              <a:spcBef>
                <a:spcPts val="1200"/>
              </a:spcBef>
              <a:spcAft>
                <a:spcPts val="0"/>
              </a:spcAft>
            </a:pPr>
            <a:r>
              <a:rPr lang="en-GB" dirty="0"/>
              <a:t>So-called “white hat” hacking is used to detect system vulnerabilities so that they can prevent threats from malicious “black hat” hackers.</a:t>
            </a:r>
            <a:endParaRPr lang="en-US" dirty="0"/>
          </a:p>
        </p:txBody>
      </p:sp>
    </p:spTree>
    <p:extLst>
      <p:ext uri="{BB962C8B-B14F-4D97-AF65-F5344CB8AC3E}">
        <p14:creationId xmlns:p14="http://schemas.microsoft.com/office/powerpoint/2010/main" val="1627557332"/>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6FF89AA3-F8A9-4A9F-AF74-F9146D06834A}" vid="{DAFA16B8-E717-4AB2-80EC-9E6818B92197}"/>
    </a:ext>
  </a:extLst>
</a:theme>
</file>

<file path=docProps/app.xml><?xml version="1.0" encoding="utf-8"?>
<Properties xmlns="http://schemas.openxmlformats.org/officeDocument/2006/extended-properties" xmlns:vt="http://schemas.openxmlformats.org/officeDocument/2006/docPropsVTypes">
  <Template>NewNinjaTheme</Template>
  <TotalTime>247</TotalTime>
  <Words>1220</Words>
  <Application>Microsoft Office PowerPoint</Application>
  <PresentationFormat>Widescreen</PresentationFormat>
  <Paragraphs>88</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Aptos Display</vt:lpstr>
      <vt:lpstr>Arial</vt:lpstr>
      <vt:lpstr>Aptos</vt:lpstr>
      <vt:lpstr>Manrope</vt:lpstr>
      <vt:lpstr>NewNinjaTheme</vt:lpstr>
      <vt:lpstr>How External Threats Occur</vt:lpstr>
      <vt:lpstr>Introduction</vt:lpstr>
      <vt:lpstr>Malicious Software</vt:lpstr>
      <vt:lpstr>Malicious Software</vt:lpstr>
      <vt:lpstr>Malicious Software</vt:lpstr>
      <vt:lpstr>Malicious Software</vt:lpstr>
      <vt:lpstr>Hacking</vt:lpstr>
      <vt:lpstr>Hacking</vt:lpstr>
      <vt:lpstr>Hacking</vt:lpstr>
      <vt:lpstr>Sabotage</vt:lpstr>
      <vt:lpstr>Social Engineering</vt:lpstr>
      <vt:lpstr>Social Engineering</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Daniel Richardson</dc:creator>
  <cp:lastModifiedBy>Daniel Richardson</cp:lastModifiedBy>
  <cp:revision>3</cp:revision>
  <dcterms:created xsi:type="dcterms:W3CDTF">2024-03-21T12:39:40Z</dcterms:created>
  <dcterms:modified xsi:type="dcterms:W3CDTF">2024-08-01T13:43:06Z</dcterms:modified>
</cp:coreProperties>
</file>