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sldIdLst>
    <p:sldId id="289" r:id="rId2"/>
    <p:sldId id="262" r:id="rId3"/>
    <p:sldId id="257" r:id="rId4"/>
    <p:sldId id="283" r:id="rId5"/>
    <p:sldId id="284" r:id="rId6"/>
    <p:sldId id="285" r:id="rId7"/>
    <p:sldId id="286" r:id="rId8"/>
    <p:sldId id="287" r:id="rId9"/>
    <p:sldId id="288" r:id="rId10"/>
    <p:sldId id="282" r:id="rId11"/>
    <p:sldId id="290" r:id="rId12"/>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9FEE77-C330-4491-BF9E-87695E0FABBC}" v="3" dt="2024-08-01T13:43:09.6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9" autoAdjust="0"/>
    <p:restoredTop sz="94660"/>
  </p:normalViewPr>
  <p:slideViewPr>
    <p:cSldViewPr snapToGrid="0">
      <p:cViewPr varScale="1">
        <p:scale>
          <a:sx n="155" d="100"/>
          <a:sy n="155" d="100"/>
        </p:scale>
        <p:origin x="52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DF8FDF88-7296-4E52-BD64-5E68175029A7}"/>
    <pc:docChg chg="undo custSel addSld delSld modSld">
      <pc:chgData name="Daniel Richardson" userId="b12f1a219faba2ab" providerId="LiveId" clId="{DF8FDF88-7296-4E52-BD64-5E68175029A7}" dt="2024-06-26T09:05:27.788" v="339" actId="33524"/>
      <pc:docMkLst>
        <pc:docMk/>
      </pc:docMkLst>
      <pc:sldChg chg="modSp mod">
        <pc:chgData name="Daniel Richardson" userId="b12f1a219faba2ab" providerId="LiveId" clId="{DF8FDF88-7296-4E52-BD64-5E68175029A7}" dt="2024-06-26T08:59:10.666" v="156" actId="20577"/>
        <pc:sldMkLst>
          <pc:docMk/>
          <pc:sldMk cId="1464883447" sldId="257"/>
        </pc:sldMkLst>
        <pc:spChg chg="mod">
          <ac:chgData name="Daniel Richardson" userId="b12f1a219faba2ab" providerId="LiveId" clId="{DF8FDF88-7296-4E52-BD64-5E68175029A7}" dt="2024-06-26T08:59:10.666" v="156" actId="20577"/>
          <ac:spMkLst>
            <pc:docMk/>
            <pc:sldMk cId="1464883447" sldId="257"/>
            <ac:spMk id="3" creationId="{D97C3025-9482-0753-3832-728ED6C83232}"/>
          </ac:spMkLst>
        </pc:spChg>
        <pc:spChg chg="mod">
          <ac:chgData name="Daniel Richardson" userId="b12f1a219faba2ab" providerId="LiveId" clId="{DF8FDF88-7296-4E52-BD64-5E68175029A7}" dt="2024-06-26T08:54:56.352" v="42"/>
          <ac:spMkLst>
            <pc:docMk/>
            <pc:sldMk cId="1464883447" sldId="257"/>
            <ac:spMk id="6" creationId="{FCDF00AB-9705-8A7C-C4BE-0CAF2033D468}"/>
          </ac:spMkLst>
        </pc:spChg>
        <pc:picChg chg="mod">
          <ac:chgData name="Daniel Richardson" userId="b12f1a219faba2ab" providerId="LiveId" clId="{DF8FDF88-7296-4E52-BD64-5E68175029A7}" dt="2024-06-26T08:55:00.161" v="43" actId="14826"/>
          <ac:picMkLst>
            <pc:docMk/>
            <pc:sldMk cId="1464883447" sldId="257"/>
            <ac:picMk id="9" creationId="{F1E22C4E-E3FC-6EEA-0E6F-6E3BC89D6C01}"/>
          </ac:picMkLst>
        </pc:picChg>
      </pc:sldChg>
      <pc:sldChg chg="modSp mod">
        <pc:chgData name="Daniel Richardson" userId="b12f1a219faba2ab" providerId="LiveId" clId="{DF8FDF88-7296-4E52-BD64-5E68175029A7}" dt="2024-06-26T08:54:48.111" v="41" actId="6549"/>
        <pc:sldMkLst>
          <pc:docMk/>
          <pc:sldMk cId="2284919758" sldId="262"/>
        </pc:sldMkLst>
        <pc:spChg chg="mod">
          <ac:chgData name="Daniel Richardson" userId="b12f1a219faba2ab" providerId="LiveId" clId="{DF8FDF88-7296-4E52-BD64-5E68175029A7}" dt="2024-06-26T08:54:48.111" v="41" actId="6549"/>
          <ac:spMkLst>
            <pc:docMk/>
            <pc:sldMk cId="2284919758" sldId="262"/>
            <ac:spMk id="3" creationId="{D97C3025-9482-0753-3832-728ED6C83232}"/>
          </ac:spMkLst>
        </pc:spChg>
      </pc:sldChg>
      <pc:sldChg chg="modSp mod">
        <pc:chgData name="Daniel Richardson" userId="b12f1a219faba2ab" providerId="LiveId" clId="{DF8FDF88-7296-4E52-BD64-5E68175029A7}" dt="2024-06-26T09:05:27.788" v="339" actId="33524"/>
        <pc:sldMkLst>
          <pc:docMk/>
          <pc:sldMk cId="2255098656" sldId="282"/>
        </pc:sldMkLst>
        <pc:spChg chg="mod">
          <ac:chgData name="Daniel Richardson" userId="b12f1a219faba2ab" providerId="LiveId" clId="{DF8FDF88-7296-4E52-BD64-5E68175029A7}" dt="2024-06-26T09:05:27.788" v="339" actId="33524"/>
          <ac:spMkLst>
            <pc:docMk/>
            <pc:sldMk cId="2255098656" sldId="282"/>
            <ac:spMk id="3" creationId="{D97C3025-9482-0753-3832-728ED6C83232}"/>
          </ac:spMkLst>
        </pc:spChg>
      </pc:sldChg>
      <pc:sldChg chg="del">
        <pc:chgData name="Daniel Richardson" userId="b12f1a219faba2ab" providerId="LiveId" clId="{DF8FDF88-7296-4E52-BD64-5E68175029A7}" dt="2024-06-26T08:53:01.169" v="0" actId="47"/>
        <pc:sldMkLst>
          <pc:docMk/>
          <pc:sldMk cId="207115781" sldId="283"/>
        </pc:sldMkLst>
      </pc:sldChg>
      <pc:sldChg chg="delSp modSp add mod">
        <pc:chgData name="Daniel Richardson" userId="b12f1a219faba2ab" providerId="LiveId" clId="{DF8FDF88-7296-4E52-BD64-5E68175029A7}" dt="2024-06-26T08:57:42.518" v="137" actId="478"/>
        <pc:sldMkLst>
          <pc:docMk/>
          <pc:sldMk cId="3695248300" sldId="283"/>
        </pc:sldMkLst>
        <pc:spChg chg="mod">
          <ac:chgData name="Daniel Richardson" userId="b12f1a219faba2ab" providerId="LiveId" clId="{DF8FDF88-7296-4E52-BD64-5E68175029A7}" dt="2024-06-26T08:57:41.134" v="136"/>
          <ac:spMkLst>
            <pc:docMk/>
            <pc:sldMk cId="3695248300" sldId="283"/>
            <ac:spMk id="3" creationId="{D97C3025-9482-0753-3832-728ED6C83232}"/>
          </ac:spMkLst>
        </pc:spChg>
        <pc:picChg chg="del">
          <ac:chgData name="Daniel Richardson" userId="b12f1a219faba2ab" providerId="LiveId" clId="{DF8FDF88-7296-4E52-BD64-5E68175029A7}" dt="2024-06-26T08:57:42.518" v="137" actId="478"/>
          <ac:picMkLst>
            <pc:docMk/>
            <pc:sldMk cId="3695248300" sldId="283"/>
            <ac:picMk id="9" creationId="{F1E22C4E-E3FC-6EEA-0E6F-6E3BC89D6C01}"/>
          </ac:picMkLst>
        </pc:picChg>
      </pc:sldChg>
      <pc:sldChg chg="del">
        <pc:chgData name="Daniel Richardson" userId="b12f1a219faba2ab" providerId="LiveId" clId="{DF8FDF88-7296-4E52-BD64-5E68175029A7}" dt="2024-06-26T08:53:01.169" v="0" actId="47"/>
        <pc:sldMkLst>
          <pc:docMk/>
          <pc:sldMk cId="2209996391" sldId="284"/>
        </pc:sldMkLst>
      </pc:sldChg>
      <pc:sldChg chg="del">
        <pc:chgData name="Daniel Richardson" userId="b12f1a219faba2ab" providerId="LiveId" clId="{DF8FDF88-7296-4E52-BD64-5E68175029A7}" dt="2024-06-26T08:53:01.169" v="0" actId="47"/>
        <pc:sldMkLst>
          <pc:docMk/>
          <pc:sldMk cId="1880997113" sldId="285"/>
        </pc:sldMkLst>
      </pc:sldChg>
      <pc:sldChg chg="del">
        <pc:chgData name="Daniel Richardson" userId="b12f1a219faba2ab" providerId="LiveId" clId="{DF8FDF88-7296-4E52-BD64-5E68175029A7}" dt="2024-06-26T08:53:01.169" v="0" actId="47"/>
        <pc:sldMkLst>
          <pc:docMk/>
          <pc:sldMk cId="2693694686" sldId="286"/>
        </pc:sldMkLst>
      </pc:sldChg>
      <pc:sldChg chg="modSp add mod">
        <pc:chgData name="Daniel Richardson" userId="b12f1a219faba2ab" providerId="LiveId" clId="{DF8FDF88-7296-4E52-BD64-5E68175029A7}" dt="2024-06-26T08:59:54.134" v="192" actId="20577"/>
        <pc:sldMkLst>
          <pc:docMk/>
          <pc:sldMk cId="317187708" sldId="497"/>
        </pc:sldMkLst>
        <pc:spChg chg="mod">
          <ac:chgData name="Daniel Richardson" userId="b12f1a219faba2ab" providerId="LiveId" clId="{DF8FDF88-7296-4E52-BD64-5E68175029A7}" dt="2024-06-26T08:57:53.889" v="140"/>
          <ac:spMkLst>
            <pc:docMk/>
            <pc:sldMk cId="317187708" sldId="497"/>
            <ac:spMk id="2" creationId="{7D02B8F8-ADBC-B85C-2AB2-502AFAF04D0F}"/>
          </ac:spMkLst>
        </pc:spChg>
        <pc:spChg chg="mod">
          <ac:chgData name="Daniel Richardson" userId="b12f1a219faba2ab" providerId="LiveId" clId="{DF8FDF88-7296-4E52-BD64-5E68175029A7}" dt="2024-06-26T08:59:54.134" v="192" actId="20577"/>
          <ac:spMkLst>
            <pc:docMk/>
            <pc:sldMk cId="317187708" sldId="497"/>
            <ac:spMk id="3" creationId="{FE75BD0E-2AE4-367B-527D-F06950CE7B1D}"/>
          </ac:spMkLst>
        </pc:spChg>
      </pc:sldChg>
      <pc:sldChg chg="modSp add mod">
        <pc:chgData name="Daniel Richardson" userId="b12f1a219faba2ab" providerId="LiveId" clId="{DF8FDF88-7296-4E52-BD64-5E68175029A7}" dt="2024-06-26T09:03:36.707" v="267" actId="20577"/>
        <pc:sldMkLst>
          <pc:docMk/>
          <pc:sldMk cId="3419764672" sldId="499"/>
        </pc:sldMkLst>
        <pc:spChg chg="mod">
          <ac:chgData name="Daniel Richardson" userId="b12f1a219faba2ab" providerId="LiveId" clId="{DF8FDF88-7296-4E52-BD64-5E68175029A7}" dt="2024-06-26T09:03:36.707" v="267" actId="20577"/>
          <ac:spMkLst>
            <pc:docMk/>
            <pc:sldMk cId="3419764672" sldId="499"/>
            <ac:spMk id="2" creationId="{7D02B8F8-ADBC-B85C-2AB2-502AFAF04D0F}"/>
          </ac:spMkLst>
        </pc:spChg>
      </pc:sldChg>
      <pc:sldChg chg="modSp add mod">
        <pc:chgData name="Daniel Richardson" userId="b12f1a219faba2ab" providerId="LiveId" clId="{DF8FDF88-7296-4E52-BD64-5E68175029A7}" dt="2024-06-26T08:57:52.264" v="139"/>
        <pc:sldMkLst>
          <pc:docMk/>
          <pc:sldMk cId="2873604482" sldId="506"/>
        </pc:sldMkLst>
        <pc:spChg chg="mod">
          <ac:chgData name="Daniel Richardson" userId="b12f1a219faba2ab" providerId="LiveId" clId="{DF8FDF88-7296-4E52-BD64-5E68175029A7}" dt="2024-06-26T08:57:52.264" v="139"/>
          <ac:spMkLst>
            <pc:docMk/>
            <pc:sldMk cId="2873604482" sldId="506"/>
            <ac:spMk id="2" creationId="{7D02B8F8-ADBC-B85C-2AB2-502AFAF04D0F}"/>
          </ac:spMkLst>
        </pc:spChg>
      </pc:sldChg>
      <pc:sldChg chg="modSp add mod">
        <pc:chgData name="Daniel Richardson" userId="b12f1a219faba2ab" providerId="LiveId" clId="{DF8FDF88-7296-4E52-BD64-5E68175029A7}" dt="2024-06-26T09:00:29.333" v="199"/>
        <pc:sldMkLst>
          <pc:docMk/>
          <pc:sldMk cId="4225807815" sldId="507"/>
        </pc:sldMkLst>
        <pc:spChg chg="mod">
          <ac:chgData name="Daniel Richardson" userId="b12f1a219faba2ab" providerId="LiveId" clId="{DF8FDF88-7296-4E52-BD64-5E68175029A7}" dt="2024-06-26T09:00:29.333" v="199"/>
          <ac:spMkLst>
            <pc:docMk/>
            <pc:sldMk cId="4225807815" sldId="507"/>
            <ac:spMk id="3" creationId="{D97C3025-9482-0753-3832-728ED6C83232}"/>
          </ac:spMkLst>
        </pc:spChg>
        <pc:spChg chg="mod">
          <ac:chgData name="Daniel Richardson" userId="b12f1a219faba2ab" providerId="LiveId" clId="{DF8FDF88-7296-4E52-BD64-5E68175029A7}" dt="2024-06-26T08:58:30.922" v="148" actId="20577"/>
          <ac:spMkLst>
            <pc:docMk/>
            <pc:sldMk cId="4225807815" sldId="507"/>
            <ac:spMk id="6" creationId="{FCDF00AB-9705-8A7C-C4BE-0CAF2033D468}"/>
          </ac:spMkLst>
        </pc:spChg>
        <pc:picChg chg="mod">
          <ac:chgData name="Daniel Richardson" userId="b12f1a219faba2ab" providerId="LiveId" clId="{DF8FDF88-7296-4E52-BD64-5E68175029A7}" dt="2024-06-26T09:00:02.718" v="193" actId="14826"/>
          <ac:picMkLst>
            <pc:docMk/>
            <pc:sldMk cId="4225807815" sldId="507"/>
            <ac:picMk id="9" creationId="{F1E22C4E-E3FC-6EEA-0E6F-6E3BC89D6C01}"/>
          </ac:picMkLst>
        </pc:picChg>
      </pc:sldChg>
      <pc:sldChg chg="delSp modSp add mod">
        <pc:chgData name="Daniel Richardson" userId="b12f1a219faba2ab" providerId="LiveId" clId="{DF8FDF88-7296-4E52-BD64-5E68175029A7}" dt="2024-06-26T09:01:55.792" v="226" actId="20577"/>
        <pc:sldMkLst>
          <pc:docMk/>
          <pc:sldMk cId="2967111672" sldId="508"/>
        </pc:sldMkLst>
        <pc:spChg chg="mod">
          <ac:chgData name="Daniel Richardson" userId="b12f1a219faba2ab" providerId="LiveId" clId="{DF8FDF88-7296-4E52-BD64-5E68175029A7}" dt="2024-06-26T09:01:55.792" v="226" actId="20577"/>
          <ac:spMkLst>
            <pc:docMk/>
            <pc:sldMk cId="2967111672" sldId="508"/>
            <ac:spMk id="3" creationId="{D97C3025-9482-0753-3832-728ED6C83232}"/>
          </ac:spMkLst>
        </pc:spChg>
        <pc:picChg chg="del">
          <ac:chgData name="Daniel Richardson" userId="b12f1a219faba2ab" providerId="LiveId" clId="{DF8FDF88-7296-4E52-BD64-5E68175029A7}" dt="2024-06-26T09:00:34.097" v="201" actId="478"/>
          <ac:picMkLst>
            <pc:docMk/>
            <pc:sldMk cId="2967111672" sldId="508"/>
            <ac:picMk id="9" creationId="{F1E22C4E-E3FC-6EEA-0E6F-6E3BC89D6C01}"/>
          </ac:picMkLst>
        </pc:picChg>
      </pc:sldChg>
      <pc:sldChg chg="modSp add mod">
        <pc:chgData name="Daniel Richardson" userId="b12f1a219faba2ab" providerId="LiveId" clId="{DF8FDF88-7296-4E52-BD64-5E68175029A7}" dt="2024-06-26T09:02:06.782" v="232" actId="20577"/>
        <pc:sldMkLst>
          <pc:docMk/>
          <pc:sldMk cId="1627557332" sldId="509"/>
        </pc:sldMkLst>
        <pc:spChg chg="mod">
          <ac:chgData name="Daniel Richardson" userId="b12f1a219faba2ab" providerId="LiveId" clId="{DF8FDF88-7296-4E52-BD64-5E68175029A7}" dt="2024-06-26T09:02:06.782" v="232" actId="20577"/>
          <ac:spMkLst>
            <pc:docMk/>
            <pc:sldMk cId="1627557332" sldId="509"/>
            <ac:spMk id="3" creationId="{D97C3025-9482-0753-3832-728ED6C83232}"/>
          </ac:spMkLst>
        </pc:spChg>
      </pc:sldChg>
      <pc:sldChg chg="modSp add mod">
        <pc:chgData name="Daniel Richardson" userId="b12f1a219faba2ab" providerId="LiveId" clId="{DF8FDF88-7296-4E52-BD64-5E68175029A7}" dt="2024-06-26T09:03:09.219" v="262" actId="20577"/>
        <pc:sldMkLst>
          <pc:docMk/>
          <pc:sldMk cId="825606020" sldId="510"/>
        </pc:sldMkLst>
        <pc:spChg chg="mod">
          <ac:chgData name="Daniel Richardson" userId="b12f1a219faba2ab" providerId="LiveId" clId="{DF8FDF88-7296-4E52-BD64-5E68175029A7}" dt="2024-06-26T09:03:09.219" v="262" actId="20577"/>
          <ac:spMkLst>
            <pc:docMk/>
            <pc:sldMk cId="825606020" sldId="510"/>
            <ac:spMk id="3" creationId="{D97C3025-9482-0753-3832-728ED6C83232}"/>
          </ac:spMkLst>
        </pc:spChg>
        <pc:spChg chg="mod">
          <ac:chgData name="Daniel Richardson" userId="b12f1a219faba2ab" providerId="LiveId" clId="{DF8FDF88-7296-4E52-BD64-5E68175029A7}" dt="2024-06-26T09:02:27.308" v="242" actId="20577"/>
          <ac:spMkLst>
            <pc:docMk/>
            <pc:sldMk cId="825606020" sldId="510"/>
            <ac:spMk id="6" creationId="{FCDF00AB-9705-8A7C-C4BE-0CAF2033D468}"/>
          </ac:spMkLst>
        </pc:spChg>
        <pc:picChg chg="mod">
          <ac:chgData name="Daniel Richardson" userId="b12f1a219faba2ab" providerId="LiveId" clId="{DF8FDF88-7296-4E52-BD64-5E68175029A7}" dt="2024-06-26T09:02:22.834" v="234" actId="14826"/>
          <ac:picMkLst>
            <pc:docMk/>
            <pc:sldMk cId="825606020" sldId="510"/>
            <ac:picMk id="9" creationId="{F1E22C4E-E3FC-6EEA-0E6F-6E3BC89D6C01}"/>
          </ac:picMkLst>
        </pc:picChg>
      </pc:sldChg>
      <pc:sldChg chg="modSp add mod">
        <pc:chgData name="Daniel Richardson" userId="b12f1a219faba2ab" providerId="LiveId" clId="{DF8FDF88-7296-4E52-BD64-5E68175029A7}" dt="2024-06-26T09:03:43.392" v="268" actId="14826"/>
        <pc:sldMkLst>
          <pc:docMk/>
          <pc:sldMk cId="1386147890" sldId="511"/>
        </pc:sldMkLst>
        <pc:spChg chg="mod">
          <ac:chgData name="Daniel Richardson" userId="b12f1a219faba2ab" providerId="LiveId" clId="{DF8FDF88-7296-4E52-BD64-5E68175029A7}" dt="2024-06-26T09:03:27.307" v="265"/>
          <ac:spMkLst>
            <pc:docMk/>
            <pc:sldMk cId="1386147890" sldId="511"/>
            <ac:spMk id="3" creationId="{D97C3025-9482-0753-3832-728ED6C83232}"/>
          </ac:spMkLst>
        </pc:spChg>
        <pc:spChg chg="mod">
          <ac:chgData name="Daniel Richardson" userId="b12f1a219faba2ab" providerId="LiveId" clId="{DF8FDF88-7296-4E52-BD64-5E68175029A7}" dt="2024-06-26T09:03:20.030" v="264"/>
          <ac:spMkLst>
            <pc:docMk/>
            <pc:sldMk cId="1386147890" sldId="511"/>
            <ac:spMk id="6" creationId="{FCDF00AB-9705-8A7C-C4BE-0CAF2033D468}"/>
          </ac:spMkLst>
        </pc:spChg>
        <pc:picChg chg="mod">
          <ac:chgData name="Daniel Richardson" userId="b12f1a219faba2ab" providerId="LiveId" clId="{DF8FDF88-7296-4E52-BD64-5E68175029A7}" dt="2024-06-26T09:03:43.392" v="268" actId="14826"/>
          <ac:picMkLst>
            <pc:docMk/>
            <pc:sldMk cId="1386147890" sldId="511"/>
            <ac:picMk id="9" creationId="{F1E22C4E-E3FC-6EEA-0E6F-6E3BC89D6C01}"/>
          </ac:picMkLst>
        </pc:picChg>
      </pc:sldChg>
    </pc:docChg>
  </pc:docChgLst>
  <pc:docChgLst>
    <pc:chgData name="Daniel Richardson" userId="b12f1a219faba2ab" providerId="LiveId" clId="{80306390-6368-4802-BC7F-3ACF87A9DC2F}"/>
    <pc:docChg chg="undo custSel addSld delSld modSld">
      <pc:chgData name="Daniel Richardson" userId="b12f1a219faba2ab" providerId="LiveId" clId="{80306390-6368-4802-BC7F-3ACF87A9DC2F}" dt="2024-06-26T09:23:47.464" v="1087"/>
      <pc:docMkLst>
        <pc:docMk/>
      </pc:docMkLst>
      <pc:sldChg chg="modSp add del mod">
        <pc:chgData name="Daniel Richardson" userId="b12f1a219faba2ab" providerId="LiveId" clId="{80306390-6368-4802-BC7F-3ACF87A9DC2F}" dt="2024-06-26T09:19:38.525" v="934" actId="2696"/>
        <pc:sldMkLst>
          <pc:docMk/>
          <pc:sldMk cId="1464883447" sldId="257"/>
        </pc:sldMkLst>
        <pc:spChg chg="mod">
          <ac:chgData name="Daniel Richardson" userId="b12f1a219faba2ab" providerId="LiveId" clId="{80306390-6368-4802-BC7F-3ACF87A9DC2F}" dt="2024-06-26T09:09:44.729" v="366" actId="20577"/>
          <ac:spMkLst>
            <pc:docMk/>
            <pc:sldMk cId="1464883447" sldId="257"/>
            <ac:spMk id="3" creationId="{D97C3025-9482-0753-3832-728ED6C83232}"/>
          </ac:spMkLst>
        </pc:spChg>
        <pc:spChg chg="mod">
          <ac:chgData name="Daniel Richardson" userId="b12f1a219faba2ab" providerId="LiveId" clId="{80306390-6368-4802-BC7F-3ACF87A9DC2F}" dt="2024-06-26T09:07:00.823" v="3"/>
          <ac:spMkLst>
            <pc:docMk/>
            <pc:sldMk cId="1464883447" sldId="257"/>
            <ac:spMk id="6" creationId="{FCDF00AB-9705-8A7C-C4BE-0CAF2033D468}"/>
          </ac:spMkLst>
        </pc:spChg>
        <pc:picChg chg="mod">
          <ac:chgData name="Daniel Richardson" userId="b12f1a219faba2ab" providerId="LiveId" clId="{80306390-6368-4802-BC7F-3ACF87A9DC2F}" dt="2024-06-26T09:07:05.177" v="4" actId="14826"/>
          <ac:picMkLst>
            <pc:docMk/>
            <pc:sldMk cId="1464883447" sldId="257"/>
            <ac:picMk id="9" creationId="{F1E22C4E-E3FC-6EEA-0E6F-6E3BC89D6C01}"/>
          </ac:picMkLst>
        </pc:picChg>
      </pc:sldChg>
      <pc:sldChg chg="modSp mod">
        <pc:chgData name="Daniel Richardson" userId="b12f1a219faba2ab" providerId="LiveId" clId="{80306390-6368-4802-BC7F-3ACF87A9DC2F}" dt="2024-06-26T09:09:02.209" v="274" actId="21"/>
        <pc:sldMkLst>
          <pc:docMk/>
          <pc:sldMk cId="2284919758" sldId="262"/>
        </pc:sldMkLst>
        <pc:spChg chg="mod">
          <ac:chgData name="Daniel Richardson" userId="b12f1a219faba2ab" providerId="LiveId" clId="{80306390-6368-4802-BC7F-3ACF87A9DC2F}" dt="2024-06-26T09:09:02.209" v="274" actId="21"/>
          <ac:spMkLst>
            <pc:docMk/>
            <pc:sldMk cId="2284919758" sldId="262"/>
            <ac:spMk id="3" creationId="{D97C3025-9482-0753-3832-728ED6C83232}"/>
          </ac:spMkLst>
        </pc:spChg>
      </pc:sldChg>
      <pc:sldChg chg="modSp mod">
        <pc:chgData name="Daniel Richardson" userId="b12f1a219faba2ab" providerId="LiveId" clId="{80306390-6368-4802-BC7F-3ACF87A9DC2F}" dt="2024-06-26T09:23:47.464" v="1087"/>
        <pc:sldMkLst>
          <pc:docMk/>
          <pc:sldMk cId="2255098656" sldId="282"/>
        </pc:sldMkLst>
        <pc:spChg chg="mod">
          <ac:chgData name="Daniel Richardson" userId="b12f1a219faba2ab" providerId="LiveId" clId="{80306390-6368-4802-BC7F-3ACF87A9DC2F}" dt="2024-06-26T09:23:47.464" v="1087"/>
          <ac:spMkLst>
            <pc:docMk/>
            <pc:sldMk cId="2255098656" sldId="282"/>
            <ac:spMk id="3" creationId="{D97C3025-9482-0753-3832-728ED6C83232}"/>
          </ac:spMkLst>
        </pc:spChg>
      </pc:sldChg>
      <pc:sldChg chg="delSp modSp add mod">
        <pc:chgData name="Daniel Richardson" userId="b12f1a219faba2ab" providerId="LiveId" clId="{80306390-6368-4802-BC7F-3ACF87A9DC2F}" dt="2024-06-26T09:11:14.762" v="397" actId="20577"/>
        <pc:sldMkLst>
          <pc:docMk/>
          <pc:sldMk cId="105938112" sldId="283"/>
        </pc:sldMkLst>
        <pc:spChg chg="mod">
          <ac:chgData name="Daniel Richardson" userId="b12f1a219faba2ab" providerId="LiveId" clId="{80306390-6368-4802-BC7F-3ACF87A9DC2F}" dt="2024-06-26T09:11:14.762" v="397" actId="20577"/>
          <ac:spMkLst>
            <pc:docMk/>
            <pc:sldMk cId="105938112" sldId="283"/>
            <ac:spMk id="3" creationId="{D97C3025-9482-0753-3832-728ED6C83232}"/>
          </ac:spMkLst>
        </pc:spChg>
        <pc:spChg chg="mod">
          <ac:chgData name="Daniel Richardson" userId="b12f1a219faba2ab" providerId="LiveId" clId="{80306390-6368-4802-BC7F-3ACF87A9DC2F}" dt="2024-06-26T09:09:57.835" v="369"/>
          <ac:spMkLst>
            <pc:docMk/>
            <pc:sldMk cId="105938112" sldId="283"/>
            <ac:spMk id="6" creationId="{FCDF00AB-9705-8A7C-C4BE-0CAF2033D468}"/>
          </ac:spMkLst>
        </pc:spChg>
        <pc:picChg chg="del">
          <ac:chgData name="Daniel Richardson" userId="b12f1a219faba2ab" providerId="LiveId" clId="{80306390-6368-4802-BC7F-3ACF87A9DC2F}" dt="2024-06-26T09:09:50.210" v="368" actId="478"/>
          <ac:picMkLst>
            <pc:docMk/>
            <pc:sldMk cId="105938112" sldId="283"/>
            <ac:picMk id="9" creationId="{F1E22C4E-E3FC-6EEA-0E6F-6E3BC89D6C01}"/>
          </ac:picMkLst>
        </pc:picChg>
      </pc:sldChg>
      <pc:sldChg chg="del">
        <pc:chgData name="Daniel Richardson" userId="b12f1a219faba2ab" providerId="LiveId" clId="{80306390-6368-4802-BC7F-3ACF87A9DC2F}" dt="2024-06-26T09:06:51.335" v="0" actId="47"/>
        <pc:sldMkLst>
          <pc:docMk/>
          <pc:sldMk cId="3695248300" sldId="283"/>
        </pc:sldMkLst>
      </pc:sldChg>
      <pc:sldChg chg="modSp add mod">
        <pc:chgData name="Daniel Richardson" userId="b12f1a219faba2ab" providerId="LiveId" clId="{80306390-6368-4802-BC7F-3ACF87A9DC2F}" dt="2024-06-26T09:14:54.889" v="573" actId="20577"/>
        <pc:sldMkLst>
          <pc:docMk/>
          <pc:sldMk cId="1580583892" sldId="284"/>
        </pc:sldMkLst>
        <pc:spChg chg="mod">
          <ac:chgData name="Daniel Richardson" userId="b12f1a219faba2ab" providerId="LiveId" clId="{80306390-6368-4802-BC7F-3ACF87A9DC2F}" dt="2024-06-26T09:14:54.889" v="573" actId="20577"/>
          <ac:spMkLst>
            <pc:docMk/>
            <pc:sldMk cId="1580583892" sldId="284"/>
            <ac:spMk id="3" creationId="{D97C3025-9482-0753-3832-728ED6C83232}"/>
          </ac:spMkLst>
        </pc:spChg>
        <pc:spChg chg="mod">
          <ac:chgData name="Daniel Richardson" userId="b12f1a219faba2ab" providerId="LiveId" clId="{80306390-6368-4802-BC7F-3ACF87A9DC2F}" dt="2024-06-26T09:11:24.912" v="407" actId="20577"/>
          <ac:spMkLst>
            <pc:docMk/>
            <pc:sldMk cId="1580583892" sldId="284"/>
            <ac:spMk id="6" creationId="{FCDF00AB-9705-8A7C-C4BE-0CAF2033D468}"/>
          </ac:spMkLst>
        </pc:spChg>
      </pc:sldChg>
      <pc:sldChg chg="modSp add mod">
        <pc:chgData name="Daniel Richardson" userId="b12f1a219faba2ab" providerId="LiveId" clId="{80306390-6368-4802-BC7F-3ACF87A9DC2F}" dt="2024-06-26T09:18:41.696" v="889"/>
        <pc:sldMkLst>
          <pc:docMk/>
          <pc:sldMk cId="4079992205" sldId="285"/>
        </pc:sldMkLst>
        <pc:spChg chg="mod">
          <ac:chgData name="Daniel Richardson" userId="b12f1a219faba2ab" providerId="LiveId" clId="{80306390-6368-4802-BC7F-3ACF87A9DC2F}" dt="2024-06-26T09:18:41.696" v="889"/>
          <ac:spMkLst>
            <pc:docMk/>
            <pc:sldMk cId="4079992205" sldId="285"/>
            <ac:spMk id="3" creationId="{D97C3025-9482-0753-3832-728ED6C83232}"/>
          </ac:spMkLst>
        </pc:spChg>
        <pc:spChg chg="mod">
          <ac:chgData name="Daniel Richardson" userId="b12f1a219faba2ab" providerId="LiveId" clId="{80306390-6368-4802-BC7F-3ACF87A9DC2F}" dt="2024-06-26T09:15:06.518" v="577" actId="20577"/>
          <ac:spMkLst>
            <pc:docMk/>
            <pc:sldMk cId="4079992205" sldId="285"/>
            <ac:spMk id="6" creationId="{FCDF00AB-9705-8A7C-C4BE-0CAF2033D468}"/>
          </ac:spMkLst>
        </pc:spChg>
      </pc:sldChg>
      <pc:sldChg chg="modSp add mod">
        <pc:chgData name="Daniel Richardson" userId="b12f1a219faba2ab" providerId="LiveId" clId="{80306390-6368-4802-BC7F-3ACF87A9DC2F}" dt="2024-06-26T09:19:28.344" v="932" actId="20577"/>
        <pc:sldMkLst>
          <pc:docMk/>
          <pc:sldMk cId="1706064105" sldId="286"/>
        </pc:sldMkLst>
        <pc:spChg chg="mod">
          <ac:chgData name="Daniel Richardson" userId="b12f1a219faba2ab" providerId="LiveId" clId="{80306390-6368-4802-BC7F-3ACF87A9DC2F}" dt="2024-06-26T09:19:28.344" v="932" actId="20577"/>
          <ac:spMkLst>
            <pc:docMk/>
            <pc:sldMk cId="1706064105" sldId="286"/>
            <ac:spMk id="3" creationId="{D97C3025-9482-0753-3832-728ED6C83232}"/>
          </ac:spMkLst>
        </pc:spChg>
        <pc:spChg chg="mod">
          <ac:chgData name="Daniel Richardson" userId="b12f1a219faba2ab" providerId="LiveId" clId="{80306390-6368-4802-BC7F-3ACF87A9DC2F}" dt="2024-06-26T09:18:57.596" v="891"/>
          <ac:spMkLst>
            <pc:docMk/>
            <pc:sldMk cId="1706064105" sldId="286"/>
            <ac:spMk id="6" creationId="{FCDF00AB-9705-8A7C-C4BE-0CAF2033D468}"/>
          </ac:spMkLst>
        </pc:spChg>
      </pc:sldChg>
      <pc:sldChg chg="modSp add mod">
        <pc:chgData name="Daniel Richardson" userId="b12f1a219faba2ab" providerId="LiveId" clId="{80306390-6368-4802-BC7F-3ACF87A9DC2F}" dt="2024-06-26T09:20:40.803" v="952"/>
        <pc:sldMkLst>
          <pc:docMk/>
          <pc:sldMk cId="2531207032" sldId="287"/>
        </pc:sldMkLst>
        <pc:spChg chg="mod">
          <ac:chgData name="Daniel Richardson" userId="b12f1a219faba2ab" providerId="LiveId" clId="{80306390-6368-4802-BC7F-3ACF87A9DC2F}" dt="2024-06-26T09:20:40.803" v="952"/>
          <ac:spMkLst>
            <pc:docMk/>
            <pc:sldMk cId="2531207032" sldId="287"/>
            <ac:spMk id="3" creationId="{D97C3025-9482-0753-3832-728ED6C83232}"/>
          </ac:spMkLst>
        </pc:spChg>
        <pc:spChg chg="mod">
          <ac:chgData name="Daniel Richardson" userId="b12f1a219faba2ab" providerId="LiveId" clId="{80306390-6368-4802-BC7F-3ACF87A9DC2F}" dt="2024-06-26T09:19:43.992" v="936"/>
          <ac:spMkLst>
            <pc:docMk/>
            <pc:sldMk cId="2531207032" sldId="287"/>
            <ac:spMk id="6" creationId="{FCDF00AB-9705-8A7C-C4BE-0CAF2033D468}"/>
          </ac:spMkLst>
        </pc:spChg>
        <pc:picChg chg="mod">
          <ac:chgData name="Daniel Richardson" userId="b12f1a219faba2ab" providerId="LiveId" clId="{80306390-6368-4802-BC7F-3ACF87A9DC2F}" dt="2024-06-26T09:19:49.215" v="937" actId="14826"/>
          <ac:picMkLst>
            <pc:docMk/>
            <pc:sldMk cId="2531207032" sldId="287"/>
            <ac:picMk id="9" creationId="{F1E22C4E-E3FC-6EEA-0E6F-6E3BC89D6C01}"/>
          </ac:picMkLst>
        </pc:picChg>
      </pc:sldChg>
      <pc:sldChg chg="delSp modSp add mod">
        <pc:chgData name="Daniel Richardson" userId="b12f1a219faba2ab" providerId="LiveId" clId="{80306390-6368-4802-BC7F-3ACF87A9DC2F}" dt="2024-06-26T09:21:50.588" v="985" actId="6549"/>
        <pc:sldMkLst>
          <pc:docMk/>
          <pc:sldMk cId="2248667477" sldId="288"/>
        </pc:sldMkLst>
        <pc:spChg chg="mod">
          <ac:chgData name="Daniel Richardson" userId="b12f1a219faba2ab" providerId="LiveId" clId="{80306390-6368-4802-BC7F-3ACF87A9DC2F}" dt="2024-06-26T09:21:50.588" v="985" actId="6549"/>
          <ac:spMkLst>
            <pc:docMk/>
            <pc:sldMk cId="2248667477" sldId="288"/>
            <ac:spMk id="3" creationId="{D97C3025-9482-0753-3832-728ED6C83232}"/>
          </ac:spMkLst>
        </pc:spChg>
        <pc:picChg chg="del">
          <ac:chgData name="Daniel Richardson" userId="b12f1a219faba2ab" providerId="LiveId" clId="{80306390-6368-4802-BC7F-3ACF87A9DC2F}" dt="2024-06-26T09:20:45.990" v="954" actId="478"/>
          <ac:picMkLst>
            <pc:docMk/>
            <pc:sldMk cId="2248667477" sldId="288"/>
            <ac:picMk id="9" creationId="{F1E22C4E-E3FC-6EEA-0E6F-6E3BC89D6C01}"/>
          </ac:picMkLst>
        </pc:picChg>
      </pc:sldChg>
      <pc:sldChg chg="del">
        <pc:chgData name="Daniel Richardson" userId="b12f1a219faba2ab" providerId="LiveId" clId="{80306390-6368-4802-BC7F-3ACF87A9DC2F}" dt="2024-06-26T09:06:51.335" v="0" actId="47"/>
        <pc:sldMkLst>
          <pc:docMk/>
          <pc:sldMk cId="317187708" sldId="497"/>
        </pc:sldMkLst>
      </pc:sldChg>
      <pc:sldChg chg="del">
        <pc:chgData name="Daniel Richardson" userId="b12f1a219faba2ab" providerId="LiveId" clId="{80306390-6368-4802-BC7F-3ACF87A9DC2F}" dt="2024-06-26T09:06:51.335" v="0" actId="47"/>
        <pc:sldMkLst>
          <pc:docMk/>
          <pc:sldMk cId="3419764672" sldId="499"/>
        </pc:sldMkLst>
      </pc:sldChg>
      <pc:sldChg chg="del">
        <pc:chgData name="Daniel Richardson" userId="b12f1a219faba2ab" providerId="LiveId" clId="{80306390-6368-4802-BC7F-3ACF87A9DC2F}" dt="2024-06-26T09:06:51.335" v="0" actId="47"/>
        <pc:sldMkLst>
          <pc:docMk/>
          <pc:sldMk cId="2873604482" sldId="506"/>
        </pc:sldMkLst>
      </pc:sldChg>
      <pc:sldChg chg="del">
        <pc:chgData name="Daniel Richardson" userId="b12f1a219faba2ab" providerId="LiveId" clId="{80306390-6368-4802-BC7F-3ACF87A9DC2F}" dt="2024-06-26T09:06:51.335" v="0" actId="47"/>
        <pc:sldMkLst>
          <pc:docMk/>
          <pc:sldMk cId="4225807815" sldId="507"/>
        </pc:sldMkLst>
      </pc:sldChg>
      <pc:sldChg chg="del">
        <pc:chgData name="Daniel Richardson" userId="b12f1a219faba2ab" providerId="LiveId" clId="{80306390-6368-4802-BC7F-3ACF87A9DC2F}" dt="2024-06-26T09:06:51.335" v="0" actId="47"/>
        <pc:sldMkLst>
          <pc:docMk/>
          <pc:sldMk cId="2967111672" sldId="508"/>
        </pc:sldMkLst>
      </pc:sldChg>
      <pc:sldChg chg="del">
        <pc:chgData name="Daniel Richardson" userId="b12f1a219faba2ab" providerId="LiveId" clId="{80306390-6368-4802-BC7F-3ACF87A9DC2F}" dt="2024-06-26T09:06:51.335" v="0" actId="47"/>
        <pc:sldMkLst>
          <pc:docMk/>
          <pc:sldMk cId="1627557332" sldId="509"/>
        </pc:sldMkLst>
      </pc:sldChg>
      <pc:sldChg chg="del">
        <pc:chgData name="Daniel Richardson" userId="b12f1a219faba2ab" providerId="LiveId" clId="{80306390-6368-4802-BC7F-3ACF87A9DC2F}" dt="2024-06-26T09:06:51.335" v="0" actId="47"/>
        <pc:sldMkLst>
          <pc:docMk/>
          <pc:sldMk cId="825606020" sldId="510"/>
        </pc:sldMkLst>
      </pc:sldChg>
      <pc:sldChg chg="del">
        <pc:chgData name="Daniel Richardson" userId="b12f1a219faba2ab" providerId="LiveId" clId="{80306390-6368-4802-BC7F-3ACF87A9DC2F}" dt="2024-06-26T09:06:51.335" v="0" actId="47"/>
        <pc:sldMkLst>
          <pc:docMk/>
          <pc:sldMk cId="1386147890" sldId="511"/>
        </pc:sldMkLst>
      </pc:sldChg>
    </pc:docChg>
  </pc:docChgLst>
  <pc:docChgLst>
    <pc:chgData name="Daniel Richardson" userId="b12f1a219faba2ab" providerId="LiveId" clId="{8BA5518D-353D-4355-B8DB-B6EDD098634B}"/>
    <pc:docChg chg="undo redo custSel addSld delSld modSld">
      <pc:chgData name="Daniel Richardson" userId="b12f1a219faba2ab" providerId="LiveId" clId="{8BA5518D-353D-4355-B8DB-B6EDD098634B}" dt="2024-06-26T08:16:03.612" v="470" actId="20577"/>
      <pc:docMkLst>
        <pc:docMk/>
      </pc:docMkLst>
      <pc:sldChg chg="addSp delSp modSp mod modClrScheme chgLayout">
        <pc:chgData name="Daniel Richardson" userId="b12f1a219faba2ab" providerId="LiveId" clId="{8BA5518D-353D-4355-B8DB-B6EDD098634B}" dt="2024-06-26T08:07:05.813" v="127"/>
        <pc:sldMkLst>
          <pc:docMk/>
          <pc:sldMk cId="1464883447" sldId="257"/>
        </pc:sldMkLst>
        <pc:spChg chg="mod ord">
          <ac:chgData name="Daniel Richardson" userId="b12f1a219faba2ab" providerId="LiveId" clId="{8BA5518D-353D-4355-B8DB-B6EDD098634B}" dt="2024-06-26T08:07:05.813" v="127"/>
          <ac:spMkLst>
            <pc:docMk/>
            <pc:sldMk cId="1464883447" sldId="257"/>
            <ac:spMk id="3" creationId="{D97C3025-9482-0753-3832-728ED6C83232}"/>
          </ac:spMkLst>
        </pc:spChg>
        <pc:spChg chg="add del mod ord">
          <ac:chgData name="Daniel Richardson" userId="b12f1a219faba2ab" providerId="LiveId" clId="{8BA5518D-353D-4355-B8DB-B6EDD098634B}" dt="2024-06-26T08:02:32.296" v="2" actId="700"/>
          <ac:spMkLst>
            <pc:docMk/>
            <pc:sldMk cId="1464883447" sldId="257"/>
            <ac:spMk id="4" creationId="{E1904A85-52D1-A2CE-517D-9EE70C738FE1}"/>
          </ac:spMkLst>
        </pc:spChg>
        <pc:spChg chg="add del mod ord">
          <ac:chgData name="Daniel Richardson" userId="b12f1a219faba2ab" providerId="LiveId" clId="{8BA5518D-353D-4355-B8DB-B6EDD098634B}" dt="2024-06-26T08:02:39.381" v="3" actId="700"/>
          <ac:spMkLst>
            <pc:docMk/>
            <pc:sldMk cId="1464883447" sldId="257"/>
            <ac:spMk id="5" creationId="{6514D1D8-68E9-B523-7885-7494F455D211}"/>
          </ac:spMkLst>
        </pc:spChg>
        <pc:spChg chg="mod ord">
          <ac:chgData name="Daniel Richardson" userId="b12f1a219faba2ab" providerId="LiveId" clId="{8BA5518D-353D-4355-B8DB-B6EDD098634B}" dt="2024-06-26T08:04:44.545" v="36" actId="20577"/>
          <ac:spMkLst>
            <pc:docMk/>
            <pc:sldMk cId="1464883447" sldId="257"/>
            <ac:spMk id="6" creationId="{FCDF00AB-9705-8A7C-C4BE-0CAF2033D468}"/>
          </ac:spMkLst>
        </pc:spChg>
        <pc:spChg chg="add mod ord">
          <ac:chgData name="Daniel Richardson" userId="b12f1a219faba2ab" providerId="LiveId" clId="{8BA5518D-353D-4355-B8DB-B6EDD098634B}" dt="2024-06-26T08:02:39.381" v="3" actId="700"/>
          <ac:spMkLst>
            <pc:docMk/>
            <pc:sldMk cId="1464883447" sldId="257"/>
            <ac:spMk id="7" creationId="{4A9535BA-A301-F7D7-A7CF-11CC046A108E}"/>
          </ac:spMkLst>
        </pc:spChg>
        <pc:picChg chg="del">
          <ac:chgData name="Daniel Richardson" userId="b12f1a219faba2ab" providerId="LiveId" clId="{8BA5518D-353D-4355-B8DB-B6EDD098634B}" dt="2024-06-26T08:02:18.514" v="0" actId="478"/>
          <ac:picMkLst>
            <pc:docMk/>
            <pc:sldMk cId="1464883447" sldId="257"/>
            <ac:picMk id="8" creationId="{30F50B50-B83A-93C4-4EAA-396832E1CC55}"/>
          </ac:picMkLst>
        </pc:picChg>
        <pc:picChg chg="add mod">
          <ac:chgData name="Daniel Richardson" userId="b12f1a219faba2ab" providerId="LiveId" clId="{8BA5518D-353D-4355-B8DB-B6EDD098634B}" dt="2024-06-26T08:04:54.680" v="40" actId="1076"/>
          <ac:picMkLst>
            <pc:docMk/>
            <pc:sldMk cId="1464883447" sldId="257"/>
            <ac:picMk id="9" creationId="{F1E22C4E-E3FC-6EEA-0E6F-6E3BC89D6C01}"/>
          </ac:picMkLst>
        </pc:picChg>
      </pc:sldChg>
      <pc:sldChg chg="modSp mod modClrScheme chgLayout">
        <pc:chgData name="Daniel Richardson" userId="b12f1a219faba2ab" providerId="LiveId" clId="{8BA5518D-353D-4355-B8DB-B6EDD098634B}" dt="2024-06-26T08:04:21.673" v="34" actId="948"/>
        <pc:sldMkLst>
          <pc:docMk/>
          <pc:sldMk cId="2284919758" sldId="262"/>
        </pc:sldMkLst>
        <pc:spChg chg="mod ord">
          <ac:chgData name="Daniel Richardson" userId="b12f1a219faba2ab" providerId="LiveId" clId="{8BA5518D-353D-4355-B8DB-B6EDD098634B}" dt="2024-06-26T08:04:21.673" v="34" actId="948"/>
          <ac:spMkLst>
            <pc:docMk/>
            <pc:sldMk cId="2284919758" sldId="262"/>
            <ac:spMk id="3" creationId="{D97C3025-9482-0753-3832-728ED6C83232}"/>
          </ac:spMkLst>
        </pc:spChg>
        <pc:spChg chg="mod ord">
          <ac:chgData name="Daniel Richardson" userId="b12f1a219faba2ab" providerId="LiveId" clId="{8BA5518D-353D-4355-B8DB-B6EDD098634B}" dt="2024-06-26T08:02:39.381" v="3" actId="700"/>
          <ac:spMkLst>
            <pc:docMk/>
            <pc:sldMk cId="2284919758" sldId="262"/>
            <ac:spMk id="6" creationId="{FCDF00AB-9705-8A7C-C4BE-0CAF2033D468}"/>
          </ac:spMkLst>
        </pc:spChg>
        <pc:picChg chg="mod ord">
          <ac:chgData name="Daniel Richardson" userId="b12f1a219faba2ab" providerId="LiveId" clId="{8BA5518D-353D-4355-B8DB-B6EDD098634B}" dt="2024-06-26T08:02:39.381" v="3" actId="700"/>
          <ac:picMkLst>
            <pc:docMk/>
            <pc:sldMk cId="2284919758" sldId="26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88380068" sldId="263"/>
        </pc:sldMkLst>
        <pc:spChg chg="mod ord">
          <ac:chgData name="Daniel Richardson" userId="b12f1a219faba2ab" providerId="LiveId" clId="{8BA5518D-353D-4355-B8DB-B6EDD098634B}" dt="2024-06-26T08:02:39.381" v="3" actId="700"/>
          <ac:spMkLst>
            <pc:docMk/>
            <pc:sldMk cId="288380068" sldId="263"/>
            <ac:spMk id="3" creationId="{D97C3025-9482-0753-3832-728ED6C83232}"/>
          </ac:spMkLst>
        </pc:spChg>
        <pc:spChg chg="add mod">
          <ac:chgData name="Daniel Richardson" userId="b12f1a219faba2ab" providerId="LiveId" clId="{8BA5518D-353D-4355-B8DB-B6EDD098634B}" dt="2024-06-26T08:02:46.007" v="5" actId="478"/>
          <ac:spMkLst>
            <pc:docMk/>
            <pc:sldMk cId="288380068" sldId="263"/>
            <ac:spMk id="4" creationId="{1BAF10C2-C85C-41C7-ED2F-A24597606018}"/>
          </ac:spMkLst>
        </pc:spChg>
        <pc:spChg chg="mod ord">
          <ac:chgData name="Daniel Richardson" userId="b12f1a219faba2ab" providerId="LiveId" clId="{8BA5518D-353D-4355-B8DB-B6EDD098634B}" dt="2024-06-26T08:02:39.381" v="3" actId="700"/>
          <ac:spMkLst>
            <pc:docMk/>
            <pc:sldMk cId="288380068" sldId="263"/>
            <ac:spMk id="6" creationId="{FCDF00AB-9705-8A7C-C4BE-0CAF2033D468}"/>
          </ac:spMkLst>
        </pc:spChg>
        <pc:picChg chg="del mod ord">
          <ac:chgData name="Daniel Richardson" userId="b12f1a219faba2ab" providerId="LiveId" clId="{8BA5518D-353D-4355-B8DB-B6EDD098634B}" dt="2024-06-26T08:02:46.007" v="5" actId="478"/>
          <ac:picMkLst>
            <pc:docMk/>
            <pc:sldMk cId="288380068" sldId="26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729373880" sldId="264"/>
        </pc:sldMkLst>
        <pc:spChg chg="mod ord">
          <ac:chgData name="Daniel Richardson" userId="b12f1a219faba2ab" providerId="LiveId" clId="{8BA5518D-353D-4355-B8DB-B6EDD098634B}" dt="2024-06-26T08:02:39.381" v="3" actId="700"/>
          <ac:spMkLst>
            <pc:docMk/>
            <pc:sldMk cId="729373880" sldId="264"/>
            <ac:spMk id="3" creationId="{D97C3025-9482-0753-3832-728ED6C83232}"/>
          </ac:spMkLst>
        </pc:spChg>
        <pc:spChg chg="add mod">
          <ac:chgData name="Daniel Richardson" userId="b12f1a219faba2ab" providerId="LiveId" clId="{8BA5518D-353D-4355-B8DB-B6EDD098634B}" dt="2024-06-26T08:02:47.283" v="6" actId="478"/>
          <ac:spMkLst>
            <pc:docMk/>
            <pc:sldMk cId="729373880" sldId="264"/>
            <ac:spMk id="4" creationId="{29242D1A-B42D-97A2-1835-0C60FB02D50B}"/>
          </ac:spMkLst>
        </pc:spChg>
        <pc:spChg chg="mod ord">
          <ac:chgData name="Daniel Richardson" userId="b12f1a219faba2ab" providerId="LiveId" clId="{8BA5518D-353D-4355-B8DB-B6EDD098634B}" dt="2024-06-26T08:02:39.381" v="3" actId="700"/>
          <ac:spMkLst>
            <pc:docMk/>
            <pc:sldMk cId="729373880" sldId="264"/>
            <ac:spMk id="6" creationId="{FCDF00AB-9705-8A7C-C4BE-0CAF2033D468}"/>
          </ac:spMkLst>
        </pc:spChg>
        <pc:picChg chg="del mod ord">
          <ac:chgData name="Daniel Richardson" userId="b12f1a219faba2ab" providerId="LiveId" clId="{8BA5518D-353D-4355-B8DB-B6EDD098634B}" dt="2024-06-26T08:02:47.283" v="6" actId="478"/>
          <ac:picMkLst>
            <pc:docMk/>
            <pc:sldMk cId="729373880" sldId="26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017414574" sldId="272"/>
        </pc:sldMkLst>
        <pc:spChg chg="mod ord">
          <ac:chgData name="Daniel Richardson" userId="b12f1a219faba2ab" providerId="LiveId" clId="{8BA5518D-353D-4355-B8DB-B6EDD098634B}" dt="2024-06-26T08:02:39.381" v="3" actId="700"/>
          <ac:spMkLst>
            <pc:docMk/>
            <pc:sldMk cId="3017414574" sldId="272"/>
            <ac:spMk id="3" creationId="{D97C3025-9482-0753-3832-728ED6C83232}"/>
          </ac:spMkLst>
        </pc:spChg>
        <pc:spChg chg="add mod">
          <ac:chgData name="Daniel Richardson" userId="b12f1a219faba2ab" providerId="LiveId" clId="{8BA5518D-353D-4355-B8DB-B6EDD098634B}" dt="2024-06-26T08:02:44.471" v="4" actId="478"/>
          <ac:spMkLst>
            <pc:docMk/>
            <pc:sldMk cId="3017414574" sldId="272"/>
            <ac:spMk id="4" creationId="{1BBDA9EA-F876-8EF6-7F66-9FCF9D327434}"/>
          </ac:spMkLst>
        </pc:spChg>
        <pc:spChg chg="mod ord">
          <ac:chgData name="Daniel Richardson" userId="b12f1a219faba2ab" providerId="LiveId" clId="{8BA5518D-353D-4355-B8DB-B6EDD098634B}" dt="2024-06-26T08:02:39.381" v="3" actId="700"/>
          <ac:spMkLst>
            <pc:docMk/>
            <pc:sldMk cId="3017414574" sldId="272"/>
            <ac:spMk id="6" creationId="{FCDF00AB-9705-8A7C-C4BE-0CAF2033D468}"/>
          </ac:spMkLst>
        </pc:spChg>
        <pc:picChg chg="del mod ord">
          <ac:chgData name="Daniel Richardson" userId="b12f1a219faba2ab" providerId="LiveId" clId="{8BA5518D-353D-4355-B8DB-B6EDD098634B}" dt="2024-06-26T08:02:44.471" v="4" actId="478"/>
          <ac:picMkLst>
            <pc:docMk/>
            <pc:sldMk cId="3017414574" sldId="272"/>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82059961" sldId="273"/>
        </pc:sldMkLst>
        <pc:spChg chg="mod ord">
          <ac:chgData name="Daniel Richardson" userId="b12f1a219faba2ab" providerId="LiveId" clId="{8BA5518D-353D-4355-B8DB-B6EDD098634B}" dt="2024-06-26T08:02:39.381" v="3" actId="700"/>
          <ac:spMkLst>
            <pc:docMk/>
            <pc:sldMk cId="182059961" sldId="273"/>
            <ac:spMk id="3" creationId="{D97C3025-9482-0753-3832-728ED6C83232}"/>
          </ac:spMkLst>
        </pc:spChg>
        <pc:spChg chg="add mod">
          <ac:chgData name="Daniel Richardson" userId="b12f1a219faba2ab" providerId="LiveId" clId="{8BA5518D-353D-4355-B8DB-B6EDD098634B}" dt="2024-06-26T08:02:48.907" v="7" actId="478"/>
          <ac:spMkLst>
            <pc:docMk/>
            <pc:sldMk cId="182059961" sldId="273"/>
            <ac:spMk id="4" creationId="{A322A1BD-3649-0085-6297-90DD37ECF8B1}"/>
          </ac:spMkLst>
        </pc:spChg>
        <pc:spChg chg="mod ord">
          <ac:chgData name="Daniel Richardson" userId="b12f1a219faba2ab" providerId="LiveId" clId="{8BA5518D-353D-4355-B8DB-B6EDD098634B}" dt="2024-06-26T08:02:39.381" v="3" actId="700"/>
          <ac:spMkLst>
            <pc:docMk/>
            <pc:sldMk cId="182059961" sldId="273"/>
            <ac:spMk id="6" creationId="{FCDF00AB-9705-8A7C-C4BE-0CAF2033D468}"/>
          </ac:spMkLst>
        </pc:spChg>
        <pc:picChg chg="del mod ord">
          <ac:chgData name="Daniel Richardson" userId="b12f1a219faba2ab" providerId="LiveId" clId="{8BA5518D-353D-4355-B8DB-B6EDD098634B}" dt="2024-06-26T08:02:48.907" v="7" actId="478"/>
          <ac:picMkLst>
            <pc:docMk/>
            <pc:sldMk cId="182059961" sldId="273"/>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644070950" sldId="274"/>
        </pc:sldMkLst>
        <pc:spChg chg="mod ord">
          <ac:chgData name="Daniel Richardson" userId="b12f1a219faba2ab" providerId="LiveId" clId="{8BA5518D-353D-4355-B8DB-B6EDD098634B}" dt="2024-06-26T08:02:39.381" v="3" actId="700"/>
          <ac:spMkLst>
            <pc:docMk/>
            <pc:sldMk cId="3644070950" sldId="274"/>
            <ac:spMk id="3" creationId="{D97C3025-9482-0753-3832-728ED6C83232}"/>
          </ac:spMkLst>
        </pc:spChg>
        <pc:spChg chg="add mod">
          <ac:chgData name="Daniel Richardson" userId="b12f1a219faba2ab" providerId="LiveId" clId="{8BA5518D-353D-4355-B8DB-B6EDD098634B}" dt="2024-06-26T08:02:50.152" v="8" actId="478"/>
          <ac:spMkLst>
            <pc:docMk/>
            <pc:sldMk cId="3644070950" sldId="274"/>
            <ac:spMk id="4" creationId="{D7834D1E-7132-C026-4BF9-40B47D89C9B2}"/>
          </ac:spMkLst>
        </pc:spChg>
        <pc:spChg chg="mod ord">
          <ac:chgData name="Daniel Richardson" userId="b12f1a219faba2ab" providerId="LiveId" clId="{8BA5518D-353D-4355-B8DB-B6EDD098634B}" dt="2024-06-26T08:02:39.381" v="3" actId="700"/>
          <ac:spMkLst>
            <pc:docMk/>
            <pc:sldMk cId="3644070950" sldId="274"/>
            <ac:spMk id="6" creationId="{FCDF00AB-9705-8A7C-C4BE-0CAF2033D468}"/>
          </ac:spMkLst>
        </pc:spChg>
        <pc:picChg chg="del mod ord">
          <ac:chgData name="Daniel Richardson" userId="b12f1a219faba2ab" providerId="LiveId" clId="{8BA5518D-353D-4355-B8DB-B6EDD098634B}" dt="2024-06-26T08:02:50.152" v="8" actId="478"/>
          <ac:picMkLst>
            <pc:docMk/>
            <pc:sldMk cId="3644070950" sldId="274"/>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4140066950" sldId="275"/>
        </pc:sldMkLst>
        <pc:spChg chg="mod ord">
          <ac:chgData name="Daniel Richardson" userId="b12f1a219faba2ab" providerId="LiveId" clId="{8BA5518D-353D-4355-B8DB-B6EDD098634B}" dt="2024-06-26T08:02:39.381" v="3" actId="700"/>
          <ac:spMkLst>
            <pc:docMk/>
            <pc:sldMk cId="4140066950" sldId="275"/>
            <ac:spMk id="3" creationId="{D97C3025-9482-0753-3832-728ED6C83232}"/>
          </ac:spMkLst>
        </pc:spChg>
        <pc:spChg chg="add mod">
          <ac:chgData name="Daniel Richardson" userId="b12f1a219faba2ab" providerId="LiveId" clId="{8BA5518D-353D-4355-B8DB-B6EDD098634B}" dt="2024-06-26T08:02:51.707" v="9" actId="478"/>
          <ac:spMkLst>
            <pc:docMk/>
            <pc:sldMk cId="4140066950" sldId="275"/>
            <ac:spMk id="4" creationId="{6D9BBE40-ADF2-1F11-927A-E87B26DE5587}"/>
          </ac:spMkLst>
        </pc:spChg>
        <pc:spChg chg="mod ord">
          <ac:chgData name="Daniel Richardson" userId="b12f1a219faba2ab" providerId="LiveId" clId="{8BA5518D-353D-4355-B8DB-B6EDD098634B}" dt="2024-06-26T08:02:39.381" v="3" actId="700"/>
          <ac:spMkLst>
            <pc:docMk/>
            <pc:sldMk cId="4140066950" sldId="275"/>
            <ac:spMk id="6" creationId="{FCDF00AB-9705-8A7C-C4BE-0CAF2033D468}"/>
          </ac:spMkLst>
        </pc:spChg>
        <pc:picChg chg="del mod ord">
          <ac:chgData name="Daniel Richardson" userId="b12f1a219faba2ab" providerId="LiveId" clId="{8BA5518D-353D-4355-B8DB-B6EDD098634B}" dt="2024-06-26T08:02:51.707" v="9" actId="478"/>
          <ac:picMkLst>
            <pc:docMk/>
            <pc:sldMk cId="4140066950" sldId="275"/>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1213597941" sldId="278"/>
        </pc:sldMkLst>
        <pc:spChg chg="mod ord">
          <ac:chgData name="Daniel Richardson" userId="b12f1a219faba2ab" providerId="LiveId" clId="{8BA5518D-353D-4355-B8DB-B6EDD098634B}" dt="2024-06-26T08:02:39.381" v="3" actId="700"/>
          <ac:spMkLst>
            <pc:docMk/>
            <pc:sldMk cId="1213597941" sldId="278"/>
            <ac:spMk id="3" creationId="{D97C3025-9482-0753-3832-728ED6C83232}"/>
          </ac:spMkLst>
        </pc:spChg>
        <pc:spChg chg="add mod">
          <ac:chgData name="Daniel Richardson" userId="b12f1a219faba2ab" providerId="LiveId" clId="{8BA5518D-353D-4355-B8DB-B6EDD098634B}" dt="2024-06-26T08:02:53.352" v="10" actId="478"/>
          <ac:spMkLst>
            <pc:docMk/>
            <pc:sldMk cId="1213597941" sldId="278"/>
            <ac:spMk id="4" creationId="{1F8CA831-62A8-2996-6D1C-6663D4B34A48}"/>
          </ac:spMkLst>
        </pc:spChg>
        <pc:spChg chg="mod ord">
          <ac:chgData name="Daniel Richardson" userId="b12f1a219faba2ab" providerId="LiveId" clId="{8BA5518D-353D-4355-B8DB-B6EDD098634B}" dt="2024-06-26T08:02:39.381" v="3" actId="700"/>
          <ac:spMkLst>
            <pc:docMk/>
            <pc:sldMk cId="1213597941" sldId="278"/>
            <ac:spMk id="6" creationId="{FCDF00AB-9705-8A7C-C4BE-0CAF2033D468}"/>
          </ac:spMkLst>
        </pc:spChg>
        <pc:picChg chg="del mod ord">
          <ac:chgData name="Daniel Richardson" userId="b12f1a219faba2ab" providerId="LiveId" clId="{8BA5518D-353D-4355-B8DB-B6EDD098634B}" dt="2024-06-26T08:02:53.352" v="10" actId="478"/>
          <ac:picMkLst>
            <pc:docMk/>
            <pc:sldMk cId="1213597941" sldId="278"/>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3877576055" sldId="279"/>
        </pc:sldMkLst>
        <pc:spChg chg="mod ord">
          <ac:chgData name="Daniel Richardson" userId="b12f1a219faba2ab" providerId="LiveId" clId="{8BA5518D-353D-4355-B8DB-B6EDD098634B}" dt="2024-06-26T08:02:39.381" v="3" actId="700"/>
          <ac:spMkLst>
            <pc:docMk/>
            <pc:sldMk cId="3877576055" sldId="279"/>
            <ac:spMk id="3" creationId="{D97C3025-9482-0753-3832-728ED6C83232}"/>
          </ac:spMkLst>
        </pc:spChg>
        <pc:spChg chg="add mod">
          <ac:chgData name="Daniel Richardson" userId="b12f1a219faba2ab" providerId="LiveId" clId="{8BA5518D-353D-4355-B8DB-B6EDD098634B}" dt="2024-06-26T08:02:54.976" v="11" actId="478"/>
          <ac:spMkLst>
            <pc:docMk/>
            <pc:sldMk cId="3877576055" sldId="279"/>
            <ac:spMk id="4" creationId="{9312D5DA-9BD1-78A0-9FED-B24ADC4050F9}"/>
          </ac:spMkLst>
        </pc:spChg>
        <pc:spChg chg="mod ord">
          <ac:chgData name="Daniel Richardson" userId="b12f1a219faba2ab" providerId="LiveId" clId="{8BA5518D-353D-4355-B8DB-B6EDD098634B}" dt="2024-06-26T08:02:39.381" v="3" actId="700"/>
          <ac:spMkLst>
            <pc:docMk/>
            <pc:sldMk cId="3877576055" sldId="279"/>
            <ac:spMk id="6" creationId="{FCDF00AB-9705-8A7C-C4BE-0CAF2033D468}"/>
          </ac:spMkLst>
        </pc:spChg>
        <pc:picChg chg="del mod ord">
          <ac:chgData name="Daniel Richardson" userId="b12f1a219faba2ab" providerId="LiveId" clId="{8BA5518D-353D-4355-B8DB-B6EDD098634B}" dt="2024-06-26T08:02:54.976" v="11" actId="478"/>
          <ac:picMkLst>
            <pc:docMk/>
            <pc:sldMk cId="3877576055" sldId="279"/>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2186438877" sldId="280"/>
        </pc:sldMkLst>
        <pc:spChg chg="mod ord">
          <ac:chgData name="Daniel Richardson" userId="b12f1a219faba2ab" providerId="LiveId" clId="{8BA5518D-353D-4355-B8DB-B6EDD098634B}" dt="2024-06-26T08:02:39.381" v="3" actId="700"/>
          <ac:spMkLst>
            <pc:docMk/>
            <pc:sldMk cId="2186438877" sldId="280"/>
            <ac:spMk id="3" creationId="{D97C3025-9482-0753-3832-728ED6C83232}"/>
          </ac:spMkLst>
        </pc:spChg>
        <pc:spChg chg="add mod">
          <ac:chgData name="Daniel Richardson" userId="b12f1a219faba2ab" providerId="LiveId" clId="{8BA5518D-353D-4355-B8DB-B6EDD098634B}" dt="2024-06-26T08:02:56.588" v="12" actId="478"/>
          <ac:spMkLst>
            <pc:docMk/>
            <pc:sldMk cId="2186438877" sldId="280"/>
            <ac:spMk id="4" creationId="{DB9FC88D-BDCF-D4CB-D45E-20E9B9F39C88}"/>
          </ac:spMkLst>
        </pc:spChg>
        <pc:spChg chg="mod ord">
          <ac:chgData name="Daniel Richardson" userId="b12f1a219faba2ab" providerId="LiveId" clId="{8BA5518D-353D-4355-B8DB-B6EDD098634B}" dt="2024-06-26T08:02:39.381" v="3" actId="700"/>
          <ac:spMkLst>
            <pc:docMk/>
            <pc:sldMk cId="2186438877" sldId="280"/>
            <ac:spMk id="6" creationId="{FCDF00AB-9705-8A7C-C4BE-0CAF2033D468}"/>
          </ac:spMkLst>
        </pc:spChg>
        <pc:picChg chg="del mod ord">
          <ac:chgData name="Daniel Richardson" userId="b12f1a219faba2ab" providerId="LiveId" clId="{8BA5518D-353D-4355-B8DB-B6EDD098634B}" dt="2024-06-26T08:02:56.588" v="12" actId="478"/>
          <ac:picMkLst>
            <pc:docMk/>
            <pc:sldMk cId="2186438877" sldId="280"/>
            <ac:picMk id="8" creationId="{30F50B50-B83A-93C4-4EAA-396832E1CC55}"/>
          </ac:picMkLst>
        </pc:picChg>
      </pc:sldChg>
      <pc:sldChg chg="addSp delSp modSp del mod modClrScheme chgLayout">
        <pc:chgData name="Daniel Richardson" userId="b12f1a219faba2ab" providerId="LiveId" clId="{8BA5518D-353D-4355-B8DB-B6EDD098634B}" dt="2024-06-26T08:03:05.138" v="15" actId="47"/>
        <pc:sldMkLst>
          <pc:docMk/>
          <pc:sldMk cId="511290703" sldId="281"/>
        </pc:sldMkLst>
        <pc:spChg chg="mod ord">
          <ac:chgData name="Daniel Richardson" userId="b12f1a219faba2ab" providerId="LiveId" clId="{8BA5518D-353D-4355-B8DB-B6EDD098634B}" dt="2024-06-26T08:02:39.381" v="3" actId="700"/>
          <ac:spMkLst>
            <pc:docMk/>
            <pc:sldMk cId="511290703" sldId="281"/>
            <ac:spMk id="3" creationId="{D97C3025-9482-0753-3832-728ED6C83232}"/>
          </ac:spMkLst>
        </pc:spChg>
        <pc:spChg chg="add mod">
          <ac:chgData name="Daniel Richardson" userId="b12f1a219faba2ab" providerId="LiveId" clId="{8BA5518D-353D-4355-B8DB-B6EDD098634B}" dt="2024-06-26T08:02:58.154" v="13" actId="478"/>
          <ac:spMkLst>
            <pc:docMk/>
            <pc:sldMk cId="511290703" sldId="281"/>
            <ac:spMk id="4" creationId="{8F0901F9-6140-D064-B4DF-D932403D2025}"/>
          </ac:spMkLst>
        </pc:spChg>
        <pc:spChg chg="mod ord">
          <ac:chgData name="Daniel Richardson" userId="b12f1a219faba2ab" providerId="LiveId" clId="{8BA5518D-353D-4355-B8DB-B6EDD098634B}" dt="2024-06-26T08:02:39.381" v="3" actId="700"/>
          <ac:spMkLst>
            <pc:docMk/>
            <pc:sldMk cId="511290703" sldId="281"/>
            <ac:spMk id="6" creationId="{FCDF00AB-9705-8A7C-C4BE-0CAF2033D468}"/>
          </ac:spMkLst>
        </pc:spChg>
        <pc:picChg chg="del mod ord">
          <ac:chgData name="Daniel Richardson" userId="b12f1a219faba2ab" providerId="LiveId" clId="{8BA5518D-353D-4355-B8DB-B6EDD098634B}" dt="2024-06-26T08:02:58.154" v="13" actId="478"/>
          <ac:picMkLst>
            <pc:docMk/>
            <pc:sldMk cId="511290703" sldId="281"/>
            <ac:picMk id="8" creationId="{30F50B50-B83A-93C4-4EAA-396832E1CC55}"/>
          </ac:picMkLst>
        </pc:picChg>
      </pc:sldChg>
      <pc:sldChg chg="modSp mod modClrScheme chgLayout">
        <pc:chgData name="Daniel Richardson" userId="b12f1a219faba2ab" providerId="LiveId" clId="{8BA5518D-353D-4355-B8DB-B6EDD098634B}" dt="2024-06-26T08:16:03.612" v="470" actId="20577"/>
        <pc:sldMkLst>
          <pc:docMk/>
          <pc:sldMk cId="2255098656" sldId="282"/>
        </pc:sldMkLst>
        <pc:spChg chg="mod ord">
          <ac:chgData name="Daniel Richardson" userId="b12f1a219faba2ab" providerId="LiveId" clId="{8BA5518D-353D-4355-B8DB-B6EDD098634B}" dt="2024-06-26T08:16:03.612" v="470" actId="20577"/>
          <ac:spMkLst>
            <pc:docMk/>
            <pc:sldMk cId="2255098656" sldId="282"/>
            <ac:spMk id="3" creationId="{D97C3025-9482-0753-3832-728ED6C83232}"/>
          </ac:spMkLst>
        </pc:spChg>
        <pc:spChg chg="mod ord">
          <ac:chgData name="Daniel Richardson" userId="b12f1a219faba2ab" providerId="LiveId" clId="{8BA5518D-353D-4355-B8DB-B6EDD098634B}" dt="2024-06-26T08:02:39.381" v="3" actId="700"/>
          <ac:spMkLst>
            <pc:docMk/>
            <pc:sldMk cId="2255098656" sldId="282"/>
            <ac:spMk id="6" creationId="{FCDF00AB-9705-8A7C-C4BE-0CAF2033D468}"/>
          </ac:spMkLst>
        </pc:spChg>
        <pc:picChg chg="mod ord">
          <ac:chgData name="Daniel Richardson" userId="b12f1a219faba2ab" providerId="LiveId" clId="{8BA5518D-353D-4355-B8DB-B6EDD098634B}" dt="2024-06-26T08:02:39.381" v="3" actId="700"/>
          <ac:picMkLst>
            <pc:docMk/>
            <pc:sldMk cId="2255098656" sldId="282"/>
            <ac:picMk id="8" creationId="{30F50B50-B83A-93C4-4EAA-396832E1CC55}"/>
          </ac:picMkLst>
        </pc:picChg>
      </pc:sldChg>
      <pc:sldChg chg="modSp add mod">
        <pc:chgData name="Daniel Richardson" userId="b12f1a219faba2ab" providerId="LiveId" clId="{8BA5518D-353D-4355-B8DB-B6EDD098634B}" dt="2024-06-26T08:08:09.848" v="158" actId="6549"/>
        <pc:sldMkLst>
          <pc:docMk/>
          <pc:sldMk cId="207115781" sldId="283"/>
        </pc:sldMkLst>
        <pc:spChg chg="mod">
          <ac:chgData name="Daniel Richardson" userId="b12f1a219faba2ab" providerId="LiveId" clId="{8BA5518D-353D-4355-B8DB-B6EDD098634B}" dt="2024-06-26T08:08:09.848" v="158" actId="6549"/>
          <ac:spMkLst>
            <pc:docMk/>
            <pc:sldMk cId="207115781" sldId="283"/>
            <ac:spMk id="3" creationId="{D97C3025-9482-0753-3832-728ED6C83232}"/>
          </ac:spMkLst>
        </pc:spChg>
        <pc:spChg chg="mod">
          <ac:chgData name="Daniel Richardson" userId="b12f1a219faba2ab" providerId="LiveId" clId="{8BA5518D-353D-4355-B8DB-B6EDD098634B}" dt="2024-06-26T08:07:15.336" v="129"/>
          <ac:spMkLst>
            <pc:docMk/>
            <pc:sldMk cId="207115781" sldId="283"/>
            <ac:spMk id="6" creationId="{FCDF00AB-9705-8A7C-C4BE-0CAF2033D468}"/>
          </ac:spMkLst>
        </pc:spChg>
        <pc:picChg chg="mod">
          <ac:chgData name="Daniel Richardson" userId="b12f1a219faba2ab" providerId="LiveId" clId="{8BA5518D-353D-4355-B8DB-B6EDD098634B}" dt="2024-06-26T08:07:20.243" v="130" actId="14826"/>
          <ac:picMkLst>
            <pc:docMk/>
            <pc:sldMk cId="207115781" sldId="283"/>
            <ac:picMk id="9" creationId="{F1E22C4E-E3FC-6EEA-0E6F-6E3BC89D6C01}"/>
          </ac:picMkLst>
        </pc:picChg>
      </pc:sldChg>
      <pc:sldChg chg="modSp add mod">
        <pc:chgData name="Daniel Richardson" userId="b12f1a219faba2ab" providerId="LiveId" clId="{8BA5518D-353D-4355-B8DB-B6EDD098634B}" dt="2024-06-26T08:10:08.037" v="312"/>
        <pc:sldMkLst>
          <pc:docMk/>
          <pc:sldMk cId="2209996391" sldId="284"/>
        </pc:sldMkLst>
        <pc:spChg chg="mod">
          <ac:chgData name="Daniel Richardson" userId="b12f1a219faba2ab" providerId="LiveId" clId="{8BA5518D-353D-4355-B8DB-B6EDD098634B}" dt="2024-06-26T08:10:08.037" v="312"/>
          <ac:spMkLst>
            <pc:docMk/>
            <pc:sldMk cId="2209996391" sldId="284"/>
            <ac:spMk id="3" creationId="{D97C3025-9482-0753-3832-728ED6C83232}"/>
          </ac:spMkLst>
        </pc:spChg>
        <pc:spChg chg="mod">
          <ac:chgData name="Daniel Richardson" userId="b12f1a219faba2ab" providerId="LiveId" clId="{8BA5518D-353D-4355-B8DB-B6EDD098634B}" dt="2024-06-26T08:08:23.104" v="163" actId="20577"/>
          <ac:spMkLst>
            <pc:docMk/>
            <pc:sldMk cId="2209996391" sldId="284"/>
            <ac:spMk id="6" creationId="{FCDF00AB-9705-8A7C-C4BE-0CAF2033D468}"/>
          </ac:spMkLst>
        </pc:spChg>
        <pc:picChg chg="mod">
          <ac:chgData name="Daniel Richardson" userId="b12f1a219faba2ab" providerId="LiveId" clId="{8BA5518D-353D-4355-B8DB-B6EDD098634B}" dt="2024-06-26T08:08:28.010" v="164" actId="14826"/>
          <ac:picMkLst>
            <pc:docMk/>
            <pc:sldMk cId="2209996391" sldId="284"/>
            <ac:picMk id="9" creationId="{F1E22C4E-E3FC-6EEA-0E6F-6E3BC89D6C01}"/>
          </ac:picMkLst>
        </pc:picChg>
      </pc:sldChg>
      <pc:sldChg chg="modSp add mod">
        <pc:chgData name="Daniel Richardson" userId="b12f1a219faba2ab" providerId="LiveId" clId="{8BA5518D-353D-4355-B8DB-B6EDD098634B}" dt="2024-06-26T08:11:46.939" v="371" actId="20577"/>
        <pc:sldMkLst>
          <pc:docMk/>
          <pc:sldMk cId="1880997113" sldId="285"/>
        </pc:sldMkLst>
        <pc:spChg chg="mod">
          <ac:chgData name="Daniel Richardson" userId="b12f1a219faba2ab" providerId="LiveId" clId="{8BA5518D-353D-4355-B8DB-B6EDD098634B}" dt="2024-06-26T08:11:46.939" v="371" actId="20577"/>
          <ac:spMkLst>
            <pc:docMk/>
            <pc:sldMk cId="1880997113" sldId="285"/>
            <ac:spMk id="3" creationId="{D97C3025-9482-0753-3832-728ED6C83232}"/>
          </ac:spMkLst>
        </pc:spChg>
        <pc:spChg chg="mod">
          <ac:chgData name="Daniel Richardson" userId="b12f1a219faba2ab" providerId="LiveId" clId="{8BA5518D-353D-4355-B8DB-B6EDD098634B}" dt="2024-06-26T08:10:23.885" v="315"/>
          <ac:spMkLst>
            <pc:docMk/>
            <pc:sldMk cId="1880997113" sldId="285"/>
            <ac:spMk id="6" creationId="{FCDF00AB-9705-8A7C-C4BE-0CAF2033D468}"/>
          </ac:spMkLst>
        </pc:spChg>
        <pc:picChg chg="mod">
          <ac:chgData name="Daniel Richardson" userId="b12f1a219faba2ab" providerId="LiveId" clId="{8BA5518D-353D-4355-B8DB-B6EDD098634B}" dt="2024-06-26T08:10:19.609" v="314" actId="14826"/>
          <ac:picMkLst>
            <pc:docMk/>
            <pc:sldMk cId="1880997113" sldId="285"/>
            <ac:picMk id="9" creationId="{F1E22C4E-E3FC-6EEA-0E6F-6E3BC89D6C01}"/>
          </ac:picMkLst>
        </pc:picChg>
      </pc:sldChg>
      <pc:sldChg chg="delSp modSp add mod">
        <pc:chgData name="Daniel Richardson" userId="b12f1a219faba2ab" providerId="LiveId" clId="{8BA5518D-353D-4355-B8DB-B6EDD098634B}" dt="2024-06-26T08:11:53.140" v="374" actId="20577"/>
        <pc:sldMkLst>
          <pc:docMk/>
          <pc:sldMk cId="2693694686" sldId="286"/>
        </pc:sldMkLst>
        <pc:spChg chg="mod">
          <ac:chgData name="Daniel Richardson" userId="b12f1a219faba2ab" providerId="LiveId" clId="{8BA5518D-353D-4355-B8DB-B6EDD098634B}" dt="2024-06-26T08:11:53.140" v="374" actId="20577"/>
          <ac:spMkLst>
            <pc:docMk/>
            <pc:sldMk cId="2693694686" sldId="286"/>
            <ac:spMk id="3" creationId="{D97C3025-9482-0753-3832-728ED6C83232}"/>
          </ac:spMkLst>
        </pc:spChg>
        <pc:picChg chg="del">
          <ac:chgData name="Daniel Richardson" userId="b12f1a219faba2ab" providerId="LiveId" clId="{8BA5518D-353D-4355-B8DB-B6EDD098634B}" dt="2024-06-26T08:11:42.712" v="369" actId="478"/>
          <ac:picMkLst>
            <pc:docMk/>
            <pc:sldMk cId="2693694686" sldId="286"/>
            <ac:picMk id="9" creationId="{F1E22C4E-E3FC-6EEA-0E6F-6E3BC89D6C01}"/>
          </ac:picMkLst>
        </pc:picChg>
      </pc:sldChg>
    </pc:docChg>
  </pc:docChgLst>
  <pc:docChgLst>
    <pc:chgData name="Daniel Richardson" userId="b12f1a219faba2ab" providerId="LiveId" clId="{B56DAE52-F9FB-4A98-9F5E-150657C62258}"/>
    <pc:docChg chg="modSld">
      <pc:chgData name="Daniel Richardson" userId="b12f1a219faba2ab" providerId="LiveId" clId="{B56DAE52-F9FB-4A98-9F5E-150657C62258}" dt="2024-04-08T07:31:47.229" v="1" actId="14826"/>
      <pc:docMkLst>
        <pc:docMk/>
      </pc:docMkLst>
      <pc:sldChg chg="modSp">
        <pc:chgData name="Daniel Richardson" userId="b12f1a219faba2ab" providerId="LiveId" clId="{B56DAE52-F9FB-4A98-9F5E-150657C62258}" dt="2024-04-08T07:31:33.875" v="0" actId="14826"/>
        <pc:sldMkLst>
          <pc:docMk/>
          <pc:sldMk cId="2284919758" sldId="262"/>
        </pc:sldMkLst>
        <pc:picChg chg="mod">
          <ac:chgData name="Daniel Richardson" userId="b12f1a219faba2ab" providerId="LiveId" clId="{B56DAE52-F9FB-4A98-9F5E-150657C62258}" dt="2024-04-08T07:31:33.875" v="0" actId="14826"/>
          <ac:picMkLst>
            <pc:docMk/>
            <pc:sldMk cId="2284919758" sldId="262"/>
            <ac:picMk id="8" creationId="{30F50B50-B83A-93C4-4EAA-396832E1CC55}"/>
          </ac:picMkLst>
        </pc:picChg>
      </pc:sldChg>
      <pc:sldChg chg="modSp">
        <pc:chgData name="Daniel Richardson" userId="b12f1a219faba2ab" providerId="LiveId" clId="{B56DAE52-F9FB-4A98-9F5E-150657C62258}" dt="2024-04-08T07:31:47.229" v="1" actId="14826"/>
        <pc:sldMkLst>
          <pc:docMk/>
          <pc:sldMk cId="2255098656" sldId="282"/>
        </pc:sldMkLst>
        <pc:picChg chg="mod">
          <ac:chgData name="Daniel Richardson" userId="b12f1a219faba2ab" providerId="LiveId" clId="{B56DAE52-F9FB-4A98-9F5E-150657C62258}" dt="2024-04-08T07:31:47.229" v="1" actId="14826"/>
          <ac:picMkLst>
            <pc:docMk/>
            <pc:sldMk cId="2255098656" sldId="282"/>
            <ac:picMk id="8" creationId="{30F50B50-B83A-93C4-4EAA-396832E1CC55}"/>
          </ac:picMkLst>
        </pc:picChg>
      </pc:sldChg>
    </pc:docChg>
  </pc:docChgLst>
  <pc:docChgLst>
    <pc:chgData name="Daniel Richardson" userId="b12f1a219faba2ab" providerId="LiveId" clId="{E79FEE77-C330-4491-BF9E-87695E0FABBC}"/>
    <pc:docChg chg="addSld modSld">
      <pc:chgData name="Daniel Richardson" userId="b12f1a219faba2ab" providerId="LiveId" clId="{E79FEE77-C330-4491-BF9E-87695E0FABBC}" dt="2024-08-01T13:43:09.663" v="25"/>
      <pc:docMkLst>
        <pc:docMk/>
      </pc:docMkLst>
      <pc:sldChg chg="modSp">
        <pc:chgData name="Daniel Richardson" userId="b12f1a219faba2ab" providerId="LiveId" clId="{E79FEE77-C330-4491-BF9E-87695E0FABBC}" dt="2024-08-01T13:39:19.149" v="0"/>
        <pc:sldMkLst>
          <pc:docMk/>
          <pc:sldMk cId="1464883447" sldId="257"/>
        </pc:sldMkLst>
        <pc:spChg chg="mod">
          <ac:chgData name="Daniel Richardson" userId="b12f1a219faba2ab" providerId="LiveId" clId="{E79FEE77-C330-4491-BF9E-87695E0FABBC}" dt="2024-08-01T13:39:19.149" v="0"/>
          <ac:spMkLst>
            <pc:docMk/>
            <pc:sldMk cId="1464883447" sldId="257"/>
            <ac:spMk id="3" creationId="{D97C3025-9482-0753-3832-728ED6C83232}"/>
          </ac:spMkLst>
        </pc:spChg>
        <pc:spChg chg="mod">
          <ac:chgData name="Daniel Richardson" userId="b12f1a219faba2ab" providerId="LiveId" clId="{E79FEE77-C330-4491-BF9E-87695E0FABBC}" dt="2024-08-01T13:39:19.149" v="0"/>
          <ac:spMkLst>
            <pc:docMk/>
            <pc:sldMk cId="1464883447" sldId="257"/>
            <ac:spMk id="6" creationId="{FCDF00AB-9705-8A7C-C4BE-0CAF2033D468}"/>
          </ac:spMkLst>
        </pc:spChg>
        <pc:picChg chg="mod">
          <ac:chgData name="Daniel Richardson" userId="b12f1a219faba2ab" providerId="LiveId" clId="{E79FEE77-C330-4491-BF9E-87695E0FABBC}" dt="2024-08-01T13:39:19.149" v="0"/>
          <ac:picMkLst>
            <pc:docMk/>
            <pc:sldMk cId="1464883447" sldId="257"/>
            <ac:picMk id="4" creationId="{B749A3E4-C640-442F-D7E6-0FC6D2C6B22A}"/>
          </ac:picMkLst>
        </pc:picChg>
      </pc:sldChg>
      <pc:sldChg chg="modSp">
        <pc:chgData name="Daniel Richardson" userId="b12f1a219faba2ab" providerId="LiveId" clId="{E79FEE77-C330-4491-BF9E-87695E0FABBC}" dt="2024-08-01T13:39:19.149" v="0"/>
        <pc:sldMkLst>
          <pc:docMk/>
          <pc:sldMk cId="2284919758" sldId="262"/>
        </pc:sldMkLst>
        <pc:spChg chg="mod">
          <ac:chgData name="Daniel Richardson" userId="b12f1a219faba2ab" providerId="LiveId" clId="{E79FEE77-C330-4491-BF9E-87695E0FABBC}" dt="2024-08-01T13:39:19.149" v="0"/>
          <ac:spMkLst>
            <pc:docMk/>
            <pc:sldMk cId="2284919758" sldId="262"/>
            <ac:spMk id="3" creationId="{D97C3025-9482-0753-3832-728ED6C83232}"/>
          </ac:spMkLst>
        </pc:spChg>
        <pc:spChg chg="mod">
          <ac:chgData name="Daniel Richardson" userId="b12f1a219faba2ab" providerId="LiveId" clId="{E79FEE77-C330-4491-BF9E-87695E0FABBC}" dt="2024-08-01T13:39:19.149" v="0"/>
          <ac:spMkLst>
            <pc:docMk/>
            <pc:sldMk cId="2284919758" sldId="262"/>
            <ac:spMk id="6" creationId="{FCDF00AB-9705-8A7C-C4BE-0CAF2033D468}"/>
          </ac:spMkLst>
        </pc:spChg>
        <pc:picChg chg="mod">
          <ac:chgData name="Daniel Richardson" userId="b12f1a219faba2ab" providerId="LiveId" clId="{E79FEE77-C330-4491-BF9E-87695E0FABBC}" dt="2024-08-01T13:39:19.149" v="0"/>
          <ac:picMkLst>
            <pc:docMk/>
            <pc:sldMk cId="2284919758" sldId="262"/>
            <ac:picMk id="8" creationId="{30F50B50-B83A-93C4-4EAA-396832E1CC55}"/>
          </ac:picMkLst>
        </pc:picChg>
      </pc:sldChg>
      <pc:sldChg chg="modSp">
        <pc:chgData name="Daniel Richardson" userId="b12f1a219faba2ab" providerId="LiveId" clId="{E79FEE77-C330-4491-BF9E-87695E0FABBC}" dt="2024-08-01T13:39:19.149" v="0"/>
        <pc:sldMkLst>
          <pc:docMk/>
          <pc:sldMk cId="2255098656" sldId="282"/>
        </pc:sldMkLst>
        <pc:spChg chg="mod">
          <ac:chgData name="Daniel Richardson" userId="b12f1a219faba2ab" providerId="LiveId" clId="{E79FEE77-C330-4491-BF9E-87695E0FABBC}" dt="2024-08-01T13:39:19.149" v="0"/>
          <ac:spMkLst>
            <pc:docMk/>
            <pc:sldMk cId="2255098656" sldId="282"/>
            <ac:spMk id="3" creationId="{D97C3025-9482-0753-3832-728ED6C83232}"/>
          </ac:spMkLst>
        </pc:spChg>
        <pc:spChg chg="mod">
          <ac:chgData name="Daniel Richardson" userId="b12f1a219faba2ab" providerId="LiveId" clId="{E79FEE77-C330-4491-BF9E-87695E0FABBC}" dt="2024-08-01T13:39:19.149" v="0"/>
          <ac:spMkLst>
            <pc:docMk/>
            <pc:sldMk cId="2255098656" sldId="282"/>
            <ac:spMk id="6" creationId="{FCDF00AB-9705-8A7C-C4BE-0CAF2033D468}"/>
          </ac:spMkLst>
        </pc:spChg>
        <pc:picChg chg="mod">
          <ac:chgData name="Daniel Richardson" userId="b12f1a219faba2ab" providerId="LiveId" clId="{E79FEE77-C330-4491-BF9E-87695E0FABBC}" dt="2024-08-01T13:39:19.149" v="0"/>
          <ac:picMkLst>
            <pc:docMk/>
            <pc:sldMk cId="2255098656" sldId="282"/>
            <ac:picMk id="8" creationId="{30F50B50-B83A-93C4-4EAA-396832E1CC55}"/>
          </ac:picMkLst>
        </pc:picChg>
      </pc:sldChg>
      <pc:sldChg chg="modSp">
        <pc:chgData name="Daniel Richardson" userId="b12f1a219faba2ab" providerId="LiveId" clId="{E79FEE77-C330-4491-BF9E-87695E0FABBC}" dt="2024-08-01T13:39:19.149" v="0"/>
        <pc:sldMkLst>
          <pc:docMk/>
          <pc:sldMk cId="105938112" sldId="283"/>
        </pc:sldMkLst>
        <pc:spChg chg="mod">
          <ac:chgData name="Daniel Richardson" userId="b12f1a219faba2ab" providerId="LiveId" clId="{E79FEE77-C330-4491-BF9E-87695E0FABBC}" dt="2024-08-01T13:39:19.149" v="0"/>
          <ac:spMkLst>
            <pc:docMk/>
            <pc:sldMk cId="105938112" sldId="283"/>
            <ac:spMk id="3" creationId="{D97C3025-9482-0753-3832-728ED6C83232}"/>
          </ac:spMkLst>
        </pc:spChg>
        <pc:spChg chg="mod">
          <ac:chgData name="Daniel Richardson" userId="b12f1a219faba2ab" providerId="LiveId" clId="{E79FEE77-C330-4491-BF9E-87695E0FABBC}" dt="2024-08-01T13:39:19.149" v="0"/>
          <ac:spMkLst>
            <pc:docMk/>
            <pc:sldMk cId="105938112" sldId="283"/>
            <ac:spMk id="6" creationId="{FCDF00AB-9705-8A7C-C4BE-0CAF2033D468}"/>
          </ac:spMkLst>
        </pc:spChg>
        <pc:picChg chg="mod">
          <ac:chgData name="Daniel Richardson" userId="b12f1a219faba2ab" providerId="LiveId" clId="{E79FEE77-C330-4491-BF9E-87695E0FABBC}" dt="2024-08-01T13:39:19.149" v="0"/>
          <ac:picMkLst>
            <pc:docMk/>
            <pc:sldMk cId="105938112" sldId="283"/>
            <ac:picMk id="10" creationId="{070A4108-8FE0-2B00-382D-E0C6F5EF33F8}"/>
          </ac:picMkLst>
        </pc:picChg>
      </pc:sldChg>
      <pc:sldChg chg="modSp">
        <pc:chgData name="Daniel Richardson" userId="b12f1a219faba2ab" providerId="LiveId" clId="{E79FEE77-C330-4491-BF9E-87695E0FABBC}" dt="2024-08-01T13:39:19.149" v="0"/>
        <pc:sldMkLst>
          <pc:docMk/>
          <pc:sldMk cId="1580583892" sldId="284"/>
        </pc:sldMkLst>
        <pc:spChg chg="mod">
          <ac:chgData name="Daniel Richardson" userId="b12f1a219faba2ab" providerId="LiveId" clId="{E79FEE77-C330-4491-BF9E-87695E0FABBC}" dt="2024-08-01T13:39:19.149" v="0"/>
          <ac:spMkLst>
            <pc:docMk/>
            <pc:sldMk cId="1580583892" sldId="284"/>
            <ac:spMk id="3" creationId="{D97C3025-9482-0753-3832-728ED6C83232}"/>
          </ac:spMkLst>
        </pc:spChg>
        <pc:spChg chg="mod">
          <ac:chgData name="Daniel Richardson" userId="b12f1a219faba2ab" providerId="LiveId" clId="{E79FEE77-C330-4491-BF9E-87695E0FABBC}" dt="2024-08-01T13:39:19.149" v="0"/>
          <ac:spMkLst>
            <pc:docMk/>
            <pc:sldMk cId="1580583892" sldId="284"/>
            <ac:spMk id="6" creationId="{FCDF00AB-9705-8A7C-C4BE-0CAF2033D468}"/>
          </ac:spMkLst>
        </pc:spChg>
        <pc:picChg chg="mod">
          <ac:chgData name="Daniel Richardson" userId="b12f1a219faba2ab" providerId="LiveId" clId="{E79FEE77-C330-4491-BF9E-87695E0FABBC}" dt="2024-08-01T13:39:19.149" v="0"/>
          <ac:picMkLst>
            <pc:docMk/>
            <pc:sldMk cId="1580583892" sldId="284"/>
            <ac:picMk id="4" creationId="{6603A778-C5A3-E6EA-0B2F-5F2E0A28C281}"/>
          </ac:picMkLst>
        </pc:picChg>
      </pc:sldChg>
      <pc:sldChg chg="modSp">
        <pc:chgData name="Daniel Richardson" userId="b12f1a219faba2ab" providerId="LiveId" clId="{E79FEE77-C330-4491-BF9E-87695E0FABBC}" dt="2024-08-01T13:39:19.149" v="0"/>
        <pc:sldMkLst>
          <pc:docMk/>
          <pc:sldMk cId="4079992205" sldId="285"/>
        </pc:sldMkLst>
        <pc:spChg chg="mod">
          <ac:chgData name="Daniel Richardson" userId="b12f1a219faba2ab" providerId="LiveId" clId="{E79FEE77-C330-4491-BF9E-87695E0FABBC}" dt="2024-08-01T13:39:19.149" v="0"/>
          <ac:spMkLst>
            <pc:docMk/>
            <pc:sldMk cId="4079992205" sldId="285"/>
            <ac:spMk id="3" creationId="{D97C3025-9482-0753-3832-728ED6C83232}"/>
          </ac:spMkLst>
        </pc:spChg>
        <pc:spChg chg="mod">
          <ac:chgData name="Daniel Richardson" userId="b12f1a219faba2ab" providerId="LiveId" clId="{E79FEE77-C330-4491-BF9E-87695E0FABBC}" dt="2024-08-01T13:39:19.149" v="0"/>
          <ac:spMkLst>
            <pc:docMk/>
            <pc:sldMk cId="4079992205" sldId="285"/>
            <ac:spMk id="6" creationId="{FCDF00AB-9705-8A7C-C4BE-0CAF2033D468}"/>
          </ac:spMkLst>
        </pc:spChg>
        <pc:picChg chg="mod">
          <ac:chgData name="Daniel Richardson" userId="b12f1a219faba2ab" providerId="LiveId" clId="{E79FEE77-C330-4491-BF9E-87695E0FABBC}" dt="2024-08-01T13:39:19.149" v="0"/>
          <ac:picMkLst>
            <pc:docMk/>
            <pc:sldMk cId="4079992205" sldId="285"/>
            <ac:picMk id="4" creationId="{0D74F90E-C789-0899-D648-3DC55531EAC4}"/>
          </ac:picMkLst>
        </pc:picChg>
      </pc:sldChg>
      <pc:sldChg chg="modSp">
        <pc:chgData name="Daniel Richardson" userId="b12f1a219faba2ab" providerId="LiveId" clId="{E79FEE77-C330-4491-BF9E-87695E0FABBC}" dt="2024-08-01T13:39:19.149" v="0"/>
        <pc:sldMkLst>
          <pc:docMk/>
          <pc:sldMk cId="1706064105" sldId="286"/>
        </pc:sldMkLst>
        <pc:spChg chg="mod">
          <ac:chgData name="Daniel Richardson" userId="b12f1a219faba2ab" providerId="LiveId" clId="{E79FEE77-C330-4491-BF9E-87695E0FABBC}" dt="2024-08-01T13:39:19.149" v="0"/>
          <ac:spMkLst>
            <pc:docMk/>
            <pc:sldMk cId="1706064105" sldId="286"/>
            <ac:spMk id="3" creationId="{D97C3025-9482-0753-3832-728ED6C83232}"/>
          </ac:spMkLst>
        </pc:spChg>
        <pc:spChg chg="mod">
          <ac:chgData name="Daniel Richardson" userId="b12f1a219faba2ab" providerId="LiveId" clId="{E79FEE77-C330-4491-BF9E-87695E0FABBC}" dt="2024-08-01T13:39:19.149" v="0"/>
          <ac:spMkLst>
            <pc:docMk/>
            <pc:sldMk cId="1706064105" sldId="286"/>
            <ac:spMk id="6" creationId="{FCDF00AB-9705-8A7C-C4BE-0CAF2033D468}"/>
          </ac:spMkLst>
        </pc:spChg>
        <pc:picChg chg="mod">
          <ac:chgData name="Daniel Richardson" userId="b12f1a219faba2ab" providerId="LiveId" clId="{E79FEE77-C330-4491-BF9E-87695E0FABBC}" dt="2024-08-01T13:39:19.149" v="0"/>
          <ac:picMkLst>
            <pc:docMk/>
            <pc:sldMk cId="1706064105" sldId="286"/>
            <ac:picMk id="4" creationId="{C95B454C-D369-581B-7E97-0E2C0AC4850A}"/>
          </ac:picMkLst>
        </pc:picChg>
      </pc:sldChg>
      <pc:sldChg chg="modSp">
        <pc:chgData name="Daniel Richardson" userId="b12f1a219faba2ab" providerId="LiveId" clId="{E79FEE77-C330-4491-BF9E-87695E0FABBC}" dt="2024-08-01T13:39:19.149" v="0"/>
        <pc:sldMkLst>
          <pc:docMk/>
          <pc:sldMk cId="2531207032" sldId="287"/>
        </pc:sldMkLst>
        <pc:spChg chg="mod">
          <ac:chgData name="Daniel Richardson" userId="b12f1a219faba2ab" providerId="LiveId" clId="{E79FEE77-C330-4491-BF9E-87695E0FABBC}" dt="2024-08-01T13:39:19.149" v="0"/>
          <ac:spMkLst>
            <pc:docMk/>
            <pc:sldMk cId="2531207032" sldId="287"/>
            <ac:spMk id="3" creationId="{D97C3025-9482-0753-3832-728ED6C83232}"/>
          </ac:spMkLst>
        </pc:spChg>
        <pc:spChg chg="mod">
          <ac:chgData name="Daniel Richardson" userId="b12f1a219faba2ab" providerId="LiveId" clId="{E79FEE77-C330-4491-BF9E-87695E0FABBC}" dt="2024-08-01T13:39:19.149" v="0"/>
          <ac:spMkLst>
            <pc:docMk/>
            <pc:sldMk cId="2531207032" sldId="287"/>
            <ac:spMk id="6" creationId="{FCDF00AB-9705-8A7C-C4BE-0CAF2033D468}"/>
          </ac:spMkLst>
        </pc:spChg>
        <pc:picChg chg="mod">
          <ac:chgData name="Daniel Richardson" userId="b12f1a219faba2ab" providerId="LiveId" clId="{E79FEE77-C330-4491-BF9E-87695E0FABBC}" dt="2024-08-01T13:39:19.149" v="0"/>
          <ac:picMkLst>
            <pc:docMk/>
            <pc:sldMk cId="2531207032" sldId="287"/>
            <ac:picMk id="4" creationId="{12C8C7F9-DF05-1419-91C5-52CDA9AA511E}"/>
          </ac:picMkLst>
        </pc:picChg>
      </pc:sldChg>
      <pc:sldChg chg="modSp">
        <pc:chgData name="Daniel Richardson" userId="b12f1a219faba2ab" providerId="LiveId" clId="{E79FEE77-C330-4491-BF9E-87695E0FABBC}" dt="2024-08-01T13:39:19.149" v="0"/>
        <pc:sldMkLst>
          <pc:docMk/>
          <pc:sldMk cId="2248667477" sldId="288"/>
        </pc:sldMkLst>
        <pc:spChg chg="mod">
          <ac:chgData name="Daniel Richardson" userId="b12f1a219faba2ab" providerId="LiveId" clId="{E79FEE77-C330-4491-BF9E-87695E0FABBC}" dt="2024-08-01T13:39:19.149" v="0"/>
          <ac:spMkLst>
            <pc:docMk/>
            <pc:sldMk cId="2248667477" sldId="288"/>
            <ac:spMk id="3" creationId="{D97C3025-9482-0753-3832-728ED6C83232}"/>
          </ac:spMkLst>
        </pc:spChg>
        <pc:spChg chg="mod">
          <ac:chgData name="Daniel Richardson" userId="b12f1a219faba2ab" providerId="LiveId" clId="{E79FEE77-C330-4491-BF9E-87695E0FABBC}" dt="2024-08-01T13:39:19.149" v="0"/>
          <ac:spMkLst>
            <pc:docMk/>
            <pc:sldMk cId="2248667477" sldId="288"/>
            <ac:spMk id="6" creationId="{FCDF00AB-9705-8A7C-C4BE-0CAF2033D468}"/>
          </ac:spMkLst>
        </pc:spChg>
        <pc:picChg chg="mod">
          <ac:chgData name="Daniel Richardson" userId="b12f1a219faba2ab" providerId="LiveId" clId="{E79FEE77-C330-4491-BF9E-87695E0FABBC}" dt="2024-08-01T13:39:19.149" v="0"/>
          <ac:picMkLst>
            <pc:docMk/>
            <pc:sldMk cId="2248667477" sldId="288"/>
            <ac:picMk id="4" creationId="{B5115CB9-CEC7-CBA4-9060-A4D8A60B8B93}"/>
          </ac:picMkLst>
        </pc:picChg>
      </pc:sldChg>
      <pc:sldChg chg="modSp add mod">
        <pc:chgData name="Daniel Richardson" userId="b12f1a219faba2ab" providerId="LiveId" clId="{E79FEE77-C330-4491-BF9E-87695E0FABBC}" dt="2024-08-01T13:40:57.241" v="24" actId="20577"/>
        <pc:sldMkLst>
          <pc:docMk/>
          <pc:sldMk cId="2101140756" sldId="289"/>
        </pc:sldMkLst>
        <pc:spChg chg="mod">
          <ac:chgData name="Daniel Richardson" userId="b12f1a219faba2ab" providerId="LiveId" clId="{E79FEE77-C330-4491-BF9E-87695E0FABBC}" dt="2024-08-01T13:40:57.241" v="24" actId="20577"/>
          <ac:spMkLst>
            <pc:docMk/>
            <pc:sldMk cId="2101140756" sldId="289"/>
            <ac:spMk id="2" creationId="{FB4B4AE9-C1CD-EC50-EC02-D87EA1BF1B86}"/>
          </ac:spMkLst>
        </pc:spChg>
      </pc:sldChg>
      <pc:sldChg chg="add">
        <pc:chgData name="Daniel Richardson" userId="b12f1a219faba2ab" providerId="LiveId" clId="{E79FEE77-C330-4491-BF9E-87695E0FABBC}" dt="2024-08-01T13:43:09.663" v="25"/>
        <pc:sldMkLst>
          <pc:docMk/>
          <pc:sldMk cId="2456910611" sldId="290"/>
        </pc:sldMkLst>
      </pc:sldChg>
    </pc:docChg>
  </pc:docChgLst>
  <pc:docChgLst>
    <pc:chgData name="Daniel Richardson" userId="b12f1a219faba2ab" providerId="LiveId" clId="{02CBAD79-CC40-45FB-BBD0-035F24F4C5F0}"/>
    <pc:docChg chg="undo custSel addSld delSld modSld">
      <pc:chgData name="Daniel Richardson" userId="b12f1a219faba2ab" providerId="LiveId" clId="{02CBAD79-CC40-45FB-BBD0-035F24F4C5F0}" dt="2024-03-22T14:37:37.254" v="489" actId="26606"/>
      <pc:docMkLst>
        <pc:docMk/>
      </pc:docMkLst>
      <pc:sldChg chg="addSp delSp modSp mod setBg">
        <pc:chgData name="Daniel Richardson" userId="b12f1a219faba2ab" providerId="LiveId" clId="{02CBAD79-CC40-45FB-BBD0-035F24F4C5F0}" dt="2024-03-22T14:37:37.254" v="489" actId="26606"/>
        <pc:sldMkLst>
          <pc:docMk/>
          <pc:sldMk cId="1464883447" sldId="257"/>
        </pc:sldMkLst>
        <pc:spChg chg="mod">
          <ac:chgData name="Daniel Richardson" userId="b12f1a219faba2ab" providerId="LiveId" clId="{02CBAD79-CC40-45FB-BBD0-035F24F4C5F0}" dt="2024-03-22T14:37:37.254" v="489" actId="26606"/>
          <ac:spMkLst>
            <pc:docMk/>
            <pc:sldMk cId="1464883447" sldId="257"/>
            <ac:spMk id="3" creationId="{D97C3025-9482-0753-3832-728ED6C83232}"/>
          </ac:spMkLst>
        </pc:spChg>
        <pc:spChg chg="mod ord">
          <ac:chgData name="Daniel Richardson" userId="b12f1a219faba2ab" providerId="LiveId" clId="{02CBAD79-CC40-45FB-BBD0-035F24F4C5F0}" dt="2024-03-22T14:37:37.254" v="489" actId="26606"/>
          <ac:spMkLst>
            <pc:docMk/>
            <pc:sldMk cId="1464883447" sldId="257"/>
            <ac:spMk id="6" creationId="{FCDF00AB-9705-8A7C-C4BE-0CAF2033D468}"/>
          </ac:spMkLst>
        </pc:spChg>
        <pc:spChg chg="add del">
          <ac:chgData name="Daniel Richardson" userId="b12f1a219faba2ab" providerId="LiveId" clId="{02CBAD79-CC40-45FB-BBD0-035F24F4C5F0}" dt="2024-03-22T14:37:37.254" v="489" actId="26606"/>
          <ac:spMkLst>
            <pc:docMk/>
            <pc:sldMk cId="1464883447" sldId="257"/>
            <ac:spMk id="13" creationId="{F13C74B1-5B17-4795-BED0-7140497B445A}"/>
          </ac:spMkLst>
        </pc:spChg>
        <pc:spChg chg="add del">
          <ac:chgData name="Daniel Richardson" userId="b12f1a219faba2ab" providerId="LiveId" clId="{02CBAD79-CC40-45FB-BBD0-035F24F4C5F0}" dt="2024-03-22T14:37:37.254" v="489" actId="26606"/>
          <ac:spMkLst>
            <pc:docMk/>
            <pc:sldMk cId="1464883447" sldId="257"/>
            <ac:spMk id="15" creationId="{D4974D33-8DC5-464E-8C6D-BE58F0669C17}"/>
          </ac:spMkLst>
        </pc:spChg>
        <pc:picChg chg="mod">
          <ac:chgData name="Daniel Richardson" userId="b12f1a219faba2ab" providerId="LiveId" clId="{02CBAD79-CC40-45FB-BBD0-035F24F4C5F0}" dt="2024-03-22T14:37:37.254" v="489" actId="26606"/>
          <ac:picMkLst>
            <pc:docMk/>
            <pc:sldMk cId="1464883447" sldId="257"/>
            <ac:picMk id="8" creationId="{30F50B50-B83A-93C4-4EAA-396832E1CC55}"/>
          </ac:picMkLst>
        </pc:picChg>
      </pc:sldChg>
      <pc:sldChg chg="addSp delSp modSp mod modAnim">
        <pc:chgData name="Daniel Richardson" userId="b12f1a219faba2ab" providerId="LiveId" clId="{02CBAD79-CC40-45FB-BBD0-035F24F4C5F0}" dt="2024-03-22T14:37:08.495" v="486" actId="478"/>
        <pc:sldMkLst>
          <pc:docMk/>
          <pc:sldMk cId="2284919758" sldId="262"/>
        </pc:sldMkLst>
        <pc:spChg chg="mod">
          <ac:chgData name="Daniel Richardson" userId="b12f1a219faba2ab" providerId="LiveId" clId="{02CBAD79-CC40-45FB-BBD0-035F24F4C5F0}" dt="2024-03-22T11:52:34.496" v="112" actId="20577"/>
          <ac:spMkLst>
            <pc:docMk/>
            <pc:sldMk cId="2284919758" sldId="262"/>
            <ac:spMk id="3" creationId="{D97C3025-9482-0753-3832-728ED6C83232}"/>
          </ac:spMkLst>
        </pc:spChg>
        <pc:spChg chg="add del mod">
          <ac:chgData name="Daniel Richardson" userId="b12f1a219faba2ab" providerId="LiveId" clId="{02CBAD79-CC40-45FB-BBD0-035F24F4C5F0}" dt="2024-03-22T14:37:08.495" v="486" actId="478"/>
          <ac:spMkLst>
            <pc:docMk/>
            <pc:sldMk cId="2284919758" sldId="262"/>
            <ac:spMk id="5" creationId="{E4F13752-3EB0-15BB-FCB4-6C9ADA648431}"/>
          </ac:spMkLst>
        </pc:spChg>
        <pc:picChg chg="add mod">
          <ac:chgData name="Daniel Richardson" userId="b12f1a219faba2ab" providerId="LiveId" clId="{02CBAD79-CC40-45FB-BBD0-035F24F4C5F0}" dt="2024-03-22T14:36:30.728" v="477"/>
          <ac:picMkLst>
            <pc:docMk/>
            <pc:sldMk cId="2284919758" sldId="262"/>
            <ac:picMk id="2" creationId="{20E4D598-177D-F06D-4477-53A027072949}"/>
          </ac:picMkLst>
        </pc:picChg>
        <pc:picChg chg="add mod">
          <ac:chgData name="Daniel Richardson" userId="b12f1a219faba2ab" providerId="LiveId" clId="{02CBAD79-CC40-45FB-BBD0-035F24F4C5F0}" dt="2024-03-22T14:37:08.020" v="485"/>
          <ac:picMkLst>
            <pc:docMk/>
            <pc:sldMk cId="2284919758" sldId="262"/>
            <ac:picMk id="7" creationId="{80C4444A-D059-2951-5BD4-30C989C3FDAC}"/>
          </ac:picMkLst>
        </pc:picChg>
        <pc:picChg chg="add del">
          <ac:chgData name="Daniel Richardson" userId="b12f1a219faba2ab" providerId="LiveId" clId="{02CBAD79-CC40-45FB-BBD0-035F24F4C5F0}" dt="2024-03-22T14:37:08.495" v="486" actId="478"/>
          <ac:picMkLst>
            <pc:docMk/>
            <pc:sldMk cId="2284919758" sldId="262"/>
            <ac:picMk id="8" creationId="{30F50B50-B83A-93C4-4EAA-396832E1CC55}"/>
          </ac:picMkLst>
        </pc:picChg>
      </pc:sldChg>
      <pc:sldChg chg="modSp mod">
        <pc:chgData name="Daniel Richardson" userId="b12f1a219faba2ab" providerId="LiveId" clId="{02CBAD79-CC40-45FB-BBD0-035F24F4C5F0}" dt="2024-03-22T11:56:05.137" v="182" actId="20577"/>
        <pc:sldMkLst>
          <pc:docMk/>
          <pc:sldMk cId="288380068" sldId="263"/>
        </pc:sldMkLst>
        <pc:spChg chg="mod">
          <ac:chgData name="Daniel Richardson" userId="b12f1a219faba2ab" providerId="LiveId" clId="{02CBAD79-CC40-45FB-BBD0-035F24F4C5F0}" dt="2024-03-22T11:56:05.137" v="182" actId="20577"/>
          <ac:spMkLst>
            <pc:docMk/>
            <pc:sldMk cId="288380068" sldId="263"/>
            <ac:spMk id="3" creationId="{D97C3025-9482-0753-3832-728ED6C83232}"/>
          </ac:spMkLst>
        </pc:spChg>
        <pc:spChg chg="mod">
          <ac:chgData name="Daniel Richardson" userId="b12f1a219faba2ab" providerId="LiveId" clId="{02CBAD79-CC40-45FB-BBD0-035F24F4C5F0}" dt="2024-03-22T11:55:17.004" v="169"/>
          <ac:spMkLst>
            <pc:docMk/>
            <pc:sldMk cId="288380068" sldId="263"/>
            <ac:spMk id="6" creationId="{FCDF00AB-9705-8A7C-C4BE-0CAF2033D468}"/>
          </ac:spMkLst>
        </pc:spChg>
      </pc:sldChg>
      <pc:sldChg chg="modSp mod">
        <pc:chgData name="Daniel Richardson" userId="b12f1a219faba2ab" providerId="LiveId" clId="{02CBAD79-CC40-45FB-BBD0-035F24F4C5F0}" dt="2024-03-22T11:57:00.892" v="194"/>
        <pc:sldMkLst>
          <pc:docMk/>
          <pc:sldMk cId="729373880" sldId="264"/>
        </pc:sldMkLst>
        <pc:spChg chg="mod">
          <ac:chgData name="Daniel Richardson" userId="b12f1a219faba2ab" providerId="LiveId" clId="{02CBAD79-CC40-45FB-BBD0-035F24F4C5F0}" dt="2024-03-22T11:57:00.892" v="194"/>
          <ac:spMkLst>
            <pc:docMk/>
            <pc:sldMk cId="729373880" sldId="264"/>
            <ac:spMk id="3" creationId="{D97C3025-9482-0753-3832-728ED6C83232}"/>
          </ac:spMkLst>
        </pc:spChg>
        <pc:spChg chg="mod">
          <ac:chgData name="Daniel Richardson" userId="b12f1a219faba2ab" providerId="LiveId" clId="{02CBAD79-CC40-45FB-BBD0-035F24F4C5F0}" dt="2024-03-22T11:56:14.335" v="183"/>
          <ac:spMkLst>
            <pc:docMk/>
            <pc:sldMk cId="729373880" sldId="264"/>
            <ac:spMk id="6" creationId="{FCDF00AB-9705-8A7C-C4BE-0CAF2033D468}"/>
          </ac:spMkLst>
        </pc:spChg>
      </pc:sldChg>
      <pc:sldChg chg="del">
        <pc:chgData name="Daniel Richardson" userId="b12f1a219faba2ab" providerId="LiveId" clId="{02CBAD79-CC40-45FB-BBD0-035F24F4C5F0}" dt="2024-03-22T11:58:49.321" v="272" actId="47"/>
        <pc:sldMkLst>
          <pc:docMk/>
          <pc:sldMk cId="3204244657" sldId="266"/>
        </pc:sldMkLst>
      </pc:sldChg>
      <pc:sldChg chg="del">
        <pc:chgData name="Daniel Richardson" userId="b12f1a219faba2ab" providerId="LiveId" clId="{02CBAD79-CC40-45FB-BBD0-035F24F4C5F0}" dt="2024-03-22T11:58:49.321" v="272" actId="47"/>
        <pc:sldMkLst>
          <pc:docMk/>
          <pc:sldMk cId="1790881809" sldId="267"/>
        </pc:sldMkLst>
      </pc:sldChg>
      <pc:sldChg chg="del">
        <pc:chgData name="Daniel Richardson" userId="b12f1a219faba2ab" providerId="LiveId" clId="{02CBAD79-CC40-45FB-BBD0-035F24F4C5F0}" dt="2024-03-22T11:58:49.321" v="272" actId="47"/>
        <pc:sldMkLst>
          <pc:docMk/>
          <pc:sldMk cId="2030131824" sldId="268"/>
        </pc:sldMkLst>
      </pc:sldChg>
      <pc:sldChg chg="del">
        <pc:chgData name="Daniel Richardson" userId="b12f1a219faba2ab" providerId="LiveId" clId="{02CBAD79-CC40-45FB-BBD0-035F24F4C5F0}" dt="2024-03-22T11:58:49.321" v="272" actId="47"/>
        <pc:sldMkLst>
          <pc:docMk/>
          <pc:sldMk cId="3640731889" sldId="269"/>
        </pc:sldMkLst>
      </pc:sldChg>
      <pc:sldChg chg="del">
        <pc:chgData name="Daniel Richardson" userId="b12f1a219faba2ab" providerId="LiveId" clId="{02CBAD79-CC40-45FB-BBD0-035F24F4C5F0}" dt="2024-03-22T11:58:49.321" v="272" actId="47"/>
        <pc:sldMkLst>
          <pc:docMk/>
          <pc:sldMk cId="3934747015" sldId="270"/>
        </pc:sldMkLst>
      </pc:sldChg>
      <pc:sldChg chg="del">
        <pc:chgData name="Daniel Richardson" userId="b12f1a219faba2ab" providerId="LiveId" clId="{02CBAD79-CC40-45FB-BBD0-035F24F4C5F0}" dt="2024-03-22T11:58:49.321" v="272" actId="47"/>
        <pc:sldMkLst>
          <pc:docMk/>
          <pc:sldMk cId="1737794613" sldId="271"/>
        </pc:sldMkLst>
      </pc:sldChg>
      <pc:sldChg chg="modSp add mod">
        <pc:chgData name="Daniel Richardson" userId="b12f1a219faba2ab" providerId="LiveId" clId="{02CBAD79-CC40-45FB-BBD0-035F24F4C5F0}" dt="2024-03-22T11:54:47.628" v="164" actId="20577"/>
        <pc:sldMkLst>
          <pc:docMk/>
          <pc:sldMk cId="3017414574" sldId="272"/>
        </pc:sldMkLst>
        <pc:spChg chg="mod">
          <ac:chgData name="Daniel Richardson" userId="b12f1a219faba2ab" providerId="LiveId" clId="{02CBAD79-CC40-45FB-BBD0-035F24F4C5F0}" dt="2024-03-22T11:54:47.628" v="164" actId="20577"/>
          <ac:spMkLst>
            <pc:docMk/>
            <pc:sldMk cId="3017414574" sldId="272"/>
            <ac:spMk id="3" creationId="{D97C3025-9482-0753-3832-728ED6C83232}"/>
          </ac:spMkLst>
        </pc:spChg>
      </pc:sldChg>
      <pc:sldChg chg="modSp add mod">
        <pc:chgData name="Daniel Richardson" userId="b12f1a219faba2ab" providerId="LiveId" clId="{02CBAD79-CC40-45FB-BBD0-035F24F4C5F0}" dt="2024-03-22T11:58:54.555" v="283" actId="20577"/>
        <pc:sldMkLst>
          <pc:docMk/>
          <pc:sldMk cId="182059961" sldId="273"/>
        </pc:sldMkLst>
        <pc:spChg chg="mod">
          <ac:chgData name="Daniel Richardson" userId="b12f1a219faba2ab" providerId="LiveId" clId="{02CBAD79-CC40-45FB-BBD0-035F24F4C5F0}" dt="2024-03-22T11:58:54.555" v="283" actId="20577"/>
          <ac:spMkLst>
            <pc:docMk/>
            <pc:sldMk cId="182059961" sldId="273"/>
            <ac:spMk id="3" creationId="{D97C3025-9482-0753-3832-728ED6C83232}"/>
          </ac:spMkLst>
        </pc:spChg>
      </pc:sldChg>
      <pc:sldChg chg="modSp add mod">
        <pc:chgData name="Daniel Richardson" userId="b12f1a219faba2ab" providerId="LiveId" clId="{02CBAD79-CC40-45FB-BBD0-035F24F4C5F0}" dt="2024-03-22T12:06:07.814" v="385" actId="20577"/>
        <pc:sldMkLst>
          <pc:docMk/>
          <pc:sldMk cId="3644070950" sldId="274"/>
        </pc:sldMkLst>
        <pc:spChg chg="mod">
          <ac:chgData name="Daniel Richardson" userId="b12f1a219faba2ab" providerId="LiveId" clId="{02CBAD79-CC40-45FB-BBD0-035F24F4C5F0}" dt="2024-03-22T12:06:07.814" v="385" actId="20577"/>
          <ac:spMkLst>
            <pc:docMk/>
            <pc:sldMk cId="3644070950" sldId="274"/>
            <ac:spMk id="3" creationId="{D97C3025-9482-0753-3832-728ED6C83232}"/>
          </ac:spMkLst>
        </pc:spChg>
        <pc:spChg chg="mod">
          <ac:chgData name="Daniel Richardson" userId="b12f1a219faba2ab" providerId="LiveId" clId="{02CBAD79-CC40-45FB-BBD0-035F24F4C5F0}" dt="2024-03-22T11:59:04.629" v="298" actId="20577"/>
          <ac:spMkLst>
            <pc:docMk/>
            <pc:sldMk cId="3644070950" sldId="274"/>
            <ac:spMk id="6" creationId="{FCDF00AB-9705-8A7C-C4BE-0CAF2033D468}"/>
          </ac:spMkLst>
        </pc:spChg>
      </pc:sldChg>
      <pc:sldChg chg="modSp add mod">
        <pc:chgData name="Daniel Richardson" userId="b12f1a219faba2ab" providerId="LiveId" clId="{02CBAD79-CC40-45FB-BBD0-035F24F4C5F0}" dt="2024-03-22T12:06:02.070" v="382" actId="21"/>
        <pc:sldMkLst>
          <pc:docMk/>
          <pc:sldMk cId="4140066950" sldId="275"/>
        </pc:sldMkLst>
        <pc:spChg chg="mod">
          <ac:chgData name="Daniel Richardson" userId="b12f1a219faba2ab" providerId="LiveId" clId="{02CBAD79-CC40-45FB-BBD0-035F24F4C5F0}" dt="2024-03-22T12:06:02.070" v="382" actId="21"/>
          <ac:spMkLst>
            <pc:docMk/>
            <pc:sldMk cId="4140066950" sldId="275"/>
            <ac:spMk id="3" creationId="{D97C3025-9482-0753-3832-728ED6C83232}"/>
          </ac:spMkLst>
        </pc:spChg>
      </pc:sldChg>
      <pc:sldChg chg="addSp delSp modSp add del mod delAnim modAnim">
        <pc:chgData name="Daniel Richardson" userId="b12f1a219faba2ab" providerId="LiveId" clId="{02CBAD79-CC40-45FB-BBD0-035F24F4C5F0}" dt="2024-03-22T12:05:28.121" v="381" actId="47"/>
        <pc:sldMkLst>
          <pc:docMk/>
          <pc:sldMk cId="1294911905" sldId="276"/>
        </pc:sldMkLst>
        <pc:spChg chg="del mod">
          <ac:chgData name="Daniel Richardson" userId="b12f1a219faba2ab" providerId="LiveId" clId="{02CBAD79-CC40-45FB-BBD0-035F24F4C5F0}" dt="2024-03-22T12:02:11.573" v="333"/>
          <ac:spMkLst>
            <pc:docMk/>
            <pc:sldMk cId="1294911905" sldId="276"/>
            <ac:spMk id="3" creationId="{D97C3025-9482-0753-3832-728ED6C83232}"/>
          </ac:spMkLst>
        </pc:spChg>
        <pc:spChg chg="add del mod">
          <ac:chgData name="Daniel Richardson" userId="b12f1a219faba2ab" providerId="LiveId" clId="{02CBAD79-CC40-45FB-BBD0-035F24F4C5F0}" dt="2024-03-22T12:02:41.671" v="340" actId="478"/>
          <ac:spMkLst>
            <pc:docMk/>
            <pc:sldMk cId="1294911905" sldId="276"/>
            <ac:spMk id="5" creationId="{197DD70E-BABE-BDB1-D27C-485E63CFDB89}"/>
          </ac:spMkLst>
        </pc:spChg>
        <pc:spChg chg="del mod">
          <ac:chgData name="Daniel Richardson" userId="b12f1a219faba2ab" providerId="LiveId" clId="{02CBAD79-CC40-45FB-BBD0-035F24F4C5F0}" dt="2024-03-22T12:02:54.048" v="347" actId="478"/>
          <ac:spMkLst>
            <pc:docMk/>
            <pc:sldMk cId="1294911905" sldId="276"/>
            <ac:spMk id="6" creationId="{FCDF00AB-9705-8A7C-C4BE-0CAF2033D468}"/>
          </ac:spMkLst>
        </pc:spChg>
        <pc:spChg chg="add del mod">
          <ac:chgData name="Daniel Richardson" userId="b12f1a219faba2ab" providerId="LiveId" clId="{02CBAD79-CC40-45FB-BBD0-035F24F4C5F0}" dt="2024-03-22T12:03:06.263" v="349" actId="478"/>
          <ac:spMkLst>
            <pc:docMk/>
            <pc:sldMk cId="1294911905" sldId="276"/>
            <ac:spMk id="9" creationId="{E42797C3-1C42-F70B-249B-1A58E460D4E3}"/>
          </ac:spMkLst>
        </pc:spChg>
        <pc:spChg chg="add mod">
          <ac:chgData name="Daniel Richardson" userId="b12f1a219faba2ab" providerId="LiveId" clId="{02CBAD79-CC40-45FB-BBD0-035F24F4C5F0}" dt="2024-03-22T12:04:44.383" v="364" actId="21"/>
          <ac:spMkLst>
            <pc:docMk/>
            <pc:sldMk cId="1294911905" sldId="276"/>
            <ac:spMk id="11" creationId="{CF48E44C-A97B-DCD4-A9C8-367E43D4F472}"/>
          </ac:spMkLst>
        </pc:spChg>
        <pc:picChg chg="add del mod">
          <ac:chgData name="Daniel Richardson" userId="b12f1a219faba2ab" providerId="LiveId" clId="{02CBAD79-CC40-45FB-BBD0-035F24F4C5F0}" dt="2024-03-22T12:04:44.383" v="364" actId="21"/>
          <ac:picMkLst>
            <pc:docMk/>
            <pc:sldMk cId="1294911905" sldId="276"/>
            <ac:picMk id="2" creationId="{AEDF1DF5-D167-C1D1-720B-6006517C7D0E}"/>
          </ac:picMkLst>
        </pc:picChg>
        <pc:picChg chg="add del">
          <ac:chgData name="Daniel Richardson" userId="b12f1a219faba2ab" providerId="LiveId" clId="{02CBAD79-CC40-45FB-BBD0-035F24F4C5F0}" dt="2024-03-22T12:03:04.506" v="348" actId="478"/>
          <ac:picMkLst>
            <pc:docMk/>
            <pc:sldMk cId="1294911905" sldId="276"/>
            <ac:picMk id="8" creationId="{30F50B50-B83A-93C4-4EAA-396832E1CC55}"/>
          </ac:picMkLst>
        </pc:picChg>
      </pc:sldChg>
      <pc:sldChg chg="new del">
        <pc:chgData name="Daniel Richardson" userId="b12f1a219faba2ab" providerId="LiveId" clId="{02CBAD79-CC40-45FB-BBD0-035F24F4C5F0}" dt="2024-03-22T12:01:12.241" v="330" actId="47"/>
        <pc:sldMkLst>
          <pc:docMk/>
          <pc:sldMk cId="2018991662" sldId="276"/>
        </pc:sldMkLst>
      </pc:sldChg>
      <pc:sldChg chg="addSp delSp modSp add del mod modAnim">
        <pc:chgData name="Daniel Richardson" userId="b12f1a219faba2ab" providerId="LiveId" clId="{02CBAD79-CC40-45FB-BBD0-035F24F4C5F0}" dt="2024-03-22T14:37:26.046" v="487" actId="47"/>
        <pc:sldMkLst>
          <pc:docMk/>
          <pc:sldMk cId="887137037" sldId="277"/>
        </pc:sldMkLst>
        <pc:spChg chg="del">
          <ac:chgData name="Daniel Richardson" userId="b12f1a219faba2ab" providerId="LiveId" clId="{02CBAD79-CC40-45FB-BBD0-035F24F4C5F0}" dt="2024-03-22T12:05:23.339" v="379" actId="478"/>
          <ac:spMkLst>
            <pc:docMk/>
            <pc:sldMk cId="887137037" sldId="277"/>
            <ac:spMk id="3" creationId="{D97C3025-9482-0753-3832-728ED6C83232}"/>
          </ac:spMkLst>
        </pc:spChg>
        <pc:spChg chg="add del mod">
          <ac:chgData name="Daniel Richardson" userId="b12f1a219faba2ab" providerId="LiveId" clId="{02CBAD79-CC40-45FB-BBD0-035F24F4C5F0}" dt="2024-03-22T12:04:59.094" v="371" actId="478"/>
          <ac:spMkLst>
            <pc:docMk/>
            <pc:sldMk cId="887137037" sldId="277"/>
            <ac:spMk id="5" creationId="{FC12C00F-8A25-02A2-15D8-C3D1A4EB4FE7}"/>
          </ac:spMkLst>
        </pc:spChg>
        <pc:spChg chg="del">
          <ac:chgData name="Daniel Richardson" userId="b12f1a219faba2ab" providerId="LiveId" clId="{02CBAD79-CC40-45FB-BBD0-035F24F4C5F0}" dt="2024-03-22T12:05:12.146" v="375" actId="478"/>
          <ac:spMkLst>
            <pc:docMk/>
            <pc:sldMk cId="887137037" sldId="277"/>
            <ac:spMk id="6" creationId="{FCDF00AB-9705-8A7C-C4BE-0CAF2033D468}"/>
          </ac:spMkLst>
        </pc:spChg>
        <pc:spChg chg="add del mod">
          <ac:chgData name="Daniel Richardson" userId="b12f1a219faba2ab" providerId="LiveId" clId="{02CBAD79-CC40-45FB-BBD0-035F24F4C5F0}" dt="2024-03-22T12:05:15.417" v="377" actId="478"/>
          <ac:spMkLst>
            <pc:docMk/>
            <pc:sldMk cId="887137037" sldId="277"/>
            <ac:spMk id="9" creationId="{4907D3CB-B851-2797-D4A7-EFBB99505102}"/>
          </ac:spMkLst>
        </pc:spChg>
        <pc:spChg chg="add del mod">
          <ac:chgData name="Daniel Richardson" userId="b12f1a219faba2ab" providerId="LiveId" clId="{02CBAD79-CC40-45FB-BBD0-035F24F4C5F0}" dt="2024-03-22T12:05:14.579" v="376" actId="478"/>
          <ac:spMkLst>
            <pc:docMk/>
            <pc:sldMk cId="887137037" sldId="277"/>
            <ac:spMk id="11" creationId="{C4FCAECB-CEB9-0F4F-3B43-9D784E22E825}"/>
          </ac:spMkLst>
        </pc:spChg>
        <pc:spChg chg="add del mod">
          <ac:chgData name="Daniel Richardson" userId="b12f1a219faba2ab" providerId="LiveId" clId="{02CBAD79-CC40-45FB-BBD0-035F24F4C5F0}" dt="2024-03-22T12:05:24.753" v="380" actId="478"/>
          <ac:spMkLst>
            <pc:docMk/>
            <pc:sldMk cId="887137037" sldId="277"/>
            <ac:spMk id="13" creationId="{0CDF8C13-B1A5-87B2-8120-8CC583C1BC0F}"/>
          </ac:spMkLst>
        </pc:spChg>
        <pc:picChg chg="add mod">
          <ac:chgData name="Daniel Richardson" userId="b12f1a219faba2ab" providerId="LiveId" clId="{02CBAD79-CC40-45FB-BBD0-035F24F4C5F0}" dt="2024-03-22T12:05:21.354" v="378" actId="12788"/>
          <ac:picMkLst>
            <pc:docMk/>
            <pc:sldMk cId="887137037" sldId="277"/>
            <ac:picMk id="2" creationId="{AEDF1DF5-D167-C1D1-720B-6006517C7D0E}"/>
          </ac:picMkLst>
        </pc:picChg>
        <pc:picChg chg="add del">
          <ac:chgData name="Daniel Richardson" userId="b12f1a219faba2ab" providerId="LiveId" clId="{02CBAD79-CC40-45FB-BBD0-035F24F4C5F0}" dt="2024-03-22T12:05:12.146" v="375" actId="478"/>
          <ac:picMkLst>
            <pc:docMk/>
            <pc:sldMk cId="887137037" sldId="277"/>
            <ac:picMk id="8" creationId="{30F50B50-B83A-93C4-4EAA-396832E1CC55}"/>
          </ac:picMkLst>
        </pc:picChg>
      </pc:sldChg>
      <pc:sldChg chg="new del">
        <pc:chgData name="Daniel Richardson" userId="b12f1a219faba2ab" providerId="LiveId" clId="{02CBAD79-CC40-45FB-BBD0-035F24F4C5F0}" dt="2024-03-22T12:06:11.342" v="387" actId="47"/>
        <pc:sldMkLst>
          <pc:docMk/>
          <pc:sldMk cId="1195782967" sldId="278"/>
        </pc:sldMkLst>
      </pc:sldChg>
      <pc:sldChg chg="modSp add mod">
        <pc:chgData name="Daniel Richardson" userId="b12f1a219faba2ab" providerId="LiveId" clId="{02CBAD79-CC40-45FB-BBD0-035F24F4C5F0}" dt="2024-03-22T12:07:16.931" v="405"/>
        <pc:sldMkLst>
          <pc:docMk/>
          <pc:sldMk cId="1213597941" sldId="278"/>
        </pc:sldMkLst>
        <pc:spChg chg="mod">
          <ac:chgData name="Daniel Richardson" userId="b12f1a219faba2ab" providerId="LiveId" clId="{02CBAD79-CC40-45FB-BBD0-035F24F4C5F0}" dt="2024-03-22T12:07:16.931" v="405"/>
          <ac:spMkLst>
            <pc:docMk/>
            <pc:sldMk cId="1213597941" sldId="278"/>
            <ac:spMk id="3" creationId="{D97C3025-9482-0753-3832-728ED6C83232}"/>
          </ac:spMkLst>
        </pc:spChg>
        <pc:spChg chg="mod">
          <ac:chgData name="Daniel Richardson" userId="b12f1a219faba2ab" providerId="LiveId" clId="{02CBAD79-CC40-45FB-BBD0-035F24F4C5F0}" dt="2024-03-22T12:06:22.287" v="395" actId="20577"/>
          <ac:spMkLst>
            <pc:docMk/>
            <pc:sldMk cId="1213597941" sldId="278"/>
            <ac:spMk id="6" creationId="{FCDF00AB-9705-8A7C-C4BE-0CAF2033D468}"/>
          </ac:spMkLst>
        </pc:spChg>
      </pc:sldChg>
      <pc:sldChg chg="modSp add mod">
        <pc:chgData name="Daniel Richardson" userId="b12f1a219faba2ab" providerId="LiveId" clId="{02CBAD79-CC40-45FB-BBD0-035F24F4C5F0}" dt="2024-03-22T12:08:09.433" v="421" actId="20577"/>
        <pc:sldMkLst>
          <pc:docMk/>
          <pc:sldMk cId="3877576055" sldId="279"/>
        </pc:sldMkLst>
        <pc:spChg chg="mod">
          <ac:chgData name="Daniel Richardson" userId="b12f1a219faba2ab" providerId="LiveId" clId="{02CBAD79-CC40-45FB-BBD0-035F24F4C5F0}" dt="2024-03-22T12:08:09.433" v="421" actId="20577"/>
          <ac:spMkLst>
            <pc:docMk/>
            <pc:sldMk cId="3877576055" sldId="279"/>
            <ac:spMk id="3" creationId="{D97C3025-9482-0753-3832-728ED6C83232}"/>
          </ac:spMkLst>
        </pc:spChg>
      </pc:sldChg>
      <pc:sldChg chg="modSp add mod">
        <pc:chgData name="Daniel Richardson" userId="b12f1a219faba2ab" providerId="LiveId" clId="{02CBAD79-CC40-45FB-BBD0-035F24F4C5F0}" dt="2024-03-22T12:11:44.560" v="447" actId="6549"/>
        <pc:sldMkLst>
          <pc:docMk/>
          <pc:sldMk cId="2186438877" sldId="280"/>
        </pc:sldMkLst>
        <pc:spChg chg="mod">
          <ac:chgData name="Daniel Richardson" userId="b12f1a219faba2ab" providerId="LiveId" clId="{02CBAD79-CC40-45FB-BBD0-035F24F4C5F0}" dt="2024-03-22T12:11:44.560" v="447" actId="6549"/>
          <ac:spMkLst>
            <pc:docMk/>
            <pc:sldMk cId="2186438877" sldId="280"/>
            <ac:spMk id="3" creationId="{D97C3025-9482-0753-3832-728ED6C83232}"/>
          </ac:spMkLst>
        </pc:spChg>
        <pc:spChg chg="mod">
          <ac:chgData name="Daniel Richardson" userId="b12f1a219faba2ab" providerId="LiveId" clId="{02CBAD79-CC40-45FB-BBD0-035F24F4C5F0}" dt="2024-03-22T12:08:28.347" v="440" actId="20577"/>
          <ac:spMkLst>
            <pc:docMk/>
            <pc:sldMk cId="2186438877" sldId="280"/>
            <ac:spMk id="6" creationId="{FCDF00AB-9705-8A7C-C4BE-0CAF2033D468}"/>
          </ac:spMkLst>
        </pc:spChg>
      </pc:sldChg>
      <pc:sldChg chg="new del">
        <pc:chgData name="Daniel Richardson" userId="b12f1a219faba2ab" providerId="LiveId" clId="{02CBAD79-CC40-45FB-BBD0-035F24F4C5F0}" dt="2024-03-22T12:08:18.650" v="423" actId="47"/>
        <pc:sldMkLst>
          <pc:docMk/>
          <pc:sldMk cId="3005338684" sldId="280"/>
        </pc:sldMkLst>
      </pc:sldChg>
      <pc:sldChg chg="modSp add mod">
        <pc:chgData name="Daniel Richardson" userId="b12f1a219faba2ab" providerId="LiveId" clId="{02CBAD79-CC40-45FB-BBD0-035F24F4C5F0}" dt="2024-03-22T12:12:29.870" v="456" actId="20577"/>
        <pc:sldMkLst>
          <pc:docMk/>
          <pc:sldMk cId="511290703" sldId="281"/>
        </pc:sldMkLst>
        <pc:spChg chg="mod">
          <ac:chgData name="Daniel Richardson" userId="b12f1a219faba2ab" providerId="LiveId" clId="{02CBAD79-CC40-45FB-BBD0-035F24F4C5F0}" dt="2024-03-22T12:12:29.870" v="456" actId="20577"/>
          <ac:spMkLst>
            <pc:docMk/>
            <pc:sldMk cId="511290703" sldId="281"/>
            <ac:spMk id="3" creationId="{D97C3025-9482-0753-3832-728ED6C83232}"/>
          </ac:spMkLst>
        </pc:spChg>
      </pc:sldChg>
      <pc:sldChg chg="new del">
        <pc:chgData name="Daniel Richardson" userId="b12f1a219faba2ab" providerId="LiveId" clId="{02CBAD79-CC40-45FB-BBD0-035F24F4C5F0}" dt="2024-03-22T12:12:43.899" v="458" actId="47"/>
        <pc:sldMkLst>
          <pc:docMk/>
          <pc:sldMk cId="1778526837" sldId="282"/>
        </pc:sldMkLst>
      </pc:sldChg>
      <pc:sldChg chg="modSp add mod">
        <pc:chgData name="Daniel Richardson" userId="b12f1a219faba2ab" providerId="LiveId" clId="{02CBAD79-CC40-45FB-BBD0-035F24F4C5F0}" dt="2024-03-22T12:13:00.855" v="476" actId="20577"/>
        <pc:sldMkLst>
          <pc:docMk/>
          <pc:sldMk cId="2255098656" sldId="282"/>
        </pc:sldMkLst>
        <pc:spChg chg="mod">
          <ac:chgData name="Daniel Richardson" userId="b12f1a219faba2ab" providerId="LiveId" clId="{02CBAD79-CC40-45FB-BBD0-035F24F4C5F0}" dt="2024-03-22T12:13:00.855" v="476" actId="20577"/>
          <ac:spMkLst>
            <pc:docMk/>
            <pc:sldMk cId="2255098656" sldId="282"/>
            <ac:spMk id="3" creationId="{D97C3025-9482-0753-3832-728ED6C83232}"/>
          </ac:spMkLst>
        </pc:spChg>
        <pc:spChg chg="mod">
          <ac:chgData name="Daniel Richardson" userId="b12f1a219faba2ab" providerId="LiveId" clId="{02CBAD79-CC40-45FB-BBD0-035F24F4C5F0}" dt="2024-03-22T12:12:49.020" v="473" actId="20577"/>
          <ac:spMkLst>
            <pc:docMk/>
            <pc:sldMk cId="2255098656" sldId="282"/>
            <ac:spMk id="6" creationId="{FCDF00AB-9705-8A7C-C4BE-0CAF2033D468}"/>
          </ac:spMkLst>
        </pc:spChg>
      </pc:sldChg>
    </pc:docChg>
  </pc:docChgLst>
  <pc:docChgLst>
    <pc:chgData name="Daniel Richardson" userId="b12f1a219faba2ab" providerId="LiveId" clId="{1B273577-6ABB-44C3-9BD1-39A706352218}"/>
    <pc:docChg chg="modSld modMainMaster">
      <pc:chgData name="Daniel Richardson" userId="b12f1a219faba2ab" providerId="LiveId" clId="{1B273577-6ABB-44C3-9BD1-39A706352218}" dt="2024-03-21T15:56:09.920" v="13"/>
      <pc:docMkLst>
        <pc:docMk/>
      </pc:docMkLst>
      <pc:sldChg chg="modSp mod modTransition">
        <pc:chgData name="Daniel Richardson" userId="b12f1a219faba2ab" providerId="LiveId" clId="{1B273577-6ABB-44C3-9BD1-39A706352218}" dt="2024-03-21T15:56:09.920" v="13"/>
        <pc:sldMkLst>
          <pc:docMk/>
          <pc:sldMk cId="1464883447" sldId="257"/>
        </pc:sldMkLst>
        <pc:spChg chg="mod">
          <ac:chgData name="Daniel Richardson" userId="b12f1a219faba2ab" providerId="LiveId" clId="{1B273577-6ABB-44C3-9BD1-39A706352218}" dt="2024-03-21T15:17:28.744" v="0" actId="403"/>
          <ac:spMkLst>
            <pc:docMk/>
            <pc:sldMk cId="1464883447" sldId="257"/>
            <ac:spMk id="6" creationId="{FCDF00AB-9705-8A7C-C4BE-0CAF2033D468}"/>
          </ac:spMkLst>
        </pc:spChg>
      </pc:sldChg>
      <pc:sldChg chg="modTransition">
        <pc:chgData name="Daniel Richardson" userId="b12f1a219faba2ab" providerId="LiveId" clId="{1B273577-6ABB-44C3-9BD1-39A706352218}" dt="2024-03-21T15:56:09.920" v="13"/>
        <pc:sldMkLst>
          <pc:docMk/>
          <pc:sldMk cId="2284919758" sldId="262"/>
        </pc:sldMkLst>
      </pc:sldChg>
      <pc:sldChg chg="modSp mod modTransition">
        <pc:chgData name="Daniel Richardson" userId="b12f1a219faba2ab" providerId="LiveId" clId="{1B273577-6ABB-44C3-9BD1-39A706352218}" dt="2024-03-21T15:56:09.920" v="13"/>
        <pc:sldMkLst>
          <pc:docMk/>
          <pc:sldMk cId="288380068" sldId="263"/>
        </pc:sldMkLst>
        <pc:spChg chg="mod">
          <ac:chgData name="Daniel Richardson" userId="b12f1a219faba2ab" providerId="LiveId" clId="{1B273577-6ABB-44C3-9BD1-39A706352218}" dt="2024-03-21T15:17:31.126" v="1" actId="403"/>
          <ac:spMkLst>
            <pc:docMk/>
            <pc:sldMk cId="288380068" sldId="263"/>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729373880" sldId="264"/>
        </pc:sldMkLst>
        <pc:spChg chg="mod">
          <ac:chgData name="Daniel Richardson" userId="b12f1a219faba2ab" providerId="LiveId" clId="{1B273577-6ABB-44C3-9BD1-39A706352218}" dt="2024-03-21T15:17:33.623" v="2" actId="403"/>
          <ac:spMkLst>
            <pc:docMk/>
            <pc:sldMk cId="729373880" sldId="264"/>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204244657" sldId="266"/>
        </pc:sldMkLst>
        <pc:spChg chg="mod">
          <ac:chgData name="Daniel Richardson" userId="b12f1a219faba2ab" providerId="LiveId" clId="{1B273577-6ABB-44C3-9BD1-39A706352218}" dt="2024-03-21T15:17:35.991" v="3" actId="403"/>
          <ac:spMkLst>
            <pc:docMk/>
            <pc:sldMk cId="3204244657" sldId="266"/>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90881809" sldId="267"/>
        </pc:sldMkLst>
        <pc:spChg chg="mod">
          <ac:chgData name="Daniel Richardson" userId="b12f1a219faba2ab" providerId="LiveId" clId="{1B273577-6ABB-44C3-9BD1-39A706352218}" dt="2024-03-21T15:17:38.574" v="4" actId="403"/>
          <ac:spMkLst>
            <pc:docMk/>
            <pc:sldMk cId="1790881809" sldId="267"/>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2030131824" sldId="268"/>
        </pc:sldMkLst>
        <pc:spChg chg="mod">
          <ac:chgData name="Daniel Richardson" userId="b12f1a219faba2ab" providerId="LiveId" clId="{1B273577-6ABB-44C3-9BD1-39A706352218}" dt="2024-03-21T15:17:41.880" v="5" actId="403"/>
          <ac:spMkLst>
            <pc:docMk/>
            <pc:sldMk cId="2030131824" sldId="268"/>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640731889" sldId="269"/>
        </pc:sldMkLst>
        <pc:spChg chg="mod">
          <ac:chgData name="Daniel Richardson" userId="b12f1a219faba2ab" providerId="LiveId" clId="{1B273577-6ABB-44C3-9BD1-39A706352218}" dt="2024-03-21T15:17:45.063" v="6" actId="403"/>
          <ac:spMkLst>
            <pc:docMk/>
            <pc:sldMk cId="3640731889" sldId="269"/>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3934747015" sldId="270"/>
        </pc:sldMkLst>
        <pc:spChg chg="mod">
          <ac:chgData name="Daniel Richardson" userId="b12f1a219faba2ab" providerId="LiveId" clId="{1B273577-6ABB-44C3-9BD1-39A706352218}" dt="2024-03-21T15:17:47.903" v="7" actId="403"/>
          <ac:spMkLst>
            <pc:docMk/>
            <pc:sldMk cId="3934747015" sldId="270"/>
            <ac:spMk id="6" creationId="{FCDF00AB-9705-8A7C-C4BE-0CAF2033D468}"/>
          </ac:spMkLst>
        </pc:spChg>
      </pc:sldChg>
      <pc:sldChg chg="modSp mod modTransition">
        <pc:chgData name="Daniel Richardson" userId="b12f1a219faba2ab" providerId="LiveId" clId="{1B273577-6ABB-44C3-9BD1-39A706352218}" dt="2024-03-21T15:56:09.920" v="13"/>
        <pc:sldMkLst>
          <pc:docMk/>
          <pc:sldMk cId="1737794613" sldId="271"/>
        </pc:sldMkLst>
        <pc:spChg chg="mod">
          <ac:chgData name="Daniel Richardson" userId="b12f1a219faba2ab" providerId="LiveId" clId="{1B273577-6ABB-44C3-9BD1-39A706352218}" dt="2024-03-21T15:17:50.903" v="8" actId="403"/>
          <ac:spMkLst>
            <pc:docMk/>
            <pc:sldMk cId="1737794613" sldId="271"/>
            <ac:spMk id="6" creationId="{FCDF00AB-9705-8A7C-C4BE-0CAF2033D468}"/>
          </ac:spMkLst>
        </pc:spChg>
      </pc:sldChg>
      <pc:sldMasterChg chg="modTransition modSldLayout">
        <pc:chgData name="Daniel Richardson" userId="b12f1a219faba2ab" providerId="LiveId" clId="{1B273577-6ABB-44C3-9BD1-39A706352218}" dt="2024-03-21T15:56:09.920" v="13"/>
        <pc:sldMasterMkLst>
          <pc:docMk/>
          <pc:sldMasterMk cId="3674372104" sldId="2147483648"/>
        </pc:sldMasterMkLst>
        <pc:sldLayoutChg chg="modTransition">
          <pc:chgData name="Daniel Richardson" userId="b12f1a219faba2ab" providerId="LiveId" clId="{1B273577-6ABB-44C3-9BD1-39A706352218}" dt="2024-03-21T15:56:09.920" v="13"/>
          <pc:sldLayoutMkLst>
            <pc:docMk/>
            <pc:sldMasterMk cId="3674372104" sldId="2147483648"/>
            <pc:sldLayoutMk cId="1427103350" sldId="2147483649"/>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190407433" sldId="2147483650"/>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280754895" sldId="2147483651"/>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624171078" sldId="2147483652"/>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575887035" sldId="2147483653"/>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521369067" sldId="2147483654"/>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364715" sldId="2147483655"/>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770665221" sldId="2147483656"/>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1842968821" sldId="2147483657"/>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3023869090" sldId="2147483658"/>
          </pc:sldLayoutMkLst>
        </pc:sldLayoutChg>
        <pc:sldLayoutChg chg="modTransition">
          <pc:chgData name="Daniel Richardson" userId="b12f1a219faba2ab" providerId="LiveId" clId="{1B273577-6ABB-44C3-9BD1-39A706352218}" dt="2024-03-21T15:56:09.920" v="13"/>
          <pc:sldLayoutMkLst>
            <pc:docMk/>
            <pc:sldMasterMk cId="3674372104" sldId="2147483648"/>
            <pc:sldLayoutMk cId="24355898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053860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9893113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5620874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01/08/2024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83932006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4AE9-C1CD-EC50-EC02-D87EA1BF1B86}"/>
              </a:ext>
            </a:extLst>
          </p:cNvPr>
          <p:cNvSpPr>
            <a:spLocks noGrp="1"/>
          </p:cNvSpPr>
          <p:nvPr>
            <p:ph type="ctrTitle"/>
          </p:nvPr>
        </p:nvSpPr>
        <p:spPr/>
        <p:txBody>
          <a:bodyPr/>
          <a:lstStyle/>
          <a:p>
            <a:r>
              <a:rPr lang="en-GB" dirty="0"/>
              <a:t>The Impact of Threats</a:t>
            </a:r>
          </a:p>
        </p:txBody>
      </p:sp>
      <p:sp>
        <p:nvSpPr>
          <p:cNvPr id="3" name="Subtitle 2">
            <a:extLst>
              <a:ext uri="{FF2B5EF4-FFF2-40B4-BE49-F238E27FC236}">
                <a16:creationId xmlns:a16="http://schemas.microsoft.com/office/drawing/2014/main" id="{9F96D569-B9CE-80A9-05EF-80646FA79498}"/>
              </a:ext>
            </a:extLst>
          </p:cNvPr>
          <p:cNvSpPr>
            <a:spLocks noGrp="1"/>
          </p:cNvSpPr>
          <p:nvPr>
            <p:ph type="subTitle" idx="1"/>
          </p:nvPr>
        </p:nvSpPr>
        <p:spPr/>
        <p:txBody>
          <a:bodyPr/>
          <a:lstStyle/>
          <a:p>
            <a:r>
              <a:rPr lang="en-GB" dirty="0"/>
              <a:t>Cyber Security &amp; Incident Management</a:t>
            </a:r>
          </a:p>
        </p:txBody>
      </p:sp>
    </p:spTree>
    <p:extLst>
      <p:ext uri="{BB962C8B-B14F-4D97-AF65-F5344CB8AC3E}">
        <p14:creationId xmlns:p14="http://schemas.microsoft.com/office/powerpoint/2010/main" val="2101140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Lesson Summary</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Operational loss includes a reduction of manufacturing output, service availability and service data.</a:t>
            </a:r>
          </a:p>
          <a:p>
            <a:pPr marL="0" indent="0">
              <a:lnSpc>
                <a:spcPct val="150000"/>
              </a:lnSpc>
              <a:buNone/>
            </a:pPr>
            <a:r>
              <a:rPr lang="en-GB" sz="1400" dirty="0">
                <a:solidFill>
                  <a:srgbClr val="687588"/>
                </a:solidFill>
                <a:latin typeface="Manrope" pitchFamily="2" charset="0"/>
              </a:rPr>
              <a:t>Financial loss includes compensating customers/employees, legal fees and organisational costs.</a:t>
            </a:r>
          </a:p>
          <a:p>
            <a:pPr marL="0" indent="0">
              <a:lnSpc>
                <a:spcPct val="150000"/>
              </a:lnSpc>
              <a:buNone/>
            </a:pPr>
            <a:r>
              <a:rPr lang="en-GB" sz="1400" dirty="0">
                <a:solidFill>
                  <a:srgbClr val="687588"/>
                </a:solidFill>
                <a:latin typeface="Manrope" pitchFamily="2" charset="0"/>
              </a:rPr>
              <a:t>Reputation loss includes the loss of reputation due to a lack of service or the leak of employee/customer information.</a:t>
            </a:r>
          </a:p>
          <a:p>
            <a:pPr marL="0" indent="0">
              <a:lnSpc>
                <a:spcPct val="150000"/>
              </a:lnSpc>
              <a:buNone/>
            </a:pPr>
            <a:r>
              <a:rPr lang="en-GB" sz="1400" dirty="0">
                <a:solidFill>
                  <a:srgbClr val="687588"/>
                </a:solidFill>
                <a:latin typeface="Manrope" pitchFamily="2" charset="0"/>
              </a:rPr>
              <a:t>Intellectual property loss includes product design and trade secret theft.</a:t>
            </a:r>
          </a:p>
          <a:p>
            <a:pPr marL="0" indent="0">
              <a:lnSpc>
                <a:spcPct val="150000"/>
              </a:lnSpc>
              <a:buNone/>
            </a:pPr>
            <a:r>
              <a:rPr lang="en-GB" sz="1400" dirty="0">
                <a:solidFill>
                  <a:srgbClr val="687588"/>
                </a:solidFill>
                <a:latin typeface="Manrope" pitchFamily="2" charset="0"/>
              </a:rPr>
              <a:t>Cybersecurity threats change constantly, and it’s important to keep on top of them.</a:t>
            </a:r>
          </a:p>
          <a:p>
            <a:pPr marL="0" indent="0">
              <a:lnSpc>
                <a:spcPct val="150000"/>
              </a:lnSpc>
              <a:buNone/>
            </a:pPr>
            <a:r>
              <a:rPr lang="en-GB" sz="1400" dirty="0">
                <a:solidFill>
                  <a:srgbClr val="687588"/>
                </a:solidFill>
                <a:latin typeface="Manrope" pitchFamily="2" charset="0"/>
              </a:rPr>
              <a:t>Organisations such as the National Cyber Security Centre produce reports that update on the current and changing threat landscape.</a:t>
            </a:r>
          </a:p>
        </p:txBody>
      </p:sp>
    </p:spTree>
    <p:extLst>
      <p:ext uri="{BB962C8B-B14F-4D97-AF65-F5344CB8AC3E}">
        <p14:creationId xmlns:p14="http://schemas.microsoft.com/office/powerpoint/2010/main" val="2255098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8CFEE37-42A7-B3BE-AC93-2375F806D6B3}"/>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456910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sz="2800" dirty="0"/>
              <a:t>Introduction</a:t>
            </a:r>
          </a:p>
        </p:txBody>
      </p:sp>
      <p:pic>
        <p:nvPicPr>
          <p:cNvPr id="8" name="Content Placeholder 7">
            <a:extLst>
              <a:ext uri="{FF2B5EF4-FFF2-40B4-BE49-F238E27FC236}">
                <a16:creationId xmlns:a16="http://schemas.microsoft.com/office/drawing/2014/main" id="{30F50B50-B83A-93C4-4EAA-396832E1CC5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a:prstGeom prst="roundRect">
            <a:avLst>
              <a:gd name="adj" fmla="val 4109"/>
            </a:avLst>
          </a:prstGeom>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marL="0" indent="0">
              <a:lnSpc>
                <a:spcPct val="150000"/>
              </a:lnSpc>
              <a:buNone/>
            </a:pPr>
            <a:r>
              <a:rPr lang="en-GB" sz="1400" dirty="0">
                <a:solidFill>
                  <a:srgbClr val="687588"/>
                </a:solidFill>
                <a:latin typeface="Manrope" pitchFamily="2" charset="0"/>
              </a:rPr>
              <a:t>No matter how much preparation goes into preventing and responding to existing threats, some damage will still likely occur.</a:t>
            </a:r>
          </a:p>
          <a:p>
            <a:pPr marL="0" indent="0">
              <a:lnSpc>
                <a:spcPct val="150000"/>
              </a:lnSpc>
              <a:buNone/>
            </a:pPr>
            <a:r>
              <a:rPr lang="en-GB" sz="1400" dirty="0">
                <a:solidFill>
                  <a:srgbClr val="687588"/>
                </a:solidFill>
                <a:latin typeface="Manrope" pitchFamily="2" charset="0"/>
              </a:rPr>
              <a:t>We judge the impact level of the damage caused by these threats by the value of the loss caused.</a:t>
            </a:r>
          </a:p>
          <a:p>
            <a:pPr marL="0" indent="0">
              <a:lnSpc>
                <a:spcPct val="150000"/>
              </a:lnSpc>
              <a:buNone/>
            </a:pPr>
            <a:r>
              <a:rPr lang="en-GB" sz="1400" dirty="0">
                <a:solidFill>
                  <a:srgbClr val="687588"/>
                </a:solidFill>
                <a:latin typeface="Manrope" pitchFamily="2" charset="0"/>
              </a:rPr>
              <a:t>In this lesson, we will learn about:</a:t>
            </a:r>
          </a:p>
          <a:p>
            <a:pPr marL="342900" indent="-342900">
              <a:lnSpc>
                <a:spcPct val="150000"/>
              </a:lnSpc>
              <a:buFont typeface="+mj-lt"/>
              <a:buAutoNum type="arabicPeriod"/>
            </a:pPr>
            <a:r>
              <a:rPr lang="en-GB" sz="1400" dirty="0">
                <a:solidFill>
                  <a:srgbClr val="687588"/>
                </a:solidFill>
                <a:latin typeface="Manrope" pitchFamily="2" charset="0"/>
              </a:rPr>
              <a:t>The types of impact caused by threats</a:t>
            </a:r>
          </a:p>
          <a:p>
            <a:pPr marL="342900" indent="-342900">
              <a:lnSpc>
                <a:spcPct val="150000"/>
              </a:lnSpc>
              <a:buFont typeface="+mj-lt"/>
              <a:buAutoNum type="arabicPeriod"/>
            </a:pPr>
            <a:r>
              <a:rPr lang="en-GB" sz="1400" dirty="0">
                <a:solidFill>
                  <a:srgbClr val="687588"/>
                </a:solidFill>
                <a:latin typeface="Manrope" pitchFamily="2" charset="0"/>
              </a:rPr>
              <a:t>How cyber security threats vary over time</a:t>
            </a:r>
          </a:p>
        </p:txBody>
      </p:sp>
    </p:spTree>
    <p:extLst>
      <p:ext uri="{BB962C8B-B14F-4D97-AF65-F5344CB8AC3E}">
        <p14:creationId xmlns:p14="http://schemas.microsoft.com/office/powerpoint/2010/main" val="2284919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The Types of Impact</a:t>
            </a:r>
          </a:p>
        </p:txBody>
      </p:sp>
      <p:pic>
        <p:nvPicPr>
          <p:cNvPr id="4" name="Picture Placeholder 3">
            <a:extLst>
              <a:ext uri="{FF2B5EF4-FFF2-40B4-BE49-F238E27FC236}">
                <a16:creationId xmlns:a16="http://schemas.microsoft.com/office/drawing/2014/main" id="{B749A3E4-C640-442F-D7E6-0FC6D2C6B22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The loss a business faces from cyber security threats isn’t always financial. In fact, t</a:t>
            </a:r>
            <a:r>
              <a:rPr lang="en-US" dirty="0"/>
              <a:t>here are several different types of impact that may arise.</a:t>
            </a:r>
          </a:p>
          <a:p>
            <a:pPr rtl="0">
              <a:lnSpc>
                <a:spcPct val="150000"/>
              </a:lnSpc>
              <a:spcBef>
                <a:spcPts val="1200"/>
              </a:spcBef>
              <a:spcAft>
                <a:spcPts val="0"/>
              </a:spcAft>
            </a:pPr>
            <a:r>
              <a:rPr lang="en-US" dirty="0"/>
              <a:t>These include:</a:t>
            </a:r>
          </a:p>
          <a:p>
            <a:pPr marL="285750" indent="-285750" rtl="0">
              <a:lnSpc>
                <a:spcPct val="150000"/>
              </a:lnSpc>
              <a:spcBef>
                <a:spcPts val="1200"/>
              </a:spcBef>
              <a:spcAft>
                <a:spcPts val="0"/>
              </a:spcAft>
              <a:buFont typeface="Arial" panose="020B0604020202020204" pitchFamily="34" charset="0"/>
              <a:buChar char="•"/>
            </a:pPr>
            <a:r>
              <a:rPr lang="en-US" dirty="0"/>
              <a:t>Operational loss</a:t>
            </a:r>
          </a:p>
          <a:p>
            <a:pPr marL="285750" indent="-285750" rtl="0">
              <a:lnSpc>
                <a:spcPct val="150000"/>
              </a:lnSpc>
              <a:spcBef>
                <a:spcPts val="1200"/>
              </a:spcBef>
              <a:spcAft>
                <a:spcPts val="0"/>
              </a:spcAft>
              <a:buFont typeface="Arial" panose="020B0604020202020204" pitchFamily="34" charset="0"/>
              <a:buChar char="•"/>
            </a:pPr>
            <a:r>
              <a:rPr lang="en-US" dirty="0"/>
              <a:t>Financial loss</a:t>
            </a:r>
          </a:p>
          <a:p>
            <a:pPr marL="285750" indent="-285750" rtl="0">
              <a:lnSpc>
                <a:spcPct val="150000"/>
              </a:lnSpc>
              <a:spcBef>
                <a:spcPts val="1200"/>
              </a:spcBef>
              <a:spcAft>
                <a:spcPts val="0"/>
              </a:spcAft>
              <a:buFont typeface="Arial" panose="020B0604020202020204" pitchFamily="34" charset="0"/>
              <a:buChar char="•"/>
            </a:pPr>
            <a:r>
              <a:rPr lang="en-US" dirty="0"/>
              <a:t>Reputational loss</a:t>
            </a:r>
          </a:p>
          <a:p>
            <a:pPr marL="285750" indent="-285750" rtl="0">
              <a:lnSpc>
                <a:spcPct val="150000"/>
              </a:lnSpc>
              <a:spcBef>
                <a:spcPts val="1200"/>
              </a:spcBef>
              <a:spcAft>
                <a:spcPts val="0"/>
              </a:spcAft>
              <a:buFont typeface="Arial" panose="020B0604020202020204" pitchFamily="34" charset="0"/>
              <a:buChar char="•"/>
            </a:pPr>
            <a:r>
              <a:rPr lang="en-US" dirty="0"/>
              <a:t>Intellectual property loss</a:t>
            </a:r>
          </a:p>
          <a:p>
            <a:pPr rtl="0">
              <a:lnSpc>
                <a:spcPct val="150000"/>
              </a:lnSpc>
              <a:spcBef>
                <a:spcPts val="1200"/>
              </a:spcBef>
              <a:spcAft>
                <a:spcPts val="0"/>
              </a:spcAft>
            </a:pPr>
            <a:r>
              <a:rPr lang="en-US" dirty="0"/>
              <a:t>Let’s look at each of these in more detail.</a:t>
            </a:r>
          </a:p>
        </p:txBody>
      </p:sp>
    </p:spTree>
    <p:extLst>
      <p:ext uri="{BB962C8B-B14F-4D97-AF65-F5344CB8AC3E}">
        <p14:creationId xmlns:p14="http://schemas.microsoft.com/office/powerpoint/2010/main" val="1464883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Operational Loss</a:t>
            </a:r>
          </a:p>
        </p:txBody>
      </p:sp>
      <p:pic>
        <p:nvPicPr>
          <p:cNvPr id="10" name="Picture Placeholder 9">
            <a:extLst>
              <a:ext uri="{FF2B5EF4-FFF2-40B4-BE49-F238E27FC236}">
                <a16:creationId xmlns:a16="http://schemas.microsoft.com/office/drawing/2014/main" id="{070A4108-8FE0-2B00-382D-E0C6F5EF33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This refers to damages to an organisation's operating capability, including a loss of manufacturing output, service availability, and service data.</a:t>
            </a:r>
          </a:p>
          <a:p>
            <a:pPr rtl="0">
              <a:lnSpc>
                <a:spcPct val="150000"/>
              </a:lnSpc>
              <a:spcBef>
                <a:spcPts val="1200"/>
              </a:spcBef>
              <a:spcAft>
                <a:spcPts val="0"/>
              </a:spcAft>
            </a:pPr>
            <a:r>
              <a:rPr lang="en-GB" dirty="0"/>
              <a:t>For example, a business whose operations rely on IT systems can be prevented from performing any work due to cybersecurity threats. </a:t>
            </a:r>
          </a:p>
          <a:p>
            <a:pPr rtl="0">
              <a:lnSpc>
                <a:spcPct val="150000"/>
              </a:lnSpc>
              <a:spcBef>
                <a:spcPts val="1200"/>
              </a:spcBef>
              <a:spcAft>
                <a:spcPts val="0"/>
              </a:spcAft>
            </a:pPr>
            <a:r>
              <a:rPr lang="en-GB" dirty="0"/>
              <a:t>Even on the manufacturing line, the machinery that builds the products will receive its instructions from computers that could be taken offline due to some threat.</a:t>
            </a:r>
          </a:p>
          <a:p>
            <a:pPr rtl="0">
              <a:lnSpc>
                <a:spcPct val="150000"/>
              </a:lnSpc>
              <a:spcBef>
                <a:spcPts val="1200"/>
              </a:spcBef>
              <a:spcAft>
                <a:spcPts val="0"/>
              </a:spcAft>
            </a:pPr>
            <a:r>
              <a:rPr lang="en-GB" dirty="0"/>
              <a:t>Businesses that don’t rely on manufacturing but provide services and data are even more easily affected.</a:t>
            </a:r>
          </a:p>
          <a:p>
            <a:pPr rtl="0">
              <a:lnSpc>
                <a:spcPct val="150000"/>
              </a:lnSpc>
              <a:spcBef>
                <a:spcPts val="1200"/>
              </a:spcBef>
              <a:spcAft>
                <a:spcPts val="0"/>
              </a:spcAft>
            </a:pPr>
            <a:r>
              <a:rPr lang="en-GB" dirty="0"/>
              <a:t>A denial-of-service attack could take down an online store that will prevent the business from taking and processing sales.</a:t>
            </a:r>
          </a:p>
        </p:txBody>
      </p:sp>
    </p:spTree>
    <p:extLst>
      <p:ext uri="{BB962C8B-B14F-4D97-AF65-F5344CB8AC3E}">
        <p14:creationId xmlns:p14="http://schemas.microsoft.com/office/powerpoint/2010/main" val="105938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Financial Loss</a:t>
            </a:r>
          </a:p>
        </p:txBody>
      </p:sp>
      <p:pic>
        <p:nvPicPr>
          <p:cNvPr id="4" name="Picture Placeholder 3">
            <a:extLst>
              <a:ext uri="{FF2B5EF4-FFF2-40B4-BE49-F238E27FC236}">
                <a16:creationId xmlns:a16="http://schemas.microsoft.com/office/drawing/2014/main" id="{6603A778-C5A3-E6EA-0B2F-5F2E0A28C28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spcBef>
                <a:spcPts val="1200"/>
              </a:spcBef>
              <a:spcAft>
                <a:spcPts val="0"/>
              </a:spcAft>
            </a:pPr>
            <a:r>
              <a:rPr lang="en-GB" dirty="0"/>
              <a:t>By financial loss, we mean increased costs or reduced income caused by the threat.</a:t>
            </a:r>
          </a:p>
          <a:p>
            <a:pPr rtl="0">
              <a:lnSpc>
                <a:spcPct val="150000"/>
              </a:lnSpc>
              <a:spcBef>
                <a:spcPts val="1200"/>
              </a:spcBef>
              <a:spcAft>
                <a:spcPts val="0"/>
              </a:spcAft>
            </a:pPr>
            <a:r>
              <a:rPr lang="en-GB" dirty="0"/>
              <a:t>Costs might include replacing damaged equipment, compensation to affected individuals, and legal fees.</a:t>
            </a:r>
          </a:p>
          <a:p>
            <a:pPr rtl="0">
              <a:lnSpc>
                <a:spcPct val="150000"/>
              </a:lnSpc>
              <a:spcBef>
                <a:spcPts val="1200"/>
              </a:spcBef>
              <a:spcAft>
                <a:spcPts val="0"/>
              </a:spcAft>
            </a:pPr>
            <a:r>
              <a:rPr lang="en-GB" dirty="0"/>
              <a:t>Reduced income might be from losing sales due to your website being down from a malicious hack.</a:t>
            </a:r>
          </a:p>
          <a:p>
            <a:pPr rtl="0">
              <a:lnSpc>
                <a:spcPct val="150000"/>
              </a:lnSpc>
              <a:spcBef>
                <a:spcPts val="1200"/>
              </a:spcBef>
              <a:spcAft>
                <a:spcPts val="0"/>
              </a:spcAft>
            </a:pPr>
            <a:r>
              <a:rPr lang="en-GB" dirty="0"/>
              <a:t>Compensation and legal fees result from suffering a threat. Due to improper data security, a business might need to compensate customers affected by the threat and pay data protection fines placed on it by the ICO.</a:t>
            </a:r>
          </a:p>
          <a:p>
            <a:pPr rtl="0">
              <a:lnSpc>
                <a:spcPct val="150000"/>
              </a:lnSpc>
              <a:spcBef>
                <a:spcPts val="1200"/>
              </a:spcBef>
              <a:spcAft>
                <a:spcPts val="0"/>
              </a:spcAft>
            </a:pPr>
            <a:r>
              <a:rPr lang="en-GB" dirty="0"/>
              <a:t>Should there be a case for legal culpability, there may be legal fees to defend oneself in court.</a:t>
            </a:r>
          </a:p>
          <a:p>
            <a:pPr rtl="0">
              <a:lnSpc>
                <a:spcPct val="150000"/>
              </a:lnSpc>
              <a:spcBef>
                <a:spcPts val="1200"/>
              </a:spcBef>
              <a:spcAft>
                <a:spcPts val="0"/>
              </a:spcAft>
            </a:pPr>
            <a:r>
              <a:rPr lang="en-GB" dirty="0"/>
              <a:t>After being hacked, Tesco Bank had to pay £2.5m in compensation to customers and faced a massive fine by the ICO.</a:t>
            </a:r>
          </a:p>
        </p:txBody>
      </p:sp>
    </p:spTree>
    <p:extLst>
      <p:ext uri="{BB962C8B-B14F-4D97-AF65-F5344CB8AC3E}">
        <p14:creationId xmlns:p14="http://schemas.microsoft.com/office/powerpoint/2010/main" val="1580583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Reputational Loss</a:t>
            </a:r>
          </a:p>
        </p:txBody>
      </p:sp>
      <p:pic>
        <p:nvPicPr>
          <p:cNvPr id="4" name="Picture Placeholder 3">
            <a:extLst>
              <a:ext uri="{FF2B5EF4-FFF2-40B4-BE49-F238E27FC236}">
                <a16:creationId xmlns:a16="http://schemas.microsoft.com/office/drawing/2014/main" id="{0D74F90E-C789-0899-D648-3DC55531EAC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spcBef>
                <a:spcPts val="1200"/>
              </a:spcBef>
              <a:spcAft>
                <a:spcPts val="0"/>
              </a:spcAft>
            </a:pPr>
            <a:r>
              <a:rPr lang="en-GB" dirty="0"/>
              <a:t>Reputation losses refer to the loss of trust and lowered opinion of a business by people affected by a threat.</a:t>
            </a:r>
          </a:p>
          <a:p>
            <a:pPr>
              <a:lnSpc>
                <a:spcPct val="150000"/>
              </a:lnSpc>
              <a:spcBef>
                <a:spcPts val="1200"/>
              </a:spcBef>
              <a:spcAft>
                <a:spcPts val="0"/>
              </a:spcAft>
            </a:pPr>
            <a:r>
              <a:rPr lang="en-GB" dirty="0"/>
              <a:t>The first cause of reputational loss is the lack of service availability when a threat occurs.</a:t>
            </a:r>
          </a:p>
          <a:p>
            <a:pPr>
              <a:lnSpc>
                <a:spcPct val="150000"/>
              </a:lnSpc>
              <a:spcBef>
                <a:spcPts val="1200"/>
              </a:spcBef>
              <a:spcAft>
                <a:spcPts val="0"/>
              </a:spcAft>
            </a:pPr>
            <a:r>
              <a:rPr lang="en-GB" dirty="0"/>
              <a:t>If you subscribed to a website and its services regularly went down due to cybersecurity threats, this would naturally lead to questions about continuing to use it.</a:t>
            </a:r>
          </a:p>
          <a:p>
            <a:pPr>
              <a:lnSpc>
                <a:spcPct val="150000"/>
              </a:lnSpc>
              <a:spcBef>
                <a:spcPts val="1200"/>
              </a:spcBef>
              <a:spcAft>
                <a:spcPts val="0"/>
              </a:spcAft>
            </a:pPr>
            <a:r>
              <a:rPr lang="en-GB" dirty="0"/>
              <a:t>Another source of reputational loss is where personal data is stolen. </a:t>
            </a:r>
          </a:p>
          <a:p>
            <a:pPr>
              <a:lnSpc>
                <a:spcPct val="150000"/>
              </a:lnSpc>
              <a:spcBef>
                <a:spcPts val="1200"/>
              </a:spcBef>
              <a:spcAft>
                <a:spcPts val="0"/>
              </a:spcAft>
            </a:pPr>
            <a:r>
              <a:rPr lang="en-GB" dirty="0"/>
              <a:t>If customer or employee data has been stolen, you may not want them to store it in the future, as you would be concerned that they would fail to protect that data again, which could impact you.</a:t>
            </a:r>
          </a:p>
          <a:p>
            <a:pPr>
              <a:lnSpc>
                <a:spcPct val="150000"/>
              </a:lnSpc>
              <a:spcBef>
                <a:spcPts val="1200"/>
              </a:spcBef>
              <a:spcAft>
                <a:spcPts val="0"/>
              </a:spcAft>
            </a:pPr>
            <a:r>
              <a:rPr lang="en-GB" dirty="0"/>
              <a:t>You, therefore, may not provide them with the data they require and may instead take your business elsewhere.</a:t>
            </a:r>
          </a:p>
        </p:txBody>
      </p:sp>
    </p:spTree>
    <p:extLst>
      <p:ext uri="{BB962C8B-B14F-4D97-AF65-F5344CB8AC3E}">
        <p14:creationId xmlns:p14="http://schemas.microsoft.com/office/powerpoint/2010/main" val="407999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Intellectual Property Loss</a:t>
            </a:r>
          </a:p>
        </p:txBody>
      </p:sp>
      <p:pic>
        <p:nvPicPr>
          <p:cNvPr id="4" name="Picture Placeholder 3">
            <a:extLst>
              <a:ext uri="{FF2B5EF4-FFF2-40B4-BE49-F238E27FC236}">
                <a16:creationId xmlns:a16="http://schemas.microsoft.com/office/drawing/2014/main" id="{C95B454C-D369-581B-7E97-0E2C0AC4850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spcBef>
                <a:spcPts val="1200"/>
              </a:spcBef>
              <a:spcAft>
                <a:spcPts val="0"/>
              </a:spcAft>
            </a:pPr>
            <a:r>
              <a:rPr lang="en-GB" dirty="0"/>
              <a:t>Intellectual property losses refer to when product designs or trade secrets are stolen, thus adversely affecting the organisation.</a:t>
            </a:r>
          </a:p>
          <a:p>
            <a:pPr>
              <a:lnSpc>
                <a:spcPct val="150000"/>
              </a:lnSpc>
              <a:spcBef>
                <a:spcPts val="1200"/>
              </a:spcBef>
              <a:spcAft>
                <a:spcPts val="0"/>
              </a:spcAft>
            </a:pPr>
            <a:r>
              <a:rPr lang="en-GB" dirty="0"/>
              <a:t>This may be performed by a competitor organisation as corporate espionage or an individual who wishes to blackmail the organisation or release it.</a:t>
            </a:r>
          </a:p>
          <a:p>
            <a:pPr>
              <a:lnSpc>
                <a:spcPct val="150000"/>
              </a:lnSpc>
              <a:spcBef>
                <a:spcPts val="1200"/>
              </a:spcBef>
              <a:spcAft>
                <a:spcPts val="0"/>
              </a:spcAft>
            </a:pPr>
            <a:r>
              <a:rPr lang="en-GB" dirty="0"/>
              <a:t>A competitor could steal product designs, for example, to release a rival product.</a:t>
            </a:r>
          </a:p>
          <a:p>
            <a:pPr>
              <a:lnSpc>
                <a:spcPct val="150000"/>
              </a:lnSpc>
              <a:spcBef>
                <a:spcPts val="1200"/>
              </a:spcBef>
              <a:spcAft>
                <a:spcPts val="0"/>
              </a:spcAft>
            </a:pPr>
            <a:r>
              <a:rPr lang="en-GB" dirty="0"/>
              <a:t>Stolen trade secrets will have almost the same effect, such as a competitor stealing a product’s formula so they can produce it themselves.</a:t>
            </a:r>
          </a:p>
          <a:p>
            <a:pPr>
              <a:lnSpc>
                <a:spcPct val="150000"/>
              </a:lnSpc>
              <a:spcBef>
                <a:spcPts val="1200"/>
              </a:spcBef>
              <a:spcAft>
                <a:spcPts val="0"/>
              </a:spcAft>
            </a:pPr>
            <a:r>
              <a:rPr lang="en-GB" dirty="0"/>
              <a:t>This loss can have huge ongoing effects on the business, leading to additional financial losses and a loss of reputation.</a:t>
            </a:r>
          </a:p>
        </p:txBody>
      </p:sp>
    </p:spTree>
    <p:extLst>
      <p:ext uri="{BB962C8B-B14F-4D97-AF65-F5344CB8AC3E}">
        <p14:creationId xmlns:p14="http://schemas.microsoft.com/office/powerpoint/2010/main" val="1706064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How Threats Vary Over Time</a:t>
            </a:r>
          </a:p>
        </p:txBody>
      </p:sp>
      <p:pic>
        <p:nvPicPr>
          <p:cNvPr id="4" name="Picture Placeholder 3">
            <a:extLst>
              <a:ext uri="{FF2B5EF4-FFF2-40B4-BE49-F238E27FC236}">
                <a16:creationId xmlns:a16="http://schemas.microsoft.com/office/drawing/2014/main" id="{12C8C7F9-DF05-1419-91C5-52CDA9AA511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a:solidFill>
            <a:schemeClr val="accent2"/>
          </a:solid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Cybersecurity threats vary over time as developers create new and smarter threats to counter existing infrastructure built to prevent internal and external threats.</a:t>
            </a:r>
          </a:p>
          <a:p>
            <a:pPr rtl="0">
              <a:lnSpc>
                <a:spcPct val="150000"/>
              </a:lnSpc>
              <a:spcBef>
                <a:spcPts val="1200"/>
              </a:spcBef>
              <a:spcAft>
                <a:spcPts val="0"/>
              </a:spcAft>
            </a:pPr>
            <a:r>
              <a:rPr lang="en-GB" dirty="0"/>
              <a:t>As a result, it may be difficult to keep track of changes to the landscape.</a:t>
            </a:r>
          </a:p>
          <a:p>
            <a:pPr rtl="0">
              <a:lnSpc>
                <a:spcPct val="150000"/>
              </a:lnSpc>
              <a:spcBef>
                <a:spcPts val="1200"/>
              </a:spcBef>
              <a:spcAft>
                <a:spcPts val="0"/>
              </a:spcAft>
            </a:pPr>
            <a:r>
              <a:rPr lang="en-GB" dirty="0"/>
              <a:t>Therefore, some cybersecurity organisations provide regular updates on old, current and new data breaches and possible new malware that has been developed.</a:t>
            </a:r>
          </a:p>
          <a:p>
            <a:pPr rtl="0">
              <a:lnSpc>
                <a:spcPct val="150000"/>
              </a:lnSpc>
              <a:spcBef>
                <a:spcPts val="1200"/>
              </a:spcBef>
              <a:spcAft>
                <a:spcPts val="0"/>
              </a:spcAft>
            </a:pPr>
            <a:r>
              <a:rPr lang="en-GB" dirty="0"/>
              <a:t>For example, the National Cyber Security Centre produces weekly threat reports on the latest threats and vulnerabilities.</a:t>
            </a:r>
          </a:p>
          <a:p>
            <a:pPr rtl="0">
              <a:lnSpc>
                <a:spcPct val="150000"/>
              </a:lnSpc>
              <a:spcBef>
                <a:spcPts val="1200"/>
              </a:spcBef>
              <a:spcAft>
                <a:spcPts val="0"/>
              </a:spcAft>
            </a:pPr>
            <a:r>
              <a:rPr lang="en-GB" dirty="0"/>
              <a:t>Microsoft also completes its own reports, issued in different volumes for all kinds of security intelligence.</a:t>
            </a:r>
          </a:p>
          <a:p>
            <a:pPr rtl="0">
              <a:lnSpc>
                <a:spcPct val="150000"/>
              </a:lnSpc>
              <a:spcBef>
                <a:spcPts val="1200"/>
              </a:spcBef>
              <a:spcAft>
                <a:spcPts val="0"/>
              </a:spcAft>
            </a:pPr>
            <a:r>
              <a:rPr lang="en-GB" dirty="0"/>
              <a:t>Sophos labs runs a blog, newsletter &amp; podcast on the latest threats.</a:t>
            </a:r>
            <a:endParaRPr lang="en-US" dirty="0"/>
          </a:p>
        </p:txBody>
      </p:sp>
    </p:spTree>
    <p:extLst>
      <p:ext uri="{BB962C8B-B14F-4D97-AF65-F5344CB8AC3E}">
        <p14:creationId xmlns:p14="http://schemas.microsoft.com/office/powerpoint/2010/main" val="2531207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Autofit/>
          </a:bodyPr>
          <a:lstStyle/>
          <a:p>
            <a:r>
              <a:rPr lang="en-GB" sz="2800" dirty="0"/>
              <a:t>How Threats Vary Over Time</a:t>
            </a:r>
          </a:p>
        </p:txBody>
      </p:sp>
      <p:pic>
        <p:nvPicPr>
          <p:cNvPr id="4" name="Picture Placeholder 3">
            <a:extLst>
              <a:ext uri="{FF2B5EF4-FFF2-40B4-BE49-F238E27FC236}">
                <a16:creationId xmlns:a16="http://schemas.microsoft.com/office/drawing/2014/main" id="{B5115CB9-CEC7-CBA4-9060-A4D8A60B8B9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rtl="0">
              <a:lnSpc>
                <a:spcPct val="150000"/>
              </a:lnSpc>
              <a:spcBef>
                <a:spcPts val="1200"/>
              </a:spcBef>
              <a:spcAft>
                <a:spcPts val="0"/>
              </a:spcAft>
            </a:pPr>
            <a:r>
              <a:rPr lang="en-GB" dirty="0"/>
              <a:t>Many blogs, news sites &amp; technology sites provide regular updates on the cybersecurity landscape. Some of these include:</a:t>
            </a:r>
          </a:p>
          <a:p>
            <a:pPr marL="285750" indent="-285750" rtl="0">
              <a:lnSpc>
                <a:spcPct val="150000"/>
              </a:lnSpc>
              <a:spcBef>
                <a:spcPts val="1200"/>
              </a:spcBef>
              <a:spcAft>
                <a:spcPts val="0"/>
              </a:spcAft>
              <a:buFont typeface="Arial" panose="020B0604020202020204" pitchFamily="34" charset="0"/>
              <a:buChar char="•"/>
            </a:pPr>
            <a:r>
              <a:rPr lang="en-GB" dirty="0"/>
              <a:t>BBC News Technology</a:t>
            </a:r>
          </a:p>
          <a:p>
            <a:pPr marL="285750" indent="-285750" rtl="0">
              <a:lnSpc>
                <a:spcPct val="150000"/>
              </a:lnSpc>
              <a:spcBef>
                <a:spcPts val="1200"/>
              </a:spcBef>
              <a:spcAft>
                <a:spcPts val="0"/>
              </a:spcAft>
              <a:buFont typeface="Arial" panose="020B0604020202020204" pitchFamily="34" charset="0"/>
              <a:buChar char="•"/>
            </a:pPr>
            <a:r>
              <a:rPr lang="en-GB" dirty="0"/>
              <a:t>Wired – Threat Level</a:t>
            </a:r>
          </a:p>
          <a:p>
            <a:pPr marL="285750" indent="-285750" rtl="0">
              <a:lnSpc>
                <a:spcPct val="150000"/>
              </a:lnSpc>
              <a:spcBef>
                <a:spcPts val="1200"/>
              </a:spcBef>
              <a:spcAft>
                <a:spcPts val="0"/>
              </a:spcAft>
              <a:buFont typeface="Arial" panose="020B0604020202020204" pitchFamily="34" charset="0"/>
              <a:buChar char="•"/>
            </a:pPr>
            <a:r>
              <a:rPr lang="en-GB" dirty="0"/>
              <a:t>IT Security Guru</a:t>
            </a:r>
          </a:p>
          <a:p>
            <a:pPr marL="285750" indent="-285750" rtl="0">
              <a:lnSpc>
                <a:spcPct val="150000"/>
              </a:lnSpc>
              <a:spcBef>
                <a:spcPts val="1200"/>
              </a:spcBef>
              <a:spcAft>
                <a:spcPts val="0"/>
              </a:spcAft>
              <a:buFont typeface="Arial" panose="020B0604020202020204" pitchFamily="34" charset="0"/>
              <a:buChar char="•"/>
            </a:pPr>
            <a:r>
              <a:rPr lang="en-GB" dirty="0"/>
              <a:t>Troy Hunt</a:t>
            </a:r>
          </a:p>
          <a:p>
            <a:pPr marL="285750" indent="-285750" rtl="0">
              <a:lnSpc>
                <a:spcPct val="150000"/>
              </a:lnSpc>
              <a:spcBef>
                <a:spcPts val="1200"/>
              </a:spcBef>
              <a:spcAft>
                <a:spcPts val="0"/>
              </a:spcAft>
              <a:buFont typeface="Arial" panose="020B0604020202020204" pitchFamily="34" charset="0"/>
              <a:buChar char="•"/>
            </a:pPr>
            <a:r>
              <a:rPr lang="en-GB" dirty="0"/>
              <a:t>The Akamai Blog</a:t>
            </a:r>
          </a:p>
          <a:p>
            <a:pPr rtl="0">
              <a:lnSpc>
                <a:spcPct val="150000"/>
              </a:lnSpc>
              <a:spcBef>
                <a:spcPts val="1200"/>
              </a:spcBef>
              <a:spcAft>
                <a:spcPts val="0"/>
              </a:spcAft>
            </a:pPr>
            <a:r>
              <a:rPr lang="en-GB" dirty="0"/>
              <a:t>A cybersecurity professional must constantly keep themselves aware of these changing threats to be effective in their role.</a:t>
            </a:r>
          </a:p>
          <a:p>
            <a:pPr rtl="0">
              <a:lnSpc>
                <a:spcPct val="150000"/>
              </a:lnSpc>
              <a:spcBef>
                <a:spcPts val="1200"/>
              </a:spcBef>
              <a:spcAft>
                <a:spcPts val="0"/>
              </a:spcAft>
            </a:pPr>
            <a:r>
              <a:rPr lang="en-GB" dirty="0"/>
              <a:t>Being aware of the threats from last month does not mean you are well prepared for the threats of this month.</a:t>
            </a:r>
            <a:endParaRPr lang="en-US" dirty="0"/>
          </a:p>
        </p:txBody>
      </p:sp>
    </p:spTree>
    <p:extLst>
      <p:ext uri="{BB962C8B-B14F-4D97-AF65-F5344CB8AC3E}">
        <p14:creationId xmlns:p14="http://schemas.microsoft.com/office/powerpoint/2010/main" val="2248667477"/>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6FF89AA3-F8A9-4A9F-AF74-F9146D06834A}" vid="{DAFA16B8-E717-4AB2-80EC-9E6818B92197}"/>
    </a:ext>
  </a:extLst>
</a:theme>
</file>

<file path=docProps/app.xml><?xml version="1.0" encoding="utf-8"?>
<Properties xmlns="http://schemas.openxmlformats.org/officeDocument/2006/extended-properties" xmlns:vt="http://schemas.openxmlformats.org/officeDocument/2006/docPropsVTypes">
  <Template>NewNinjaTheme</Template>
  <TotalTime>300</TotalTime>
  <Words>1060</Words>
  <Application>Microsoft Office PowerPoint</Application>
  <PresentationFormat>Widescreen</PresentationFormat>
  <Paragraphs>71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 Display</vt:lpstr>
      <vt:lpstr>Arial</vt:lpstr>
      <vt:lpstr>Aptos</vt:lpstr>
      <vt:lpstr>Manrope</vt:lpstr>
      <vt:lpstr>NewNinjaTheme</vt:lpstr>
      <vt:lpstr>The Impact of Threats</vt:lpstr>
      <vt:lpstr>Introduction</vt:lpstr>
      <vt:lpstr>The Types of Impact</vt:lpstr>
      <vt:lpstr>Operational Loss</vt:lpstr>
      <vt:lpstr>Financial Loss</vt:lpstr>
      <vt:lpstr>Reputational Loss</vt:lpstr>
      <vt:lpstr>Intellectual Property Loss</vt:lpstr>
      <vt:lpstr>How Threats Vary Over Time</vt:lpstr>
      <vt:lpstr>How Threats Vary Over Time</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Daniel Richardson</dc:creator>
  <cp:lastModifiedBy>Daniel Richardson</cp:lastModifiedBy>
  <cp:revision>2</cp:revision>
  <dcterms:created xsi:type="dcterms:W3CDTF">2024-03-21T12:39:40Z</dcterms:created>
  <dcterms:modified xsi:type="dcterms:W3CDTF">2024-08-01T13:43:18Z</dcterms:modified>
</cp:coreProperties>
</file>