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7" r:id="rId2"/>
    <p:sldId id="262" r:id="rId3"/>
    <p:sldId id="257" r:id="rId4"/>
    <p:sldId id="283" r:id="rId5"/>
    <p:sldId id="284" r:id="rId6"/>
    <p:sldId id="285" r:id="rId7"/>
    <p:sldId id="286" r:id="rId8"/>
    <p:sldId id="282" r:id="rId9"/>
    <p:sldId id="288" r:id="rId10"/>
  </p:sldIdLst>
  <p:sldSz cx="12192000" cy="6858000"/>
  <p:notesSz cx="6858000" cy="9144000"/>
  <p:embeddedFontLst>
    <p:embeddedFont>
      <p:font typeface="Manrope" pitchFamily="2" charset="0"/>
      <p:regular r:id="rId11"/>
      <p:bold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146288-39BD-45B5-8E53-3A6A7753464B}" v="1" dt="2024-08-01T13:39:07.3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77" autoAdjust="0"/>
    <p:restoredTop sz="94660"/>
  </p:normalViewPr>
  <p:slideViewPr>
    <p:cSldViewPr snapToGrid="0">
      <p:cViewPr varScale="1">
        <p:scale>
          <a:sx n="155" d="100"/>
          <a:sy n="155" d="100"/>
        </p:scale>
        <p:origin x="516"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8BA5518D-353D-4355-B8DB-B6EDD098634B}"/>
    <pc:docChg chg="undo redo custSel addSld delSld modSld">
      <pc:chgData name="Daniel Richardson" userId="b12f1a219faba2ab" providerId="LiveId" clId="{8BA5518D-353D-4355-B8DB-B6EDD098634B}" dt="2024-06-26T08:16:03.612" v="470" actId="20577"/>
      <pc:docMkLst>
        <pc:docMk/>
      </pc:docMkLst>
      <pc:sldChg chg="addSp delSp modSp mod modClrScheme chgLayout">
        <pc:chgData name="Daniel Richardson" userId="b12f1a219faba2ab" providerId="LiveId" clId="{8BA5518D-353D-4355-B8DB-B6EDD098634B}" dt="2024-06-26T08:07:05.813" v="127"/>
        <pc:sldMkLst>
          <pc:docMk/>
          <pc:sldMk cId="1464883447" sldId="257"/>
        </pc:sldMkLst>
        <pc:spChg chg="mod ord">
          <ac:chgData name="Daniel Richardson" userId="b12f1a219faba2ab" providerId="LiveId" clId="{8BA5518D-353D-4355-B8DB-B6EDD098634B}" dt="2024-06-26T08:07:05.813" v="127"/>
          <ac:spMkLst>
            <pc:docMk/>
            <pc:sldMk cId="1464883447" sldId="257"/>
            <ac:spMk id="3" creationId="{D97C3025-9482-0753-3832-728ED6C83232}"/>
          </ac:spMkLst>
        </pc:spChg>
        <pc:spChg chg="add del mod ord">
          <ac:chgData name="Daniel Richardson" userId="b12f1a219faba2ab" providerId="LiveId" clId="{8BA5518D-353D-4355-B8DB-B6EDD098634B}" dt="2024-06-26T08:02:32.296" v="2" actId="700"/>
          <ac:spMkLst>
            <pc:docMk/>
            <pc:sldMk cId="1464883447" sldId="257"/>
            <ac:spMk id="4" creationId="{E1904A85-52D1-A2CE-517D-9EE70C738FE1}"/>
          </ac:spMkLst>
        </pc:spChg>
        <pc:spChg chg="add del mod ord">
          <ac:chgData name="Daniel Richardson" userId="b12f1a219faba2ab" providerId="LiveId" clId="{8BA5518D-353D-4355-B8DB-B6EDD098634B}" dt="2024-06-26T08:02:39.381" v="3" actId="700"/>
          <ac:spMkLst>
            <pc:docMk/>
            <pc:sldMk cId="1464883447" sldId="257"/>
            <ac:spMk id="5" creationId="{6514D1D8-68E9-B523-7885-7494F455D211}"/>
          </ac:spMkLst>
        </pc:spChg>
        <pc:spChg chg="mod ord">
          <ac:chgData name="Daniel Richardson" userId="b12f1a219faba2ab" providerId="LiveId" clId="{8BA5518D-353D-4355-B8DB-B6EDD098634B}" dt="2024-06-26T08:04:44.545" v="36" actId="20577"/>
          <ac:spMkLst>
            <pc:docMk/>
            <pc:sldMk cId="1464883447" sldId="257"/>
            <ac:spMk id="6" creationId="{FCDF00AB-9705-8A7C-C4BE-0CAF2033D468}"/>
          </ac:spMkLst>
        </pc:spChg>
        <pc:spChg chg="add mod ord">
          <ac:chgData name="Daniel Richardson" userId="b12f1a219faba2ab" providerId="LiveId" clId="{8BA5518D-353D-4355-B8DB-B6EDD098634B}" dt="2024-06-26T08:02:39.381" v="3" actId="700"/>
          <ac:spMkLst>
            <pc:docMk/>
            <pc:sldMk cId="1464883447" sldId="257"/>
            <ac:spMk id="7" creationId="{4A9535BA-A301-F7D7-A7CF-11CC046A108E}"/>
          </ac:spMkLst>
        </pc:spChg>
        <pc:picChg chg="del">
          <ac:chgData name="Daniel Richardson" userId="b12f1a219faba2ab" providerId="LiveId" clId="{8BA5518D-353D-4355-B8DB-B6EDD098634B}" dt="2024-06-26T08:02:18.514" v="0" actId="478"/>
          <ac:picMkLst>
            <pc:docMk/>
            <pc:sldMk cId="1464883447" sldId="257"/>
            <ac:picMk id="8" creationId="{30F50B50-B83A-93C4-4EAA-396832E1CC55}"/>
          </ac:picMkLst>
        </pc:picChg>
        <pc:picChg chg="add mod">
          <ac:chgData name="Daniel Richardson" userId="b12f1a219faba2ab" providerId="LiveId" clId="{8BA5518D-353D-4355-B8DB-B6EDD098634B}" dt="2024-06-26T08:04:54.680" v="40" actId="1076"/>
          <ac:picMkLst>
            <pc:docMk/>
            <pc:sldMk cId="1464883447" sldId="257"/>
            <ac:picMk id="9" creationId="{F1E22C4E-E3FC-6EEA-0E6F-6E3BC89D6C01}"/>
          </ac:picMkLst>
        </pc:picChg>
      </pc:sldChg>
      <pc:sldChg chg="modSp mod modClrScheme chgLayout">
        <pc:chgData name="Daniel Richardson" userId="b12f1a219faba2ab" providerId="LiveId" clId="{8BA5518D-353D-4355-B8DB-B6EDD098634B}" dt="2024-06-26T08:04:21.673" v="34" actId="948"/>
        <pc:sldMkLst>
          <pc:docMk/>
          <pc:sldMk cId="2284919758" sldId="262"/>
        </pc:sldMkLst>
        <pc:spChg chg="mod ord">
          <ac:chgData name="Daniel Richardson" userId="b12f1a219faba2ab" providerId="LiveId" clId="{8BA5518D-353D-4355-B8DB-B6EDD098634B}" dt="2024-06-26T08:04:21.673" v="34" actId="948"/>
          <ac:spMkLst>
            <pc:docMk/>
            <pc:sldMk cId="2284919758" sldId="262"/>
            <ac:spMk id="3" creationId="{D97C3025-9482-0753-3832-728ED6C83232}"/>
          </ac:spMkLst>
        </pc:spChg>
        <pc:spChg chg="mod ord">
          <ac:chgData name="Daniel Richardson" userId="b12f1a219faba2ab" providerId="LiveId" clId="{8BA5518D-353D-4355-B8DB-B6EDD098634B}" dt="2024-06-26T08:02:39.381" v="3" actId="700"/>
          <ac:spMkLst>
            <pc:docMk/>
            <pc:sldMk cId="2284919758" sldId="262"/>
            <ac:spMk id="6" creationId="{FCDF00AB-9705-8A7C-C4BE-0CAF2033D468}"/>
          </ac:spMkLst>
        </pc:spChg>
        <pc:picChg chg="mod ord">
          <ac:chgData name="Daniel Richardson" userId="b12f1a219faba2ab" providerId="LiveId" clId="{8BA5518D-353D-4355-B8DB-B6EDD098634B}" dt="2024-06-26T08:02:39.381" v="3" actId="700"/>
          <ac:picMkLst>
            <pc:docMk/>
            <pc:sldMk cId="2284919758" sldId="26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88380068" sldId="263"/>
        </pc:sldMkLst>
        <pc:spChg chg="mod ord">
          <ac:chgData name="Daniel Richardson" userId="b12f1a219faba2ab" providerId="LiveId" clId="{8BA5518D-353D-4355-B8DB-B6EDD098634B}" dt="2024-06-26T08:02:39.381" v="3" actId="700"/>
          <ac:spMkLst>
            <pc:docMk/>
            <pc:sldMk cId="288380068" sldId="263"/>
            <ac:spMk id="3" creationId="{D97C3025-9482-0753-3832-728ED6C83232}"/>
          </ac:spMkLst>
        </pc:spChg>
        <pc:spChg chg="add mod">
          <ac:chgData name="Daniel Richardson" userId="b12f1a219faba2ab" providerId="LiveId" clId="{8BA5518D-353D-4355-B8DB-B6EDD098634B}" dt="2024-06-26T08:02:46.007" v="5" actId="478"/>
          <ac:spMkLst>
            <pc:docMk/>
            <pc:sldMk cId="288380068" sldId="263"/>
            <ac:spMk id="4" creationId="{1BAF10C2-C85C-41C7-ED2F-A24597606018}"/>
          </ac:spMkLst>
        </pc:spChg>
        <pc:spChg chg="mod ord">
          <ac:chgData name="Daniel Richardson" userId="b12f1a219faba2ab" providerId="LiveId" clId="{8BA5518D-353D-4355-B8DB-B6EDD098634B}" dt="2024-06-26T08:02:39.381" v="3" actId="700"/>
          <ac:spMkLst>
            <pc:docMk/>
            <pc:sldMk cId="288380068" sldId="263"/>
            <ac:spMk id="6" creationId="{FCDF00AB-9705-8A7C-C4BE-0CAF2033D468}"/>
          </ac:spMkLst>
        </pc:spChg>
        <pc:picChg chg="del mod ord">
          <ac:chgData name="Daniel Richardson" userId="b12f1a219faba2ab" providerId="LiveId" clId="{8BA5518D-353D-4355-B8DB-B6EDD098634B}" dt="2024-06-26T08:02:46.007" v="5" actId="478"/>
          <ac:picMkLst>
            <pc:docMk/>
            <pc:sldMk cId="288380068" sldId="26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729373880" sldId="264"/>
        </pc:sldMkLst>
        <pc:spChg chg="mod ord">
          <ac:chgData name="Daniel Richardson" userId="b12f1a219faba2ab" providerId="LiveId" clId="{8BA5518D-353D-4355-B8DB-B6EDD098634B}" dt="2024-06-26T08:02:39.381" v="3" actId="700"/>
          <ac:spMkLst>
            <pc:docMk/>
            <pc:sldMk cId="729373880" sldId="264"/>
            <ac:spMk id="3" creationId="{D97C3025-9482-0753-3832-728ED6C83232}"/>
          </ac:spMkLst>
        </pc:spChg>
        <pc:spChg chg="add mod">
          <ac:chgData name="Daniel Richardson" userId="b12f1a219faba2ab" providerId="LiveId" clId="{8BA5518D-353D-4355-B8DB-B6EDD098634B}" dt="2024-06-26T08:02:47.283" v="6" actId="478"/>
          <ac:spMkLst>
            <pc:docMk/>
            <pc:sldMk cId="729373880" sldId="264"/>
            <ac:spMk id="4" creationId="{29242D1A-B42D-97A2-1835-0C60FB02D50B}"/>
          </ac:spMkLst>
        </pc:spChg>
        <pc:spChg chg="mod ord">
          <ac:chgData name="Daniel Richardson" userId="b12f1a219faba2ab" providerId="LiveId" clId="{8BA5518D-353D-4355-B8DB-B6EDD098634B}" dt="2024-06-26T08:02:39.381" v="3" actId="700"/>
          <ac:spMkLst>
            <pc:docMk/>
            <pc:sldMk cId="729373880" sldId="264"/>
            <ac:spMk id="6" creationId="{FCDF00AB-9705-8A7C-C4BE-0CAF2033D468}"/>
          </ac:spMkLst>
        </pc:spChg>
        <pc:picChg chg="del mod ord">
          <ac:chgData name="Daniel Richardson" userId="b12f1a219faba2ab" providerId="LiveId" clId="{8BA5518D-353D-4355-B8DB-B6EDD098634B}" dt="2024-06-26T08:02:47.283" v="6" actId="478"/>
          <ac:picMkLst>
            <pc:docMk/>
            <pc:sldMk cId="729373880" sldId="26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017414574" sldId="272"/>
        </pc:sldMkLst>
        <pc:spChg chg="mod ord">
          <ac:chgData name="Daniel Richardson" userId="b12f1a219faba2ab" providerId="LiveId" clId="{8BA5518D-353D-4355-B8DB-B6EDD098634B}" dt="2024-06-26T08:02:39.381" v="3" actId="700"/>
          <ac:spMkLst>
            <pc:docMk/>
            <pc:sldMk cId="3017414574" sldId="272"/>
            <ac:spMk id="3" creationId="{D97C3025-9482-0753-3832-728ED6C83232}"/>
          </ac:spMkLst>
        </pc:spChg>
        <pc:spChg chg="add mod">
          <ac:chgData name="Daniel Richardson" userId="b12f1a219faba2ab" providerId="LiveId" clId="{8BA5518D-353D-4355-B8DB-B6EDD098634B}" dt="2024-06-26T08:02:44.471" v="4" actId="478"/>
          <ac:spMkLst>
            <pc:docMk/>
            <pc:sldMk cId="3017414574" sldId="272"/>
            <ac:spMk id="4" creationId="{1BBDA9EA-F876-8EF6-7F66-9FCF9D327434}"/>
          </ac:spMkLst>
        </pc:spChg>
        <pc:spChg chg="mod ord">
          <ac:chgData name="Daniel Richardson" userId="b12f1a219faba2ab" providerId="LiveId" clId="{8BA5518D-353D-4355-B8DB-B6EDD098634B}" dt="2024-06-26T08:02:39.381" v="3" actId="700"/>
          <ac:spMkLst>
            <pc:docMk/>
            <pc:sldMk cId="3017414574" sldId="272"/>
            <ac:spMk id="6" creationId="{FCDF00AB-9705-8A7C-C4BE-0CAF2033D468}"/>
          </ac:spMkLst>
        </pc:spChg>
        <pc:picChg chg="del mod ord">
          <ac:chgData name="Daniel Richardson" userId="b12f1a219faba2ab" providerId="LiveId" clId="{8BA5518D-353D-4355-B8DB-B6EDD098634B}" dt="2024-06-26T08:02:44.471" v="4" actId="478"/>
          <ac:picMkLst>
            <pc:docMk/>
            <pc:sldMk cId="3017414574" sldId="27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82059961" sldId="273"/>
        </pc:sldMkLst>
        <pc:spChg chg="mod ord">
          <ac:chgData name="Daniel Richardson" userId="b12f1a219faba2ab" providerId="LiveId" clId="{8BA5518D-353D-4355-B8DB-B6EDD098634B}" dt="2024-06-26T08:02:39.381" v="3" actId="700"/>
          <ac:spMkLst>
            <pc:docMk/>
            <pc:sldMk cId="182059961" sldId="273"/>
            <ac:spMk id="3" creationId="{D97C3025-9482-0753-3832-728ED6C83232}"/>
          </ac:spMkLst>
        </pc:spChg>
        <pc:spChg chg="add mod">
          <ac:chgData name="Daniel Richardson" userId="b12f1a219faba2ab" providerId="LiveId" clId="{8BA5518D-353D-4355-B8DB-B6EDD098634B}" dt="2024-06-26T08:02:48.907" v="7" actId="478"/>
          <ac:spMkLst>
            <pc:docMk/>
            <pc:sldMk cId="182059961" sldId="273"/>
            <ac:spMk id="4" creationId="{A322A1BD-3649-0085-6297-90DD37ECF8B1}"/>
          </ac:spMkLst>
        </pc:spChg>
        <pc:spChg chg="mod ord">
          <ac:chgData name="Daniel Richardson" userId="b12f1a219faba2ab" providerId="LiveId" clId="{8BA5518D-353D-4355-B8DB-B6EDD098634B}" dt="2024-06-26T08:02:39.381" v="3" actId="700"/>
          <ac:spMkLst>
            <pc:docMk/>
            <pc:sldMk cId="182059961" sldId="273"/>
            <ac:spMk id="6" creationId="{FCDF00AB-9705-8A7C-C4BE-0CAF2033D468}"/>
          </ac:spMkLst>
        </pc:spChg>
        <pc:picChg chg="del mod ord">
          <ac:chgData name="Daniel Richardson" userId="b12f1a219faba2ab" providerId="LiveId" clId="{8BA5518D-353D-4355-B8DB-B6EDD098634B}" dt="2024-06-26T08:02:48.907" v="7" actId="478"/>
          <ac:picMkLst>
            <pc:docMk/>
            <pc:sldMk cId="182059961" sldId="27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644070950" sldId="274"/>
        </pc:sldMkLst>
        <pc:spChg chg="mod ord">
          <ac:chgData name="Daniel Richardson" userId="b12f1a219faba2ab" providerId="LiveId" clId="{8BA5518D-353D-4355-B8DB-B6EDD098634B}" dt="2024-06-26T08:02:39.381" v="3" actId="700"/>
          <ac:spMkLst>
            <pc:docMk/>
            <pc:sldMk cId="3644070950" sldId="274"/>
            <ac:spMk id="3" creationId="{D97C3025-9482-0753-3832-728ED6C83232}"/>
          </ac:spMkLst>
        </pc:spChg>
        <pc:spChg chg="add mod">
          <ac:chgData name="Daniel Richardson" userId="b12f1a219faba2ab" providerId="LiveId" clId="{8BA5518D-353D-4355-B8DB-B6EDD098634B}" dt="2024-06-26T08:02:50.152" v="8" actId="478"/>
          <ac:spMkLst>
            <pc:docMk/>
            <pc:sldMk cId="3644070950" sldId="274"/>
            <ac:spMk id="4" creationId="{D7834D1E-7132-C026-4BF9-40B47D89C9B2}"/>
          </ac:spMkLst>
        </pc:spChg>
        <pc:spChg chg="mod ord">
          <ac:chgData name="Daniel Richardson" userId="b12f1a219faba2ab" providerId="LiveId" clId="{8BA5518D-353D-4355-B8DB-B6EDD098634B}" dt="2024-06-26T08:02:39.381" v="3" actId="700"/>
          <ac:spMkLst>
            <pc:docMk/>
            <pc:sldMk cId="3644070950" sldId="274"/>
            <ac:spMk id="6" creationId="{FCDF00AB-9705-8A7C-C4BE-0CAF2033D468}"/>
          </ac:spMkLst>
        </pc:spChg>
        <pc:picChg chg="del mod ord">
          <ac:chgData name="Daniel Richardson" userId="b12f1a219faba2ab" providerId="LiveId" clId="{8BA5518D-353D-4355-B8DB-B6EDD098634B}" dt="2024-06-26T08:02:50.152" v="8" actId="478"/>
          <ac:picMkLst>
            <pc:docMk/>
            <pc:sldMk cId="3644070950" sldId="27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4140066950" sldId="275"/>
        </pc:sldMkLst>
        <pc:spChg chg="mod ord">
          <ac:chgData name="Daniel Richardson" userId="b12f1a219faba2ab" providerId="LiveId" clId="{8BA5518D-353D-4355-B8DB-B6EDD098634B}" dt="2024-06-26T08:02:39.381" v="3" actId="700"/>
          <ac:spMkLst>
            <pc:docMk/>
            <pc:sldMk cId="4140066950" sldId="275"/>
            <ac:spMk id="3" creationId="{D97C3025-9482-0753-3832-728ED6C83232}"/>
          </ac:spMkLst>
        </pc:spChg>
        <pc:spChg chg="add mod">
          <ac:chgData name="Daniel Richardson" userId="b12f1a219faba2ab" providerId="LiveId" clId="{8BA5518D-353D-4355-B8DB-B6EDD098634B}" dt="2024-06-26T08:02:51.707" v="9" actId="478"/>
          <ac:spMkLst>
            <pc:docMk/>
            <pc:sldMk cId="4140066950" sldId="275"/>
            <ac:spMk id="4" creationId="{6D9BBE40-ADF2-1F11-927A-E87B26DE5587}"/>
          </ac:spMkLst>
        </pc:spChg>
        <pc:spChg chg="mod ord">
          <ac:chgData name="Daniel Richardson" userId="b12f1a219faba2ab" providerId="LiveId" clId="{8BA5518D-353D-4355-B8DB-B6EDD098634B}" dt="2024-06-26T08:02:39.381" v="3" actId="700"/>
          <ac:spMkLst>
            <pc:docMk/>
            <pc:sldMk cId="4140066950" sldId="275"/>
            <ac:spMk id="6" creationId="{FCDF00AB-9705-8A7C-C4BE-0CAF2033D468}"/>
          </ac:spMkLst>
        </pc:spChg>
        <pc:picChg chg="del mod ord">
          <ac:chgData name="Daniel Richardson" userId="b12f1a219faba2ab" providerId="LiveId" clId="{8BA5518D-353D-4355-B8DB-B6EDD098634B}" dt="2024-06-26T08:02:51.707" v="9" actId="478"/>
          <ac:picMkLst>
            <pc:docMk/>
            <pc:sldMk cId="4140066950" sldId="275"/>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213597941" sldId="278"/>
        </pc:sldMkLst>
        <pc:spChg chg="mod ord">
          <ac:chgData name="Daniel Richardson" userId="b12f1a219faba2ab" providerId="LiveId" clId="{8BA5518D-353D-4355-B8DB-B6EDD098634B}" dt="2024-06-26T08:02:39.381" v="3" actId="700"/>
          <ac:spMkLst>
            <pc:docMk/>
            <pc:sldMk cId="1213597941" sldId="278"/>
            <ac:spMk id="3" creationId="{D97C3025-9482-0753-3832-728ED6C83232}"/>
          </ac:spMkLst>
        </pc:spChg>
        <pc:spChg chg="add mod">
          <ac:chgData name="Daniel Richardson" userId="b12f1a219faba2ab" providerId="LiveId" clId="{8BA5518D-353D-4355-B8DB-B6EDD098634B}" dt="2024-06-26T08:02:53.352" v="10" actId="478"/>
          <ac:spMkLst>
            <pc:docMk/>
            <pc:sldMk cId="1213597941" sldId="278"/>
            <ac:spMk id="4" creationId="{1F8CA831-62A8-2996-6D1C-6663D4B34A48}"/>
          </ac:spMkLst>
        </pc:spChg>
        <pc:spChg chg="mod ord">
          <ac:chgData name="Daniel Richardson" userId="b12f1a219faba2ab" providerId="LiveId" clId="{8BA5518D-353D-4355-B8DB-B6EDD098634B}" dt="2024-06-26T08:02:39.381" v="3" actId="700"/>
          <ac:spMkLst>
            <pc:docMk/>
            <pc:sldMk cId="1213597941" sldId="278"/>
            <ac:spMk id="6" creationId="{FCDF00AB-9705-8A7C-C4BE-0CAF2033D468}"/>
          </ac:spMkLst>
        </pc:spChg>
        <pc:picChg chg="del mod ord">
          <ac:chgData name="Daniel Richardson" userId="b12f1a219faba2ab" providerId="LiveId" clId="{8BA5518D-353D-4355-B8DB-B6EDD098634B}" dt="2024-06-26T08:02:53.352" v="10" actId="478"/>
          <ac:picMkLst>
            <pc:docMk/>
            <pc:sldMk cId="1213597941" sldId="278"/>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877576055" sldId="279"/>
        </pc:sldMkLst>
        <pc:spChg chg="mod ord">
          <ac:chgData name="Daniel Richardson" userId="b12f1a219faba2ab" providerId="LiveId" clId="{8BA5518D-353D-4355-B8DB-B6EDD098634B}" dt="2024-06-26T08:02:39.381" v="3" actId="700"/>
          <ac:spMkLst>
            <pc:docMk/>
            <pc:sldMk cId="3877576055" sldId="279"/>
            <ac:spMk id="3" creationId="{D97C3025-9482-0753-3832-728ED6C83232}"/>
          </ac:spMkLst>
        </pc:spChg>
        <pc:spChg chg="add mod">
          <ac:chgData name="Daniel Richardson" userId="b12f1a219faba2ab" providerId="LiveId" clId="{8BA5518D-353D-4355-B8DB-B6EDD098634B}" dt="2024-06-26T08:02:54.976" v="11" actId="478"/>
          <ac:spMkLst>
            <pc:docMk/>
            <pc:sldMk cId="3877576055" sldId="279"/>
            <ac:spMk id="4" creationId="{9312D5DA-9BD1-78A0-9FED-B24ADC4050F9}"/>
          </ac:spMkLst>
        </pc:spChg>
        <pc:spChg chg="mod ord">
          <ac:chgData name="Daniel Richardson" userId="b12f1a219faba2ab" providerId="LiveId" clId="{8BA5518D-353D-4355-B8DB-B6EDD098634B}" dt="2024-06-26T08:02:39.381" v="3" actId="700"/>
          <ac:spMkLst>
            <pc:docMk/>
            <pc:sldMk cId="3877576055" sldId="279"/>
            <ac:spMk id="6" creationId="{FCDF00AB-9705-8A7C-C4BE-0CAF2033D468}"/>
          </ac:spMkLst>
        </pc:spChg>
        <pc:picChg chg="del mod ord">
          <ac:chgData name="Daniel Richardson" userId="b12f1a219faba2ab" providerId="LiveId" clId="{8BA5518D-353D-4355-B8DB-B6EDD098634B}" dt="2024-06-26T08:02:54.976" v="11" actId="478"/>
          <ac:picMkLst>
            <pc:docMk/>
            <pc:sldMk cId="3877576055" sldId="279"/>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186438877" sldId="280"/>
        </pc:sldMkLst>
        <pc:spChg chg="mod ord">
          <ac:chgData name="Daniel Richardson" userId="b12f1a219faba2ab" providerId="LiveId" clId="{8BA5518D-353D-4355-B8DB-B6EDD098634B}" dt="2024-06-26T08:02:39.381" v="3" actId="700"/>
          <ac:spMkLst>
            <pc:docMk/>
            <pc:sldMk cId="2186438877" sldId="280"/>
            <ac:spMk id="3" creationId="{D97C3025-9482-0753-3832-728ED6C83232}"/>
          </ac:spMkLst>
        </pc:spChg>
        <pc:spChg chg="add mod">
          <ac:chgData name="Daniel Richardson" userId="b12f1a219faba2ab" providerId="LiveId" clId="{8BA5518D-353D-4355-B8DB-B6EDD098634B}" dt="2024-06-26T08:02:56.588" v="12" actId="478"/>
          <ac:spMkLst>
            <pc:docMk/>
            <pc:sldMk cId="2186438877" sldId="280"/>
            <ac:spMk id="4" creationId="{DB9FC88D-BDCF-D4CB-D45E-20E9B9F39C88}"/>
          </ac:spMkLst>
        </pc:spChg>
        <pc:spChg chg="mod ord">
          <ac:chgData name="Daniel Richardson" userId="b12f1a219faba2ab" providerId="LiveId" clId="{8BA5518D-353D-4355-B8DB-B6EDD098634B}" dt="2024-06-26T08:02:39.381" v="3" actId="700"/>
          <ac:spMkLst>
            <pc:docMk/>
            <pc:sldMk cId="2186438877" sldId="280"/>
            <ac:spMk id="6" creationId="{FCDF00AB-9705-8A7C-C4BE-0CAF2033D468}"/>
          </ac:spMkLst>
        </pc:spChg>
        <pc:picChg chg="del mod ord">
          <ac:chgData name="Daniel Richardson" userId="b12f1a219faba2ab" providerId="LiveId" clId="{8BA5518D-353D-4355-B8DB-B6EDD098634B}" dt="2024-06-26T08:02:56.588" v="12" actId="478"/>
          <ac:picMkLst>
            <pc:docMk/>
            <pc:sldMk cId="2186438877" sldId="280"/>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511290703" sldId="281"/>
        </pc:sldMkLst>
        <pc:spChg chg="mod ord">
          <ac:chgData name="Daniel Richardson" userId="b12f1a219faba2ab" providerId="LiveId" clId="{8BA5518D-353D-4355-B8DB-B6EDD098634B}" dt="2024-06-26T08:02:39.381" v="3" actId="700"/>
          <ac:spMkLst>
            <pc:docMk/>
            <pc:sldMk cId="511290703" sldId="281"/>
            <ac:spMk id="3" creationId="{D97C3025-9482-0753-3832-728ED6C83232}"/>
          </ac:spMkLst>
        </pc:spChg>
        <pc:spChg chg="add mod">
          <ac:chgData name="Daniel Richardson" userId="b12f1a219faba2ab" providerId="LiveId" clId="{8BA5518D-353D-4355-B8DB-B6EDD098634B}" dt="2024-06-26T08:02:58.154" v="13" actId="478"/>
          <ac:spMkLst>
            <pc:docMk/>
            <pc:sldMk cId="511290703" sldId="281"/>
            <ac:spMk id="4" creationId="{8F0901F9-6140-D064-B4DF-D932403D2025}"/>
          </ac:spMkLst>
        </pc:spChg>
        <pc:spChg chg="mod ord">
          <ac:chgData name="Daniel Richardson" userId="b12f1a219faba2ab" providerId="LiveId" clId="{8BA5518D-353D-4355-B8DB-B6EDD098634B}" dt="2024-06-26T08:02:39.381" v="3" actId="700"/>
          <ac:spMkLst>
            <pc:docMk/>
            <pc:sldMk cId="511290703" sldId="281"/>
            <ac:spMk id="6" creationId="{FCDF00AB-9705-8A7C-C4BE-0CAF2033D468}"/>
          </ac:spMkLst>
        </pc:spChg>
        <pc:picChg chg="del mod ord">
          <ac:chgData name="Daniel Richardson" userId="b12f1a219faba2ab" providerId="LiveId" clId="{8BA5518D-353D-4355-B8DB-B6EDD098634B}" dt="2024-06-26T08:02:58.154" v="13" actId="478"/>
          <ac:picMkLst>
            <pc:docMk/>
            <pc:sldMk cId="511290703" sldId="281"/>
            <ac:picMk id="8" creationId="{30F50B50-B83A-93C4-4EAA-396832E1CC55}"/>
          </ac:picMkLst>
        </pc:picChg>
      </pc:sldChg>
      <pc:sldChg chg="modSp mod modClrScheme chgLayout">
        <pc:chgData name="Daniel Richardson" userId="b12f1a219faba2ab" providerId="LiveId" clId="{8BA5518D-353D-4355-B8DB-B6EDD098634B}" dt="2024-06-26T08:16:03.612" v="470" actId="20577"/>
        <pc:sldMkLst>
          <pc:docMk/>
          <pc:sldMk cId="2255098656" sldId="282"/>
        </pc:sldMkLst>
        <pc:spChg chg="mod ord">
          <ac:chgData name="Daniel Richardson" userId="b12f1a219faba2ab" providerId="LiveId" clId="{8BA5518D-353D-4355-B8DB-B6EDD098634B}" dt="2024-06-26T08:16:03.612" v="470" actId="20577"/>
          <ac:spMkLst>
            <pc:docMk/>
            <pc:sldMk cId="2255098656" sldId="282"/>
            <ac:spMk id="3" creationId="{D97C3025-9482-0753-3832-728ED6C83232}"/>
          </ac:spMkLst>
        </pc:spChg>
        <pc:spChg chg="mod ord">
          <ac:chgData name="Daniel Richardson" userId="b12f1a219faba2ab" providerId="LiveId" clId="{8BA5518D-353D-4355-B8DB-B6EDD098634B}" dt="2024-06-26T08:02:39.381" v="3" actId="700"/>
          <ac:spMkLst>
            <pc:docMk/>
            <pc:sldMk cId="2255098656" sldId="282"/>
            <ac:spMk id="6" creationId="{FCDF00AB-9705-8A7C-C4BE-0CAF2033D468}"/>
          </ac:spMkLst>
        </pc:spChg>
        <pc:picChg chg="mod ord">
          <ac:chgData name="Daniel Richardson" userId="b12f1a219faba2ab" providerId="LiveId" clId="{8BA5518D-353D-4355-B8DB-B6EDD098634B}" dt="2024-06-26T08:02:39.381" v="3" actId="700"/>
          <ac:picMkLst>
            <pc:docMk/>
            <pc:sldMk cId="2255098656" sldId="282"/>
            <ac:picMk id="8" creationId="{30F50B50-B83A-93C4-4EAA-396832E1CC55}"/>
          </ac:picMkLst>
        </pc:picChg>
      </pc:sldChg>
      <pc:sldChg chg="modSp add mod">
        <pc:chgData name="Daniel Richardson" userId="b12f1a219faba2ab" providerId="LiveId" clId="{8BA5518D-353D-4355-B8DB-B6EDD098634B}" dt="2024-06-26T08:08:09.848" v="158" actId="6549"/>
        <pc:sldMkLst>
          <pc:docMk/>
          <pc:sldMk cId="207115781" sldId="283"/>
        </pc:sldMkLst>
        <pc:spChg chg="mod">
          <ac:chgData name="Daniel Richardson" userId="b12f1a219faba2ab" providerId="LiveId" clId="{8BA5518D-353D-4355-B8DB-B6EDD098634B}" dt="2024-06-26T08:08:09.848" v="158" actId="6549"/>
          <ac:spMkLst>
            <pc:docMk/>
            <pc:sldMk cId="207115781" sldId="283"/>
            <ac:spMk id="3" creationId="{D97C3025-9482-0753-3832-728ED6C83232}"/>
          </ac:spMkLst>
        </pc:spChg>
        <pc:spChg chg="mod">
          <ac:chgData name="Daniel Richardson" userId="b12f1a219faba2ab" providerId="LiveId" clId="{8BA5518D-353D-4355-B8DB-B6EDD098634B}" dt="2024-06-26T08:07:15.336" v="129"/>
          <ac:spMkLst>
            <pc:docMk/>
            <pc:sldMk cId="207115781" sldId="283"/>
            <ac:spMk id="6" creationId="{FCDF00AB-9705-8A7C-C4BE-0CAF2033D468}"/>
          </ac:spMkLst>
        </pc:spChg>
        <pc:picChg chg="mod">
          <ac:chgData name="Daniel Richardson" userId="b12f1a219faba2ab" providerId="LiveId" clId="{8BA5518D-353D-4355-B8DB-B6EDD098634B}" dt="2024-06-26T08:07:20.243" v="130" actId="14826"/>
          <ac:picMkLst>
            <pc:docMk/>
            <pc:sldMk cId="207115781" sldId="283"/>
            <ac:picMk id="9" creationId="{F1E22C4E-E3FC-6EEA-0E6F-6E3BC89D6C01}"/>
          </ac:picMkLst>
        </pc:picChg>
      </pc:sldChg>
      <pc:sldChg chg="modSp add mod">
        <pc:chgData name="Daniel Richardson" userId="b12f1a219faba2ab" providerId="LiveId" clId="{8BA5518D-353D-4355-B8DB-B6EDD098634B}" dt="2024-06-26T08:10:08.037" v="312"/>
        <pc:sldMkLst>
          <pc:docMk/>
          <pc:sldMk cId="2209996391" sldId="284"/>
        </pc:sldMkLst>
        <pc:spChg chg="mod">
          <ac:chgData name="Daniel Richardson" userId="b12f1a219faba2ab" providerId="LiveId" clId="{8BA5518D-353D-4355-B8DB-B6EDD098634B}" dt="2024-06-26T08:10:08.037" v="312"/>
          <ac:spMkLst>
            <pc:docMk/>
            <pc:sldMk cId="2209996391" sldId="284"/>
            <ac:spMk id="3" creationId="{D97C3025-9482-0753-3832-728ED6C83232}"/>
          </ac:spMkLst>
        </pc:spChg>
        <pc:spChg chg="mod">
          <ac:chgData name="Daniel Richardson" userId="b12f1a219faba2ab" providerId="LiveId" clId="{8BA5518D-353D-4355-B8DB-B6EDD098634B}" dt="2024-06-26T08:08:23.104" v="163" actId="20577"/>
          <ac:spMkLst>
            <pc:docMk/>
            <pc:sldMk cId="2209996391" sldId="284"/>
            <ac:spMk id="6" creationId="{FCDF00AB-9705-8A7C-C4BE-0CAF2033D468}"/>
          </ac:spMkLst>
        </pc:spChg>
        <pc:picChg chg="mod">
          <ac:chgData name="Daniel Richardson" userId="b12f1a219faba2ab" providerId="LiveId" clId="{8BA5518D-353D-4355-B8DB-B6EDD098634B}" dt="2024-06-26T08:08:28.010" v="164" actId="14826"/>
          <ac:picMkLst>
            <pc:docMk/>
            <pc:sldMk cId="2209996391" sldId="284"/>
            <ac:picMk id="9" creationId="{F1E22C4E-E3FC-6EEA-0E6F-6E3BC89D6C01}"/>
          </ac:picMkLst>
        </pc:picChg>
      </pc:sldChg>
      <pc:sldChg chg="modSp add mod">
        <pc:chgData name="Daniel Richardson" userId="b12f1a219faba2ab" providerId="LiveId" clId="{8BA5518D-353D-4355-B8DB-B6EDD098634B}" dt="2024-06-26T08:11:46.939" v="371" actId="20577"/>
        <pc:sldMkLst>
          <pc:docMk/>
          <pc:sldMk cId="1880997113" sldId="285"/>
        </pc:sldMkLst>
        <pc:spChg chg="mod">
          <ac:chgData name="Daniel Richardson" userId="b12f1a219faba2ab" providerId="LiveId" clId="{8BA5518D-353D-4355-B8DB-B6EDD098634B}" dt="2024-06-26T08:11:46.939" v="371" actId="20577"/>
          <ac:spMkLst>
            <pc:docMk/>
            <pc:sldMk cId="1880997113" sldId="285"/>
            <ac:spMk id="3" creationId="{D97C3025-9482-0753-3832-728ED6C83232}"/>
          </ac:spMkLst>
        </pc:spChg>
        <pc:spChg chg="mod">
          <ac:chgData name="Daniel Richardson" userId="b12f1a219faba2ab" providerId="LiveId" clId="{8BA5518D-353D-4355-B8DB-B6EDD098634B}" dt="2024-06-26T08:10:23.885" v="315"/>
          <ac:spMkLst>
            <pc:docMk/>
            <pc:sldMk cId="1880997113" sldId="285"/>
            <ac:spMk id="6" creationId="{FCDF00AB-9705-8A7C-C4BE-0CAF2033D468}"/>
          </ac:spMkLst>
        </pc:spChg>
        <pc:picChg chg="mod">
          <ac:chgData name="Daniel Richardson" userId="b12f1a219faba2ab" providerId="LiveId" clId="{8BA5518D-353D-4355-B8DB-B6EDD098634B}" dt="2024-06-26T08:10:19.609" v="314" actId="14826"/>
          <ac:picMkLst>
            <pc:docMk/>
            <pc:sldMk cId="1880997113" sldId="285"/>
            <ac:picMk id="9" creationId="{F1E22C4E-E3FC-6EEA-0E6F-6E3BC89D6C01}"/>
          </ac:picMkLst>
        </pc:picChg>
      </pc:sldChg>
      <pc:sldChg chg="delSp modSp add mod">
        <pc:chgData name="Daniel Richardson" userId="b12f1a219faba2ab" providerId="LiveId" clId="{8BA5518D-353D-4355-B8DB-B6EDD098634B}" dt="2024-06-26T08:11:53.140" v="374" actId="20577"/>
        <pc:sldMkLst>
          <pc:docMk/>
          <pc:sldMk cId="2693694686" sldId="286"/>
        </pc:sldMkLst>
        <pc:spChg chg="mod">
          <ac:chgData name="Daniel Richardson" userId="b12f1a219faba2ab" providerId="LiveId" clId="{8BA5518D-353D-4355-B8DB-B6EDD098634B}" dt="2024-06-26T08:11:53.140" v="374" actId="20577"/>
          <ac:spMkLst>
            <pc:docMk/>
            <pc:sldMk cId="2693694686" sldId="286"/>
            <ac:spMk id="3" creationId="{D97C3025-9482-0753-3832-728ED6C83232}"/>
          </ac:spMkLst>
        </pc:spChg>
        <pc:picChg chg="del">
          <ac:chgData name="Daniel Richardson" userId="b12f1a219faba2ab" providerId="LiveId" clId="{8BA5518D-353D-4355-B8DB-B6EDD098634B}" dt="2024-06-26T08:11:42.712" v="369" actId="478"/>
          <ac:picMkLst>
            <pc:docMk/>
            <pc:sldMk cId="2693694686" sldId="286"/>
            <ac:picMk id="9" creationId="{F1E22C4E-E3FC-6EEA-0E6F-6E3BC89D6C01}"/>
          </ac:picMkLst>
        </pc:pic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39146288-39BD-45B5-8E53-3A6A7753464B}"/>
    <pc:docChg chg="custSel addSld modSld">
      <pc:chgData name="Daniel Richardson" userId="b12f1a219faba2ab" providerId="LiveId" clId="{39146288-39BD-45B5-8E53-3A6A7753464B}" dt="2024-08-01T13:42:58.932" v="72"/>
      <pc:docMkLst>
        <pc:docMk/>
      </pc:docMkLst>
      <pc:sldChg chg="modSp">
        <pc:chgData name="Daniel Richardson" userId="b12f1a219faba2ab" providerId="LiveId" clId="{39146288-39BD-45B5-8E53-3A6A7753464B}" dt="2024-08-01T13:39:07.312" v="0"/>
        <pc:sldMkLst>
          <pc:docMk/>
          <pc:sldMk cId="1464883447" sldId="257"/>
        </pc:sldMkLst>
        <pc:spChg chg="mod">
          <ac:chgData name="Daniel Richardson" userId="b12f1a219faba2ab" providerId="LiveId" clId="{39146288-39BD-45B5-8E53-3A6A7753464B}" dt="2024-08-01T13:39:07.312" v="0"/>
          <ac:spMkLst>
            <pc:docMk/>
            <pc:sldMk cId="1464883447" sldId="257"/>
            <ac:spMk id="3" creationId="{D97C3025-9482-0753-3832-728ED6C83232}"/>
          </ac:spMkLst>
        </pc:spChg>
        <pc:spChg chg="mod">
          <ac:chgData name="Daniel Richardson" userId="b12f1a219faba2ab" providerId="LiveId" clId="{39146288-39BD-45B5-8E53-3A6A7753464B}" dt="2024-08-01T13:39:07.312" v="0"/>
          <ac:spMkLst>
            <pc:docMk/>
            <pc:sldMk cId="1464883447" sldId="257"/>
            <ac:spMk id="6" creationId="{FCDF00AB-9705-8A7C-C4BE-0CAF2033D468}"/>
          </ac:spMkLst>
        </pc:spChg>
        <pc:picChg chg="mod">
          <ac:chgData name="Daniel Richardson" userId="b12f1a219faba2ab" providerId="LiveId" clId="{39146288-39BD-45B5-8E53-3A6A7753464B}" dt="2024-08-01T13:39:07.312" v="0"/>
          <ac:picMkLst>
            <pc:docMk/>
            <pc:sldMk cId="1464883447" sldId="257"/>
            <ac:picMk id="4" creationId="{06020193-325C-19A4-FA24-33B2E9E7B3EC}"/>
          </ac:picMkLst>
        </pc:picChg>
      </pc:sldChg>
      <pc:sldChg chg="modSp">
        <pc:chgData name="Daniel Richardson" userId="b12f1a219faba2ab" providerId="LiveId" clId="{39146288-39BD-45B5-8E53-3A6A7753464B}" dt="2024-08-01T13:39:07.312" v="0"/>
        <pc:sldMkLst>
          <pc:docMk/>
          <pc:sldMk cId="2284919758" sldId="262"/>
        </pc:sldMkLst>
        <pc:spChg chg="mod">
          <ac:chgData name="Daniel Richardson" userId="b12f1a219faba2ab" providerId="LiveId" clId="{39146288-39BD-45B5-8E53-3A6A7753464B}" dt="2024-08-01T13:39:07.312" v="0"/>
          <ac:spMkLst>
            <pc:docMk/>
            <pc:sldMk cId="2284919758" sldId="262"/>
            <ac:spMk id="3" creationId="{D97C3025-9482-0753-3832-728ED6C83232}"/>
          </ac:spMkLst>
        </pc:spChg>
        <pc:spChg chg="mod">
          <ac:chgData name="Daniel Richardson" userId="b12f1a219faba2ab" providerId="LiveId" clId="{39146288-39BD-45B5-8E53-3A6A7753464B}" dt="2024-08-01T13:39:07.312" v="0"/>
          <ac:spMkLst>
            <pc:docMk/>
            <pc:sldMk cId="2284919758" sldId="262"/>
            <ac:spMk id="6" creationId="{FCDF00AB-9705-8A7C-C4BE-0CAF2033D468}"/>
          </ac:spMkLst>
        </pc:spChg>
        <pc:picChg chg="mod">
          <ac:chgData name="Daniel Richardson" userId="b12f1a219faba2ab" providerId="LiveId" clId="{39146288-39BD-45B5-8E53-3A6A7753464B}" dt="2024-08-01T13:39:07.312" v="0"/>
          <ac:picMkLst>
            <pc:docMk/>
            <pc:sldMk cId="2284919758" sldId="262"/>
            <ac:picMk id="8" creationId="{30F50B50-B83A-93C4-4EAA-396832E1CC55}"/>
          </ac:picMkLst>
        </pc:picChg>
      </pc:sldChg>
      <pc:sldChg chg="modSp">
        <pc:chgData name="Daniel Richardson" userId="b12f1a219faba2ab" providerId="LiveId" clId="{39146288-39BD-45B5-8E53-3A6A7753464B}" dt="2024-08-01T13:39:07.312" v="0"/>
        <pc:sldMkLst>
          <pc:docMk/>
          <pc:sldMk cId="2255098656" sldId="282"/>
        </pc:sldMkLst>
        <pc:spChg chg="mod">
          <ac:chgData name="Daniel Richardson" userId="b12f1a219faba2ab" providerId="LiveId" clId="{39146288-39BD-45B5-8E53-3A6A7753464B}" dt="2024-08-01T13:39:07.312" v="0"/>
          <ac:spMkLst>
            <pc:docMk/>
            <pc:sldMk cId="2255098656" sldId="282"/>
            <ac:spMk id="3" creationId="{D97C3025-9482-0753-3832-728ED6C83232}"/>
          </ac:spMkLst>
        </pc:spChg>
        <pc:spChg chg="mod">
          <ac:chgData name="Daniel Richardson" userId="b12f1a219faba2ab" providerId="LiveId" clId="{39146288-39BD-45B5-8E53-3A6A7753464B}" dt="2024-08-01T13:39:07.312" v="0"/>
          <ac:spMkLst>
            <pc:docMk/>
            <pc:sldMk cId="2255098656" sldId="282"/>
            <ac:spMk id="6" creationId="{FCDF00AB-9705-8A7C-C4BE-0CAF2033D468}"/>
          </ac:spMkLst>
        </pc:spChg>
        <pc:picChg chg="mod">
          <ac:chgData name="Daniel Richardson" userId="b12f1a219faba2ab" providerId="LiveId" clId="{39146288-39BD-45B5-8E53-3A6A7753464B}" dt="2024-08-01T13:39:07.312" v="0"/>
          <ac:picMkLst>
            <pc:docMk/>
            <pc:sldMk cId="2255098656" sldId="282"/>
            <ac:picMk id="8" creationId="{30F50B50-B83A-93C4-4EAA-396832E1CC55}"/>
          </ac:picMkLst>
        </pc:picChg>
      </pc:sldChg>
      <pc:sldChg chg="modSp">
        <pc:chgData name="Daniel Richardson" userId="b12f1a219faba2ab" providerId="LiveId" clId="{39146288-39BD-45B5-8E53-3A6A7753464B}" dt="2024-08-01T13:39:07.312" v="0"/>
        <pc:sldMkLst>
          <pc:docMk/>
          <pc:sldMk cId="207115781" sldId="283"/>
        </pc:sldMkLst>
        <pc:spChg chg="mod">
          <ac:chgData name="Daniel Richardson" userId="b12f1a219faba2ab" providerId="LiveId" clId="{39146288-39BD-45B5-8E53-3A6A7753464B}" dt="2024-08-01T13:39:07.312" v="0"/>
          <ac:spMkLst>
            <pc:docMk/>
            <pc:sldMk cId="207115781" sldId="283"/>
            <ac:spMk id="3" creationId="{D97C3025-9482-0753-3832-728ED6C83232}"/>
          </ac:spMkLst>
        </pc:spChg>
        <pc:spChg chg="mod">
          <ac:chgData name="Daniel Richardson" userId="b12f1a219faba2ab" providerId="LiveId" clId="{39146288-39BD-45B5-8E53-3A6A7753464B}" dt="2024-08-01T13:39:07.312" v="0"/>
          <ac:spMkLst>
            <pc:docMk/>
            <pc:sldMk cId="207115781" sldId="283"/>
            <ac:spMk id="6" creationId="{FCDF00AB-9705-8A7C-C4BE-0CAF2033D468}"/>
          </ac:spMkLst>
        </pc:spChg>
        <pc:picChg chg="mod">
          <ac:chgData name="Daniel Richardson" userId="b12f1a219faba2ab" providerId="LiveId" clId="{39146288-39BD-45B5-8E53-3A6A7753464B}" dt="2024-08-01T13:39:07.312" v="0"/>
          <ac:picMkLst>
            <pc:docMk/>
            <pc:sldMk cId="207115781" sldId="283"/>
            <ac:picMk id="4" creationId="{7CF66C4D-BCC8-96F7-0037-7319FA657161}"/>
          </ac:picMkLst>
        </pc:picChg>
      </pc:sldChg>
      <pc:sldChg chg="modSp">
        <pc:chgData name="Daniel Richardson" userId="b12f1a219faba2ab" providerId="LiveId" clId="{39146288-39BD-45B5-8E53-3A6A7753464B}" dt="2024-08-01T13:39:07.312" v="0"/>
        <pc:sldMkLst>
          <pc:docMk/>
          <pc:sldMk cId="2209996391" sldId="284"/>
        </pc:sldMkLst>
        <pc:spChg chg="mod">
          <ac:chgData name="Daniel Richardson" userId="b12f1a219faba2ab" providerId="LiveId" clId="{39146288-39BD-45B5-8E53-3A6A7753464B}" dt="2024-08-01T13:39:07.312" v="0"/>
          <ac:spMkLst>
            <pc:docMk/>
            <pc:sldMk cId="2209996391" sldId="284"/>
            <ac:spMk id="3" creationId="{D97C3025-9482-0753-3832-728ED6C83232}"/>
          </ac:spMkLst>
        </pc:spChg>
        <pc:spChg chg="mod">
          <ac:chgData name="Daniel Richardson" userId="b12f1a219faba2ab" providerId="LiveId" clId="{39146288-39BD-45B5-8E53-3A6A7753464B}" dt="2024-08-01T13:39:07.312" v="0"/>
          <ac:spMkLst>
            <pc:docMk/>
            <pc:sldMk cId="2209996391" sldId="284"/>
            <ac:spMk id="6" creationId="{FCDF00AB-9705-8A7C-C4BE-0CAF2033D468}"/>
          </ac:spMkLst>
        </pc:spChg>
        <pc:picChg chg="mod">
          <ac:chgData name="Daniel Richardson" userId="b12f1a219faba2ab" providerId="LiveId" clId="{39146288-39BD-45B5-8E53-3A6A7753464B}" dt="2024-08-01T13:39:07.312" v="0"/>
          <ac:picMkLst>
            <pc:docMk/>
            <pc:sldMk cId="2209996391" sldId="284"/>
            <ac:picMk id="4" creationId="{F017DE57-5CE4-9ACD-CBC6-BD49E37DBCAF}"/>
          </ac:picMkLst>
        </pc:picChg>
      </pc:sldChg>
      <pc:sldChg chg="modSp">
        <pc:chgData name="Daniel Richardson" userId="b12f1a219faba2ab" providerId="LiveId" clId="{39146288-39BD-45B5-8E53-3A6A7753464B}" dt="2024-08-01T13:39:07.312" v="0"/>
        <pc:sldMkLst>
          <pc:docMk/>
          <pc:sldMk cId="1880997113" sldId="285"/>
        </pc:sldMkLst>
        <pc:spChg chg="mod">
          <ac:chgData name="Daniel Richardson" userId="b12f1a219faba2ab" providerId="LiveId" clId="{39146288-39BD-45B5-8E53-3A6A7753464B}" dt="2024-08-01T13:39:07.312" v="0"/>
          <ac:spMkLst>
            <pc:docMk/>
            <pc:sldMk cId="1880997113" sldId="285"/>
            <ac:spMk id="3" creationId="{D97C3025-9482-0753-3832-728ED6C83232}"/>
          </ac:spMkLst>
        </pc:spChg>
        <pc:spChg chg="mod">
          <ac:chgData name="Daniel Richardson" userId="b12f1a219faba2ab" providerId="LiveId" clId="{39146288-39BD-45B5-8E53-3A6A7753464B}" dt="2024-08-01T13:39:07.312" v="0"/>
          <ac:spMkLst>
            <pc:docMk/>
            <pc:sldMk cId="1880997113" sldId="285"/>
            <ac:spMk id="6" creationId="{FCDF00AB-9705-8A7C-C4BE-0CAF2033D468}"/>
          </ac:spMkLst>
        </pc:spChg>
        <pc:picChg chg="mod">
          <ac:chgData name="Daniel Richardson" userId="b12f1a219faba2ab" providerId="LiveId" clId="{39146288-39BD-45B5-8E53-3A6A7753464B}" dt="2024-08-01T13:39:07.312" v="0"/>
          <ac:picMkLst>
            <pc:docMk/>
            <pc:sldMk cId="1880997113" sldId="285"/>
            <ac:picMk id="9" creationId="{46EF4CB0-98F9-8C09-9A28-191C57D0C732}"/>
          </ac:picMkLst>
        </pc:picChg>
      </pc:sldChg>
      <pc:sldChg chg="modSp">
        <pc:chgData name="Daniel Richardson" userId="b12f1a219faba2ab" providerId="LiveId" clId="{39146288-39BD-45B5-8E53-3A6A7753464B}" dt="2024-08-01T13:39:07.312" v="0"/>
        <pc:sldMkLst>
          <pc:docMk/>
          <pc:sldMk cId="2693694686" sldId="286"/>
        </pc:sldMkLst>
        <pc:spChg chg="mod">
          <ac:chgData name="Daniel Richardson" userId="b12f1a219faba2ab" providerId="LiveId" clId="{39146288-39BD-45B5-8E53-3A6A7753464B}" dt="2024-08-01T13:39:07.312" v="0"/>
          <ac:spMkLst>
            <pc:docMk/>
            <pc:sldMk cId="2693694686" sldId="286"/>
            <ac:spMk id="3" creationId="{D97C3025-9482-0753-3832-728ED6C83232}"/>
          </ac:spMkLst>
        </pc:spChg>
        <pc:spChg chg="mod">
          <ac:chgData name="Daniel Richardson" userId="b12f1a219faba2ab" providerId="LiveId" clId="{39146288-39BD-45B5-8E53-3A6A7753464B}" dt="2024-08-01T13:39:07.312" v="0"/>
          <ac:spMkLst>
            <pc:docMk/>
            <pc:sldMk cId="2693694686" sldId="286"/>
            <ac:spMk id="6" creationId="{FCDF00AB-9705-8A7C-C4BE-0CAF2033D468}"/>
          </ac:spMkLst>
        </pc:spChg>
        <pc:picChg chg="mod">
          <ac:chgData name="Daniel Richardson" userId="b12f1a219faba2ab" providerId="LiveId" clId="{39146288-39BD-45B5-8E53-3A6A7753464B}" dt="2024-08-01T13:39:07.312" v="0"/>
          <ac:picMkLst>
            <pc:docMk/>
            <pc:sldMk cId="2693694686" sldId="286"/>
            <ac:picMk id="8" creationId="{C87F0F75-9C2A-370E-F174-7A70F00B24D3}"/>
          </ac:picMkLst>
        </pc:picChg>
      </pc:sldChg>
      <pc:sldChg chg="modSp new mod">
        <pc:chgData name="Daniel Richardson" userId="b12f1a219faba2ab" providerId="LiveId" clId="{39146288-39BD-45B5-8E53-3A6A7753464B}" dt="2024-08-01T13:40:34.846" v="69" actId="20577"/>
        <pc:sldMkLst>
          <pc:docMk/>
          <pc:sldMk cId="2101140756" sldId="287"/>
        </pc:sldMkLst>
        <pc:spChg chg="mod">
          <ac:chgData name="Daniel Richardson" userId="b12f1a219faba2ab" providerId="LiveId" clId="{39146288-39BD-45B5-8E53-3A6A7753464B}" dt="2024-08-01T13:40:34.846" v="69" actId="20577"/>
          <ac:spMkLst>
            <pc:docMk/>
            <pc:sldMk cId="2101140756" sldId="287"/>
            <ac:spMk id="2" creationId="{FB4B4AE9-C1CD-EC50-EC02-D87EA1BF1B86}"/>
          </ac:spMkLst>
        </pc:spChg>
        <pc:spChg chg="mod">
          <ac:chgData name="Daniel Richardson" userId="b12f1a219faba2ab" providerId="LiveId" clId="{39146288-39BD-45B5-8E53-3A6A7753464B}" dt="2024-08-01T13:40:23.858" v="43" actId="20577"/>
          <ac:spMkLst>
            <pc:docMk/>
            <pc:sldMk cId="2101140756" sldId="287"/>
            <ac:spMk id="3" creationId="{9F96D569-B9CE-80A9-05EF-80646FA79498}"/>
          </ac:spMkLst>
        </pc:spChg>
      </pc:sldChg>
      <pc:sldChg chg="addSp delSp modSp new mod modClrScheme chgLayout">
        <pc:chgData name="Daniel Richardson" userId="b12f1a219faba2ab" providerId="LiveId" clId="{39146288-39BD-45B5-8E53-3A6A7753464B}" dt="2024-08-01T13:42:58.932" v="72"/>
        <pc:sldMkLst>
          <pc:docMk/>
          <pc:sldMk cId="2456910611" sldId="288"/>
        </pc:sldMkLst>
        <pc:spChg chg="del">
          <ac:chgData name="Daniel Richardson" userId="b12f1a219faba2ab" providerId="LiveId" clId="{39146288-39BD-45B5-8E53-3A6A7753464B}" dt="2024-08-01T13:42:53.228" v="71" actId="700"/>
          <ac:spMkLst>
            <pc:docMk/>
            <pc:sldMk cId="2456910611" sldId="288"/>
            <ac:spMk id="2" creationId="{EB75CAAE-9A17-1F94-0B6D-55F99B566465}"/>
          </ac:spMkLst>
        </pc:spChg>
        <pc:spChg chg="del mod ord">
          <ac:chgData name="Daniel Richardson" userId="b12f1a219faba2ab" providerId="LiveId" clId="{39146288-39BD-45B5-8E53-3A6A7753464B}" dt="2024-08-01T13:42:53.228" v="71" actId="700"/>
          <ac:spMkLst>
            <pc:docMk/>
            <pc:sldMk cId="2456910611" sldId="288"/>
            <ac:spMk id="3" creationId="{D7423191-F54C-260A-6AD3-F3DDABF14E9E}"/>
          </ac:spMkLst>
        </pc:spChg>
        <pc:spChg chg="del">
          <ac:chgData name="Daniel Richardson" userId="b12f1a219faba2ab" providerId="LiveId" clId="{39146288-39BD-45B5-8E53-3A6A7753464B}" dt="2024-08-01T13:42:53.228" v="71" actId="700"/>
          <ac:spMkLst>
            <pc:docMk/>
            <pc:sldMk cId="2456910611" sldId="288"/>
            <ac:spMk id="4" creationId="{233916EE-12F6-8B0D-9F1E-7DF8CA011D1B}"/>
          </ac:spMkLst>
        </pc:spChg>
        <pc:spChg chg="add mod ord">
          <ac:chgData name="Daniel Richardson" userId="b12f1a219faba2ab" providerId="LiveId" clId="{39146288-39BD-45B5-8E53-3A6A7753464B}" dt="2024-08-01T13:42:58.932" v="72"/>
          <ac:spMkLst>
            <pc:docMk/>
            <pc:sldMk cId="2456910611" sldId="288"/>
            <ac:spMk id="5" creationId="{38CFEE37-42A7-B3BE-AC93-2375F806D6B3}"/>
          </ac:spMkLst>
        </pc:spChg>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93315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780680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41061162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23133696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4AE9-C1CD-EC50-EC02-D87EA1BF1B86}"/>
              </a:ext>
            </a:extLst>
          </p:cNvPr>
          <p:cNvSpPr>
            <a:spLocks noGrp="1"/>
          </p:cNvSpPr>
          <p:nvPr>
            <p:ph type="ctrTitle"/>
          </p:nvPr>
        </p:nvSpPr>
        <p:spPr/>
        <p:txBody>
          <a:bodyPr/>
          <a:lstStyle/>
          <a:p>
            <a:r>
              <a:rPr lang="en-GB" dirty="0"/>
              <a:t>How Internal Threats Occur</a:t>
            </a:r>
          </a:p>
        </p:txBody>
      </p:sp>
      <p:sp>
        <p:nvSpPr>
          <p:cNvPr id="3" name="Subtitle 2">
            <a:extLst>
              <a:ext uri="{FF2B5EF4-FFF2-40B4-BE49-F238E27FC236}">
                <a16:creationId xmlns:a16="http://schemas.microsoft.com/office/drawing/2014/main" id="{9F96D569-B9CE-80A9-05EF-80646FA79498}"/>
              </a:ext>
            </a:extLst>
          </p:cNvPr>
          <p:cNvSpPr>
            <a:spLocks noGrp="1"/>
          </p:cNvSpPr>
          <p:nvPr>
            <p:ph type="subTitle" idx="1"/>
          </p:nvPr>
        </p:nvSpPr>
        <p:spPr/>
        <p:txBody>
          <a:bodyPr/>
          <a:lstStyle/>
          <a:p>
            <a:r>
              <a:rPr lang="en-GB" dirty="0"/>
              <a:t>Cyber Security &amp; Incident Management</a:t>
            </a:r>
          </a:p>
        </p:txBody>
      </p:sp>
    </p:spTree>
    <p:extLst>
      <p:ext uri="{BB962C8B-B14F-4D97-AF65-F5344CB8AC3E}">
        <p14:creationId xmlns:p14="http://schemas.microsoft.com/office/powerpoint/2010/main" val="2101140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An internal threat is the risk of someone inside a company exploiting a system to cause damage or steal data.</a:t>
            </a:r>
          </a:p>
          <a:p>
            <a:pPr marL="0" indent="0">
              <a:lnSpc>
                <a:spcPct val="150000"/>
              </a:lnSpc>
              <a:buNone/>
            </a:pPr>
            <a:r>
              <a:rPr lang="en-GB" sz="1400" dirty="0">
                <a:solidFill>
                  <a:srgbClr val="687588"/>
                </a:solidFill>
                <a:latin typeface="Manrope" pitchFamily="2" charset="0"/>
              </a:rPr>
              <a:t>These threats are particularly troubling, as employees are expected to be trusted individuals granted extended privileges, which can easily be abused.</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50000"/>
              </a:lnSpc>
              <a:buFont typeface="+mj-lt"/>
              <a:buAutoNum type="arabicPeriod"/>
            </a:pPr>
            <a:r>
              <a:rPr lang="en-GB" sz="1400" dirty="0">
                <a:solidFill>
                  <a:srgbClr val="687588"/>
                </a:solidFill>
                <a:latin typeface="Manrope" pitchFamily="2" charset="0"/>
              </a:rPr>
              <a:t>Employee sabotage and theft of data and/or physical equipment</a:t>
            </a:r>
          </a:p>
          <a:p>
            <a:pPr marL="342900" indent="-342900">
              <a:lnSpc>
                <a:spcPct val="150000"/>
              </a:lnSpc>
              <a:buFont typeface="+mj-lt"/>
              <a:buAutoNum type="arabicPeriod"/>
            </a:pPr>
            <a:r>
              <a:rPr lang="en-GB" sz="1400" dirty="0">
                <a:solidFill>
                  <a:srgbClr val="687588"/>
                </a:solidFill>
                <a:latin typeface="Manrope" pitchFamily="2" charset="0"/>
              </a:rPr>
              <a:t>Unauthorised access by employees to secure areas and administration functions</a:t>
            </a:r>
          </a:p>
          <a:p>
            <a:pPr marL="342900" indent="-342900">
              <a:lnSpc>
                <a:spcPct val="150000"/>
              </a:lnSpc>
              <a:buFont typeface="+mj-lt"/>
              <a:buAutoNum type="arabicPeriod"/>
            </a:pPr>
            <a:r>
              <a:rPr lang="en-GB" sz="1400" dirty="0">
                <a:solidFill>
                  <a:srgbClr val="687588"/>
                </a:solidFill>
                <a:latin typeface="Manrope" pitchFamily="2" charset="0"/>
              </a:rPr>
              <a:t>Weak cybersecurity measures and unsafe practices</a:t>
            </a:r>
          </a:p>
          <a:p>
            <a:pPr marL="342900" indent="-342900">
              <a:lnSpc>
                <a:spcPct val="150000"/>
              </a:lnSpc>
              <a:buFont typeface="+mj-lt"/>
              <a:buAutoNum type="arabicPeriod"/>
            </a:pPr>
            <a:r>
              <a:rPr lang="en-GB" sz="1400" dirty="0">
                <a:solidFill>
                  <a:srgbClr val="687588"/>
                </a:solidFill>
                <a:latin typeface="Manrope" pitchFamily="2" charset="0"/>
              </a:rPr>
              <a:t>Accidental loss or disclosure of data</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Employee Sabotage &amp; Theft</a:t>
            </a:r>
          </a:p>
        </p:txBody>
      </p:sp>
      <p:pic>
        <p:nvPicPr>
          <p:cNvPr id="4" name="Picture Placeholder 3">
            <a:extLst>
              <a:ext uri="{FF2B5EF4-FFF2-40B4-BE49-F238E27FC236}">
                <a16:creationId xmlns:a16="http://schemas.microsoft.com/office/drawing/2014/main" id="{06020193-325C-19A4-FA24-33B2E9E7B3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Employees have the privilege of accessing a wide range of physical equipment inside of a company, with only trust to prevent them from damaging or stealing it.</a:t>
            </a:r>
          </a:p>
          <a:p>
            <a:pPr marL="0" indent="0">
              <a:lnSpc>
                <a:spcPct val="150000"/>
              </a:lnSpc>
              <a:buNone/>
            </a:pPr>
            <a:r>
              <a:rPr lang="en-GB" sz="1400" dirty="0">
                <a:solidFill>
                  <a:srgbClr val="687588"/>
                </a:solidFill>
                <a:latin typeface="Manrope" pitchFamily="2" charset="0"/>
              </a:rPr>
              <a:t>This means that hardware can be physically stolen from the company, or data can be transferred to a USB flash drive and then revealed and duplicated online.</a:t>
            </a:r>
          </a:p>
          <a:p>
            <a:pPr marL="0" indent="0">
              <a:lnSpc>
                <a:spcPct val="150000"/>
              </a:lnSpc>
              <a:buNone/>
            </a:pPr>
            <a:r>
              <a:rPr lang="en-GB" sz="1400" dirty="0">
                <a:solidFill>
                  <a:srgbClr val="687588"/>
                </a:solidFill>
                <a:latin typeface="Manrope" pitchFamily="2" charset="0"/>
              </a:rPr>
              <a:t>Additionally, employees could purposely damage the business's equipment or data, such as by deleting the data or smashing a hard drive.</a:t>
            </a:r>
          </a:p>
          <a:p>
            <a:pPr marL="0" indent="0">
              <a:lnSpc>
                <a:spcPct val="150000"/>
              </a:lnSpc>
              <a:buNone/>
            </a:pPr>
            <a:r>
              <a:rPr lang="en-GB" sz="1400" dirty="0">
                <a:solidFill>
                  <a:srgbClr val="687588"/>
                </a:solidFill>
                <a:latin typeface="Manrope" pitchFamily="2" charset="0"/>
              </a:rPr>
              <a:t>Alternatively, fires, floods, power losses, and even terrorism can occur, destroying equipment and the data it stores.</a:t>
            </a:r>
          </a:p>
          <a:p>
            <a:pPr marL="0" indent="0">
              <a:lnSpc>
                <a:spcPct val="150000"/>
              </a:lnSpc>
              <a:buNone/>
            </a:pPr>
            <a:r>
              <a:rPr lang="en-GB" sz="1400" dirty="0">
                <a:solidFill>
                  <a:srgbClr val="687588"/>
                </a:solidFill>
                <a:latin typeface="Manrope" pitchFamily="2" charset="0"/>
              </a:rPr>
              <a:t>Some of these are naturally occurring, but they can also be maliciously caused on purpose as part of an attempt to sabotage the business.</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Unauthorised Access by Employees</a:t>
            </a:r>
          </a:p>
        </p:txBody>
      </p:sp>
      <p:pic>
        <p:nvPicPr>
          <p:cNvPr id="4" name="Picture Placeholder 3">
            <a:extLst>
              <a:ext uri="{FF2B5EF4-FFF2-40B4-BE49-F238E27FC236}">
                <a16:creationId xmlns:a16="http://schemas.microsoft.com/office/drawing/2014/main" id="{7CF66C4D-BCC8-96F7-0037-7319FA65716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As employees already have access to a company system, they may be able to obtain access to areas of these computers they shouldn’t, such as a colleague who leaves themselves logged in or a room left unlocked, which provides access to a server.</a:t>
            </a:r>
          </a:p>
          <a:p>
            <a:pPr marL="0" indent="0">
              <a:lnSpc>
                <a:spcPct val="150000"/>
              </a:lnSpc>
              <a:buNone/>
            </a:pPr>
            <a:r>
              <a:rPr lang="en-GB" sz="1400" dirty="0">
                <a:solidFill>
                  <a:srgbClr val="687588"/>
                </a:solidFill>
                <a:latin typeface="Manrope" pitchFamily="2" charset="0"/>
              </a:rPr>
              <a:t>They may also sometimes have, or maliciously obtain, administrative privileges that allow them to perform further administrative functions, such as changing the access rights of other users or deactivating network security tools.</a:t>
            </a:r>
          </a:p>
          <a:p>
            <a:pPr marL="0" indent="0">
              <a:lnSpc>
                <a:spcPct val="150000"/>
              </a:lnSpc>
              <a:buNone/>
            </a:pPr>
            <a:r>
              <a:rPr lang="en-GB" sz="1400" dirty="0">
                <a:solidFill>
                  <a:srgbClr val="687588"/>
                </a:solidFill>
                <a:latin typeface="Manrope" pitchFamily="2" charset="0"/>
              </a:rPr>
              <a:t>These issues can be a key point for launching further attacks, such as the sabotage and theft we looked at previously or providing access for an external threat to cause harm.</a:t>
            </a:r>
          </a:p>
        </p:txBody>
      </p:sp>
    </p:spTree>
    <p:extLst>
      <p:ext uri="{BB962C8B-B14F-4D97-AF65-F5344CB8AC3E}">
        <p14:creationId xmlns:p14="http://schemas.microsoft.com/office/powerpoint/2010/main" val="207115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Weak Cyber Security Measures &amp; Unsafe Practices</a:t>
            </a:r>
          </a:p>
        </p:txBody>
      </p:sp>
      <p:pic>
        <p:nvPicPr>
          <p:cNvPr id="4" name="Picture Placeholder 3">
            <a:extLst>
              <a:ext uri="{FF2B5EF4-FFF2-40B4-BE49-F238E27FC236}">
                <a16:creationId xmlns:a16="http://schemas.microsoft.com/office/drawing/2014/main" id="{F017DE57-5CE4-9ACD-CBC6-BD49E37DBCA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By not having appropriate digital and physical security, a company increases the chance of a vulnerability being exploited, especially from issues that have arisen previously, like theft.</a:t>
            </a:r>
          </a:p>
          <a:p>
            <a:pPr marL="0" indent="0">
              <a:lnSpc>
                <a:spcPct val="150000"/>
              </a:lnSpc>
              <a:buNone/>
            </a:pPr>
            <a:r>
              <a:rPr lang="en-GB" sz="1400" dirty="0">
                <a:solidFill>
                  <a:srgbClr val="687588"/>
                </a:solidFill>
                <a:latin typeface="Manrope" pitchFamily="2" charset="0"/>
              </a:rPr>
              <a:t>For example, if a company’s network server(s) is left in an unlocked room, anybody could enter it and damage/steal property. This might be a disgruntled employee or a visitor walking into the business that hasn’t been properly security vetted.</a:t>
            </a:r>
          </a:p>
          <a:p>
            <a:pPr marL="0" indent="0">
              <a:lnSpc>
                <a:spcPct val="150000"/>
              </a:lnSpc>
              <a:buNone/>
            </a:pPr>
            <a:r>
              <a:rPr lang="en-GB" sz="1400" dirty="0">
                <a:solidFill>
                  <a:srgbClr val="687588"/>
                </a:solidFill>
                <a:latin typeface="Manrope" pitchFamily="2" charset="0"/>
              </a:rPr>
              <a:t>Furthermore, these security vulnerabilities may be accidentally exploited by an ordinary employee who views an untrustworthy website. This could lead to the unintentional download of a virus that could affect the entire network.</a:t>
            </a:r>
          </a:p>
        </p:txBody>
      </p:sp>
    </p:spTree>
    <p:extLst>
      <p:ext uri="{BB962C8B-B14F-4D97-AF65-F5344CB8AC3E}">
        <p14:creationId xmlns:p14="http://schemas.microsoft.com/office/powerpoint/2010/main" val="2209996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Accidental Loss or Disclosure of Data</a:t>
            </a:r>
          </a:p>
        </p:txBody>
      </p:sp>
      <p:pic>
        <p:nvPicPr>
          <p:cNvPr id="9" name="Picture Placeholder 8" descr="A cartoon of a person holding his head&#10;&#10;Description automatically generated">
            <a:extLst>
              <a:ext uri="{FF2B5EF4-FFF2-40B4-BE49-F238E27FC236}">
                <a16:creationId xmlns:a16="http://schemas.microsoft.com/office/drawing/2014/main" id="{46EF4CB0-98F9-8C09-9A28-191C57D0C73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 same security vulnerabilities that allow malicious behaviour may also permit simple accidents to occur and cause extensive damage.</a:t>
            </a:r>
          </a:p>
          <a:p>
            <a:pPr marL="0" indent="0">
              <a:lnSpc>
                <a:spcPct val="150000"/>
              </a:lnSpc>
              <a:buNone/>
            </a:pPr>
            <a:r>
              <a:rPr lang="en-GB" sz="1400" dirty="0">
                <a:solidFill>
                  <a:srgbClr val="687588"/>
                </a:solidFill>
                <a:latin typeface="Manrope" pitchFamily="2" charset="0"/>
              </a:rPr>
              <a:t>For example, a person may carry their laptop to and from work. However, they may forget it on the train back home one day.</a:t>
            </a:r>
          </a:p>
          <a:p>
            <a:pPr marL="0" indent="0">
              <a:lnSpc>
                <a:spcPct val="150000"/>
              </a:lnSpc>
              <a:buNone/>
            </a:pPr>
            <a:r>
              <a:rPr lang="en-GB" dirty="0"/>
              <a:t>T</a:t>
            </a:r>
            <a:r>
              <a:rPr lang="en-GB" sz="1400" dirty="0">
                <a:solidFill>
                  <a:srgbClr val="687588"/>
                </a:solidFill>
                <a:latin typeface="Manrope" pitchFamily="2" charset="0"/>
              </a:rPr>
              <a:t>his means that anybody who gets a hold of the laptop may have access to all the information stored there, potentially exposing important data.</a:t>
            </a:r>
          </a:p>
          <a:p>
            <a:pPr marL="0" indent="0">
              <a:lnSpc>
                <a:spcPct val="150000"/>
              </a:lnSpc>
              <a:buNone/>
            </a:pPr>
            <a:r>
              <a:rPr lang="en-GB" sz="1400" dirty="0">
                <a:solidFill>
                  <a:srgbClr val="687588"/>
                </a:solidFill>
                <a:latin typeface="Manrope" pitchFamily="2" charset="0"/>
              </a:rPr>
              <a:t>Another example could be an employee accidentally deleting data from a folder or spilling a drink on a device.</a:t>
            </a:r>
          </a:p>
        </p:txBody>
      </p:sp>
    </p:spTree>
    <p:extLst>
      <p:ext uri="{BB962C8B-B14F-4D97-AF65-F5344CB8AC3E}">
        <p14:creationId xmlns:p14="http://schemas.microsoft.com/office/powerpoint/2010/main" val="1880997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Accidental Loss or Disclosure of Data</a:t>
            </a:r>
          </a:p>
        </p:txBody>
      </p:sp>
      <p:pic>
        <p:nvPicPr>
          <p:cNvPr id="8" name="Picture Placeholder 7" descr="A cartoon of a person holding his head&#10;&#10;Description automatically generated">
            <a:extLst>
              <a:ext uri="{FF2B5EF4-FFF2-40B4-BE49-F238E27FC236}">
                <a16:creationId xmlns:a16="http://schemas.microsoft.com/office/drawing/2014/main" id="{C87F0F75-9C2A-370E-F174-7A70F00B24D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Some of these accidents can be a result of the limited time invested into properly training and monitoring staff.</a:t>
            </a:r>
          </a:p>
          <a:p>
            <a:pPr marL="0" indent="0">
              <a:lnSpc>
                <a:spcPct val="150000"/>
              </a:lnSpc>
              <a:buNone/>
            </a:pPr>
            <a:r>
              <a:rPr lang="en-GB" sz="1400" dirty="0">
                <a:solidFill>
                  <a:srgbClr val="687588"/>
                </a:solidFill>
                <a:latin typeface="Manrope" pitchFamily="2" charset="0"/>
              </a:rPr>
              <a:t>Educating staff on how to keep their devices secure and acceptable use of the businesses IT systems, will prevent a wide range of threats.</a:t>
            </a:r>
          </a:p>
          <a:p>
            <a:pPr marL="0" indent="0">
              <a:lnSpc>
                <a:spcPct val="150000"/>
              </a:lnSpc>
              <a:buNone/>
            </a:pPr>
            <a:r>
              <a:rPr lang="en-GB" sz="1400" dirty="0">
                <a:solidFill>
                  <a:srgbClr val="687588"/>
                </a:solidFill>
                <a:latin typeface="Manrope" pitchFamily="2" charset="0"/>
              </a:rPr>
              <a:t>Furthermore, by monitoring, such as with keyloggers, access logs and remote monitoring software, we can ensure poor practices are not being followed and can identify where the damage occurred.</a:t>
            </a:r>
          </a:p>
        </p:txBody>
      </p:sp>
    </p:spTree>
    <p:extLst>
      <p:ext uri="{BB962C8B-B14F-4D97-AF65-F5344CB8AC3E}">
        <p14:creationId xmlns:p14="http://schemas.microsoft.com/office/powerpoint/2010/main" val="2693694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An internal threat is the risk of someone inside a company exploiting a system to cause damage or steal data.</a:t>
            </a:r>
          </a:p>
          <a:p>
            <a:pPr marL="0" indent="0">
              <a:lnSpc>
                <a:spcPct val="150000"/>
              </a:lnSpc>
              <a:buNone/>
            </a:pPr>
            <a:r>
              <a:rPr lang="en-GB" sz="1400" dirty="0">
                <a:solidFill>
                  <a:srgbClr val="687588"/>
                </a:solidFill>
                <a:latin typeface="Manrope" pitchFamily="2" charset="0"/>
              </a:rPr>
              <a:t>Employees can sabotage or steal company equipment and data, sometimes intentionally or through disasters like fires and floods, posing significant security risks.</a:t>
            </a:r>
          </a:p>
          <a:p>
            <a:pPr marL="0" indent="0">
              <a:lnSpc>
                <a:spcPct val="150000"/>
              </a:lnSpc>
              <a:buNone/>
            </a:pPr>
            <a:r>
              <a:rPr lang="en-GB" sz="1400" dirty="0">
                <a:solidFill>
                  <a:srgbClr val="687588"/>
                </a:solidFill>
                <a:latin typeface="Manrope" pitchFamily="2" charset="0"/>
              </a:rPr>
              <a:t>Employees can exploit their system access within a company to gain unauthorised entry to restricted areas or obtain administrative privileges, potentially enabling further attacks or external threats.</a:t>
            </a:r>
          </a:p>
          <a:p>
            <a:pPr marL="0" indent="0">
              <a:lnSpc>
                <a:spcPct val="150000"/>
              </a:lnSpc>
              <a:buNone/>
            </a:pPr>
            <a:r>
              <a:rPr lang="en-GB" sz="1400" dirty="0">
                <a:solidFill>
                  <a:srgbClr val="687588"/>
                </a:solidFill>
                <a:latin typeface="Manrope" pitchFamily="2" charset="0"/>
              </a:rPr>
              <a:t>Inadequate cyber and physical security measures can increase a company’s risk of vulnerabilities being exploited, such as theft or accidental network infections by employees.</a:t>
            </a:r>
          </a:p>
          <a:p>
            <a:pPr marL="0" indent="0">
              <a:lnSpc>
                <a:spcPct val="150000"/>
              </a:lnSpc>
              <a:buNone/>
            </a:pPr>
            <a:r>
              <a:rPr lang="en-GB" sz="1400" dirty="0">
                <a:solidFill>
                  <a:srgbClr val="687588"/>
                </a:solidFill>
                <a:latin typeface="Manrope" pitchFamily="2" charset="0"/>
              </a:rPr>
              <a:t>Accidental loss or disclosure of data can occur due to security vulnerabilities and simple mistakes and are often exacerbated by inadequate staff training and monitoring.</a:t>
            </a:r>
          </a:p>
        </p:txBody>
      </p:sp>
    </p:spTree>
    <p:extLst>
      <p:ext uri="{BB962C8B-B14F-4D97-AF65-F5344CB8AC3E}">
        <p14:creationId xmlns:p14="http://schemas.microsoft.com/office/powerpoint/2010/main" val="2255098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8CFEE37-42A7-B3BE-AC93-2375F806D6B3}"/>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245691061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246</TotalTime>
  <Words>916</Words>
  <Application>Microsoft Office PowerPoint</Application>
  <PresentationFormat>Widescreen</PresentationFormat>
  <Paragraphs>45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 Display</vt:lpstr>
      <vt:lpstr>Arial</vt:lpstr>
      <vt:lpstr>Aptos</vt:lpstr>
      <vt:lpstr>Manrope</vt:lpstr>
      <vt:lpstr>NewNinjaTheme</vt:lpstr>
      <vt:lpstr>How Internal Threats Occur</vt:lpstr>
      <vt:lpstr>Introduction</vt:lpstr>
      <vt:lpstr>Employee Sabotage &amp; Theft</vt:lpstr>
      <vt:lpstr>Unauthorised Access by Employees</vt:lpstr>
      <vt:lpstr>Weak Cyber Security Measures &amp; Unsafe Practices</vt:lpstr>
      <vt:lpstr>Accidental Loss or Disclosure of Data</vt:lpstr>
      <vt:lpstr>Accidental Loss or Disclosure of Data</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3</cp:revision>
  <dcterms:created xsi:type="dcterms:W3CDTF">2024-03-21T12:39:40Z</dcterms:created>
  <dcterms:modified xsi:type="dcterms:W3CDTF">2024-08-01T13:42:59Z</dcterms:modified>
</cp:coreProperties>
</file>