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12"/>
  </p:notesMasterIdLst>
  <p:sldIdLst>
    <p:sldId id="697" r:id="rId2"/>
    <p:sldId id="277" r:id="rId3"/>
    <p:sldId id="496" r:id="rId4"/>
    <p:sldId id="535" r:id="rId5"/>
    <p:sldId id="536" r:id="rId6"/>
    <p:sldId id="549" r:id="rId7"/>
    <p:sldId id="556" r:id="rId8"/>
    <p:sldId id="538" r:id="rId9"/>
    <p:sldId id="267" r:id="rId10"/>
    <p:sldId id="698" r:id="rId11"/>
  </p:sldIdLst>
  <p:sldSz cx="12192000" cy="6858000"/>
  <p:notesSz cx="6858000" cy="9144000"/>
  <p:embeddedFontLst>
    <p:embeddedFont>
      <p:font typeface="Manrope" pitchFamily="2" charset="0"/>
      <p:regular r:id="rId13"/>
      <p:bold r:id="rId1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115F87C-3BD9-4130-A810-DA4035560AB5}" v="3" dt="2024-08-03T13:33:04.224"/>
  </p1510:revLst>
</p1510:revInfo>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33" autoAdjust="0"/>
    <p:restoredTop sz="92947" autoAdjust="0"/>
  </p:normalViewPr>
  <p:slideViewPr>
    <p:cSldViewPr snapToGrid="0">
      <p:cViewPr varScale="1">
        <p:scale>
          <a:sx n="99" d="100"/>
          <a:sy n="99" d="100"/>
        </p:scale>
        <p:origin x="424" y="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tableStyles" Target="tableStyles.xml"/><Relationship Id="rId3" Type="http://schemas.openxmlformats.org/officeDocument/2006/relationships/slide" Target="slides/slide2.xml"/><Relationship Id="rId21" Type="http://schemas.microsoft.com/office/2018/10/relationships/authors" Target="authors.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FC75EBDA-4E0C-4638-806F-072E17ABF59B}"/>
    <pc:docChg chg="undo custSel addSld modSld">
      <pc:chgData name="Daniel Richardson" userId="b12f1a219faba2ab" providerId="LiveId" clId="{FC75EBDA-4E0C-4638-806F-072E17ABF59B}" dt="2024-06-10T10:09:48.919" v="219" actId="1076"/>
      <pc:docMkLst>
        <pc:docMk/>
      </pc:docMkLst>
      <pc:sldChg chg="modSp mod">
        <pc:chgData name="Daniel Richardson" userId="b12f1a219faba2ab" providerId="LiveId" clId="{FC75EBDA-4E0C-4638-806F-072E17ABF59B}" dt="2024-06-10T10:09:28.843" v="215" actId="20577"/>
        <pc:sldMkLst>
          <pc:docMk/>
          <pc:sldMk cId="3436593286" sldId="267"/>
        </pc:sldMkLst>
        <pc:spChg chg="mod">
          <ac:chgData name="Daniel Richardson" userId="b12f1a219faba2ab" providerId="LiveId" clId="{FC75EBDA-4E0C-4638-806F-072E17ABF59B}" dt="2024-06-10T10:09:28.843" v="215" actId="20577"/>
          <ac:spMkLst>
            <pc:docMk/>
            <pc:sldMk cId="3436593286" sldId="267"/>
            <ac:spMk id="3" creationId="{C2200251-BFC7-4A0C-9329-7A74AA32F780}"/>
          </ac:spMkLst>
        </pc:spChg>
      </pc:sldChg>
      <pc:sldChg chg="modSp mod">
        <pc:chgData name="Daniel Richardson" userId="b12f1a219faba2ab" providerId="LiveId" clId="{FC75EBDA-4E0C-4638-806F-072E17ABF59B}" dt="2024-06-10T10:00:42.776" v="2" actId="20577"/>
        <pc:sldMkLst>
          <pc:docMk/>
          <pc:sldMk cId="2320480702" sldId="277"/>
        </pc:sldMkLst>
        <pc:spChg chg="mod">
          <ac:chgData name="Daniel Richardson" userId="b12f1a219faba2ab" providerId="LiveId" clId="{FC75EBDA-4E0C-4638-806F-072E17ABF59B}" dt="2024-06-10T10:00:42.776" v="2" actId="20577"/>
          <ac:spMkLst>
            <pc:docMk/>
            <pc:sldMk cId="2320480702" sldId="277"/>
            <ac:spMk id="4" creationId="{027502F6-C1CD-5535-4947-5A3751C8B927}"/>
          </ac:spMkLst>
        </pc:spChg>
      </pc:sldChg>
      <pc:sldChg chg="addSp delSp modSp mod">
        <pc:chgData name="Daniel Richardson" userId="b12f1a219faba2ab" providerId="LiveId" clId="{FC75EBDA-4E0C-4638-806F-072E17ABF59B}" dt="2024-06-10T10:03:00.753" v="51" actId="1076"/>
        <pc:sldMkLst>
          <pc:docMk/>
          <pc:sldMk cId="481528629" sldId="496"/>
        </pc:sldMkLst>
        <pc:spChg chg="mod">
          <ac:chgData name="Daniel Richardson" userId="b12f1a219faba2ab" providerId="LiveId" clId="{FC75EBDA-4E0C-4638-806F-072E17ABF59B}" dt="2024-06-10T10:00:53.792" v="3"/>
          <ac:spMkLst>
            <pc:docMk/>
            <pc:sldMk cId="481528629" sldId="496"/>
            <ac:spMk id="2" creationId="{3ED26E23-89F1-AD50-BA39-B57FE0701A56}"/>
          </ac:spMkLst>
        </pc:spChg>
        <pc:spChg chg="mod">
          <ac:chgData name="Daniel Richardson" userId="b12f1a219faba2ab" providerId="LiveId" clId="{FC75EBDA-4E0C-4638-806F-072E17ABF59B}" dt="2024-06-10T10:01:15.547" v="29" actId="20577"/>
          <ac:spMkLst>
            <pc:docMk/>
            <pc:sldMk cId="481528629" sldId="496"/>
            <ac:spMk id="4" creationId="{027502F6-C1CD-5535-4947-5A3751C8B927}"/>
          </ac:spMkLst>
        </pc:spChg>
        <pc:picChg chg="del">
          <ac:chgData name="Daniel Richardson" userId="b12f1a219faba2ab" providerId="LiveId" clId="{FC75EBDA-4E0C-4638-806F-072E17ABF59B}" dt="2024-06-10T10:01:20.345" v="30" actId="478"/>
          <ac:picMkLst>
            <pc:docMk/>
            <pc:sldMk cId="481528629" sldId="496"/>
            <ac:picMk id="5" creationId="{8B0EF658-F366-E1DD-744A-75D6702CC535}"/>
          </ac:picMkLst>
        </pc:picChg>
        <pc:picChg chg="add mod">
          <ac:chgData name="Daniel Richardson" userId="b12f1a219faba2ab" providerId="LiveId" clId="{FC75EBDA-4E0C-4638-806F-072E17ABF59B}" dt="2024-06-10T10:03:00.753" v="51" actId="1076"/>
          <ac:picMkLst>
            <pc:docMk/>
            <pc:sldMk cId="481528629" sldId="496"/>
            <ac:picMk id="6" creationId="{63B5FE75-5B35-719D-4E61-FE0E280C11A4}"/>
          </ac:picMkLst>
        </pc:picChg>
      </pc:sldChg>
      <pc:sldChg chg="modSp mod">
        <pc:chgData name="Daniel Richardson" userId="b12f1a219faba2ab" providerId="LiveId" clId="{FC75EBDA-4E0C-4638-806F-072E17ABF59B}" dt="2024-06-10T10:01:35.688" v="32"/>
        <pc:sldMkLst>
          <pc:docMk/>
          <pc:sldMk cId="1949667204" sldId="535"/>
        </pc:sldMkLst>
        <pc:spChg chg="mod">
          <ac:chgData name="Daniel Richardson" userId="b12f1a219faba2ab" providerId="LiveId" clId="{FC75EBDA-4E0C-4638-806F-072E17ABF59B}" dt="2024-06-10T10:01:30.541" v="31"/>
          <ac:spMkLst>
            <pc:docMk/>
            <pc:sldMk cId="1949667204" sldId="535"/>
            <ac:spMk id="2" creationId="{3ED26E23-89F1-AD50-BA39-B57FE0701A56}"/>
          </ac:spMkLst>
        </pc:spChg>
        <pc:spChg chg="mod">
          <ac:chgData name="Daniel Richardson" userId="b12f1a219faba2ab" providerId="LiveId" clId="{FC75EBDA-4E0C-4638-806F-072E17ABF59B}" dt="2024-06-10T10:01:35.688" v="32"/>
          <ac:spMkLst>
            <pc:docMk/>
            <pc:sldMk cId="1949667204" sldId="535"/>
            <ac:spMk id="4" creationId="{027502F6-C1CD-5535-4947-5A3751C8B927}"/>
          </ac:spMkLst>
        </pc:spChg>
      </pc:sldChg>
      <pc:sldChg chg="addSp delSp modSp mod">
        <pc:chgData name="Daniel Richardson" userId="b12f1a219faba2ab" providerId="LiveId" clId="{FC75EBDA-4E0C-4638-806F-072E17ABF59B}" dt="2024-06-10T10:03:11.615" v="56" actId="1076"/>
        <pc:sldMkLst>
          <pc:docMk/>
          <pc:sldMk cId="2160702496" sldId="536"/>
        </pc:sldMkLst>
        <pc:spChg chg="mod">
          <ac:chgData name="Daniel Richardson" userId="b12f1a219faba2ab" providerId="LiveId" clId="{FC75EBDA-4E0C-4638-806F-072E17ABF59B}" dt="2024-06-10T10:02:26.475" v="44"/>
          <ac:spMkLst>
            <pc:docMk/>
            <pc:sldMk cId="2160702496" sldId="536"/>
            <ac:spMk id="2" creationId="{3ED26E23-89F1-AD50-BA39-B57FE0701A56}"/>
          </ac:spMkLst>
        </pc:spChg>
        <pc:spChg chg="mod">
          <ac:chgData name="Daniel Richardson" userId="b12f1a219faba2ab" providerId="LiveId" clId="{FC75EBDA-4E0C-4638-806F-072E17ABF59B}" dt="2024-06-10T10:02:41.386" v="45"/>
          <ac:spMkLst>
            <pc:docMk/>
            <pc:sldMk cId="2160702496" sldId="536"/>
            <ac:spMk id="4" creationId="{027502F6-C1CD-5535-4947-5A3751C8B927}"/>
          </ac:spMkLst>
        </pc:spChg>
        <pc:picChg chg="add del mod">
          <ac:chgData name="Daniel Richardson" userId="b12f1a219faba2ab" providerId="LiveId" clId="{FC75EBDA-4E0C-4638-806F-072E17ABF59B}" dt="2024-06-10T10:02:57.207" v="49" actId="21"/>
          <ac:picMkLst>
            <pc:docMk/>
            <pc:sldMk cId="2160702496" sldId="536"/>
            <ac:picMk id="5" creationId="{63B5FE75-5B35-719D-4E61-FE0E280C11A4}"/>
          </ac:picMkLst>
        </pc:picChg>
        <pc:picChg chg="add mod">
          <ac:chgData name="Daniel Richardson" userId="b12f1a219faba2ab" providerId="LiveId" clId="{FC75EBDA-4E0C-4638-806F-072E17ABF59B}" dt="2024-06-10T10:03:11.615" v="56" actId="1076"/>
          <ac:picMkLst>
            <pc:docMk/>
            <pc:sldMk cId="2160702496" sldId="536"/>
            <ac:picMk id="6" creationId="{4E462217-1CCB-549B-BBE1-CBD70AE67407}"/>
          </ac:picMkLst>
        </pc:picChg>
      </pc:sldChg>
      <pc:sldChg chg="addSp delSp modSp mod">
        <pc:chgData name="Daniel Richardson" userId="b12f1a219faba2ab" providerId="LiveId" clId="{FC75EBDA-4E0C-4638-806F-072E17ABF59B}" dt="2024-06-10T10:03:49.951" v="71"/>
        <pc:sldMkLst>
          <pc:docMk/>
          <pc:sldMk cId="1700065778" sldId="537"/>
        </pc:sldMkLst>
        <pc:spChg chg="mod">
          <ac:chgData name="Daniel Richardson" userId="b12f1a219faba2ab" providerId="LiveId" clId="{FC75EBDA-4E0C-4638-806F-072E17ABF59B}" dt="2024-06-10T10:03:49.951" v="71"/>
          <ac:spMkLst>
            <pc:docMk/>
            <pc:sldMk cId="1700065778" sldId="537"/>
            <ac:spMk id="2" creationId="{3ED26E23-89F1-AD50-BA39-B57FE0701A56}"/>
          </ac:spMkLst>
        </pc:spChg>
        <pc:spChg chg="mod">
          <ac:chgData name="Daniel Richardson" userId="b12f1a219faba2ab" providerId="LiveId" clId="{FC75EBDA-4E0C-4638-806F-072E17ABF59B}" dt="2024-06-10T10:03:42.851" v="70" actId="20577"/>
          <ac:spMkLst>
            <pc:docMk/>
            <pc:sldMk cId="1700065778" sldId="537"/>
            <ac:spMk id="4" creationId="{027502F6-C1CD-5535-4947-5A3751C8B927}"/>
          </ac:spMkLst>
        </pc:spChg>
        <pc:picChg chg="add mod">
          <ac:chgData name="Daniel Richardson" userId="b12f1a219faba2ab" providerId="LiveId" clId="{FC75EBDA-4E0C-4638-806F-072E17ABF59B}" dt="2024-06-10T10:03:39.762" v="67" actId="1076"/>
          <ac:picMkLst>
            <pc:docMk/>
            <pc:sldMk cId="1700065778" sldId="537"/>
            <ac:picMk id="3" creationId="{F81D0DB6-FA7E-B5D3-D471-6A8741A12015}"/>
          </ac:picMkLst>
        </pc:picChg>
        <pc:picChg chg="del">
          <ac:chgData name="Daniel Richardson" userId="b12f1a219faba2ab" providerId="LiveId" clId="{FC75EBDA-4E0C-4638-806F-072E17ABF59B}" dt="2024-06-10T10:03:21.169" v="57" actId="478"/>
          <ac:picMkLst>
            <pc:docMk/>
            <pc:sldMk cId="1700065778" sldId="537"/>
            <ac:picMk id="11" creationId="{4D4AA1C8-C039-04F9-C8FD-8930527F49DF}"/>
          </ac:picMkLst>
        </pc:picChg>
      </pc:sldChg>
      <pc:sldChg chg="addSp delSp modSp mod">
        <pc:chgData name="Daniel Richardson" userId="b12f1a219faba2ab" providerId="LiveId" clId="{FC75EBDA-4E0C-4638-806F-072E17ABF59B}" dt="2024-06-10T10:09:48.919" v="219" actId="1076"/>
        <pc:sldMkLst>
          <pc:docMk/>
          <pc:sldMk cId="2399179584" sldId="538"/>
        </pc:sldMkLst>
        <pc:spChg chg="mod">
          <ac:chgData name="Daniel Richardson" userId="b12f1a219faba2ab" providerId="LiveId" clId="{FC75EBDA-4E0C-4638-806F-072E17ABF59B}" dt="2024-06-10T10:05:24.645" v="130"/>
          <ac:spMkLst>
            <pc:docMk/>
            <pc:sldMk cId="2399179584" sldId="538"/>
            <ac:spMk id="2" creationId="{3ED26E23-89F1-AD50-BA39-B57FE0701A56}"/>
          </ac:spMkLst>
        </pc:spChg>
        <pc:spChg chg="mod">
          <ac:chgData name="Daniel Richardson" userId="b12f1a219faba2ab" providerId="LiveId" clId="{FC75EBDA-4E0C-4638-806F-072E17ABF59B}" dt="2024-06-10T10:08:03.476" v="172" actId="3064"/>
          <ac:spMkLst>
            <pc:docMk/>
            <pc:sldMk cId="2399179584" sldId="538"/>
            <ac:spMk id="4" creationId="{027502F6-C1CD-5535-4947-5A3751C8B927}"/>
          </ac:spMkLst>
        </pc:spChg>
        <pc:graphicFrameChg chg="add mod modGraphic">
          <ac:chgData name="Daniel Richardson" userId="b12f1a219faba2ab" providerId="LiveId" clId="{FC75EBDA-4E0C-4638-806F-072E17ABF59B}" dt="2024-06-10T10:07:50.371" v="167" actId="1035"/>
          <ac:graphicFrameMkLst>
            <pc:docMk/>
            <pc:sldMk cId="2399179584" sldId="538"/>
            <ac:graphicFrameMk id="3" creationId="{4D77C473-E62E-A1D6-B1A8-FF2F27988E2E}"/>
          </ac:graphicFrameMkLst>
        </pc:graphicFrameChg>
        <pc:picChg chg="add mod">
          <ac:chgData name="Daniel Richardson" userId="b12f1a219faba2ab" providerId="LiveId" clId="{FC75EBDA-4E0C-4638-806F-072E17ABF59B}" dt="2024-06-10T10:09:48.919" v="219" actId="1076"/>
          <ac:picMkLst>
            <pc:docMk/>
            <pc:sldMk cId="2399179584" sldId="538"/>
            <ac:picMk id="5" creationId="{6A34F9EB-8E97-2A37-09BD-2B3C8DA1A309}"/>
          </ac:picMkLst>
        </pc:picChg>
        <pc:picChg chg="del">
          <ac:chgData name="Daniel Richardson" userId="b12f1a219faba2ab" providerId="LiveId" clId="{FC75EBDA-4E0C-4638-806F-072E17ABF59B}" dt="2024-06-10T10:04:05.531" v="73" actId="21"/>
          <ac:picMkLst>
            <pc:docMk/>
            <pc:sldMk cId="2399179584" sldId="538"/>
            <ac:picMk id="8" creationId="{FA32F755-1EF0-D4FC-95B9-33E30665913C}"/>
          </ac:picMkLst>
        </pc:picChg>
      </pc:sldChg>
      <pc:sldChg chg="addSp modSp mod">
        <pc:chgData name="Daniel Richardson" userId="b12f1a219faba2ab" providerId="LiveId" clId="{FC75EBDA-4E0C-4638-806F-072E17ABF59B}" dt="2024-06-10T10:04:30.207" v="117" actId="113"/>
        <pc:sldMkLst>
          <pc:docMk/>
          <pc:sldMk cId="2096656921" sldId="549"/>
        </pc:sldMkLst>
        <pc:spChg chg="mod">
          <ac:chgData name="Daniel Richardson" userId="b12f1a219faba2ab" providerId="LiveId" clId="{FC75EBDA-4E0C-4638-806F-072E17ABF59B}" dt="2024-06-10T10:03:59.583" v="72"/>
          <ac:spMkLst>
            <pc:docMk/>
            <pc:sldMk cId="2096656921" sldId="549"/>
            <ac:spMk id="2" creationId="{3ED26E23-89F1-AD50-BA39-B57FE0701A56}"/>
          </ac:spMkLst>
        </pc:spChg>
        <pc:spChg chg="mod">
          <ac:chgData name="Daniel Richardson" userId="b12f1a219faba2ab" providerId="LiveId" clId="{FC75EBDA-4E0C-4638-806F-072E17ABF59B}" dt="2024-06-10T10:04:30.207" v="117" actId="113"/>
          <ac:spMkLst>
            <pc:docMk/>
            <pc:sldMk cId="2096656921" sldId="549"/>
            <ac:spMk id="4" creationId="{027502F6-C1CD-5535-4947-5A3751C8B927}"/>
          </ac:spMkLst>
        </pc:spChg>
        <pc:picChg chg="add mod">
          <ac:chgData name="Daniel Richardson" userId="b12f1a219faba2ab" providerId="LiveId" clId="{FC75EBDA-4E0C-4638-806F-072E17ABF59B}" dt="2024-06-10T10:04:14.131" v="76" actId="14100"/>
          <ac:picMkLst>
            <pc:docMk/>
            <pc:sldMk cId="2096656921" sldId="549"/>
            <ac:picMk id="8" creationId="{FA32F755-1EF0-D4FC-95B9-33E30665913C}"/>
          </ac:picMkLst>
        </pc:picChg>
      </pc:sldChg>
      <pc:sldChg chg="modSp mod">
        <pc:chgData name="Daniel Richardson" userId="b12f1a219faba2ab" providerId="LiveId" clId="{FC75EBDA-4E0C-4638-806F-072E17ABF59B}" dt="2024-06-10T10:07:53.741" v="168" actId="21"/>
        <pc:sldMkLst>
          <pc:docMk/>
          <pc:sldMk cId="4094458806" sldId="551"/>
        </pc:sldMkLst>
        <pc:spChg chg="mod">
          <ac:chgData name="Daniel Richardson" userId="b12f1a219faba2ab" providerId="LiveId" clId="{FC75EBDA-4E0C-4638-806F-072E17ABF59B}" dt="2024-06-10T10:06:30.161" v="142"/>
          <ac:spMkLst>
            <pc:docMk/>
            <pc:sldMk cId="4094458806" sldId="551"/>
            <ac:spMk id="2" creationId="{3ED26E23-89F1-AD50-BA39-B57FE0701A56}"/>
          </ac:spMkLst>
        </pc:spChg>
        <pc:spChg chg="mod">
          <ac:chgData name="Daniel Richardson" userId="b12f1a219faba2ab" providerId="LiveId" clId="{FC75EBDA-4E0C-4638-806F-072E17ABF59B}" dt="2024-06-10T10:07:53.741" v="168" actId="21"/>
          <ac:spMkLst>
            <pc:docMk/>
            <pc:sldMk cId="4094458806" sldId="551"/>
            <ac:spMk id="4" creationId="{027502F6-C1CD-5535-4947-5A3751C8B927}"/>
          </ac:spMkLst>
        </pc:spChg>
      </pc:sldChg>
      <pc:sldChg chg="addSp modSp mod">
        <pc:chgData name="Daniel Richardson" userId="b12f1a219faba2ab" providerId="LiveId" clId="{FC75EBDA-4E0C-4638-806F-072E17ABF59B}" dt="2024-06-10T10:02:17.543" v="43" actId="1076"/>
        <pc:sldMkLst>
          <pc:docMk/>
          <pc:sldMk cId="304747529" sldId="553"/>
        </pc:sldMkLst>
        <pc:spChg chg="mod">
          <ac:chgData name="Daniel Richardson" userId="b12f1a219faba2ab" providerId="LiveId" clId="{FC75EBDA-4E0C-4638-806F-072E17ABF59B}" dt="2024-06-10T10:01:53.085" v="33"/>
          <ac:spMkLst>
            <pc:docMk/>
            <pc:sldMk cId="304747529" sldId="553"/>
            <ac:spMk id="2" creationId="{3ED26E23-89F1-AD50-BA39-B57FE0701A56}"/>
          </ac:spMkLst>
        </pc:spChg>
        <pc:spChg chg="mod">
          <ac:chgData name="Daniel Richardson" userId="b12f1a219faba2ab" providerId="LiveId" clId="{FC75EBDA-4E0C-4638-806F-072E17ABF59B}" dt="2024-06-10T10:02:05.065" v="40" actId="20577"/>
          <ac:spMkLst>
            <pc:docMk/>
            <pc:sldMk cId="304747529" sldId="553"/>
            <ac:spMk id="4" creationId="{027502F6-C1CD-5535-4947-5A3751C8B927}"/>
          </ac:spMkLst>
        </pc:spChg>
        <pc:picChg chg="add mod">
          <ac:chgData name="Daniel Richardson" userId="b12f1a219faba2ab" providerId="LiveId" clId="{FC75EBDA-4E0C-4638-806F-072E17ABF59B}" dt="2024-06-10T10:02:17.543" v="43" actId="1076"/>
          <ac:picMkLst>
            <pc:docMk/>
            <pc:sldMk cId="304747529" sldId="553"/>
            <ac:picMk id="5" creationId="{65A6D315-1F47-9932-44D1-975F612E13C9}"/>
          </ac:picMkLst>
        </pc:picChg>
      </pc:sldChg>
      <pc:sldChg chg="modSp mod">
        <pc:chgData name="Daniel Richardson" userId="b12f1a219faba2ab" providerId="LiveId" clId="{FC75EBDA-4E0C-4638-806F-072E17ABF59B}" dt="2024-06-10T10:05:10.233" v="129" actId="1076"/>
        <pc:sldMkLst>
          <pc:docMk/>
          <pc:sldMk cId="1229181501" sldId="554"/>
        </pc:sldMkLst>
        <pc:spChg chg="mod">
          <ac:chgData name="Daniel Richardson" userId="b12f1a219faba2ab" providerId="LiveId" clId="{FC75EBDA-4E0C-4638-806F-072E17ABF59B}" dt="2024-06-10T10:04:42.142" v="118"/>
          <ac:spMkLst>
            <pc:docMk/>
            <pc:sldMk cId="1229181501" sldId="554"/>
            <ac:spMk id="2" creationId="{3ED26E23-89F1-AD50-BA39-B57FE0701A56}"/>
          </ac:spMkLst>
        </pc:spChg>
        <pc:spChg chg="mod">
          <ac:chgData name="Daniel Richardson" userId="b12f1a219faba2ab" providerId="LiveId" clId="{FC75EBDA-4E0C-4638-806F-072E17ABF59B}" dt="2024-06-10T10:05:03.631" v="127" actId="404"/>
          <ac:spMkLst>
            <pc:docMk/>
            <pc:sldMk cId="1229181501" sldId="554"/>
            <ac:spMk id="4" creationId="{027502F6-C1CD-5535-4947-5A3751C8B927}"/>
          </ac:spMkLst>
        </pc:spChg>
        <pc:picChg chg="mod">
          <ac:chgData name="Daniel Richardson" userId="b12f1a219faba2ab" providerId="LiveId" clId="{FC75EBDA-4E0C-4638-806F-072E17ABF59B}" dt="2024-06-10T10:05:10.233" v="129" actId="1076"/>
          <ac:picMkLst>
            <pc:docMk/>
            <pc:sldMk cId="1229181501" sldId="554"/>
            <ac:picMk id="8" creationId="{965216A5-38A7-A6CA-4CCF-E0C351093784}"/>
          </ac:picMkLst>
        </pc:picChg>
      </pc:sldChg>
      <pc:sldChg chg="addSp modSp add mod">
        <pc:chgData name="Daniel Richardson" userId="b12f1a219faba2ab" providerId="LiveId" clId="{FC75EBDA-4E0C-4638-806F-072E17ABF59B}" dt="2024-06-10T10:08:58.879" v="206" actId="20577"/>
        <pc:sldMkLst>
          <pc:docMk/>
          <pc:sldMk cId="3947887565" sldId="555"/>
        </pc:sldMkLst>
        <pc:spChg chg="mod">
          <ac:chgData name="Daniel Richardson" userId="b12f1a219faba2ab" providerId="LiveId" clId="{FC75EBDA-4E0C-4638-806F-072E17ABF59B}" dt="2024-06-10T10:08:58.879" v="206" actId="20577"/>
          <ac:spMkLst>
            <pc:docMk/>
            <pc:sldMk cId="3947887565" sldId="555"/>
            <ac:spMk id="4" creationId="{027502F6-C1CD-5535-4947-5A3751C8B927}"/>
          </ac:spMkLst>
        </pc:spChg>
        <pc:picChg chg="add mod">
          <ac:chgData name="Daniel Richardson" userId="b12f1a219faba2ab" providerId="LiveId" clId="{FC75EBDA-4E0C-4638-806F-072E17ABF59B}" dt="2024-06-10T10:08:36.694" v="182" actId="1036"/>
          <ac:picMkLst>
            <pc:docMk/>
            <pc:sldMk cId="3947887565" sldId="555"/>
            <ac:picMk id="5" creationId="{FD0DB1F8-4524-EB17-5754-799E49AA5258}"/>
          </ac:picMkLst>
        </pc:picChg>
      </pc:sldChg>
    </pc:docChg>
  </pc:docChgLst>
  <pc:docChgLst>
    <pc:chgData name="Daniel Richardson" userId="b12f1a219faba2ab" providerId="LiveId" clId="{3F7A65AA-413E-477C-B246-CE461BD12EE7}"/>
    <pc:docChg chg="undo custSel addSld delSld modSld">
      <pc:chgData name="Daniel Richardson" userId="b12f1a219faba2ab" providerId="LiveId" clId="{3F7A65AA-413E-477C-B246-CE461BD12EE7}" dt="2024-05-10T14:50:59.258" v="189" actId="1076"/>
      <pc:docMkLst>
        <pc:docMk/>
      </pc:docMkLst>
      <pc:sldChg chg="addSp delSp modSp mod">
        <pc:chgData name="Daniel Richardson" userId="b12f1a219faba2ab" providerId="LiveId" clId="{3F7A65AA-413E-477C-B246-CE461BD12EE7}" dt="2024-04-29T12:16:49.474" v="161" actId="962"/>
        <pc:sldMkLst>
          <pc:docMk/>
          <pc:sldMk cId="3436593286" sldId="267"/>
        </pc:sldMkLst>
        <pc:spChg chg="mod">
          <ac:chgData name="Daniel Richardson" userId="b12f1a219faba2ab" providerId="LiveId" clId="{3F7A65AA-413E-477C-B246-CE461BD12EE7}" dt="2024-04-29T12:16:32.714" v="158" actId="20577"/>
          <ac:spMkLst>
            <pc:docMk/>
            <pc:sldMk cId="3436593286" sldId="267"/>
            <ac:spMk id="3" creationId="{C2200251-BFC7-4A0C-9329-7A74AA32F780}"/>
          </ac:spMkLst>
        </pc:spChg>
        <pc:spChg chg="del">
          <ac:chgData name="Daniel Richardson" userId="b12f1a219faba2ab" providerId="LiveId" clId="{3F7A65AA-413E-477C-B246-CE461BD12EE7}" dt="2024-04-29T12:16:48.765" v="159" actId="931"/>
          <ac:spMkLst>
            <pc:docMk/>
            <pc:sldMk cId="3436593286" sldId="267"/>
            <ac:spMk id="4" creationId="{8406459D-040C-A547-6D7F-64907519E570}"/>
          </ac:spMkLst>
        </pc:spChg>
        <pc:picChg chg="add mod">
          <ac:chgData name="Daniel Richardson" userId="b12f1a219faba2ab" providerId="LiveId" clId="{3F7A65AA-413E-477C-B246-CE461BD12EE7}" dt="2024-04-29T12:16:49.474" v="161" actId="962"/>
          <ac:picMkLst>
            <pc:docMk/>
            <pc:sldMk cId="3436593286" sldId="267"/>
            <ac:picMk id="6" creationId="{4EA057B3-9D09-32B3-2F8E-FC257413D453}"/>
          </ac:picMkLst>
        </pc:picChg>
      </pc:sldChg>
      <pc:sldChg chg="addSp delSp modSp mod">
        <pc:chgData name="Daniel Richardson" userId="b12f1a219faba2ab" providerId="LiveId" clId="{3F7A65AA-413E-477C-B246-CE461BD12EE7}" dt="2024-04-29T12:11:07.093" v="75" actId="20577"/>
        <pc:sldMkLst>
          <pc:docMk/>
          <pc:sldMk cId="2320480702" sldId="277"/>
        </pc:sldMkLst>
        <pc:spChg chg="del">
          <ac:chgData name="Daniel Richardson" userId="b12f1a219faba2ab" providerId="LiveId" clId="{3F7A65AA-413E-477C-B246-CE461BD12EE7}" dt="2024-04-29T12:09:15.044" v="0" actId="931"/>
          <ac:spMkLst>
            <pc:docMk/>
            <pc:sldMk cId="2320480702" sldId="277"/>
            <ac:spMk id="3" creationId="{C3762070-24E0-DD51-69ED-C635DD28748B}"/>
          </ac:spMkLst>
        </pc:spChg>
        <pc:spChg chg="mod">
          <ac:chgData name="Daniel Richardson" userId="b12f1a219faba2ab" providerId="LiveId" clId="{3F7A65AA-413E-477C-B246-CE461BD12EE7}" dt="2024-04-29T12:11:07.093" v="75" actId="20577"/>
          <ac:spMkLst>
            <pc:docMk/>
            <pc:sldMk cId="2320480702" sldId="277"/>
            <ac:spMk id="4" creationId="{027502F6-C1CD-5535-4947-5A3751C8B927}"/>
          </ac:spMkLst>
        </pc:spChg>
        <pc:picChg chg="add mod">
          <ac:chgData name="Daniel Richardson" userId="b12f1a219faba2ab" providerId="LiveId" clId="{3F7A65AA-413E-477C-B246-CE461BD12EE7}" dt="2024-04-29T12:09:15.923" v="3" actId="962"/>
          <ac:picMkLst>
            <pc:docMk/>
            <pc:sldMk cId="2320480702" sldId="277"/>
            <ac:picMk id="6" creationId="{22B2D750-A645-30F2-1AEF-BBF61C992CCA}"/>
          </ac:picMkLst>
        </pc:picChg>
      </pc:sldChg>
      <pc:sldChg chg="addSp modSp mod">
        <pc:chgData name="Daniel Richardson" userId="b12f1a219faba2ab" providerId="LiveId" clId="{3F7A65AA-413E-477C-B246-CE461BD12EE7}" dt="2024-05-10T14:50:24.203" v="165" actId="1076"/>
        <pc:sldMkLst>
          <pc:docMk/>
          <pc:sldMk cId="481528629" sldId="496"/>
        </pc:sldMkLst>
        <pc:spChg chg="mod">
          <ac:chgData name="Daniel Richardson" userId="b12f1a219faba2ab" providerId="LiveId" clId="{3F7A65AA-413E-477C-B246-CE461BD12EE7}" dt="2024-04-29T12:11:50.307" v="77"/>
          <ac:spMkLst>
            <pc:docMk/>
            <pc:sldMk cId="481528629" sldId="496"/>
            <ac:spMk id="4" creationId="{027502F6-C1CD-5535-4947-5A3751C8B927}"/>
          </ac:spMkLst>
        </pc:spChg>
        <pc:picChg chg="add mod">
          <ac:chgData name="Daniel Richardson" userId="b12f1a219faba2ab" providerId="LiveId" clId="{3F7A65AA-413E-477C-B246-CE461BD12EE7}" dt="2024-05-10T14:50:24.203" v="165" actId="1076"/>
          <ac:picMkLst>
            <pc:docMk/>
            <pc:sldMk cId="481528629" sldId="496"/>
            <ac:picMk id="5" creationId="{8B0EF658-F366-E1DD-744A-75D6702CC535}"/>
          </ac:picMkLst>
        </pc:picChg>
      </pc:sldChg>
      <pc:sldChg chg="modSp mod">
        <pc:chgData name="Daniel Richardson" userId="b12f1a219faba2ab" providerId="LiveId" clId="{3F7A65AA-413E-477C-B246-CE461BD12EE7}" dt="2024-04-29T12:12:12.949" v="83" actId="20577"/>
        <pc:sldMkLst>
          <pc:docMk/>
          <pc:sldMk cId="1949667204" sldId="535"/>
        </pc:sldMkLst>
        <pc:spChg chg="mod">
          <ac:chgData name="Daniel Richardson" userId="b12f1a219faba2ab" providerId="LiveId" clId="{3F7A65AA-413E-477C-B246-CE461BD12EE7}" dt="2024-04-29T12:12:12.949" v="83" actId="20577"/>
          <ac:spMkLst>
            <pc:docMk/>
            <pc:sldMk cId="1949667204" sldId="535"/>
            <ac:spMk id="4" creationId="{027502F6-C1CD-5535-4947-5A3751C8B927}"/>
          </ac:spMkLst>
        </pc:spChg>
      </pc:sldChg>
      <pc:sldChg chg="addSp delSp modSp mod">
        <pc:chgData name="Daniel Richardson" userId="b12f1a219faba2ab" providerId="LiveId" clId="{3F7A65AA-413E-477C-B246-CE461BD12EE7}" dt="2024-05-10T14:50:42.789" v="177" actId="1076"/>
        <pc:sldMkLst>
          <pc:docMk/>
          <pc:sldMk cId="1700065778" sldId="537"/>
        </pc:sldMkLst>
        <pc:spChg chg="del">
          <ac:chgData name="Daniel Richardson" userId="b12f1a219faba2ab" providerId="LiveId" clId="{3F7A65AA-413E-477C-B246-CE461BD12EE7}" dt="2024-05-10T14:50:34.091" v="166"/>
          <ac:spMkLst>
            <pc:docMk/>
            <pc:sldMk cId="1700065778" sldId="537"/>
            <ac:spMk id="3" creationId="{C3762070-24E0-DD51-69ED-C635DD28748B}"/>
          </ac:spMkLst>
        </pc:spChg>
        <pc:spChg chg="add mod">
          <ac:chgData name="Daniel Richardson" userId="b12f1a219faba2ab" providerId="LiveId" clId="{3F7A65AA-413E-477C-B246-CE461BD12EE7}" dt="2024-05-10T14:50:35.555" v="172" actId="478"/>
          <ac:spMkLst>
            <pc:docMk/>
            <pc:sldMk cId="1700065778" sldId="537"/>
            <ac:spMk id="10" creationId="{4C875D03-D430-6D58-7DA0-C02E122EAE06}"/>
          </ac:spMkLst>
        </pc:spChg>
        <pc:picChg chg="add del mod">
          <ac:chgData name="Daniel Richardson" userId="b12f1a219faba2ab" providerId="LiveId" clId="{3F7A65AA-413E-477C-B246-CE461BD12EE7}" dt="2024-05-10T14:50:35.555" v="172" actId="478"/>
          <ac:picMkLst>
            <pc:docMk/>
            <pc:sldMk cId="1700065778" sldId="537"/>
            <ac:picMk id="6" creationId="{43F530CB-71F0-65FF-8634-F2527EE47480}"/>
          </ac:picMkLst>
        </pc:picChg>
        <pc:picChg chg="add del mod">
          <ac:chgData name="Daniel Richardson" userId="b12f1a219faba2ab" providerId="LiveId" clId="{3F7A65AA-413E-477C-B246-CE461BD12EE7}" dt="2024-05-10T14:50:37.071" v="173" actId="478"/>
          <ac:picMkLst>
            <pc:docMk/>
            <pc:sldMk cId="1700065778" sldId="537"/>
            <ac:picMk id="8" creationId="{DB7669FC-22D4-82B5-5255-F3A5FE0A66DA}"/>
          </ac:picMkLst>
        </pc:picChg>
        <pc:picChg chg="add mod">
          <ac:chgData name="Daniel Richardson" userId="b12f1a219faba2ab" providerId="LiveId" clId="{3F7A65AA-413E-477C-B246-CE461BD12EE7}" dt="2024-05-10T14:50:42.789" v="177" actId="1076"/>
          <ac:picMkLst>
            <pc:docMk/>
            <pc:sldMk cId="1700065778" sldId="537"/>
            <ac:picMk id="11" creationId="{4D4AA1C8-C039-04F9-C8FD-8930527F49DF}"/>
          </ac:picMkLst>
        </pc:picChg>
      </pc:sldChg>
      <pc:sldChg chg="addSp delSp modSp mod">
        <pc:chgData name="Daniel Richardson" userId="b12f1a219faba2ab" providerId="LiveId" clId="{3F7A65AA-413E-477C-B246-CE461BD12EE7}" dt="2024-05-10T14:50:59.258" v="189" actId="1076"/>
        <pc:sldMkLst>
          <pc:docMk/>
          <pc:sldMk cId="2399179584" sldId="538"/>
        </pc:sldMkLst>
        <pc:spChg chg="del">
          <ac:chgData name="Daniel Richardson" userId="b12f1a219faba2ab" providerId="LiveId" clId="{3F7A65AA-413E-477C-B246-CE461BD12EE7}" dt="2024-05-10T14:50:49.041" v="178"/>
          <ac:spMkLst>
            <pc:docMk/>
            <pc:sldMk cId="2399179584" sldId="538"/>
            <ac:spMk id="3" creationId="{C3762070-24E0-DD51-69ED-C635DD28748B}"/>
          </ac:spMkLst>
        </pc:spChg>
        <pc:spChg chg="add mod">
          <ac:chgData name="Daniel Richardson" userId="b12f1a219faba2ab" providerId="LiveId" clId="{3F7A65AA-413E-477C-B246-CE461BD12EE7}" dt="2024-05-10T14:50:51.283" v="184" actId="478"/>
          <ac:spMkLst>
            <pc:docMk/>
            <pc:sldMk cId="2399179584" sldId="538"/>
            <ac:spMk id="10" creationId="{380DD7F0-C0B6-612C-A69B-8900014D2761}"/>
          </ac:spMkLst>
        </pc:spChg>
        <pc:picChg chg="add del mod">
          <ac:chgData name="Daniel Richardson" userId="b12f1a219faba2ab" providerId="LiveId" clId="{3F7A65AA-413E-477C-B246-CE461BD12EE7}" dt="2024-05-10T14:50:51.283" v="184" actId="478"/>
          <ac:picMkLst>
            <pc:docMk/>
            <pc:sldMk cId="2399179584" sldId="538"/>
            <ac:picMk id="6" creationId="{851F4837-DEC4-2B6C-A9C6-FB1CF871AD16}"/>
          </ac:picMkLst>
        </pc:picChg>
        <pc:picChg chg="add mod ord">
          <ac:chgData name="Daniel Richardson" userId="b12f1a219faba2ab" providerId="LiveId" clId="{3F7A65AA-413E-477C-B246-CE461BD12EE7}" dt="2024-05-10T14:50:59.258" v="189" actId="1076"/>
          <ac:picMkLst>
            <pc:docMk/>
            <pc:sldMk cId="2399179584" sldId="538"/>
            <ac:picMk id="8" creationId="{FA32F755-1EF0-D4FC-95B9-33E30665913C}"/>
          </ac:picMkLst>
        </pc:picChg>
      </pc:sldChg>
      <pc:sldChg chg="addSp delSp modSp mod">
        <pc:chgData name="Daniel Richardson" userId="b12f1a219faba2ab" providerId="LiveId" clId="{3F7A65AA-413E-477C-B246-CE461BD12EE7}" dt="2024-04-29T12:14:26.571" v="119"/>
        <pc:sldMkLst>
          <pc:docMk/>
          <pc:sldMk cId="2096656921" sldId="549"/>
        </pc:sldMkLst>
        <pc:spChg chg="del">
          <ac:chgData name="Daniel Richardson" userId="b12f1a219faba2ab" providerId="LiveId" clId="{3F7A65AA-413E-477C-B246-CE461BD12EE7}" dt="2024-04-29T12:13:46.214" v="101"/>
          <ac:spMkLst>
            <pc:docMk/>
            <pc:sldMk cId="2096656921" sldId="549"/>
            <ac:spMk id="3" creationId="{C3762070-24E0-DD51-69ED-C635DD28748B}"/>
          </ac:spMkLst>
        </pc:spChg>
        <pc:spChg chg="mod">
          <ac:chgData name="Daniel Richardson" userId="b12f1a219faba2ab" providerId="LiveId" clId="{3F7A65AA-413E-477C-B246-CE461BD12EE7}" dt="2024-04-29T12:14:26.571" v="119"/>
          <ac:spMkLst>
            <pc:docMk/>
            <pc:sldMk cId="2096656921" sldId="549"/>
            <ac:spMk id="4" creationId="{027502F6-C1CD-5535-4947-5A3751C8B927}"/>
          </ac:spMkLst>
        </pc:spChg>
        <pc:spChg chg="add mod">
          <ac:chgData name="Daniel Richardson" userId="b12f1a219faba2ab" providerId="LiveId" clId="{3F7A65AA-413E-477C-B246-CE461BD12EE7}" dt="2024-04-29T12:13:51.355" v="108" actId="478"/>
          <ac:spMkLst>
            <pc:docMk/>
            <pc:sldMk cId="2096656921" sldId="549"/>
            <ac:spMk id="10" creationId="{CA30066F-29DD-125C-2134-DFFE4482E544}"/>
          </ac:spMkLst>
        </pc:spChg>
        <pc:picChg chg="add del mod">
          <ac:chgData name="Daniel Richardson" userId="b12f1a219faba2ab" providerId="LiveId" clId="{3F7A65AA-413E-477C-B246-CE461BD12EE7}" dt="2024-04-29T12:13:51.355" v="108" actId="478"/>
          <ac:picMkLst>
            <pc:docMk/>
            <pc:sldMk cId="2096656921" sldId="549"/>
            <ac:picMk id="6" creationId="{DC6DBAA9-F270-4A95-43C9-707AF6D8D266}"/>
          </ac:picMkLst>
        </pc:picChg>
        <pc:picChg chg="add del mod">
          <ac:chgData name="Daniel Richardson" userId="b12f1a219faba2ab" providerId="LiveId" clId="{3F7A65AA-413E-477C-B246-CE461BD12EE7}" dt="2024-04-29T12:14:19.336" v="112" actId="478"/>
          <ac:picMkLst>
            <pc:docMk/>
            <pc:sldMk cId="2096656921" sldId="549"/>
            <ac:picMk id="8" creationId="{965216A5-38A7-A6CA-4CCF-E0C351093784}"/>
          </ac:picMkLst>
        </pc:picChg>
      </pc:sldChg>
      <pc:sldChg chg="modSp del mod">
        <pc:chgData name="Daniel Richardson" userId="b12f1a219faba2ab" providerId="LiveId" clId="{3F7A65AA-413E-477C-B246-CE461BD12EE7}" dt="2024-04-29T12:15:06.648" v="138" actId="47"/>
        <pc:sldMkLst>
          <pc:docMk/>
          <pc:sldMk cId="1440856474" sldId="550"/>
        </pc:sldMkLst>
        <pc:spChg chg="mod">
          <ac:chgData name="Daniel Richardson" userId="b12f1a219faba2ab" providerId="LiveId" clId="{3F7A65AA-413E-477C-B246-CE461BD12EE7}" dt="2024-04-29T12:14:25.248" v="118" actId="21"/>
          <ac:spMkLst>
            <pc:docMk/>
            <pc:sldMk cId="1440856474" sldId="550"/>
            <ac:spMk id="4" creationId="{027502F6-C1CD-5535-4947-5A3751C8B927}"/>
          </ac:spMkLst>
        </pc:spChg>
      </pc:sldChg>
      <pc:sldChg chg="modSp mod">
        <pc:chgData name="Daniel Richardson" userId="b12f1a219faba2ab" providerId="LiveId" clId="{3F7A65AA-413E-477C-B246-CE461BD12EE7}" dt="2024-04-29T12:15:55.819" v="148" actId="20577"/>
        <pc:sldMkLst>
          <pc:docMk/>
          <pc:sldMk cId="4094458806" sldId="551"/>
        </pc:sldMkLst>
        <pc:spChg chg="mod">
          <ac:chgData name="Daniel Richardson" userId="b12f1a219faba2ab" providerId="LiveId" clId="{3F7A65AA-413E-477C-B246-CE461BD12EE7}" dt="2024-04-29T12:15:55.819" v="148" actId="20577"/>
          <ac:spMkLst>
            <pc:docMk/>
            <pc:sldMk cId="4094458806" sldId="551"/>
            <ac:spMk id="4" creationId="{027502F6-C1CD-5535-4947-5A3751C8B927}"/>
          </ac:spMkLst>
        </pc:spChg>
      </pc:sldChg>
      <pc:sldChg chg="modSp del mod">
        <pc:chgData name="Daniel Richardson" userId="b12f1a219faba2ab" providerId="LiveId" clId="{3F7A65AA-413E-477C-B246-CE461BD12EE7}" dt="2024-04-29T12:16:05.611" v="149" actId="47"/>
        <pc:sldMkLst>
          <pc:docMk/>
          <pc:sldMk cId="2745616273" sldId="552"/>
        </pc:sldMkLst>
        <pc:spChg chg="mod">
          <ac:chgData name="Daniel Richardson" userId="b12f1a219faba2ab" providerId="LiveId" clId="{3F7A65AA-413E-477C-B246-CE461BD12EE7}" dt="2024-04-29T12:15:39.262" v="139" actId="21"/>
          <ac:spMkLst>
            <pc:docMk/>
            <pc:sldMk cId="2745616273" sldId="552"/>
            <ac:spMk id="4" creationId="{027502F6-C1CD-5535-4947-5A3751C8B927}"/>
          </ac:spMkLst>
        </pc:spChg>
      </pc:sldChg>
      <pc:sldChg chg="modSp mod">
        <pc:chgData name="Daniel Richardson" userId="b12f1a219faba2ab" providerId="LiveId" clId="{3F7A65AA-413E-477C-B246-CE461BD12EE7}" dt="2024-04-29T12:12:46.236" v="97" actId="20577"/>
        <pc:sldMkLst>
          <pc:docMk/>
          <pc:sldMk cId="304747529" sldId="553"/>
        </pc:sldMkLst>
        <pc:spChg chg="mod">
          <ac:chgData name="Daniel Richardson" userId="b12f1a219faba2ab" providerId="LiveId" clId="{3F7A65AA-413E-477C-B246-CE461BD12EE7}" dt="2024-04-29T12:12:46.236" v="97" actId="20577"/>
          <ac:spMkLst>
            <pc:docMk/>
            <pc:sldMk cId="304747529" sldId="553"/>
            <ac:spMk id="4" creationId="{027502F6-C1CD-5535-4947-5A3751C8B927}"/>
          </ac:spMkLst>
        </pc:spChg>
      </pc:sldChg>
      <pc:sldChg chg="modSp add mod">
        <pc:chgData name="Daniel Richardson" userId="b12f1a219faba2ab" providerId="LiveId" clId="{3F7A65AA-413E-477C-B246-CE461BD12EE7}" dt="2024-04-29T12:14:54.386" v="137" actId="1036"/>
        <pc:sldMkLst>
          <pc:docMk/>
          <pc:sldMk cId="1229181501" sldId="554"/>
        </pc:sldMkLst>
        <pc:spChg chg="mod">
          <ac:chgData name="Daniel Richardson" userId="b12f1a219faba2ab" providerId="LiveId" clId="{3F7A65AA-413E-477C-B246-CE461BD12EE7}" dt="2024-04-29T12:14:51.763" v="128" actId="20577"/>
          <ac:spMkLst>
            <pc:docMk/>
            <pc:sldMk cId="1229181501" sldId="554"/>
            <ac:spMk id="4" creationId="{027502F6-C1CD-5535-4947-5A3751C8B927}"/>
          </ac:spMkLst>
        </pc:spChg>
        <pc:picChg chg="mod">
          <ac:chgData name="Daniel Richardson" userId="b12f1a219faba2ab" providerId="LiveId" clId="{3F7A65AA-413E-477C-B246-CE461BD12EE7}" dt="2024-04-29T12:14:54.386" v="137" actId="1036"/>
          <ac:picMkLst>
            <pc:docMk/>
            <pc:sldMk cId="1229181501" sldId="554"/>
            <ac:picMk id="8" creationId="{965216A5-38A7-A6CA-4CCF-E0C351093784}"/>
          </ac:picMkLst>
        </pc:picChg>
      </pc:sldChg>
    </pc:docChg>
  </pc:docChgLst>
  <pc:docChgLst>
    <pc:chgData name="Daniel Richardson" userId="b12f1a219faba2ab" providerId="LiveId" clId="{076BC454-B0FE-4CC4-B5A8-90E802176D0E}"/>
    <pc:docChg chg="undo custSel addSld delSld modSld">
      <pc:chgData name="Daniel Richardson" userId="b12f1a219faba2ab" providerId="LiveId" clId="{076BC454-B0FE-4CC4-B5A8-90E802176D0E}" dt="2024-06-10T10:37:57.573" v="444" actId="6549"/>
      <pc:docMkLst>
        <pc:docMk/>
      </pc:docMkLst>
      <pc:sldChg chg="modSp mod">
        <pc:chgData name="Daniel Richardson" userId="b12f1a219faba2ab" providerId="LiveId" clId="{076BC454-B0FE-4CC4-B5A8-90E802176D0E}" dt="2024-06-10T10:37:57.573" v="444" actId="6549"/>
        <pc:sldMkLst>
          <pc:docMk/>
          <pc:sldMk cId="3436593286" sldId="267"/>
        </pc:sldMkLst>
        <pc:spChg chg="mod">
          <ac:chgData name="Daniel Richardson" userId="b12f1a219faba2ab" providerId="LiveId" clId="{076BC454-B0FE-4CC4-B5A8-90E802176D0E}" dt="2024-06-10T10:37:57.573" v="444" actId="6549"/>
          <ac:spMkLst>
            <pc:docMk/>
            <pc:sldMk cId="3436593286" sldId="267"/>
            <ac:spMk id="3" creationId="{C2200251-BFC7-4A0C-9329-7A74AA32F780}"/>
          </ac:spMkLst>
        </pc:spChg>
      </pc:sldChg>
      <pc:sldChg chg="modSp mod">
        <pc:chgData name="Daniel Richardson" userId="b12f1a219faba2ab" providerId="LiveId" clId="{076BC454-B0FE-4CC4-B5A8-90E802176D0E}" dt="2024-06-10T10:29:40.185" v="8" actId="20577"/>
        <pc:sldMkLst>
          <pc:docMk/>
          <pc:sldMk cId="2320480702" sldId="277"/>
        </pc:sldMkLst>
        <pc:spChg chg="mod">
          <ac:chgData name="Daniel Richardson" userId="b12f1a219faba2ab" providerId="LiveId" clId="{076BC454-B0FE-4CC4-B5A8-90E802176D0E}" dt="2024-06-10T10:29:40.185" v="8" actId="20577"/>
          <ac:spMkLst>
            <pc:docMk/>
            <pc:sldMk cId="2320480702" sldId="277"/>
            <ac:spMk id="4" creationId="{027502F6-C1CD-5535-4947-5A3751C8B927}"/>
          </ac:spMkLst>
        </pc:spChg>
      </pc:sldChg>
      <pc:sldChg chg="modSp mod">
        <pc:chgData name="Daniel Richardson" userId="b12f1a219faba2ab" providerId="LiveId" clId="{076BC454-B0FE-4CC4-B5A8-90E802176D0E}" dt="2024-06-10T10:30:22.459" v="21" actId="12"/>
        <pc:sldMkLst>
          <pc:docMk/>
          <pc:sldMk cId="481528629" sldId="496"/>
        </pc:sldMkLst>
        <pc:spChg chg="mod">
          <ac:chgData name="Daniel Richardson" userId="b12f1a219faba2ab" providerId="LiveId" clId="{076BC454-B0FE-4CC4-B5A8-90E802176D0E}" dt="2024-06-10T10:29:47.690" v="9"/>
          <ac:spMkLst>
            <pc:docMk/>
            <pc:sldMk cId="481528629" sldId="496"/>
            <ac:spMk id="2" creationId="{3ED26E23-89F1-AD50-BA39-B57FE0701A56}"/>
          </ac:spMkLst>
        </pc:spChg>
        <pc:spChg chg="mod">
          <ac:chgData name="Daniel Richardson" userId="b12f1a219faba2ab" providerId="LiveId" clId="{076BC454-B0FE-4CC4-B5A8-90E802176D0E}" dt="2024-06-10T10:30:22.459" v="21" actId="12"/>
          <ac:spMkLst>
            <pc:docMk/>
            <pc:sldMk cId="481528629" sldId="496"/>
            <ac:spMk id="4" creationId="{027502F6-C1CD-5535-4947-5A3751C8B927}"/>
          </ac:spMkLst>
        </pc:spChg>
        <pc:picChg chg="mod">
          <ac:chgData name="Daniel Richardson" userId="b12f1a219faba2ab" providerId="LiveId" clId="{076BC454-B0FE-4CC4-B5A8-90E802176D0E}" dt="2024-06-10T10:29:53.478" v="10" actId="14826"/>
          <ac:picMkLst>
            <pc:docMk/>
            <pc:sldMk cId="481528629" sldId="496"/>
            <ac:picMk id="6" creationId="{63B5FE75-5B35-719D-4E61-FE0E280C11A4}"/>
          </ac:picMkLst>
        </pc:picChg>
      </pc:sldChg>
      <pc:sldChg chg="modSp mod">
        <pc:chgData name="Daniel Richardson" userId="b12f1a219faba2ab" providerId="LiveId" clId="{076BC454-B0FE-4CC4-B5A8-90E802176D0E}" dt="2024-06-10T10:31:54.162" v="76" actId="20577"/>
        <pc:sldMkLst>
          <pc:docMk/>
          <pc:sldMk cId="1949667204" sldId="535"/>
        </pc:sldMkLst>
        <pc:spChg chg="mod">
          <ac:chgData name="Daniel Richardson" userId="b12f1a219faba2ab" providerId="LiveId" clId="{076BC454-B0FE-4CC4-B5A8-90E802176D0E}" dt="2024-06-10T10:30:29.185" v="22"/>
          <ac:spMkLst>
            <pc:docMk/>
            <pc:sldMk cId="1949667204" sldId="535"/>
            <ac:spMk id="2" creationId="{3ED26E23-89F1-AD50-BA39-B57FE0701A56}"/>
          </ac:spMkLst>
        </pc:spChg>
        <pc:spChg chg="mod">
          <ac:chgData name="Daniel Richardson" userId="b12f1a219faba2ab" providerId="LiveId" clId="{076BC454-B0FE-4CC4-B5A8-90E802176D0E}" dt="2024-06-10T10:31:54.162" v="76" actId="20577"/>
          <ac:spMkLst>
            <pc:docMk/>
            <pc:sldMk cId="1949667204" sldId="535"/>
            <ac:spMk id="4" creationId="{027502F6-C1CD-5535-4947-5A3751C8B927}"/>
          </ac:spMkLst>
        </pc:spChg>
      </pc:sldChg>
      <pc:sldChg chg="modSp mod">
        <pc:chgData name="Daniel Richardson" userId="b12f1a219faba2ab" providerId="LiveId" clId="{076BC454-B0FE-4CC4-B5A8-90E802176D0E}" dt="2024-06-10T10:32:34.399" v="89" actId="20577"/>
        <pc:sldMkLst>
          <pc:docMk/>
          <pc:sldMk cId="2160702496" sldId="536"/>
        </pc:sldMkLst>
        <pc:spChg chg="mod">
          <ac:chgData name="Daniel Richardson" userId="b12f1a219faba2ab" providerId="LiveId" clId="{076BC454-B0FE-4CC4-B5A8-90E802176D0E}" dt="2024-06-10T10:32:12.655" v="81" actId="20577"/>
          <ac:spMkLst>
            <pc:docMk/>
            <pc:sldMk cId="2160702496" sldId="536"/>
            <ac:spMk id="2" creationId="{3ED26E23-89F1-AD50-BA39-B57FE0701A56}"/>
          </ac:spMkLst>
        </pc:spChg>
        <pc:spChg chg="mod">
          <ac:chgData name="Daniel Richardson" userId="b12f1a219faba2ab" providerId="LiveId" clId="{076BC454-B0FE-4CC4-B5A8-90E802176D0E}" dt="2024-06-10T10:32:34.399" v="89" actId="20577"/>
          <ac:spMkLst>
            <pc:docMk/>
            <pc:sldMk cId="2160702496" sldId="536"/>
            <ac:spMk id="4" creationId="{027502F6-C1CD-5535-4947-5A3751C8B927}"/>
          </ac:spMkLst>
        </pc:spChg>
        <pc:picChg chg="mod">
          <ac:chgData name="Daniel Richardson" userId="b12f1a219faba2ab" providerId="LiveId" clId="{076BC454-B0FE-4CC4-B5A8-90E802176D0E}" dt="2024-06-10T10:32:17.279" v="82" actId="14826"/>
          <ac:picMkLst>
            <pc:docMk/>
            <pc:sldMk cId="2160702496" sldId="536"/>
            <ac:picMk id="6" creationId="{4E462217-1CCB-549B-BBE1-CBD70AE67407}"/>
          </ac:picMkLst>
        </pc:picChg>
      </pc:sldChg>
      <pc:sldChg chg="del">
        <pc:chgData name="Daniel Richardson" userId="b12f1a219faba2ab" providerId="LiveId" clId="{076BC454-B0FE-4CC4-B5A8-90E802176D0E}" dt="2024-06-10T10:32:37.940" v="90" actId="47"/>
        <pc:sldMkLst>
          <pc:docMk/>
          <pc:sldMk cId="1700065778" sldId="537"/>
        </pc:sldMkLst>
      </pc:sldChg>
      <pc:sldChg chg="delSp modSp mod">
        <pc:chgData name="Daniel Richardson" userId="b12f1a219faba2ab" providerId="LiveId" clId="{076BC454-B0FE-4CC4-B5A8-90E802176D0E}" dt="2024-06-10T10:37:32.042" v="434" actId="20577"/>
        <pc:sldMkLst>
          <pc:docMk/>
          <pc:sldMk cId="2399179584" sldId="538"/>
        </pc:sldMkLst>
        <pc:spChg chg="mod">
          <ac:chgData name="Daniel Richardson" userId="b12f1a219faba2ab" providerId="LiveId" clId="{076BC454-B0FE-4CC4-B5A8-90E802176D0E}" dt="2024-06-10T10:35:54.663" v="216" actId="20577"/>
          <ac:spMkLst>
            <pc:docMk/>
            <pc:sldMk cId="2399179584" sldId="538"/>
            <ac:spMk id="2" creationId="{3ED26E23-89F1-AD50-BA39-B57FE0701A56}"/>
          </ac:spMkLst>
        </pc:spChg>
        <pc:spChg chg="mod">
          <ac:chgData name="Daniel Richardson" userId="b12f1a219faba2ab" providerId="LiveId" clId="{076BC454-B0FE-4CC4-B5A8-90E802176D0E}" dt="2024-06-10T10:37:32.042" v="434" actId="20577"/>
          <ac:spMkLst>
            <pc:docMk/>
            <pc:sldMk cId="2399179584" sldId="538"/>
            <ac:spMk id="4" creationId="{027502F6-C1CD-5535-4947-5A3751C8B927}"/>
          </ac:spMkLst>
        </pc:spChg>
        <pc:graphicFrameChg chg="del">
          <ac:chgData name="Daniel Richardson" userId="b12f1a219faba2ab" providerId="LiveId" clId="{076BC454-B0FE-4CC4-B5A8-90E802176D0E}" dt="2024-06-10T10:36:02.113" v="218" actId="478"/>
          <ac:graphicFrameMkLst>
            <pc:docMk/>
            <pc:sldMk cId="2399179584" sldId="538"/>
            <ac:graphicFrameMk id="3" creationId="{4D77C473-E62E-A1D6-B1A8-FF2F27988E2E}"/>
          </ac:graphicFrameMkLst>
        </pc:graphicFrameChg>
        <pc:picChg chg="mod">
          <ac:chgData name="Daniel Richardson" userId="b12f1a219faba2ab" providerId="LiveId" clId="{076BC454-B0FE-4CC4-B5A8-90E802176D0E}" dt="2024-06-10T10:36:00.565" v="217" actId="14826"/>
          <ac:picMkLst>
            <pc:docMk/>
            <pc:sldMk cId="2399179584" sldId="538"/>
            <ac:picMk id="5" creationId="{6A34F9EB-8E97-2A37-09BD-2B3C8DA1A309}"/>
          </ac:picMkLst>
        </pc:picChg>
      </pc:sldChg>
      <pc:sldChg chg="addSp delSp modSp mod">
        <pc:chgData name="Daniel Richardson" userId="b12f1a219faba2ab" providerId="LiveId" clId="{076BC454-B0FE-4CC4-B5A8-90E802176D0E}" dt="2024-06-10T10:34:19.937" v="166" actId="22"/>
        <pc:sldMkLst>
          <pc:docMk/>
          <pc:sldMk cId="2096656921" sldId="549"/>
        </pc:sldMkLst>
        <pc:spChg chg="mod">
          <ac:chgData name="Daniel Richardson" userId="b12f1a219faba2ab" providerId="LiveId" clId="{076BC454-B0FE-4CC4-B5A8-90E802176D0E}" dt="2024-06-10T10:32:52.096" v="101" actId="20577"/>
          <ac:spMkLst>
            <pc:docMk/>
            <pc:sldMk cId="2096656921" sldId="549"/>
            <ac:spMk id="2" creationId="{3ED26E23-89F1-AD50-BA39-B57FE0701A56}"/>
          </ac:spMkLst>
        </pc:spChg>
        <pc:spChg chg="mod">
          <ac:chgData name="Daniel Richardson" userId="b12f1a219faba2ab" providerId="LiveId" clId="{076BC454-B0FE-4CC4-B5A8-90E802176D0E}" dt="2024-06-10T10:33:58.811" v="164" actId="20577"/>
          <ac:spMkLst>
            <pc:docMk/>
            <pc:sldMk cId="2096656921" sldId="549"/>
            <ac:spMk id="4" creationId="{027502F6-C1CD-5535-4947-5A3751C8B927}"/>
          </ac:spMkLst>
        </pc:spChg>
        <pc:spChg chg="add del">
          <ac:chgData name="Daniel Richardson" userId="b12f1a219faba2ab" providerId="LiveId" clId="{076BC454-B0FE-4CC4-B5A8-90E802176D0E}" dt="2024-06-10T10:34:19.937" v="166" actId="22"/>
          <ac:spMkLst>
            <pc:docMk/>
            <pc:sldMk cId="2096656921" sldId="549"/>
            <ac:spMk id="5" creationId="{56B89C25-91FB-26D1-A89C-8DC2A27550A0}"/>
          </ac:spMkLst>
        </pc:spChg>
      </pc:sldChg>
      <pc:sldChg chg="del">
        <pc:chgData name="Daniel Richardson" userId="b12f1a219faba2ab" providerId="LiveId" clId="{076BC454-B0FE-4CC4-B5A8-90E802176D0E}" dt="2024-06-10T10:37:39.023" v="435" actId="47"/>
        <pc:sldMkLst>
          <pc:docMk/>
          <pc:sldMk cId="4094458806" sldId="551"/>
        </pc:sldMkLst>
      </pc:sldChg>
      <pc:sldChg chg="del">
        <pc:chgData name="Daniel Richardson" userId="b12f1a219faba2ab" providerId="LiveId" clId="{076BC454-B0FE-4CC4-B5A8-90E802176D0E}" dt="2024-06-10T10:32:02.224" v="77" actId="47"/>
        <pc:sldMkLst>
          <pc:docMk/>
          <pc:sldMk cId="304747529" sldId="553"/>
        </pc:sldMkLst>
      </pc:sldChg>
      <pc:sldChg chg="del">
        <pc:chgData name="Daniel Richardson" userId="b12f1a219faba2ab" providerId="LiveId" clId="{076BC454-B0FE-4CC4-B5A8-90E802176D0E}" dt="2024-06-10T10:35:43.807" v="213" actId="47"/>
        <pc:sldMkLst>
          <pc:docMk/>
          <pc:sldMk cId="1229181501" sldId="554"/>
        </pc:sldMkLst>
      </pc:sldChg>
      <pc:sldChg chg="del">
        <pc:chgData name="Daniel Richardson" userId="b12f1a219faba2ab" providerId="LiveId" clId="{076BC454-B0FE-4CC4-B5A8-90E802176D0E}" dt="2024-06-10T10:37:39.023" v="435" actId="47"/>
        <pc:sldMkLst>
          <pc:docMk/>
          <pc:sldMk cId="3947887565" sldId="555"/>
        </pc:sldMkLst>
      </pc:sldChg>
      <pc:sldChg chg="delSp modSp add mod">
        <pc:chgData name="Daniel Richardson" userId="b12f1a219faba2ab" providerId="LiveId" clId="{076BC454-B0FE-4CC4-B5A8-90E802176D0E}" dt="2024-06-10T10:35:31.843" v="212" actId="20577"/>
        <pc:sldMkLst>
          <pc:docMk/>
          <pc:sldMk cId="3562513644" sldId="556"/>
        </pc:sldMkLst>
        <pc:spChg chg="mod">
          <ac:chgData name="Daniel Richardson" userId="b12f1a219faba2ab" providerId="LiveId" clId="{076BC454-B0FE-4CC4-B5A8-90E802176D0E}" dt="2024-06-10T10:35:31.843" v="212" actId="20577"/>
          <ac:spMkLst>
            <pc:docMk/>
            <pc:sldMk cId="3562513644" sldId="556"/>
            <ac:spMk id="4" creationId="{027502F6-C1CD-5535-4947-5A3751C8B927}"/>
          </ac:spMkLst>
        </pc:spChg>
        <pc:picChg chg="del">
          <ac:chgData name="Daniel Richardson" userId="b12f1a219faba2ab" providerId="LiveId" clId="{076BC454-B0FE-4CC4-B5A8-90E802176D0E}" dt="2024-06-10T10:34:23.351" v="168" actId="478"/>
          <ac:picMkLst>
            <pc:docMk/>
            <pc:sldMk cId="3562513644" sldId="556"/>
            <ac:picMk id="8" creationId="{FA32F755-1EF0-D4FC-95B9-33E30665913C}"/>
          </ac:picMkLst>
        </pc:picChg>
      </pc:sldChg>
    </pc:docChg>
  </pc:docChgLst>
  <pc:docChgLst>
    <pc:chgData name="Daniel Richardson" userId="b12f1a219faba2ab" providerId="LiveId" clId="{3115F87C-3BD9-4130-A810-DA4035560AB5}"/>
    <pc:docChg chg="addSld modSld">
      <pc:chgData name="Daniel Richardson" userId="b12f1a219faba2ab" providerId="LiveId" clId="{3115F87C-3BD9-4130-A810-DA4035560AB5}" dt="2024-08-03T13:33:04.224" v="23"/>
      <pc:docMkLst>
        <pc:docMk/>
      </pc:docMkLst>
      <pc:sldChg chg="modSp">
        <pc:chgData name="Daniel Richardson" userId="b12f1a219faba2ab" providerId="LiveId" clId="{3115F87C-3BD9-4130-A810-DA4035560AB5}" dt="2024-08-03T13:29:13.700" v="0"/>
        <pc:sldMkLst>
          <pc:docMk/>
          <pc:sldMk cId="3436593286" sldId="267"/>
        </pc:sldMkLst>
        <pc:spChg chg="mod">
          <ac:chgData name="Daniel Richardson" userId="b12f1a219faba2ab" providerId="LiveId" clId="{3115F87C-3BD9-4130-A810-DA4035560AB5}" dt="2024-08-03T13:29:13.700" v="0"/>
          <ac:spMkLst>
            <pc:docMk/>
            <pc:sldMk cId="3436593286" sldId="267"/>
            <ac:spMk id="2" creationId="{4C26B46D-8F90-426C-8C74-18566683FF70}"/>
          </ac:spMkLst>
        </pc:spChg>
        <pc:spChg chg="mod">
          <ac:chgData name="Daniel Richardson" userId="b12f1a219faba2ab" providerId="LiveId" clId="{3115F87C-3BD9-4130-A810-DA4035560AB5}" dt="2024-08-03T13:29:13.700" v="0"/>
          <ac:spMkLst>
            <pc:docMk/>
            <pc:sldMk cId="3436593286" sldId="267"/>
            <ac:spMk id="3" creationId="{C2200251-BFC7-4A0C-9329-7A74AA32F780}"/>
          </ac:spMkLst>
        </pc:spChg>
        <pc:picChg chg="mod">
          <ac:chgData name="Daniel Richardson" userId="b12f1a219faba2ab" providerId="LiveId" clId="{3115F87C-3BD9-4130-A810-DA4035560AB5}" dt="2024-08-03T13:29:13.700" v="0"/>
          <ac:picMkLst>
            <pc:docMk/>
            <pc:sldMk cId="3436593286" sldId="267"/>
            <ac:picMk id="6" creationId="{4EA057B3-9D09-32B3-2F8E-FC257413D453}"/>
          </ac:picMkLst>
        </pc:picChg>
      </pc:sldChg>
      <pc:sldChg chg="modSp">
        <pc:chgData name="Daniel Richardson" userId="b12f1a219faba2ab" providerId="LiveId" clId="{3115F87C-3BD9-4130-A810-DA4035560AB5}" dt="2024-08-03T13:29:13.700" v="0"/>
        <pc:sldMkLst>
          <pc:docMk/>
          <pc:sldMk cId="2320480702" sldId="277"/>
        </pc:sldMkLst>
        <pc:spChg chg="mod">
          <ac:chgData name="Daniel Richardson" userId="b12f1a219faba2ab" providerId="LiveId" clId="{3115F87C-3BD9-4130-A810-DA4035560AB5}" dt="2024-08-03T13:29:13.700" v="0"/>
          <ac:spMkLst>
            <pc:docMk/>
            <pc:sldMk cId="2320480702" sldId="277"/>
            <ac:spMk id="2" creationId="{3ED26E23-89F1-AD50-BA39-B57FE0701A56}"/>
          </ac:spMkLst>
        </pc:spChg>
        <pc:spChg chg="mod">
          <ac:chgData name="Daniel Richardson" userId="b12f1a219faba2ab" providerId="LiveId" clId="{3115F87C-3BD9-4130-A810-DA4035560AB5}" dt="2024-08-03T13:29:13.700" v="0"/>
          <ac:spMkLst>
            <pc:docMk/>
            <pc:sldMk cId="2320480702" sldId="277"/>
            <ac:spMk id="4" creationId="{027502F6-C1CD-5535-4947-5A3751C8B927}"/>
          </ac:spMkLst>
        </pc:spChg>
        <pc:picChg chg="mod">
          <ac:chgData name="Daniel Richardson" userId="b12f1a219faba2ab" providerId="LiveId" clId="{3115F87C-3BD9-4130-A810-DA4035560AB5}" dt="2024-08-03T13:29:13.700" v="0"/>
          <ac:picMkLst>
            <pc:docMk/>
            <pc:sldMk cId="2320480702" sldId="277"/>
            <ac:picMk id="6" creationId="{22B2D750-A645-30F2-1AEF-BBF61C992CCA}"/>
          </ac:picMkLst>
        </pc:picChg>
      </pc:sldChg>
      <pc:sldChg chg="modSp">
        <pc:chgData name="Daniel Richardson" userId="b12f1a219faba2ab" providerId="LiveId" clId="{3115F87C-3BD9-4130-A810-DA4035560AB5}" dt="2024-08-03T13:29:13.700" v="0"/>
        <pc:sldMkLst>
          <pc:docMk/>
          <pc:sldMk cId="481528629" sldId="496"/>
        </pc:sldMkLst>
        <pc:spChg chg="mod">
          <ac:chgData name="Daniel Richardson" userId="b12f1a219faba2ab" providerId="LiveId" clId="{3115F87C-3BD9-4130-A810-DA4035560AB5}" dt="2024-08-03T13:29:13.700" v="0"/>
          <ac:spMkLst>
            <pc:docMk/>
            <pc:sldMk cId="481528629" sldId="496"/>
            <ac:spMk id="2" creationId="{3ED26E23-89F1-AD50-BA39-B57FE0701A56}"/>
          </ac:spMkLst>
        </pc:spChg>
        <pc:spChg chg="mod">
          <ac:chgData name="Daniel Richardson" userId="b12f1a219faba2ab" providerId="LiveId" clId="{3115F87C-3BD9-4130-A810-DA4035560AB5}" dt="2024-08-03T13:29:13.700" v="0"/>
          <ac:spMkLst>
            <pc:docMk/>
            <pc:sldMk cId="481528629" sldId="496"/>
            <ac:spMk id="4" creationId="{027502F6-C1CD-5535-4947-5A3751C8B927}"/>
          </ac:spMkLst>
        </pc:spChg>
        <pc:picChg chg="mod">
          <ac:chgData name="Daniel Richardson" userId="b12f1a219faba2ab" providerId="LiveId" clId="{3115F87C-3BD9-4130-A810-DA4035560AB5}" dt="2024-08-03T13:29:13.700" v="0"/>
          <ac:picMkLst>
            <pc:docMk/>
            <pc:sldMk cId="481528629" sldId="496"/>
            <ac:picMk id="7" creationId="{0362093F-3451-E32A-D495-CD30D7999A48}"/>
          </ac:picMkLst>
        </pc:picChg>
      </pc:sldChg>
      <pc:sldChg chg="modSp">
        <pc:chgData name="Daniel Richardson" userId="b12f1a219faba2ab" providerId="LiveId" clId="{3115F87C-3BD9-4130-A810-DA4035560AB5}" dt="2024-08-03T13:29:13.700" v="0"/>
        <pc:sldMkLst>
          <pc:docMk/>
          <pc:sldMk cId="1949667204" sldId="535"/>
        </pc:sldMkLst>
        <pc:spChg chg="mod">
          <ac:chgData name="Daniel Richardson" userId="b12f1a219faba2ab" providerId="LiveId" clId="{3115F87C-3BD9-4130-A810-DA4035560AB5}" dt="2024-08-03T13:29:13.700" v="0"/>
          <ac:spMkLst>
            <pc:docMk/>
            <pc:sldMk cId="1949667204" sldId="535"/>
            <ac:spMk id="2" creationId="{3ED26E23-89F1-AD50-BA39-B57FE0701A56}"/>
          </ac:spMkLst>
        </pc:spChg>
        <pc:spChg chg="mod">
          <ac:chgData name="Daniel Richardson" userId="b12f1a219faba2ab" providerId="LiveId" clId="{3115F87C-3BD9-4130-A810-DA4035560AB5}" dt="2024-08-03T13:29:13.700" v="0"/>
          <ac:spMkLst>
            <pc:docMk/>
            <pc:sldMk cId="1949667204" sldId="535"/>
            <ac:spMk id="4" creationId="{027502F6-C1CD-5535-4947-5A3751C8B927}"/>
          </ac:spMkLst>
        </pc:spChg>
        <pc:picChg chg="mod">
          <ac:chgData name="Daniel Richardson" userId="b12f1a219faba2ab" providerId="LiveId" clId="{3115F87C-3BD9-4130-A810-DA4035560AB5}" dt="2024-08-03T13:29:13.700" v="0"/>
          <ac:picMkLst>
            <pc:docMk/>
            <pc:sldMk cId="1949667204" sldId="535"/>
            <ac:picMk id="6" creationId="{5B3E7CFB-5815-52CF-3876-75AB2170AA16}"/>
          </ac:picMkLst>
        </pc:picChg>
      </pc:sldChg>
      <pc:sldChg chg="modSp">
        <pc:chgData name="Daniel Richardson" userId="b12f1a219faba2ab" providerId="LiveId" clId="{3115F87C-3BD9-4130-A810-DA4035560AB5}" dt="2024-08-03T13:29:13.700" v="0"/>
        <pc:sldMkLst>
          <pc:docMk/>
          <pc:sldMk cId="2160702496" sldId="536"/>
        </pc:sldMkLst>
        <pc:spChg chg="mod">
          <ac:chgData name="Daniel Richardson" userId="b12f1a219faba2ab" providerId="LiveId" clId="{3115F87C-3BD9-4130-A810-DA4035560AB5}" dt="2024-08-03T13:29:13.700" v="0"/>
          <ac:spMkLst>
            <pc:docMk/>
            <pc:sldMk cId="2160702496" sldId="536"/>
            <ac:spMk id="2" creationId="{3ED26E23-89F1-AD50-BA39-B57FE0701A56}"/>
          </ac:spMkLst>
        </pc:spChg>
        <pc:spChg chg="mod">
          <ac:chgData name="Daniel Richardson" userId="b12f1a219faba2ab" providerId="LiveId" clId="{3115F87C-3BD9-4130-A810-DA4035560AB5}" dt="2024-08-03T13:29:13.700" v="0"/>
          <ac:spMkLst>
            <pc:docMk/>
            <pc:sldMk cId="2160702496" sldId="536"/>
            <ac:spMk id="4" creationId="{027502F6-C1CD-5535-4947-5A3751C8B927}"/>
          </ac:spMkLst>
        </pc:spChg>
        <pc:picChg chg="mod">
          <ac:chgData name="Daniel Richardson" userId="b12f1a219faba2ab" providerId="LiveId" clId="{3115F87C-3BD9-4130-A810-DA4035560AB5}" dt="2024-08-03T13:29:13.700" v="0"/>
          <ac:picMkLst>
            <pc:docMk/>
            <pc:sldMk cId="2160702496" sldId="536"/>
            <ac:picMk id="7" creationId="{149ECC7B-55BF-721A-DF3B-A22CF88577A1}"/>
          </ac:picMkLst>
        </pc:picChg>
      </pc:sldChg>
      <pc:sldChg chg="modSp">
        <pc:chgData name="Daniel Richardson" userId="b12f1a219faba2ab" providerId="LiveId" clId="{3115F87C-3BD9-4130-A810-DA4035560AB5}" dt="2024-08-03T13:29:13.700" v="0"/>
        <pc:sldMkLst>
          <pc:docMk/>
          <pc:sldMk cId="2399179584" sldId="538"/>
        </pc:sldMkLst>
        <pc:spChg chg="mod">
          <ac:chgData name="Daniel Richardson" userId="b12f1a219faba2ab" providerId="LiveId" clId="{3115F87C-3BD9-4130-A810-DA4035560AB5}" dt="2024-08-03T13:29:13.700" v="0"/>
          <ac:spMkLst>
            <pc:docMk/>
            <pc:sldMk cId="2399179584" sldId="538"/>
            <ac:spMk id="2" creationId="{3ED26E23-89F1-AD50-BA39-B57FE0701A56}"/>
          </ac:spMkLst>
        </pc:spChg>
        <pc:spChg chg="mod">
          <ac:chgData name="Daniel Richardson" userId="b12f1a219faba2ab" providerId="LiveId" clId="{3115F87C-3BD9-4130-A810-DA4035560AB5}" dt="2024-08-03T13:29:13.700" v="0"/>
          <ac:spMkLst>
            <pc:docMk/>
            <pc:sldMk cId="2399179584" sldId="538"/>
            <ac:spMk id="4" creationId="{027502F6-C1CD-5535-4947-5A3751C8B927}"/>
          </ac:spMkLst>
        </pc:spChg>
        <pc:picChg chg="mod">
          <ac:chgData name="Daniel Richardson" userId="b12f1a219faba2ab" providerId="LiveId" clId="{3115F87C-3BD9-4130-A810-DA4035560AB5}" dt="2024-08-03T13:29:13.700" v="0"/>
          <ac:picMkLst>
            <pc:docMk/>
            <pc:sldMk cId="2399179584" sldId="538"/>
            <ac:picMk id="6" creationId="{C22691A2-267B-2C47-18C0-131FDAA9FF24}"/>
          </ac:picMkLst>
        </pc:picChg>
      </pc:sldChg>
      <pc:sldChg chg="modSp">
        <pc:chgData name="Daniel Richardson" userId="b12f1a219faba2ab" providerId="LiveId" clId="{3115F87C-3BD9-4130-A810-DA4035560AB5}" dt="2024-08-03T13:29:13.700" v="0"/>
        <pc:sldMkLst>
          <pc:docMk/>
          <pc:sldMk cId="2096656921" sldId="549"/>
        </pc:sldMkLst>
        <pc:spChg chg="mod">
          <ac:chgData name="Daniel Richardson" userId="b12f1a219faba2ab" providerId="LiveId" clId="{3115F87C-3BD9-4130-A810-DA4035560AB5}" dt="2024-08-03T13:29:13.700" v="0"/>
          <ac:spMkLst>
            <pc:docMk/>
            <pc:sldMk cId="2096656921" sldId="549"/>
            <ac:spMk id="2" creationId="{3ED26E23-89F1-AD50-BA39-B57FE0701A56}"/>
          </ac:spMkLst>
        </pc:spChg>
        <pc:spChg chg="mod">
          <ac:chgData name="Daniel Richardson" userId="b12f1a219faba2ab" providerId="LiveId" clId="{3115F87C-3BD9-4130-A810-DA4035560AB5}" dt="2024-08-03T13:29:13.700" v="0"/>
          <ac:spMkLst>
            <pc:docMk/>
            <pc:sldMk cId="2096656921" sldId="549"/>
            <ac:spMk id="4" creationId="{027502F6-C1CD-5535-4947-5A3751C8B927}"/>
          </ac:spMkLst>
        </pc:spChg>
        <pc:picChg chg="mod">
          <ac:chgData name="Daniel Richardson" userId="b12f1a219faba2ab" providerId="LiveId" clId="{3115F87C-3BD9-4130-A810-DA4035560AB5}" dt="2024-08-03T13:29:13.700" v="0"/>
          <ac:picMkLst>
            <pc:docMk/>
            <pc:sldMk cId="2096656921" sldId="549"/>
            <ac:picMk id="5" creationId="{58D07481-B60C-9EBF-3070-4B3A051AECDC}"/>
          </ac:picMkLst>
        </pc:picChg>
      </pc:sldChg>
      <pc:sldChg chg="modSp">
        <pc:chgData name="Daniel Richardson" userId="b12f1a219faba2ab" providerId="LiveId" clId="{3115F87C-3BD9-4130-A810-DA4035560AB5}" dt="2024-08-03T13:29:13.700" v="0"/>
        <pc:sldMkLst>
          <pc:docMk/>
          <pc:sldMk cId="3562513644" sldId="556"/>
        </pc:sldMkLst>
        <pc:spChg chg="mod">
          <ac:chgData name="Daniel Richardson" userId="b12f1a219faba2ab" providerId="LiveId" clId="{3115F87C-3BD9-4130-A810-DA4035560AB5}" dt="2024-08-03T13:29:13.700" v="0"/>
          <ac:spMkLst>
            <pc:docMk/>
            <pc:sldMk cId="3562513644" sldId="556"/>
            <ac:spMk id="2" creationId="{3ED26E23-89F1-AD50-BA39-B57FE0701A56}"/>
          </ac:spMkLst>
        </pc:spChg>
        <pc:spChg chg="mod">
          <ac:chgData name="Daniel Richardson" userId="b12f1a219faba2ab" providerId="LiveId" clId="{3115F87C-3BD9-4130-A810-DA4035560AB5}" dt="2024-08-03T13:29:13.700" v="0"/>
          <ac:spMkLst>
            <pc:docMk/>
            <pc:sldMk cId="3562513644" sldId="556"/>
            <ac:spMk id="4" creationId="{027502F6-C1CD-5535-4947-5A3751C8B927}"/>
          </ac:spMkLst>
        </pc:spChg>
        <pc:picChg chg="mod">
          <ac:chgData name="Daniel Richardson" userId="b12f1a219faba2ab" providerId="LiveId" clId="{3115F87C-3BD9-4130-A810-DA4035560AB5}" dt="2024-08-03T13:29:13.700" v="0"/>
          <ac:picMkLst>
            <pc:docMk/>
            <pc:sldMk cId="3562513644" sldId="556"/>
            <ac:picMk id="5" creationId="{974F62C1-226A-8EEC-0176-F2FD81DD15BF}"/>
          </ac:picMkLst>
        </pc:picChg>
      </pc:sldChg>
      <pc:sldChg chg="modSp add mod">
        <pc:chgData name="Daniel Richardson" userId="b12f1a219faba2ab" providerId="LiveId" clId="{3115F87C-3BD9-4130-A810-DA4035560AB5}" dt="2024-08-03T13:31:19.491" v="22" actId="20577"/>
        <pc:sldMkLst>
          <pc:docMk/>
          <pc:sldMk cId="2656308905" sldId="697"/>
        </pc:sldMkLst>
        <pc:spChg chg="mod">
          <ac:chgData name="Daniel Richardson" userId="b12f1a219faba2ab" providerId="LiveId" clId="{3115F87C-3BD9-4130-A810-DA4035560AB5}" dt="2024-08-03T13:31:19.491" v="22" actId="20577"/>
          <ac:spMkLst>
            <pc:docMk/>
            <pc:sldMk cId="2656308905" sldId="697"/>
            <ac:spMk id="2" creationId="{6D75284B-27CA-22ED-732E-8BBB8C823F99}"/>
          </ac:spMkLst>
        </pc:spChg>
      </pc:sldChg>
      <pc:sldChg chg="add">
        <pc:chgData name="Daniel Richardson" userId="b12f1a219faba2ab" providerId="LiveId" clId="{3115F87C-3BD9-4130-A810-DA4035560AB5}" dt="2024-08-03T13:33:04.224" v="23"/>
        <pc:sldMkLst>
          <pc:docMk/>
          <pc:sldMk cId="2234789774" sldId="69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8/3/2024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dirty="0"/>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8/3/2024</a:t>
            </a:fld>
            <a:endParaRPr lang="en-US" dirty="0"/>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1266191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99449139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8/3/2024</a:t>
            </a:fld>
            <a:endParaRPr lang="en-US" dirty="0"/>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22708261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93386326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00239386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8/3/2024</a:t>
            </a:fld>
            <a:endParaRPr lang="en-US" dirty="0"/>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dirty="0"/>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201119893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5284B-27CA-22ED-732E-8BBB8C823F99}"/>
              </a:ext>
            </a:extLst>
          </p:cNvPr>
          <p:cNvSpPr>
            <a:spLocks noGrp="1"/>
          </p:cNvSpPr>
          <p:nvPr>
            <p:ph type="ctrTitle"/>
          </p:nvPr>
        </p:nvSpPr>
        <p:spPr/>
        <p:txBody>
          <a:bodyPr/>
          <a:lstStyle/>
          <a:p>
            <a:r>
              <a:rPr lang="en-GB" dirty="0"/>
              <a:t>Pattern Recognition</a:t>
            </a:r>
          </a:p>
        </p:txBody>
      </p:sp>
      <p:sp>
        <p:nvSpPr>
          <p:cNvPr id="3" name="Subtitle 2">
            <a:extLst>
              <a:ext uri="{FF2B5EF4-FFF2-40B4-BE49-F238E27FC236}">
                <a16:creationId xmlns:a16="http://schemas.microsoft.com/office/drawing/2014/main" id="{C0165E8B-7B23-CAC4-0000-479214B63B22}"/>
              </a:ext>
            </a:extLst>
          </p:cNvPr>
          <p:cNvSpPr>
            <a:spLocks noGrp="1"/>
          </p:cNvSpPr>
          <p:nvPr>
            <p:ph type="subTitle" idx="1"/>
          </p:nvPr>
        </p:nvSpPr>
        <p:spPr/>
        <p:txBody>
          <a:bodyPr/>
          <a:lstStyle/>
          <a:p>
            <a:r>
              <a:rPr lang="en-GB" dirty="0"/>
              <a:t>Digital Analysis, Legislation &amp; Emerging Issues</a:t>
            </a:r>
          </a:p>
        </p:txBody>
      </p:sp>
    </p:spTree>
    <p:extLst>
      <p:ext uri="{BB962C8B-B14F-4D97-AF65-F5344CB8AC3E}">
        <p14:creationId xmlns:p14="http://schemas.microsoft.com/office/powerpoint/2010/main" val="2656308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B590348F-B48D-E6DF-D8F5-C58EF39E869A}"/>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2234789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22B2D750-A645-30F2-1AEF-BBF61C992CC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GB" dirty="0"/>
              <a:t>Once a problem has been decomposed into smaller tasks, it is useful to try and identify common themes or patterns that might exist within our program or with other programs.</a:t>
            </a:r>
          </a:p>
          <a:p>
            <a:pPr>
              <a:lnSpc>
                <a:spcPct val="150000"/>
              </a:lnSpc>
            </a:pPr>
            <a:r>
              <a:rPr lang="en-GB" dirty="0"/>
              <a:t>This helps the programmer to save time reinventing the wheel when a solution to a given problem may already exist.</a:t>
            </a:r>
          </a:p>
          <a:p>
            <a:pPr>
              <a:lnSpc>
                <a:spcPct val="150000"/>
              </a:lnSpc>
            </a:pPr>
            <a:r>
              <a:rPr lang="en-GB" dirty="0"/>
              <a:t>In this lesson, we’ll learn about:</a:t>
            </a:r>
          </a:p>
          <a:p>
            <a:pPr marL="342900" indent="-342900">
              <a:lnSpc>
                <a:spcPct val="150000"/>
              </a:lnSpc>
              <a:buFont typeface="+mj-lt"/>
              <a:buAutoNum type="arabicPeriod"/>
            </a:pPr>
            <a:r>
              <a:rPr lang="en-GB" dirty="0"/>
              <a:t>What is a pattern?</a:t>
            </a:r>
          </a:p>
          <a:p>
            <a:pPr marL="342900" indent="-342900">
              <a:lnSpc>
                <a:spcPct val="150000"/>
              </a:lnSpc>
              <a:buFont typeface="+mj-lt"/>
              <a:buAutoNum type="arabicPeriod"/>
            </a:pPr>
            <a:r>
              <a:rPr lang="en-GB" dirty="0"/>
              <a:t>Identifying and describing trends and similarities within and between problems and processes</a:t>
            </a:r>
          </a:p>
          <a:p>
            <a:pPr marL="342900" indent="-342900">
              <a:lnSpc>
                <a:spcPct val="150000"/>
              </a:lnSpc>
              <a:buFont typeface="+mj-lt"/>
              <a:buAutoNum type="arabicPeriod"/>
            </a:pPr>
            <a:r>
              <a:rPr lang="en-GB" dirty="0"/>
              <a:t>Identifying and describing common features between a given problem and existing solutions</a:t>
            </a:r>
          </a:p>
          <a:p>
            <a:pPr marL="342900" indent="-342900">
              <a:lnSpc>
                <a:spcPct val="150000"/>
              </a:lnSpc>
              <a:buFont typeface="+mj-lt"/>
              <a:buAutoNum type="arabicPeriod"/>
            </a:pPr>
            <a:r>
              <a:rPr lang="en-GB" dirty="0"/>
              <a:t>Making predictions and assumptions based on identified patterns</a:t>
            </a:r>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GB" dirty="0"/>
              <a:t>What is a Pattern?</a:t>
            </a:r>
            <a:endParaRPr lang="en-US" dirty="0"/>
          </a:p>
        </p:txBody>
      </p:sp>
      <p:pic>
        <p:nvPicPr>
          <p:cNvPr id="7" name="Picture Placeholder 6">
            <a:extLst>
              <a:ext uri="{FF2B5EF4-FFF2-40B4-BE49-F238E27FC236}">
                <a16:creationId xmlns:a16="http://schemas.microsoft.com/office/drawing/2014/main" id="{0362093F-3451-E32A-D495-CD30D7999A4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GB" dirty="0"/>
              <a:t>A pattern is something that repeatedly occurs in many different programming problems.</a:t>
            </a:r>
          </a:p>
          <a:p>
            <a:pPr>
              <a:lnSpc>
                <a:spcPct val="150000"/>
              </a:lnSpc>
            </a:pPr>
            <a:r>
              <a:rPr lang="en-GB" dirty="0"/>
              <a:t>Patterns exist everywhere. If you were to look at how your day is organised from school to college, you would see that it follows a pattern:</a:t>
            </a:r>
          </a:p>
          <a:p>
            <a:pPr marL="285750" indent="-285750">
              <a:lnSpc>
                <a:spcPct val="150000"/>
              </a:lnSpc>
              <a:buFont typeface="Arial" panose="020B0604020202020204" pitchFamily="34" charset="0"/>
              <a:buChar char="•"/>
            </a:pPr>
            <a:r>
              <a:rPr lang="en-GB" dirty="0"/>
              <a:t>Your day will start at a set time.</a:t>
            </a:r>
          </a:p>
          <a:p>
            <a:pPr marL="285750" indent="-285750">
              <a:lnSpc>
                <a:spcPct val="150000"/>
              </a:lnSpc>
              <a:buFont typeface="Arial" panose="020B0604020202020204" pitchFamily="34" charset="0"/>
              <a:buChar char="•"/>
            </a:pPr>
            <a:r>
              <a:rPr lang="en-GB" dirty="0"/>
              <a:t>It will be broken up into a number of lessons of a set time.</a:t>
            </a:r>
          </a:p>
          <a:p>
            <a:pPr marL="285750" indent="-285750">
              <a:lnSpc>
                <a:spcPct val="150000"/>
              </a:lnSpc>
              <a:buFont typeface="Arial" panose="020B0604020202020204" pitchFamily="34" charset="0"/>
              <a:buChar char="•"/>
            </a:pPr>
            <a:r>
              <a:rPr lang="en-GB" dirty="0"/>
              <a:t>You will have a lesson with a teacher.</a:t>
            </a:r>
          </a:p>
          <a:p>
            <a:pPr marL="285750" indent="-285750">
              <a:lnSpc>
                <a:spcPct val="150000"/>
              </a:lnSpc>
              <a:buFont typeface="Arial" panose="020B0604020202020204" pitchFamily="34" charset="0"/>
              <a:buChar char="•"/>
            </a:pPr>
            <a:r>
              <a:rPr lang="en-GB" dirty="0"/>
              <a:t>The teacher will take a register.</a:t>
            </a:r>
          </a:p>
          <a:p>
            <a:pPr marL="285750" indent="-285750">
              <a:lnSpc>
                <a:spcPct val="150000"/>
              </a:lnSpc>
              <a:buFont typeface="Arial" panose="020B0604020202020204" pitchFamily="34" charset="0"/>
              <a:buChar char="•"/>
            </a:pPr>
            <a:r>
              <a:rPr lang="en-GB" dirty="0"/>
              <a:t>You may or may not be set homework for a particular lesson.</a:t>
            </a:r>
          </a:p>
          <a:p>
            <a:pPr>
              <a:lnSpc>
                <a:spcPct val="150000"/>
              </a:lnSpc>
            </a:pPr>
            <a:r>
              <a:rPr lang="en-GB" dirty="0"/>
              <a:t>This pattern holds true for each day of the week for most students in most schools and colleges.</a:t>
            </a:r>
          </a:p>
        </p:txBody>
      </p:sp>
    </p:spTree>
    <p:extLst>
      <p:ext uri="{BB962C8B-B14F-4D97-AF65-F5344CB8AC3E}">
        <p14:creationId xmlns:p14="http://schemas.microsoft.com/office/powerpoint/2010/main" val="481528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GB" dirty="0"/>
              <a:t>What is a Pattern?</a:t>
            </a:r>
            <a:endParaRPr lang="en-US" dirty="0"/>
          </a:p>
        </p:txBody>
      </p:sp>
      <p:pic>
        <p:nvPicPr>
          <p:cNvPr id="6" name="Picture Placeholder 5">
            <a:extLst>
              <a:ext uri="{FF2B5EF4-FFF2-40B4-BE49-F238E27FC236}">
                <a16:creationId xmlns:a16="http://schemas.microsoft.com/office/drawing/2014/main" id="{5B3E7CFB-5815-52CF-3876-75AB2170AA1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60000"/>
              </a:lnSpc>
            </a:pPr>
            <a:r>
              <a:rPr lang="en-GB" dirty="0"/>
              <a:t>This pattern can then be applied to any systems that track and monitor student data, including attendance, punctuality and recording homework marks. </a:t>
            </a:r>
          </a:p>
          <a:p>
            <a:pPr>
              <a:lnSpc>
                <a:spcPct val="160000"/>
              </a:lnSpc>
            </a:pPr>
            <a:r>
              <a:rPr lang="en-GB" dirty="0"/>
              <a:t>This is because most schools and colleges follow the same pattern.</a:t>
            </a:r>
          </a:p>
          <a:p>
            <a:pPr>
              <a:lnSpc>
                <a:spcPct val="160000"/>
              </a:lnSpc>
            </a:pPr>
            <a:r>
              <a:rPr lang="en-GB" dirty="0"/>
              <a:t>This means that one program solution can be used by many different educational organisations.</a:t>
            </a:r>
          </a:p>
          <a:p>
            <a:pPr>
              <a:lnSpc>
                <a:spcPct val="160000"/>
              </a:lnSpc>
            </a:pPr>
            <a:r>
              <a:rPr lang="en-GB" dirty="0"/>
              <a:t>Recognising patterns – things that are common within or between problems or programs – is one of the key areas of computational thinking.</a:t>
            </a:r>
          </a:p>
        </p:txBody>
      </p:sp>
    </p:spTree>
    <p:extLst>
      <p:ext uri="{BB962C8B-B14F-4D97-AF65-F5344CB8AC3E}">
        <p14:creationId xmlns:p14="http://schemas.microsoft.com/office/powerpoint/2010/main" val="1949667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Identifying Trends Between Problems</a:t>
            </a:r>
          </a:p>
        </p:txBody>
      </p:sp>
      <p:pic>
        <p:nvPicPr>
          <p:cNvPr id="7" name="Picture Placeholder 6">
            <a:extLst>
              <a:ext uri="{FF2B5EF4-FFF2-40B4-BE49-F238E27FC236}">
                <a16:creationId xmlns:a16="http://schemas.microsoft.com/office/drawing/2014/main" id="{149ECC7B-55BF-721A-DF3B-A22CF88577A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GB" dirty="0"/>
              <a:t>Once you identify patterns in your problem, you might find that you need to use the same pattern again and again within your problem.</a:t>
            </a:r>
          </a:p>
          <a:p>
            <a:pPr>
              <a:lnSpc>
                <a:spcPct val="150000"/>
              </a:lnSpc>
            </a:pPr>
            <a:r>
              <a:rPr lang="en-GB" dirty="0"/>
              <a:t>For example, you might want to display a graph of student attendance. This may be needed by:</a:t>
            </a:r>
          </a:p>
          <a:p>
            <a:pPr marL="285750" indent="-285750">
              <a:lnSpc>
                <a:spcPct val="150000"/>
              </a:lnSpc>
              <a:buFont typeface="Arial" panose="020B0604020202020204" pitchFamily="34" charset="0"/>
              <a:buChar char="•"/>
            </a:pPr>
            <a:r>
              <a:rPr lang="en-GB" dirty="0"/>
              <a:t>Staff to be able to monitor overall student attendance.</a:t>
            </a:r>
          </a:p>
          <a:p>
            <a:pPr marL="285750" indent="-285750">
              <a:lnSpc>
                <a:spcPct val="150000"/>
              </a:lnSpc>
              <a:buFont typeface="Arial" panose="020B0604020202020204" pitchFamily="34" charset="0"/>
              <a:buChar char="•"/>
            </a:pPr>
            <a:r>
              <a:rPr lang="en-GB" dirty="0"/>
              <a:t>Parents to be able to monitor the attendance of their son or daughter.</a:t>
            </a:r>
          </a:p>
          <a:p>
            <a:pPr>
              <a:lnSpc>
                <a:spcPct val="150000"/>
              </a:lnSpc>
            </a:pPr>
            <a:r>
              <a:rPr lang="en-GB" dirty="0"/>
              <a:t>This would have the same graph pattern being used twice within the program.</a:t>
            </a:r>
          </a:p>
        </p:txBody>
      </p:sp>
    </p:spTree>
    <p:extLst>
      <p:ext uri="{BB962C8B-B14F-4D97-AF65-F5344CB8AC3E}">
        <p14:creationId xmlns:p14="http://schemas.microsoft.com/office/powerpoint/2010/main" val="21607024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GB" dirty="0"/>
              <a:t>Identifying Common Solutions To a Problem</a:t>
            </a:r>
            <a:endParaRPr lang="en-US" dirty="0"/>
          </a:p>
        </p:txBody>
      </p:sp>
      <p:pic>
        <p:nvPicPr>
          <p:cNvPr id="5" name="Picture Placeholder 4">
            <a:extLst>
              <a:ext uri="{FF2B5EF4-FFF2-40B4-BE49-F238E27FC236}">
                <a16:creationId xmlns:a16="http://schemas.microsoft.com/office/drawing/2014/main" id="{58D07481-B60C-9EBF-3070-4B3A051AECD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GB" dirty="0"/>
              <a:t>Once you identify a common pattern, there is more than likely an existing solution to the problem.</a:t>
            </a:r>
          </a:p>
          <a:p>
            <a:pPr>
              <a:lnSpc>
                <a:spcPct val="150000"/>
              </a:lnSpc>
            </a:pPr>
            <a:r>
              <a:rPr lang="en-GB" dirty="0"/>
              <a:t>For example, you might want to search for a student in a school’s Information Management System. </a:t>
            </a:r>
          </a:p>
          <a:p>
            <a:pPr>
              <a:lnSpc>
                <a:spcPct val="150000"/>
              </a:lnSpc>
            </a:pPr>
            <a:r>
              <a:rPr lang="en-GB" dirty="0"/>
              <a:t>To do this, you would need to use a searching algorithm, like a binary or linear search.</a:t>
            </a:r>
          </a:p>
          <a:p>
            <a:pPr>
              <a:lnSpc>
                <a:spcPct val="150000"/>
              </a:lnSpc>
            </a:pPr>
            <a:r>
              <a:rPr lang="en-GB" dirty="0"/>
              <a:t>Note: We will look at searching algorithms later on in the course.</a:t>
            </a:r>
          </a:p>
          <a:p>
            <a:pPr>
              <a:lnSpc>
                <a:spcPct val="150000"/>
              </a:lnSpc>
            </a:pPr>
            <a:endParaRPr lang="en-GB" dirty="0"/>
          </a:p>
        </p:txBody>
      </p:sp>
    </p:spTree>
    <p:extLst>
      <p:ext uri="{BB962C8B-B14F-4D97-AF65-F5344CB8AC3E}">
        <p14:creationId xmlns:p14="http://schemas.microsoft.com/office/powerpoint/2010/main" val="2096656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GB" dirty="0"/>
              <a:t>Identifying Common Solutions To a Problem</a:t>
            </a:r>
            <a:endParaRPr lang="en-US" dirty="0"/>
          </a:p>
        </p:txBody>
      </p:sp>
      <p:pic>
        <p:nvPicPr>
          <p:cNvPr id="5" name="Picture Placeholder 4">
            <a:extLst>
              <a:ext uri="{FF2B5EF4-FFF2-40B4-BE49-F238E27FC236}">
                <a16:creationId xmlns:a16="http://schemas.microsoft.com/office/drawing/2014/main" id="{974F62C1-226A-8EEC-0176-F2FD81DD15B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GB" dirty="0"/>
              <a:t>Also, looking at the graph drawing problem from the previous section, Python contains a module called Matplotlib.</a:t>
            </a:r>
          </a:p>
          <a:p>
            <a:pPr>
              <a:lnSpc>
                <a:spcPct val="150000"/>
              </a:lnSpc>
            </a:pPr>
            <a:r>
              <a:rPr lang="en-GB" dirty="0"/>
              <a:t>Matplotlib is a low-level graph plotting library that serves as a simple way of drawing and visualising graphical data. It is open-source and can be used freely by anyone.</a:t>
            </a:r>
          </a:p>
          <a:p>
            <a:pPr>
              <a:lnSpc>
                <a:spcPct val="150000"/>
              </a:lnSpc>
            </a:pPr>
            <a:r>
              <a:rPr lang="en-GB" dirty="0"/>
              <a:t>This could be used as a solution for drawing graphs of student attendance.</a:t>
            </a:r>
          </a:p>
          <a:p>
            <a:pPr>
              <a:lnSpc>
                <a:spcPct val="150000"/>
              </a:lnSpc>
            </a:pPr>
            <a:r>
              <a:rPr lang="en-GB" dirty="0"/>
              <a:t>Note: Matplotlib is one of the modules you are required to know for Paper 1 and the Employer Set Project.</a:t>
            </a:r>
          </a:p>
        </p:txBody>
      </p:sp>
    </p:spTree>
    <p:extLst>
      <p:ext uri="{BB962C8B-B14F-4D97-AF65-F5344CB8AC3E}">
        <p14:creationId xmlns:p14="http://schemas.microsoft.com/office/powerpoint/2010/main" val="3562513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Making Predictions Using Patterns</a:t>
            </a:r>
          </a:p>
        </p:txBody>
      </p:sp>
      <p:pic>
        <p:nvPicPr>
          <p:cNvPr id="6" name="Picture Placeholder 5">
            <a:extLst>
              <a:ext uri="{FF2B5EF4-FFF2-40B4-BE49-F238E27FC236}">
                <a16:creationId xmlns:a16="http://schemas.microsoft.com/office/drawing/2014/main" id="{C22691A2-267B-2C47-18C0-131FDAA9FF2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GB" dirty="0"/>
              <a:t>Once you have identified a pattern, you can speculate whether it can be reused in your existing program or used in another program.</a:t>
            </a:r>
          </a:p>
          <a:p>
            <a:pPr>
              <a:lnSpc>
                <a:spcPct val="150000"/>
              </a:lnSpc>
            </a:pPr>
            <a:r>
              <a:rPr lang="en-GB" dirty="0"/>
              <a:t>You can also examine the pattern to identify any software or hardware components you might need.</a:t>
            </a:r>
          </a:p>
          <a:p>
            <a:pPr>
              <a:lnSpc>
                <a:spcPct val="150000"/>
              </a:lnSpc>
            </a:pPr>
            <a:r>
              <a:rPr lang="en-GB" dirty="0"/>
              <a:t>For example, you identify that you need a login system for a program as:</a:t>
            </a:r>
          </a:p>
          <a:p>
            <a:pPr marL="285750" indent="-285750">
              <a:lnSpc>
                <a:spcPct val="150000"/>
              </a:lnSpc>
              <a:buFont typeface="Arial" panose="020B0604020202020204" pitchFamily="34" charset="0"/>
              <a:buChar char="•"/>
            </a:pPr>
            <a:r>
              <a:rPr lang="en-GB" dirty="0"/>
              <a:t>A user must input a username and password.</a:t>
            </a:r>
          </a:p>
          <a:p>
            <a:pPr marL="285750" indent="-285750">
              <a:lnSpc>
                <a:spcPct val="150000"/>
              </a:lnSpc>
              <a:buFont typeface="Arial" panose="020B0604020202020204" pitchFamily="34" charset="0"/>
              <a:buChar char="•"/>
            </a:pPr>
            <a:r>
              <a:rPr lang="en-GB" dirty="0"/>
              <a:t>The inputs are compared to the data stored in a database.</a:t>
            </a:r>
          </a:p>
          <a:p>
            <a:pPr marL="285750" indent="-285750">
              <a:lnSpc>
                <a:spcPct val="150000"/>
              </a:lnSpc>
              <a:buFont typeface="Arial" panose="020B0604020202020204" pitchFamily="34" charset="0"/>
              <a:buChar char="•"/>
            </a:pPr>
            <a:r>
              <a:rPr lang="en-GB" dirty="0"/>
              <a:t>If the inputs match, the user is logged into the system.</a:t>
            </a:r>
          </a:p>
          <a:p>
            <a:pPr>
              <a:lnSpc>
                <a:spcPct val="150000"/>
              </a:lnSpc>
            </a:pPr>
            <a:r>
              <a:rPr lang="en-GB" dirty="0"/>
              <a:t>Based on this, you can predict you will need a user interface, a database to store usernames &amp; passwords, some means of connecting the interface to the database, and some form of loop if the user gets their username or password wrong.</a:t>
            </a:r>
          </a:p>
        </p:txBody>
      </p:sp>
    </p:spTree>
    <p:extLst>
      <p:ext uri="{BB962C8B-B14F-4D97-AF65-F5344CB8AC3E}">
        <p14:creationId xmlns:p14="http://schemas.microsoft.com/office/powerpoint/2010/main" val="23991795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B46D-8F90-426C-8C74-18566683FF70}"/>
              </a:ext>
            </a:extLst>
          </p:cNvPr>
          <p:cNvSpPr>
            <a:spLocks noGrp="1"/>
          </p:cNvSpPr>
          <p:nvPr>
            <p:ph type="title"/>
          </p:nvPr>
        </p:nvSpPr>
        <p:spPr/>
        <p:txBody>
          <a:bodyPr/>
          <a:lstStyle/>
          <a:p>
            <a:r>
              <a:rPr lang="en-US" b="1" dirty="0">
                <a:solidFill>
                  <a:srgbClr val="000000"/>
                </a:solidFill>
              </a:rPr>
              <a:t>Lesson</a:t>
            </a:r>
            <a:r>
              <a:rPr lang="en-US" b="1" i="0" u="none" strike="noStrike" dirty="0">
                <a:solidFill>
                  <a:srgbClr val="000000"/>
                </a:solidFill>
                <a:effectLst/>
              </a:rPr>
              <a:t> </a:t>
            </a:r>
            <a:r>
              <a:rPr lang="en-US" b="1" dirty="0">
                <a:solidFill>
                  <a:srgbClr val="000000"/>
                </a:solidFill>
              </a:rPr>
              <a:t>Summary</a:t>
            </a:r>
          </a:p>
        </p:txBody>
      </p:sp>
      <p:pic>
        <p:nvPicPr>
          <p:cNvPr id="6" name="Picture Placeholder 5" descr="A group of kids standing on boxes&#10;&#10;Description automatically generated">
            <a:extLst>
              <a:ext uri="{FF2B5EF4-FFF2-40B4-BE49-F238E27FC236}">
                <a16:creationId xmlns:a16="http://schemas.microsoft.com/office/drawing/2014/main" id="{4EA057B3-9D09-32B3-2F8E-FC257413D45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C2200251-BFC7-4A0C-9329-7A74AA32F780}"/>
              </a:ext>
            </a:extLst>
          </p:cNvPr>
          <p:cNvSpPr>
            <a:spLocks noGrp="1"/>
          </p:cNvSpPr>
          <p:nvPr>
            <p:ph type="body" sz="quarter" idx="12"/>
          </p:nvPr>
        </p:nvSpPr>
        <p:spPr/>
        <p:txBody>
          <a:bodyPr>
            <a:noAutofit/>
          </a:bodyPr>
          <a:lstStyle/>
          <a:p>
            <a:pPr fontAlgn="base">
              <a:lnSpc>
                <a:spcPct val="150000"/>
              </a:lnSpc>
              <a:spcAft>
                <a:spcPts val="1200"/>
              </a:spcAft>
            </a:pPr>
            <a:r>
              <a:rPr lang="en-GB" dirty="0"/>
              <a:t>Patterns are things that are the same within a problem and between problems.</a:t>
            </a:r>
          </a:p>
          <a:p>
            <a:pPr fontAlgn="base">
              <a:lnSpc>
                <a:spcPct val="150000"/>
              </a:lnSpc>
              <a:spcAft>
                <a:spcPts val="1200"/>
              </a:spcAft>
            </a:pPr>
            <a:r>
              <a:rPr lang="en-GB" dirty="0"/>
              <a:t>Identifying patterns means that there is probably an existing solution already out there.</a:t>
            </a:r>
          </a:p>
          <a:p>
            <a:pPr fontAlgn="base">
              <a:lnSpc>
                <a:spcPct val="150000"/>
              </a:lnSpc>
              <a:spcAft>
                <a:spcPts val="1200"/>
              </a:spcAft>
            </a:pPr>
            <a:r>
              <a:rPr lang="en-GB" dirty="0"/>
              <a:t>Patterns can be repeated within a problem.</a:t>
            </a:r>
          </a:p>
          <a:p>
            <a:pPr fontAlgn="base">
              <a:lnSpc>
                <a:spcPct val="150000"/>
              </a:lnSpc>
              <a:spcAft>
                <a:spcPts val="1200"/>
              </a:spcAft>
            </a:pPr>
            <a:r>
              <a:rPr lang="en-GB" dirty="0"/>
              <a:t>Patterns can be repeated between problems.</a:t>
            </a:r>
          </a:p>
          <a:p>
            <a:pPr fontAlgn="base">
              <a:lnSpc>
                <a:spcPct val="150000"/>
              </a:lnSpc>
              <a:spcAft>
                <a:spcPts val="1200"/>
              </a:spcAft>
            </a:pPr>
            <a:r>
              <a:rPr lang="en-GB" dirty="0"/>
              <a:t>If a pattern is identified, then it is possible to predict what hardware and software components may be needed to solve that problem.</a:t>
            </a:r>
          </a:p>
        </p:txBody>
      </p:sp>
    </p:spTree>
    <p:extLst>
      <p:ext uri="{BB962C8B-B14F-4D97-AF65-F5344CB8AC3E}">
        <p14:creationId xmlns:p14="http://schemas.microsoft.com/office/powerpoint/2010/main" val="3436593286"/>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1632</TotalTime>
  <Words>906</Words>
  <Application>Microsoft Office PowerPoint</Application>
  <PresentationFormat>Widescreen</PresentationFormat>
  <Paragraphs>60</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Aptos Display</vt:lpstr>
      <vt:lpstr>Arial</vt:lpstr>
      <vt:lpstr>Aptos</vt:lpstr>
      <vt:lpstr>Manrope</vt:lpstr>
      <vt:lpstr>NewNinjaTheme</vt:lpstr>
      <vt:lpstr>Pattern Recognition</vt:lpstr>
      <vt:lpstr>Introduction</vt:lpstr>
      <vt:lpstr>What is a Pattern?</vt:lpstr>
      <vt:lpstr>What is a Pattern?</vt:lpstr>
      <vt:lpstr>Identifying Trends Between Problems</vt:lpstr>
      <vt:lpstr>Identifying Common Solutions To a Problem</vt:lpstr>
      <vt:lpstr>Identifying Common Solutions To a Problem</vt:lpstr>
      <vt:lpstr>Making Predictions Using Patterns</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80</cp:revision>
  <dcterms:created xsi:type="dcterms:W3CDTF">2024-04-15T17:57:41Z</dcterms:created>
  <dcterms:modified xsi:type="dcterms:W3CDTF">2024-08-03T13:33:11Z</dcterms:modified>
</cp:coreProperties>
</file>