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5"/>
  </p:notesMasterIdLst>
  <p:sldIdLst>
    <p:sldId id="697" r:id="rId2"/>
    <p:sldId id="277" r:id="rId3"/>
    <p:sldId id="496" r:id="rId4"/>
    <p:sldId id="535" r:id="rId5"/>
    <p:sldId id="557" r:id="rId6"/>
    <p:sldId id="536" r:id="rId7"/>
    <p:sldId id="558" r:id="rId8"/>
    <p:sldId id="559" r:id="rId9"/>
    <p:sldId id="560" r:id="rId10"/>
    <p:sldId id="549" r:id="rId11"/>
    <p:sldId id="556" r:id="rId12"/>
    <p:sldId id="267" r:id="rId13"/>
    <p:sldId id="698"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CF9556-DBE3-432A-BDEC-D97219FA06A3}" v="3" dt="2024-08-03T13:33:08.33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5" autoAdjust="0"/>
    <p:restoredTop sz="92925" autoAdjust="0"/>
  </p:normalViewPr>
  <p:slideViewPr>
    <p:cSldViewPr snapToGrid="0">
      <p:cViewPr varScale="1">
        <p:scale>
          <a:sx n="99" d="100"/>
          <a:sy n="99" d="100"/>
        </p:scale>
        <p:origin x="42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FC75EBDA-4E0C-4638-806F-072E17ABF59B}"/>
    <pc:docChg chg="undo custSel addSld modSld">
      <pc:chgData name="Daniel Richardson" userId="b12f1a219faba2ab" providerId="LiveId" clId="{FC75EBDA-4E0C-4638-806F-072E17ABF59B}" dt="2024-06-10T10:09:48.919" v="219" actId="1076"/>
      <pc:docMkLst>
        <pc:docMk/>
      </pc:docMkLst>
      <pc:sldChg chg="modSp mod">
        <pc:chgData name="Daniel Richardson" userId="b12f1a219faba2ab" providerId="LiveId" clId="{FC75EBDA-4E0C-4638-806F-072E17ABF59B}" dt="2024-06-10T10:09:28.843" v="215" actId="20577"/>
        <pc:sldMkLst>
          <pc:docMk/>
          <pc:sldMk cId="3436593286" sldId="267"/>
        </pc:sldMkLst>
        <pc:spChg chg="mod">
          <ac:chgData name="Daniel Richardson" userId="b12f1a219faba2ab" providerId="LiveId" clId="{FC75EBDA-4E0C-4638-806F-072E17ABF59B}" dt="2024-06-10T10:09:28.843" v="215" actId="20577"/>
          <ac:spMkLst>
            <pc:docMk/>
            <pc:sldMk cId="3436593286" sldId="267"/>
            <ac:spMk id="3" creationId="{C2200251-BFC7-4A0C-9329-7A74AA32F780}"/>
          </ac:spMkLst>
        </pc:spChg>
      </pc:sldChg>
      <pc:sldChg chg="modSp mod">
        <pc:chgData name="Daniel Richardson" userId="b12f1a219faba2ab" providerId="LiveId" clId="{FC75EBDA-4E0C-4638-806F-072E17ABF59B}" dt="2024-06-10T10:00:42.776" v="2" actId="20577"/>
        <pc:sldMkLst>
          <pc:docMk/>
          <pc:sldMk cId="2320480702" sldId="277"/>
        </pc:sldMkLst>
        <pc:spChg chg="mod">
          <ac:chgData name="Daniel Richardson" userId="b12f1a219faba2ab" providerId="LiveId" clId="{FC75EBDA-4E0C-4638-806F-072E17ABF59B}" dt="2024-06-10T10:00:42.776" v="2" actId="20577"/>
          <ac:spMkLst>
            <pc:docMk/>
            <pc:sldMk cId="2320480702" sldId="277"/>
            <ac:spMk id="4" creationId="{027502F6-C1CD-5535-4947-5A3751C8B927}"/>
          </ac:spMkLst>
        </pc:spChg>
      </pc:sldChg>
      <pc:sldChg chg="addSp delSp modSp mod">
        <pc:chgData name="Daniel Richardson" userId="b12f1a219faba2ab" providerId="LiveId" clId="{FC75EBDA-4E0C-4638-806F-072E17ABF59B}" dt="2024-06-10T10:03:00.753" v="51" actId="1076"/>
        <pc:sldMkLst>
          <pc:docMk/>
          <pc:sldMk cId="481528629" sldId="496"/>
        </pc:sldMkLst>
        <pc:spChg chg="mod">
          <ac:chgData name="Daniel Richardson" userId="b12f1a219faba2ab" providerId="LiveId" clId="{FC75EBDA-4E0C-4638-806F-072E17ABF59B}" dt="2024-06-10T10:00:53.792" v="3"/>
          <ac:spMkLst>
            <pc:docMk/>
            <pc:sldMk cId="481528629" sldId="496"/>
            <ac:spMk id="2" creationId="{3ED26E23-89F1-AD50-BA39-B57FE0701A56}"/>
          </ac:spMkLst>
        </pc:spChg>
        <pc:spChg chg="mod">
          <ac:chgData name="Daniel Richardson" userId="b12f1a219faba2ab" providerId="LiveId" clId="{FC75EBDA-4E0C-4638-806F-072E17ABF59B}" dt="2024-06-10T10:01:15.547" v="29" actId="20577"/>
          <ac:spMkLst>
            <pc:docMk/>
            <pc:sldMk cId="481528629" sldId="496"/>
            <ac:spMk id="4" creationId="{027502F6-C1CD-5535-4947-5A3751C8B927}"/>
          </ac:spMkLst>
        </pc:spChg>
        <pc:picChg chg="del">
          <ac:chgData name="Daniel Richardson" userId="b12f1a219faba2ab" providerId="LiveId" clId="{FC75EBDA-4E0C-4638-806F-072E17ABF59B}" dt="2024-06-10T10:01:20.345" v="30" actId="478"/>
          <ac:picMkLst>
            <pc:docMk/>
            <pc:sldMk cId="481528629" sldId="496"/>
            <ac:picMk id="5" creationId="{8B0EF658-F366-E1DD-744A-75D6702CC535}"/>
          </ac:picMkLst>
        </pc:picChg>
        <pc:picChg chg="add mod">
          <ac:chgData name="Daniel Richardson" userId="b12f1a219faba2ab" providerId="LiveId" clId="{FC75EBDA-4E0C-4638-806F-072E17ABF59B}" dt="2024-06-10T10:03:00.753" v="51" actId="1076"/>
          <ac:picMkLst>
            <pc:docMk/>
            <pc:sldMk cId="481528629" sldId="496"/>
            <ac:picMk id="6" creationId="{63B5FE75-5B35-719D-4E61-FE0E280C11A4}"/>
          </ac:picMkLst>
        </pc:picChg>
      </pc:sldChg>
      <pc:sldChg chg="modSp mod">
        <pc:chgData name="Daniel Richardson" userId="b12f1a219faba2ab" providerId="LiveId" clId="{FC75EBDA-4E0C-4638-806F-072E17ABF59B}" dt="2024-06-10T10:01:35.688" v="32"/>
        <pc:sldMkLst>
          <pc:docMk/>
          <pc:sldMk cId="1949667204" sldId="535"/>
        </pc:sldMkLst>
        <pc:spChg chg="mod">
          <ac:chgData name="Daniel Richardson" userId="b12f1a219faba2ab" providerId="LiveId" clId="{FC75EBDA-4E0C-4638-806F-072E17ABF59B}" dt="2024-06-10T10:01:30.541" v="31"/>
          <ac:spMkLst>
            <pc:docMk/>
            <pc:sldMk cId="1949667204" sldId="535"/>
            <ac:spMk id="2" creationId="{3ED26E23-89F1-AD50-BA39-B57FE0701A56}"/>
          </ac:spMkLst>
        </pc:spChg>
        <pc:spChg chg="mod">
          <ac:chgData name="Daniel Richardson" userId="b12f1a219faba2ab" providerId="LiveId" clId="{FC75EBDA-4E0C-4638-806F-072E17ABF59B}" dt="2024-06-10T10:01:35.688" v="32"/>
          <ac:spMkLst>
            <pc:docMk/>
            <pc:sldMk cId="1949667204" sldId="535"/>
            <ac:spMk id="4" creationId="{027502F6-C1CD-5535-4947-5A3751C8B927}"/>
          </ac:spMkLst>
        </pc:spChg>
      </pc:sldChg>
      <pc:sldChg chg="addSp delSp modSp mod">
        <pc:chgData name="Daniel Richardson" userId="b12f1a219faba2ab" providerId="LiveId" clId="{FC75EBDA-4E0C-4638-806F-072E17ABF59B}" dt="2024-06-10T10:03:11.615" v="56" actId="1076"/>
        <pc:sldMkLst>
          <pc:docMk/>
          <pc:sldMk cId="2160702496" sldId="536"/>
        </pc:sldMkLst>
        <pc:spChg chg="mod">
          <ac:chgData name="Daniel Richardson" userId="b12f1a219faba2ab" providerId="LiveId" clId="{FC75EBDA-4E0C-4638-806F-072E17ABF59B}" dt="2024-06-10T10:02:26.475" v="44"/>
          <ac:spMkLst>
            <pc:docMk/>
            <pc:sldMk cId="2160702496" sldId="536"/>
            <ac:spMk id="2" creationId="{3ED26E23-89F1-AD50-BA39-B57FE0701A56}"/>
          </ac:spMkLst>
        </pc:spChg>
        <pc:spChg chg="mod">
          <ac:chgData name="Daniel Richardson" userId="b12f1a219faba2ab" providerId="LiveId" clId="{FC75EBDA-4E0C-4638-806F-072E17ABF59B}" dt="2024-06-10T10:02:41.386" v="45"/>
          <ac:spMkLst>
            <pc:docMk/>
            <pc:sldMk cId="2160702496" sldId="536"/>
            <ac:spMk id="4" creationId="{027502F6-C1CD-5535-4947-5A3751C8B927}"/>
          </ac:spMkLst>
        </pc:spChg>
        <pc:picChg chg="add del mod">
          <ac:chgData name="Daniel Richardson" userId="b12f1a219faba2ab" providerId="LiveId" clId="{FC75EBDA-4E0C-4638-806F-072E17ABF59B}" dt="2024-06-10T10:02:57.207" v="49" actId="21"/>
          <ac:picMkLst>
            <pc:docMk/>
            <pc:sldMk cId="2160702496" sldId="536"/>
            <ac:picMk id="5" creationId="{63B5FE75-5B35-719D-4E61-FE0E280C11A4}"/>
          </ac:picMkLst>
        </pc:picChg>
        <pc:picChg chg="add mod">
          <ac:chgData name="Daniel Richardson" userId="b12f1a219faba2ab" providerId="LiveId" clId="{FC75EBDA-4E0C-4638-806F-072E17ABF59B}" dt="2024-06-10T10:03:11.615" v="56" actId="1076"/>
          <ac:picMkLst>
            <pc:docMk/>
            <pc:sldMk cId="2160702496" sldId="536"/>
            <ac:picMk id="6" creationId="{4E462217-1CCB-549B-BBE1-CBD70AE67407}"/>
          </ac:picMkLst>
        </pc:picChg>
      </pc:sldChg>
      <pc:sldChg chg="addSp delSp modSp mod">
        <pc:chgData name="Daniel Richardson" userId="b12f1a219faba2ab" providerId="LiveId" clId="{FC75EBDA-4E0C-4638-806F-072E17ABF59B}" dt="2024-06-10T10:03:49.951" v="71"/>
        <pc:sldMkLst>
          <pc:docMk/>
          <pc:sldMk cId="1700065778" sldId="537"/>
        </pc:sldMkLst>
        <pc:spChg chg="mod">
          <ac:chgData name="Daniel Richardson" userId="b12f1a219faba2ab" providerId="LiveId" clId="{FC75EBDA-4E0C-4638-806F-072E17ABF59B}" dt="2024-06-10T10:03:49.951" v="71"/>
          <ac:spMkLst>
            <pc:docMk/>
            <pc:sldMk cId="1700065778" sldId="537"/>
            <ac:spMk id="2" creationId="{3ED26E23-89F1-AD50-BA39-B57FE0701A56}"/>
          </ac:spMkLst>
        </pc:spChg>
        <pc:spChg chg="mod">
          <ac:chgData name="Daniel Richardson" userId="b12f1a219faba2ab" providerId="LiveId" clId="{FC75EBDA-4E0C-4638-806F-072E17ABF59B}" dt="2024-06-10T10:03:42.851" v="70" actId="20577"/>
          <ac:spMkLst>
            <pc:docMk/>
            <pc:sldMk cId="1700065778" sldId="537"/>
            <ac:spMk id="4" creationId="{027502F6-C1CD-5535-4947-5A3751C8B927}"/>
          </ac:spMkLst>
        </pc:spChg>
        <pc:picChg chg="add mod">
          <ac:chgData name="Daniel Richardson" userId="b12f1a219faba2ab" providerId="LiveId" clId="{FC75EBDA-4E0C-4638-806F-072E17ABF59B}" dt="2024-06-10T10:03:39.762" v="67" actId="1076"/>
          <ac:picMkLst>
            <pc:docMk/>
            <pc:sldMk cId="1700065778" sldId="537"/>
            <ac:picMk id="3" creationId="{F81D0DB6-FA7E-B5D3-D471-6A8741A12015}"/>
          </ac:picMkLst>
        </pc:picChg>
        <pc:picChg chg="del">
          <ac:chgData name="Daniel Richardson" userId="b12f1a219faba2ab" providerId="LiveId" clId="{FC75EBDA-4E0C-4638-806F-072E17ABF59B}" dt="2024-06-10T10:03:21.169" v="57" actId="478"/>
          <ac:picMkLst>
            <pc:docMk/>
            <pc:sldMk cId="1700065778" sldId="537"/>
            <ac:picMk id="11" creationId="{4D4AA1C8-C039-04F9-C8FD-8930527F49DF}"/>
          </ac:picMkLst>
        </pc:picChg>
      </pc:sldChg>
      <pc:sldChg chg="addSp delSp modSp mod">
        <pc:chgData name="Daniel Richardson" userId="b12f1a219faba2ab" providerId="LiveId" clId="{FC75EBDA-4E0C-4638-806F-072E17ABF59B}" dt="2024-06-10T10:09:48.919" v="219" actId="1076"/>
        <pc:sldMkLst>
          <pc:docMk/>
          <pc:sldMk cId="2399179584" sldId="538"/>
        </pc:sldMkLst>
        <pc:spChg chg="mod">
          <ac:chgData name="Daniel Richardson" userId="b12f1a219faba2ab" providerId="LiveId" clId="{FC75EBDA-4E0C-4638-806F-072E17ABF59B}" dt="2024-06-10T10:05:24.645" v="130"/>
          <ac:spMkLst>
            <pc:docMk/>
            <pc:sldMk cId="2399179584" sldId="538"/>
            <ac:spMk id="2" creationId="{3ED26E23-89F1-AD50-BA39-B57FE0701A56}"/>
          </ac:spMkLst>
        </pc:spChg>
        <pc:spChg chg="mod">
          <ac:chgData name="Daniel Richardson" userId="b12f1a219faba2ab" providerId="LiveId" clId="{FC75EBDA-4E0C-4638-806F-072E17ABF59B}" dt="2024-06-10T10:08:03.476" v="172" actId="3064"/>
          <ac:spMkLst>
            <pc:docMk/>
            <pc:sldMk cId="2399179584" sldId="538"/>
            <ac:spMk id="4" creationId="{027502F6-C1CD-5535-4947-5A3751C8B927}"/>
          </ac:spMkLst>
        </pc:spChg>
        <pc:graphicFrameChg chg="add mod modGraphic">
          <ac:chgData name="Daniel Richardson" userId="b12f1a219faba2ab" providerId="LiveId" clId="{FC75EBDA-4E0C-4638-806F-072E17ABF59B}" dt="2024-06-10T10:07:50.371" v="167" actId="1035"/>
          <ac:graphicFrameMkLst>
            <pc:docMk/>
            <pc:sldMk cId="2399179584" sldId="538"/>
            <ac:graphicFrameMk id="3" creationId="{4D77C473-E62E-A1D6-B1A8-FF2F27988E2E}"/>
          </ac:graphicFrameMkLst>
        </pc:graphicFrameChg>
        <pc:picChg chg="add mod">
          <ac:chgData name="Daniel Richardson" userId="b12f1a219faba2ab" providerId="LiveId" clId="{FC75EBDA-4E0C-4638-806F-072E17ABF59B}" dt="2024-06-10T10:09:48.919" v="219" actId="1076"/>
          <ac:picMkLst>
            <pc:docMk/>
            <pc:sldMk cId="2399179584" sldId="538"/>
            <ac:picMk id="5" creationId="{6A34F9EB-8E97-2A37-09BD-2B3C8DA1A309}"/>
          </ac:picMkLst>
        </pc:picChg>
        <pc:picChg chg="del">
          <ac:chgData name="Daniel Richardson" userId="b12f1a219faba2ab" providerId="LiveId" clId="{FC75EBDA-4E0C-4638-806F-072E17ABF59B}" dt="2024-06-10T10:04:05.531" v="73" actId="21"/>
          <ac:picMkLst>
            <pc:docMk/>
            <pc:sldMk cId="2399179584" sldId="538"/>
            <ac:picMk id="8" creationId="{FA32F755-1EF0-D4FC-95B9-33E30665913C}"/>
          </ac:picMkLst>
        </pc:picChg>
      </pc:sldChg>
      <pc:sldChg chg="addSp modSp mod">
        <pc:chgData name="Daniel Richardson" userId="b12f1a219faba2ab" providerId="LiveId" clId="{FC75EBDA-4E0C-4638-806F-072E17ABF59B}" dt="2024-06-10T10:04:30.207" v="117" actId="113"/>
        <pc:sldMkLst>
          <pc:docMk/>
          <pc:sldMk cId="2096656921" sldId="549"/>
        </pc:sldMkLst>
        <pc:spChg chg="mod">
          <ac:chgData name="Daniel Richardson" userId="b12f1a219faba2ab" providerId="LiveId" clId="{FC75EBDA-4E0C-4638-806F-072E17ABF59B}" dt="2024-06-10T10:03:59.583" v="72"/>
          <ac:spMkLst>
            <pc:docMk/>
            <pc:sldMk cId="2096656921" sldId="549"/>
            <ac:spMk id="2" creationId="{3ED26E23-89F1-AD50-BA39-B57FE0701A56}"/>
          </ac:spMkLst>
        </pc:spChg>
        <pc:spChg chg="mod">
          <ac:chgData name="Daniel Richardson" userId="b12f1a219faba2ab" providerId="LiveId" clId="{FC75EBDA-4E0C-4638-806F-072E17ABF59B}" dt="2024-06-10T10:04:30.207" v="117" actId="113"/>
          <ac:spMkLst>
            <pc:docMk/>
            <pc:sldMk cId="2096656921" sldId="549"/>
            <ac:spMk id="4" creationId="{027502F6-C1CD-5535-4947-5A3751C8B927}"/>
          </ac:spMkLst>
        </pc:spChg>
        <pc:picChg chg="add mod">
          <ac:chgData name="Daniel Richardson" userId="b12f1a219faba2ab" providerId="LiveId" clId="{FC75EBDA-4E0C-4638-806F-072E17ABF59B}" dt="2024-06-10T10:04:14.131" v="76" actId="14100"/>
          <ac:picMkLst>
            <pc:docMk/>
            <pc:sldMk cId="2096656921" sldId="549"/>
            <ac:picMk id="8" creationId="{FA32F755-1EF0-D4FC-95B9-33E30665913C}"/>
          </ac:picMkLst>
        </pc:picChg>
      </pc:sldChg>
      <pc:sldChg chg="modSp mod">
        <pc:chgData name="Daniel Richardson" userId="b12f1a219faba2ab" providerId="LiveId" clId="{FC75EBDA-4E0C-4638-806F-072E17ABF59B}" dt="2024-06-10T10:07:53.741" v="168" actId="21"/>
        <pc:sldMkLst>
          <pc:docMk/>
          <pc:sldMk cId="4094458806" sldId="551"/>
        </pc:sldMkLst>
        <pc:spChg chg="mod">
          <ac:chgData name="Daniel Richardson" userId="b12f1a219faba2ab" providerId="LiveId" clId="{FC75EBDA-4E0C-4638-806F-072E17ABF59B}" dt="2024-06-10T10:06:30.161" v="142"/>
          <ac:spMkLst>
            <pc:docMk/>
            <pc:sldMk cId="4094458806" sldId="551"/>
            <ac:spMk id="2" creationId="{3ED26E23-89F1-AD50-BA39-B57FE0701A56}"/>
          </ac:spMkLst>
        </pc:spChg>
        <pc:spChg chg="mod">
          <ac:chgData name="Daniel Richardson" userId="b12f1a219faba2ab" providerId="LiveId" clId="{FC75EBDA-4E0C-4638-806F-072E17ABF59B}" dt="2024-06-10T10:07:53.741" v="168" actId="21"/>
          <ac:spMkLst>
            <pc:docMk/>
            <pc:sldMk cId="4094458806" sldId="551"/>
            <ac:spMk id="4" creationId="{027502F6-C1CD-5535-4947-5A3751C8B927}"/>
          </ac:spMkLst>
        </pc:spChg>
      </pc:sldChg>
      <pc:sldChg chg="addSp modSp mod">
        <pc:chgData name="Daniel Richardson" userId="b12f1a219faba2ab" providerId="LiveId" clId="{FC75EBDA-4E0C-4638-806F-072E17ABF59B}" dt="2024-06-10T10:02:17.543" v="43" actId="1076"/>
        <pc:sldMkLst>
          <pc:docMk/>
          <pc:sldMk cId="304747529" sldId="553"/>
        </pc:sldMkLst>
        <pc:spChg chg="mod">
          <ac:chgData name="Daniel Richardson" userId="b12f1a219faba2ab" providerId="LiveId" clId="{FC75EBDA-4E0C-4638-806F-072E17ABF59B}" dt="2024-06-10T10:01:53.085" v="33"/>
          <ac:spMkLst>
            <pc:docMk/>
            <pc:sldMk cId="304747529" sldId="553"/>
            <ac:spMk id="2" creationId="{3ED26E23-89F1-AD50-BA39-B57FE0701A56}"/>
          </ac:spMkLst>
        </pc:spChg>
        <pc:spChg chg="mod">
          <ac:chgData name="Daniel Richardson" userId="b12f1a219faba2ab" providerId="LiveId" clId="{FC75EBDA-4E0C-4638-806F-072E17ABF59B}" dt="2024-06-10T10:02:05.065" v="40" actId="20577"/>
          <ac:spMkLst>
            <pc:docMk/>
            <pc:sldMk cId="304747529" sldId="553"/>
            <ac:spMk id="4" creationId="{027502F6-C1CD-5535-4947-5A3751C8B927}"/>
          </ac:spMkLst>
        </pc:spChg>
        <pc:picChg chg="add mod">
          <ac:chgData name="Daniel Richardson" userId="b12f1a219faba2ab" providerId="LiveId" clId="{FC75EBDA-4E0C-4638-806F-072E17ABF59B}" dt="2024-06-10T10:02:17.543" v="43" actId="1076"/>
          <ac:picMkLst>
            <pc:docMk/>
            <pc:sldMk cId="304747529" sldId="553"/>
            <ac:picMk id="5" creationId="{65A6D315-1F47-9932-44D1-975F612E13C9}"/>
          </ac:picMkLst>
        </pc:picChg>
      </pc:sldChg>
      <pc:sldChg chg="modSp mod">
        <pc:chgData name="Daniel Richardson" userId="b12f1a219faba2ab" providerId="LiveId" clId="{FC75EBDA-4E0C-4638-806F-072E17ABF59B}" dt="2024-06-10T10:05:10.233" v="129" actId="1076"/>
        <pc:sldMkLst>
          <pc:docMk/>
          <pc:sldMk cId="1229181501" sldId="554"/>
        </pc:sldMkLst>
        <pc:spChg chg="mod">
          <ac:chgData name="Daniel Richardson" userId="b12f1a219faba2ab" providerId="LiveId" clId="{FC75EBDA-4E0C-4638-806F-072E17ABF59B}" dt="2024-06-10T10:04:42.142" v="118"/>
          <ac:spMkLst>
            <pc:docMk/>
            <pc:sldMk cId="1229181501" sldId="554"/>
            <ac:spMk id="2" creationId="{3ED26E23-89F1-AD50-BA39-B57FE0701A56}"/>
          </ac:spMkLst>
        </pc:spChg>
        <pc:spChg chg="mod">
          <ac:chgData name="Daniel Richardson" userId="b12f1a219faba2ab" providerId="LiveId" clId="{FC75EBDA-4E0C-4638-806F-072E17ABF59B}" dt="2024-06-10T10:05:03.631" v="127" actId="404"/>
          <ac:spMkLst>
            <pc:docMk/>
            <pc:sldMk cId="1229181501" sldId="554"/>
            <ac:spMk id="4" creationId="{027502F6-C1CD-5535-4947-5A3751C8B927}"/>
          </ac:spMkLst>
        </pc:spChg>
        <pc:picChg chg="mod">
          <ac:chgData name="Daniel Richardson" userId="b12f1a219faba2ab" providerId="LiveId" clId="{FC75EBDA-4E0C-4638-806F-072E17ABF59B}" dt="2024-06-10T10:05:10.233" v="129" actId="1076"/>
          <ac:picMkLst>
            <pc:docMk/>
            <pc:sldMk cId="1229181501" sldId="554"/>
            <ac:picMk id="8" creationId="{965216A5-38A7-A6CA-4CCF-E0C351093784}"/>
          </ac:picMkLst>
        </pc:picChg>
      </pc:sldChg>
      <pc:sldChg chg="addSp modSp add mod">
        <pc:chgData name="Daniel Richardson" userId="b12f1a219faba2ab" providerId="LiveId" clId="{FC75EBDA-4E0C-4638-806F-072E17ABF59B}" dt="2024-06-10T10:08:58.879" v="206" actId="20577"/>
        <pc:sldMkLst>
          <pc:docMk/>
          <pc:sldMk cId="3947887565" sldId="555"/>
        </pc:sldMkLst>
        <pc:spChg chg="mod">
          <ac:chgData name="Daniel Richardson" userId="b12f1a219faba2ab" providerId="LiveId" clId="{FC75EBDA-4E0C-4638-806F-072E17ABF59B}" dt="2024-06-10T10:08:58.879" v="206" actId="20577"/>
          <ac:spMkLst>
            <pc:docMk/>
            <pc:sldMk cId="3947887565" sldId="555"/>
            <ac:spMk id="4" creationId="{027502F6-C1CD-5535-4947-5A3751C8B927}"/>
          </ac:spMkLst>
        </pc:spChg>
        <pc:picChg chg="add mod">
          <ac:chgData name="Daniel Richardson" userId="b12f1a219faba2ab" providerId="LiveId" clId="{FC75EBDA-4E0C-4638-806F-072E17ABF59B}" dt="2024-06-10T10:08:36.694" v="182" actId="1036"/>
          <ac:picMkLst>
            <pc:docMk/>
            <pc:sldMk cId="3947887565" sldId="555"/>
            <ac:picMk id="5" creationId="{FD0DB1F8-4524-EB17-5754-799E49AA5258}"/>
          </ac:picMkLst>
        </pc:picChg>
      </pc:sldChg>
    </pc:docChg>
  </pc:docChgLst>
  <pc:docChgLst>
    <pc:chgData name="Daniel Richardson" userId="b12f1a219faba2ab" providerId="LiveId" clId="{3F7A65AA-413E-477C-B246-CE461BD12EE7}"/>
    <pc:docChg chg="undo custSel addSld delSld modSld">
      <pc:chgData name="Daniel Richardson" userId="b12f1a219faba2ab" providerId="LiveId" clId="{3F7A65AA-413E-477C-B246-CE461BD12EE7}" dt="2024-05-10T14:50:59.258" v="189" actId="1076"/>
      <pc:docMkLst>
        <pc:docMk/>
      </pc:docMkLst>
      <pc:sldChg chg="addSp delSp modSp mod">
        <pc:chgData name="Daniel Richardson" userId="b12f1a219faba2ab" providerId="LiveId" clId="{3F7A65AA-413E-477C-B246-CE461BD12EE7}" dt="2024-04-29T12:16:49.474" v="161" actId="962"/>
        <pc:sldMkLst>
          <pc:docMk/>
          <pc:sldMk cId="3436593286" sldId="267"/>
        </pc:sldMkLst>
        <pc:spChg chg="mod">
          <ac:chgData name="Daniel Richardson" userId="b12f1a219faba2ab" providerId="LiveId" clId="{3F7A65AA-413E-477C-B246-CE461BD12EE7}" dt="2024-04-29T12:16:32.714" v="158" actId="20577"/>
          <ac:spMkLst>
            <pc:docMk/>
            <pc:sldMk cId="3436593286" sldId="267"/>
            <ac:spMk id="3" creationId="{C2200251-BFC7-4A0C-9329-7A74AA32F780}"/>
          </ac:spMkLst>
        </pc:spChg>
        <pc:spChg chg="del">
          <ac:chgData name="Daniel Richardson" userId="b12f1a219faba2ab" providerId="LiveId" clId="{3F7A65AA-413E-477C-B246-CE461BD12EE7}" dt="2024-04-29T12:16:48.765" v="159" actId="931"/>
          <ac:spMkLst>
            <pc:docMk/>
            <pc:sldMk cId="3436593286" sldId="267"/>
            <ac:spMk id="4" creationId="{8406459D-040C-A547-6D7F-64907519E570}"/>
          </ac:spMkLst>
        </pc:spChg>
        <pc:picChg chg="add mod">
          <ac:chgData name="Daniel Richardson" userId="b12f1a219faba2ab" providerId="LiveId" clId="{3F7A65AA-413E-477C-B246-CE461BD12EE7}" dt="2024-04-29T12:16:49.474" v="161" actId="962"/>
          <ac:picMkLst>
            <pc:docMk/>
            <pc:sldMk cId="3436593286" sldId="267"/>
            <ac:picMk id="6" creationId="{4EA057B3-9D09-32B3-2F8E-FC257413D453}"/>
          </ac:picMkLst>
        </pc:picChg>
      </pc:sldChg>
      <pc:sldChg chg="addSp delSp modSp mod">
        <pc:chgData name="Daniel Richardson" userId="b12f1a219faba2ab" providerId="LiveId" clId="{3F7A65AA-413E-477C-B246-CE461BD12EE7}" dt="2024-04-29T12:11:07.093" v="75" actId="20577"/>
        <pc:sldMkLst>
          <pc:docMk/>
          <pc:sldMk cId="2320480702" sldId="277"/>
        </pc:sldMkLst>
        <pc:spChg chg="del">
          <ac:chgData name="Daniel Richardson" userId="b12f1a219faba2ab" providerId="LiveId" clId="{3F7A65AA-413E-477C-B246-CE461BD12EE7}" dt="2024-04-29T12:09:15.044" v="0" actId="931"/>
          <ac:spMkLst>
            <pc:docMk/>
            <pc:sldMk cId="2320480702" sldId="277"/>
            <ac:spMk id="3" creationId="{C3762070-24E0-DD51-69ED-C635DD28748B}"/>
          </ac:spMkLst>
        </pc:spChg>
        <pc:spChg chg="mod">
          <ac:chgData name="Daniel Richardson" userId="b12f1a219faba2ab" providerId="LiveId" clId="{3F7A65AA-413E-477C-B246-CE461BD12EE7}" dt="2024-04-29T12:11:07.093" v="75" actId="20577"/>
          <ac:spMkLst>
            <pc:docMk/>
            <pc:sldMk cId="2320480702" sldId="277"/>
            <ac:spMk id="4" creationId="{027502F6-C1CD-5535-4947-5A3751C8B927}"/>
          </ac:spMkLst>
        </pc:spChg>
        <pc:picChg chg="add mod">
          <ac:chgData name="Daniel Richardson" userId="b12f1a219faba2ab" providerId="LiveId" clId="{3F7A65AA-413E-477C-B246-CE461BD12EE7}" dt="2024-04-29T12:09:15.923" v="3" actId="962"/>
          <ac:picMkLst>
            <pc:docMk/>
            <pc:sldMk cId="2320480702" sldId="277"/>
            <ac:picMk id="6" creationId="{22B2D750-A645-30F2-1AEF-BBF61C992CCA}"/>
          </ac:picMkLst>
        </pc:picChg>
      </pc:sldChg>
      <pc:sldChg chg="addSp modSp mod">
        <pc:chgData name="Daniel Richardson" userId="b12f1a219faba2ab" providerId="LiveId" clId="{3F7A65AA-413E-477C-B246-CE461BD12EE7}" dt="2024-05-10T14:50:24.203" v="165" actId="1076"/>
        <pc:sldMkLst>
          <pc:docMk/>
          <pc:sldMk cId="481528629" sldId="496"/>
        </pc:sldMkLst>
        <pc:spChg chg="mod">
          <ac:chgData name="Daniel Richardson" userId="b12f1a219faba2ab" providerId="LiveId" clId="{3F7A65AA-413E-477C-B246-CE461BD12EE7}" dt="2024-04-29T12:11:50.307" v="77"/>
          <ac:spMkLst>
            <pc:docMk/>
            <pc:sldMk cId="481528629" sldId="496"/>
            <ac:spMk id="4" creationId="{027502F6-C1CD-5535-4947-5A3751C8B927}"/>
          </ac:spMkLst>
        </pc:spChg>
        <pc:picChg chg="add mod">
          <ac:chgData name="Daniel Richardson" userId="b12f1a219faba2ab" providerId="LiveId" clId="{3F7A65AA-413E-477C-B246-CE461BD12EE7}" dt="2024-05-10T14:50:24.203" v="165" actId="1076"/>
          <ac:picMkLst>
            <pc:docMk/>
            <pc:sldMk cId="481528629" sldId="496"/>
            <ac:picMk id="5" creationId="{8B0EF658-F366-E1DD-744A-75D6702CC535}"/>
          </ac:picMkLst>
        </pc:picChg>
      </pc:sldChg>
      <pc:sldChg chg="modSp mod">
        <pc:chgData name="Daniel Richardson" userId="b12f1a219faba2ab" providerId="LiveId" clId="{3F7A65AA-413E-477C-B246-CE461BD12EE7}" dt="2024-04-29T12:12:12.949" v="83" actId="20577"/>
        <pc:sldMkLst>
          <pc:docMk/>
          <pc:sldMk cId="1949667204" sldId="535"/>
        </pc:sldMkLst>
        <pc:spChg chg="mod">
          <ac:chgData name="Daniel Richardson" userId="b12f1a219faba2ab" providerId="LiveId" clId="{3F7A65AA-413E-477C-B246-CE461BD12EE7}" dt="2024-04-29T12:12:12.949" v="83" actId="20577"/>
          <ac:spMkLst>
            <pc:docMk/>
            <pc:sldMk cId="1949667204" sldId="535"/>
            <ac:spMk id="4" creationId="{027502F6-C1CD-5535-4947-5A3751C8B927}"/>
          </ac:spMkLst>
        </pc:spChg>
      </pc:sldChg>
      <pc:sldChg chg="addSp delSp modSp mod">
        <pc:chgData name="Daniel Richardson" userId="b12f1a219faba2ab" providerId="LiveId" clId="{3F7A65AA-413E-477C-B246-CE461BD12EE7}" dt="2024-05-10T14:50:42.789" v="177" actId="1076"/>
        <pc:sldMkLst>
          <pc:docMk/>
          <pc:sldMk cId="1700065778" sldId="537"/>
        </pc:sldMkLst>
        <pc:spChg chg="del">
          <ac:chgData name="Daniel Richardson" userId="b12f1a219faba2ab" providerId="LiveId" clId="{3F7A65AA-413E-477C-B246-CE461BD12EE7}" dt="2024-05-10T14:50:34.091" v="166"/>
          <ac:spMkLst>
            <pc:docMk/>
            <pc:sldMk cId="1700065778" sldId="537"/>
            <ac:spMk id="3" creationId="{C3762070-24E0-DD51-69ED-C635DD28748B}"/>
          </ac:spMkLst>
        </pc:spChg>
        <pc:spChg chg="add mod">
          <ac:chgData name="Daniel Richardson" userId="b12f1a219faba2ab" providerId="LiveId" clId="{3F7A65AA-413E-477C-B246-CE461BD12EE7}" dt="2024-05-10T14:50:35.555" v="172" actId="478"/>
          <ac:spMkLst>
            <pc:docMk/>
            <pc:sldMk cId="1700065778" sldId="537"/>
            <ac:spMk id="10" creationId="{4C875D03-D430-6D58-7DA0-C02E122EAE06}"/>
          </ac:spMkLst>
        </pc:spChg>
        <pc:picChg chg="add del mod">
          <ac:chgData name="Daniel Richardson" userId="b12f1a219faba2ab" providerId="LiveId" clId="{3F7A65AA-413E-477C-B246-CE461BD12EE7}" dt="2024-05-10T14:50:35.555" v="172" actId="478"/>
          <ac:picMkLst>
            <pc:docMk/>
            <pc:sldMk cId="1700065778" sldId="537"/>
            <ac:picMk id="6" creationId="{43F530CB-71F0-65FF-8634-F2527EE47480}"/>
          </ac:picMkLst>
        </pc:picChg>
        <pc:picChg chg="add del mod">
          <ac:chgData name="Daniel Richardson" userId="b12f1a219faba2ab" providerId="LiveId" clId="{3F7A65AA-413E-477C-B246-CE461BD12EE7}" dt="2024-05-10T14:50:37.071" v="173" actId="478"/>
          <ac:picMkLst>
            <pc:docMk/>
            <pc:sldMk cId="1700065778" sldId="537"/>
            <ac:picMk id="8" creationId="{DB7669FC-22D4-82B5-5255-F3A5FE0A66DA}"/>
          </ac:picMkLst>
        </pc:picChg>
        <pc:picChg chg="add mod">
          <ac:chgData name="Daniel Richardson" userId="b12f1a219faba2ab" providerId="LiveId" clId="{3F7A65AA-413E-477C-B246-CE461BD12EE7}" dt="2024-05-10T14:50:42.789" v="177" actId="1076"/>
          <ac:picMkLst>
            <pc:docMk/>
            <pc:sldMk cId="1700065778" sldId="537"/>
            <ac:picMk id="11" creationId="{4D4AA1C8-C039-04F9-C8FD-8930527F49DF}"/>
          </ac:picMkLst>
        </pc:picChg>
      </pc:sldChg>
      <pc:sldChg chg="addSp delSp modSp mod">
        <pc:chgData name="Daniel Richardson" userId="b12f1a219faba2ab" providerId="LiveId" clId="{3F7A65AA-413E-477C-B246-CE461BD12EE7}" dt="2024-05-10T14:50:59.258" v="189" actId="1076"/>
        <pc:sldMkLst>
          <pc:docMk/>
          <pc:sldMk cId="2399179584" sldId="538"/>
        </pc:sldMkLst>
        <pc:spChg chg="del">
          <ac:chgData name="Daniel Richardson" userId="b12f1a219faba2ab" providerId="LiveId" clId="{3F7A65AA-413E-477C-B246-CE461BD12EE7}" dt="2024-05-10T14:50:49.041" v="178"/>
          <ac:spMkLst>
            <pc:docMk/>
            <pc:sldMk cId="2399179584" sldId="538"/>
            <ac:spMk id="3" creationId="{C3762070-24E0-DD51-69ED-C635DD28748B}"/>
          </ac:spMkLst>
        </pc:spChg>
        <pc:spChg chg="add mod">
          <ac:chgData name="Daniel Richardson" userId="b12f1a219faba2ab" providerId="LiveId" clId="{3F7A65AA-413E-477C-B246-CE461BD12EE7}" dt="2024-05-10T14:50:51.283" v="184" actId="478"/>
          <ac:spMkLst>
            <pc:docMk/>
            <pc:sldMk cId="2399179584" sldId="538"/>
            <ac:spMk id="10" creationId="{380DD7F0-C0B6-612C-A69B-8900014D2761}"/>
          </ac:spMkLst>
        </pc:spChg>
        <pc:picChg chg="add del mod">
          <ac:chgData name="Daniel Richardson" userId="b12f1a219faba2ab" providerId="LiveId" clId="{3F7A65AA-413E-477C-B246-CE461BD12EE7}" dt="2024-05-10T14:50:51.283" v="184" actId="478"/>
          <ac:picMkLst>
            <pc:docMk/>
            <pc:sldMk cId="2399179584" sldId="538"/>
            <ac:picMk id="6" creationId="{851F4837-DEC4-2B6C-A9C6-FB1CF871AD16}"/>
          </ac:picMkLst>
        </pc:picChg>
        <pc:picChg chg="add mod ord">
          <ac:chgData name="Daniel Richardson" userId="b12f1a219faba2ab" providerId="LiveId" clId="{3F7A65AA-413E-477C-B246-CE461BD12EE7}" dt="2024-05-10T14:50:59.258" v="189" actId="1076"/>
          <ac:picMkLst>
            <pc:docMk/>
            <pc:sldMk cId="2399179584" sldId="538"/>
            <ac:picMk id="8" creationId="{FA32F755-1EF0-D4FC-95B9-33E30665913C}"/>
          </ac:picMkLst>
        </pc:picChg>
      </pc:sldChg>
      <pc:sldChg chg="addSp delSp modSp mod">
        <pc:chgData name="Daniel Richardson" userId="b12f1a219faba2ab" providerId="LiveId" clId="{3F7A65AA-413E-477C-B246-CE461BD12EE7}" dt="2024-04-29T12:14:26.571" v="119"/>
        <pc:sldMkLst>
          <pc:docMk/>
          <pc:sldMk cId="2096656921" sldId="549"/>
        </pc:sldMkLst>
        <pc:spChg chg="del">
          <ac:chgData name="Daniel Richardson" userId="b12f1a219faba2ab" providerId="LiveId" clId="{3F7A65AA-413E-477C-B246-CE461BD12EE7}" dt="2024-04-29T12:13:46.214" v="101"/>
          <ac:spMkLst>
            <pc:docMk/>
            <pc:sldMk cId="2096656921" sldId="549"/>
            <ac:spMk id="3" creationId="{C3762070-24E0-DD51-69ED-C635DD28748B}"/>
          </ac:spMkLst>
        </pc:spChg>
        <pc:spChg chg="mod">
          <ac:chgData name="Daniel Richardson" userId="b12f1a219faba2ab" providerId="LiveId" clId="{3F7A65AA-413E-477C-B246-CE461BD12EE7}" dt="2024-04-29T12:14:26.571" v="119"/>
          <ac:spMkLst>
            <pc:docMk/>
            <pc:sldMk cId="2096656921" sldId="549"/>
            <ac:spMk id="4" creationId="{027502F6-C1CD-5535-4947-5A3751C8B927}"/>
          </ac:spMkLst>
        </pc:spChg>
        <pc:spChg chg="add mod">
          <ac:chgData name="Daniel Richardson" userId="b12f1a219faba2ab" providerId="LiveId" clId="{3F7A65AA-413E-477C-B246-CE461BD12EE7}" dt="2024-04-29T12:13:51.355" v="108" actId="478"/>
          <ac:spMkLst>
            <pc:docMk/>
            <pc:sldMk cId="2096656921" sldId="549"/>
            <ac:spMk id="10" creationId="{CA30066F-29DD-125C-2134-DFFE4482E544}"/>
          </ac:spMkLst>
        </pc:spChg>
        <pc:picChg chg="add del mod">
          <ac:chgData name="Daniel Richardson" userId="b12f1a219faba2ab" providerId="LiveId" clId="{3F7A65AA-413E-477C-B246-CE461BD12EE7}" dt="2024-04-29T12:13:51.355" v="108" actId="478"/>
          <ac:picMkLst>
            <pc:docMk/>
            <pc:sldMk cId="2096656921" sldId="549"/>
            <ac:picMk id="6" creationId="{DC6DBAA9-F270-4A95-43C9-707AF6D8D266}"/>
          </ac:picMkLst>
        </pc:picChg>
        <pc:picChg chg="add del mod">
          <ac:chgData name="Daniel Richardson" userId="b12f1a219faba2ab" providerId="LiveId" clId="{3F7A65AA-413E-477C-B246-CE461BD12EE7}" dt="2024-04-29T12:14:19.336" v="112" actId="478"/>
          <ac:picMkLst>
            <pc:docMk/>
            <pc:sldMk cId="2096656921" sldId="549"/>
            <ac:picMk id="8" creationId="{965216A5-38A7-A6CA-4CCF-E0C351093784}"/>
          </ac:picMkLst>
        </pc:picChg>
      </pc:sldChg>
      <pc:sldChg chg="modSp del mod">
        <pc:chgData name="Daniel Richardson" userId="b12f1a219faba2ab" providerId="LiveId" clId="{3F7A65AA-413E-477C-B246-CE461BD12EE7}" dt="2024-04-29T12:15:06.648" v="138" actId="47"/>
        <pc:sldMkLst>
          <pc:docMk/>
          <pc:sldMk cId="1440856474" sldId="550"/>
        </pc:sldMkLst>
        <pc:spChg chg="mod">
          <ac:chgData name="Daniel Richardson" userId="b12f1a219faba2ab" providerId="LiveId" clId="{3F7A65AA-413E-477C-B246-CE461BD12EE7}" dt="2024-04-29T12:14:25.248" v="118" actId="21"/>
          <ac:spMkLst>
            <pc:docMk/>
            <pc:sldMk cId="1440856474" sldId="550"/>
            <ac:spMk id="4" creationId="{027502F6-C1CD-5535-4947-5A3751C8B927}"/>
          </ac:spMkLst>
        </pc:spChg>
      </pc:sldChg>
      <pc:sldChg chg="modSp mod">
        <pc:chgData name="Daniel Richardson" userId="b12f1a219faba2ab" providerId="LiveId" clId="{3F7A65AA-413E-477C-B246-CE461BD12EE7}" dt="2024-04-29T12:15:55.819" v="148" actId="20577"/>
        <pc:sldMkLst>
          <pc:docMk/>
          <pc:sldMk cId="4094458806" sldId="551"/>
        </pc:sldMkLst>
        <pc:spChg chg="mod">
          <ac:chgData name="Daniel Richardson" userId="b12f1a219faba2ab" providerId="LiveId" clId="{3F7A65AA-413E-477C-B246-CE461BD12EE7}" dt="2024-04-29T12:15:55.819" v="148" actId="20577"/>
          <ac:spMkLst>
            <pc:docMk/>
            <pc:sldMk cId="4094458806" sldId="551"/>
            <ac:spMk id="4" creationId="{027502F6-C1CD-5535-4947-5A3751C8B927}"/>
          </ac:spMkLst>
        </pc:spChg>
      </pc:sldChg>
      <pc:sldChg chg="modSp del mod">
        <pc:chgData name="Daniel Richardson" userId="b12f1a219faba2ab" providerId="LiveId" clId="{3F7A65AA-413E-477C-B246-CE461BD12EE7}" dt="2024-04-29T12:16:05.611" v="149" actId="47"/>
        <pc:sldMkLst>
          <pc:docMk/>
          <pc:sldMk cId="2745616273" sldId="552"/>
        </pc:sldMkLst>
        <pc:spChg chg="mod">
          <ac:chgData name="Daniel Richardson" userId="b12f1a219faba2ab" providerId="LiveId" clId="{3F7A65AA-413E-477C-B246-CE461BD12EE7}" dt="2024-04-29T12:15:39.262" v="139" actId="21"/>
          <ac:spMkLst>
            <pc:docMk/>
            <pc:sldMk cId="2745616273" sldId="552"/>
            <ac:spMk id="4" creationId="{027502F6-C1CD-5535-4947-5A3751C8B927}"/>
          </ac:spMkLst>
        </pc:spChg>
      </pc:sldChg>
      <pc:sldChg chg="modSp mod">
        <pc:chgData name="Daniel Richardson" userId="b12f1a219faba2ab" providerId="LiveId" clId="{3F7A65AA-413E-477C-B246-CE461BD12EE7}" dt="2024-04-29T12:12:46.236" v="97" actId="20577"/>
        <pc:sldMkLst>
          <pc:docMk/>
          <pc:sldMk cId="304747529" sldId="553"/>
        </pc:sldMkLst>
        <pc:spChg chg="mod">
          <ac:chgData name="Daniel Richardson" userId="b12f1a219faba2ab" providerId="LiveId" clId="{3F7A65AA-413E-477C-B246-CE461BD12EE7}" dt="2024-04-29T12:12:46.236" v="97" actId="20577"/>
          <ac:spMkLst>
            <pc:docMk/>
            <pc:sldMk cId="304747529" sldId="553"/>
            <ac:spMk id="4" creationId="{027502F6-C1CD-5535-4947-5A3751C8B927}"/>
          </ac:spMkLst>
        </pc:spChg>
      </pc:sldChg>
      <pc:sldChg chg="modSp add mod">
        <pc:chgData name="Daniel Richardson" userId="b12f1a219faba2ab" providerId="LiveId" clId="{3F7A65AA-413E-477C-B246-CE461BD12EE7}" dt="2024-04-29T12:14:54.386" v="137" actId="1036"/>
        <pc:sldMkLst>
          <pc:docMk/>
          <pc:sldMk cId="1229181501" sldId="554"/>
        </pc:sldMkLst>
        <pc:spChg chg="mod">
          <ac:chgData name="Daniel Richardson" userId="b12f1a219faba2ab" providerId="LiveId" clId="{3F7A65AA-413E-477C-B246-CE461BD12EE7}" dt="2024-04-29T12:14:51.763" v="128" actId="20577"/>
          <ac:spMkLst>
            <pc:docMk/>
            <pc:sldMk cId="1229181501" sldId="554"/>
            <ac:spMk id="4" creationId="{027502F6-C1CD-5535-4947-5A3751C8B927}"/>
          </ac:spMkLst>
        </pc:spChg>
        <pc:picChg chg="mod">
          <ac:chgData name="Daniel Richardson" userId="b12f1a219faba2ab" providerId="LiveId" clId="{3F7A65AA-413E-477C-B246-CE461BD12EE7}" dt="2024-04-29T12:14:54.386" v="137" actId="1036"/>
          <ac:picMkLst>
            <pc:docMk/>
            <pc:sldMk cId="1229181501" sldId="554"/>
            <ac:picMk id="8" creationId="{965216A5-38A7-A6CA-4CCF-E0C351093784}"/>
          </ac:picMkLst>
        </pc:picChg>
      </pc:sldChg>
    </pc:docChg>
  </pc:docChgLst>
  <pc:docChgLst>
    <pc:chgData name="Daniel Richardson" userId="b12f1a219faba2ab" providerId="LiveId" clId="{076BC454-B0FE-4CC4-B5A8-90E802176D0E}"/>
    <pc:docChg chg="undo custSel addSld delSld modSld">
      <pc:chgData name="Daniel Richardson" userId="b12f1a219faba2ab" providerId="LiveId" clId="{076BC454-B0FE-4CC4-B5A8-90E802176D0E}" dt="2024-06-10T10:37:57.573" v="444" actId="6549"/>
      <pc:docMkLst>
        <pc:docMk/>
      </pc:docMkLst>
      <pc:sldChg chg="modSp mod">
        <pc:chgData name="Daniel Richardson" userId="b12f1a219faba2ab" providerId="LiveId" clId="{076BC454-B0FE-4CC4-B5A8-90E802176D0E}" dt="2024-06-10T10:37:57.573" v="444" actId="6549"/>
        <pc:sldMkLst>
          <pc:docMk/>
          <pc:sldMk cId="3436593286" sldId="267"/>
        </pc:sldMkLst>
        <pc:spChg chg="mod">
          <ac:chgData name="Daniel Richardson" userId="b12f1a219faba2ab" providerId="LiveId" clId="{076BC454-B0FE-4CC4-B5A8-90E802176D0E}" dt="2024-06-10T10:37:57.573" v="444" actId="6549"/>
          <ac:spMkLst>
            <pc:docMk/>
            <pc:sldMk cId="3436593286" sldId="267"/>
            <ac:spMk id="3" creationId="{C2200251-BFC7-4A0C-9329-7A74AA32F780}"/>
          </ac:spMkLst>
        </pc:spChg>
      </pc:sldChg>
      <pc:sldChg chg="modSp mod">
        <pc:chgData name="Daniel Richardson" userId="b12f1a219faba2ab" providerId="LiveId" clId="{076BC454-B0FE-4CC4-B5A8-90E802176D0E}" dt="2024-06-10T10:29:40.185" v="8" actId="20577"/>
        <pc:sldMkLst>
          <pc:docMk/>
          <pc:sldMk cId="2320480702" sldId="277"/>
        </pc:sldMkLst>
        <pc:spChg chg="mod">
          <ac:chgData name="Daniel Richardson" userId="b12f1a219faba2ab" providerId="LiveId" clId="{076BC454-B0FE-4CC4-B5A8-90E802176D0E}" dt="2024-06-10T10:29:40.185" v="8" actId="20577"/>
          <ac:spMkLst>
            <pc:docMk/>
            <pc:sldMk cId="2320480702" sldId="277"/>
            <ac:spMk id="4" creationId="{027502F6-C1CD-5535-4947-5A3751C8B927}"/>
          </ac:spMkLst>
        </pc:spChg>
      </pc:sldChg>
      <pc:sldChg chg="modSp mod">
        <pc:chgData name="Daniel Richardson" userId="b12f1a219faba2ab" providerId="LiveId" clId="{076BC454-B0FE-4CC4-B5A8-90E802176D0E}" dt="2024-06-10T10:30:22.459" v="21" actId="12"/>
        <pc:sldMkLst>
          <pc:docMk/>
          <pc:sldMk cId="481528629" sldId="496"/>
        </pc:sldMkLst>
        <pc:spChg chg="mod">
          <ac:chgData name="Daniel Richardson" userId="b12f1a219faba2ab" providerId="LiveId" clId="{076BC454-B0FE-4CC4-B5A8-90E802176D0E}" dt="2024-06-10T10:29:47.690" v="9"/>
          <ac:spMkLst>
            <pc:docMk/>
            <pc:sldMk cId="481528629" sldId="496"/>
            <ac:spMk id="2" creationId="{3ED26E23-89F1-AD50-BA39-B57FE0701A56}"/>
          </ac:spMkLst>
        </pc:spChg>
        <pc:spChg chg="mod">
          <ac:chgData name="Daniel Richardson" userId="b12f1a219faba2ab" providerId="LiveId" clId="{076BC454-B0FE-4CC4-B5A8-90E802176D0E}" dt="2024-06-10T10:30:22.459" v="21" actId="12"/>
          <ac:spMkLst>
            <pc:docMk/>
            <pc:sldMk cId="481528629" sldId="496"/>
            <ac:spMk id="4" creationId="{027502F6-C1CD-5535-4947-5A3751C8B927}"/>
          </ac:spMkLst>
        </pc:spChg>
        <pc:picChg chg="mod">
          <ac:chgData name="Daniel Richardson" userId="b12f1a219faba2ab" providerId="LiveId" clId="{076BC454-B0FE-4CC4-B5A8-90E802176D0E}" dt="2024-06-10T10:29:53.478" v="10" actId="14826"/>
          <ac:picMkLst>
            <pc:docMk/>
            <pc:sldMk cId="481528629" sldId="496"/>
            <ac:picMk id="6" creationId="{63B5FE75-5B35-719D-4E61-FE0E280C11A4}"/>
          </ac:picMkLst>
        </pc:picChg>
      </pc:sldChg>
      <pc:sldChg chg="modSp mod">
        <pc:chgData name="Daniel Richardson" userId="b12f1a219faba2ab" providerId="LiveId" clId="{076BC454-B0FE-4CC4-B5A8-90E802176D0E}" dt="2024-06-10T10:31:54.162" v="76" actId="20577"/>
        <pc:sldMkLst>
          <pc:docMk/>
          <pc:sldMk cId="1949667204" sldId="535"/>
        </pc:sldMkLst>
        <pc:spChg chg="mod">
          <ac:chgData name="Daniel Richardson" userId="b12f1a219faba2ab" providerId="LiveId" clId="{076BC454-B0FE-4CC4-B5A8-90E802176D0E}" dt="2024-06-10T10:30:29.185" v="22"/>
          <ac:spMkLst>
            <pc:docMk/>
            <pc:sldMk cId="1949667204" sldId="535"/>
            <ac:spMk id="2" creationId="{3ED26E23-89F1-AD50-BA39-B57FE0701A56}"/>
          </ac:spMkLst>
        </pc:spChg>
        <pc:spChg chg="mod">
          <ac:chgData name="Daniel Richardson" userId="b12f1a219faba2ab" providerId="LiveId" clId="{076BC454-B0FE-4CC4-B5A8-90E802176D0E}" dt="2024-06-10T10:31:54.162" v="76" actId="20577"/>
          <ac:spMkLst>
            <pc:docMk/>
            <pc:sldMk cId="1949667204" sldId="535"/>
            <ac:spMk id="4" creationId="{027502F6-C1CD-5535-4947-5A3751C8B927}"/>
          </ac:spMkLst>
        </pc:spChg>
      </pc:sldChg>
      <pc:sldChg chg="modSp mod">
        <pc:chgData name="Daniel Richardson" userId="b12f1a219faba2ab" providerId="LiveId" clId="{076BC454-B0FE-4CC4-B5A8-90E802176D0E}" dt="2024-06-10T10:32:34.399" v="89" actId="20577"/>
        <pc:sldMkLst>
          <pc:docMk/>
          <pc:sldMk cId="2160702496" sldId="536"/>
        </pc:sldMkLst>
        <pc:spChg chg="mod">
          <ac:chgData name="Daniel Richardson" userId="b12f1a219faba2ab" providerId="LiveId" clId="{076BC454-B0FE-4CC4-B5A8-90E802176D0E}" dt="2024-06-10T10:32:12.655" v="81" actId="20577"/>
          <ac:spMkLst>
            <pc:docMk/>
            <pc:sldMk cId="2160702496" sldId="536"/>
            <ac:spMk id="2" creationId="{3ED26E23-89F1-AD50-BA39-B57FE0701A56}"/>
          </ac:spMkLst>
        </pc:spChg>
        <pc:spChg chg="mod">
          <ac:chgData name="Daniel Richardson" userId="b12f1a219faba2ab" providerId="LiveId" clId="{076BC454-B0FE-4CC4-B5A8-90E802176D0E}" dt="2024-06-10T10:32:34.399" v="89" actId="20577"/>
          <ac:spMkLst>
            <pc:docMk/>
            <pc:sldMk cId="2160702496" sldId="536"/>
            <ac:spMk id="4" creationId="{027502F6-C1CD-5535-4947-5A3751C8B927}"/>
          </ac:spMkLst>
        </pc:spChg>
        <pc:picChg chg="mod">
          <ac:chgData name="Daniel Richardson" userId="b12f1a219faba2ab" providerId="LiveId" clId="{076BC454-B0FE-4CC4-B5A8-90E802176D0E}" dt="2024-06-10T10:32:17.279" v="82" actId="14826"/>
          <ac:picMkLst>
            <pc:docMk/>
            <pc:sldMk cId="2160702496" sldId="536"/>
            <ac:picMk id="6" creationId="{4E462217-1CCB-549B-BBE1-CBD70AE67407}"/>
          </ac:picMkLst>
        </pc:picChg>
      </pc:sldChg>
      <pc:sldChg chg="del">
        <pc:chgData name="Daniel Richardson" userId="b12f1a219faba2ab" providerId="LiveId" clId="{076BC454-B0FE-4CC4-B5A8-90E802176D0E}" dt="2024-06-10T10:32:37.940" v="90" actId="47"/>
        <pc:sldMkLst>
          <pc:docMk/>
          <pc:sldMk cId="1700065778" sldId="537"/>
        </pc:sldMkLst>
      </pc:sldChg>
      <pc:sldChg chg="delSp modSp mod">
        <pc:chgData name="Daniel Richardson" userId="b12f1a219faba2ab" providerId="LiveId" clId="{076BC454-B0FE-4CC4-B5A8-90E802176D0E}" dt="2024-06-10T10:37:32.042" v="434" actId="20577"/>
        <pc:sldMkLst>
          <pc:docMk/>
          <pc:sldMk cId="2399179584" sldId="538"/>
        </pc:sldMkLst>
        <pc:spChg chg="mod">
          <ac:chgData name="Daniel Richardson" userId="b12f1a219faba2ab" providerId="LiveId" clId="{076BC454-B0FE-4CC4-B5A8-90E802176D0E}" dt="2024-06-10T10:35:54.663" v="216" actId="20577"/>
          <ac:spMkLst>
            <pc:docMk/>
            <pc:sldMk cId="2399179584" sldId="538"/>
            <ac:spMk id="2" creationId="{3ED26E23-89F1-AD50-BA39-B57FE0701A56}"/>
          </ac:spMkLst>
        </pc:spChg>
        <pc:spChg chg="mod">
          <ac:chgData name="Daniel Richardson" userId="b12f1a219faba2ab" providerId="LiveId" clId="{076BC454-B0FE-4CC4-B5A8-90E802176D0E}" dt="2024-06-10T10:37:32.042" v="434" actId="20577"/>
          <ac:spMkLst>
            <pc:docMk/>
            <pc:sldMk cId="2399179584" sldId="538"/>
            <ac:spMk id="4" creationId="{027502F6-C1CD-5535-4947-5A3751C8B927}"/>
          </ac:spMkLst>
        </pc:spChg>
        <pc:graphicFrameChg chg="del">
          <ac:chgData name="Daniel Richardson" userId="b12f1a219faba2ab" providerId="LiveId" clId="{076BC454-B0FE-4CC4-B5A8-90E802176D0E}" dt="2024-06-10T10:36:02.113" v="218" actId="478"/>
          <ac:graphicFrameMkLst>
            <pc:docMk/>
            <pc:sldMk cId="2399179584" sldId="538"/>
            <ac:graphicFrameMk id="3" creationId="{4D77C473-E62E-A1D6-B1A8-FF2F27988E2E}"/>
          </ac:graphicFrameMkLst>
        </pc:graphicFrameChg>
        <pc:picChg chg="mod">
          <ac:chgData name="Daniel Richardson" userId="b12f1a219faba2ab" providerId="LiveId" clId="{076BC454-B0FE-4CC4-B5A8-90E802176D0E}" dt="2024-06-10T10:36:00.565" v="217" actId="14826"/>
          <ac:picMkLst>
            <pc:docMk/>
            <pc:sldMk cId="2399179584" sldId="538"/>
            <ac:picMk id="5" creationId="{6A34F9EB-8E97-2A37-09BD-2B3C8DA1A309}"/>
          </ac:picMkLst>
        </pc:picChg>
      </pc:sldChg>
      <pc:sldChg chg="addSp delSp modSp mod">
        <pc:chgData name="Daniel Richardson" userId="b12f1a219faba2ab" providerId="LiveId" clId="{076BC454-B0FE-4CC4-B5A8-90E802176D0E}" dt="2024-06-10T10:34:19.937" v="166" actId="22"/>
        <pc:sldMkLst>
          <pc:docMk/>
          <pc:sldMk cId="2096656921" sldId="549"/>
        </pc:sldMkLst>
        <pc:spChg chg="mod">
          <ac:chgData name="Daniel Richardson" userId="b12f1a219faba2ab" providerId="LiveId" clId="{076BC454-B0FE-4CC4-B5A8-90E802176D0E}" dt="2024-06-10T10:32:52.096" v="101" actId="20577"/>
          <ac:spMkLst>
            <pc:docMk/>
            <pc:sldMk cId="2096656921" sldId="549"/>
            <ac:spMk id="2" creationId="{3ED26E23-89F1-AD50-BA39-B57FE0701A56}"/>
          </ac:spMkLst>
        </pc:spChg>
        <pc:spChg chg="mod">
          <ac:chgData name="Daniel Richardson" userId="b12f1a219faba2ab" providerId="LiveId" clId="{076BC454-B0FE-4CC4-B5A8-90E802176D0E}" dt="2024-06-10T10:33:58.811" v="164" actId="20577"/>
          <ac:spMkLst>
            <pc:docMk/>
            <pc:sldMk cId="2096656921" sldId="549"/>
            <ac:spMk id="4" creationId="{027502F6-C1CD-5535-4947-5A3751C8B927}"/>
          </ac:spMkLst>
        </pc:spChg>
        <pc:spChg chg="add del">
          <ac:chgData name="Daniel Richardson" userId="b12f1a219faba2ab" providerId="LiveId" clId="{076BC454-B0FE-4CC4-B5A8-90E802176D0E}" dt="2024-06-10T10:34:19.937" v="166" actId="22"/>
          <ac:spMkLst>
            <pc:docMk/>
            <pc:sldMk cId="2096656921" sldId="549"/>
            <ac:spMk id="5" creationId="{56B89C25-91FB-26D1-A89C-8DC2A27550A0}"/>
          </ac:spMkLst>
        </pc:spChg>
      </pc:sldChg>
      <pc:sldChg chg="del">
        <pc:chgData name="Daniel Richardson" userId="b12f1a219faba2ab" providerId="LiveId" clId="{076BC454-B0FE-4CC4-B5A8-90E802176D0E}" dt="2024-06-10T10:37:39.023" v="435" actId="47"/>
        <pc:sldMkLst>
          <pc:docMk/>
          <pc:sldMk cId="4094458806" sldId="551"/>
        </pc:sldMkLst>
      </pc:sldChg>
      <pc:sldChg chg="del">
        <pc:chgData name="Daniel Richardson" userId="b12f1a219faba2ab" providerId="LiveId" clId="{076BC454-B0FE-4CC4-B5A8-90E802176D0E}" dt="2024-06-10T10:32:02.224" v="77" actId="47"/>
        <pc:sldMkLst>
          <pc:docMk/>
          <pc:sldMk cId="304747529" sldId="553"/>
        </pc:sldMkLst>
      </pc:sldChg>
      <pc:sldChg chg="del">
        <pc:chgData name="Daniel Richardson" userId="b12f1a219faba2ab" providerId="LiveId" clId="{076BC454-B0FE-4CC4-B5A8-90E802176D0E}" dt="2024-06-10T10:35:43.807" v="213" actId="47"/>
        <pc:sldMkLst>
          <pc:docMk/>
          <pc:sldMk cId="1229181501" sldId="554"/>
        </pc:sldMkLst>
      </pc:sldChg>
      <pc:sldChg chg="del">
        <pc:chgData name="Daniel Richardson" userId="b12f1a219faba2ab" providerId="LiveId" clId="{076BC454-B0FE-4CC4-B5A8-90E802176D0E}" dt="2024-06-10T10:37:39.023" v="435" actId="47"/>
        <pc:sldMkLst>
          <pc:docMk/>
          <pc:sldMk cId="3947887565" sldId="555"/>
        </pc:sldMkLst>
      </pc:sldChg>
      <pc:sldChg chg="delSp modSp add mod">
        <pc:chgData name="Daniel Richardson" userId="b12f1a219faba2ab" providerId="LiveId" clId="{076BC454-B0FE-4CC4-B5A8-90E802176D0E}" dt="2024-06-10T10:35:31.843" v="212" actId="20577"/>
        <pc:sldMkLst>
          <pc:docMk/>
          <pc:sldMk cId="3562513644" sldId="556"/>
        </pc:sldMkLst>
        <pc:spChg chg="mod">
          <ac:chgData name="Daniel Richardson" userId="b12f1a219faba2ab" providerId="LiveId" clId="{076BC454-B0FE-4CC4-B5A8-90E802176D0E}" dt="2024-06-10T10:35:31.843" v="212" actId="20577"/>
          <ac:spMkLst>
            <pc:docMk/>
            <pc:sldMk cId="3562513644" sldId="556"/>
            <ac:spMk id="4" creationId="{027502F6-C1CD-5535-4947-5A3751C8B927}"/>
          </ac:spMkLst>
        </pc:spChg>
        <pc:picChg chg="del">
          <ac:chgData name="Daniel Richardson" userId="b12f1a219faba2ab" providerId="LiveId" clId="{076BC454-B0FE-4CC4-B5A8-90E802176D0E}" dt="2024-06-10T10:34:23.351" v="168" actId="478"/>
          <ac:picMkLst>
            <pc:docMk/>
            <pc:sldMk cId="3562513644" sldId="556"/>
            <ac:picMk id="8" creationId="{FA32F755-1EF0-D4FC-95B9-33E30665913C}"/>
          </ac:picMkLst>
        </pc:picChg>
      </pc:sldChg>
    </pc:docChg>
  </pc:docChgLst>
  <pc:docChgLst>
    <pc:chgData name="Daniel Richardson" userId="b12f1a219faba2ab" providerId="LiveId" clId="{77017045-96D7-4108-81DC-5EB6EF847DCC}"/>
    <pc:docChg chg="undo redo custSel addSld delSld modSld">
      <pc:chgData name="Daniel Richardson" userId="b12f1a219faba2ab" providerId="LiveId" clId="{77017045-96D7-4108-81DC-5EB6EF847DCC}" dt="2024-06-10T11:21:32.430" v="558" actId="20577"/>
      <pc:docMkLst>
        <pc:docMk/>
      </pc:docMkLst>
      <pc:sldChg chg="modSp mod">
        <pc:chgData name="Daniel Richardson" userId="b12f1a219faba2ab" providerId="LiveId" clId="{77017045-96D7-4108-81DC-5EB6EF847DCC}" dt="2024-06-10T11:21:32.430" v="558" actId="20577"/>
        <pc:sldMkLst>
          <pc:docMk/>
          <pc:sldMk cId="3436593286" sldId="267"/>
        </pc:sldMkLst>
        <pc:spChg chg="mod">
          <ac:chgData name="Daniel Richardson" userId="b12f1a219faba2ab" providerId="LiveId" clId="{77017045-96D7-4108-81DC-5EB6EF847DCC}" dt="2024-06-10T11:21:32.430" v="558" actId="20577"/>
          <ac:spMkLst>
            <pc:docMk/>
            <pc:sldMk cId="3436593286" sldId="267"/>
            <ac:spMk id="3" creationId="{C2200251-BFC7-4A0C-9329-7A74AA32F780}"/>
          </ac:spMkLst>
        </pc:spChg>
      </pc:sldChg>
      <pc:sldChg chg="modSp mod">
        <pc:chgData name="Daniel Richardson" userId="b12f1a219faba2ab" providerId="LiveId" clId="{77017045-96D7-4108-81DC-5EB6EF847DCC}" dt="2024-06-10T11:08:54.439" v="45" actId="20577"/>
        <pc:sldMkLst>
          <pc:docMk/>
          <pc:sldMk cId="2320480702" sldId="277"/>
        </pc:sldMkLst>
        <pc:spChg chg="mod">
          <ac:chgData name="Daniel Richardson" userId="b12f1a219faba2ab" providerId="LiveId" clId="{77017045-96D7-4108-81DC-5EB6EF847DCC}" dt="2024-06-10T11:08:54.439" v="45" actId="20577"/>
          <ac:spMkLst>
            <pc:docMk/>
            <pc:sldMk cId="2320480702" sldId="277"/>
            <ac:spMk id="4" creationId="{027502F6-C1CD-5535-4947-5A3751C8B927}"/>
          </ac:spMkLst>
        </pc:spChg>
      </pc:sldChg>
      <pc:sldChg chg="modSp mod">
        <pc:chgData name="Daniel Richardson" userId="b12f1a219faba2ab" providerId="LiveId" clId="{77017045-96D7-4108-81DC-5EB6EF847DCC}" dt="2024-06-10T11:11:18.880" v="180" actId="20577"/>
        <pc:sldMkLst>
          <pc:docMk/>
          <pc:sldMk cId="481528629" sldId="496"/>
        </pc:sldMkLst>
        <pc:spChg chg="mod">
          <ac:chgData name="Daniel Richardson" userId="b12f1a219faba2ab" providerId="LiveId" clId="{77017045-96D7-4108-81DC-5EB6EF847DCC}" dt="2024-06-10T11:09:20.356" v="54" actId="20577"/>
          <ac:spMkLst>
            <pc:docMk/>
            <pc:sldMk cId="481528629" sldId="496"/>
            <ac:spMk id="2" creationId="{3ED26E23-89F1-AD50-BA39-B57FE0701A56}"/>
          </ac:spMkLst>
        </pc:spChg>
        <pc:spChg chg="mod">
          <ac:chgData name="Daniel Richardson" userId="b12f1a219faba2ab" providerId="LiveId" clId="{77017045-96D7-4108-81DC-5EB6EF847DCC}" dt="2024-06-10T11:11:18.880" v="180" actId="20577"/>
          <ac:spMkLst>
            <pc:docMk/>
            <pc:sldMk cId="481528629" sldId="496"/>
            <ac:spMk id="4" creationId="{027502F6-C1CD-5535-4947-5A3751C8B927}"/>
          </ac:spMkLst>
        </pc:spChg>
        <pc:picChg chg="mod">
          <ac:chgData name="Daniel Richardson" userId="b12f1a219faba2ab" providerId="LiveId" clId="{77017045-96D7-4108-81DC-5EB6EF847DCC}" dt="2024-06-10T11:09:07.006" v="46" actId="14826"/>
          <ac:picMkLst>
            <pc:docMk/>
            <pc:sldMk cId="481528629" sldId="496"/>
            <ac:picMk id="6" creationId="{63B5FE75-5B35-719D-4E61-FE0E280C11A4}"/>
          </ac:picMkLst>
        </pc:picChg>
      </pc:sldChg>
      <pc:sldChg chg="modSp mod">
        <pc:chgData name="Daniel Richardson" userId="b12f1a219faba2ab" providerId="LiveId" clId="{77017045-96D7-4108-81DC-5EB6EF847DCC}" dt="2024-06-10T11:12:44.841" v="204" actId="20577"/>
        <pc:sldMkLst>
          <pc:docMk/>
          <pc:sldMk cId="1949667204" sldId="535"/>
        </pc:sldMkLst>
        <pc:spChg chg="mod">
          <ac:chgData name="Daniel Richardson" userId="b12f1a219faba2ab" providerId="LiveId" clId="{77017045-96D7-4108-81DC-5EB6EF847DCC}" dt="2024-06-10T11:11:29.146" v="181"/>
          <ac:spMkLst>
            <pc:docMk/>
            <pc:sldMk cId="1949667204" sldId="535"/>
            <ac:spMk id="2" creationId="{3ED26E23-89F1-AD50-BA39-B57FE0701A56}"/>
          </ac:spMkLst>
        </pc:spChg>
        <pc:spChg chg="mod">
          <ac:chgData name="Daniel Richardson" userId="b12f1a219faba2ab" providerId="LiveId" clId="{77017045-96D7-4108-81DC-5EB6EF847DCC}" dt="2024-06-10T11:12:44.841" v="204" actId="20577"/>
          <ac:spMkLst>
            <pc:docMk/>
            <pc:sldMk cId="1949667204" sldId="535"/>
            <ac:spMk id="4" creationId="{027502F6-C1CD-5535-4947-5A3751C8B927}"/>
          </ac:spMkLst>
        </pc:spChg>
      </pc:sldChg>
      <pc:sldChg chg="modSp mod">
        <pc:chgData name="Daniel Richardson" userId="b12f1a219faba2ab" providerId="LiveId" clId="{77017045-96D7-4108-81DC-5EB6EF847DCC}" dt="2024-06-10T11:13:34.881" v="210" actId="20577"/>
        <pc:sldMkLst>
          <pc:docMk/>
          <pc:sldMk cId="2160702496" sldId="536"/>
        </pc:sldMkLst>
        <pc:spChg chg="mod">
          <ac:chgData name="Daniel Richardson" userId="b12f1a219faba2ab" providerId="LiveId" clId="{77017045-96D7-4108-81DC-5EB6EF847DCC}" dt="2024-06-10T11:13:04.663" v="205"/>
          <ac:spMkLst>
            <pc:docMk/>
            <pc:sldMk cId="2160702496" sldId="536"/>
            <ac:spMk id="2" creationId="{3ED26E23-89F1-AD50-BA39-B57FE0701A56}"/>
          </ac:spMkLst>
        </pc:spChg>
        <pc:spChg chg="mod">
          <ac:chgData name="Daniel Richardson" userId="b12f1a219faba2ab" providerId="LiveId" clId="{77017045-96D7-4108-81DC-5EB6EF847DCC}" dt="2024-06-10T11:13:34.881" v="210" actId="20577"/>
          <ac:spMkLst>
            <pc:docMk/>
            <pc:sldMk cId="2160702496" sldId="536"/>
            <ac:spMk id="4" creationId="{027502F6-C1CD-5535-4947-5A3751C8B927}"/>
          </ac:spMkLst>
        </pc:spChg>
        <pc:picChg chg="mod">
          <ac:chgData name="Daniel Richardson" userId="b12f1a219faba2ab" providerId="LiveId" clId="{77017045-96D7-4108-81DC-5EB6EF847DCC}" dt="2024-06-10T11:13:09.753" v="206" actId="14826"/>
          <ac:picMkLst>
            <pc:docMk/>
            <pc:sldMk cId="2160702496" sldId="536"/>
            <ac:picMk id="6" creationId="{4E462217-1CCB-549B-BBE1-CBD70AE67407}"/>
          </ac:picMkLst>
        </pc:picChg>
      </pc:sldChg>
      <pc:sldChg chg="del">
        <pc:chgData name="Daniel Richardson" userId="b12f1a219faba2ab" providerId="LiveId" clId="{77017045-96D7-4108-81DC-5EB6EF847DCC}" dt="2024-06-10T11:21:11.329" v="548" actId="47"/>
        <pc:sldMkLst>
          <pc:docMk/>
          <pc:sldMk cId="2399179584" sldId="538"/>
        </pc:sldMkLst>
      </pc:sldChg>
      <pc:sldChg chg="modSp mod">
        <pc:chgData name="Daniel Richardson" userId="b12f1a219faba2ab" providerId="LiveId" clId="{77017045-96D7-4108-81DC-5EB6EF847DCC}" dt="2024-06-10T11:19:57.369" v="481"/>
        <pc:sldMkLst>
          <pc:docMk/>
          <pc:sldMk cId="2096656921" sldId="549"/>
        </pc:sldMkLst>
        <pc:spChg chg="mod">
          <ac:chgData name="Daniel Richardson" userId="b12f1a219faba2ab" providerId="LiveId" clId="{77017045-96D7-4108-81DC-5EB6EF847DCC}" dt="2024-06-10T11:15:40.469" v="307"/>
          <ac:spMkLst>
            <pc:docMk/>
            <pc:sldMk cId="2096656921" sldId="549"/>
            <ac:spMk id="2" creationId="{3ED26E23-89F1-AD50-BA39-B57FE0701A56}"/>
          </ac:spMkLst>
        </pc:spChg>
        <pc:spChg chg="mod">
          <ac:chgData name="Daniel Richardson" userId="b12f1a219faba2ab" providerId="LiveId" clId="{77017045-96D7-4108-81DC-5EB6EF847DCC}" dt="2024-06-10T11:19:57.369" v="481"/>
          <ac:spMkLst>
            <pc:docMk/>
            <pc:sldMk cId="2096656921" sldId="549"/>
            <ac:spMk id="4" creationId="{027502F6-C1CD-5535-4947-5A3751C8B927}"/>
          </ac:spMkLst>
        </pc:spChg>
        <pc:picChg chg="mod">
          <ac:chgData name="Daniel Richardson" userId="b12f1a219faba2ab" providerId="LiveId" clId="{77017045-96D7-4108-81DC-5EB6EF847DCC}" dt="2024-06-10T11:15:45.524" v="308" actId="14826"/>
          <ac:picMkLst>
            <pc:docMk/>
            <pc:sldMk cId="2096656921" sldId="549"/>
            <ac:picMk id="8" creationId="{FA32F755-1EF0-D4FC-95B9-33E30665913C}"/>
          </ac:picMkLst>
        </pc:picChg>
      </pc:sldChg>
      <pc:sldChg chg="modSp mod">
        <pc:chgData name="Daniel Richardson" userId="b12f1a219faba2ab" providerId="LiveId" clId="{77017045-96D7-4108-81DC-5EB6EF847DCC}" dt="2024-06-10T11:21:05.319" v="547" actId="20577"/>
        <pc:sldMkLst>
          <pc:docMk/>
          <pc:sldMk cId="3562513644" sldId="556"/>
        </pc:sldMkLst>
        <pc:spChg chg="mod">
          <ac:chgData name="Daniel Richardson" userId="b12f1a219faba2ab" providerId="LiveId" clId="{77017045-96D7-4108-81DC-5EB6EF847DCC}" dt="2024-06-10T11:20:04.389" v="482"/>
          <ac:spMkLst>
            <pc:docMk/>
            <pc:sldMk cId="3562513644" sldId="556"/>
            <ac:spMk id="2" creationId="{3ED26E23-89F1-AD50-BA39-B57FE0701A56}"/>
          </ac:spMkLst>
        </pc:spChg>
        <pc:spChg chg="mod">
          <ac:chgData name="Daniel Richardson" userId="b12f1a219faba2ab" providerId="LiveId" clId="{77017045-96D7-4108-81DC-5EB6EF847DCC}" dt="2024-06-10T11:21:05.319" v="547" actId="20577"/>
          <ac:spMkLst>
            <pc:docMk/>
            <pc:sldMk cId="3562513644" sldId="556"/>
            <ac:spMk id="4" creationId="{027502F6-C1CD-5535-4947-5A3751C8B927}"/>
          </ac:spMkLst>
        </pc:spChg>
      </pc:sldChg>
      <pc:sldChg chg="modSp add mod">
        <pc:chgData name="Daniel Richardson" userId="b12f1a219faba2ab" providerId="LiveId" clId="{77017045-96D7-4108-81DC-5EB6EF847DCC}" dt="2024-06-10T11:12:40.354" v="203" actId="20577"/>
        <pc:sldMkLst>
          <pc:docMk/>
          <pc:sldMk cId="3531594262" sldId="557"/>
        </pc:sldMkLst>
        <pc:spChg chg="mod">
          <ac:chgData name="Daniel Richardson" userId="b12f1a219faba2ab" providerId="LiveId" clId="{77017045-96D7-4108-81DC-5EB6EF847DCC}" dt="2024-06-10T11:12:40.354" v="203" actId="20577"/>
          <ac:spMkLst>
            <pc:docMk/>
            <pc:sldMk cId="3531594262" sldId="557"/>
            <ac:spMk id="4" creationId="{027502F6-C1CD-5535-4947-5A3751C8B927}"/>
          </ac:spMkLst>
        </pc:spChg>
      </pc:sldChg>
      <pc:sldChg chg="delSp modSp add mod">
        <pc:chgData name="Daniel Richardson" userId="b12f1a219faba2ab" providerId="LiveId" clId="{77017045-96D7-4108-81DC-5EB6EF847DCC}" dt="2024-06-10T11:14:14.942" v="239" actId="12"/>
        <pc:sldMkLst>
          <pc:docMk/>
          <pc:sldMk cId="1572656937" sldId="558"/>
        </pc:sldMkLst>
        <pc:spChg chg="mod">
          <ac:chgData name="Daniel Richardson" userId="b12f1a219faba2ab" providerId="LiveId" clId="{77017045-96D7-4108-81DC-5EB6EF847DCC}" dt="2024-06-10T11:14:14.942" v="239" actId="12"/>
          <ac:spMkLst>
            <pc:docMk/>
            <pc:sldMk cId="1572656937" sldId="558"/>
            <ac:spMk id="4" creationId="{027502F6-C1CD-5535-4947-5A3751C8B927}"/>
          </ac:spMkLst>
        </pc:spChg>
        <pc:picChg chg="del">
          <ac:chgData name="Daniel Richardson" userId="b12f1a219faba2ab" providerId="LiveId" clId="{77017045-96D7-4108-81DC-5EB6EF847DCC}" dt="2024-06-10T11:13:42.615" v="212" actId="478"/>
          <ac:picMkLst>
            <pc:docMk/>
            <pc:sldMk cId="1572656937" sldId="558"/>
            <ac:picMk id="6" creationId="{4E462217-1CCB-549B-BBE1-CBD70AE67407}"/>
          </ac:picMkLst>
        </pc:picChg>
      </pc:sldChg>
      <pc:sldChg chg="addSp modSp add mod">
        <pc:chgData name="Daniel Richardson" userId="b12f1a219faba2ab" providerId="LiveId" clId="{77017045-96D7-4108-81DC-5EB6EF847DCC}" dt="2024-06-10T11:15:09.967" v="303" actId="20577"/>
        <pc:sldMkLst>
          <pc:docMk/>
          <pc:sldMk cId="662432971" sldId="559"/>
        </pc:sldMkLst>
        <pc:spChg chg="mod">
          <ac:chgData name="Daniel Richardson" userId="b12f1a219faba2ab" providerId="LiveId" clId="{77017045-96D7-4108-81DC-5EB6EF847DCC}" dt="2024-06-10T11:15:09.967" v="303" actId="20577"/>
          <ac:spMkLst>
            <pc:docMk/>
            <pc:sldMk cId="662432971" sldId="559"/>
            <ac:spMk id="4" creationId="{027502F6-C1CD-5535-4947-5A3751C8B927}"/>
          </ac:spMkLst>
        </pc:spChg>
        <pc:picChg chg="add mod">
          <ac:chgData name="Daniel Richardson" userId="b12f1a219faba2ab" providerId="LiveId" clId="{77017045-96D7-4108-81DC-5EB6EF847DCC}" dt="2024-06-10T11:14:51.328" v="287" actId="1076"/>
          <ac:picMkLst>
            <pc:docMk/>
            <pc:sldMk cId="662432971" sldId="559"/>
            <ac:picMk id="5" creationId="{921BEFD1-F1DA-54C7-B28C-350F17577FEE}"/>
          </ac:picMkLst>
        </pc:picChg>
      </pc:sldChg>
      <pc:sldChg chg="modSp add mod">
        <pc:chgData name="Daniel Richardson" userId="b12f1a219faba2ab" providerId="LiveId" clId="{77017045-96D7-4108-81DC-5EB6EF847DCC}" dt="2024-06-10T11:15:23.424" v="306" actId="20577"/>
        <pc:sldMkLst>
          <pc:docMk/>
          <pc:sldMk cId="2789909717" sldId="560"/>
        </pc:sldMkLst>
        <pc:spChg chg="mod">
          <ac:chgData name="Daniel Richardson" userId="b12f1a219faba2ab" providerId="LiveId" clId="{77017045-96D7-4108-81DC-5EB6EF847DCC}" dt="2024-06-10T11:15:23.424" v="306" actId="20577"/>
          <ac:spMkLst>
            <pc:docMk/>
            <pc:sldMk cId="2789909717" sldId="560"/>
            <ac:spMk id="4" creationId="{027502F6-C1CD-5535-4947-5A3751C8B927}"/>
          </ac:spMkLst>
        </pc:spChg>
      </pc:sldChg>
    </pc:docChg>
  </pc:docChgLst>
  <pc:docChgLst>
    <pc:chgData name="Daniel Richardson" userId="b12f1a219faba2ab" providerId="LiveId" clId="{C2CF9556-DBE3-432A-BDEC-D97219FA06A3}"/>
    <pc:docChg chg="addSld modSld">
      <pc:chgData name="Daniel Richardson" userId="b12f1a219faba2ab" providerId="LiveId" clId="{C2CF9556-DBE3-432A-BDEC-D97219FA06A3}" dt="2024-08-03T13:33:08.321" v="13"/>
      <pc:docMkLst>
        <pc:docMk/>
      </pc:docMkLst>
      <pc:sldChg chg="modSp">
        <pc:chgData name="Daniel Richardson" userId="b12f1a219faba2ab" providerId="LiveId" clId="{C2CF9556-DBE3-432A-BDEC-D97219FA06A3}" dt="2024-08-03T13:29:17.956" v="0"/>
        <pc:sldMkLst>
          <pc:docMk/>
          <pc:sldMk cId="3436593286" sldId="267"/>
        </pc:sldMkLst>
        <pc:spChg chg="mod">
          <ac:chgData name="Daniel Richardson" userId="b12f1a219faba2ab" providerId="LiveId" clId="{C2CF9556-DBE3-432A-BDEC-D97219FA06A3}" dt="2024-08-03T13:29:17.956" v="0"/>
          <ac:spMkLst>
            <pc:docMk/>
            <pc:sldMk cId="3436593286" sldId="267"/>
            <ac:spMk id="2" creationId="{4C26B46D-8F90-426C-8C74-18566683FF70}"/>
          </ac:spMkLst>
        </pc:spChg>
        <pc:spChg chg="mod">
          <ac:chgData name="Daniel Richardson" userId="b12f1a219faba2ab" providerId="LiveId" clId="{C2CF9556-DBE3-432A-BDEC-D97219FA06A3}" dt="2024-08-03T13:29:17.956" v="0"/>
          <ac:spMkLst>
            <pc:docMk/>
            <pc:sldMk cId="3436593286" sldId="267"/>
            <ac:spMk id="3" creationId="{C2200251-BFC7-4A0C-9329-7A74AA32F780}"/>
          </ac:spMkLst>
        </pc:spChg>
        <pc:picChg chg="mod">
          <ac:chgData name="Daniel Richardson" userId="b12f1a219faba2ab" providerId="LiveId" clId="{C2CF9556-DBE3-432A-BDEC-D97219FA06A3}" dt="2024-08-03T13:29:17.956" v="0"/>
          <ac:picMkLst>
            <pc:docMk/>
            <pc:sldMk cId="3436593286" sldId="267"/>
            <ac:picMk id="6" creationId="{4EA057B3-9D09-32B3-2F8E-FC257413D453}"/>
          </ac:picMkLst>
        </pc:picChg>
      </pc:sldChg>
      <pc:sldChg chg="modSp">
        <pc:chgData name="Daniel Richardson" userId="b12f1a219faba2ab" providerId="LiveId" clId="{C2CF9556-DBE3-432A-BDEC-D97219FA06A3}" dt="2024-08-03T13:29:17.956" v="0"/>
        <pc:sldMkLst>
          <pc:docMk/>
          <pc:sldMk cId="2320480702" sldId="277"/>
        </pc:sldMkLst>
        <pc:spChg chg="mod">
          <ac:chgData name="Daniel Richardson" userId="b12f1a219faba2ab" providerId="LiveId" clId="{C2CF9556-DBE3-432A-BDEC-D97219FA06A3}" dt="2024-08-03T13:29:17.956" v="0"/>
          <ac:spMkLst>
            <pc:docMk/>
            <pc:sldMk cId="2320480702" sldId="277"/>
            <ac:spMk id="2" creationId="{3ED26E23-89F1-AD50-BA39-B57FE0701A56}"/>
          </ac:spMkLst>
        </pc:spChg>
        <pc:spChg chg="mod">
          <ac:chgData name="Daniel Richardson" userId="b12f1a219faba2ab" providerId="LiveId" clId="{C2CF9556-DBE3-432A-BDEC-D97219FA06A3}" dt="2024-08-03T13:29:17.956" v="0"/>
          <ac:spMkLst>
            <pc:docMk/>
            <pc:sldMk cId="2320480702" sldId="277"/>
            <ac:spMk id="4" creationId="{027502F6-C1CD-5535-4947-5A3751C8B927}"/>
          </ac:spMkLst>
        </pc:spChg>
        <pc:picChg chg="mod">
          <ac:chgData name="Daniel Richardson" userId="b12f1a219faba2ab" providerId="LiveId" clId="{C2CF9556-DBE3-432A-BDEC-D97219FA06A3}" dt="2024-08-03T13:29:17.956" v="0"/>
          <ac:picMkLst>
            <pc:docMk/>
            <pc:sldMk cId="2320480702" sldId="277"/>
            <ac:picMk id="6" creationId="{22B2D750-A645-30F2-1AEF-BBF61C992CCA}"/>
          </ac:picMkLst>
        </pc:picChg>
      </pc:sldChg>
      <pc:sldChg chg="modSp">
        <pc:chgData name="Daniel Richardson" userId="b12f1a219faba2ab" providerId="LiveId" clId="{C2CF9556-DBE3-432A-BDEC-D97219FA06A3}" dt="2024-08-03T13:29:17.956" v="0"/>
        <pc:sldMkLst>
          <pc:docMk/>
          <pc:sldMk cId="481528629" sldId="496"/>
        </pc:sldMkLst>
        <pc:spChg chg="mod">
          <ac:chgData name="Daniel Richardson" userId="b12f1a219faba2ab" providerId="LiveId" clId="{C2CF9556-DBE3-432A-BDEC-D97219FA06A3}" dt="2024-08-03T13:29:17.956" v="0"/>
          <ac:spMkLst>
            <pc:docMk/>
            <pc:sldMk cId="481528629" sldId="496"/>
            <ac:spMk id="2" creationId="{3ED26E23-89F1-AD50-BA39-B57FE0701A56}"/>
          </ac:spMkLst>
        </pc:spChg>
        <pc:spChg chg="mod">
          <ac:chgData name="Daniel Richardson" userId="b12f1a219faba2ab" providerId="LiveId" clId="{C2CF9556-DBE3-432A-BDEC-D97219FA06A3}" dt="2024-08-03T13:29:17.956" v="0"/>
          <ac:spMkLst>
            <pc:docMk/>
            <pc:sldMk cId="481528629" sldId="496"/>
            <ac:spMk id="4" creationId="{027502F6-C1CD-5535-4947-5A3751C8B927}"/>
          </ac:spMkLst>
        </pc:spChg>
        <pc:picChg chg="mod">
          <ac:chgData name="Daniel Richardson" userId="b12f1a219faba2ab" providerId="LiveId" clId="{C2CF9556-DBE3-432A-BDEC-D97219FA06A3}" dt="2024-08-03T13:29:17.956" v="0"/>
          <ac:picMkLst>
            <pc:docMk/>
            <pc:sldMk cId="481528629" sldId="496"/>
            <ac:picMk id="7" creationId="{8D982923-F1BA-4F39-51FE-4FEEFF429D05}"/>
          </ac:picMkLst>
        </pc:picChg>
      </pc:sldChg>
      <pc:sldChg chg="modSp">
        <pc:chgData name="Daniel Richardson" userId="b12f1a219faba2ab" providerId="LiveId" clId="{C2CF9556-DBE3-432A-BDEC-D97219FA06A3}" dt="2024-08-03T13:29:17.956" v="0"/>
        <pc:sldMkLst>
          <pc:docMk/>
          <pc:sldMk cId="1949667204" sldId="535"/>
        </pc:sldMkLst>
        <pc:spChg chg="mod">
          <ac:chgData name="Daniel Richardson" userId="b12f1a219faba2ab" providerId="LiveId" clId="{C2CF9556-DBE3-432A-BDEC-D97219FA06A3}" dt="2024-08-03T13:29:17.956" v="0"/>
          <ac:spMkLst>
            <pc:docMk/>
            <pc:sldMk cId="1949667204" sldId="535"/>
            <ac:spMk id="2" creationId="{3ED26E23-89F1-AD50-BA39-B57FE0701A56}"/>
          </ac:spMkLst>
        </pc:spChg>
        <pc:spChg chg="mod">
          <ac:chgData name="Daniel Richardson" userId="b12f1a219faba2ab" providerId="LiveId" clId="{C2CF9556-DBE3-432A-BDEC-D97219FA06A3}" dt="2024-08-03T13:29:17.956" v="0"/>
          <ac:spMkLst>
            <pc:docMk/>
            <pc:sldMk cId="1949667204" sldId="535"/>
            <ac:spMk id="4" creationId="{027502F6-C1CD-5535-4947-5A3751C8B927}"/>
          </ac:spMkLst>
        </pc:spChg>
        <pc:picChg chg="mod">
          <ac:chgData name="Daniel Richardson" userId="b12f1a219faba2ab" providerId="LiveId" clId="{C2CF9556-DBE3-432A-BDEC-D97219FA06A3}" dt="2024-08-03T13:29:17.956" v="0"/>
          <ac:picMkLst>
            <pc:docMk/>
            <pc:sldMk cId="1949667204" sldId="535"/>
            <ac:picMk id="6" creationId="{8A4DF20A-EDE3-DB4B-ED56-11A593DAA51A}"/>
          </ac:picMkLst>
        </pc:picChg>
      </pc:sldChg>
      <pc:sldChg chg="modSp">
        <pc:chgData name="Daniel Richardson" userId="b12f1a219faba2ab" providerId="LiveId" clId="{C2CF9556-DBE3-432A-BDEC-D97219FA06A3}" dt="2024-08-03T13:29:17.956" v="0"/>
        <pc:sldMkLst>
          <pc:docMk/>
          <pc:sldMk cId="2160702496" sldId="536"/>
        </pc:sldMkLst>
        <pc:spChg chg="mod">
          <ac:chgData name="Daniel Richardson" userId="b12f1a219faba2ab" providerId="LiveId" clId="{C2CF9556-DBE3-432A-BDEC-D97219FA06A3}" dt="2024-08-03T13:29:17.956" v="0"/>
          <ac:spMkLst>
            <pc:docMk/>
            <pc:sldMk cId="2160702496" sldId="536"/>
            <ac:spMk id="2" creationId="{3ED26E23-89F1-AD50-BA39-B57FE0701A56}"/>
          </ac:spMkLst>
        </pc:spChg>
        <pc:spChg chg="mod">
          <ac:chgData name="Daniel Richardson" userId="b12f1a219faba2ab" providerId="LiveId" clId="{C2CF9556-DBE3-432A-BDEC-D97219FA06A3}" dt="2024-08-03T13:29:17.956" v="0"/>
          <ac:spMkLst>
            <pc:docMk/>
            <pc:sldMk cId="2160702496" sldId="536"/>
            <ac:spMk id="4" creationId="{027502F6-C1CD-5535-4947-5A3751C8B927}"/>
          </ac:spMkLst>
        </pc:spChg>
        <pc:picChg chg="mod">
          <ac:chgData name="Daniel Richardson" userId="b12f1a219faba2ab" providerId="LiveId" clId="{C2CF9556-DBE3-432A-BDEC-D97219FA06A3}" dt="2024-08-03T13:29:17.956" v="0"/>
          <ac:picMkLst>
            <pc:docMk/>
            <pc:sldMk cId="2160702496" sldId="536"/>
            <ac:picMk id="8" creationId="{511939B1-D5C9-0314-E234-4C2730670E25}"/>
          </ac:picMkLst>
        </pc:picChg>
      </pc:sldChg>
      <pc:sldChg chg="modSp">
        <pc:chgData name="Daniel Richardson" userId="b12f1a219faba2ab" providerId="LiveId" clId="{C2CF9556-DBE3-432A-BDEC-D97219FA06A3}" dt="2024-08-03T13:29:17.956" v="0"/>
        <pc:sldMkLst>
          <pc:docMk/>
          <pc:sldMk cId="2096656921" sldId="549"/>
        </pc:sldMkLst>
        <pc:spChg chg="mod">
          <ac:chgData name="Daniel Richardson" userId="b12f1a219faba2ab" providerId="LiveId" clId="{C2CF9556-DBE3-432A-BDEC-D97219FA06A3}" dt="2024-08-03T13:29:17.956" v="0"/>
          <ac:spMkLst>
            <pc:docMk/>
            <pc:sldMk cId="2096656921" sldId="549"/>
            <ac:spMk id="2" creationId="{3ED26E23-89F1-AD50-BA39-B57FE0701A56}"/>
          </ac:spMkLst>
        </pc:spChg>
        <pc:spChg chg="mod">
          <ac:chgData name="Daniel Richardson" userId="b12f1a219faba2ab" providerId="LiveId" clId="{C2CF9556-DBE3-432A-BDEC-D97219FA06A3}" dt="2024-08-03T13:29:17.956" v="0"/>
          <ac:spMkLst>
            <pc:docMk/>
            <pc:sldMk cId="2096656921" sldId="549"/>
            <ac:spMk id="4" creationId="{027502F6-C1CD-5535-4947-5A3751C8B927}"/>
          </ac:spMkLst>
        </pc:spChg>
        <pc:picChg chg="mod">
          <ac:chgData name="Daniel Richardson" userId="b12f1a219faba2ab" providerId="LiveId" clId="{C2CF9556-DBE3-432A-BDEC-D97219FA06A3}" dt="2024-08-03T13:29:17.956" v="0"/>
          <ac:picMkLst>
            <pc:docMk/>
            <pc:sldMk cId="2096656921" sldId="549"/>
            <ac:picMk id="5" creationId="{307275DE-5BA5-21B4-48FD-F359EC66E30B}"/>
          </ac:picMkLst>
        </pc:picChg>
      </pc:sldChg>
      <pc:sldChg chg="modSp">
        <pc:chgData name="Daniel Richardson" userId="b12f1a219faba2ab" providerId="LiveId" clId="{C2CF9556-DBE3-432A-BDEC-D97219FA06A3}" dt="2024-08-03T13:29:17.956" v="0"/>
        <pc:sldMkLst>
          <pc:docMk/>
          <pc:sldMk cId="3562513644" sldId="556"/>
        </pc:sldMkLst>
        <pc:spChg chg="mod">
          <ac:chgData name="Daniel Richardson" userId="b12f1a219faba2ab" providerId="LiveId" clId="{C2CF9556-DBE3-432A-BDEC-D97219FA06A3}" dt="2024-08-03T13:29:17.956" v="0"/>
          <ac:spMkLst>
            <pc:docMk/>
            <pc:sldMk cId="3562513644" sldId="556"/>
            <ac:spMk id="2" creationId="{3ED26E23-89F1-AD50-BA39-B57FE0701A56}"/>
          </ac:spMkLst>
        </pc:spChg>
        <pc:spChg chg="mod">
          <ac:chgData name="Daniel Richardson" userId="b12f1a219faba2ab" providerId="LiveId" clId="{C2CF9556-DBE3-432A-BDEC-D97219FA06A3}" dt="2024-08-03T13:29:17.956" v="0"/>
          <ac:spMkLst>
            <pc:docMk/>
            <pc:sldMk cId="3562513644" sldId="556"/>
            <ac:spMk id="4" creationId="{027502F6-C1CD-5535-4947-5A3751C8B927}"/>
          </ac:spMkLst>
        </pc:spChg>
        <pc:picChg chg="mod">
          <ac:chgData name="Daniel Richardson" userId="b12f1a219faba2ab" providerId="LiveId" clId="{C2CF9556-DBE3-432A-BDEC-D97219FA06A3}" dt="2024-08-03T13:29:17.956" v="0"/>
          <ac:picMkLst>
            <pc:docMk/>
            <pc:sldMk cId="3562513644" sldId="556"/>
            <ac:picMk id="5" creationId="{98F7F631-C2C0-2713-D206-C60F3F3AC748}"/>
          </ac:picMkLst>
        </pc:picChg>
      </pc:sldChg>
      <pc:sldChg chg="modSp">
        <pc:chgData name="Daniel Richardson" userId="b12f1a219faba2ab" providerId="LiveId" clId="{C2CF9556-DBE3-432A-BDEC-D97219FA06A3}" dt="2024-08-03T13:29:17.956" v="0"/>
        <pc:sldMkLst>
          <pc:docMk/>
          <pc:sldMk cId="3531594262" sldId="557"/>
        </pc:sldMkLst>
        <pc:spChg chg="mod">
          <ac:chgData name="Daniel Richardson" userId="b12f1a219faba2ab" providerId="LiveId" clId="{C2CF9556-DBE3-432A-BDEC-D97219FA06A3}" dt="2024-08-03T13:29:17.956" v="0"/>
          <ac:spMkLst>
            <pc:docMk/>
            <pc:sldMk cId="3531594262" sldId="557"/>
            <ac:spMk id="2" creationId="{3ED26E23-89F1-AD50-BA39-B57FE0701A56}"/>
          </ac:spMkLst>
        </pc:spChg>
        <pc:spChg chg="mod">
          <ac:chgData name="Daniel Richardson" userId="b12f1a219faba2ab" providerId="LiveId" clId="{C2CF9556-DBE3-432A-BDEC-D97219FA06A3}" dt="2024-08-03T13:29:17.956" v="0"/>
          <ac:spMkLst>
            <pc:docMk/>
            <pc:sldMk cId="3531594262" sldId="557"/>
            <ac:spMk id="4" creationId="{027502F6-C1CD-5535-4947-5A3751C8B927}"/>
          </ac:spMkLst>
        </pc:spChg>
        <pc:picChg chg="mod">
          <ac:chgData name="Daniel Richardson" userId="b12f1a219faba2ab" providerId="LiveId" clId="{C2CF9556-DBE3-432A-BDEC-D97219FA06A3}" dt="2024-08-03T13:29:17.956" v="0"/>
          <ac:picMkLst>
            <pc:docMk/>
            <pc:sldMk cId="3531594262" sldId="557"/>
            <ac:picMk id="6" creationId="{0CC75DC3-7D58-9874-9500-3788D3A8085C}"/>
          </ac:picMkLst>
        </pc:picChg>
      </pc:sldChg>
      <pc:sldChg chg="modSp">
        <pc:chgData name="Daniel Richardson" userId="b12f1a219faba2ab" providerId="LiveId" clId="{C2CF9556-DBE3-432A-BDEC-D97219FA06A3}" dt="2024-08-03T13:29:17.956" v="0"/>
        <pc:sldMkLst>
          <pc:docMk/>
          <pc:sldMk cId="1572656937" sldId="558"/>
        </pc:sldMkLst>
        <pc:spChg chg="mod">
          <ac:chgData name="Daniel Richardson" userId="b12f1a219faba2ab" providerId="LiveId" clId="{C2CF9556-DBE3-432A-BDEC-D97219FA06A3}" dt="2024-08-03T13:29:17.956" v="0"/>
          <ac:spMkLst>
            <pc:docMk/>
            <pc:sldMk cId="1572656937" sldId="558"/>
            <ac:spMk id="2" creationId="{3ED26E23-89F1-AD50-BA39-B57FE0701A56}"/>
          </ac:spMkLst>
        </pc:spChg>
        <pc:spChg chg="mod">
          <ac:chgData name="Daniel Richardson" userId="b12f1a219faba2ab" providerId="LiveId" clId="{C2CF9556-DBE3-432A-BDEC-D97219FA06A3}" dt="2024-08-03T13:29:17.956" v="0"/>
          <ac:spMkLst>
            <pc:docMk/>
            <pc:sldMk cId="1572656937" sldId="558"/>
            <ac:spMk id="4" creationId="{027502F6-C1CD-5535-4947-5A3751C8B927}"/>
          </ac:spMkLst>
        </pc:spChg>
        <pc:picChg chg="mod">
          <ac:chgData name="Daniel Richardson" userId="b12f1a219faba2ab" providerId="LiveId" clId="{C2CF9556-DBE3-432A-BDEC-D97219FA06A3}" dt="2024-08-03T13:29:17.956" v="0"/>
          <ac:picMkLst>
            <pc:docMk/>
            <pc:sldMk cId="1572656937" sldId="558"/>
            <ac:picMk id="12" creationId="{24F6220E-78AA-7DEF-A89A-DBEDF5AAF634}"/>
          </ac:picMkLst>
        </pc:picChg>
      </pc:sldChg>
      <pc:sldChg chg="modSp">
        <pc:chgData name="Daniel Richardson" userId="b12f1a219faba2ab" providerId="LiveId" clId="{C2CF9556-DBE3-432A-BDEC-D97219FA06A3}" dt="2024-08-03T13:29:17.956" v="0"/>
        <pc:sldMkLst>
          <pc:docMk/>
          <pc:sldMk cId="662432971" sldId="559"/>
        </pc:sldMkLst>
        <pc:spChg chg="mod">
          <ac:chgData name="Daniel Richardson" userId="b12f1a219faba2ab" providerId="LiveId" clId="{C2CF9556-DBE3-432A-BDEC-D97219FA06A3}" dt="2024-08-03T13:29:17.956" v="0"/>
          <ac:spMkLst>
            <pc:docMk/>
            <pc:sldMk cId="662432971" sldId="559"/>
            <ac:spMk id="2" creationId="{3ED26E23-89F1-AD50-BA39-B57FE0701A56}"/>
          </ac:spMkLst>
        </pc:spChg>
        <pc:spChg chg="mod">
          <ac:chgData name="Daniel Richardson" userId="b12f1a219faba2ab" providerId="LiveId" clId="{C2CF9556-DBE3-432A-BDEC-D97219FA06A3}" dt="2024-08-03T13:29:17.956" v="0"/>
          <ac:spMkLst>
            <pc:docMk/>
            <pc:sldMk cId="662432971" sldId="559"/>
            <ac:spMk id="4" creationId="{027502F6-C1CD-5535-4947-5A3751C8B927}"/>
          </ac:spMkLst>
        </pc:spChg>
        <pc:picChg chg="mod">
          <ac:chgData name="Daniel Richardson" userId="b12f1a219faba2ab" providerId="LiveId" clId="{C2CF9556-DBE3-432A-BDEC-D97219FA06A3}" dt="2024-08-03T13:29:17.956" v="0"/>
          <ac:picMkLst>
            <pc:docMk/>
            <pc:sldMk cId="662432971" sldId="559"/>
            <ac:picMk id="9" creationId="{23C32795-D63B-EF2C-49FB-AAD5E11B496E}"/>
          </ac:picMkLst>
        </pc:picChg>
      </pc:sldChg>
      <pc:sldChg chg="modSp">
        <pc:chgData name="Daniel Richardson" userId="b12f1a219faba2ab" providerId="LiveId" clId="{C2CF9556-DBE3-432A-BDEC-D97219FA06A3}" dt="2024-08-03T13:29:17.956" v="0"/>
        <pc:sldMkLst>
          <pc:docMk/>
          <pc:sldMk cId="2789909717" sldId="560"/>
        </pc:sldMkLst>
        <pc:spChg chg="mod">
          <ac:chgData name="Daniel Richardson" userId="b12f1a219faba2ab" providerId="LiveId" clId="{C2CF9556-DBE3-432A-BDEC-D97219FA06A3}" dt="2024-08-03T13:29:17.956" v="0"/>
          <ac:spMkLst>
            <pc:docMk/>
            <pc:sldMk cId="2789909717" sldId="560"/>
            <ac:spMk id="2" creationId="{3ED26E23-89F1-AD50-BA39-B57FE0701A56}"/>
          </ac:spMkLst>
        </pc:spChg>
        <pc:spChg chg="mod">
          <ac:chgData name="Daniel Richardson" userId="b12f1a219faba2ab" providerId="LiveId" clId="{C2CF9556-DBE3-432A-BDEC-D97219FA06A3}" dt="2024-08-03T13:29:17.956" v="0"/>
          <ac:spMkLst>
            <pc:docMk/>
            <pc:sldMk cId="2789909717" sldId="560"/>
            <ac:spMk id="4" creationId="{027502F6-C1CD-5535-4947-5A3751C8B927}"/>
          </ac:spMkLst>
        </pc:spChg>
        <pc:picChg chg="mod">
          <ac:chgData name="Daniel Richardson" userId="b12f1a219faba2ab" providerId="LiveId" clId="{C2CF9556-DBE3-432A-BDEC-D97219FA06A3}" dt="2024-08-03T13:29:17.956" v="0"/>
          <ac:picMkLst>
            <pc:docMk/>
            <pc:sldMk cId="2789909717" sldId="560"/>
            <ac:picMk id="8" creationId="{135F849C-0CB6-E0F1-B112-4F43E0D44DA4}"/>
          </ac:picMkLst>
        </pc:picChg>
      </pc:sldChg>
      <pc:sldChg chg="modSp add mod">
        <pc:chgData name="Daniel Richardson" userId="b12f1a219faba2ab" providerId="LiveId" clId="{C2CF9556-DBE3-432A-BDEC-D97219FA06A3}" dt="2024-08-03T13:31:28.614" v="12" actId="20577"/>
        <pc:sldMkLst>
          <pc:docMk/>
          <pc:sldMk cId="2656308905" sldId="697"/>
        </pc:sldMkLst>
        <pc:spChg chg="mod">
          <ac:chgData name="Daniel Richardson" userId="b12f1a219faba2ab" providerId="LiveId" clId="{C2CF9556-DBE3-432A-BDEC-D97219FA06A3}" dt="2024-08-03T13:31:28.614" v="12" actId="20577"/>
          <ac:spMkLst>
            <pc:docMk/>
            <pc:sldMk cId="2656308905" sldId="697"/>
            <ac:spMk id="2" creationId="{6D75284B-27CA-22ED-732E-8BBB8C823F99}"/>
          </ac:spMkLst>
        </pc:spChg>
      </pc:sldChg>
      <pc:sldChg chg="add">
        <pc:chgData name="Daniel Richardson" userId="b12f1a219faba2ab" providerId="LiveId" clId="{C2CF9556-DBE3-432A-BDEC-D97219FA06A3}" dt="2024-08-03T13:33:08.321" v="13"/>
        <pc:sldMkLst>
          <pc:docMk/>
          <pc:sldMk cId="2234789774" sldId="6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910560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6699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807577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17095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1880909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98312146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284B-27CA-22ED-732E-8BBB8C823F99}"/>
              </a:ext>
            </a:extLst>
          </p:cNvPr>
          <p:cNvSpPr>
            <a:spLocks noGrp="1"/>
          </p:cNvSpPr>
          <p:nvPr>
            <p:ph type="ctrTitle"/>
          </p:nvPr>
        </p:nvSpPr>
        <p:spPr/>
        <p:txBody>
          <a:bodyPr/>
          <a:lstStyle/>
          <a:p>
            <a:r>
              <a:rPr lang="en-GB" dirty="0"/>
              <a:t>Abstraction</a:t>
            </a:r>
          </a:p>
        </p:txBody>
      </p:sp>
      <p:sp>
        <p:nvSpPr>
          <p:cNvPr id="3" name="Subtitle 2">
            <a:extLst>
              <a:ext uri="{FF2B5EF4-FFF2-40B4-BE49-F238E27FC236}">
                <a16:creationId xmlns:a16="http://schemas.microsoft.com/office/drawing/2014/main" id="{C0165E8B-7B23-CAC4-0000-479214B63B22}"/>
              </a:ext>
            </a:extLst>
          </p:cNvPr>
          <p:cNvSpPr>
            <a:spLocks noGrp="1"/>
          </p:cNvSpPr>
          <p:nvPr>
            <p:ph type="subTitle" idx="1"/>
          </p:nvPr>
        </p:nvSpPr>
        <p:spPr/>
        <p:txBody>
          <a:bodyPr/>
          <a:lstStyle/>
          <a:p>
            <a:r>
              <a:rPr lang="en-GB" dirty="0"/>
              <a:t>Digital Analysis, Legislation &amp; Emerging Issues</a:t>
            </a:r>
          </a:p>
        </p:txBody>
      </p:sp>
    </p:spTree>
    <p:extLst>
      <p:ext uri="{BB962C8B-B14F-4D97-AF65-F5344CB8AC3E}">
        <p14:creationId xmlns:p14="http://schemas.microsoft.com/office/powerpoint/2010/main" val="2656308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Defining Abstraction Layers</a:t>
            </a:r>
            <a:endParaRPr lang="en-US" dirty="0"/>
          </a:p>
        </p:txBody>
      </p:sp>
      <p:pic>
        <p:nvPicPr>
          <p:cNvPr id="5" name="Picture Placeholder 4">
            <a:extLst>
              <a:ext uri="{FF2B5EF4-FFF2-40B4-BE49-F238E27FC236}">
                <a16:creationId xmlns:a16="http://schemas.microsoft.com/office/drawing/2014/main" id="{307275DE-5BA5-21B4-48FD-F359EC66E30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an abstraction layer has been identified, it can be fully described by its: </a:t>
            </a:r>
          </a:p>
          <a:p>
            <a:pPr marL="285750" indent="-285750">
              <a:lnSpc>
                <a:spcPct val="150000"/>
              </a:lnSpc>
              <a:buFont typeface="Arial" panose="020B0604020202020204" pitchFamily="34" charset="0"/>
              <a:buChar char="•"/>
            </a:pPr>
            <a:r>
              <a:rPr lang="en-GB" dirty="0"/>
              <a:t>Inputs – the values entered into the layer </a:t>
            </a:r>
          </a:p>
          <a:p>
            <a:pPr marL="285750" indent="-285750">
              <a:lnSpc>
                <a:spcPct val="150000"/>
              </a:lnSpc>
              <a:buFont typeface="Arial" panose="020B0604020202020204" pitchFamily="34" charset="0"/>
              <a:buChar char="•"/>
            </a:pPr>
            <a:r>
              <a:rPr lang="en-GB" dirty="0"/>
              <a:t>Outputs – information produced by the layer    </a:t>
            </a:r>
          </a:p>
          <a:p>
            <a:pPr marL="285750" indent="-285750">
              <a:lnSpc>
                <a:spcPct val="150000"/>
              </a:lnSpc>
              <a:buFont typeface="Arial" panose="020B0604020202020204" pitchFamily="34" charset="0"/>
              <a:buChar char="•"/>
            </a:pPr>
            <a:r>
              <a:rPr lang="en-GB" dirty="0"/>
              <a:t>Variables – values that will change between each use of the layer</a:t>
            </a:r>
          </a:p>
          <a:p>
            <a:pPr marL="285750" indent="-285750">
              <a:lnSpc>
                <a:spcPct val="150000"/>
              </a:lnSpc>
              <a:buFont typeface="Arial" panose="020B0604020202020204" pitchFamily="34" charset="0"/>
              <a:buChar char="•"/>
            </a:pPr>
            <a:r>
              <a:rPr lang="en-GB" dirty="0"/>
              <a:t>Constants – values likely to remain fixed between each use of the layer</a:t>
            </a:r>
          </a:p>
          <a:p>
            <a:pPr marL="285750" indent="-285750">
              <a:lnSpc>
                <a:spcPct val="150000"/>
              </a:lnSpc>
              <a:buFont typeface="Arial" panose="020B0604020202020204" pitchFamily="34" charset="0"/>
              <a:buChar char="•"/>
            </a:pPr>
            <a:r>
              <a:rPr lang="en-GB" dirty="0"/>
              <a:t>Processes –functions that the layer will carry out</a:t>
            </a:r>
          </a:p>
          <a:p>
            <a:pPr marL="285750" indent="-285750">
              <a:lnSpc>
                <a:spcPct val="150000"/>
              </a:lnSpc>
              <a:buFont typeface="Arial" panose="020B0604020202020204" pitchFamily="34" charset="0"/>
              <a:buChar char="•"/>
            </a:pPr>
            <a:r>
              <a:rPr lang="en-GB" dirty="0"/>
              <a:t>Repeated Processes – functions that happen multiple times within the layer</a:t>
            </a:r>
          </a:p>
          <a:p>
            <a:pPr>
              <a:lnSpc>
                <a:spcPct val="150000"/>
              </a:lnSpc>
            </a:pPr>
            <a:r>
              <a:rPr lang="en-GB" dirty="0"/>
              <a:t>This is called defining the Abstraction Layer.</a:t>
            </a:r>
          </a:p>
        </p:txBody>
      </p:sp>
    </p:spTree>
    <p:extLst>
      <p:ext uri="{BB962C8B-B14F-4D97-AF65-F5344CB8AC3E}">
        <p14:creationId xmlns:p14="http://schemas.microsoft.com/office/powerpoint/2010/main" val="2096656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Defining Abstraction Layers</a:t>
            </a:r>
            <a:endParaRPr lang="en-US" dirty="0"/>
          </a:p>
        </p:txBody>
      </p:sp>
      <p:pic>
        <p:nvPicPr>
          <p:cNvPr id="5" name="Picture Placeholder 4">
            <a:extLst>
              <a:ext uri="{FF2B5EF4-FFF2-40B4-BE49-F238E27FC236}">
                <a16:creationId xmlns:a16="http://schemas.microsoft.com/office/drawing/2014/main" id="{98F7F631-C2C0-2713-D206-C60F3F3AC74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Consider the student search system, it can be represented using the following terms:</a:t>
            </a:r>
          </a:p>
          <a:p>
            <a:pPr marL="285750" indent="-285750">
              <a:lnSpc>
                <a:spcPct val="150000"/>
              </a:lnSpc>
              <a:buFont typeface="Arial" panose="020B0604020202020204" pitchFamily="34" charset="0"/>
              <a:buChar char="•"/>
            </a:pPr>
            <a:r>
              <a:rPr lang="en-GB" dirty="0"/>
              <a:t>Inputs –the student’s surname</a:t>
            </a:r>
          </a:p>
          <a:p>
            <a:pPr marL="285750" indent="-285750">
              <a:lnSpc>
                <a:spcPct val="150000"/>
              </a:lnSpc>
              <a:buFont typeface="Arial" panose="020B0604020202020204" pitchFamily="34" charset="0"/>
              <a:buChar char="•"/>
            </a:pPr>
            <a:r>
              <a:rPr lang="en-GB" dirty="0"/>
              <a:t>Outputs – a list of students with a matching first, middle and last name(s), subject, attendance data and the lesson date and time.</a:t>
            </a:r>
          </a:p>
          <a:p>
            <a:pPr marL="285750" indent="-285750">
              <a:lnSpc>
                <a:spcPct val="150000"/>
              </a:lnSpc>
              <a:buFont typeface="Arial" panose="020B0604020202020204" pitchFamily="34" charset="0"/>
              <a:buChar char="•"/>
            </a:pPr>
            <a:r>
              <a:rPr lang="en-GB" dirty="0"/>
              <a:t>Variables – the surname of a student used for searching.</a:t>
            </a:r>
          </a:p>
          <a:p>
            <a:pPr marL="285750" indent="-285750">
              <a:lnSpc>
                <a:spcPct val="150000"/>
              </a:lnSpc>
              <a:buFont typeface="Arial" panose="020B0604020202020204" pitchFamily="34" charset="0"/>
              <a:buChar char="•"/>
            </a:pPr>
            <a:r>
              <a:rPr lang="en-GB" dirty="0"/>
              <a:t>Constants – the name and IP address of the database that contains the student data.</a:t>
            </a:r>
          </a:p>
          <a:p>
            <a:pPr marL="285750" indent="-285750">
              <a:lnSpc>
                <a:spcPct val="150000"/>
              </a:lnSpc>
              <a:buFont typeface="Arial" panose="020B0604020202020204" pitchFamily="34" charset="0"/>
              <a:buChar char="•"/>
            </a:pPr>
            <a:r>
              <a:rPr lang="en-GB" dirty="0"/>
              <a:t>Key Processes – opening and closing database connections and searching the database for a given student surname.</a:t>
            </a:r>
          </a:p>
          <a:p>
            <a:pPr marL="285750" indent="-285750">
              <a:lnSpc>
                <a:spcPct val="150000"/>
              </a:lnSpc>
              <a:buFont typeface="Arial" panose="020B0604020202020204" pitchFamily="34" charset="0"/>
              <a:buChar char="•"/>
            </a:pPr>
            <a:r>
              <a:rPr lang="en-GB" dirty="0"/>
              <a:t>Repeated Processes – adding students with matching surnames to the list of students.</a:t>
            </a:r>
          </a:p>
        </p:txBody>
      </p:sp>
    </p:spTree>
    <p:extLst>
      <p:ext uri="{BB962C8B-B14F-4D97-AF65-F5344CB8AC3E}">
        <p14:creationId xmlns:p14="http://schemas.microsoft.com/office/powerpoint/2010/main" val="3562513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4EA057B3-9D09-32B3-2F8E-FC257413D4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GB" dirty="0"/>
              <a:t>Abstraction is hiding the complexities of one part of a computer program from another.</a:t>
            </a:r>
          </a:p>
          <a:p>
            <a:pPr fontAlgn="base">
              <a:lnSpc>
                <a:spcPct val="150000"/>
              </a:lnSpc>
              <a:spcAft>
                <a:spcPts val="1200"/>
              </a:spcAft>
            </a:pPr>
            <a:r>
              <a:rPr lang="en-GB" dirty="0"/>
              <a:t>Abstraction is where we identify the information needed to solve a problem.</a:t>
            </a:r>
          </a:p>
          <a:p>
            <a:pPr fontAlgn="base">
              <a:lnSpc>
                <a:spcPct val="150000"/>
              </a:lnSpc>
              <a:spcAft>
                <a:spcPts val="1200"/>
              </a:spcAft>
            </a:pPr>
            <a:r>
              <a:rPr lang="en-GB" dirty="0"/>
              <a:t>Abstraction is where we filter out unnecessary details at different stages of solving the problem.</a:t>
            </a:r>
          </a:p>
          <a:p>
            <a:pPr fontAlgn="base">
              <a:lnSpc>
                <a:spcPct val="150000"/>
              </a:lnSpc>
              <a:spcAft>
                <a:spcPts val="1200"/>
              </a:spcAft>
            </a:pPr>
            <a:r>
              <a:rPr lang="en-GB" dirty="0"/>
              <a:t>Abstraction Layers are where we group areas of functionality.</a:t>
            </a:r>
          </a:p>
          <a:p>
            <a:pPr fontAlgn="base">
              <a:lnSpc>
                <a:spcPct val="150000"/>
              </a:lnSpc>
              <a:spcAft>
                <a:spcPts val="1200"/>
              </a:spcAft>
            </a:pPr>
            <a:r>
              <a:rPr lang="en-GB"/>
              <a:t>We </a:t>
            </a:r>
            <a:r>
              <a:rPr lang="en-GB" dirty="0"/>
              <a:t>define Abstraction Layers by including variables, constants, key processes, repeated processes, inputs and outputs.</a:t>
            </a:r>
          </a:p>
        </p:txBody>
      </p:sp>
    </p:spTree>
    <p:extLst>
      <p:ext uri="{BB962C8B-B14F-4D97-AF65-F5344CB8AC3E}">
        <p14:creationId xmlns:p14="http://schemas.microsoft.com/office/powerpoint/2010/main" val="3436593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590348F-B48D-E6DF-D8F5-C58EF39E869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23478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2B2D750-A645-30F2-1AEF-BBF61C992C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a problem has been decomposed into smaller tasks and any patterns identified, it is useful to examine it, identify what is actually required, and remove any unnecessary elements.</a:t>
            </a:r>
          </a:p>
          <a:p>
            <a:pPr>
              <a:lnSpc>
                <a:spcPct val="150000"/>
              </a:lnSpc>
            </a:pPr>
            <a:r>
              <a:rPr lang="en-GB" dirty="0"/>
              <a:t>This will help the programmer save time in developing the solution. This process is called Abstraction.</a:t>
            </a:r>
          </a:p>
          <a:p>
            <a:pPr>
              <a:lnSpc>
                <a:spcPct val="150000"/>
              </a:lnSpc>
            </a:pPr>
            <a:r>
              <a:rPr lang="en-GB" dirty="0"/>
              <a:t>In this lesson, we’ll learn about the process of abstraction:</a:t>
            </a:r>
          </a:p>
          <a:p>
            <a:pPr marL="342900" indent="-342900">
              <a:lnSpc>
                <a:spcPct val="150000"/>
              </a:lnSpc>
              <a:buFont typeface="+mj-lt"/>
              <a:buAutoNum type="arabicPeriod"/>
            </a:pPr>
            <a:r>
              <a:rPr lang="en-GB" dirty="0"/>
              <a:t>Identifying and remove information from a problem</a:t>
            </a:r>
          </a:p>
          <a:p>
            <a:pPr marL="342900" indent="-342900">
              <a:lnSpc>
                <a:spcPct val="150000"/>
              </a:lnSpc>
              <a:buFont typeface="+mj-lt"/>
              <a:buAutoNum type="arabicPeriod"/>
            </a:pPr>
            <a:r>
              <a:rPr lang="en-GB" dirty="0"/>
              <a:t>Creating abstraction layers</a:t>
            </a:r>
          </a:p>
          <a:p>
            <a:pPr marL="342900" indent="-342900">
              <a:lnSpc>
                <a:spcPct val="150000"/>
              </a:lnSpc>
              <a:buFont typeface="+mj-lt"/>
              <a:buAutoNum type="arabicPeriod"/>
            </a:pPr>
            <a:r>
              <a:rPr lang="en-GB" dirty="0"/>
              <a:t>Defining abstraction layers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Removing Information From a Problem</a:t>
            </a:r>
            <a:endParaRPr lang="en-US" dirty="0"/>
          </a:p>
        </p:txBody>
      </p:sp>
      <p:pic>
        <p:nvPicPr>
          <p:cNvPr id="7" name="Picture Placeholder 6">
            <a:extLst>
              <a:ext uri="{FF2B5EF4-FFF2-40B4-BE49-F238E27FC236}">
                <a16:creationId xmlns:a16="http://schemas.microsoft.com/office/drawing/2014/main" id="{8D982923-F1BA-4F39-51FE-4FEEFF429D0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we know what the problem is, we can then start to take steps to identify what data &amp; information is require and what the program needs to do.</a:t>
            </a:r>
          </a:p>
          <a:p>
            <a:pPr>
              <a:lnSpc>
                <a:spcPct val="150000"/>
              </a:lnSpc>
            </a:pPr>
            <a:r>
              <a:rPr lang="en-GB" dirty="0"/>
              <a:t>For example, looking at the Information Management System from the previous lesson, we know that the program will need to:</a:t>
            </a:r>
          </a:p>
          <a:p>
            <a:pPr marL="285750" indent="-285750">
              <a:lnSpc>
                <a:spcPct val="150000"/>
              </a:lnSpc>
              <a:buFont typeface="Arial" panose="020B0604020202020204" pitchFamily="34" charset="0"/>
              <a:buChar char="•"/>
            </a:pPr>
            <a:r>
              <a:rPr lang="en-GB" dirty="0"/>
              <a:t>Allow a teacher to record student attendance</a:t>
            </a:r>
          </a:p>
          <a:p>
            <a:pPr marL="285750" indent="-285750">
              <a:lnSpc>
                <a:spcPct val="150000"/>
              </a:lnSpc>
              <a:buFont typeface="Arial" panose="020B0604020202020204" pitchFamily="34" charset="0"/>
              <a:buChar char="•"/>
            </a:pPr>
            <a:r>
              <a:rPr lang="en-GB" dirty="0"/>
              <a:t>Produce reports for staff on student attendance</a:t>
            </a:r>
          </a:p>
          <a:p>
            <a:pPr marL="285750" indent="-285750">
              <a:lnSpc>
                <a:spcPct val="150000"/>
              </a:lnSpc>
              <a:buFont typeface="Arial" panose="020B0604020202020204" pitchFamily="34" charset="0"/>
              <a:buChar char="•"/>
            </a:pPr>
            <a:r>
              <a:rPr lang="en-GB" dirty="0"/>
              <a:t>Produce reports for parents on the attendance of their son or daughter</a:t>
            </a:r>
          </a:p>
          <a:p>
            <a:pPr>
              <a:lnSpc>
                <a:spcPct val="150000"/>
              </a:lnSpc>
            </a:pPr>
            <a:r>
              <a:rPr lang="en-GB" dirty="0"/>
              <a:t>From this, we can identify the information required will include:</a:t>
            </a:r>
          </a:p>
          <a:p>
            <a:pPr marL="285750" indent="-285750">
              <a:lnSpc>
                <a:spcPct val="150000"/>
              </a:lnSpc>
              <a:buFont typeface="Arial" panose="020B0604020202020204" pitchFamily="34" charset="0"/>
              <a:buChar char="•"/>
            </a:pPr>
            <a:r>
              <a:rPr lang="en-GB" dirty="0"/>
              <a:t>Attendance data</a:t>
            </a:r>
          </a:p>
          <a:p>
            <a:pPr marL="285750" indent="-285750">
              <a:lnSpc>
                <a:spcPct val="150000"/>
              </a:lnSpc>
              <a:buFont typeface="Arial" panose="020B0604020202020204" pitchFamily="34" charset="0"/>
              <a:buChar char="•"/>
            </a:pPr>
            <a:r>
              <a:rPr lang="en-GB" dirty="0"/>
              <a:t>The ability to search by surname, date and subject</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Removing Information From a Problem</a:t>
            </a:r>
            <a:endParaRPr lang="en-US" dirty="0"/>
          </a:p>
        </p:txBody>
      </p:sp>
      <p:pic>
        <p:nvPicPr>
          <p:cNvPr id="6" name="Picture Placeholder 5">
            <a:extLst>
              <a:ext uri="{FF2B5EF4-FFF2-40B4-BE49-F238E27FC236}">
                <a16:creationId xmlns:a16="http://schemas.microsoft.com/office/drawing/2014/main" id="{8A4DF20A-EDE3-DB4B-ED56-11A593DAA51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60000"/>
              </a:lnSpc>
            </a:pPr>
            <a:r>
              <a:rPr lang="en-GB" dirty="0"/>
              <a:t>At this stage, we can also start to filter out any data or information that is not necessary.</a:t>
            </a:r>
          </a:p>
          <a:p>
            <a:pPr>
              <a:lnSpc>
                <a:spcPct val="160000"/>
              </a:lnSpc>
            </a:pPr>
            <a:r>
              <a:rPr lang="en-GB" dirty="0"/>
              <a:t>If we do not, then there is a real risk that any programmer will attempt to include this information in the programmed solution. This will waste time and money.</a:t>
            </a:r>
          </a:p>
          <a:p>
            <a:pPr>
              <a:lnSpc>
                <a:spcPct val="160000"/>
              </a:lnSpc>
            </a:pPr>
            <a:r>
              <a:rPr lang="en-GB" dirty="0"/>
              <a:t>One requirement of the IMS is that a teacher can look up attendance details about a specific student.</a:t>
            </a:r>
          </a:p>
          <a:p>
            <a:pPr>
              <a:lnSpc>
                <a:spcPct val="160000"/>
              </a:lnSpc>
            </a:pPr>
            <a:r>
              <a:rPr lang="en-GB" dirty="0"/>
              <a:t>To do this, they type the student’s surname, click ‘enter’ and information is displayed.</a:t>
            </a:r>
          </a:p>
          <a:p>
            <a:pPr>
              <a:lnSpc>
                <a:spcPct val="160000"/>
              </a:lnSpc>
            </a:pPr>
            <a:r>
              <a:rPr lang="en-GB" dirty="0"/>
              <a:t>The information needed will be surname only.</a:t>
            </a:r>
          </a:p>
        </p:txBody>
      </p:sp>
    </p:spTree>
    <p:extLst>
      <p:ext uri="{BB962C8B-B14F-4D97-AF65-F5344CB8AC3E}">
        <p14:creationId xmlns:p14="http://schemas.microsoft.com/office/powerpoint/2010/main" val="194966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Removing Information From a Problem</a:t>
            </a:r>
            <a:endParaRPr lang="en-US" dirty="0"/>
          </a:p>
        </p:txBody>
      </p:sp>
      <p:pic>
        <p:nvPicPr>
          <p:cNvPr id="6" name="Picture Placeholder 5">
            <a:extLst>
              <a:ext uri="{FF2B5EF4-FFF2-40B4-BE49-F238E27FC236}">
                <a16:creationId xmlns:a16="http://schemas.microsoft.com/office/drawing/2014/main" id="{0CC75DC3-7D58-9874-9500-3788D3A8085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60000"/>
              </a:lnSpc>
            </a:pPr>
            <a:r>
              <a:rPr lang="en-GB" dirty="0"/>
              <a:t>This will give us a list of students with the specified surname, but the information brought back may include their first, middle, and last name(s), subject, attendance data, and lesson date and time.</a:t>
            </a:r>
          </a:p>
          <a:p>
            <a:pPr>
              <a:lnSpc>
                <a:spcPct val="160000"/>
              </a:lnSpc>
            </a:pPr>
            <a:r>
              <a:rPr lang="en-GB" dirty="0"/>
              <a:t>Information not needed is gender, age and date of birth as this is not relevant to the search request.</a:t>
            </a:r>
          </a:p>
        </p:txBody>
      </p:sp>
    </p:spTree>
    <p:extLst>
      <p:ext uri="{BB962C8B-B14F-4D97-AF65-F5344CB8AC3E}">
        <p14:creationId xmlns:p14="http://schemas.microsoft.com/office/powerpoint/2010/main" val="3531594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Creating Abstraction Layers</a:t>
            </a:r>
          </a:p>
        </p:txBody>
      </p:sp>
      <p:pic>
        <p:nvPicPr>
          <p:cNvPr id="8" name="Picture Placeholder 7">
            <a:extLst>
              <a:ext uri="{FF2B5EF4-FFF2-40B4-BE49-F238E27FC236}">
                <a16:creationId xmlns:a16="http://schemas.microsoft.com/office/drawing/2014/main" id="{511939B1-D5C9-0314-E234-4C2730670E2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Abstraction means hiding the complexity of something away from the thing that is going to be using it.</a:t>
            </a:r>
          </a:p>
          <a:p>
            <a:pPr>
              <a:lnSpc>
                <a:spcPct val="150000"/>
              </a:lnSpc>
            </a:pPr>
            <a:r>
              <a:rPr lang="en-GB" dirty="0"/>
              <a:t>For example, when you press the power button on your computer, do you know what is going on?</a:t>
            </a:r>
          </a:p>
          <a:p>
            <a:pPr>
              <a:lnSpc>
                <a:spcPct val="150000"/>
              </a:lnSpc>
            </a:pPr>
            <a:r>
              <a:rPr lang="en-GB" dirty="0"/>
              <a:t>Of course not – your computer just turns itself on. That’s all you need to know.</a:t>
            </a:r>
          </a:p>
          <a:p>
            <a:pPr>
              <a:lnSpc>
                <a:spcPct val="150000"/>
              </a:lnSpc>
            </a:pPr>
            <a:r>
              <a:rPr lang="en-GB" dirty="0"/>
              <a:t>The process of powering up your computer and starting the load process of the Operating System into RAM memory from the boot sector has been hidden from you.</a:t>
            </a:r>
          </a:p>
        </p:txBody>
      </p:sp>
    </p:spTree>
    <p:extLst>
      <p:ext uri="{BB962C8B-B14F-4D97-AF65-F5344CB8AC3E}">
        <p14:creationId xmlns:p14="http://schemas.microsoft.com/office/powerpoint/2010/main" val="216070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Creating Abstraction Layers</a:t>
            </a:r>
          </a:p>
        </p:txBody>
      </p:sp>
      <p:pic>
        <p:nvPicPr>
          <p:cNvPr id="12" name="Picture Placeholder 11">
            <a:extLst>
              <a:ext uri="{FF2B5EF4-FFF2-40B4-BE49-F238E27FC236}">
                <a16:creationId xmlns:a16="http://schemas.microsoft.com/office/drawing/2014/main" id="{24F6220E-78AA-7DEF-A89A-DBEDF5AAF6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Abstraction in computational thinking is a technique where we split individual parts of the program down into imaginary ‘black boxes’ that carry out operations.</a:t>
            </a:r>
          </a:p>
          <a:p>
            <a:pPr>
              <a:lnSpc>
                <a:spcPct val="150000"/>
              </a:lnSpc>
            </a:pPr>
            <a:r>
              <a:rPr lang="en-GB" dirty="0"/>
              <a:t>We don’t care HOW the operations are carried out, only that they work consistently and accurately.</a:t>
            </a:r>
          </a:p>
          <a:p>
            <a:pPr>
              <a:lnSpc>
                <a:spcPct val="150000"/>
              </a:lnSpc>
            </a:pPr>
            <a:r>
              <a:rPr lang="en-GB" dirty="0"/>
              <a:t>For example, in our IMS, there will be a ‘search for a student’ process that uses the Search Abstraction Layer.</a:t>
            </a:r>
          </a:p>
          <a:p>
            <a:pPr>
              <a:lnSpc>
                <a:spcPct val="150000"/>
              </a:lnSpc>
            </a:pPr>
            <a:r>
              <a:rPr lang="en-GB" dirty="0"/>
              <a:t>The Search Abstraction Layer contains all the functionality to:</a:t>
            </a:r>
          </a:p>
          <a:p>
            <a:pPr marL="285750" indent="-285750">
              <a:lnSpc>
                <a:spcPct val="150000"/>
              </a:lnSpc>
              <a:buFont typeface="Arial" panose="020B0604020202020204" pitchFamily="34" charset="0"/>
              <a:buChar char="•"/>
            </a:pPr>
            <a:r>
              <a:rPr lang="en-GB" dirty="0"/>
              <a:t>Connect to a database</a:t>
            </a:r>
          </a:p>
          <a:p>
            <a:pPr marL="285750" indent="-285750">
              <a:lnSpc>
                <a:spcPct val="150000"/>
              </a:lnSpc>
              <a:buFont typeface="Arial" panose="020B0604020202020204" pitchFamily="34" charset="0"/>
              <a:buChar char="•"/>
            </a:pPr>
            <a:r>
              <a:rPr lang="en-GB" dirty="0"/>
              <a:t>Search the database</a:t>
            </a:r>
          </a:p>
          <a:p>
            <a:pPr marL="285750" indent="-285750">
              <a:lnSpc>
                <a:spcPct val="150000"/>
              </a:lnSpc>
              <a:buFont typeface="Arial" panose="020B0604020202020204" pitchFamily="34" charset="0"/>
              <a:buChar char="•"/>
            </a:pPr>
            <a:r>
              <a:rPr lang="en-GB" dirty="0"/>
              <a:t>Get the results back from the database</a:t>
            </a:r>
          </a:p>
          <a:p>
            <a:pPr marL="285750" indent="-285750">
              <a:lnSpc>
                <a:spcPct val="150000"/>
              </a:lnSpc>
              <a:buFont typeface="Arial" panose="020B0604020202020204" pitchFamily="34" charset="0"/>
              <a:buChar char="•"/>
            </a:pPr>
            <a:r>
              <a:rPr lang="en-GB" dirty="0"/>
              <a:t>Close the connection to the database</a:t>
            </a:r>
          </a:p>
        </p:txBody>
      </p:sp>
    </p:spTree>
    <p:extLst>
      <p:ext uri="{BB962C8B-B14F-4D97-AF65-F5344CB8AC3E}">
        <p14:creationId xmlns:p14="http://schemas.microsoft.com/office/powerpoint/2010/main" val="1572656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Creating Abstraction Layers</a:t>
            </a:r>
          </a:p>
        </p:txBody>
      </p:sp>
      <p:pic>
        <p:nvPicPr>
          <p:cNvPr id="9" name="Picture Placeholder 8">
            <a:extLst>
              <a:ext uri="{FF2B5EF4-FFF2-40B4-BE49-F238E27FC236}">
                <a16:creationId xmlns:a16="http://schemas.microsoft.com/office/drawing/2014/main" id="{23C32795-D63B-EF2C-49FB-AAD5E11B496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gn="ctr">
              <a:lnSpc>
                <a:spcPct val="150000"/>
              </a:lnSpc>
            </a:pPr>
            <a:r>
              <a:rPr lang="en-GB" sz="1200" dirty="0"/>
              <a:t>Figure 1 - Abstraction of the search process in an IMS</a:t>
            </a:r>
          </a:p>
        </p:txBody>
      </p:sp>
      <p:pic>
        <p:nvPicPr>
          <p:cNvPr id="5" name="Picture 4">
            <a:extLst>
              <a:ext uri="{FF2B5EF4-FFF2-40B4-BE49-F238E27FC236}">
                <a16:creationId xmlns:a16="http://schemas.microsoft.com/office/drawing/2014/main" id="{921BEFD1-F1DA-54C7-B28C-350F17577FEE}"/>
              </a:ext>
            </a:extLst>
          </p:cNvPr>
          <p:cNvPicPr>
            <a:picLocks noChangeAspect="1"/>
          </p:cNvPicPr>
          <p:nvPr/>
        </p:nvPicPr>
        <p:blipFill>
          <a:blip r:embed="rId3"/>
          <a:stretch>
            <a:fillRect/>
          </a:stretch>
        </p:blipFill>
        <p:spPr>
          <a:xfrm>
            <a:off x="454066" y="1453922"/>
            <a:ext cx="5544000" cy="2742511"/>
          </a:xfrm>
          <a:prstGeom prst="rect">
            <a:avLst/>
          </a:prstGeom>
        </p:spPr>
      </p:pic>
    </p:spTree>
    <p:extLst>
      <p:ext uri="{BB962C8B-B14F-4D97-AF65-F5344CB8AC3E}">
        <p14:creationId xmlns:p14="http://schemas.microsoft.com/office/powerpoint/2010/main" val="662432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Creating Abstraction Layers</a:t>
            </a:r>
          </a:p>
        </p:txBody>
      </p:sp>
      <p:pic>
        <p:nvPicPr>
          <p:cNvPr id="8" name="Picture Placeholder 7">
            <a:extLst>
              <a:ext uri="{FF2B5EF4-FFF2-40B4-BE49-F238E27FC236}">
                <a16:creationId xmlns:a16="http://schemas.microsoft.com/office/drawing/2014/main" id="{135F849C-0CB6-E0F1-B112-4F43E0D44DA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The ‘Search for a Student’ process does not know that the Search Abstraction Layer opens a connection to a database and gets a list of search results; all it knows is that it gives the black box a surname and gets back some results.</a:t>
            </a:r>
          </a:p>
          <a:p>
            <a:pPr>
              <a:lnSpc>
                <a:spcPct val="150000"/>
              </a:lnSpc>
            </a:pPr>
            <a:r>
              <a:rPr lang="en-GB" dirty="0"/>
              <a:t>This is Abstraction: the student search functionality is hidden away from the rest of the system.</a:t>
            </a:r>
          </a:p>
        </p:txBody>
      </p:sp>
    </p:spTree>
    <p:extLst>
      <p:ext uri="{BB962C8B-B14F-4D97-AF65-F5344CB8AC3E}">
        <p14:creationId xmlns:p14="http://schemas.microsoft.com/office/powerpoint/2010/main" val="278990971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1687</TotalTime>
  <Words>1042</Words>
  <Application>Microsoft Office PowerPoint</Application>
  <PresentationFormat>Widescreen</PresentationFormat>
  <Paragraphs>81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 Display</vt:lpstr>
      <vt:lpstr>Arial</vt:lpstr>
      <vt:lpstr>Aptos</vt:lpstr>
      <vt:lpstr>Manrope</vt:lpstr>
      <vt:lpstr>NewNinjaTheme</vt:lpstr>
      <vt:lpstr>Abstraction</vt:lpstr>
      <vt:lpstr>Introduction</vt:lpstr>
      <vt:lpstr>Removing Information From a Problem</vt:lpstr>
      <vt:lpstr>Removing Information From a Problem</vt:lpstr>
      <vt:lpstr>Removing Information From a Problem</vt:lpstr>
      <vt:lpstr>Creating Abstraction Layers</vt:lpstr>
      <vt:lpstr>Creating Abstraction Layers</vt:lpstr>
      <vt:lpstr>Creating Abstraction Layers</vt:lpstr>
      <vt:lpstr>Creating Abstraction Layers</vt:lpstr>
      <vt:lpstr>Defining Abstraction Layers</vt:lpstr>
      <vt:lpstr>Defining Abstraction Layers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81</cp:revision>
  <dcterms:created xsi:type="dcterms:W3CDTF">2024-04-15T17:57:41Z</dcterms:created>
  <dcterms:modified xsi:type="dcterms:W3CDTF">2024-08-03T13:33:16Z</dcterms:modified>
</cp:coreProperties>
</file>