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1" r:id="rId1"/>
  </p:sldMasterIdLst>
  <p:handoutMasterIdLst>
    <p:handoutMasterId r:id="rId19"/>
  </p:handoutMasterIdLst>
  <p:sldIdLst>
    <p:sldId id="329" r:id="rId2"/>
    <p:sldId id="296" r:id="rId3"/>
    <p:sldId id="297" r:id="rId4"/>
    <p:sldId id="317" r:id="rId5"/>
    <p:sldId id="318" r:id="rId6"/>
    <p:sldId id="325" r:id="rId7"/>
    <p:sldId id="319" r:id="rId8"/>
    <p:sldId id="326" r:id="rId9"/>
    <p:sldId id="327" r:id="rId10"/>
    <p:sldId id="321" r:id="rId11"/>
    <p:sldId id="309" r:id="rId12"/>
    <p:sldId id="298" r:id="rId13"/>
    <p:sldId id="322" r:id="rId14"/>
    <p:sldId id="323" r:id="rId15"/>
    <p:sldId id="328" r:id="rId16"/>
    <p:sldId id="308" r:id="rId17"/>
    <p:sldId id="330" r:id="rId18"/>
  </p:sldIdLst>
  <p:sldSz cx="12192000" cy="6858000"/>
  <p:notesSz cx="6858000" cy="9144000"/>
  <p:embeddedFontLst>
    <p:embeddedFont>
      <p:font typeface="Manrope" pitchFamily="2" charset="0"/>
      <p:regular r:id="rId20"/>
      <p:bold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A4596D-13ED-4F76-A676-A92CEB56B1EA}" v="3" dt="2024-08-02T19:33:02.4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42" autoAdjust="0"/>
    <p:restoredTop sz="94660"/>
  </p:normalViewPr>
  <p:slideViewPr>
    <p:cSldViewPr snapToGrid="0">
      <p:cViewPr varScale="1">
        <p:scale>
          <a:sx n="155" d="100"/>
          <a:sy n="155" d="100"/>
        </p:scale>
        <p:origin x="414" y="150"/>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D643B003-04B2-4841-815D-BDDAE7590B92}"/>
    <pc:docChg chg="undo custSel addSld delSld modSld">
      <pc:chgData name="Daniel Richardson" userId="b12f1a219faba2ab" providerId="LiveId" clId="{D643B003-04B2-4841-815D-BDDAE7590B92}" dt="2024-06-16T09:55:24.811" v="905" actId="20577"/>
      <pc:docMkLst>
        <pc:docMk/>
      </pc:docMkLst>
      <pc:sldChg chg="modSp mod">
        <pc:chgData name="Daniel Richardson" userId="b12f1a219faba2ab" providerId="LiveId" clId="{D643B003-04B2-4841-815D-BDDAE7590B92}" dt="2024-06-16T09:41:18.550" v="46" actId="948"/>
        <pc:sldMkLst>
          <pc:docMk/>
          <pc:sldMk cId="3570983858" sldId="296"/>
        </pc:sldMkLst>
        <pc:spChg chg="mod">
          <ac:chgData name="Daniel Richardson" userId="b12f1a219faba2ab" providerId="LiveId" clId="{D643B003-04B2-4841-815D-BDDAE7590B92}" dt="2024-06-16T09:41:18.550" v="46" actId="948"/>
          <ac:spMkLst>
            <pc:docMk/>
            <pc:sldMk cId="3570983858" sldId="296"/>
            <ac:spMk id="3" creationId="{D97C3025-9482-0753-3832-728ED6C83232}"/>
          </ac:spMkLst>
        </pc:spChg>
      </pc:sldChg>
      <pc:sldChg chg="addSp modSp mod">
        <pc:chgData name="Daniel Richardson" userId="b12f1a219faba2ab" providerId="LiveId" clId="{D643B003-04B2-4841-815D-BDDAE7590B92}" dt="2024-06-16T09:42:56.794" v="276" actId="20577"/>
        <pc:sldMkLst>
          <pc:docMk/>
          <pc:sldMk cId="713214466" sldId="297"/>
        </pc:sldMkLst>
        <pc:spChg chg="mod">
          <ac:chgData name="Daniel Richardson" userId="b12f1a219faba2ab" providerId="LiveId" clId="{D643B003-04B2-4841-815D-BDDAE7590B92}" dt="2024-06-16T09:42:56.794" v="276" actId="20577"/>
          <ac:spMkLst>
            <pc:docMk/>
            <pc:sldMk cId="713214466" sldId="297"/>
            <ac:spMk id="3" creationId="{D97C3025-9482-0753-3832-728ED6C83232}"/>
          </ac:spMkLst>
        </pc:spChg>
        <pc:spChg chg="mod">
          <ac:chgData name="Daniel Richardson" userId="b12f1a219faba2ab" providerId="LiveId" clId="{D643B003-04B2-4841-815D-BDDAE7590B92}" dt="2024-06-16T09:41:26.779" v="47"/>
          <ac:spMkLst>
            <pc:docMk/>
            <pc:sldMk cId="713214466" sldId="297"/>
            <ac:spMk id="6" creationId="{FCDF00AB-9705-8A7C-C4BE-0CAF2033D468}"/>
          </ac:spMkLst>
        </pc:spChg>
        <pc:picChg chg="add">
          <ac:chgData name="Daniel Richardson" userId="b12f1a219faba2ab" providerId="LiveId" clId="{D643B003-04B2-4841-815D-BDDAE7590B92}" dt="2024-06-16T09:41:31.463" v="48"/>
          <ac:picMkLst>
            <pc:docMk/>
            <pc:sldMk cId="713214466" sldId="297"/>
            <ac:picMk id="2" creationId="{492141B3-1E35-6331-2AFF-3ECF713D16E0}"/>
          </ac:picMkLst>
        </pc:picChg>
        <pc:picChg chg="mod">
          <ac:chgData name="Daniel Richardson" userId="b12f1a219faba2ab" providerId="LiveId" clId="{D643B003-04B2-4841-815D-BDDAE7590B92}" dt="2024-06-16T09:41:34.171" v="49" actId="14826"/>
          <ac:picMkLst>
            <pc:docMk/>
            <pc:sldMk cId="713214466" sldId="297"/>
            <ac:picMk id="5" creationId="{7C57D1C3-3138-326F-6297-AFE540ACA24E}"/>
          </ac:picMkLst>
        </pc:picChg>
      </pc:sldChg>
      <pc:sldChg chg="modSp mod">
        <pc:chgData name="Daniel Richardson" userId="b12f1a219faba2ab" providerId="LiveId" clId="{D643B003-04B2-4841-815D-BDDAE7590B92}" dt="2024-06-16T09:50:46.086" v="691" actId="33524"/>
        <pc:sldMkLst>
          <pc:docMk/>
          <pc:sldMk cId="1434117666" sldId="298"/>
        </pc:sldMkLst>
        <pc:spChg chg="mod">
          <ac:chgData name="Daniel Richardson" userId="b12f1a219faba2ab" providerId="LiveId" clId="{D643B003-04B2-4841-815D-BDDAE7590B92}" dt="2024-06-16T09:50:46.086" v="691" actId="33524"/>
          <ac:spMkLst>
            <pc:docMk/>
            <pc:sldMk cId="1434117666" sldId="298"/>
            <ac:spMk id="3" creationId="{D97C3025-9482-0753-3832-728ED6C83232}"/>
          </ac:spMkLst>
        </pc:spChg>
        <pc:spChg chg="mod">
          <ac:chgData name="Daniel Richardson" userId="b12f1a219faba2ab" providerId="LiveId" clId="{D643B003-04B2-4841-815D-BDDAE7590B92}" dt="2024-06-16T09:50:16.060" v="682"/>
          <ac:spMkLst>
            <pc:docMk/>
            <pc:sldMk cId="1434117666" sldId="298"/>
            <ac:spMk id="6" creationId="{FCDF00AB-9705-8A7C-C4BE-0CAF2033D468}"/>
          </ac:spMkLst>
        </pc:spChg>
      </pc:sldChg>
      <pc:sldChg chg="del">
        <pc:chgData name="Daniel Richardson" userId="b12f1a219faba2ab" providerId="LiveId" clId="{D643B003-04B2-4841-815D-BDDAE7590B92}" dt="2024-06-16T09:50:08.943" v="681" actId="47"/>
        <pc:sldMkLst>
          <pc:docMk/>
          <pc:sldMk cId="2096545931" sldId="299"/>
        </pc:sldMkLst>
      </pc:sldChg>
      <pc:sldChg chg="del">
        <pc:chgData name="Daniel Richardson" userId="b12f1a219faba2ab" providerId="LiveId" clId="{D643B003-04B2-4841-815D-BDDAE7590B92}" dt="2024-06-16T09:50:08.943" v="681" actId="47"/>
        <pc:sldMkLst>
          <pc:docMk/>
          <pc:sldMk cId="107746663" sldId="303"/>
        </pc:sldMkLst>
      </pc:sldChg>
      <pc:sldChg chg="del">
        <pc:chgData name="Daniel Richardson" userId="b12f1a219faba2ab" providerId="LiveId" clId="{D643B003-04B2-4841-815D-BDDAE7590B92}" dt="2024-06-16T09:50:08.943" v="681" actId="47"/>
        <pc:sldMkLst>
          <pc:docMk/>
          <pc:sldMk cId="1283360133" sldId="305"/>
        </pc:sldMkLst>
      </pc:sldChg>
      <pc:sldChg chg="modSp mod">
        <pc:chgData name="Daniel Richardson" userId="b12f1a219faba2ab" providerId="LiveId" clId="{D643B003-04B2-4841-815D-BDDAE7590B92}" dt="2024-06-16T09:55:24.811" v="905" actId="20577"/>
        <pc:sldMkLst>
          <pc:docMk/>
          <pc:sldMk cId="1501808141" sldId="308"/>
        </pc:sldMkLst>
        <pc:spChg chg="mod">
          <ac:chgData name="Daniel Richardson" userId="b12f1a219faba2ab" providerId="LiveId" clId="{D643B003-04B2-4841-815D-BDDAE7590B92}" dt="2024-06-16T09:55:24.811" v="905" actId="20577"/>
          <ac:spMkLst>
            <pc:docMk/>
            <pc:sldMk cId="1501808141" sldId="308"/>
            <ac:spMk id="3" creationId="{D97C3025-9482-0753-3832-728ED6C83232}"/>
          </ac:spMkLst>
        </pc:spChg>
      </pc:sldChg>
      <pc:sldChg chg="modSp mod">
        <pc:chgData name="Daniel Richardson" userId="b12f1a219faba2ab" providerId="LiveId" clId="{D643B003-04B2-4841-815D-BDDAE7590B92}" dt="2024-06-16T09:49:59.813" v="679" actId="20577"/>
        <pc:sldMkLst>
          <pc:docMk/>
          <pc:sldMk cId="851634037" sldId="309"/>
        </pc:sldMkLst>
        <pc:spChg chg="mod">
          <ac:chgData name="Daniel Richardson" userId="b12f1a219faba2ab" providerId="LiveId" clId="{D643B003-04B2-4841-815D-BDDAE7590B92}" dt="2024-06-16T09:49:59.813" v="679" actId="20577"/>
          <ac:spMkLst>
            <pc:docMk/>
            <pc:sldMk cId="851634037" sldId="309"/>
            <ac:spMk id="3" creationId="{D97C3025-9482-0753-3832-728ED6C83232}"/>
          </ac:spMkLst>
        </pc:spChg>
        <pc:spChg chg="mod">
          <ac:chgData name="Daniel Richardson" userId="b12f1a219faba2ab" providerId="LiveId" clId="{D643B003-04B2-4841-815D-BDDAE7590B92}" dt="2024-06-16T09:47:09.213" v="389"/>
          <ac:spMkLst>
            <pc:docMk/>
            <pc:sldMk cId="851634037" sldId="309"/>
            <ac:spMk id="6" creationId="{FCDF00AB-9705-8A7C-C4BE-0CAF2033D468}"/>
          </ac:spMkLst>
        </pc:spChg>
        <pc:picChg chg="mod">
          <ac:chgData name="Daniel Richardson" userId="b12f1a219faba2ab" providerId="LiveId" clId="{D643B003-04B2-4841-815D-BDDAE7590B92}" dt="2024-06-16T09:47:17.698" v="390" actId="14826"/>
          <ac:picMkLst>
            <pc:docMk/>
            <pc:sldMk cId="851634037" sldId="309"/>
            <ac:picMk id="5" creationId="{0545B8B1-5A36-654B-AE80-59C7016DE195}"/>
          </ac:picMkLst>
        </pc:picChg>
      </pc:sldChg>
      <pc:sldChg chg="del">
        <pc:chgData name="Daniel Richardson" userId="b12f1a219faba2ab" providerId="LiveId" clId="{D643B003-04B2-4841-815D-BDDAE7590B92}" dt="2024-06-16T09:50:08.943" v="681" actId="47"/>
        <pc:sldMkLst>
          <pc:docMk/>
          <pc:sldMk cId="1670712907" sldId="313"/>
        </pc:sldMkLst>
      </pc:sldChg>
      <pc:sldChg chg="del">
        <pc:chgData name="Daniel Richardson" userId="b12f1a219faba2ab" providerId="LiveId" clId="{D643B003-04B2-4841-815D-BDDAE7590B92}" dt="2024-06-16T09:50:08.943" v="681" actId="47"/>
        <pc:sldMkLst>
          <pc:docMk/>
          <pc:sldMk cId="1905416814" sldId="314"/>
        </pc:sldMkLst>
      </pc:sldChg>
      <pc:sldChg chg="del">
        <pc:chgData name="Daniel Richardson" userId="b12f1a219faba2ab" providerId="LiveId" clId="{D643B003-04B2-4841-815D-BDDAE7590B92}" dt="2024-06-16T09:50:08.943" v="681" actId="47"/>
        <pc:sldMkLst>
          <pc:docMk/>
          <pc:sldMk cId="454600340" sldId="315"/>
        </pc:sldMkLst>
      </pc:sldChg>
      <pc:sldChg chg="del">
        <pc:chgData name="Daniel Richardson" userId="b12f1a219faba2ab" providerId="LiveId" clId="{D643B003-04B2-4841-815D-BDDAE7590B92}" dt="2024-06-16T09:50:08.943" v="681" actId="47"/>
        <pc:sldMkLst>
          <pc:docMk/>
          <pc:sldMk cId="1537473257" sldId="316"/>
        </pc:sldMkLst>
      </pc:sldChg>
      <pc:sldChg chg="modSp mod">
        <pc:chgData name="Daniel Richardson" userId="b12f1a219faba2ab" providerId="LiveId" clId="{D643B003-04B2-4841-815D-BDDAE7590B92}" dt="2024-06-16T09:43:58.721" v="293" actId="20577"/>
        <pc:sldMkLst>
          <pc:docMk/>
          <pc:sldMk cId="1216422980" sldId="317"/>
        </pc:sldMkLst>
        <pc:spChg chg="mod">
          <ac:chgData name="Daniel Richardson" userId="b12f1a219faba2ab" providerId="LiveId" clId="{D643B003-04B2-4841-815D-BDDAE7590B92}" dt="2024-06-16T09:43:58.721" v="293" actId="20577"/>
          <ac:spMkLst>
            <pc:docMk/>
            <pc:sldMk cId="1216422980" sldId="317"/>
            <ac:spMk id="3" creationId="{D97C3025-9482-0753-3832-728ED6C83232}"/>
          </ac:spMkLst>
        </pc:spChg>
        <pc:spChg chg="mod">
          <ac:chgData name="Daniel Richardson" userId="b12f1a219faba2ab" providerId="LiveId" clId="{D643B003-04B2-4841-815D-BDDAE7590B92}" dt="2024-06-16T09:43:18.684" v="284"/>
          <ac:spMkLst>
            <pc:docMk/>
            <pc:sldMk cId="1216422980" sldId="317"/>
            <ac:spMk id="6" creationId="{FCDF00AB-9705-8A7C-C4BE-0CAF2033D468}"/>
          </ac:spMkLst>
        </pc:spChg>
      </pc:sldChg>
      <pc:sldChg chg="modSp mod">
        <pc:chgData name="Daniel Richardson" userId="b12f1a219faba2ab" providerId="LiveId" clId="{D643B003-04B2-4841-815D-BDDAE7590B92}" dt="2024-06-16T09:44:44.167" v="311" actId="6549"/>
        <pc:sldMkLst>
          <pc:docMk/>
          <pc:sldMk cId="1368038675" sldId="318"/>
        </pc:sldMkLst>
        <pc:spChg chg="mod">
          <ac:chgData name="Daniel Richardson" userId="b12f1a219faba2ab" providerId="LiveId" clId="{D643B003-04B2-4841-815D-BDDAE7590B92}" dt="2024-06-16T09:44:44.167" v="311" actId="6549"/>
          <ac:spMkLst>
            <pc:docMk/>
            <pc:sldMk cId="1368038675" sldId="318"/>
            <ac:spMk id="3" creationId="{D97C3025-9482-0753-3832-728ED6C83232}"/>
          </ac:spMkLst>
        </pc:spChg>
        <pc:spChg chg="mod">
          <ac:chgData name="Daniel Richardson" userId="b12f1a219faba2ab" providerId="LiveId" clId="{D643B003-04B2-4841-815D-BDDAE7590B92}" dt="2024-06-16T09:44:09.255" v="294"/>
          <ac:spMkLst>
            <pc:docMk/>
            <pc:sldMk cId="1368038675" sldId="318"/>
            <ac:spMk id="6" creationId="{FCDF00AB-9705-8A7C-C4BE-0CAF2033D468}"/>
          </ac:spMkLst>
        </pc:spChg>
      </pc:sldChg>
      <pc:sldChg chg="modSp mod">
        <pc:chgData name="Daniel Richardson" userId="b12f1a219faba2ab" providerId="LiveId" clId="{D643B003-04B2-4841-815D-BDDAE7590B92}" dt="2024-06-16T09:45:29.903" v="356" actId="20577"/>
        <pc:sldMkLst>
          <pc:docMk/>
          <pc:sldMk cId="529052513" sldId="319"/>
        </pc:sldMkLst>
        <pc:spChg chg="mod">
          <ac:chgData name="Daniel Richardson" userId="b12f1a219faba2ab" providerId="LiveId" clId="{D643B003-04B2-4841-815D-BDDAE7590B92}" dt="2024-06-16T09:45:29.903" v="356" actId="20577"/>
          <ac:spMkLst>
            <pc:docMk/>
            <pc:sldMk cId="529052513" sldId="319"/>
            <ac:spMk id="3" creationId="{D97C3025-9482-0753-3832-728ED6C83232}"/>
          </ac:spMkLst>
        </pc:spChg>
        <pc:spChg chg="mod">
          <ac:chgData name="Daniel Richardson" userId="b12f1a219faba2ab" providerId="LiveId" clId="{D643B003-04B2-4841-815D-BDDAE7590B92}" dt="2024-06-16T09:45:00.839" v="313"/>
          <ac:spMkLst>
            <pc:docMk/>
            <pc:sldMk cId="529052513" sldId="319"/>
            <ac:spMk id="6" creationId="{FCDF00AB-9705-8A7C-C4BE-0CAF2033D468}"/>
          </ac:spMkLst>
        </pc:spChg>
      </pc:sldChg>
      <pc:sldChg chg="del">
        <pc:chgData name="Daniel Richardson" userId="b12f1a219faba2ab" providerId="LiveId" clId="{D643B003-04B2-4841-815D-BDDAE7590B92}" dt="2024-06-16T09:50:08.943" v="681" actId="47"/>
        <pc:sldMkLst>
          <pc:docMk/>
          <pc:sldMk cId="4172515698" sldId="320"/>
        </pc:sldMkLst>
      </pc:sldChg>
      <pc:sldChg chg="modSp add mod">
        <pc:chgData name="Daniel Richardson" userId="b12f1a219faba2ab" providerId="LiveId" clId="{D643B003-04B2-4841-815D-BDDAE7590B92}" dt="2024-06-16T09:46:58.408" v="388" actId="20577"/>
        <pc:sldMkLst>
          <pc:docMk/>
          <pc:sldMk cId="81370386" sldId="321"/>
        </pc:sldMkLst>
        <pc:spChg chg="mod">
          <ac:chgData name="Daniel Richardson" userId="b12f1a219faba2ab" providerId="LiveId" clId="{D643B003-04B2-4841-815D-BDDAE7590B92}" dt="2024-06-16T09:46:58.408" v="388" actId="20577"/>
          <ac:spMkLst>
            <pc:docMk/>
            <pc:sldMk cId="81370386" sldId="321"/>
            <ac:spMk id="3" creationId="{D97C3025-9482-0753-3832-728ED6C83232}"/>
          </ac:spMkLst>
        </pc:spChg>
        <pc:spChg chg="mod">
          <ac:chgData name="Daniel Richardson" userId="b12f1a219faba2ab" providerId="LiveId" clId="{D643B003-04B2-4841-815D-BDDAE7590B92}" dt="2024-06-16T09:45:38.568" v="358"/>
          <ac:spMkLst>
            <pc:docMk/>
            <pc:sldMk cId="81370386" sldId="321"/>
            <ac:spMk id="6" creationId="{FCDF00AB-9705-8A7C-C4BE-0CAF2033D468}"/>
          </ac:spMkLst>
        </pc:spChg>
      </pc:sldChg>
      <pc:sldChg chg="modSp add mod">
        <pc:chgData name="Daniel Richardson" userId="b12f1a219faba2ab" providerId="LiveId" clId="{D643B003-04B2-4841-815D-BDDAE7590B92}" dt="2024-06-16T09:51:29.852" v="701"/>
        <pc:sldMkLst>
          <pc:docMk/>
          <pc:sldMk cId="2707167974" sldId="322"/>
        </pc:sldMkLst>
        <pc:spChg chg="mod">
          <ac:chgData name="Daniel Richardson" userId="b12f1a219faba2ab" providerId="LiveId" clId="{D643B003-04B2-4841-815D-BDDAE7590B92}" dt="2024-06-16T09:51:29.852" v="701"/>
          <ac:spMkLst>
            <pc:docMk/>
            <pc:sldMk cId="2707167974" sldId="322"/>
            <ac:spMk id="3" creationId="{D97C3025-9482-0753-3832-728ED6C83232}"/>
          </ac:spMkLst>
        </pc:spChg>
        <pc:spChg chg="mod">
          <ac:chgData name="Daniel Richardson" userId="b12f1a219faba2ab" providerId="LiveId" clId="{D643B003-04B2-4841-815D-BDDAE7590B92}" dt="2024-06-16T09:50:55.074" v="693"/>
          <ac:spMkLst>
            <pc:docMk/>
            <pc:sldMk cId="2707167974" sldId="322"/>
            <ac:spMk id="6" creationId="{FCDF00AB-9705-8A7C-C4BE-0CAF2033D468}"/>
          </ac:spMkLst>
        </pc:spChg>
      </pc:sldChg>
      <pc:sldChg chg="modSp add mod">
        <pc:chgData name="Daniel Richardson" userId="b12f1a219faba2ab" providerId="LiveId" clId="{D643B003-04B2-4841-815D-BDDAE7590B92}" dt="2024-06-16T09:52:21.903" v="724"/>
        <pc:sldMkLst>
          <pc:docMk/>
          <pc:sldMk cId="3722852747" sldId="323"/>
        </pc:sldMkLst>
        <pc:spChg chg="mod">
          <ac:chgData name="Daniel Richardson" userId="b12f1a219faba2ab" providerId="LiveId" clId="{D643B003-04B2-4841-815D-BDDAE7590B92}" dt="2024-06-16T09:52:21.903" v="724"/>
          <ac:spMkLst>
            <pc:docMk/>
            <pc:sldMk cId="3722852747" sldId="323"/>
            <ac:spMk id="3" creationId="{D97C3025-9482-0753-3832-728ED6C83232}"/>
          </ac:spMkLst>
        </pc:spChg>
        <pc:spChg chg="mod">
          <ac:chgData name="Daniel Richardson" userId="b12f1a219faba2ab" providerId="LiveId" clId="{D643B003-04B2-4841-815D-BDDAE7590B92}" dt="2024-06-16T09:51:44.017" v="703"/>
          <ac:spMkLst>
            <pc:docMk/>
            <pc:sldMk cId="3722852747" sldId="323"/>
            <ac:spMk id="6" creationId="{FCDF00AB-9705-8A7C-C4BE-0CAF2033D468}"/>
          </ac:spMkLst>
        </pc:spChg>
      </pc:sldChg>
      <pc:sldChg chg="modSp add mod">
        <pc:chgData name="Daniel Richardson" userId="b12f1a219faba2ab" providerId="LiveId" clId="{D643B003-04B2-4841-815D-BDDAE7590B92}" dt="2024-06-16T09:53:21.872" v="763" actId="20577"/>
        <pc:sldMkLst>
          <pc:docMk/>
          <pc:sldMk cId="3621248681" sldId="324"/>
        </pc:sldMkLst>
        <pc:spChg chg="mod">
          <ac:chgData name="Daniel Richardson" userId="b12f1a219faba2ab" providerId="LiveId" clId="{D643B003-04B2-4841-815D-BDDAE7590B92}" dt="2024-06-16T09:53:21.872" v="763" actId="20577"/>
          <ac:spMkLst>
            <pc:docMk/>
            <pc:sldMk cId="3621248681" sldId="324"/>
            <ac:spMk id="3" creationId="{D97C3025-9482-0753-3832-728ED6C83232}"/>
          </ac:spMkLst>
        </pc:spChg>
        <pc:spChg chg="mod">
          <ac:chgData name="Daniel Richardson" userId="b12f1a219faba2ab" providerId="LiveId" clId="{D643B003-04B2-4841-815D-BDDAE7590B92}" dt="2024-06-16T09:52:33.131" v="726"/>
          <ac:spMkLst>
            <pc:docMk/>
            <pc:sldMk cId="3621248681" sldId="324"/>
            <ac:spMk id="6" creationId="{FCDF00AB-9705-8A7C-C4BE-0CAF2033D468}"/>
          </ac:spMkLst>
        </pc:spChg>
      </pc:sldChg>
    </pc:docChg>
  </pc:docChgLst>
  <pc:docChgLst>
    <pc:chgData name="Daniel Richardson" userId="b12f1a219faba2ab" providerId="LiveId" clId="{F8E5CDDA-A018-44BD-BCAE-3D72F279B50F}"/>
    <pc:docChg chg="undo redo custSel addSld delSld modSld">
      <pc:chgData name="Daniel Richardson" userId="b12f1a219faba2ab" providerId="LiveId" clId="{F8E5CDDA-A018-44BD-BCAE-3D72F279B50F}" dt="2024-06-16T10:30:24.203" v="1289" actId="20577"/>
      <pc:docMkLst>
        <pc:docMk/>
      </pc:docMkLst>
      <pc:sldChg chg="modSp mod">
        <pc:chgData name="Daniel Richardson" userId="b12f1a219faba2ab" providerId="LiveId" clId="{F8E5CDDA-A018-44BD-BCAE-3D72F279B50F}" dt="2024-06-16T10:07:00.562" v="12" actId="20577"/>
        <pc:sldMkLst>
          <pc:docMk/>
          <pc:sldMk cId="3570983858" sldId="296"/>
        </pc:sldMkLst>
        <pc:spChg chg="mod">
          <ac:chgData name="Daniel Richardson" userId="b12f1a219faba2ab" providerId="LiveId" clId="{F8E5CDDA-A018-44BD-BCAE-3D72F279B50F}" dt="2024-06-16T10:07:00.562" v="12" actId="20577"/>
          <ac:spMkLst>
            <pc:docMk/>
            <pc:sldMk cId="3570983858" sldId="296"/>
            <ac:spMk id="3" creationId="{D97C3025-9482-0753-3832-728ED6C83232}"/>
          </ac:spMkLst>
        </pc:spChg>
      </pc:sldChg>
      <pc:sldChg chg="modSp mod">
        <pc:chgData name="Daniel Richardson" userId="b12f1a219faba2ab" providerId="LiveId" clId="{F8E5CDDA-A018-44BD-BCAE-3D72F279B50F}" dt="2024-06-16T10:09:34.045" v="208" actId="12"/>
        <pc:sldMkLst>
          <pc:docMk/>
          <pc:sldMk cId="713214466" sldId="297"/>
        </pc:sldMkLst>
        <pc:spChg chg="mod">
          <ac:chgData name="Daniel Richardson" userId="b12f1a219faba2ab" providerId="LiveId" clId="{F8E5CDDA-A018-44BD-BCAE-3D72F279B50F}" dt="2024-06-16T10:09:34.045" v="208" actId="12"/>
          <ac:spMkLst>
            <pc:docMk/>
            <pc:sldMk cId="713214466" sldId="297"/>
            <ac:spMk id="3" creationId="{D97C3025-9482-0753-3832-728ED6C83232}"/>
          </ac:spMkLst>
        </pc:spChg>
        <pc:picChg chg="mod">
          <ac:chgData name="Daniel Richardson" userId="b12f1a219faba2ab" providerId="LiveId" clId="{F8E5CDDA-A018-44BD-BCAE-3D72F279B50F}" dt="2024-06-16T10:07:13.559" v="13" actId="14826"/>
          <ac:picMkLst>
            <pc:docMk/>
            <pc:sldMk cId="713214466" sldId="297"/>
            <ac:picMk id="5" creationId="{7C57D1C3-3138-326F-6297-AFE540ACA24E}"/>
          </ac:picMkLst>
        </pc:picChg>
      </pc:sldChg>
      <pc:sldChg chg="modSp mod">
        <pc:chgData name="Daniel Richardson" userId="b12f1a219faba2ab" providerId="LiveId" clId="{F8E5CDDA-A018-44BD-BCAE-3D72F279B50F}" dt="2024-06-16T10:21:38.680" v="726"/>
        <pc:sldMkLst>
          <pc:docMk/>
          <pc:sldMk cId="1434117666" sldId="298"/>
        </pc:sldMkLst>
        <pc:spChg chg="mod">
          <ac:chgData name="Daniel Richardson" userId="b12f1a219faba2ab" providerId="LiveId" clId="{F8E5CDDA-A018-44BD-BCAE-3D72F279B50F}" dt="2024-06-16T10:21:38.680" v="726"/>
          <ac:spMkLst>
            <pc:docMk/>
            <pc:sldMk cId="1434117666" sldId="298"/>
            <ac:spMk id="3" creationId="{D97C3025-9482-0753-3832-728ED6C83232}"/>
          </ac:spMkLst>
        </pc:spChg>
        <pc:spChg chg="mod">
          <ac:chgData name="Daniel Richardson" userId="b12f1a219faba2ab" providerId="LiveId" clId="{F8E5CDDA-A018-44BD-BCAE-3D72F279B50F}" dt="2024-06-16T10:20:10.969" v="706"/>
          <ac:spMkLst>
            <pc:docMk/>
            <pc:sldMk cId="1434117666" sldId="298"/>
            <ac:spMk id="6" creationId="{FCDF00AB-9705-8A7C-C4BE-0CAF2033D468}"/>
          </ac:spMkLst>
        </pc:spChg>
      </pc:sldChg>
      <pc:sldChg chg="modSp mod">
        <pc:chgData name="Daniel Richardson" userId="b12f1a219faba2ab" providerId="LiveId" clId="{F8E5CDDA-A018-44BD-BCAE-3D72F279B50F}" dt="2024-06-16T10:30:24.203" v="1289" actId="20577"/>
        <pc:sldMkLst>
          <pc:docMk/>
          <pc:sldMk cId="1501808141" sldId="308"/>
        </pc:sldMkLst>
        <pc:spChg chg="mod">
          <ac:chgData name="Daniel Richardson" userId="b12f1a219faba2ab" providerId="LiveId" clId="{F8E5CDDA-A018-44BD-BCAE-3D72F279B50F}" dt="2024-06-16T10:30:24.203" v="1289" actId="20577"/>
          <ac:spMkLst>
            <pc:docMk/>
            <pc:sldMk cId="1501808141" sldId="308"/>
            <ac:spMk id="3" creationId="{D97C3025-9482-0753-3832-728ED6C83232}"/>
          </ac:spMkLst>
        </pc:spChg>
      </pc:sldChg>
      <pc:sldChg chg="modSp mod">
        <pc:chgData name="Daniel Richardson" userId="b12f1a219faba2ab" providerId="LiveId" clId="{F8E5CDDA-A018-44BD-BCAE-3D72F279B50F}" dt="2024-06-16T10:19:57.361" v="704" actId="20577"/>
        <pc:sldMkLst>
          <pc:docMk/>
          <pc:sldMk cId="851634037" sldId="309"/>
        </pc:sldMkLst>
        <pc:spChg chg="mod">
          <ac:chgData name="Daniel Richardson" userId="b12f1a219faba2ab" providerId="LiveId" clId="{F8E5CDDA-A018-44BD-BCAE-3D72F279B50F}" dt="2024-06-16T10:19:57.361" v="704" actId="20577"/>
          <ac:spMkLst>
            <pc:docMk/>
            <pc:sldMk cId="851634037" sldId="309"/>
            <ac:spMk id="3" creationId="{D97C3025-9482-0753-3832-728ED6C83232}"/>
          </ac:spMkLst>
        </pc:spChg>
        <pc:spChg chg="mod">
          <ac:chgData name="Daniel Richardson" userId="b12f1a219faba2ab" providerId="LiveId" clId="{F8E5CDDA-A018-44BD-BCAE-3D72F279B50F}" dt="2024-06-16T10:19:01.754" v="563"/>
          <ac:spMkLst>
            <pc:docMk/>
            <pc:sldMk cId="851634037" sldId="309"/>
            <ac:spMk id="6" creationId="{FCDF00AB-9705-8A7C-C4BE-0CAF2033D468}"/>
          </ac:spMkLst>
        </pc:spChg>
        <pc:picChg chg="mod">
          <ac:chgData name="Daniel Richardson" userId="b12f1a219faba2ab" providerId="LiveId" clId="{F8E5CDDA-A018-44BD-BCAE-3D72F279B50F}" dt="2024-06-16T10:19:06.590" v="564" actId="14826"/>
          <ac:picMkLst>
            <pc:docMk/>
            <pc:sldMk cId="851634037" sldId="309"/>
            <ac:picMk id="5" creationId="{0545B8B1-5A36-654B-AE80-59C7016DE195}"/>
          </ac:picMkLst>
        </pc:picChg>
      </pc:sldChg>
      <pc:sldChg chg="modSp mod">
        <pc:chgData name="Daniel Richardson" userId="b12f1a219faba2ab" providerId="LiveId" clId="{F8E5CDDA-A018-44BD-BCAE-3D72F279B50F}" dt="2024-06-16T10:10:42.893" v="250" actId="20577"/>
        <pc:sldMkLst>
          <pc:docMk/>
          <pc:sldMk cId="1216422980" sldId="317"/>
        </pc:sldMkLst>
        <pc:spChg chg="mod">
          <ac:chgData name="Daniel Richardson" userId="b12f1a219faba2ab" providerId="LiveId" clId="{F8E5CDDA-A018-44BD-BCAE-3D72F279B50F}" dt="2024-06-16T10:10:42.893" v="250" actId="20577"/>
          <ac:spMkLst>
            <pc:docMk/>
            <pc:sldMk cId="1216422980" sldId="317"/>
            <ac:spMk id="3" creationId="{D97C3025-9482-0753-3832-728ED6C83232}"/>
          </ac:spMkLst>
        </pc:spChg>
        <pc:spChg chg="mod">
          <ac:chgData name="Daniel Richardson" userId="b12f1a219faba2ab" providerId="LiveId" clId="{F8E5CDDA-A018-44BD-BCAE-3D72F279B50F}" dt="2024-06-16T10:09:41.651" v="209"/>
          <ac:spMkLst>
            <pc:docMk/>
            <pc:sldMk cId="1216422980" sldId="317"/>
            <ac:spMk id="6" creationId="{FCDF00AB-9705-8A7C-C4BE-0CAF2033D468}"/>
          </ac:spMkLst>
        </pc:spChg>
      </pc:sldChg>
      <pc:sldChg chg="modSp mod">
        <pc:chgData name="Daniel Richardson" userId="b12f1a219faba2ab" providerId="LiveId" clId="{F8E5CDDA-A018-44BD-BCAE-3D72F279B50F}" dt="2024-06-16T10:12:02.166" v="283" actId="20577"/>
        <pc:sldMkLst>
          <pc:docMk/>
          <pc:sldMk cId="1368038675" sldId="318"/>
        </pc:sldMkLst>
        <pc:spChg chg="mod">
          <ac:chgData name="Daniel Richardson" userId="b12f1a219faba2ab" providerId="LiveId" clId="{F8E5CDDA-A018-44BD-BCAE-3D72F279B50F}" dt="2024-06-16T10:12:02.166" v="283" actId="20577"/>
          <ac:spMkLst>
            <pc:docMk/>
            <pc:sldMk cId="1368038675" sldId="318"/>
            <ac:spMk id="3" creationId="{D97C3025-9482-0753-3832-728ED6C83232}"/>
          </ac:spMkLst>
        </pc:spChg>
        <pc:spChg chg="mod">
          <ac:chgData name="Daniel Richardson" userId="b12f1a219faba2ab" providerId="LiveId" clId="{F8E5CDDA-A018-44BD-BCAE-3D72F279B50F}" dt="2024-06-16T10:10:52.495" v="251"/>
          <ac:spMkLst>
            <pc:docMk/>
            <pc:sldMk cId="1368038675" sldId="318"/>
            <ac:spMk id="6" creationId="{FCDF00AB-9705-8A7C-C4BE-0CAF2033D468}"/>
          </ac:spMkLst>
        </pc:spChg>
      </pc:sldChg>
      <pc:sldChg chg="modSp mod">
        <pc:chgData name="Daniel Richardson" userId="b12f1a219faba2ab" providerId="LiveId" clId="{F8E5CDDA-A018-44BD-BCAE-3D72F279B50F}" dt="2024-06-16T10:14:12.254" v="479" actId="20577"/>
        <pc:sldMkLst>
          <pc:docMk/>
          <pc:sldMk cId="529052513" sldId="319"/>
        </pc:sldMkLst>
        <pc:spChg chg="mod">
          <ac:chgData name="Daniel Richardson" userId="b12f1a219faba2ab" providerId="LiveId" clId="{F8E5CDDA-A018-44BD-BCAE-3D72F279B50F}" dt="2024-06-16T10:14:12.254" v="479" actId="20577"/>
          <ac:spMkLst>
            <pc:docMk/>
            <pc:sldMk cId="529052513" sldId="319"/>
            <ac:spMk id="3" creationId="{D97C3025-9482-0753-3832-728ED6C83232}"/>
          </ac:spMkLst>
        </pc:spChg>
        <pc:spChg chg="mod">
          <ac:chgData name="Daniel Richardson" userId="b12f1a219faba2ab" providerId="LiveId" clId="{F8E5CDDA-A018-44BD-BCAE-3D72F279B50F}" dt="2024-06-16T10:12:58.367" v="307"/>
          <ac:spMkLst>
            <pc:docMk/>
            <pc:sldMk cId="529052513" sldId="319"/>
            <ac:spMk id="6" creationId="{FCDF00AB-9705-8A7C-C4BE-0CAF2033D468}"/>
          </ac:spMkLst>
        </pc:spChg>
      </pc:sldChg>
      <pc:sldChg chg="modSp mod">
        <pc:chgData name="Daniel Richardson" userId="b12f1a219faba2ab" providerId="LiveId" clId="{F8E5CDDA-A018-44BD-BCAE-3D72F279B50F}" dt="2024-06-16T10:18:52.597" v="562" actId="33524"/>
        <pc:sldMkLst>
          <pc:docMk/>
          <pc:sldMk cId="81370386" sldId="321"/>
        </pc:sldMkLst>
        <pc:spChg chg="mod">
          <ac:chgData name="Daniel Richardson" userId="b12f1a219faba2ab" providerId="LiveId" clId="{F8E5CDDA-A018-44BD-BCAE-3D72F279B50F}" dt="2024-06-16T10:18:52.597" v="562" actId="33524"/>
          <ac:spMkLst>
            <pc:docMk/>
            <pc:sldMk cId="81370386" sldId="321"/>
            <ac:spMk id="3" creationId="{D97C3025-9482-0753-3832-728ED6C83232}"/>
          </ac:spMkLst>
        </pc:spChg>
        <pc:spChg chg="mod">
          <ac:chgData name="Daniel Richardson" userId="b12f1a219faba2ab" providerId="LiveId" clId="{F8E5CDDA-A018-44BD-BCAE-3D72F279B50F}" dt="2024-06-16T10:17:28.693" v="536"/>
          <ac:spMkLst>
            <pc:docMk/>
            <pc:sldMk cId="81370386" sldId="321"/>
            <ac:spMk id="6" creationId="{FCDF00AB-9705-8A7C-C4BE-0CAF2033D468}"/>
          </ac:spMkLst>
        </pc:spChg>
      </pc:sldChg>
      <pc:sldChg chg="modSp mod">
        <pc:chgData name="Daniel Richardson" userId="b12f1a219faba2ab" providerId="LiveId" clId="{F8E5CDDA-A018-44BD-BCAE-3D72F279B50F}" dt="2024-06-16T10:22:17.337" v="806" actId="20577"/>
        <pc:sldMkLst>
          <pc:docMk/>
          <pc:sldMk cId="2707167974" sldId="322"/>
        </pc:sldMkLst>
        <pc:spChg chg="mod">
          <ac:chgData name="Daniel Richardson" userId="b12f1a219faba2ab" providerId="LiveId" clId="{F8E5CDDA-A018-44BD-BCAE-3D72F279B50F}" dt="2024-06-16T10:22:17.337" v="806" actId="20577"/>
          <ac:spMkLst>
            <pc:docMk/>
            <pc:sldMk cId="2707167974" sldId="322"/>
            <ac:spMk id="3" creationId="{D97C3025-9482-0753-3832-728ED6C83232}"/>
          </ac:spMkLst>
        </pc:spChg>
        <pc:spChg chg="mod">
          <ac:chgData name="Daniel Richardson" userId="b12f1a219faba2ab" providerId="LiveId" clId="{F8E5CDDA-A018-44BD-BCAE-3D72F279B50F}" dt="2024-06-16T10:21:46.889" v="727"/>
          <ac:spMkLst>
            <pc:docMk/>
            <pc:sldMk cId="2707167974" sldId="322"/>
            <ac:spMk id="6" creationId="{FCDF00AB-9705-8A7C-C4BE-0CAF2033D468}"/>
          </ac:spMkLst>
        </pc:spChg>
      </pc:sldChg>
      <pc:sldChg chg="modSp mod">
        <pc:chgData name="Daniel Richardson" userId="b12f1a219faba2ab" providerId="LiveId" clId="{F8E5CDDA-A018-44BD-BCAE-3D72F279B50F}" dt="2024-06-16T10:23:28.433" v="831" actId="20577"/>
        <pc:sldMkLst>
          <pc:docMk/>
          <pc:sldMk cId="3722852747" sldId="323"/>
        </pc:sldMkLst>
        <pc:spChg chg="mod">
          <ac:chgData name="Daniel Richardson" userId="b12f1a219faba2ab" providerId="LiveId" clId="{F8E5CDDA-A018-44BD-BCAE-3D72F279B50F}" dt="2024-06-16T10:23:28.433" v="831" actId="20577"/>
          <ac:spMkLst>
            <pc:docMk/>
            <pc:sldMk cId="3722852747" sldId="323"/>
            <ac:spMk id="3" creationId="{D97C3025-9482-0753-3832-728ED6C83232}"/>
          </ac:spMkLst>
        </pc:spChg>
        <pc:spChg chg="mod">
          <ac:chgData name="Daniel Richardson" userId="b12f1a219faba2ab" providerId="LiveId" clId="{F8E5CDDA-A018-44BD-BCAE-3D72F279B50F}" dt="2024-06-16T10:22:27.505" v="807"/>
          <ac:spMkLst>
            <pc:docMk/>
            <pc:sldMk cId="3722852747" sldId="323"/>
            <ac:spMk id="6" creationId="{FCDF00AB-9705-8A7C-C4BE-0CAF2033D468}"/>
          </ac:spMkLst>
        </pc:spChg>
      </pc:sldChg>
      <pc:sldChg chg="del">
        <pc:chgData name="Daniel Richardson" userId="b12f1a219faba2ab" providerId="LiveId" clId="{F8E5CDDA-A018-44BD-BCAE-3D72F279B50F}" dt="2024-06-16T10:25:22.861" v="1042" actId="47"/>
        <pc:sldMkLst>
          <pc:docMk/>
          <pc:sldMk cId="3621248681" sldId="324"/>
        </pc:sldMkLst>
      </pc:sldChg>
      <pc:sldChg chg="addSp delSp modSp add mod">
        <pc:chgData name="Daniel Richardson" userId="b12f1a219faba2ab" providerId="LiveId" clId="{F8E5CDDA-A018-44BD-BCAE-3D72F279B50F}" dt="2024-06-16T10:12:51.289" v="306" actId="1036"/>
        <pc:sldMkLst>
          <pc:docMk/>
          <pc:sldMk cId="701123446" sldId="325"/>
        </pc:sldMkLst>
        <pc:spChg chg="mod">
          <ac:chgData name="Daniel Richardson" userId="b12f1a219faba2ab" providerId="LiveId" clId="{F8E5CDDA-A018-44BD-BCAE-3D72F279B50F}" dt="2024-06-16T10:12:37.688" v="299" actId="20577"/>
          <ac:spMkLst>
            <pc:docMk/>
            <pc:sldMk cId="701123446" sldId="325"/>
            <ac:spMk id="3" creationId="{D97C3025-9482-0753-3832-728ED6C83232}"/>
          </ac:spMkLst>
        </pc:spChg>
        <pc:spChg chg="add del">
          <ac:chgData name="Daniel Richardson" userId="b12f1a219faba2ab" providerId="LiveId" clId="{F8E5CDDA-A018-44BD-BCAE-3D72F279B50F}" dt="2024-06-16T10:12:30.220" v="294" actId="22"/>
          <ac:spMkLst>
            <pc:docMk/>
            <pc:sldMk cId="701123446" sldId="325"/>
            <ac:spMk id="5" creationId="{2C3BF990-EF78-EC1B-B71E-EB5BE7A34D44}"/>
          </ac:spMkLst>
        </pc:spChg>
        <pc:picChg chg="add mod">
          <ac:chgData name="Daniel Richardson" userId="b12f1a219faba2ab" providerId="LiveId" clId="{F8E5CDDA-A018-44BD-BCAE-3D72F279B50F}" dt="2024-06-16T10:12:51.289" v="306" actId="1036"/>
          <ac:picMkLst>
            <pc:docMk/>
            <pc:sldMk cId="701123446" sldId="325"/>
            <ac:picMk id="7" creationId="{1183E41A-C923-1E81-9A14-BF7D2329DFCC}"/>
          </ac:picMkLst>
        </pc:picChg>
      </pc:sldChg>
      <pc:sldChg chg="modSp add mod">
        <pc:chgData name="Daniel Richardson" userId="b12f1a219faba2ab" providerId="LiveId" clId="{F8E5CDDA-A018-44BD-BCAE-3D72F279B50F}" dt="2024-06-16T10:17:04.013" v="534" actId="20577"/>
        <pc:sldMkLst>
          <pc:docMk/>
          <pc:sldMk cId="1200724241" sldId="326"/>
        </pc:sldMkLst>
        <pc:spChg chg="mod">
          <ac:chgData name="Daniel Richardson" userId="b12f1a219faba2ab" providerId="LiveId" clId="{F8E5CDDA-A018-44BD-BCAE-3D72F279B50F}" dt="2024-06-16T10:17:04.013" v="534" actId="20577"/>
          <ac:spMkLst>
            <pc:docMk/>
            <pc:sldMk cId="1200724241" sldId="326"/>
            <ac:spMk id="3" creationId="{D97C3025-9482-0753-3832-728ED6C83232}"/>
          </ac:spMkLst>
        </pc:spChg>
      </pc:sldChg>
      <pc:sldChg chg="modSp add mod">
        <pc:chgData name="Daniel Richardson" userId="b12f1a219faba2ab" providerId="LiveId" clId="{F8E5CDDA-A018-44BD-BCAE-3D72F279B50F}" dt="2024-06-16T10:17:20.261" v="535"/>
        <pc:sldMkLst>
          <pc:docMk/>
          <pc:sldMk cId="348227983" sldId="327"/>
        </pc:sldMkLst>
        <pc:spChg chg="mod">
          <ac:chgData name="Daniel Richardson" userId="b12f1a219faba2ab" providerId="LiveId" clId="{F8E5CDDA-A018-44BD-BCAE-3D72F279B50F}" dt="2024-06-16T10:17:20.261" v="535"/>
          <ac:spMkLst>
            <pc:docMk/>
            <pc:sldMk cId="348227983" sldId="327"/>
            <ac:spMk id="3" creationId="{D97C3025-9482-0753-3832-728ED6C83232}"/>
          </ac:spMkLst>
        </pc:spChg>
      </pc:sldChg>
      <pc:sldChg chg="addSp modSp add mod">
        <pc:chgData name="Daniel Richardson" userId="b12f1a219faba2ab" providerId="LiveId" clId="{F8E5CDDA-A018-44BD-BCAE-3D72F279B50F}" dt="2024-06-16T10:25:17.489" v="1041" actId="1036"/>
        <pc:sldMkLst>
          <pc:docMk/>
          <pc:sldMk cId="2255041319" sldId="328"/>
        </pc:sldMkLst>
        <pc:spChg chg="mod">
          <ac:chgData name="Daniel Richardson" userId="b12f1a219faba2ab" providerId="LiveId" clId="{F8E5CDDA-A018-44BD-BCAE-3D72F279B50F}" dt="2024-06-16T10:25:15.610" v="1034" actId="20577"/>
          <ac:spMkLst>
            <pc:docMk/>
            <pc:sldMk cId="2255041319" sldId="328"/>
            <ac:spMk id="3" creationId="{D97C3025-9482-0753-3832-728ED6C83232}"/>
          </ac:spMkLst>
        </pc:spChg>
        <pc:picChg chg="add mod">
          <ac:chgData name="Daniel Richardson" userId="b12f1a219faba2ab" providerId="LiveId" clId="{F8E5CDDA-A018-44BD-BCAE-3D72F279B50F}" dt="2024-06-16T10:25:17.489" v="1041" actId="1036"/>
          <ac:picMkLst>
            <pc:docMk/>
            <pc:sldMk cId="2255041319" sldId="328"/>
            <ac:picMk id="2" creationId="{5C0618BD-ED0B-D6AE-FC7F-56FC65B94A16}"/>
          </ac:picMkLst>
        </pc:picChg>
      </pc:sldChg>
    </pc:docChg>
  </pc:docChgLst>
  <pc:docChgLst>
    <pc:chgData name="Daniel Richardson" userId="b12f1a219faba2ab" providerId="LiveId" clId="{9FE87287-5667-40A4-BE57-E4C3815CC6BB}"/>
    <pc:docChg chg="custSel modSld modMainMaster">
      <pc:chgData name="Daniel Richardson" userId="b12f1a219faba2ab" providerId="LiveId" clId="{9FE87287-5667-40A4-BE57-E4C3815CC6BB}" dt="2024-04-15T17:23:58.635" v="19" actId="14100"/>
      <pc:docMkLst>
        <pc:docMk/>
      </pc:docMkLst>
      <pc:sldChg chg="modSp mod">
        <pc:chgData name="Daniel Richardson" userId="b12f1a219faba2ab" providerId="LiveId" clId="{9FE87287-5667-40A4-BE57-E4C3815CC6BB}" dt="2024-04-15T17:22:23.806" v="7" actId="3064"/>
        <pc:sldMkLst>
          <pc:docMk/>
          <pc:sldMk cId="3570983858" sldId="296"/>
        </pc:sldMkLst>
        <pc:spChg chg="mod">
          <ac:chgData name="Daniel Richardson" userId="b12f1a219faba2ab" providerId="LiveId" clId="{9FE87287-5667-40A4-BE57-E4C3815CC6BB}" dt="2024-04-15T17:22:23.806" v="7" actId="3064"/>
          <ac:spMkLst>
            <pc:docMk/>
            <pc:sldMk cId="3570983858" sldId="296"/>
            <ac:spMk id="6" creationId="{FCDF00AB-9705-8A7C-C4BE-0CAF2033D468}"/>
          </ac:spMkLst>
        </pc:spChg>
      </pc:sldChg>
      <pc:sldChg chg="modSp mod">
        <pc:chgData name="Daniel Richardson" userId="b12f1a219faba2ab" providerId="LiveId" clId="{9FE87287-5667-40A4-BE57-E4C3815CC6BB}" dt="2024-04-15T17:22:28.201" v="8" actId="3064"/>
        <pc:sldMkLst>
          <pc:docMk/>
          <pc:sldMk cId="713214466" sldId="297"/>
        </pc:sldMkLst>
        <pc:spChg chg="mod">
          <ac:chgData name="Daniel Richardson" userId="b12f1a219faba2ab" providerId="LiveId" clId="{9FE87287-5667-40A4-BE57-E4C3815CC6BB}" dt="2024-04-15T17:22:28.201" v="8" actId="3064"/>
          <ac:spMkLst>
            <pc:docMk/>
            <pc:sldMk cId="713214466" sldId="297"/>
            <ac:spMk id="6" creationId="{FCDF00AB-9705-8A7C-C4BE-0CAF2033D468}"/>
          </ac:spMkLst>
        </pc:spChg>
      </pc:sldChg>
      <pc:sldChg chg="modSp mod">
        <pc:chgData name="Daniel Richardson" userId="b12f1a219faba2ab" providerId="LiveId" clId="{9FE87287-5667-40A4-BE57-E4C3815CC6BB}" dt="2024-04-15T17:22:42.607" v="12" actId="3064"/>
        <pc:sldMkLst>
          <pc:docMk/>
          <pc:sldMk cId="1434117666" sldId="298"/>
        </pc:sldMkLst>
        <pc:spChg chg="mod">
          <ac:chgData name="Daniel Richardson" userId="b12f1a219faba2ab" providerId="LiveId" clId="{9FE87287-5667-40A4-BE57-E4C3815CC6BB}" dt="2024-04-15T17:22:42.607" v="12" actId="3064"/>
          <ac:spMkLst>
            <pc:docMk/>
            <pc:sldMk cId="1434117666" sldId="298"/>
            <ac:spMk id="6" creationId="{FCDF00AB-9705-8A7C-C4BE-0CAF2033D468}"/>
          </ac:spMkLst>
        </pc:spChg>
      </pc:sldChg>
      <pc:sldChg chg="modSp mod">
        <pc:chgData name="Daniel Richardson" userId="b12f1a219faba2ab" providerId="LiveId" clId="{9FE87287-5667-40A4-BE57-E4C3815CC6BB}" dt="2024-04-15T17:22:52.706" v="13" actId="3064"/>
        <pc:sldMkLst>
          <pc:docMk/>
          <pc:sldMk cId="2096545931" sldId="299"/>
        </pc:sldMkLst>
        <pc:spChg chg="mod">
          <ac:chgData name="Daniel Richardson" userId="b12f1a219faba2ab" providerId="LiveId" clId="{9FE87287-5667-40A4-BE57-E4C3815CC6BB}" dt="2024-04-15T17:22:52.706" v="13" actId="3064"/>
          <ac:spMkLst>
            <pc:docMk/>
            <pc:sldMk cId="2096545931" sldId="299"/>
            <ac:spMk id="6" creationId="{FCDF00AB-9705-8A7C-C4BE-0CAF2033D468}"/>
          </ac:spMkLst>
        </pc:spChg>
      </pc:sldChg>
      <pc:sldChg chg="modSp mod">
        <pc:chgData name="Daniel Richardson" userId="b12f1a219faba2ab" providerId="LiveId" clId="{9FE87287-5667-40A4-BE57-E4C3815CC6BB}" dt="2024-04-15T17:23:13.279" v="14" actId="3064"/>
        <pc:sldMkLst>
          <pc:docMk/>
          <pc:sldMk cId="107746663" sldId="303"/>
        </pc:sldMkLst>
        <pc:spChg chg="mod">
          <ac:chgData name="Daniel Richardson" userId="b12f1a219faba2ab" providerId="LiveId" clId="{9FE87287-5667-40A4-BE57-E4C3815CC6BB}" dt="2024-04-15T17:23:13.279" v="14" actId="3064"/>
          <ac:spMkLst>
            <pc:docMk/>
            <pc:sldMk cId="107746663" sldId="303"/>
            <ac:spMk id="6" creationId="{FCDF00AB-9705-8A7C-C4BE-0CAF2033D468}"/>
          </ac:spMkLst>
        </pc:spChg>
      </pc:sldChg>
      <pc:sldChg chg="modSp mod chgLayout">
        <pc:chgData name="Daniel Richardson" userId="b12f1a219faba2ab" providerId="LiveId" clId="{9FE87287-5667-40A4-BE57-E4C3815CC6BB}" dt="2024-04-15T17:09:06.067" v="6" actId="3064"/>
        <pc:sldMkLst>
          <pc:docMk/>
          <pc:sldMk cId="1283360133" sldId="305"/>
        </pc:sldMkLst>
        <pc:spChg chg="mod ord">
          <ac:chgData name="Daniel Richardson" userId="b12f1a219faba2ab" providerId="LiveId" clId="{9FE87287-5667-40A4-BE57-E4C3815CC6BB}" dt="2024-04-15T17:08:51.184" v="5" actId="700"/>
          <ac:spMkLst>
            <pc:docMk/>
            <pc:sldMk cId="1283360133" sldId="305"/>
            <ac:spMk id="3" creationId="{D97C3025-9482-0753-3832-728ED6C83232}"/>
          </ac:spMkLst>
        </pc:spChg>
        <pc:spChg chg="mod ord">
          <ac:chgData name="Daniel Richardson" userId="b12f1a219faba2ab" providerId="LiveId" clId="{9FE87287-5667-40A4-BE57-E4C3815CC6BB}" dt="2024-04-15T17:09:06.067" v="6" actId="3064"/>
          <ac:spMkLst>
            <pc:docMk/>
            <pc:sldMk cId="1283360133" sldId="305"/>
            <ac:spMk id="6" creationId="{FCDF00AB-9705-8A7C-C4BE-0CAF2033D468}"/>
          </ac:spMkLst>
        </pc:spChg>
        <pc:picChg chg="mod ord">
          <ac:chgData name="Daniel Richardson" userId="b12f1a219faba2ab" providerId="LiveId" clId="{9FE87287-5667-40A4-BE57-E4C3815CC6BB}" dt="2024-04-15T17:08:51.184" v="5" actId="700"/>
          <ac:picMkLst>
            <pc:docMk/>
            <pc:sldMk cId="1283360133" sldId="305"/>
            <ac:picMk id="7" creationId="{FD557B1E-2981-344C-216E-D53A5661BCAF}"/>
          </ac:picMkLst>
        </pc:picChg>
      </pc:sldChg>
      <pc:sldChg chg="modSp mod">
        <pc:chgData name="Daniel Richardson" userId="b12f1a219faba2ab" providerId="LiveId" clId="{9FE87287-5667-40A4-BE57-E4C3815CC6BB}" dt="2024-04-15T17:23:40.816" v="17" actId="3064"/>
        <pc:sldMkLst>
          <pc:docMk/>
          <pc:sldMk cId="2585099586" sldId="306"/>
        </pc:sldMkLst>
        <pc:spChg chg="mod">
          <ac:chgData name="Daniel Richardson" userId="b12f1a219faba2ab" providerId="LiveId" clId="{9FE87287-5667-40A4-BE57-E4C3815CC6BB}" dt="2024-04-15T17:23:40.816" v="17" actId="3064"/>
          <ac:spMkLst>
            <pc:docMk/>
            <pc:sldMk cId="2585099586" sldId="306"/>
            <ac:spMk id="6" creationId="{FCDF00AB-9705-8A7C-C4BE-0CAF2033D468}"/>
          </ac:spMkLst>
        </pc:spChg>
      </pc:sldChg>
      <pc:sldChg chg="modSp mod">
        <pc:chgData name="Daniel Richardson" userId="b12f1a219faba2ab" providerId="LiveId" clId="{9FE87287-5667-40A4-BE57-E4C3815CC6BB}" dt="2024-04-15T17:23:46.932" v="18" actId="3064"/>
        <pc:sldMkLst>
          <pc:docMk/>
          <pc:sldMk cId="1501808141" sldId="308"/>
        </pc:sldMkLst>
        <pc:spChg chg="mod">
          <ac:chgData name="Daniel Richardson" userId="b12f1a219faba2ab" providerId="LiveId" clId="{9FE87287-5667-40A4-BE57-E4C3815CC6BB}" dt="2024-04-15T17:23:46.932" v="18" actId="3064"/>
          <ac:spMkLst>
            <pc:docMk/>
            <pc:sldMk cId="1501808141" sldId="308"/>
            <ac:spMk id="6" creationId="{FCDF00AB-9705-8A7C-C4BE-0CAF2033D468}"/>
          </ac:spMkLst>
        </pc:spChg>
      </pc:sldChg>
      <pc:sldChg chg="modSp mod">
        <pc:chgData name="Daniel Richardson" userId="b12f1a219faba2ab" providerId="LiveId" clId="{9FE87287-5667-40A4-BE57-E4C3815CC6BB}" dt="2024-04-15T17:22:35.832" v="11" actId="3064"/>
        <pc:sldMkLst>
          <pc:docMk/>
          <pc:sldMk cId="851634037" sldId="309"/>
        </pc:sldMkLst>
        <pc:spChg chg="mod">
          <ac:chgData name="Daniel Richardson" userId="b12f1a219faba2ab" providerId="LiveId" clId="{9FE87287-5667-40A4-BE57-E4C3815CC6BB}" dt="2024-04-15T17:22:35.832" v="11" actId="3064"/>
          <ac:spMkLst>
            <pc:docMk/>
            <pc:sldMk cId="851634037" sldId="309"/>
            <ac:spMk id="6" creationId="{FCDF00AB-9705-8A7C-C4BE-0CAF2033D468}"/>
          </ac:spMkLst>
        </pc:spChg>
      </pc:sldChg>
      <pc:sldChg chg="modSp mod">
        <pc:chgData name="Daniel Richardson" userId="b12f1a219faba2ab" providerId="LiveId" clId="{9FE87287-5667-40A4-BE57-E4C3815CC6BB}" dt="2024-04-15T17:23:21.468" v="15" actId="3064"/>
        <pc:sldMkLst>
          <pc:docMk/>
          <pc:sldMk cId="1905416814" sldId="314"/>
        </pc:sldMkLst>
        <pc:spChg chg="mod">
          <ac:chgData name="Daniel Richardson" userId="b12f1a219faba2ab" providerId="LiveId" clId="{9FE87287-5667-40A4-BE57-E4C3815CC6BB}" dt="2024-04-15T17:23:21.468" v="15" actId="3064"/>
          <ac:spMkLst>
            <pc:docMk/>
            <pc:sldMk cId="1905416814" sldId="314"/>
            <ac:spMk id="6" creationId="{FCDF00AB-9705-8A7C-C4BE-0CAF2033D468}"/>
          </ac:spMkLst>
        </pc:spChg>
      </pc:sldChg>
      <pc:sldChg chg="modSp mod">
        <pc:chgData name="Daniel Richardson" userId="b12f1a219faba2ab" providerId="LiveId" clId="{9FE87287-5667-40A4-BE57-E4C3815CC6BB}" dt="2024-04-15T17:23:29.245" v="16" actId="3064"/>
        <pc:sldMkLst>
          <pc:docMk/>
          <pc:sldMk cId="454600340" sldId="315"/>
        </pc:sldMkLst>
        <pc:spChg chg="mod">
          <ac:chgData name="Daniel Richardson" userId="b12f1a219faba2ab" providerId="LiveId" clId="{9FE87287-5667-40A4-BE57-E4C3815CC6BB}" dt="2024-04-15T17:23:29.245" v="16" actId="3064"/>
          <ac:spMkLst>
            <pc:docMk/>
            <pc:sldMk cId="454600340" sldId="315"/>
            <ac:spMk id="6" creationId="{FCDF00AB-9705-8A7C-C4BE-0CAF2033D468}"/>
          </ac:spMkLst>
        </pc:spChg>
      </pc:sldChg>
      <pc:sldMasterChg chg="delSldLayout modSldLayout">
        <pc:chgData name="Daniel Richardson" userId="b12f1a219faba2ab" providerId="LiveId" clId="{9FE87287-5667-40A4-BE57-E4C3815CC6BB}" dt="2024-04-15T17:23:58.635" v="19" actId="14100"/>
        <pc:sldMasterMkLst>
          <pc:docMk/>
          <pc:sldMasterMk cId="3674372104" sldId="2147483648"/>
        </pc:sldMasterMkLst>
        <pc:sldLayoutChg chg="modSp mod">
          <pc:chgData name="Daniel Richardson" userId="b12f1a219faba2ab" providerId="LiveId" clId="{9FE87287-5667-40A4-BE57-E4C3815CC6BB}" dt="2024-04-15T17:23:58.635" v="19" actId="14100"/>
          <pc:sldLayoutMkLst>
            <pc:docMk/>
            <pc:sldMasterMk cId="2678287244" sldId="2147483661"/>
            <pc:sldLayoutMk cId="2287744998" sldId="2147483660"/>
          </pc:sldLayoutMkLst>
          <pc:spChg chg="mod">
            <ac:chgData name="Daniel Richardson" userId="b12f1a219faba2ab" providerId="LiveId" clId="{9FE87287-5667-40A4-BE57-E4C3815CC6BB}" dt="2024-04-15T17:08:19.765" v="3" actId="113"/>
            <ac:spMkLst>
              <pc:docMk/>
              <pc:sldMasterMk cId="2678287244" sldId="2147483661"/>
              <pc:sldLayoutMk cId="2287744998" sldId="2147483660"/>
              <ac:spMk id="2" creationId="{3E7193F2-AF6A-2168-37DD-03C160811160}"/>
            </ac:spMkLst>
          </pc:spChg>
          <pc:spChg chg="mod">
            <ac:chgData name="Daniel Richardson" userId="b12f1a219faba2ab" providerId="LiveId" clId="{9FE87287-5667-40A4-BE57-E4C3815CC6BB}" dt="2024-04-15T17:23:58.635" v="19" actId="14100"/>
            <ac:spMkLst>
              <pc:docMk/>
              <pc:sldMasterMk cId="2678287244" sldId="2147483661"/>
              <pc:sldLayoutMk cId="2287744998" sldId="2147483660"/>
              <ac:spMk id="17" creationId="{6B59D42E-9453-EF93-9742-97DEE131E70F}"/>
            </ac:spMkLst>
          </pc:spChg>
        </pc:sldLayoutChg>
        <pc:sldLayoutChg chg="del">
          <pc:chgData name="Daniel Richardson" userId="b12f1a219faba2ab" providerId="LiveId" clId="{9FE87287-5667-40A4-BE57-E4C3815CC6BB}" dt="2024-04-15T17:06:48.365" v="0" actId="2696"/>
          <pc:sldLayoutMkLst>
            <pc:docMk/>
            <pc:sldMasterMk cId="3674372104" sldId="2147483648"/>
            <pc:sldLayoutMk cId="2892371075" sldId="2147483661"/>
          </pc:sldLayoutMkLst>
        </pc:sldLayoutChg>
      </pc:sldMasterChg>
    </pc:docChg>
  </pc:docChgLst>
  <pc:docChgLst>
    <pc:chgData name="Daniel Richardson" userId="b12f1a219faba2ab" providerId="LiveId" clId="{29F5017D-E02D-466E-BEB4-588416DF74AF}"/>
    <pc:docChg chg="undo custSel addSld delSld modSld">
      <pc:chgData name="Daniel Richardson" userId="b12f1a219faba2ab" providerId="LiveId" clId="{29F5017D-E02D-466E-BEB4-588416DF74AF}" dt="2024-06-16T09:19:10.753" v="908" actId="6549"/>
      <pc:docMkLst>
        <pc:docMk/>
      </pc:docMkLst>
      <pc:sldChg chg="modSp mod">
        <pc:chgData name="Daniel Richardson" userId="b12f1a219faba2ab" providerId="LiveId" clId="{29F5017D-E02D-466E-BEB4-588416DF74AF}" dt="2024-06-16T09:02:20.509" v="20"/>
        <pc:sldMkLst>
          <pc:docMk/>
          <pc:sldMk cId="3570983858" sldId="296"/>
        </pc:sldMkLst>
        <pc:spChg chg="mod">
          <ac:chgData name="Daniel Richardson" userId="b12f1a219faba2ab" providerId="LiveId" clId="{29F5017D-E02D-466E-BEB4-588416DF74AF}" dt="2024-06-16T09:02:20.509" v="20"/>
          <ac:spMkLst>
            <pc:docMk/>
            <pc:sldMk cId="3570983858" sldId="296"/>
            <ac:spMk id="3" creationId="{D97C3025-9482-0753-3832-728ED6C83232}"/>
          </ac:spMkLst>
        </pc:spChg>
      </pc:sldChg>
      <pc:sldChg chg="addSp delSp modSp mod">
        <pc:chgData name="Daniel Richardson" userId="b12f1a219faba2ab" providerId="LiveId" clId="{29F5017D-E02D-466E-BEB4-588416DF74AF}" dt="2024-06-16T09:03:19.486" v="35"/>
        <pc:sldMkLst>
          <pc:docMk/>
          <pc:sldMk cId="713214466" sldId="297"/>
        </pc:sldMkLst>
        <pc:spChg chg="mod">
          <ac:chgData name="Daniel Richardson" userId="b12f1a219faba2ab" providerId="LiveId" clId="{29F5017D-E02D-466E-BEB4-588416DF74AF}" dt="2024-06-16T09:03:19.486" v="35"/>
          <ac:spMkLst>
            <pc:docMk/>
            <pc:sldMk cId="713214466" sldId="297"/>
            <ac:spMk id="3" creationId="{D97C3025-9482-0753-3832-728ED6C83232}"/>
          </ac:spMkLst>
        </pc:spChg>
        <pc:spChg chg="add mod">
          <ac:chgData name="Daniel Richardson" userId="b12f1a219faba2ab" providerId="LiveId" clId="{29F5017D-E02D-466E-BEB4-588416DF74AF}" dt="2024-06-16T09:01:22.688" v="0" actId="478"/>
          <ac:spMkLst>
            <pc:docMk/>
            <pc:sldMk cId="713214466" sldId="297"/>
            <ac:spMk id="4" creationId="{38DA629C-4B82-59A7-8CEF-2BBF5A0AB2BE}"/>
          </ac:spMkLst>
        </pc:spChg>
        <pc:spChg chg="mod">
          <ac:chgData name="Daniel Richardson" userId="b12f1a219faba2ab" providerId="LiveId" clId="{29F5017D-E02D-466E-BEB4-588416DF74AF}" dt="2024-06-16T09:02:48.091" v="25"/>
          <ac:spMkLst>
            <pc:docMk/>
            <pc:sldMk cId="713214466" sldId="297"/>
            <ac:spMk id="6" creationId="{FCDF00AB-9705-8A7C-C4BE-0CAF2033D468}"/>
          </ac:spMkLst>
        </pc:spChg>
        <pc:picChg chg="add mod">
          <ac:chgData name="Daniel Richardson" userId="b12f1a219faba2ab" providerId="LiveId" clId="{29F5017D-E02D-466E-BEB4-588416DF74AF}" dt="2024-06-16T09:02:41.400" v="24" actId="1076"/>
          <ac:picMkLst>
            <pc:docMk/>
            <pc:sldMk cId="713214466" sldId="297"/>
            <ac:picMk id="5" creationId="{7C57D1C3-3138-326F-6297-AFE540ACA24E}"/>
          </ac:picMkLst>
        </pc:picChg>
        <pc:picChg chg="del">
          <ac:chgData name="Daniel Richardson" userId="b12f1a219faba2ab" providerId="LiveId" clId="{29F5017D-E02D-466E-BEB4-588416DF74AF}" dt="2024-06-16T09:01:22.688" v="0" actId="478"/>
          <ac:picMkLst>
            <pc:docMk/>
            <pc:sldMk cId="713214466" sldId="297"/>
            <ac:picMk id="11" creationId="{0B5D675F-3F1B-9CB5-02E6-17344EB3024B}"/>
          </ac:picMkLst>
        </pc:picChg>
      </pc:sldChg>
      <pc:sldChg chg="addSp delSp modSp mod">
        <pc:chgData name="Daniel Richardson" userId="b12f1a219faba2ab" providerId="LiveId" clId="{29F5017D-E02D-466E-BEB4-588416DF74AF}" dt="2024-06-16T09:08:24.522" v="266" actId="20577"/>
        <pc:sldMkLst>
          <pc:docMk/>
          <pc:sldMk cId="1434117666" sldId="298"/>
        </pc:sldMkLst>
        <pc:spChg chg="mod">
          <ac:chgData name="Daniel Richardson" userId="b12f1a219faba2ab" providerId="LiveId" clId="{29F5017D-E02D-466E-BEB4-588416DF74AF}" dt="2024-06-16T09:08:24.522" v="266" actId="20577"/>
          <ac:spMkLst>
            <pc:docMk/>
            <pc:sldMk cId="1434117666" sldId="298"/>
            <ac:spMk id="3" creationId="{D97C3025-9482-0753-3832-728ED6C83232}"/>
          </ac:spMkLst>
        </pc:spChg>
        <pc:spChg chg="add mod">
          <ac:chgData name="Daniel Richardson" userId="b12f1a219faba2ab" providerId="LiveId" clId="{29F5017D-E02D-466E-BEB4-588416DF74AF}" dt="2024-06-16T09:01:25.735" v="2" actId="478"/>
          <ac:spMkLst>
            <pc:docMk/>
            <pc:sldMk cId="1434117666" sldId="298"/>
            <ac:spMk id="4" creationId="{DBEB37B5-5CF0-0A75-EBD4-5ADB1A4B06C3}"/>
          </ac:spMkLst>
        </pc:spChg>
        <pc:spChg chg="mod">
          <ac:chgData name="Daniel Richardson" userId="b12f1a219faba2ab" providerId="LiveId" clId="{29F5017D-E02D-466E-BEB4-588416DF74AF}" dt="2024-06-16T09:07:57.230" v="238"/>
          <ac:spMkLst>
            <pc:docMk/>
            <pc:sldMk cId="1434117666" sldId="298"/>
            <ac:spMk id="6" creationId="{FCDF00AB-9705-8A7C-C4BE-0CAF2033D468}"/>
          </ac:spMkLst>
        </pc:spChg>
        <pc:picChg chg="del">
          <ac:chgData name="Daniel Richardson" userId="b12f1a219faba2ab" providerId="LiveId" clId="{29F5017D-E02D-466E-BEB4-588416DF74AF}" dt="2024-06-16T09:01:25.735" v="2" actId="478"/>
          <ac:picMkLst>
            <pc:docMk/>
            <pc:sldMk cId="1434117666" sldId="298"/>
            <ac:picMk id="16" creationId="{988F3C6D-EF85-2499-26A9-1998C900EF67}"/>
          </ac:picMkLst>
        </pc:picChg>
      </pc:sldChg>
      <pc:sldChg chg="addSp delSp modSp mod">
        <pc:chgData name="Daniel Richardson" userId="b12f1a219faba2ab" providerId="LiveId" clId="{29F5017D-E02D-466E-BEB4-588416DF74AF}" dt="2024-06-16T09:17:07.345" v="661" actId="14826"/>
        <pc:sldMkLst>
          <pc:docMk/>
          <pc:sldMk cId="2096545931" sldId="299"/>
        </pc:sldMkLst>
        <pc:spChg chg="mod">
          <ac:chgData name="Daniel Richardson" userId="b12f1a219faba2ab" providerId="LiveId" clId="{29F5017D-E02D-466E-BEB4-588416DF74AF}" dt="2024-06-16T09:11:54.200" v="371" actId="20577"/>
          <ac:spMkLst>
            <pc:docMk/>
            <pc:sldMk cId="2096545931" sldId="299"/>
            <ac:spMk id="3" creationId="{D97C3025-9482-0753-3832-728ED6C83232}"/>
          </ac:spMkLst>
        </pc:spChg>
        <pc:spChg chg="add mod">
          <ac:chgData name="Daniel Richardson" userId="b12f1a219faba2ab" providerId="LiveId" clId="{29F5017D-E02D-466E-BEB4-588416DF74AF}" dt="2024-06-16T09:01:27.190" v="3" actId="478"/>
          <ac:spMkLst>
            <pc:docMk/>
            <pc:sldMk cId="2096545931" sldId="299"/>
            <ac:spMk id="4" creationId="{A75BA157-B396-67E4-F15C-7CFF765702B0}"/>
          </ac:spMkLst>
        </pc:spChg>
        <pc:spChg chg="mod">
          <ac:chgData name="Daniel Richardson" userId="b12f1a219faba2ab" providerId="LiveId" clId="{29F5017D-E02D-466E-BEB4-588416DF74AF}" dt="2024-06-16T09:08:35.459" v="267"/>
          <ac:spMkLst>
            <pc:docMk/>
            <pc:sldMk cId="2096545931" sldId="299"/>
            <ac:spMk id="6" creationId="{FCDF00AB-9705-8A7C-C4BE-0CAF2033D468}"/>
          </ac:spMkLst>
        </pc:spChg>
        <pc:picChg chg="add mod">
          <ac:chgData name="Daniel Richardson" userId="b12f1a219faba2ab" providerId="LiveId" clId="{29F5017D-E02D-466E-BEB4-588416DF74AF}" dt="2024-06-16T09:17:07.345" v="661" actId="14826"/>
          <ac:picMkLst>
            <pc:docMk/>
            <pc:sldMk cId="2096545931" sldId="299"/>
            <ac:picMk id="5" creationId="{D5E6D410-AF12-15DA-9FA8-6C222B6AE01F}"/>
          </ac:picMkLst>
        </pc:picChg>
        <pc:picChg chg="del">
          <ac:chgData name="Daniel Richardson" userId="b12f1a219faba2ab" providerId="LiveId" clId="{29F5017D-E02D-466E-BEB4-588416DF74AF}" dt="2024-06-16T09:01:27.190" v="3" actId="478"/>
          <ac:picMkLst>
            <pc:docMk/>
            <pc:sldMk cId="2096545931" sldId="299"/>
            <ac:picMk id="16" creationId="{39C0DA2F-6FB1-D019-FC0A-538D3F93BD33}"/>
          </ac:picMkLst>
        </pc:picChg>
      </pc:sldChg>
      <pc:sldChg chg="addSp delSp modSp mod">
        <pc:chgData name="Daniel Richardson" userId="b12f1a219faba2ab" providerId="LiveId" clId="{29F5017D-E02D-466E-BEB4-588416DF74AF}" dt="2024-06-16T09:15:01.674" v="630"/>
        <pc:sldMkLst>
          <pc:docMk/>
          <pc:sldMk cId="107746663" sldId="303"/>
        </pc:sldMkLst>
        <pc:spChg chg="mod">
          <ac:chgData name="Daniel Richardson" userId="b12f1a219faba2ab" providerId="LiveId" clId="{29F5017D-E02D-466E-BEB4-588416DF74AF}" dt="2024-06-16T09:15:01.674" v="630"/>
          <ac:spMkLst>
            <pc:docMk/>
            <pc:sldMk cId="107746663" sldId="303"/>
            <ac:spMk id="3" creationId="{D97C3025-9482-0753-3832-728ED6C83232}"/>
          </ac:spMkLst>
        </pc:spChg>
        <pc:spChg chg="add mod">
          <ac:chgData name="Daniel Richardson" userId="b12f1a219faba2ab" providerId="LiveId" clId="{29F5017D-E02D-466E-BEB4-588416DF74AF}" dt="2024-06-16T09:01:32.927" v="6" actId="478"/>
          <ac:spMkLst>
            <pc:docMk/>
            <pc:sldMk cId="107746663" sldId="303"/>
            <ac:spMk id="4" creationId="{9C4F43FD-FEC6-EEC9-715A-65E6DF866B1A}"/>
          </ac:spMkLst>
        </pc:spChg>
        <pc:spChg chg="mod">
          <ac:chgData name="Daniel Richardson" userId="b12f1a219faba2ab" providerId="LiveId" clId="{29F5017D-E02D-466E-BEB4-588416DF74AF}" dt="2024-06-16T09:14:45.112" v="625"/>
          <ac:spMkLst>
            <pc:docMk/>
            <pc:sldMk cId="107746663" sldId="303"/>
            <ac:spMk id="6" creationId="{FCDF00AB-9705-8A7C-C4BE-0CAF2033D468}"/>
          </ac:spMkLst>
        </pc:spChg>
        <pc:picChg chg="del">
          <ac:chgData name="Daniel Richardson" userId="b12f1a219faba2ab" providerId="LiveId" clId="{29F5017D-E02D-466E-BEB4-588416DF74AF}" dt="2024-06-16T09:01:32.927" v="6" actId="478"/>
          <ac:picMkLst>
            <pc:docMk/>
            <pc:sldMk cId="107746663" sldId="303"/>
            <ac:picMk id="11" creationId="{AFF9983E-B101-FD34-39A6-53D7DFFA8002}"/>
          </ac:picMkLst>
        </pc:picChg>
      </pc:sldChg>
      <pc:sldChg chg="addSp delSp modSp mod">
        <pc:chgData name="Daniel Richardson" userId="b12f1a219faba2ab" providerId="LiveId" clId="{29F5017D-E02D-466E-BEB4-588416DF74AF}" dt="2024-06-16T09:16:21.873" v="655"/>
        <pc:sldMkLst>
          <pc:docMk/>
          <pc:sldMk cId="1283360133" sldId="305"/>
        </pc:sldMkLst>
        <pc:spChg chg="mod">
          <ac:chgData name="Daniel Richardson" userId="b12f1a219faba2ab" providerId="LiveId" clId="{29F5017D-E02D-466E-BEB4-588416DF74AF}" dt="2024-06-16T09:16:21.873" v="655"/>
          <ac:spMkLst>
            <pc:docMk/>
            <pc:sldMk cId="1283360133" sldId="305"/>
            <ac:spMk id="3" creationId="{D97C3025-9482-0753-3832-728ED6C83232}"/>
          </ac:spMkLst>
        </pc:spChg>
        <pc:spChg chg="add mod">
          <ac:chgData name="Daniel Richardson" userId="b12f1a219faba2ab" providerId="LiveId" clId="{29F5017D-E02D-466E-BEB4-588416DF74AF}" dt="2024-06-16T09:01:37.668" v="9" actId="478"/>
          <ac:spMkLst>
            <pc:docMk/>
            <pc:sldMk cId="1283360133" sldId="305"/>
            <ac:spMk id="4" creationId="{40FA4F76-2C6F-FFF4-4489-231E777E0F4A}"/>
          </ac:spMkLst>
        </pc:spChg>
        <pc:spChg chg="mod">
          <ac:chgData name="Daniel Richardson" userId="b12f1a219faba2ab" providerId="LiveId" clId="{29F5017D-E02D-466E-BEB4-588416DF74AF}" dt="2024-06-16T09:15:59.590" v="649"/>
          <ac:spMkLst>
            <pc:docMk/>
            <pc:sldMk cId="1283360133" sldId="305"/>
            <ac:spMk id="6" creationId="{FCDF00AB-9705-8A7C-C4BE-0CAF2033D468}"/>
          </ac:spMkLst>
        </pc:spChg>
        <pc:picChg chg="del">
          <ac:chgData name="Daniel Richardson" userId="b12f1a219faba2ab" providerId="LiveId" clId="{29F5017D-E02D-466E-BEB4-588416DF74AF}" dt="2024-06-16T09:01:37.668" v="9" actId="478"/>
          <ac:picMkLst>
            <pc:docMk/>
            <pc:sldMk cId="1283360133" sldId="305"/>
            <ac:picMk id="7" creationId="{FD557B1E-2981-344C-216E-D53A5661BCAF}"/>
          </ac:picMkLst>
        </pc:picChg>
      </pc:sldChg>
      <pc:sldChg chg="addSp delSp modSp del mod">
        <pc:chgData name="Daniel Richardson" userId="b12f1a219faba2ab" providerId="LiveId" clId="{29F5017D-E02D-466E-BEB4-588416DF74AF}" dt="2024-06-16T09:16:37.956" v="656" actId="47"/>
        <pc:sldMkLst>
          <pc:docMk/>
          <pc:sldMk cId="2585099586" sldId="306"/>
        </pc:sldMkLst>
        <pc:spChg chg="add mod">
          <ac:chgData name="Daniel Richardson" userId="b12f1a219faba2ab" providerId="LiveId" clId="{29F5017D-E02D-466E-BEB4-588416DF74AF}" dt="2024-06-16T09:01:39.469" v="10" actId="478"/>
          <ac:spMkLst>
            <pc:docMk/>
            <pc:sldMk cId="2585099586" sldId="306"/>
            <ac:spMk id="4" creationId="{B9C5FF02-2F73-6F98-A7EA-8485D324DC91}"/>
          </ac:spMkLst>
        </pc:spChg>
        <pc:picChg chg="del">
          <ac:chgData name="Daniel Richardson" userId="b12f1a219faba2ab" providerId="LiveId" clId="{29F5017D-E02D-466E-BEB4-588416DF74AF}" dt="2024-06-16T09:01:39.469" v="10" actId="478"/>
          <ac:picMkLst>
            <pc:docMk/>
            <pc:sldMk cId="2585099586" sldId="306"/>
            <ac:picMk id="7" creationId="{987C55B6-7440-4FAB-6421-5617EAA996AD}"/>
          </ac:picMkLst>
        </pc:picChg>
      </pc:sldChg>
      <pc:sldChg chg="modSp mod">
        <pc:chgData name="Daniel Richardson" userId="b12f1a219faba2ab" providerId="LiveId" clId="{29F5017D-E02D-466E-BEB4-588416DF74AF}" dt="2024-06-16T09:19:10.753" v="908" actId="6549"/>
        <pc:sldMkLst>
          <pc:docMk/>
          <pc:sldMk cId="1501808141" sldId="308"/>
        </pc:sldMkLst>
        <pc:spChg chg="mod">
          <ac:chgData name="Daniel Richardson" userId="b12f1a219faba2ab" providerId="LiveId" clId="{29F5017D-E02D-466E-BEB4-588416DF74AF}" dt="2024-06-16T09:19:10.753" v="908" actId="6549"/>
          <ac:spMkLst>
            <pc:docMk/>
            <pc:sldMk cId="1501808141" sldId="308"/>
            <ac:spMk id="3" creationId="{D97C3025-9482-0753-3832-728ED6C83232}"/>
          </ac:spMkLst>
        </pc:spChg>
      </pc:sldChg>
      <pc:sldChg chg="addSp delSp modSp mod">
        <pc:chgData name="Daniel Richardson" userId="b12f1a219faba2ab" providerId="LiveId" clId="{29F5017D-E02D-466E-BEB4-588416DF74AF}" dt="2024-06-16T09:07:48.989" v="237" actId="20577"/>
        <pc:sldMkLst>
          <pc:docMk/>
          <pc:sldMk cId="851634037" sldId="309"/>
        </pc:sldMkLst>
        <pc:spChg chg="mod">
          <ac:chgData name="Daniel Richardson" userId="b12f1a219faba2ab" providerId="LiveId" clId="{29F5017D-E02D-466E-BEB4-588416DF74AF}" dt="2024-06-16T09:07:48.989" v="237" actId="20577"/>
          <ac:spMkLst>
            <pc:docMk/>
            <pc:sldMk cId="851634037" sldId="309"/>
            <ac:spMk id="3" creationId="{D97C3025-9482-0753-3832-728ED6C83232}"/>
          </ac:spMkLst>
        </pc:spChg>
        <pc:spChg chg="add mod">
          <ac:chgData name="Daniel Richardson" userId="b12f1a219faba2ab" providerId="LiveId" clId="{29F5017D-E02D-466E-BEB4-588416DF74AF}" dt="2024-06-16T09:01:24.064" v="1" actId="478"/>
          <ac:spMkLst>
            <pc:docMk/>
            <pc:sldMk cId="851634037" sldId="309"/>
            <ac:spMk id="4" creationId="{0118CBFD-1C2A-73E3-C69C-F14740AE6702}"/>
          </ac:spMkLst>
        </pc:spChg>
        <pc:spChg chg="mod">
          <ac:chgData name="Daniel Richardson" userId="b12f1a219faba2ab" providerId="LiveId" clId="{29F5017D-E02D-466E-BEB4-588416DF74AF}" dt="2024-06-16T09:06:50.021" v="124"/>
          <ac:spMkLst>
            <pc:docMk/>
            <pc:sldMk cId="851634037" sldId="309"/>
            <ac:spMk id="6" creationId="{FCDF00AB-9705-8A7C-C4BE-0CAF2033D468}"/>
          </ac:spMkLst>
        </pc:spChg>
        <pc:picChg chg="add mod">
          <ac:chgData name="Daniel Richardson" userId="b12f1a219faba2ab" providerId="LiveId" clId="{29F5017D-E02D-466E-BEB4-588416DF74AF}" dt="2024-06-16T09:07:01.564" v="128" actId="1076"/>
          <ac:picMkLst>
            <pc:docMk/>
            <pc:sldMk cId="851634037" sldId="309"/>
            <ac:picMk id="5" creationId="{0545B8B1-5A36-654B-AE80-59C7016DE195}"/>
          </ac:picMkLst>
        </pc:picChg>
        <pc:picChg chg="del">
          <ac:chgData name="Daniel Richardson" userId="b12f1a219faba2ab" providerId="LiveId" clId="{29F5017D-E02D-466E-BEB4-588416DF74AF}" dt="2024-06-16T09:01:24.064" v="1" actId="478"/>
          <ac:picMkLst>
            <pc:docMk/>
            <pc:sldMk cId="851634037" sldId="309"/>
            <ac:picMk id="16" creationId="{51E25272-44C5-A9B9-6458-547F9D4A89F2}"/>
          </ac:picMkLst>
        </pc:picChg>
      </pc:sldChg>
      <pc:sldChg chg="addSp delSp modSp mod">
        <pc:chgData name="Daniel Richardson" userId="b12f1a219faba2ab" providerId="LiveId" clId="{29F5017D-E02D-466E-BEB4-588416DF74AF}" dt="2024-06-16T09:14:36.265" v="624"/>
        <pc:sldMkLst>
          <pc:docMk/>
          <pc:sldMk cId="1670712907" sldId="313"/>
        </pc:sldMkLst>
        <pc:spChg chg="mod">
          <ac:chgData name="Daniel Richardson" userId="b12f1a219faba2ab" providerId="LiveId" clId="{29F5017D-E02D-466E-BEB4-588416DF74AF}" dt="2024-06-16T09:14:27.853" v="623"/>
          <ac:spMkLst>
            <pc:docMk/>
            <pc:sldMk cId="1670712907" sldId="313"/>
            <ac:spMk id="3" creationId="{D97C3025-9482-0753-3832-728ED6C83232}"/>
          </ac:spMkLst>
        </pc:spChg>
        <pc:spChg chg="add mod">
          <ac:chgData name="Daniel Richardson" userId="b12f1a219faba2ab" providerId="LiveId" clId="{29F5017D-E02D-466E-BEB4-588416DF74AF}" dt="2024-06-16T09:01:31.146" v="5" actId="478"/>
          <ac:spMkLst>
            <pc:docMk/>
            <pc:sldMk cId="1670712907" sldId="313"/>
            <ac:spMk id="4" creationId="{93A06338-7DDE-98CA-EC73-CA0BAFE55619}"/>
          </ac:spMkLst>
        </pc:spChg>
        <pc:spChg chg="mod">
          <ac:chgData name="Daniel Richardson" userId="b12f1a219faba2ab" providerId="LiveId" clId="{29F5017D-E02D-466E-BEB4-588416DF74AF}" dt="2024-06-16T09:14:36.265" v="624"/>
          <ac:spMkLst>
            <pc:docMk/>
            <pc:sldMk cId="1670712907" sldId="313"/>
            <ac:spMk id="6" creationId="{FCDF00AB-9705-8A7C-C4BE-0CAF2033D468}"/>
          </ac:spMkLst>
        </pc:spChg>
        <pc:picChg chg="del">
          <ac:chgData name="Daniel Richardson" userId="b12f1a219faba2ab" providerId="LiveId" clId="{29F5017D-E02D-466E-BEB4-588416DF74AF}" dt="2024-06-16T09:01:31.146" v="5" actId="478"/>
          <ac:picMkLst>
            <pc:docMk/>
            <pc:sldMk cId="1670712907" sldId="313"/>
            <ac:picMk id="8" creationId="{30F50B50-B83A-93C4-4EAA-396832E1CC55}"/>
          </ac:picMkLst>
        </pc:picChg>
      </pc:sldChg>
      <pc:sldChg chg="addSp delSp modSp mod">
        <pc:chgData name="Daniel Richardson" userId="b12f1a219faba2ab" providerId="LiveId" clId="{29F5017D-E02D-466E-BEB4-588416DF74AF}" dt="2024-06-16T09:15:25.144" v="641" actId="20577"/>
        <pc:sldMkLst>
          <pc:docMk/>
          <pc:sldMk cId="1905416814" sldId="314"/>
        </pc:sldMkLst>
        <pc:spChg chg="mod">
          <ac:chgData name="Daniel Richardson" userId="b12f1a219faba2ab" providerId="LiveId" clId="{29F5017D-E02D-466E-BEB4-588416DF74AF}" dt="2024-06-16T09:15:25.144" v="641" actId="20577"/>
          <ac:spMkLst>
            <pc:docMk/>
            <pc:sldMk cId="1905416814" sldId="314"/>
            <ac:spMk id="3" creationId="{D97C3025-9482-0753-3832-728ED6C83232}"/>
          </ac:spMkLst>
        </pc:spChg>
        <pc:spChg chg="add mod">
          <ac:chgData name="Daniel Richardson" userId="b12f1a219faba2ab" providerId="LiveId" clId="{29F5017D-E02D-466E-BEB4-588416DF74AF}" dt="2024-06-16T09:01:34.547" v="7" actId="478"/>
          <ac:spMkLst>
            <pc:docMk/>
            <pc:sldMk cId="1905416814" sldId="314"/>
            <ac:spMk id="4" creationId="{39EAA4F4-2446-9D18-BE0A-51A203D45703}"/>
          </ac:spMkLst>
        </pc:spChg>
        <pc:spChg chg="mod">
          <ac:chgData name="Daniel Richardson" userId="b12f1a219faba2ab" providerId="LiveId" clId="{29F5017D-E02D-466E-BEB4-588416DF74AF}" dt="2024-06-16T09:15:11.516" v="631"/>
          <ac:spMkLst>
            <pc:docMk/>
            <pc:sldMk cId="1905416814" sldId="314"/>
            <ac:spMk id="6" creationId="{FCDF00AB-9705-8A7C-C4BE-0CAF2033D468}"/>
          </ac:spMkLst>
        </pc:spChg>
        <pc:picChg chg="del">
          <ac:chgData name="Daniel Richardson" userId="b12f1a219faba2ab" providerId="LiveId" clId="{29F5017D-E02D-466E-BEB4-588416DF74AF}" dt="2024-06-16T09:01:34.547" v="7" actId="478"/>
          <ac:picMkLst>
            <pc:docMk/>
            <pc:sldMk cId="1905416814" sldId="314"/>
            <ac:picMk id="11" creationId="{AFF9983E-B101-FD34-39A6-53D7DFFA8002}"/>
          </ac:picMkLst>
        </pc:picChg>
      </pc:sldChg>
      <pc:sldChg chg="addSp delSp modSp mod">
        <pc:chgData name="Daniel Richardson" userId="b12f1a219faba2ab" providerId="LiveId" clId="{29F5017D-E02D-466E-BEB4-588416DF74AF}" dt="2024-06-16T09:15:47.580" v="648" actId="20577"/>
        <pc:sldMkLst>
          <pc:docMk/>
          <pc:sldMk cId="454600340" sldId="315"/>
        </pc:sldMkLst>
        <pc:spChg chg="mod">
          <ac:chgData name="Daniel Richardson" userId="b12f1a219faba2ab" providerId="LiveId" clId="{29F5017D-E02D-466E-BEB4-588416DF74AF}" dt="2024-06-16T09:15:47.580" v="648" actId="20577"/>
          <ac:spMkLst>
            <pc:docMk/>
            <pc:sldMk cId="454600340" sldId="315"/>
            <ac:spMk id="3" creationId="{D97C3025-9482-0753-3832-728ED6C83232}"/>
          </ac:spMkLst>
        </pc:spChg>
        <pc:spChg chg="add mod">
          <ac:chgData name="Daniel Richardson" userId="b12f1a219faba2ab" providerId="LiveId" clId="{29F5017D-E02D-466E-BEB4-588416DF74AF}" dt="2024-06-16T09:01:36.056" v="8" actId="478"/>
          <ac:spMkLst>
            <pc:docMk/>
            <pc:sldMk cId="454600340" sldId="315"/>
            <ac:spMk id="4" creationId="{1A8E61F8-98F4-10F2-E039-C94373576775}"/>
          </ac:spMkLst>
        </pc:spChg>
        <pc:spChg chg="mod">
          <ac:chgData name="Daniel Richardson" userId="b12f1a219faba2ab" providerId="LiveId" clId="{29F5017D-E02D-466E-BEB4-588416DF74AF}" dt="2024-06-16T09:15:34.678" v="642"/>
          <ac:spMkLst>
            <pc:docMk/>
            <pc:sldMk cId="454600340" sldId="315"/>
            <ac:spMk id="6" creationId="{FCDF00AB-9705-8A7C-C4BE-0CAF2033D468}"/>
          </ac:spMkLst>
        </pc:spChg>
        <pc:picChg chg="del">
          <ac:chgData name="Daniel Richardson" userId="b12f1a219faba2ab" providerId="LiveId" clId="{29F5017D-E02D-466E-BEB4-588416DF74AF}" dt="2024-06-16T09:01:36.056" v="8" actId="478"/>
          <ac:picMkLst>
            <pc:docMk/>
            <pc:sldMk cId="454600340" sldId="315"/>
            <ac:picMk id="11" creationId="{AFF9983E-B101-FD34-39A6-53D7DFFA8002}"/>
          </ac:picMkLst>
        </pc:picChg>
      </pc:sldChg>
      <pc:sldChg chg="addSp delSp modSp mod">
        <pc:chgData name="Daniel Richardson" userId="b12f1a219faba2ab" providerId="LiveId" clId="{29F5017D-E02D-466E-BEB4-588416DF74AF}" dt="2024-06-16T09:17:13.616" v="662" actId="14826"/>
        <pc:sldMkLst>
          <pc:docMk/>
          <pc:sldMk cId="1537473257" sldId="316"/>
        </pc:sldMkLst>
        <pc:spChg chg="mod">
          <ac:chgData name="Daniel Richardson" userId="b12f1a219faba2ab" providerId="LiveId" clId="{29F5017D-E02D-466E-BEB4-588416DF74AF}" dt="2024-06-16T09:14:01.221" v="617" actId="20577"/>
          <ac:spMkLst>
            <pc:docMk/>
            <pc:sldMk cId="1537473257" sldId="316"/>
            <ac:spMk id="3" creationId="{D97C3025-9482-0753-3832-728ED6C83232}"/>
          </ac:spMkLst>
        </pc:spChg>
        <pc:spChg chg="add mod">
          <ac:chgData name="Daniel Richardson" userId="b12f1a219faba2ab" providerId="LiveId" clId="{29F5017D-E02D-466E-BEB4-588416DF74AF}" dt="2024-06-16T09:01:29.233" v="4" actId="478"/>
          <ac:spMkLst>
            <pc:docMk/>
            <pc:sldMk cId="1537473257" sldId="316"/>
            <ac:spMk id="4" creationId="{933632DC-A6CA-D2A1-FD87-356B98033473}"/>
          </ac:spMkLst>
        </pc:spChg>
        <pc:spChg chg="mod">
          <ac:chgData name="Daniel Richardson" userId="b12f1a219faba2ab" providerId="LiveId" clId="{29F5017D-E02D-466E-BEB4-588416DF74AF}" dt="2024-06-16T09:12:14.013" v="407"/>
          <ac:spMkLst>
            <pc:docMk/>
            <pc:sldMk cId="1537473257" sldId="316"/>
            <ac:spMk id="6" creationId="{FCDF00AB-9705-8A7C-C4BE-0CAF2033D468}"/>
          </ac:spMkLst>
        </pc:spChg>
        <pc:picChg chg="add mod">
          <ac:chgData name="Daniel Richardson" userId="b12f1a219faba2ab" providerId="LiveId" clId="{29F5017D-E02D-466E-BEB4-588416DF74AF}" dt="2024-06-16T09:17:13.616" v="662" actId="14826"/>
          <ac:picMkLst>
            <pc:docMk/>
            <pc:sldMk cId="1537473257" sldId="316"/>
            <ac:picMk id="5" creationId="{5A2209A0-D40C-CA3D-89A3-85D5BD5DD587}"/>
          </ac:picMkLst>
        </pc:picChg>
        <pc:picChg chg="del">
          <ac:chgData name="Daniel Richardson" userId="b12f1a219faba2ab" providerId="LiveId" clId="{29F5017D-E02D-466E-BEB4-588416DF74AF}" dt="2024-06-16T09:01:29.233" v="4" actId="478"/>
          <ac:picMkLst>
            <pc:docMk/>
            <pc:sldMk cId="1537473257" sldId="316"/>
            <ac:picMk id="12" creationId="{F7AE352E-FD6B-9B83-F53E-417E845E0290}"/>
          </ac:picMkLst>
        </pc:picChg>
      </pc:sldChg>
      <pc:sldChg chg="delSp modSp add mod">
        <pc:chgData name="Daniel Richardson" userId="b12f1a219faba2ab" providerId="LiveId" clId="{29F5017D-E02D-466E-BEB4-588416DF74AF}" dt="2024-06-16T09:04:06.601" v="50" actId="20577"/>
        <pc:sldMkLst>
          <pc:docMk/>
          <pc:sldMk cId="1216422980" sldId="317"/>
        </pc:sldMkLst>
        <pc:spChg chg="mod">
          <ac:chgData name="Daniel Richardson" userId="b12f1a219faba2ab" providerId="LiveId" clId="{29F5017D-E02D-466E-BEB4-588416DF74AF}" dt="2024-06-16T09:04:06.601" v="50" actId="20577"/>
          <ac:spMkLst>
            <pc:docMk/>
            <pc:sldMk cId="1216422980" sldId="317"/>
            <ac:spMk id="3" creationId="{D97C3025-9482-0753-3832-728ED6C83232}"/>
          </ac:spMkLst>
        </pc:spChg>
        <pc:picChg chg="del mod">
          <ac:chgData name="Daniel Richardson" userId="b12f1a219faba2ab" providerId="LiveId" clId="{29F5017D-E02D-466E-BEB4-588416DF74AF}" dt="2024-06-16T09:03:44.077" v="38" actId="478"/>
          <ac:picMkLst>
            <pc:docMk/>
            <pc:sldMk cId="1216422980" sldId="317"/>
            <ac:picMk id="5" creationId="{7C57D1C3-3138-326F-6297-AFE540ACA24E}"/>
          </ac:picMkLst>
        </pc:picChg>
      </pc:sldChg>
      <pc:sldChg chg="modSp add mod">
        <pc:chgData name="Daniel Richardson" userId="b12f1a219faba2ab" providerId="LiveId" clId="{29F5017D-E02D-466E-BEB4-588416DF74AF}" dt="2024-06-16T09:05:59.933" v="104"/>
        <pc:sldMkLst>
          <pc:docMk/>
          <pc:sldMk cId="1368038675" sldId="318"/>
        </pc:sldMkLst>
        <pc:spChg chg="mod">
          <ac:chgData name="Daniel Richardson" userId="b12f1a219faba2ab" providerId="LiveId" clId="{29F5017D-E02D-466E-BEB4-588416DF74AF}" dt="2024-06-16T09:05:59.933" v="104"/>
          <ac:spMkLst>
            <pc:docMk/>
            <pc:sldMk cId="1368038675" sldId="318"/>
            <ac:spMk id="3" creationId="{D97C3025-9482-0753-3832-728ED6C83232}"/>
          </ac:spMkLst>
        </pc:spChg>
        <pc:spChg chg="mod">
          <ac:chgData name="Daniel Richardson" userId="b12f1a219faba2ab" providerId="LiveId" clId="{29F5017D-E02D-466E-BEB4-588416DF74AF}" dt="2024-06-16T09:04:26.831" v="66" actId="20577"/>
          <ac:spMkLst>
            <pc:docMk/>
            <pc:sldMk cId="1368038675" sldId="318"/>
            <ac:spMk id="6" creationId="{FCDF00AB-9705-8A7C-C4BE-0CAF2033D468}"/>
          </ac:spMkLst>
        </pc:spChg>
      </pc:sldChg>
      <pc:sldChg chg="modSp add mod">
        <pc:chgData name="Daniel Richardson" userId="b12f1a219faba2ab" providerId="LiveId" clId="{29F5017D-E02D-466E-BEB4-588416DF74AF}" dt="2024-06-16T09:06:37.364" v="123"/>
        <pc:sldMkLst>
          <pc:docMk/>
          <pc:sldMk cId="529052513" sldId="319"/>
        </pc:sldMkLst>
        <pc:spChg chg="mod">
          <ac:chgData name="Daniel Richardson" userId="b12f1a219faba2ab" providerId="LiveId" clId="{29F5017D-E02D-466E-BEB4-588416DF74AF}" dt="2024-06-16T09:06:37.364" v="123"/>
          <ac:spMkLst>
            <pc:docMk/>
            <pc:sldMk cId="529052513" sldId="319"/>
            <ac:spMk id="3" creationId="{D97C3025-9482-0753-3832-728ED6C83232}"/>
          </ac:spMkLst>
        </pc:spChg>
        <pc:spChg chg="mod">
          <ac:chgData name="Daniel Richardson" userId="b12f1a219faba2ab" providerId="LiveId" clId="{29F5017D-E02D-466E-BEB4-588416DF74AF}" dt="2024-06-16T09:06:10.763" v="110" actId="20577"/>
          <ac:spMkLst>
            <pc:docMk/>
            <pc:sldMk cId="529052513" sldId="319"/>
            <ac:spMk id="6" creationId="{FCDF00AB-9705-8A7C-C4BE-0CAF2033D468}"/>
          </ac:spMkLst>
        </pc:spChg>
      </pc:sldChg>
      <pc:sldChg chg="modSp add mod">
        <pc:chgData name="Daniel Richardson" userId="b12f1a219faba2ab" providerId="LiveId" clId="{29F5017D-E02D-466E-BEB4-588416DF74AF}" dt="2024-06-16T09:12:04.473" v="406" actId="20577"/>
        <pc:sldMkLst>
          <pc:docMk/>
          <pc:sldMk cId="4172515698" sldId="320"/>
        </pc:sldMkLst>
        <pc:spChg chg="mod">
          <ac:chgData name="Daniel Richardson" userId="b12f1a219faba2ab" providerId="LiveId" clId="{29F5017D-E02D-466E-BEB4-588416DF74AF}" dt="2024-06-16T09:12:04.473" v="406" actId="20577"/>
          <ac:spMkLst>
            <pc:docMk/>
            <pc:sldMk cId="4172515698" sldId="320"/>
            <ac:spMk id="3" creationId="{D97C3025-9482-0753-3832-728ED6C83232}"/>
          </ac:spMkLst>
        </pc:spChg>
      </pc:sldChg>
      <pc:sldChg chg="add del">
        <pc:chgData name="Daniel Richardson" userId="b12f1a219faba2ab" providerId="LiveId" clId="{29F5017D-E02D-466E-BEB4-588416DF74AF}" dt="2024-06-16T09:16:48.768" v="658"/>
        <pc:sldMkLst>
          <pc:docMk/>
          <pc:sldMk cId="3996271887" sldId="321"/>
        </pc:sldMkLst>
      </pc:sldChg>
    </pc:docChg>
  </pc:docChgLst>
  <pc:docChgLst>
    <pc:chgData name="Daniel Richardson" userId="b12f1a219faba2ab" providerId="LiveId" clId="{EAA4596D-13ED-4F76-A676-A92CEB56B1EA}"/>
    <pc:docChg chg="addSld modSld">
      <pc:chgData name="Daniel Richardson" userId="b12f1a219faba2ab" providerId="LiveId" clId="{EAA4596D-13ED-4F76-A676-A92CEB56B1EA}" dt="2024-08-02T19:33:02.408" v="41"/>
      <pc:docMkLst>
        <pc:docMk/>
      </pc:docMkLst>
      <pc:sldChg chg="modSp">
        <pc:chgData name="Daniel Richardson" userId="b12f1a219faba2ab" providerId="LiveId" clId="{EAA4596D-13ED-4F76-A676-A92CEB56B1EA}" dt="2024-08-02T19:29:42.420" v="0"/>
        <pc:sldMkLst>
          <pc:docMk/>
          <pc:sldMk cId="3570983858" sldId="296"/>
        </pc:sldMkLst>
        <pc:spChg chg="mod">
          <ac:chgData name="Daniel Richardson" userId="b12f1a219faba2ab" providerId="LiveId" clId="{EAA4596D-13ED-4F76-A676-A92CEB56B1EA}" dt="2024-08-02T19:29:42.420" v="0"/>
          <ac:spMkLst>
            <pc:docMk/>
            <pc:sldMk cId="3570983858" sldId="296"/>
            <ac:spMk id="6" creationId="{FCDF00AB-9705-8A7C-C4BE-0CAF2033D468}"/>
          </ac:spMkLst>
        </pc:spChg>
        <pc:picChg chg="mod">
          <ac:chgData name="Daniel Richardson" userId="b12f1a219faba2ab" providerId="LiveId" clId="{EAA4596D-13ED-4F76-A676-A92CEB56B1EA}" dt="2024-08-02T19:29:42.420" v="0"/>
          <ac:picMkLst>
            <pc:docMk/>
            <pc:sldMk cId="3570983858" sldId="296"/>
            <ac:picMk id="41" creationId="{D59E067B-CB2B-87F0-882E-2290DEAC4D76}"/>
          </ac:picMkLst>
        </pc:picChg>
      </pc:sldChg>
      <pc:sldChg chg="modSp">
        <pc:chgData name="Daniel Richardson" userId="b12f1a219faba2ab" providerId="LiveId" clId="{EAA4596D-13ED-4F76-A676-A92CEB56B1EA}" dt="2024-08-02T19:29:42.420" v="0"/>
        <pc:sldMkLst>
          <pc:docMk/>
          <pc:sldMk cId="713214466" sldId="297"/>
        </pc:sldMkLst>
        <pc:spChg chg="mod">
          <ac:chgData name="Daniel Richardson" userId="b12f1a219faba2ab" providerId="LiveId" clId="{EAA4596D-13ED-4F76-A676-A92CEB56B1EA}" dt="2024-08-02T19:29:42.420" v="0"/>
          <ac:spMkLst>
            <pc:docMk/>
            <pc:sldMk cId="713214466" sldId="297"/>
            <ac:spMk id="6" creationId="{FCDF00AB-9705-8A7C-C4BE-0CAF2033D468}"/>
          </ac:spMkLst>
        </pc:spChg>
        <pc:picChg chg="mod">
          <ac:chgData name="Daniel Richardson" userId="b12f1a219faba2ab" providerId="LiveId" clId="{EAA4596D-13ED-4F76-A676-A92CEB56B1EA}" dt="2024-08-02T19:29:42.420" v="0"/>
          <ac:picMkLst>
            <pc:docMk/>
            <pc:sldMk cId="713214466" sldId="297"/>
            <ac:picMk id="7" creationId="{BC9DE9C4-777C-8158-C7D5-32237DCA0AD9}"/>
          </ac:picMkLst>
        </pc:picChg>
      </pc:sldChg>
      <pc:sldChg chg="modSp">
        <pc:chgData name="Daniel Richardson" userId="b12f1a219faba2ab" providerId="LiveId" clId="{EAA4596D-13ED-4F76-A676-A92CEB56B1EA}" dt="2024-08-02T19:29:42.420" v="0"/>
        <pc:sldMkLst>
          <pc:docMk/>
          <pc:sldMk cId="1434117666" sldId="298"/>
        </pc:sldMkLst>
        <pc:spChg chg="mod">
          <ac:chgData name="Daniel Richardson" userId="b12f1a219faba2ab" providerId="LiveId" clId="{EAA4596D-13ED-4F76-A676-A92CEB56B1EA}" dt="2024-08-02T19:29:42.420" v="0"/>
          <ac:spMkLst>
            <pc:docMk/>
            <pc:sldMk cId="1434117666" sldId="298"/>
            <ac:spMk id="6" creationId="{FCDF00AB-9705-8A7C-C4BE-0CAF2033D468}"/>
          </ac:spMkLst>
        </pc:spChg>
        <pc:picChg chg="mod">
          <ac:chgData name="Daniel Richardson" userId="b12f1a219faba2ab" providerId="LiveId" clId="{EAA4596D-13ED-4F76-A676-A92CEB56B1EA}" dt="2024-08-02T19:29:42.420" v="0"/>
          <ac:picMkLst>
            <pc:docMk/>
            <pc:sldMk cId="1434117666" sldId="298"/>
            <ac:picMk id="10" creationId="{1C188234-984D-58FD-BAFC-C939F51A9D66}"/>
          </ac:picMkLst>
        </pc:picChg>
      </pc:sldChg>
      <pc:sldChg chg="modSp">
        <pc:chgData name="Daniel Richardson" userId="b12f1a219faba2ab" providerId="LiveId" clId="{EAA4596D-13ED-4F76-A676-A92CEB56B1EA}" dt="2024-08-02T19:29:42.420" v="0"/>
        <pc:sldMkLst>
          <pc:docMk/>
          <pc:sldMk cId="1501808141" sldId="308"/>
        </pc:sldMkLst>
        <pc:spChg chg="mod">
          <ac:chgData name="Daniel Richardson" userId="b12f1a219faba2ab" providerId="LiveId" clId="{EAA4596D-13ED-4F76-A676-A92CEB56B1EA}" dt="2024-08-02T19:29:42.420" v="0"/>
          <ac:spMkLst>
            <pc:docMk/>
            <pc:sldMk cId="1501808141" sldId="308"/>
            <ac:spMk id="6" creationId="{FCDF00AB-9705-8A7C-C4BE-0CAF2033D468}"/>
          </ac:spMkLst>
        </pc:spChg>
        <pc:picChg chg="mod">
          <ac:chgData name="Daniel Richardson" userId="b12f1a219faba2ab" providerId="LiveId" clId="{EAA4596D-13ED-4F76-A676-A92CEB56B1EA}" dt="2024-08-02T19:29:42.420" v="0"/>
          <ac:picMkLst>
            <pc:docMk/>
            <pc:sldMk cId="1501808141" sldId="308"/>
            <ac:picMk id="7" creationId="{F63AAD7F-493F-FF5B-9B2A-20CC354E66B6}"/>
          </ac:picMkLst>
        </pc:picChg>
      </pc:sldChg>
      <pc:sldChg chg="modSp">
        <pc:chgData name="Daniel Richardson" userId="b12f1a219faba2ab" providerId="LiveId" clId="{EAA4596D-13ED-4F76-A676-A92CEB56B1EA}" dt="2024-08-02T19:29:42.420" v="0"/>
        <pc:sldMkLst>
          <pc:docMk/>
          <pc:sldMk cId="851634037" sldId="309"/>
        </pc:sldMkLst>
        <pc:spChg chg="mod">
          <ac:chgData name="Daniel Richardson" userId="b12f1a219faba2ab" providerId="LiveId" clId="{EAA4596D-13ED-4F76-A676-A92CEB56B1EA}" dt="2024-08-02T19:29:42.420" v="0"/>
          <ac:spMkLst>
            <pc:docMk/>
            <pc:sldMk cId="851634037" sldId="309"/>
            <ac:spMk id="6" creationId="{FCDF00AB-9705-8A7C-C4BE-0CAF2033D468}"/>
          </ac:spMkLst>
        </pc:spChg>
        <pc:picChg chg="mod">
          <ac:chgData name="Daniel Richardson" userId="b12f1a219faba2ab" providerId="LiveId" clId="{EAA4596D-13ED-4F76-A676-A92CEB56B1EA}" dt="2024-08-02T19:29:42.420" v="0"/>
          <ac:picMkLst>
            <pc:docMk/>
            <pc:sldMk cId="851634037" sldId="309"/>
            <ac:picMk id="8" creationId="{E9D33E77-F068-45E2-C60C-09D7D1C17D4C}"/>
          </ac:picMkLst>
        </pc:picChg>
      </pc:sldChg>
      <pc:sldChg chg="modSp">
        <pc:chgData name="Daniel Richardson" userId="b12f1a219faba2ab" providerId="LiveId" clId="{EAA4596D-13ED-4F76-A676-A92CEB56B1EA}" dt="2024-08-02T19:29:42.420" v="0"/>
        <pc:sldMkLst>
          <pc:docMk/>
          <pc:sldMk cId="1216422980" sldId="317"/>
        </pc:sldMkLst>
        <pc:spChg chg="mod">
          <ac:chgData name="Daniel Richardson" userId="b12f1a219faba2ab" providerId="LiveId" clId="{EAA4596D-13ED-4F76-A676-A92CEB56B1EA}" dt="2024-08-02T19:29:42.420" v="0"/>
          <ac:spMkLst>
            <pc:docMk/>
            <pc:sldMk cId="1216422980" sldId="317"/>
            <ac:spMk id="6" creationId="{FCDF00AB-9705-8A7C-C4BE-0CAF2033D468}"/>
          </ac:spMkLst>
        </pc:spChg>
        <pc:picChg chg="mod">
          <ac:chgData name="Daniel Richardson" userId="b12f1a219faba2ab" providerId="LiveId" clId="{EAA4596D-13ED-4F76-A676-A92CEB56B1EA}" dt="2024-08-02T19:29:42.420" v="0"/>
          <ac:picMkLst>
            <pc:docMk/>
            <pc:sldMk cId="1216422980" sldId="317"/>
            <ac:picMk id="5" creationId="{C144CE65-7276-9F7F-DDE6-2B1A648AD3E8}"/>
          </ac:picMkLst>
        </pc:picChg>
      </pc:sldChg>
      <pc:sldChg chg="modSp">
        <pc:chgData name="Daniel Richardson" userId="b12f1a219faba2ab" providerId="LiveId" clId="{EAA4596D-13ED-4F76-A676-A92CEB56B1EA}" dt="2024-08-02T19:29:42.420" v="0"/>
        <pc:sldMkLst>
          <pc:docMk/>
          <pc:sldMk cId="1368038675" sldId="318"/>
        </pc:sldMkLst>
        <pc:spChg chg="mod">
          <ac:chgData name="Daniel Richardson" userId="b12f1a219faba2ab" providerId="LiveId" clId="{EAA4596D-13ED-4F76-A676-A92CEB56B1EA}" dt="2024-08-02T19:29:42.420" v="0"/>
          <ac:spMkLst>
            <pc:docMk/>
            <pc:sldMk cId="1368038675" sldId="318"/>
            <ac:spMk id="6" creationId="{FCDF00AB-9705-8A7C-C4BE-0CAF2033D468}"/>
          </ac:spMkLst>
        </pc:spChg>
        <pc:picChg chg="mod">
          <ac:chgData name="Daniel Richardson" userId="b12f1a219faba2ab" providerId="LiveId" clId="{EAA4596D-13ED-4F76-A676-A92CEB56B1EA}" dt="2024-08-02T19:29:42.420" v="0"/>
          <ac:picMkLst>
            <pc:docMk/>
            <pc:sldMk cId="1368038675" sldId="318"/>
            <ac:picMk id="9" creationId="{F793142A-E1EC-25BD-9F8B-C35D5342A2E5}"/>
          </ac:picMkLst>
        </pc:picChg>
      </pc:sldChg>
      <pc:sldChg chg="modSp">
        <pc:chgData name="Daniel Richardson" userId="b12f1a219faba2ab" providerId="LiveId" clId="{EAA4596D-13ED-4F76-A676-A92CEB56B1EA}" dt="2024-08-02T19:29:42.420" v="0"/>
        <pc:sldMkLst>
          <pc:docMk/>
          <pc:sldMk cId="529052513" sldId="319"/>
        </pc:sldMkLst>
        <pc:spChg chg="mod">
          <ac:chgData name="Daniel Richardson" userId="b12f1a219faba2ab" providerId="LiveId" clId="{EAA4596D-13ED-4F76-A676-A92CEB56B1EA}" dt="2024-08-02T19:29:42.420" v="0"/>
          <ac:spMkLst>
            <pc:docMk/>
            <pc:sldMk cId="529052513" sldId="319"/>
            <ac:spMk id="6" creationId="{FCDF00AB-9705-8A7C-C4BE-0CAF2033D468}"/>
          </ac:spMkLst>
        </pc:spChg>
        <pc:picChg chg="mod">
          <ac:chgData name="Daniel Richardson" userId="b12f1a219faba2ab" providerId="LiveId" clId="{EAA4596D-13ED-4F76-A676-A92CEB56B1EA}" dt="2024-08-02T19:29:42.420" v="0"/>
          <ac:picMkLst>
            <pc:docMk/>
            <pc:sldMk cId="529052513" sldId="319"/>
            <ac:picMk id="10" creationId="{3FD7ED75-119E-1440-F386-501518028F23}"/>
          </ac:picMkLst>
        </pc:picChg>
      </pc:sldChg>
      <pc:sldChg chg="modSp">
        <pc:chgData name="Daniel Richardson" userId="b12f1a219faba2ab" providerId="LiveId" clId="{EAA4596D-13ED-4F76-A676-A92CEB56B1EA}" dt="2024-08-02T19:29:42.420" v="0"/>
        <pc:sldMkLst>
          <pc:docMk/>
          <pc:sldMk cId="81370386" sldId="321"/>
        </pc:sldMkLst>
        <pc:spChg chg="mod">
          <ac:chgData name="Daniel Richardson" userId="b12f1a219faba2ab" providerId="LiveId" clId="{EAA4596D-13ED-4F76-A676-A92CEB56B1EA}" dt="2024-08-02T19:29:42.420" v="0"/>
          <ac:spMkLst>
            <pc:docMk/>
            <pc:sldMk cId="81370386" sldId="321"/>
            <ac:spMk id="6" creationId="{FCDF00AB-9705-8A7C-C4BE-0CAF2033D468}"/>
          </ac:spMkLst>
        </pc:spChg>
        <pc:picChg chg="mod">
          <ac:chgData name="Daniel Richardson" userId="b12f1a219faba2ab" providerId="LiveId" clId="{EAA4596D-13ED-4F76-A676-A92CEB56B1EA}" dt="2024-08-02T19:29:42.420" v="0"/>
          <ac:picMkLst>
            <pc:docMk/>
            <pc:sldMk cId="81370386" sldId="321"/>
            <ac:picMk id="7" creationId="{7B86913E-B497-AAED-09F3-B92BD5E59F5A}"/>
          </ac:picMkLst>
        </pc:picChg>
      </pc:sldChg>
      <pc:sldChg chg="modSp">
        <pc:chgData name="Daniel Richardson" userId="b12f1a219faba2ab" providerId="LiveId" clId="{EAA4596D-13ED-4F76-A676-A92CEB56B1EA}" dt="2024-08-02T19:29:42.420" v="0"/>
        <pc:sldMkLst>
          <pc:docMk/>
          <pc:sldMk cId="2707167974" sldId="322"/>
        </pc:sldMkLst>
        <pc:spChg chg="mod">
          <ac:chgData name="Daniel Richardson" userId="b12f1a219faba2ab" providerId="LiveId" clId="{EAA4596D-13ED-4F76-A676-A92CEB56B1EA}" dt="2024-08-02T19:29:42.420" v="0"/>
          <ac:spMkLst>
            <pc:docMk/>
            <pc:sldMk cId="2707167974" sldId="322"/>
            <ac:spMk id="6" creationId="{FCDF00AB-9705-8A7C-C4BE-0CAF2033D468}"/>
          </ac:spMkLst>
        </pc:spChg>
        <pc:picChg chg="mod">
          <ac:chgData name="Daniel Richardson" userId="b12f1a219faba2ab" providerId="LiveId" clId="{EAA4596D-13ED-4F76-A676-A92CEB56B1EA}" dt="2024-08-02T19:29:42.420" v="0"/>
          <ac:picMkLst>
            <pc:docMk/>
            <pc:sldMk cId="2707167974" sldId="322"/>
            <ac:picMk id="9" creationId="{CAC4ECAF-BB9D-6BDE-7127-54AA32CE4A48}"/>
          </ac:picMkLst>
        </pc:picChg>
      </pc:sldChg>
      <pc:sldChg chg="modSp">
        <pc:chgData name="Daniel Richardson" userId="b12f1a219faba2ab" providerId="LiveId" clId="{EAA4596D-13ED-4F76-A676-A92CEB56B1EA}" dt="2024-08-02T19:29:42.420" v="0"/>
        <pc:sldMkLst>
          <pc:docMk/>
          <pc:sldMk cId="3722852747" sldId="323"/>
        </pc:sldMkLst>
        <pc:spChg chg="mod">
          <ac:chgData name="Daniel Richardson" userId="b12f1a219faba2ab" providerId="LiveId" clId="{EAA4596D-13ED-4F76-A676-A92CEB56B1EA}" dt="2024-08-02T19:29:42.420" v="0"/>
          <ac:spMkLst>
            <pc:docMk/>
            <pc:sldMk cId="3722852747" sldId="323"/>
            <ac:spMk id="6" creationId="{FCDF00AB-9705-8A7C-C4BE-0CAF2033D468}"/>
          </ac:spMkLst>
        </pc:spChg>
        <pc:picChg chg="mod">
          <ac:chgData name="Daniel Richardson" userId="b12f1a219faba2ab" providerId="LiveId" clId="{EAA4596D-13ED-4F76-A676-A92CEB56B1EA}" dt="2024-08-02T19:29:42.420" v="0"/>
          <ac:picMkLst>
            <pc:docMk/>
            <pc:sldMk cId="3722852747" sldId="323"/>
            <ac:picMk id="9" creationId="{A14A1F87-4B23-E789-363F-16608448035D}"/>
          </ac:picMkLst>
        </pc:picChg>
      </pc:sldChg>
      <pc:sldChg chg="modSp">
        <pc:chgData name="Daniel Richardson" userId="b12f1a219faba2ab" providerId="LiveId" clId="{EAA4596D-13ED-4F76-A676-A92CEB56B1EA}" dt="2024-08-02T19:29:42.420" v="0"/>
        <pc:sldMkLst>
          <pc:docMk/>
          <pc:sldMk cId="701123446" sldId="325"/>
        </pc:sldMkLst>
        <pc:spChg chg="mod">
          <ac:chgData name="Daniel Richardson" userId="b12f1a219faba2ab" providerId="LiveId" clId="{EAA4596D-13ED-4F76-A676-A92CEB56B1EA}" dt="2024-08-02T19:29:42.420" v="0"/>
          <ac:spMkLst>
            <pc:docMk/>
            <pc:sldMk cId="701123446" sldId="325"/>
            <ac:spMk id="6" creationId="{FCDF00AB-9705-8A7C-C4BE-0CAF2033D468}"/>
          </ac:spMkLst>
        </pc:spChg>
        <pc:picChg chg="mod">
          <ac:chgData name="Daniel Richardson" userId="b12f1a219faba2ab" providerId="LiveId" clId="{EAA4596D-13ED-4F76-A676-A92CEB56B1EA}" dt="2024-08-02T19:29:42.420" v="0"/>
          <ac:picMkLst>
            <pc:docMk/>
            <pc:sldMk cId="701123446" sldId="325"/>
            <ac:picMk id="5" creationId="{1EA8BEB9-2889-6955-B3E3-6EF62EBF2D39}"/>
          </ac:picMkLst>
        </pc:picChg>
      </pc:sldChg>
      <pc:sldChg chg="modSp">
        <pc:chgData name="Daniel Richardson" userId="b12f1a219faba2ab" providerId="LiveId" clId="{EAA4596D-13ED-4F76-A676-A92CEB56B1EA}" dt="2024-08-02T19:29:42.420" v="0"/>
        <pc:sldMkLst>
          <pc:docMk/>
          <pc:sldMk cId="1200724241" sldId="326"/>
        </pc:sldMkLst>
        <pc:spChg chg="mod">
          <ac:chgData name="Daniel Richardson" userId="b12f1a219faba2ab" providerId="LiveId" clId="{EAA4596D-13ED-4F76-A676-A92CEB56B1EA}" dt="2024-08-02T19:29:42.420" v="0"/>
          <ac:spMkLst>
            <pc:docMk/>
            <pc:sldMk cId="1200724241" sldId="326"/>
            <ac:spMk id="6" creationId="{FCDF00AB-9705-8A7C-C4BE-0CAF2033D468}"/>
          </ac:spMkLst>
        </pc:spChg>
        <pc:picChg chg="mod">
          <ac:chgData name="Daniel Richardson" userId="b12f1a219faba2ab" providerId="LiveId" clId="{EAA4596D-13ED-4F76-A676-A92CEB56B1EA}" dt="2024-08-02T19:29:42.420" v="0"/>
          <ac:picMkLst>
            <pc:docMk/>
            <pc:sldMk cId="1200724241" sldId="326"/>
            <ac:picMk id="5" creationId="{ECEC6682-B0E2-7A9F-7BD8-C2AD266AE448}"/>
          </ac:picMkLst>
        </pc:picChg>
      </pc:sldChg>
      <pc:sldChg chg="modSp">
        <pc:chgData name="Daniel Richardson" userId="b12f1a219faba2ab" providerId="LiveId" clId="{EAA4596D-13ED-4F76-A676-A92CEB56B1EA}" dt="2024-08-02T19:29:42.420" v="0"/>
        <pc:sldMkLst>
          <pc:docMk/>
          <pc:sldMk cId="348227983" sldId="327"/>
        </pc:sldMkLst>
        <pc:spChg chg="mod">
          <ac:chgData name="Daniel Richardson" userId="b12f1a219faba2ab" providerId="LiveId" clId="{EAA4596D-13ED-4F76-A676-A92CEB56B1EA}" dt="2024-08-02T19:29:42.420" v="0"/>
          <ac:spMkLst>
            <pc:docMk/>
            <pc:sldMk cId="348227983" sldId="327"/>
            <ac:spMk id="6" creationId="{FCDF00AB-9705-8A7C-C4BE-0CAF2033D468}"/>
          </ac:spMkLst>
        </pc:spChg>
        <pc:picChg chg="mod">
          <ac:chgData name="Daniel Richardson" userId="b12f1a219faba2ab" providerId="LiveId" clId="{EAA4596D-13ED-4F76-A676-A92CEB56B1EA}" dt="2024-08-02T19:29:42.420" v="0"/>
          <ac:picMkLst>
            <pc:docMk/>
            <pc:sldMk cId="348227983" sldId="327"/>
            <ac:picMk id="5" creationId="{427CB688-0EE1-6783-AC06-667EA2A59FFC}"/>
          </ac:picMkLst>
        </pc:picChg>
      </pc:sldChg>
      <pc:sldChg chg="modSp">
        <pc:chgData name="Daniel Richardson" userId="b12f1a219faba2ab" providerId="LiveId" clId="{EAA4596D-13ED-4F76-A676-A92CEB56B1EA}" dt="2024-08-02T19:29:42.420" v="0"/>
        <pc:sldMkLst>
          <pc:docMk/>
          <pc:sldMk cId="2255041319" sldId="328"/>
        </pc:sldMkLst>
        <pc:spChg chg="mod">
          <ac:chgData name="Daniel Richardson" userId="b12f1a219faba2ab" providerId="LiveId" clId="{EAA4596D-13ED-4F76-A676-A92CEB56B1EA}" dt="2024-08-02T19:29:42.420" v="0"/>
          <ac:spMkLst>
            <pc:docMk/>
            <pc:sldMk cId="2255041319" sldId="328"/>
            <ac:spMk id="6" creationId="{FCDF00AB-9705-8A7C-C4BE-0CAF2033D468}"/>
          </ac:spMkLst>
        </pc:spChg>
        <pc:picChg chg="mod">
          <ac:chgData name="Daniel Richardson" userId="b12f1a219faba2ab" providerId="LiveId" clId="{EAA4596D-13ED-4F76-A676-A92CEB56B1EA}" dt="2024-08-02T19:29:42.420" v="0"/>
          <ac:picMkLst>
            <pc:docMk/>
            <pc:sldMk cId="2255041319" sldId="328"/>
            <ac:picMk id="7" creationId="{CF6DC08A-A6C2-A843-707D-FC024F0E1DF7}"/>
          </ac:picMkLst>
        </pc:picChg>
      </pc:sldChg>
      <pc:sldChg chg="modSp add mod">
        <pc:chgData name="Daniel Richardson" userId="b12f1a219faba2ab" providerId="LiveId" clId="{EAA4596D-13ED-4F76-A676-A92CEB56B1EA}" dt="2024-08-02T19:31:08.982" v="40" actId="20577"/>
        <pc:sldMkLst>
          <pc:docMk/>
          <pc:sldMk cId="154972273" sldId="329"/>
        </pc:sldMkLst>
        <pc:spChg chg="mod">
          <ac:chgData name="Daniel Richardson" userId="b12f1a219faba2ab" providerId="LiveId" clId="{EAA4596D-13ED-4F76-A676-A92CEB56B1EA}" dt="2024-08-02T19:31:08.982" v="40" actId="20577"/>
          <ac:spMkLst>
            <pc:docMk/>
            <pc:sldMk cId="154972273" sldId="329"/>
            <ac:spMk id="2" creationId="{0DACEAB4-67ED-189D-578A-C2D9D5698AF7}"/>
          </ac:spMkLst>
        </pc:spChg>
      </pc:sldChg>
      <pc:sldChg chg="add">
        <pc:chgData name="Daniel Richardson" userId="b12f1a219faba2ab" providerId="LiveId" clId="{EAA4596D-13ED-4F76-A676-A92CEB56B1EA}" dt="2024-08-02T19:33:02.408" v="41"/>
        <pc:sldMkLst>
          <pc:docMk/>
          <pc:sldMk cId="1220451088" sldId="33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02/08/2024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078408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931651631"/>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608233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580144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367913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67828724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0"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CEAB4-67ED-189D-578A-C2D9D5698AF7}"/>
              </a:ext>
            </a:extLst>
          </p:cNvPr>
          <p:cNvSpPr>
            <a:spLocks noGrp="1"/>
          </p:cNvSpPr>
          <p:nvPr>
            <p:ph type="ctrTitle"/>
          </p:nvPr>
        </p:nvSpPr>
        <p:spPr/>
        <p:txBody>
          <a:bodyPr/>
          <a:lstStyle/>
          <a:p>
            <a:r>
              <a:rPr lang="en-GB" dirty="0"/>
              <a:t>Selection of Cloud Technologies</a:t>
            </a:r>
          </a:p>
        </p:txBody>
      </p:sp>
      <p:sp>
        <p:nvSpPr>
          <p:cNvPr id="3" name="Subtitle 2">
            <a:extLst>
              <a:ext uri="{FF2B5EF4-FFF2-40B4-BE49-F238E27FC236}">
                <a16:creationId xmlns:a16="http://schemas.microsoft.com/office/drawing/2014/main" id="{B93F7D5D-6581-9264-E32E-5A89DB0487F5}"/>
              </a:ext>
            </a:extLst>
          </p:cNvPr>
          <p:cNvSpPr>
            <a:spLocks noGrp="1"/>
          </p:cNvSpPr>
          <p:nvPr>
            <p:ph type="subTitle" idx="1"/>
          </p:nvPr>
        </p:nvSpPr>
        <p:spPr/>
        <p:txBody>
          <a:bodyPr/>
          <a:lstStyle/>
          <a:p>
            <a:r>
              <a:rPr lang="en-GB" dirty="0"/>
              <a:t>Effective Digital Working Practices</a:t>
            </a:r>
          </a:p>
        </p:txBody>
      </p:sp>
    </p:spTree>
    <p:extLst>
      <p:ext uri="{BB962C8B-B14F-4D97-AF65-F5344CB8AC3E}">
        <p14:creationId xmlns:p14="http://schemas.microsoft.com/office/powerpoint/2010/main" val="154972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Available Devices</a:t>
            </a:r>
          </a:p>
        </p:txBody>
      </p:sp>
      <p:pic>
        <p:nvPicPr>
          <p:cNvPr id="7" name="Picture Placeholder 6" descr="A computer and tablet with text on screens&#10;&#10;Description automatically generated with medium confidence">
            <a:extLst>
              <a:ext uri="{FF2B5EF4-FFF2-40B4-BE49-F238E27FC236}">
                <a16:creationId xmlns:a16="http://schemas.microsoft.com/office/drawing/2014/main" id="{7B86913E-B497-AAED-09F3-B92BD5E59F5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This refers to what kind of device the service is available on.</a:t>
            </a:r>
          </a:p>
          <a:p>
            <a:pPr>
              <a:lnSpc>
                <a:spcPct val="150000"/>
              </a:lnSpc>
            </a:pPr>
            <a:r>
              <a:rPr lang="en-GB" dirty="0"/>
              <a:t>As mentioned, most cloud services are accessed via the web, which makes them available on all platforms (platform-independent).</a:t>
            </a:r>
          </a:p>
          <a:p>
            <a:pPr>
              <a:lnSpc>
                <a:spcPct val="150000"/>
              </a:lnSpc>
            </a:pPr>
            <a:r>
              <a:rPr lang="en-GB" dirty="0"/>
              <a:t>Cloud services often have apps that provide specific features. For example, to sync your computer with a cloud storage service, you need to install a specific software program.</a:t>
            </a:r>
          </a:p>
          <a:p>
            <a:pPr>
              <a:lnSpc>
                <a:spcPct val="150000"/>
              </a:lnSpc>
            </a:pPr>
            <a:r>
              <a:rPr lang="en-GB" dirty="0"/>
              <a:t>However, it may be the case that a cloud service app is only usable on certain platforms, for example, Windows and not Mac OS, or only on Android and not iOS.</a:t>
            </a:r>
          </a:p>
          <a:p>
            <a:pPr>
              <a:lnSpc>
                <a:spcPct val="150000"/>
              </a:lnSpc>
            </a:pPr>
            <a:r>
              <a:rPr lang="en-GB" dirty="0"/>
              <a:t>If the cloud service provider only offers apps on platforms that you are not using, then you are likely better off choosing a different service.</a:t>
            </a:r>
          </a:p>
        </p:txBody>
      </p:sp>
    </p:spTree>
    <p:extLst>
      <p:ext uri="{BB962C8B-B14F-4D97-AF65-F5344CB8AC3E}">
        <p14:creationId xmlns:p14="http://schemas.microsoft.com/office/powerpoint/2010/main" val="81370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Using Cloud &amp; Traditional Systems Together</a:t>
            </a:r>
          </a:p>
        </p:txBody>
      </p:sp>
      <p:pic>
        <p:nvPicPr>
          <p:cNvPr id="8" name="Picture Placeholder 7">
            <a:extLst>
              <a:ext uri="{FF2B5EF4-FFF2-40B4-BE49-F238E27FC236}">
                <a16:creationId xmlns:a16="http://schemas.microsoft.com/office/drawing/2014/main" id="{E9D33E77-F068-45E2-C60C-09D7D1C17D4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Rather than relying on one system or the other, it is more efficient and advantageous to use both cloud and traditional systems together.</a:t>
            </a:r>
          </a:p>
          <a:p>
            <a:pPr>
              <a:lnSpc>
                <a:spcPct val="150000"/>
              </a:lnSpc>
            </a:pPr>
            <a:r>
              <a:rPr lang="en-GB" dirty="0"/>
              <a:t>Many cloud service providers provide apps that will allow for cloud services to work with local storage and software effectively.</a:t>
            </a:r>
          </a:p>
          <a:p>
            <a:pPr>
              <a:lnSpc>
                <a:spcPct val="150000"/>
              </a:lnSpc>
            </a:pPr>
            <a:r>
              <a:rPr lang="en-GB" dirty="0"/>
              <a:t>There are certain features that make this particularly easy to do so, including:</a:t>
            </a:r>
          </a:p>
          <a:p>
            <a:pPr marL="285750" indent="-285750">
              <a:lnSpc>
                <a:spcPct val="150000"/>
              </a:lnSpc>
              <a:buFont typeface="Arial" panose="020B0604020202020204" pitchFamily="34" charset="0"/>
              <a:buChar char="•"/>
            </a:pPr>
            <a:r>
              <a:rPr lang="en-GB" dirty="0"/>
              <a:t>Device synchronisation</a:t>
            </a:r>
          </a:p>
          <a:p>
            <a:pPr marL="285750" indent="-285750">
              <a:lnSpc>
                <a:spcPct val="150000"/>
              </a:lnSpc>
              <a:buFont typeface="Arial" panose="020B0604020202020204" pitchFamily="34" charset="0"/>
              <a:buChar char="•"/>
            </a:pPr>
            <a:r>
              <a:rPr lang="en-GB" dirty="0"/>
              <a:t>Online/offline working</a:t>
            </a:r>
          </a:p>
          <a:p>
            <a:pPr marL="285750" indent="-285750">
              <a:lnSpc>
                <a:spcPct val="150000"/>
              </a:lnSpc>
              <a:buFont typeface="Arial" panose="020B0604020202020204" pitchFamily="34" charset="0"/>
              <a:buChar char="•"/>
            </a:pPr>
            <a:r>
              <a:rPr lang="en-GB" dirty="0"/>
              <a:t>Notifications</a:t>
            </a:r>
          </a:p>
          <a:p>
            <a:pPr>
              <a:lnSpc>
                <a:spcPct val="150000"/>
              </a:lnSpc>
            </a:pPr>
            <a:r>
              <a:rPr lang="en-GB" dirty="0"/>
              <a:t>Let’s look at each of these features in more detail.</a:t>
            </a:r>
          </a:p>
        </p:txBody>
      </p:sp>
    </p:spTree>
    <p:extLst>
      <p:ext uri="{BB962C8B-B14F-4D97-AF65-F5344CB8AC3E}">
        <p14:creationId xmlns:p14="http://schemas.microsoft.com/office/powerpoint/2010/main" val="851634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Device Synchronisation</a:t>
            </a:r>
          </a:p>
        </p:txBody>
      </p:sp>
      <p:pic>
        <p:nvPicPr>
          <p:cNvPr id="10" name="Picture Placeholder 9">
            <a:extLst>
              <a:ext uri="{FF2B5EF4-FFF2-40B4-BE49-F238E27FC236}">
                <a16:creationId xmlns:a16="http://schemas.microsoft.com/office/drawing/2014/main" id="{1C188234-984D-58FD-BAFC-C939F51A9D6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Many cloud storage services will allow you to sync your devices with cloud storage. Usually, when you install a cloud services app, it will create a folder for that service on your computer.</a:t>
            </a:r>
          </a:p>
          <a:p>
            <a:pPr>
              <a:lnSpc>
                <a:spcPct val="150000"/>
              </a:lnSpc>
            </a:pPr>
            <a:r>
              <a:rPr lang="en-GB" dirty="0"/>
              <a:t>When you save files to the cloud folder on your computer and you're connected to the Internet, they will be synced with the cloud server and updated on any other device you connect to the service.</a:t>
            </a:r>
          </a:p>
          <a:p>
            <a:pPr>
              <a:lnSpc>
                <a:spcPct val="150000"/>
              </a:lnSpc>
            </a:pPr>
            <a:r>
              <a:rPr lang="en-GB" dirty="0"/>
              <a:t>This way, you can still store your files locally for quick loading and saving but still have consistent versions across your different devices.</a:t>
            </a:r>
          </a:p>
          <a:p>
            <a:pPr>
              <a:lnSpc>
                <a:spcPct val="150000"/>
              </a:lnSpc>
            </a:pPr>
            <a:r>
              <a:rPr lang="en-GB" dirty="0"/>
              <a:t>It also means that all of your files are automatically backed up to a remote location should something happen to your local copy.</a:t>
            </a:r>
          </a:p>
        </p:txBody>
      </p:sp>
    </p:spTree>
    <p:extLst>
      <p:ext uri="{BB962C8B-B14F-4D97-AF65-F5344CB8AC3E}">
        <p14:creationId xmlns:p14="http://schemas.microsoft.com/office/powerpoint/2010/main" val="1434117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b="1" dirty="0"/>
              <a:t>Online/Offline Working</a:t>
            </a:r>
          </a:p>
        </p:txBody>
      </p:sp>
      <p:pic>
        <p:nvPicPr>
          <p:cNvPr id="9" name="Picture Placeholder 8">
            <a:extLst>
              <a:ext uri="{FF2B5EF4-FFF2-40B4-BE49-F238E27FC236}">
                <a16:creationId xmlns:a16="http://schemas.microsoft.com/office/drawing/2014/main" id="{CAC4ECAF-BB9D-6BDE-7127-54AA32CE4A4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Cloud services are primarily designed for online use, therefore certain features will be disabled if used offline.</a:t>
            </a:r>
          </a:p>
          <a:p>
            <a:pPr>
              <a:lnSpc>
                <a:spcPct val="150000"/>
              </a:lnSpc>
            </a:pPr>
            <a:r>
              <a:rPr lang="en-GB" dirty="0"/>
              <a:t>However, this doesn’t mean you can’t access the cloud, provided if the files are stored locally. Once you go back online, and if you’ve made any edits, the cloud will be updated.</a:t>
            </a:r>
          </a:p>
          <a:p>
            <a:pPr>
              <a:lnSpc>
                <a:spcPct val="150000"/>
              </a:lnSpc>
            </a:pPr>
            <a:r>
              <a:rPr lang="en-GB" dirty="0"/>
              <a:t>Both OneDrive and Google Drive have these features, but you need the files to be downloaded to your device. Otherwise, you won’t be able to view and edit them while offline.</a:t>
            </a:r>
          </a:p>
          <a:p>
            <a:pPr>
              <a:lnSpc>
                <a:spcPct val="150000"/>
              </a:lnSpc>
            </a:pPr>
            <a:r>
              <a:rPr lang="en-GB" dirty="0"/>
              <a:t>This is obviously very closely related to the device synchronisation we mentioned previously.</a:t>
            </a:r>
          </a:p>
          <a:p>
            <a:pPr>
              <a:lnSpc>
                <a:spcPct val="150000"/>
              </a:lnSpc>
            </a:pPr>
            <a:r>
              <a:rPr lang="en-GB" dirty="0"/>
              <a:t>Some online software applications, like Google Docs, also provide offline modes. This way, you can continue to use your software should you lose your internet connection.</a:t>
            </a:r>
          </a:p>
        </p:txBody>
      </p:sp>
    </p:spTree>
    <p:extLst>
      <p:ext uri="{BB962C8B-B14F-4D97-AF65-F5344CB8AC3E}">
        <p14:creationId xmlns:p14="http://schemas.microsoft.com/office/powerpoint/2010/main" val="2707167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Notifications</a:t>
            </a:r>
          </a:p>
        </p:txBody>
      </p:sp>
      <p:pic>
        <p:nvPicPr>
          <p:cNvPr id="9" name="Picture Placeholder 8">
            <a:extLst>
              <a:ext uri="{FF2B5EF4-FFF2-40B4-BE49-F238E27FC236}">
                <a16:creationId xmlns:a16="http://schemas.microsoft.com/office/drawing/2014/main" id="{A14A1F87-4B23-E789-363F-16608448035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Installing the cloud services app on your computer often creates an icon in your system tray that provides notifications when certain events occur.</a:t>
            </a:r>
          </a:p>
          <a:p>
            <a:pPr>
              <a:lnSpc>
                <a:spcPct val="150000"/>
              </a:lnSpc>
            </a:pPr>
            <a:r>
              <a:rPr lang="en-GB" dirty="0"/>
              <a:t>For example, it might let you know whether all local files have been successfully synced with the cloud or if upload/download is currently taking place.</a:t>
            </a:r>
          </a:p>
          <a:p>
            <a:pPr>
              <a:lnSpc>
                <a:spcPct val="150000"/>
              </a:lnSpc>
            </a:pPr>
            <a:r>
              <a:rPr lang="en-GB" dirty="0"/>
              <a:t>It can also inform you of issues where syncing has failed and identify upcoming events on your calendar.</a:t>
            </a:r>
          </a:p>
          <a:p>
            <a:pPr>
              <a:lnSpc>
                <a:spcPct val="150000"/>
              </a:lnSpc>
            </a:pPr>
            <a:r>
              <a:rPr lang="en-GB" dirty="0"/>
              <a:t>We can see this often when using Windows 10, which will display notifications from your connected email &amp; cloud storage accounts.</a:t>
            </a:r>
          </a:p>
        </p:txBody>
      </p:sp>
    </p:spTree>
    <p:extLst>
      <p:ext uri="{BB962C8B-B14F-4D97-AF65-F5344CB8AC3E}">
        <p14:creationId xmlns:p14="http://schemas.microsoft.com/office/powerpoint/2010/main" val="3722852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Notifications</a:t>
            </a:r>
          </a:p>
        </p:txBody>
      </p:sp>
      <p:pic>
        <p:nvPicPr>
          <p:cNvPr id="7" name="Picture Placeholder 6">
            <a:extLst>
              <a:ext uri="{FF2B5EF4-FFF2-40B4-BE49-F238E27FC236}">
                <a16:creationId xmlns:a16="http://schemas.microsoft.com/office/drawing/2014/main" id="{CF6DC08A-A6C2-A843-707D-FC024F0E1DF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We can see an example of the Microsoft OneDrive notifications tray below.</a:t>
            </a:r>
          </a:p>
          <a:p>
            <a:pPr>
              <a:lnSpc>
                <a:spcPct val="150000"/>
              </a:lnSpc>
            </a:pPr>
            <a:endParaRPr lang="en-GB" dirty="0"/>
          </a:p>
          <a:p>
            <a:pPr>
              <a:lnSpc>
                <a:spcPct val="150000"/>
              </a:lnSpc>
            </a:pPr>
            <a:endParaRPr lang="en-GB" dirty="0"/>
          </a:p>
          <a:p>
            <a:pPr>
              <a:lnSpc>
                <a:spcPct val="150000"/>
              </a:lnSpc>
            </a:pPr>
            <a:endParaRPr lang="en-GB" dirty="0"/>
          </a:p>
          <a:p>
            <a:pPr>
              <a:lnSpc>
                <a:spcPct val="150000"/>
              </a:lnSpc>
            </a:pPr>
            <a:br>
              <a:rPr lang="en-GB" dirty="0"/>
            </a:br>
            <a:endParaRPr lang="en-GB" dirty="0"/>
          </a:p>
          <a:p>
            <a:pPr>
              <a:lnSpc>
                <a:spcPct val="150000"/>
              </a:lnSpc>
            </a:pPr>
            <a:endParaRPr lang="en-GB" dirty="0"/>
          </a:p>
          <a:p>
            <a:pPr>
              <a:lnSpc>
                <a:spcPct val="150000"/>
              </a:lnSpc>
            </a:pPr>
            <a:endParaRPr lang="en-GB" dirty="0"/>
          </a:p>
          <a:p>
            <a:pPr>
              <a:lnSpc>
                <a:spcPct val="150000"/>
              </a:lnSpc>
            </a:pPr>
            <a:endParaRPr lang="en-GB" dirty="0"/>
          </a:p>
          <a:p>
            <a:pPr algn="ctr">
              <a:lnSpc>
                <a:spcPct val="150000"/>
              </a:lnSpc>
            </a:pPr>
            <a:r>
              <a:rPr lang="en-GB" sz="1200" dirty="0"/>
              <a:t>Figure 2 – The Microsoft One Drive System Tray Notification.</a:t>
            </a:r>
          </a:p>
        </p:txBody>
      </p:sp>
      <p:pic>
        <p:nvPicPr>
          <p:cNvPr id="2" name="Picture 1">
            <a:extLst>
              <a:ext uri="{FF2B5EF4-FFF2-40B4-BE49-F238E27FC236}">
                <a16:creationId xmlns:a16="http://schemas.microsoft.com/office/drawing/2014/main" id="{5C0618BD-ED0B-D6AE-FC7F-56FC65B94A16}"/>
              </a:ext>
            </a:extLst>
          </p:cNvPr>
          <p:cNvPicPr>
            <a:picLocks noChangeAspect="1"/>
          </p:cNvPicPr>
          <p:nvPr/>
        </p:nvPicPr>
        <p:blipFill>
          <a:blip r:embed="rId3"/>
          <a:stretch>
            <a:fillRect/>
          </a:stretch>
        </p:blipFill>
        <p:spPr>
          <a:xfrm>
            <a:off x="1741826" y="2136146"/>
            <a:ext cx="3145732" cy="3564000"/>
          </a:xfrm>
          <a:prstGeom prst="rect">
            <a:avLst/>
          </a:prstGeom>
        </p:spPr>
      </p:pic>
    </p:spTree>
    <p:extLst>
      <p:ext uri="{BB962C8B-B14F-4D97-AF65-F5344CB8AC3E}">
        <p14:creationId xmlns:p14="http://schemas.microsoft.com/office/powerpoint/2010/main" val="2255041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Lesson Summary</a:t>
            </a:r>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A cloud service provider operates data centres with cloud servers.</a:t>
            </a:r>
          </a:p>
          <a:p>
            <a:pPr>
              <a:lnSpc>
                <a:spcPct val="150000"/>
              </a:lnSpc>
            </a:pPr>
            <a:r>
              <a:rPr lang="en-GB" dirty="0"/>
              <a:t>Key factors to consider when choosing a cloud service provider include the number and complexity of features, paid vs. free options, interface design, and supported devices.</a:t>
            </a:r>
          </a:p>
          <a:p>
            <a:pPr>
              <a:lnSpc>
                <a:spcPct val="150000"/>
              </a:lnSpc>
            </a:pPr>
            <a:r>
              <a:rPr lang="en-GB" dirty="0"/>
              <a:t>It is more efficient and advantageous to use both cloud and traditional systems together.</a:t>
            </a:r>
          </a:p>
          <a:p>
            <a:pPr>
              <a:lnSpc>
                <a:spcPct val="150000"/>
              </a:lnSpc>
            </a:pPr>
            <a:r>
              <a:rPr lang="en-GB" dirty="0"/>
              <a:t> Key features that facilitate this integration include device synchronization, online/offline working capabilities, and notifications.</a:t>
            </a:r>
          </a:p>
        </p:txBody>
      </p:sp>
    </p:spTree>
    <p:extLst>
      <p:ext uri="{BB962C8B-B14F-4D97-AF65-F5344CB8AC3E}">
        <p14:creationId xmlns:p14="http://schemas.microsoft.com/office/powerpoint/2010/main" val="1501808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AD124C8-459A-C39C-7A2D-33ECFB45E6EA}"/>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20451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4395731"/>
          </a:xfrm>
        </p:spPr>
        <p:txBody>
          <a:bodyPr>
            <a:noAutofit/>
          </a:bodyPr>
          <a:lstStyle/>
          <a:p>
            <a:pPr>
              <a:lnSpc>
                <a:spcPct val="150000"/>
              </a:lnSpc>
            </a:pPr>
            <a:r>
              <a:rPr lang="en-GB" dirty="0"/>
              <a:t>Choosing a cloud service isn’t always a simple task, as there are many similar services out there. However, each service usually has unique characteristics that help you to make this decision.</a:t>
            </a:r>
          </a:p>
          <a:p>
            <a:pPr>
              <a:lnSpc>
                <a:spcPct val="150000"/>
              </a:lnSpc>
            </a:pPr>
            <a:r>
              <a:rPr lang="en-GB" dirty="0"/>
              <a:t>Choosing a cloud service doesn’t mean we have to completely forget our traditional computing technologies, though. In fact, they can often work in tandem very effectively.</a:t>
            </a:r>
          </a:p>
          <a:p>
            <a:pPr>
              <a:lnSpc>
                <a:spcPct val="150000"/>
              </a:lnSpc>
            </a:pPr>
            <a:r>
              <a:rPr lang="en-GB" dirty="0"/>
              <a:t>In this lesson, we’ll learn about:</a:t>
            </a:r>
          </a:p>
          <a:p>
            <a:pPr marL="227013" indent="-227013">
              <a:lnSpc>
                <a:spcPct val="150000"/>
              </a:lnSpc>
              <a:spcAft>
                <a:spcPts val="600"/>
              </a:spcAft>
              <a:buFont typeface="+mj-lt"/>
              <a:buAutoNum type="arabicPeriod"/>
            </a:pPr>
            <a:r>
              <a:rPr lang="en-GB" dirty="0"/>
              <a:t>How the selection of platforms &amp; services impact on the use of cloud technologies</a:t>
            </a:r>
          </a:p>
          <a:p>
            <a:pPr marL="227013" indent="-227013">
              <a:lnSpc>
                <a:spcPct val="150000"/>
              </a:lnSpc>
              <a:spcAft>
                <a:spcPts val="600"/>
              </a:spcAft>
              <a:buFont typeface="+mj-lt"/>
              <a:buAutoNum type="arabicPeriod"/>
            </a:pPr>
            <a:r>
              <a:rPr lang="en-GB" dirty="0"/>
              <a:t>How cloud and ‘traditional’ systems are used together</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Features &amp; Uses of Cloud Storage</a:t>
            </a:r>
          </a:p>
        </p:txBody>
      </p:sp>
      <p:pic>
        <p:nvPicPr>
          <p:cNvPr id="7" name="Picture Placeholder 6">
            <a:extLst>
              <a:ext uri="{FF2B5EF4-FFF2-40B4-BE49-F238E27FC236}">
                <a16:creationId xmlns:a16="http://schemas.microsoft.com/office/drawing/2014/main" id="{BC9DE9C4-777C-8158-C7D5-32237DCA0AD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A cloud service provider is a business that runs one or more data centres filled with cloud servers and provides access to these, usually in return for a fee.</a:t>
            </a:r>
          </a:p>
          <a:p>
            <a:pPr>
              <a:lnSpc>
                <a:spcPct val="150000"/>
              </a:lnSpc>
            </a:pPr>
            <a:r>
              <a:rPr lang="en-GB" dirty="0"/>
              <a:t>There are many cloud service providers offering various unique characteristics to suit different needs.</a:t>
            </a:r>
          </a:p>
          <a:p>
            <a:pPr>
              <a:lnSpc>
                <a:spcPct val="150000"/>
              </a:lnSpc>
            </a:pPr>
            <a:r>
              <a:rPr lang="en-GB" dirty="0"/>
              <a:t>Some of the key factors to consider include:</a:t>
            </a:r>
          </a:p>
          <a:p>
            <a:pPr marL="285750" indent="-285750">
              <a:lnSpc>
                <a:spcPct val="150000"/>
              </a:lnSpc>
              <a:buFont typeface="Arial" panose="020B0604020202020204" pitchFamily="34" charset="0"/>
              <a:buChar char="•"/>
            </a:pPr>
            <a:r>
              <a:rPr lang="en-GB" dirty="0"/>
              <a:t>Number &amp; complexity of features</a:t>
            </a:r>
          </a:p>
          <a:p>
            <a:pPr marL="285750" indent="-285750">
              <a:lnSpc>
                <a:spcPct val="150000"/>
              </a:lnSpc>
              <a:buFont typeface="Arial" panose="020B0604020202020204" pitchFamily="34" charset="0"/>
              <a:buChar char="•"/>
            </a:pPr>
            <a:r>
              <a:rPr lang="en-GB" dirty="0"/>
              <a:t>Paid vs free</a:t>
            </a:r>
          </a:p>
          <a:p>
            <a:pPr marL="285750" indent="-285750">
              <a:lnSpc>
                <a:spcPct val="150000"/>
              </a:lnSpc>
              <a:buFont typeface="Arial" panose="020B0604020202020204" pitchFamily="34" charset="0"/>
              <a:buChar char="•"/>
            </a:pPr>
            <a:r>
              <a:rPr lang="en-GB" dirty="0"/>
              <a:t>Interface design</a:t>
            </a:r>
          </a:p>
          <a:p>
            <a:pPr marL="285750" indent="-285750">
              <a:lnSpc>
                <a:spcPct val="150000"/>
              </a:lnSpc>
              <a:buFont typeface="Arial" panose="020B0604020202020204" pitchFamily="34" charset="0"/>
              <a:buChar char="•"/>
            </a:pPr>
            <a:r>
              <a:rPr lang="en-GB" dirty="0"/>
              <a:t>Available devices</a:t>
            </a:r>
          </a:p>
          <a:p>
            <a:pPr>
              <a:lnSpc>
                <a:spcPct val="150000"/>
              </a:lnSpc>
            </a:pPr>
            <a:r>
              <a:rPr lang="en-GB" dirty="0"/>
              <a:t>Let’s look at each of these factors in more detail.</a:t>
            </a:r>
          </a:p>
        </p:txBody>
      </p:sp>
    </p:spTree>
    <p:extLst>
      <p:ext uri="{BB962C8B-B14F-4D97-AF65-F5344CB8AC3E}">
        <p14:creationId xmlns:p14="http://schemas.microsoft.com/office/powerpoint/2010/main" val="71321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Number &amp; Complexity of Features</a:t>
            </a:r>
          </a:p>
        </p:txBody>
      </p:sp>
      <p:pic>
        <p:nvPicPr>
          <p:cNvPr id="5" name="Picture Placeholder 4">
            <a:extLst>
              <a:ext uri="{FF2B5EF4-FFF2-40B4-BE49-F238E27FC236}">
                <a16:creationId xmlns:a16="http://schemas.microsoft.com/office/drawing/2014/main" id="{C144CE65-7276-9F7F-DDE6-2B1A648AD3E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Depending on the cloud service you select, it will offer different features—some may be more complex or simple than others.</a:t>
            </a:r>
          </a:p>
          <a:p>
            <a:pPr>
              <a:lnSpc>
                <a:spcPct val="150000"/>
              </a:lnSpc>
            </a:pPr>
            <a:r>
              <a:rPr lang="en-GB" dirty="0"/>
              <a:t>For example, if you choose between Google Docs and Microsoft Office Online, you will see some differences in the features.</a:t>
            </a:r>
          </a:p>
          <a:p>
            <a:pPr>
              <a:lnSpc>
                <a:spcPct val="150000"/>
              </a:lnSpc>
            </a:pPr>
            <a:r>
              <a:rPr lang="en-GB" dirty="0"/>
              <a:t>Office Online has great features for interacting with your local versions of the software, while Google Docs allows you to install add-ons that provide all kinds of extra features that allow you to customise the software to your needs.</a:t>
            </a:r>
          </a:p>
          <a:p>
            <a:pPr>
              <a:lnSpc>
                <a:spcPct val="150000"/>
              </a:lnSpc>
            </a:pPr>
            <a:r>
              <a:rPr lang="en-GB" dirty="0"/>
              <a:t>It isn’t just about choosing the service with the most features, though. You want to choose a service that offers the features you need without having excessive features that you won’t use and might make it confusing to use.</a:t>
            </a:r>
          </a:p>
        </p:txBody>
      </p:sp>
    </p:spTree>
    <p:extLst>
      <p:ext uri="{BB962C8B-B14F-4D97-AF65-F5344CB8AC3E}">
        <p14:creationId xmlns:p14="http://schemas.microsoft.com/office/powerpoint/2010/main" val="1216422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Paid vs Free</a:t>
            </a:r>
          </a:p>
        </p:txBody>
      </p:sp>
      <p:pic>
        <p:nvPicPr>
          <p:cNvPr id="9" name="Picture Placeholder 8">
            <a:extLst>
              <a:ext uri="{FF2B5EF4-FFF2-40B4-BE49-F238E27FC236}">
                <a16:creationId xmlns:a16="http://schemas.microsoft.com/office/drawing/2014/main" id="{F793142A-E1EC-25BD-9F8B-C35D5342A2E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Free cloud services will offer a starting amount of storage or software access, meaning you will have to pay for more.</a:t>
            </a:r>
          </a:p>
          <a:p>
            <a:pPr>
              <a:lnSpc>
                <a:spcPct val="150000"/>
              </a:lnSpc>
            </a:pPr>
            <a:r>
              <a:rPr lang="en-GB" dirty="0"/>
              <a:t>Although the quality of the service cannot be guaranteed, this doesn’t mean all free services are bad.</a:t>
            </a:r>
          </a:p>
          <a:p>
            <a:pPr>
              <a:lnSpc>
                <a:spcPct val="150000"/>
              </a:lnSpc>
            </a:pPr>
            <a:r>
              <a:rPr lang="en-GB" dirty="0"/>
              <a:t>For example, reputable providers, like Google, will offer fantastic features at no initial cost. Though, you can then pay to extend your access, such as gaining a further storage allowance.</a:t>
            </a:r>
          </a:p>
          <a:p>
            <a:pPr>
              <a:lnSpc>
                <a:spcPct val="150000"/>
              </a:lnSpc>
            </a:pPr>
            <a:r>
              <a:rPr lang="en-GB" dirty="0"/>
              <a:t>Businesses are usually required to use a paid cloud service, which charges on a per-user basis.</a:t>
            </a:r>
          </a:p>
          <a:p>
            <a:pPr>
              <a:lnSpc>
                <a:spcPct val="150000"/>
              </a:lnSpc>
            </a:pPr>
            <a:r>
              <a:rPr lang="en-GB" dirty="0"/>
              <a:t>This service usually gives you more storage right away and offers increased features compared to free services. It’s tailor-made for business use, providing additional features and better customer support.</a:t>
            </a:r>
          </a:p>
        </p:txBody>
      </p:sp>
    </p:spTree>
    <p:extLst>
      <p:ext uri="{BB962C8B-B14F-4D97-AF65-F5344CB8AC3E}">
        <p14:creationId xmlns:p14="http://schemas.microsoft.com/office/powerpoint/2010/main" val="1368038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Paid vs Free</a:t>
            </a:r>
          </a:p>
        </p:txBody>
      </p:sp>
      <p:pic>
        <p:nvPicPr>
          <p:cNvPr id="5" name="Picture Placeholder 4">
            <a:extLst>
              <a:ext uri="{FF2B5EF4-FFF2-40B4-BE49-F238E27FC236}">
                <a16:creationId xmlns:a16="http://schemas.microsoft.com/office/drawing/2014/main" id="{1EA8BEB9-2889-6955-B3E3-6EF62EBF2D3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A comparison of the free and paid features for the Google One cloud service can be seen below:</a:t>
            </a:r>
          </a:p>
          <a:p>
            <a:pPr>
              <a:lnSpc>
                <a:spcPct val="150000"/>
              </a:lnSpc>
            </a:pPr>
            <a:endParaRPr lang="en-GB" dirty="0"/>
          </a:p>
          <a:p>
            <a:pPr>
              <a:lnSpc>
                <a:spcPct val="150000"/>
              </a:lnSpc>
            </a:pPr>
            <a:endParaRPr lang="en-GB" dirty="0"/>
          </a:p>
          <a:p>
            <a:pPr>
              <a:lnSpc>
                <a:spcPct val="150000"/>
              </a:lnSpc>
            </a:pPr>
            <a:endParaRPr lang="en-GB" dirty="0"/>
          </a:p>
          <a:p>
            <a:pPr>
              <a:lnSpc>
                <a:spcPct val="150000"/>
              </a:lnSpc>
            </a:pPr>
            <a:endParaRPr lang="en-GB" dirty="0"/>
          </a:p>
          <a:p>
            <a:pPr>
              <a:lnSpc>
                <a:spcPct val="150000"/>
              </a:lnSpc>
            </a:pPr>
            <a:endParaRPr lang="en-GB" dirty="0"/>
          </a:p>
          <a:p>
            <a:pPr>
              <a:lnSpc>
                <a:spcPct val="150000"/>
              </a:lnSpc>
            </a:pPr>
            <a:endParaRPr lang="en-GB" dirty="0"/>
          </a:p>
          <a:p>
            <a:pPr algn="ctr">
              <a:lnSpc>
                <a:spcPct val="150000"/>
              </a:lnSpc>
            </a:pPr>
            <a:r>
              <a:rPr lang="en-GB" sz="1200" dirty="0"/>
              <a:t>Figure 1 – The four pricing levels of Google One.</a:t>
            </a:r>
          </a:p>
        </p:txBody>
      </p:sp>
      <p:pic>
        <p:nvPicPr>
          <p:cNvPr id="7" name="Picture 6">
            <a:extLst>
              <a:ext uri="{FF2B5EF4-FFF2-40B4-BE49-F238E27FC236}">
                <a16:creationId xmlns:a16="http://schemas.microsoft.com/office/drawing/2014/main" id="{1183E41A-C923-1E81-9A14-BF7D2329DFCC}"/>
              </a:ext>
            </a:extLst>
          </p:cNvPr>
          <p:cNvPicPr>
            <a:picLocks noChangeAspect="1"/>
          </p:cNvPicPr>
          <p:nvPr/>
        </p:nvPicPr>
        <p:blipFill>
          <a:blip r:embed="rId3"/>
          <a:stretch>
            <a:fillRect/>
          </a:stretch>
        </p:blipFill>
        <p:spPr>
          <a:xfrm>
            <a:off x="454066" y="2094365"/>
            <a:ext cx="5544000" cy="2892247"/>
          </a:xfrm>
          <a:prstGeom prst="rect">
            <a:avLst/>
          </a:prstGeom>
        </p:spPr>
      </p:pic>
    </p:spTree>
    <p:extLst>
      <p:ext uri="{BB962C8B-B14F-4D97-AF65-F5344CB8AC3E}">
        <p14:creationId xmlns:p14="http://schemas.microsoft.com/office/powerpoint/2010/main" val="701123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Interface Design</a:t>
            </a:r>
          </a:p>
        </p:txBody>
      </p:sp>
      <p:pic>
        <p:nvPicPr>
          <p:cNvPr id="10" name="Picture Placeholder 9">
            <a:extLst>
              <a:ext uri="{FF2B5EF4-FFF2-40B4-BE49-F238E27FC236}">
                <a16:creationId xmlns:a16="http://schemas.microsoft.com/office/drawing/2014/main" id="{3FD7ED75-119E-1440-F386-501518028F2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81" b="81"/>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dirty="0"/>
              <a:t>The interface design of the cloud service being used is particularly important as it affects its ease of use.</a:t>
            </a:r>
          </a:p>
          <a:p>
            <a:pPr>
              <a:lnSpc>
                <a:spcPct val="150000"/>
              </a:lnSpc>
            </a:pPr>
            <a:r>
              <a:rPr lang="en-GB" dirty="0"/>
              <a:t>If somebody has trouble navigating the interface, they may move to a different service. This is particularly true if the users are not very IT literate.</a:t>
            </a:r>
          </a:p>
          <a:p>
            <a:pPr>
              <a:lnSpc>
                <a:spcPct val="150000"/>
              </a:lnSpc>
            </a:pPr>
            <a:r>
              <a:rPr lang="en-GB" dirty="0"/>
              <a:t>Therefore, when choosing a cloud service, you would need to consider some of the following user interface design features:</a:t>
            </a:r>
          </a:p>
          <a:p>
            <a:pPr marL="285750" indent="-285750">
              <a:lnSpc>
                <a:spcPct val="150000"/>
              </a:lnSpc>
              <a:buFont typeface="Arial" panose="020B0604020202020204" pitchFamily="34" charset="0"/>
              <a:buChar char="•"/>
            </a:pPr>
            <a:r>
              <a:rPr lang="en-GB" dirty="0"/>
              <a:t>Layout</a:t>
            </a:r>
          </a:p>
          <a:p>
            <a:pPr marL="285750" indent="-285750">
              <a:lnSpc>
                <a:spcPct val="150000"/>
              </a:lnSpc>
              <a:buFont typeface="Arial" panose="020B0604020202020204" pitchFamily="34" charset="0"/>
              <a:buChar char="•"/>
            </a:pPr>
            <a:r>
              <a:rPr lang="en-GB" dirty="0"/>
              <a:t>Accessibility</a:t>
            </a:r>
          </a:p>
          <a:p>
            <a:pPr marL="285750" indent="-285750">
              <a:lnSpc>
                <a:spcPct val="150000"/>
              </a:lnSpc>
              <a:buFont typeface="Arial" panose="020B0604020202020204" pitchFamily="34" charset="0"/>
              <a:buChar char="•"/>
            </a:pPr>
            <a:r>
              <a:rPr lang="en-GB" dirty="0"/>
              <a:t>Mobile vs desktop</a:t>
            </a:r>
          </a:p>
          <a:p>
            <a:pPr>
              <a:lnSpc>
                <a:spcPct val="150000"/>
              </a:lnSpc>
            </a:pPr>
            <a:r>
              <a:rPr lang="en-GB" dirty="0"/>
              <a:t>Let’s look at each of these in more detail.</a:t>
            </a:r>
          </a:p>
        </p:txBody>
      </p:sp>
    </p:spTree>
    <p:extLst>
      <p:ext uri="{BB962C8B-B14F-4D97-AF65-F5344CB8AC3E}">
        <p14:creationId xmlns:p14="http://schemas.microsoft.com/office/powerpoint/2010/main" val="529052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Interface Design</a:t>
            </a:r>
          </a:p>
        </p:txBody>
      </p:sp>
      <p:pic>
        <p:nvPicPr>
          <p:cNvPr id="5" name="Picture Placeholder 4">
            <a:extLst>
              <a:ext uri="{FF2B5EF4-FFF2-40B4-BE49-F238E27FC236}">
                <a16:creationId xmlns:a16="http://schemas.microsoft.com/office/drawing/2014/main" id="{ECEC6682-B0E2-7A9F-7BD8-C2AD266AE44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81" b="81"/>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b="1" dirty="0"/>
              <a:t>Layout</a:t>
            </a:r>
          </a:p>
          <a:p>
            <a:pPr>
              <a:lnSpc>
                <a:spcPct val="150000"/>
              </a:lnSpc>
            </a:pPr>
            <a:r>
              <a:rPr lang="en-GB" dirty="0"/>
              <a:t>The user interface should be simple and intuitive. Users should be able to use it without extensive training and support.</a:t>
            </a:r>
          </a:p>
          <a:p>
            <a:pPr>
              <a:lnSpc>
                <a:spcPct val="150000"/>
              </a:lnSpc>
            </a:pPr>
            <a:r>
              <a:rPr lang="en-GB" dirty="0"/>
              <a:t>It's helpful if the interface is similar to one you are experienced in using. For example, Microsoft Office web apps are almost identical to the Office software on your computer and so would be easier to use than Google Docs.</a:t>
            </a:r>
          </a:p>
          <a:p>
            <a:pPr>
              <a:lnSpc>
                <a:spcPct val="150000"/>
              </a:lnSpc>
            </a:pPr>
            <a:r>
              <a:rPr lang="en-GB" b="1" dirty="0"/>
              <a:t>Accessibility</a:t>
            </a:r>
          </a:p>
          <a:p>
            <a:pPr>
              <a:lnSpc>
                <a:spcPct val="150000"/>
              </a:lnSpc>
            </a:pPr>
            <a:r>
              <a:rPr lang="en-GB" dirty="0"/>
              <a:t>Ensuring cloud service accessibility for individuals with visual impairment is a key consideration for businesses.</a:t>
            </a:r>
          </a:p>
          <a:p>
            <a:pPr>
              <a:lnSpc>
                <a:spcPct val="150000"/>
              </a:lnSpc>
            </a:pPr>
            <a:r>
              <a:rPr lang="en-GB" dirty="0"/>
              <a:t>This includes ensuring the interface can be adapted, such as by changing colours and font sizes and is compatible with screen reading software and other accessibility technologies.</a:t>
            </a:r>
          </a:p>
        </p:txBody>
      </p:sp>
    </p:spTree>
    <p:extLst>
      <p:ext uri="{BB962C8B-B14F-4D97-AF65-F5344CB8AC3E}">
        <p14:creationId xmlns:p14="http://schemas.microsoft.com/office/powerpoint/2010/main" val="1200724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Interface Design</a:t>
            </a:r>
          </a:p>
        </p:txBody>
      </p:sp>
      <p:pic>
        <p:nvPicPr>
          <p:cNvPr id="5" name="Picture Placeholder 4">
            <a:extLst>
              <a:ext uri="{FF2B5EF4-FFF2-40B4-BE49-F238E27FC236}">
                <a16:creationId xmlns:a16="http://schemas.microsoft.com/office/drawing/2014/main" id="{427CB688-0EE1-6783-AC06-667EA2A59FF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81" b="81"/>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732362" cy="5157997"/>
          </a:xfrm>
        </p:spPr>
        <p:txBody>
          <a:bodyPr>
            <a:noAutofit/>
          </a:bodyPr>
          <a:lstStyle/>
          <a:p>
            <a:pPr>
              <a:lnSpc>
                <a:spcPct val="150000"/>
              </a:lnSpc>
            </a:pPr>
            <a:r>
              <a:rPr lang="en-GB" b="1" dirty="0"/>
              <a:t>Mobile vs Desktop</a:t>
            </a:r>
          </a:p>
          <a:p>
            <a:pPr>
              <a:lnSpc>
                <a:spcPct val="150000"/>
              </a:lnSpc>
            </a:pPr>
            <a:r>
              <a:rPr lang="en-GB" dirty="0"/>
              <a:t>Most cloud services are accessed via a web browser, which means they will be available to both desktop &amp; mobile users. But does the interface adapt to be usable on a smaller mobile screen?</a:t>
            </a:r>
          </a:p>
          <a:p>
            <a:pPr>
              <a:lnSpc>
                <a:spcPct val="150000"/>
              </a:lnSpc>
            </a:pPr>
            <a:r>
              <a:rPr lang="en-GB" dirty="0"/>
              <a:t>Often, on mobile devices, we’ll make use of a mobile app instead, but some may not have a mobile app, which will make the cloud service less useful to mobile users.</a:t>
            </a:r>
          </a:p>
        </p:txBody>
      </p:sp>
    </p:spTree>
    <p:extLst>
      <p:ext uri="{BB962C8B-B14F-4D97-AF65-F5344CB8AC3E}">
        <p14:creationId xmlns:p14="http://schemas.microsoft.com/office/powerpoint/2010/main" val="348227983"/>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943</TotalTime>
  <Words>1582</Words>
  <Application>Microsoft Office PowerPoint</Application>
  <PresentationFormat>Widescreen</PresentationFormat>
  <Paragraphs>107</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Manrope</vt:lpstr>
      <vt:lpstr>Aptos Display</vt:lpstr>
      <vt:lpstr>Arial</vt:lpstr>
      <vt:lpstr>NewNinjaTheme</vt:lpstr>
      <vt:lpstr>Selection of Cloud Technologies</vt:lpstr>
      <vt:lpstr>Introduction</vt:lpstr>
      <vt:lpstr>Features &amp; Uses of Cloud Storage</vt:lpstr>
      <vt:lpstr>Number &amp; Complexity of Features</vt:lpstr>
      <vt:lpstr>Paid vs Free</vt:lpstr>
      <vt:lpstr>Paid vs Free</vt:lpstr>
      <vt:lpstr>Interface Design</vt:lpstr>
      <vt:lpstr>Interface Design</vt:lpstr>
      <vt:lpstr>Interface Design</vt:lpstr>
      <vt:lpstr>Available Devices</vt:lpstr>
      <vt:lpstr>Using Cloud &amp; Traditional Systems Together</vt:lpstr>
      <vt:lpstr>Device Synchronisation</vt:lpstr>
      <vt:lpstr>Online/Offline Working</vt:lpstr>
      <vt:lpstr>Notifications</vt:lpstr>
      <vt:lpstr>Notifications</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21</cp:revision>
  <dcterms:created xsi:type="dcterms:W3CDTF">2024-03-21T12:39:40Z</dcterms:created>
  <dcterms:modified xsi:type="dcterms:W3CDTF">2024-08-02T19:33:11Z</dcterms:modified>
  <cp:category/>
</cp:coreProperties>
</file>