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handoutMasterIdLst>
    <p:handoutMasterId r:id="rId16"/>
  </p:handoutMasterIdLst>
  <p:sldIdLst>
    <p:sldId id="325" r:id="rId2"/>
    <p:sldId id="296" r:id="rId3"/>
    <p:sldId id="297" r:id="rId4"/>
    <p:sldId id="317" r:id="rId5"/>
    <p:sldId id="318" r:id="rId6"/>
    <p:sldId id="319" r:id="rId7"/>
    <p:sldId id="321" r:id="rId8"/>
    <p:sldId id="309" r:id="rId9"/>
    <p:sldId id="298" r:id="rId10"/>
    <p:sldId id="322" r:id="rId11"/>
    <p:sldId id="323" r:id="rId12"/>
    <p:sldId id="324" r:id="rId13"/>
    <p:sldId id="308" r:id="rId14"/>
    <p:sldId id="326" r:id="rId15"/>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C22E87-8FFE-4FE0-814D-41276858A61F}" v="3" dt="2024-08-02T19:32:58.2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6" autoAdjust="0"/>
    <p:restoredTop sz="94660"/>
  </p:normalViewPr>
  <p:slideViewPr>
    <p:cSldViewPr snapToGrid="0">
      <p:cViewPr varScale="1">
        <p:scale>
          <a:sx n="155" d="100"/>
          <a:sy n="155" d="100"/>
        </p:scale>
        <p:origin x="474"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643B003-04B2-4841-815D-BDDAE7590B92}"/>
    <pc:docChg chg="undo custSel addSld delSld modSld">
      <pc:chgData name="Daniel Richardson" userId="b12f1a219faba2ab" providerId="LiveId" clId="{D643B003-04B2-4841-815D-BDDAE7590B92}" dt="2024-06-16T09:55:24.811" v="905" actId="20577"/>
      <pc:docMkLst>
        <pc:docMk/>
      </pc:docMkLst>
      <pc:sldChg chg="modSp mod">
        <pc:chgData name="Daniel Richardson" userId="b12f1a219faba2ab" providerId="LiveId" clId="{D643B003-04B2-4841-815D-BDDAE7590B92}" dt="2024-06-16T09:41:18.550" v="46" actId="948"/>
        <pc:sldMkLst>
          <pc:docMk/>
          <pc:sldMk cId="3570983858" sldId="296"/>
        </pc:sldMkLst>
        <pc:spChg chg="mod">
          <ac:chgData name="Daniel Richardson" userId="b12f1a219faba2ab" providerId="LiveId" clId="{D643B003-04B2-4841-815D-BDDAE7590B92}" dt="2024-06-16T09:41:18.550" v="46" actId="948"/>
          <ac:spMkLst>
            <pc:docMk/>
            <pc:sldMk cId="3570983858" sldId="296"/>
            <ac:spMk id="3" creationId="{D97C3025-9482-0753-3832-728ED6C83232}"/>
          </ac:spMkLst>
        </pc:spChg>
      </pc:sldChg>
      <pc:sldChg chg="addSp modSp mod">
        <pc:chgData name="Daniel Richardson" userId="b12f1a219faba2ab" providerId="LiveId" clId="{D643B003-04B2-4841-815D-BDDAE7590B92}" dt="2024-06-16T09:42:56.794" v="276" actId="20577"/>
        <pc:sldMkLst>
          <pc:docMk/>
          <pc:sldMk cId="713214466" sldId="297"/>
        </pc:sldMkLst>
        <pc:spChg chg="mod">
          <ac:chgData name="Daniel Richardson" userId="b12f1a219faba2ab" providerId="LiveId" clId="{D643B003-04B2-4841-815D-BDDAE7590B92}" dt="2024-06-16T09:42:56.794" v="276" actId="20577"/>
          <ac:spMkLst>
            <pc:docMk/>
            <pc:sldMk cId="713214466" sldId="297"/>
            <ac:spMk id="3" creationId="{D97C3025-9482-0753-3832-728ED6C83232}"/>
          </ac:spMkLst>
        </pc:spChg>
        <pc:spChg chg="mod">
          <ac:chgData name="Daniel Richardson" userId="b12f1a219faba2ab" providerId="LiveId" clId="{D643B003-04B2-4841-815D-BDDAE7590B92}" dt="2024-06-16T09:41:26.779" v="47"/>
          <ac:spMkLst>
            <pc:docMk/>
            <pc:sldMk cId="713214466" sldId="297"/>
            <ac:spMk id="6" creationId="{FCDF00AB-9705-8A7C-C4BE-0CAF2033D468}"/>
          </ac:spMkLst>
        </pc:spChg>
        <pc:picChg chg="add">
          <ac:chgData name="Daniel Richardson" userId="b12f1a219faba2ab" providerId="LiveId" clId="{D643B003-04B2-4841-815D-BDDAE7590B92}" dt="2024-06-16T09:41:31.463" v="48"/>
          <ac:picMkLst>
            <pc:docMk/>
            <pc:sldMk cId="713214466" sldId="297"/>
            <ac:picMk id="2" creationId="{492141B3-1E35-6331-2AFF-3ECF713D16E0}"/>
          </ac:picMkLst>
        </pc:picChg>
        <pc:picChg chg="mod">
          <ac:chgData name="Daniel Richardson" userId="b12f1a219faba2ab" providerId="LiveId" clId="{D643B003-04B2-4841-815D-BDDAE7590B92}" dt="2024-06-16T09:41:34.171" v="49" actId="14826"/>
          <ac:picMkLst>
            <pc:docMk/>
            <pc:sldMk cId="713214466" sldId="297"/>
            <ac:picMk id="5" creationId="{7C57D1C3-3138-326F-6297-AFE540ACA24E}"/>
          </ac:picMkLst>
        </pc:picChg>
      </pc:sldChg>
      <pc:sldChg chg="modSp mod">
        <pc:chgData name="Daniel Richardson" userId="b12f1a219faba2ab" providerId="LiveId" clId="{D643B003-04B2-4841-815D-BDDAE7590B92}" dt="2024-06-16T09:50:46.086" v="691" actId="33524"/>
        <pc:sldMkLst>
          <pc:docMk/>
          <pc:sldMk cId="1434117666" sldId="298"/>
        </pc:sldMkLst>
        <pc:spChg chg="mod">
          <ac:chgData name="Daniel Richardson" userId="b12f1a219faba2ab" providerId="LiveId" clId="{D643B003-04B2-4841-815D-BDDAE7590B92}" dt="2024-06-16T09:50:46.086" v="691" actId="33524"/>
          <ac:spMkLst>
            <pc:docMk/>
            <pc:sldMk cId="1434117666" sldId="298"/>
            <ac:spMk id="3" creationId="{D97C3025-9482-0753-3832-728ED6C83232}"/>
          </ac:spMkLst>
        </pc:spChg>
        <pc:spChg chg="mod">
          <ac:chgData name="Daniel Richardson" userId="b12f1a219faba2ab" providerId="LiveId" clId="{D643B003-04B2-4841-815D-BDDAE7590B92}" dt="2024-06-16T09:50:16.060" v="682"/>
          <ac:spMkLst>
            <pc:docMk/>
            <pc:sldMk cId="1434117666" sldId="298"/>
            <ac:spMk id="6" creationId="{FCDF00AB-9705-8A7C-C4BE-0CAF2033D468}"/>
          </ac:spMkLst>
        </pc:spChg>
      </pc:sldChg>
      <pc:sldChg chg="del">
        <pc:chgData name="Daniel Richardson" userId="b12f1a219faba2ab" providerId="LiveId" clId="{D643B003-04B2-4841-815D-BDDAE7590B92}" dt="2024-06-16T09:50:08.943" v="681" actId="47"/>
        <pc:sldMkLst>
          <pc:docMk/>
          <pc:sldMk cId="2096545931" sldId="299"/>
        </pc:sldMkLst>
      </pc:sldChg>
      <pc:sldChg chg="del">
        <pc:chgData name="Daniel Richardson" userId="b12f1a219faba2ab" providerId="LiveId" clId="{D643B003-04B2-4841-815D-BDDAE7590B92}" dt="2024-06-16T09:50:08.943" v="681" actId="47"/>
        <pc:sldMkLst>
          <pc:docMk/>
          <pc:sldMk cId="107746663" sldId="303"/>
        </pc:sldMkLst>
      </pc:sldChg>
      <pc:sldChg chg="del">
        <pc:chgData name="Daniel Richardson" userId="b12f1a219faba2ab" providerId="LiveId" clId="{D643B003-04B2-4841-815D-BDDAE7590B92}" dt="2024-06-16T09:50:08.943" v="681" actId="47"/>
        <pc:sldMkLst>
          <pc:docMk/>
          <pc:sldMk cId="1283360133" sldId="305"/>
        </pc:sldMkLst>
      </pc:sldChg>
      <pc:sldChg chg="modSp mod">
        <pc:chgData name="Daniel Richardson" userId="b12f1a219faba2ab" providerId="LiveId" clId="{D643B003-04B2-4841-815D-BDDAE7590B92}" dt="2024-06-16T09:55:24.811" v="905" actId="20577"/>
        <pc:sldMkLst>
          <pc:docMk/>
          <pc:sldMk cId="1501808141" sldId="308"/>
        </pc:sldMkLst>
        <pc:spChg chg="mod">
          <ac:chgData name="Daniel Richardson" userId="b12f1a219faba2ab" providerId="LiveId" clId="{D643B003-04B2-4841-815D-BDDAE7590B92}" dt="2024-06-16T09:55:24.811" v="905" actId="20577"/>
          <ac:spMkLst>
            <pc:docMk/>
            <pc:sldMk cId="1501808141" sldId="308"/>
            <ac:spMk id="3" creationId="{D97C3025-9482-0753-3832-728ED6C83232}"/>
          </ac:spMkLst>
        </pc:spChg>
      </pc:sldChg>
      <pc:sldChg chg="modSp mod">
        <pc:chgData name="Daniel Richardson" userId="b12f1a219faba2ab" providerId="LiveId" clId="{D643B003-04B2-4841-815D-BDDAE7590B92}" dt="2024-06-16T09:49:59.813" v="679" actId="20577"/>
        <pc:sldMkLst>
          <pc:docMk/>
          <pc:sldMk cId="851634037" sldId="309"/>
        </pc:sldMkLst>
        <pc:spChg chg="mod">
          <ac:chgData name="Daniel Richardson" userId="b12f1a219faba2ab" providerId="LiveId" clId="{D643B003-04B2-4841-815D-BDDAE7590B92}" dt="2024-06-16T09:49:59.813" v="679" actId="20577"/>
          <ac:spMkLst>
            <pc:docMk/>
            <pc:sldMk cId="851634037" sldId="309"/>
            <ac:spMk id="3" creationId="{D97C3025-9482-0753-3832-728ED6C83232}"/>
          </ac:spMkLst>
        </pc:spChg>
        <pc:spChg chg="mod">
          <ac:chgData name="Daniel Richardson" userId="b12f1a219faba2ab" providerId="LiveId" clId="{D643B003-04B2-4841-815D-BDDAE7590B92}" dt="2024-06-16T09:47:09.213" v="389"/>
          <ac:spMkLst>
            <pc:docMk/>
            <pc:sldMk cId="851634037" sldId="309"/>
            <ac:spMk id="6" creationId="{FCDF00AB-9705-8A7C-C4BE-0CAF2033D468}"/>
          </ac:spMkLst>
        </pc:spChg>
        <pc:picChg chg="mod">
          <ac:chgData name="Daniel Richardson" userId="b12f1a219faba2ab" providerId="LiveId" clId="{D643B003-04B2-4841-815D-BDDAE7590B92}" dt="2024-06-16T09:47:17.698" v="390" actId="14826"/>
          <ac:picMkLst>
            <pc:docMk/>
            <pc:sldMk cId="851634037" sldId="309"/>
            <ac:picMk id="5" creationId="{0545B8B1-5A36-654B-AE80-59C7016DE195}"/>
          </ac:picMkLst>
        </pc:picChg>
      </pc:sldChg>
      <pc:sldChg chg="del">
        <pc:chgData name="Daniel Richardson" userId="b12f1a219faba2ab" providerId="LiveId" clId="{D643B003-04B2-4841-815D-BDDAE7590B92}" dt="2024-06-16T09:50:08.943" v="681" actId="47"/>
        <pc:sldMkLst>
          <pc:docMk/>
          <pc:sldMk cId="1670712907" sldId="313"/>
        </pc:sldMkLst>
      </pc:sldChg>
      <pc:sldChg chg="del">
        <pc:chgData name="Daniel Richardson" userId="b12f1a219faba2ab" providerId="LiveId" clId="{D643B003-04B2-4841-815D-BDDAE7590B92}" dt="2024-06-16T09:50:08.943" v="681" actId="47"/>
        <pc:sldMkLst>
          <pc:docMk/>
          <pc:sldMk cId="1905416814" sldId="314"/>
        </pc:sldMkLst>
      </pc:sldChg>
      <pc:sldChg chg="del">
        <pc:chgData name="Daniel Richardson" userId="b12f1a219faba2ab" providerId="LiveId" clId="{D643B003-04B2-4841-815D-BDDAE7590B92}" dt="2024-06-16T09:50:08.943" v="681" actId="47"/>
        <pc:sldMkLst>
          <pc:docMk/>
          <pc:sldMk cId="454600340" sldId="315"/>
        </pc:sldMkLst>
      </pc:sldChg>
      <pc:sldChg chg="del">
        <pc:chgData name="Daniel Richardson" userId="b12f1a219faba2ab" providerId="LiveId" clId="{D643B003-04B2-4841-815D-BDDAE7590B92}" dt="2024-06-16T09:50:08.943" v="681" actId="47"/>
        <pc:sldMkLst>
          <pc:docMk/>
          <pc:sldMk cId="1537473257" sldId="316"/>
        </pc:sldMkLst>
      </pc:sldChg>
      <pc:sldChg chg="modSp mod">
        <pc:chgData name="Daniel Richardson" userId="b12f1a219faba2ab" providerId="LiveId" clId="{D643B003-04B2-4841-815D-BDDAE7590B92}" dt="2024-06-16T09:43:58.721" v="293" actId="20577"/>
        <pc:sldMkLst>
          <pc:docMk/>
          <pc:sldMk cId="1216422980" sldId="317"/>
        </pc:sldMkLst>
        <pc:spChg chg="mod">
          <ac:chgData name="Daniel Richardson" userId="b12f1a219faba2ab" providerId="LiveId" clId="{D643B003-04B2-4841-815D-BDDAE7590B92}" dt="2024-06-16T09:43:58.721" v="293" actId="20577"/>
          <ac:spMkLst>
            <pc:docMk/>
            <pc:sldMk cId="1216422980" sldId="317"/>
            <ac:spMk id="3" creationId="{D97C3025-9482-0753-3832-728ED6C83232}"/>
          </ac:spMkLst>
        </pc:spChg>
        <pc:spChg chg="mod">
          <ac:chgData name="Daniel Richardson" userId="b12f1a219faba2ab" providerId="LiveId" clId="{D643B003-04B2-4841-815D-BDDAE7590B92}" dt="2024-06-16T09:43:18.684" v="284"/>
          <ac:spMkLst>
            <pc:docMk/>
            <pc:sldMk cId="1216422980" sldId="317"/>
            <ac:spMk id="6" creationId="{FCDF00AB-9705-8A7C-C4BE-0CAF2033D468}"/>
          </ac:spMkLst>
        </pc:spChg>
      </pc:sldChg>
      <pc:sldChg chg="modSp mod">
        <pc:chgData name="Daniel Richardson" userId="b12f1a219faba2ab" providerId="LiveId" clId="{D643B003-04B2-4841-815D-BDDAE7590B92}" dt="2024-06-16T09:44:44.167" v="311" actId="6549"/>
        <pc:sldMkLst>
          <pc:docMk/>
          <pc:sldMk cId="1368038675" sldId="318"/>
        </pc:sldMkLst>
        <pc:spChg chg="mod">
          <ac:chgData name="Daniel Richardson" userId="b12f1a219faba2ab" providerId="LiveId" clId="{D643B003-04B2-4841-815D-BDDAE7590B92}" dt="2024-06-16T09:44:44.167" v="311" actId="6549"/>
          <ac:spMkLst>
            <pc:docMk/>
            <pc:sldMk cId="1368038675" sldId="318"/>
            <ac:spMk id="3" creationId="{D97C3025-9482-0753-3832-728ED6C83232}"/>
          </ac:spMkLst>
        </pc:spChg>
        <pc:spChg chg="mod">
          <ac:chgData name="Daniel Richardson" userId="b12f1a219faba2ab" providerId="LiveId" clId="{D643B003-04B2-4841-815D-BDDAE7590B92}" dt="2024-06-16T09:44:09.255" v="294"/>
          <ac:spMkLst>
            <pc:docMk/>
            <pc:sldMk cId="1368038675" sldId="318"/>
            <ac:spMk id="6" creationId="{FCDF00AB-9705-8A7C-C4BE-0CAF2033D468}"/>
          </ac:spMkLst>
        </pc:spChg>
      </pc:sldChg>
      <pc:sldChg chg="modSp mod">
        <pc:chgData name="Daniel Richardson" userId="b12f1a219faba2ab" providerId="LiveId" clId="{D643B003-04B2-4841-815D-BDDAE7590B92}" dt="2024-06-16T09:45:29.903" v="356" actId="20577"/>
        <pc:sldMkLst>
          <pc:docMk/>
          <pc:sldMk cId="529052513" sldId="319"/>
        </pc:sldMkLst>
        <pc:spChg chg="mod">
          <ac:chgData name="Daniel Richardson" userId="b12f1a219faba2ab" providerId="LiveId" clId="{D643B003-04B2-4841-815D-BDDAE7590B92}" dt="2024-06-16T09:45:29.903" v="356" actId="20577"/>
          <ac:spMkLst>
            <pc:docMk/>
            <pc:sldMk cId="529052513" sldId="319"/>
            <ac:spMk id="3" creationId="{D97C3025-9482-0753-3832-728ED6C83232}"/>
          </ac:spMkLst>
        </pc:spChg>
        <pc:spChg chg="mod">
          <ac:chgData name="Daniel Richardson" userId="b12f1a219faba2ab" providerId="LiveId" clId="{D643B003-04B2-4841-815D-BDDAE7590B92}" dt="2024-06-16T09:45:00.839" v="313"/>
          <ac:spMkLst>
            <pc:docMk/>
            <pc:sldMk cId="529052513" sldId="319"/>
            <ac:spMk id="6" creationId="{FCDF00AB-9705-8A7C-C4BE-0CAF2033D468}"/>
          </ac:spMkLst>
        </pc:spChg>
      </pc:sldChg>
      <pc:sldChg chg="del">
        <pc:chgData name="Daniel Richardson" userId="b12f1a219faba2ab" providerId="LiveId" clId="{D643B003-04B2-4841-815D-BDDAE7590B92}" dt="2024-06-16T09:50:08.943" v="681" actId="47"/>
        <pc:sldMkLst>
          <pc:docMk/>
          <pc:sldMk cId="4172515698" sldId="320"/>
        </pc:sldMkLst>
      </pc:sldChg>
      <pc:sldChg chg="modSp add mod">
        <pc:chgData name="Daniel Richardson" userId="b12f1a219faba2ab" providerId="LiveId" clId="{D643B003-04B2-4841-815D-BDDAE7590B92}" dt="2024-06-16T09:46:58.408" v="388" actId="20577"/>
        <pc:sldMkLst>
          <pc:docMk/>
          <pc:sldMk cId="81370386" sldId="321"/>
        </pc:sldMkLst>
        <pc:spChg chg="mod">
          <ac:chgData name="Daniel Richardson" userId="b12f1a219faba2ab" providerId="LiveId" clId="{D643B003-04B2-4841-815D-BDDAE7590B92}" dt="2024-06-16T09:46:58.408" v="388" actId="20577"/>
          <ac:spMkLst>
            <pc:docMk/>
            <pc:sldMk cId="81370386" sldId="321"/>
            <ac:spMk id="3" creationId="{D97C3025-9482-0753-3832-728ED6C83232}"/>
          </ac:spMkLst>
        </pc:spChg>
        <pc:spChg chg="mod">
          <ac:chgData name="Daniel Richardson" userId="b12f1a219faba2ab" providerId="LiveId" clId="{D643B003-04B2-4841-815D-BDDAE7590B92}" dt="2024-06-16T09:45:38.568" v="358"/>
          <ac:spMkLst>
            <pc:docMk/>
            <pc:sldMk cId="81370386" sldId="321"/>
            <ac:spMk id="6" creationId="{FCDF00AB-9705-8A7C-C4BE-0CAF2033D468}"/>
          </ac:spMkLst>
        </pc:spChg>
      </pc:sldChg>
      <pc:sldChg chg="modSp add mod">
        <pc:chgData name="Daniel Richardson" userId="b12f1a219faba2ab" providerId="LiveId" clId="{D643B003-04B2-4841-815D-BDDAE7590B92}" dt="2024-06-16T09:51:29.852" v="701"/>
        <pc:sldMkLst>
          <pc:docMk/>
          <pc:sldMk cId="2707167974" sldId="322"/>
        </pc:sldMkLst>
        <pc:spChg chg="mod">
          <ac:chgData name="Daniel Richardson" userId="b12f1a219faba2ab" providerId="LiveId" clId="{D643B003-04B2-4841-815D-BDDAE7590B92}" dt="2024-06-16T09:51:29.852" v="701"/>
          <ac:spMkLst>
            <pc:docMk/>
            <pc:sldMk cId="2707167974" sldId="322"/>
            <ac:spMk id="3" creationId="{D97C3025-9482-0753-3832-728ED6C83232}"/>
          </ac:spMkLst>
        </pc:spChg>
        <pc:spChg chg="mod">
          <ac:chgData name="Daniel Richardson" userId="b12f1a219faba2ab" providerId="LiveId" clId="{D643B003-04B2-4841-815D-BDDAE7590B92}" dt="2024-06-16T09:50:55.074" v="693"/>
          <ac:spMkLst>
            <pc:docMk/>
            <pc:sldMk cId="2707167974" sldId="322"/>
            <ac:spMk id="6" creationId="{FCDF00AB-9705-8A7C-C4BE-0CAF2033D468}"/>
          </ac:spMkLst>
        </pc:spChg>
      </pc:sldChg>
      <pc:sldChg chg="modSp add mod">
        <pc:chgData name="Daniel Richardson" userId="b12f1a219faba2ab" providerId="LiveId" clId="{D643B003-04B2-4841-815D-BDDAE7590B92}" dt="2024-06-16T09:52:21.903" v="724"/>
        <pc:sldMkLst>
          <pc:docMk/>
          <pc:sldMk cId="3722852747" sldId="323"/>
        </pc:sldMkLst>
        <pc:spChg chg="mod">
          <ac:chgData name="Daniel Richardson" userId="b12f1a219faba2ab" providerId="LiveId" clId="{D643B003-04B2-4841-815D-BDDAE7590B92}" dt="2024-06-16T09:52:21.903" v="724"/>
          <ac:spMkLst>
            <pc:docMk/>
            <pc:sldMk cId="3722852747" sldId="323"/>
            <ac:spMk id="3" creationId="{D97C3025-9482-0753-3832-728ED6C83232}"/>
          </ac:spMkLst>
        </pc:spChg>
        <pc:spChg chg="mod">
          <ac:chgData name="Daniel Richardson" userId="b12f1a219faba2ab" providerId="LiveId" clId="{D643B003-04B2-4841-815D-BDDAE7590B92}" dt="2024-06-16T09:51:44.017" v="703"/>
          <ac:spMkLst>
            <pc:docMk/>
            <pc:sldMk cId="3722852747" sldId="323"/>
            <ac:spMk id="6" creationId="{FCDF00AB-9705-8A7C-C4BE-0CAF2033D468}"/>
          </ac:spMkLst>
        </pc:spChg>
      </pc:sldChg>
      <pc:sldChg chg="modSp add mod">
        <pc:chgData name="Daniel Richardson" userId="b12f1a219faba2ab" providerId="LiveId" clId="{D643B003-04B2-4841-815D-BDDAE7590B92}" dt="2024-06-16T09:53:21.872" v="763" actId="20577"/>
        <pc:sldMkLst>
          <pc:docMk/>
          <pc:sldMk cId="3621248681" sldId="324"/>
        </pc:sldMkLst>
        <pc:spChg chg="mod">
          <ac:chgData name="Daniel Richardson" userId="b12f1a219faba2ab" providerId="LiveId" clId="{D643B003-04B2-4841-815D-BDDAE7590B92}" dt="2024-06-16T09:53:21.872" v="763" actId="20577"/>
          <ac:spMkLst>
            <pc:docMk/>
            <pc:sldMk cId="3621248681" sldId="324"/>
            <ac:spMk id="3" creationId="{D97C3025-9482-0753-3832-728ED6C83232}"/>
          </ac:spMkLst>
        </pc:spChg>
        <pc:spChg chg="mod">
          <ac:chgData name="Daniel Richardson" userId="b12f1a219faba2ab" providerId="LiveId" clId="{D643B003-04B2-4841-815D-BDDAE7590B92}" dt="2024-06-16T09:52:33.131" v="726"/>
          <ac:spMkLst>
            <pc:docMk/>
            <pc:sldMk cId="3621248681" sldId="324"/>
            <ac:spMk id="6" creationId="{FCDF00AB-9705-8A7C-C4BE-0CAF2033D468}"/>
          </ac:spMkLst>
        </pc:spChg>
      </pc:sldChg>
    </pc:docChg>
  </pc:docChgLst>
  <pc:docChgLst>
    <pc:chgData name="Daniel Richardson" userId="b12f1a219faba2ab" providerId="LiveId" clId="{9FE87287-5667-40A4-BE57-E4C3815CC6BB}"/>
    <pc:docChg chg="custSel modSld modMainMaster">
      <pc:chgData name="Daniel Richardson" userId="b12f1a219faba2ab" providerId="LiveId" clId="{9FE87287-5667-40A4-BE57-E4C3815CC6BB}" dt="2024-04-15T17:23:58.635" v="19" actId="14100"/>
      <pc:docMkLst>
        <pc:docMk/>
      </pc:docMkLst>
      <pc:sldChg chg="modSp mod">
        <pc:chgData name="Daniel Richardson" userId="b12f1a219faba2ab" providerId="LiveId" clId="{9FE87287-5667-40A4-BE57-E4C3815CC6BB}" dt="2024-04-15T17:22:23.806" v="7" actId="3064"/>
        <pc:sldMkLst>
          <pc:docMk/>
          <pc:sldMk cId="3570983858" sldId="296"/>
        </pc:sldMkLst>
        <pc:spChg chg="mod">
          <ac:chgData name="Daniel Richardson" userId="b12f1a219faba2ab" providerId="LiveId" clId="{9FE87287-5667-40A4-BE57-E4C3815CC6BB}" dt="2024-04-15T17:22:23.806" v="7" actId="3064"/>
          <ac:spMkLst>
            <pc:docMk/>
            <pc:sldMk cId="3570983858" sldId="296"/>
            <ac:spMk id="6" creationId="{FCDF00AB-9705-8A7C-C4BE-0CAF2033D468}"/>
          </ac:spMkLst>
        </pc:spChg>
      </pc:sldChg>
      <pc:sldChg chg="modSp mod">
        <pc:chgData name="Daniel Richardson" userId="b12f1a219faba2ab" providerId="LiveId" clId="{9FE87287-5667-40A4-BE57-E4C3815CC6BB}" dt="2024-04-15T17:22:28.201" v="8" actId="3064"/>
        <pc:sldMkLst>
          <pc:docMk/>
          <pc:sldMk cId="713214466" sldId="297"/>
        </pc:sldMkLst>
        <pc:spChg chg="mod">
          <ac:chgData name="Daniel Richardson" userId="b12f1a219faba2ab" providerId="LiveId" clId="{9FE87287-5667-40A4-BE57-E4C3815CC6BB}" dt="2024-04-15T17:22:28.201" v="8" actId="3064"/>
          <ac:spMkLst>
            <pc:docMk/>
            <pc:sldMk cId="713214466" sldId="297"/>
            <ac:spMk id="6" creationId="{FCDF00AB-9705-8A7C-C4BE-0CAF2033D468}"/>
          </ac:spMkLst>
        </pc:spChg>
      </pc:sldChg>
      <pc:sldChg chg="modSp mod">
        <pc:chgData name="Daniel Richardson" userId="b12f1a219faba2ab" providerId="LiveId" clId="{9FE87287-5667-40A4-BE57-E4C3815CC6BB}" dt="2024-04-15T17:22:42.607" v="12" actId="3064"/>
        <pc:sldMkLst>
          <pc:docMk/>
          <pc:sldMk cId="1434117666" sldId="298"/>
        </pc:sldMkLst>
        <pc:spChg chg="mod">
          <ac:chgData name="Daniel Richardson" userId="b12f1a219faba2ab" providerId="LiveId" clId="{9FE87287-5667-40A4-BE57-E4C3815CC6BB}" dt="2024-04-15T17:22:42.607" v="12" actId="3064"/>
          <ac:spMkLst>
            <pc:docMk/>
            <pc:sldMk cId="1434117666" sldId="298"/>
            <ac:spMk id="6" creationId="{FCDF00AB-9705-8A7C-C4BE-0CAF2033D468}"/>
          </ac:spMkLst>
        </pc:spChg>
      </pc:sldChg>
      <pc:sldChg chg="modSp mod">
        <pc:chgData name="Daniel Richardson" userId="b12f1a219faba2ab" providerId="LiveId" clId="{9FE87287-5667-40A4-BE57-E4C3815CC6BB}" dt="2024-04-15T17:22:52.706" v="13" actId="3064"/>
        <pc:sldMkLst>
          <pc:docMk/>
          <pc:sldMk cId="2096545931" sldId="299"/>
        </pc:sldMkLst>
        <pc:spChg chg="mod">
          <ac:chgData name="Daniel Richardson" userId="b12f1a219faba2ab" providerId="LiveId" clId="{9FE87287-5667-40A4-BE57-E4C3815CC6BB}" dt="2024-04-15T17:22:52.706" v="13" actId="3064"/>
          <ac:spMkLst>
            <pc:docMk/>
            <pc:sldMk cId="2096545931" sldId="299"/>
            <ac:spMk id="6" creationId="{FCDF00AB-9705-8A7C-C4BE-0CAF2033D468}"/>
          </ac:spMkLst>
        </pc:spChg>
      </pc:sldChg>
      <pc:sldChg chg="modSp mod">
        <pc:chgData name="Daniel Richardson" userId="b12f1a219faba2ab" providerId="LiveId" clId="{9FE87287-5667-40A4-BE57-E4C3815CC6BB}" dt="2024-04-15T17:23:13.279" v="14" actId="3064"/>
        <pc:sldMkLst>
          <pc:docMk/>
          <pc:sldMk cId="107746663" sldId="303"/>
        </pc:sldMkLst>
        <pc:spChg chg="mod">
          <ac:chgData name="Daniel Richardson" userId="b12f1a219faba2ab" providerId="LiveId" clId="{9FE87287-5667-40A4-BE57-E4C3815CC6BB}" dt="2024-04-15T17:23:13.279" v="14" actId="3064"/>
          <ac:spMkLst>
            <pc:docMk/>
            <pc:sldMk cId="107746663" sldId="303"/>
            <ac:spMk id="6" creationId="{FCDF00AB-9705-8A7C-C4BE-0CAF2033D468}"/>
          </ac:spMkLst>
        </pc:spChg>
      </pc:sldChg>
      <pc:sldChg chg="modSp mod chgLayout">
        <pc:chgData name="Daniel Richardson" userId="b12f1a219faba2ab" providerId="LiveId" clId="{9FE87287-5667-40A4-BE57-E4C3815CC6BB}" dt="2024-04-15T17:09:06.067" v="6" actId="3064"/>
        <pc:sldMkLst>
          <pc:docMk/>
          <pc:sldMk cId="1283360133" sldId="305"/>
        </pc:sldMkLst>
        <pc:spChg chg="mod ord">
          <ac:chgData name="Daniel Richardson" userId="b12f1a219faba2ab" providerId="LiveId" clId="{9FE87287-5667-40A4-BE57-E4C3815CC6BB}" dt="2024-04-15T17:08:51.184" v="5" actId="700"/>
          <ac:spMkLst>
            <pc:docMk/>
            <pc:sldMk cId="1283360133" sldId="305"/>
            <ac:spMk id="3" creationId="{D97C3025-9482-0753-3832-728ED6C83232}"/>
          </ac:spMkLst>
        </pc:spChg>
        <pc:spChg chg="mod ord">
          <ac:chgData name="Daniel Richardson" userId="b12f1a219faba2ab" providerId="LiveId" clId="{9FE87287-5667-40A4-BE57-E4C3815CC6BB}" dt="2024-04-15T17:09:06.067" v="6" actId="3064"/>
          <ac:spMkLst>
            <pc:docMk/>
            <pc:sldMk cId="1283360133" sldId="305"/>
            <ac:spMk id="6" creationId="{FCDF00AB-9705-8A7C-C4BE-0CAF2033D468}"/>
          </ac:spMkLst>
        </pc:spChg>
        <pc:picChg chg="mod ord">
          <ac:chgData name="Daniel Richardson" userId="b12f1a219faba2ab" providerId="LiveId" clId="{9FE87287-5667-40A4-BE57-E4C3815CC6BB}" dt="2024-04-15T17:08:51.184" v="5" actId="700"/>
          <ac:picMkLst>
            <pc:docMk/>
            <pc:sldMk cId="1283360133" sldId="305"/>
            <ac:picMk id="7" creationId="{FD557B1E-2981-344C-216E-D53A5661BCAF}"/>
          </ac:picMkLst>
        </pc:picChg>
      </pc:sldChg>
      <pc:sldChg chg="modSp mod">
        <pc:chgData name="Daniel Richardson" userId="b12f1a219faba2ab" providerId="LiveId" clId="{9FE87287-5667-40A4-BE57-E4C3815CC6BB}" dt="2024-04-15T17:23:40.816" v="17" actId="3064"/>
        <pc:sldMkLst>
          <pc:docMk/>
          <pc:sldMk cId="2585099586" sldId="306"/>
        </pc:sldMkLst>
        <pc:spChg chg="mod">
          <ac:chgData name="Daniel Richardson" userId="b12f1a219faba2ab" providerId="LiveId" clId="{9FE87287-5667-40A4-BE57-E4C3815CC6BB}" dt="2024-04-15T17:23:40.816" v="17" actId="3064"/>
          <ac:spMkLst>
            <pc:docMk/>
            <pc:sldMk cId="2585099586" sldId="306"/>
            <ac:spMk id="6" creationId="{FCDF00AB-9705-8A7C-C4BE-0CAF2033D468}"/>
          </ac:spMkLst>
        </pc:spChg>
      </pc:sldChg>
      <pc:sldChg chg="modSp mod">
        <pc:chgData name="Daniel Richardson" userId="b12f1a219faba2ab" providerId="LiveId" clId="{9FE87287-5667-40A4-BE57-E4C3815CC6BB}" dt="2024-04-15T17:23:46.932" v="18" actId="3064"/>
        <pc:sldMkLst>
          <pc:docMk/>
          <pc:sldMk cId="1501808141" sldId="308"/>
        </pc:sldMkLst>
        <pc:spChg chg="mod">
          <ac:chgData name="Daniel Richardson" userId="b12f1a219faba2ab" providerId="LiveId" clId="{9FE87287-5667-40A4-BE57-E4C3815CC6BB}" dt="2024-04-15T17:23:46.932" v="18" actId="3064"/>
          <ac:spMkLst>
            <pc:docMk/>
            <pc:sldMk cId="1501808141" sldId="308"/>
            <ac:spMk id="6" creationId="{FCDF00AB-9705-8A7C-C4BE-0CAF2033D468}"/>
          </ac:spMkLst>
        </pc:spChg>
      </pc:sldChg>
      <pc:sldChg chg="modSp mod">
        <pc:chgData name="Daniel Richardson" userId="b12f1a219faba2ab" providerId="LiveId" clId="{9FE87287-5667-40A4-BE57-E4C3815CC6BB}" dt="2024-04-15T17:22:35.832" v="11" actId="3064"/>
        <pc:sldMkLst>
          <pc:docMk/>
          <pc:sldMk cId="851634037" sldId="309"/>
        </pc:sldMkLst>
        <pc:spChg chg="mod">
          <ac:chgData name="Daniel Richardson" userId="b12f1a219faba2ab" providerId="LiveId" clId="{9FE87287-5667-40A4-BE57-E4C3815CC6BB}" dt="2024-04-15T17:22:35.832" v="11" actId="3064"/>
          <ac:spMkLst>
            <pc:docMk/>
            <pc:sldMk cId="851634037" sldId="309"/>
            <ac:spMk id="6" creationId="{FCDF00AB-9705-8A7C-C4BE-0CAF2033D468}"/>
          </ac:spMkLst>
        </pc:spChg>
      </pc:sldChg>
      <pc:sldChg chg="modSp mod">
        <pc:chgData name="Daniel Richardson" userId="b12f1a219faba2ab" providerId="LiveId" clId="{9FE87287-5667-40A4-BE57-E4C3815CC6BB}" dt="2024-04-15T17:23:21.468" v="15" actId="3064"/>
        <pc:sldMkLst>
          <pc:docMk/>
          <pc:sldMk cId="1905416814" sldId="314"/>
        </pc:sldMkLst>
        <pc:spChg chg="mod">
          <ac:chgData name="Daniel Richardson" userId="b12f1a219faba2ab" providerId="LiveId" clId="{9FE87287-5667-40A4-BE57-E4C3815CC6BB}" dt="2024-04-15T17:23:21.468" v="15" actId="3064"/>
          <ac:spMkLst>
            <pc:docMk/>
            <pc:sldMk cId="1905416814" sldId="314"/>
            <ac:spMk id="6" creationId="{FCDF00AB-9705-8A7C-C4BE-0CAF2033D468}"/>
          </ac:spMkLst>
        </pc:spChg>
      </pc:sldChg>
      <pc:sldChg chg="modSp mod">
        <pc:chgData name="Daniel Richardson" userId="b12f1a219faba2ab" providerId="LiveId" clId="{9FE87287-5667-40A4-BE57-E4C3815CC6BB}" dt="2024-04-15T17:23:29.245" v="16" actId="3064"/>
        <pc:sldMkLst>
          <pc:docMk/>
          <pc:sldMk cId="454600340" sldId="315"/>
        </pc:sldMkLst>
        <pc:spChg chg="mod">
          <ac:chgData name="Daniel Richardson" userId="b12f1a219faba2ab" providerId="LiveId" clId="{9FE87287-5667-40A4-BE57-E4C3815CC6BB}" dt="2024-04-15T17:23:29.245" v="16" actId="3064"/>
          <ac:spMkLst>
            <pc:docMk/>
            <pc:sldMk cId="454600340" sldId="315"/>
            <ac:spMk id="6" creationId="{FCDF00AB-9705-8A7C-C4BE-0CAF2033D468}"/>
          </ac:spMkLst>
        </pc:spChg>
      </pc:sldChg>
      <pc:sldMasterChg chg="delSldLayout modSldLayout">
        <pc:chgData name="Daniel Richardson" userId="b12f1a219faba2ab" providerId="LiveId" clId="{9FE87287-5667-40A4-BE57-E4C3815CC6BB}" dt="2024-04-15T17:23:58.635" v="19" actId="14100"/>
        <pc:sldMasterMkLst>
          <pc:docMk/>
          <pc:sldMasterMk cId="3674372104" sldId="2147483648"/>
        </pc:sldMasterMkLst>
        <pc:sldLayoutChg chg="modSp mod">
          <pc:chgData name="Daniel Richardson" userId="b12f1a219faba2ab" providerId="LiveId" clId="{9FE87287-5667-40A4-BE57-E4C3815CC6BB}" dt="2024-04-15T17:23:58.635" v="19" actId="14100"/>
          <pc:sldLayoutMkLst>
            <pc:docMk/>
            <pc:sldMasterMk cId="747812697" sldId="2147483661"/>
            <pc:sldLayoutMk cId="2287744998" sldId="2147483660"/>
          </pc:sldLayoutMkLst>
          <pc:spChg chg="mod">
            <ac:chgData name="Daniel Richardson" userId="b12f1a219faba2ab" providerId="LiveId" clId="{9FE87287-5667-40A4-BE57-E4C3815CC6BB}" dt="2024-04-15T17:08:19.765" v="3" actId="113"/>
            <ac:spMkLst>
              <pc:docMk/>
              <pc:sldMasterMk cId="747812697" sldId="2147483661"/>
              <pc:sldLayoutMk cId="2287744998" sldId="2147483660"/>
              <ac:spMk id="2" creationId="{3E7193F2-AF6A-2168-37DD-03C160811160}"/>
            </ac:spMkLst>
          </pc:spChg>
          <pc:spChg chg="mod">
            <ac:chgData name="Daniel Richardson" userId="b12f1a219faba2ab" providerId="LiveId" clId="{9FE87287-5667-40A4-BE57-E4C3815CC6BB}" dt="2024-04-15T17:23:58.635" v="19" actId="14100"/>
            <ac:spMkLst>
              <pc:docMk/>
              <pc:sldMasterMk cId="747812697" sldId="2147483661"/>
              <pc:sldLayoutMk cId="2287744998" sldId="2147483660"/>
              <ac:spMk id="17" creationId="{6B59D42E-9453-EF93-9742-97DEE131E70F}"/>
            </ac:spMkLst>
          </pc:spChg>
        </pc:sldLayoutChg>
        <pc:sldLayoutChg chg="del">
          <pc:chgData name="Daniel Richardson" userId="b12f1a219faba2ab" providerId="LiveId" clId="{9FE87287-5667-40A4-BE57-E4C3815CC6BB}" dt="2024-04-15T17:06:48.365" v="0" actId="2696"/>
          <pc:sldLayoutMkLst>
            <pc:docMk/>
            <pc:sldMasterMk cId="3674372104" sldId="2147483648"/>
            <pc:sldLayoutMk cId="2892371075" sldId="2147483661"/>
          </pc:sldLayoutMkLst>
        </pc:sldLayoutChg>
      </pc:sldMasterChg>
    </pc:docChg>
  </pc:docChgLst>
  <pc:docChgLst>
    <pc:chgData name="Daniel Richardson" userId="b12f1a219faba2ab" providerId="LiveId" clId="{29F5017D-E02D-466E-BEB4-588416DF74AF}"/>
    <pc:docChg chg="undo custSel addSld delSld modSld">
      <pc:chgData name="Daniel Richardson" userId="b12f1a219faba2ab" providerId="LiveId" clId="{29F5017D-E02D-466E-BEB4-588416DF74AF}" dt="2024-06-16T09:19:10.753" v="908" actId="6549"/>
      <pc:docMkLst>
        <pc:docMk/>
      </pc:docMkLst>
      <pc:sldChg chg="modSp mod">
        <pc:chgData name="Daniel Richardson" userId="b12f1a219faba2ab" providerId="LiveId" clId="{29F5017D-E02D-466E-BEB4-588416DF74AF}" dt="2024-06-16T09:02:20.509" v="20"/>
        <pc:sldMkLst>
          <pc:docMk/>
          <pc:sldMk cId="3570983858" sldId="296"/>
        </pc:sldMkLst>
        <pc:spChg chg="mod">
          <ac:chgData name="Daniel Richardson" userId="b12f1a219faba2ab" providerId="LiveId" clId="{29F5017D-E02D-466E-BEB4-588416DF74AF}" dt="2024-06-16T09:02:20.509" v="20"/>
          <ac:spMkLst>
            <pc:docMk/>
            <pc:sldMk cId="3570983858" sldId="296"/>
            <ac:spMk id="3" creationId="{D97C3025-9482-0753-3832-728ED6C83232}"/>
          </ac:spMkLst>
        </pc:spChg>
      </pc:sldChg>
      <pc:sldChg chg="addSp delSp modSp mod">
        <pc:chgData name="Daniel Richardson" userId="b12f1a219faba2ab" providerId="LiveId" clId="{29F5017D-E02D-466E-BEB4-588416DF74AF}" dt="2024-06-16T09:03:19.486" v="35"/>
        <pc:sldMkLst>
          <pc:docMk/>
          <pc:sldMk cId="713214466" sldId="297"/>
        </pc:sldMkLst>
        <pc:spChg chg="mod">
          <ac:chgData name="Daniel Richardson" userId="b12f1a219faba2ab" providerId="LiveId" clId="{29F5017D-E02D-466E-BEB4-588416DF74AF}" dt="2024-06-16T09:03:19.486" v="35"/>
          <ac:spMkLst>
            <pc:docMk/>
            <pc:sldMk cId="713214466" sldId="297"/>
            <ac:spMk id="3" creationId="{D97C3025-9482-0753-3832-728ED6C83232}"/>
          </ac:spMkLst>
        </pc:spChg>
        <pc:spChg chg="add mod">
          <ac:chgData name="Daniel Richardson" userId="b12f1a219faba2ab" providerId="LiveId" clId="{29F5017D-E02D-466E-BEB4-588416DF74AF}" dt="2024-06-16T09:01:22.688" v="0" actId="478"/>
          <ac:spMkLst>
            <pc:docMk/>
            <pc:sldMk cId="713214466" sldId="297"/>
            <ac:spMk id="4" creationId="{38DA629C-4B82-59A7-8CEF-2BBF5A0AB2BE}"/>
          </ac:spMkLst>
        </pc:spChg>
        <pc:spChg chg="mod">
          <ac:chgData name="Daniel Richardson" userId="b12f1a219faba2ab" providerId="LiveId" clId="{29F5017D-E02D-466E-BEB4-588416DF74AF}" dt="2024-06-16T09:02:48.091" v="25"/>
          <ac:spMkLst>
            <pc:docMk/>
            <pc:sldMk cId="713214466" sldId="297"/>
            <ac:spMk id="6" creationId="{FCDF00AB-9705-8A7C-C4BE-0CAF2033D468}"/>
          </ac:spMkLst>
        </pc:spChg>
        <pc:picChg chg="add mod">
          <ac:chgData name="Daniel Richardson" userId="b12f1a219faba2ab" providerId="LiveId" clId="{29F5017D-E02D-466E-BEB4-588416DF74AF}" dt="2024-06-16T09:02:41.400" v="24" actId="1076"/>
          <ac:picMkLst>
            <pc:docMk/>
            <pc:sldMk cId="713214466" sldId="297"/>
            <ac:picMk id="5" creationId="{7C57D1C3-3138-326F-6297-AFE540ACA24E}"/>
          </ac:picMkLst>
        </pc:picChg>
        <pc:picChg chg="del">
          <ac:chgData name="Daniel Richardson" userId="b12f1a219faba2ab" providerId="LiveId" clId="{29F5017D-E02D-466E-BEB4-588416DF74AF}" dt="2024-06-16T09:01:22.688" v="0" actId="478"/>
          <ac:picMkLst>
            <pc:docMk/>
            <pc:sldMk cId="713214466" sldId="297"/>
            <ac:picMk id="11" creationId="{0B5D675F-3F1B-9CB5-02E6-17344EB3024B}"/>
          </ac:picMkLst>
        </pc:picChg>
      </pc:sldChg>
      <pc:sldChg chg="addSp delSp modSp mod">
        <pc:chgData name="Daniel Richardson" userId="b12f1a219faba2ab" providerId="LiveId" clId="{29F5017D-E02D-466E-BEB4-588416DF74AF}" dt="2024-06-16T09:08:24.522" v="266" actId="20577"/>
        <pc:sldMkLst>
          <pc:docMk/>
          <pc:sldMk cId="1434117666" sldId="298"/>
        </pc:sldMkLst>
        <pc:spChg chg="mod">
          <ac:chgData name="Daniel Richardson" userId="b12f1a219faba2ab" providerId="LiveId" clId="{29F5017D-E02D-466E-BEB4-588416DF74AF}" dt="2024-06-16T09:08:24.522" v="266" actId="20577"/>
          <ac:spMkLst>
            <pc:docMk/>
            <pc:sldMk cId="1434117666" sldId="298"/>
            <ac:spMk id="3" creationId="{D97C3025-9482-0753-3832-728ED6C83232}"/>
          </ac:spMkLst>
        </pc:spChg>
        <pc:spChg chg="add mod">
          <ac:chgData name="Daniel Richardson" userId="b12f1a219faba2ab" providerId="LiveId" clId="{29F5017D-E02D-466E-BEB4-588416DF74AF}" dt="2024-06-16T09:01:25.735" v="2" actId="478"/>
          <ac:spMkLst>
            <pc:docMk/>
            <pc:sldMk cId="1434117666" sldId="298"/>
            <ac:spMk id="4" creationId="{DBEB37B5-5CF0-0A75-EBD4-5ADB1A4B06C3}"/>
          </ac:spMkLst>
        </pc:spChg>
        <pc:spChg chg="mod">
          <ac:chgData name="Daniel Richardson" userId="b12f1a219faba2ab" providerId="LiveId" clId="{29F5017D-E02D-466E-BEB4-588416DF74AF}" dt="2024-06-16T09:07:57.230" v="238"/>
          <ac:spMkLst>
            <pc:docMk/>
            <pc:sldMk cId="1434117666" sldId="298"/>
            <ac:spMk id="6" creationId="{FCDF00AB-9705-8A7C-C4BE-0CAF2033D468}"/>
          </ac:spMkLst>
        </pc:spChg>
        <pc:picChg chg="del">
          <ac:chgData name="Daniel Richardson" userId="b12f1a219faba2ab" providerId="LiveId" clId="{29F5017D-E02D-466E-BEB4-588416DF74AF}" dt="2024-06-16T09:01:25.735" v="2" actId="478"/>
          <ac:picMkLst>
            <pc:docMk/>
            <pc:sldMk cId="1434117666" sldId="298"/>
            <ac:picMk id="16" creationId="{988F3C6D-EF85-2499-26A9-1998C900EF67}"/>
          </ac:picMkLst>
        </pc:picChg>
      </pc:sldChg>
      <pc:sldChg chg="addSp delSp modSp mod">
        <pc:chgData name="Daniel Richardson" userId="b12f1a219faba2ab" providerId="LiveId" clId="{29F5017D-E02D-466E-BEB4-588416DF74AF}" dt="2024-06-16T09:17:07.345" v="661" actId="14826"/>
        <pc:sldMkLst>
          <pc:docMk/>
          <pc:sldMk cId="2096545931" sldId="299"/>
        </pc:sldMkLst>
        <pc:spChg chg="mod">
          <ac:chgData name="Daniel Richardson" userId="b12f1a219faba2ab" providerId="LiveId" clId="{29F5017D-E02D-466E-BEB4-588416DF74AF}" dt="2024-06-16T09:11:54.200" v="371" actId="20577"/>
          <ac:spMkLst>
            <pc:docMk/>
            <pc:sldMk cId="2096545931" sldId="299"/>
            <ac:spMk id="3" creationId="{D97C3025-9482-0753-3832-728ED6C83232}"/>
          </ac:spMkLst>
        </pc:spChg>
        <pc:spChg chg="add mod">
          <ac:chgData name="Daniel Richardson" userId="b12f1a219faba2ab" providerId="LiveId" clId="{29F5017D-E02D-466E-BEB4-588416DF74AF}" dt="2024-06-16T09:01:27.190" v="3" actId="478"/>
          <ac:spMkLst>
            <pc:docMk/>
            <pc:sldMk cId="2096545931" sldId="299"/>
            <ac:spMk id="4" creationId="{A75BA157-B396-67E4-F15C-7CFF765702B0}"/>
          </ac:spMkLst>
        </pc:spChg>
        <pc:spChg chg="mod">
          <ac:chgData name="Daniel Richardson" userId="b12f1a219faba2ab" providerId="LiveId" clId="{29F5017D-E02D-466E-BEB4-588416DF74AF}" dt="2024-06-16T09:08:35.459" v="267"/>
          <ac:spMkLst>
            <pc:docMk/>
            <pc:sldMk cId="2096545931" sldId="299"/>
            <ac:spMk id="6" creationId="{FCDF00AB-9705-8A7C-C4BE-0CAF2033D468}"/>
          </ac:spMkLst>
        </pc:spChg>
        <pc:picChg chg="add mod">
          <ac:chgData name="Daniel Richardson" userId="b12f1a219faba2ab" providerId="LiveId" clId="{29F5017D-E02D-466E-BEB4-588416DF74AF}" dt="2024-06-16T09:17:07.345" v="661" actId="14826"/>
          <ac:picMkLst>
            <pc:docMk/>
            <pc:sldMk cId="2096545931" sldId="299"/>
            <ac:picMk id="5" creationId="{D5E6D410-AF12-15DA-9FA8-6C222B6AE01F}"/>
          </ac:picMkLst>
        </pc:picChg>
        <pc:picChg chg="del">
          <ac:chgData name="Daniel Richardson" userId="b12f1a219faba2ab" providerId="LiveId" clId="{29F5017D-E02D-466E-BEB4-588416DF74AF}" dt="2024-06-16T09:01:27.190" v="3" actId="478"/>
          <ac:picMkLst>
            <pc:docMk/>
            <pc:sldMk cId="2096545931" sldId="299"/>
            <ac:picMk id="16" creationId="{39C0DA2F-6FB1-D019-FC0A-538D3F93BD33}"/>
          </ac:picMkLst>
        </pc:picChg>
      </pc:sldChg>
      <pc:sldChg chg="addSp delSp modSp mod">
        <pc:chgData name="Daniel Richardson" userId="b12f1a219faba2ab" providerId="LiveId" clId="{29F5017D-E02D-466E-BEB4-588416DF74AF}" dt="2024-06-16T09:15:01.674" v="630"/>
        <pc:sldMkLst>
          <pc:docMk/>
          <pc:sldMk cId="107746663" sldId="303"/>
        </pc:sldMkLst>
        <pc:spChg chg="mod">
          <ac:chgData name="Daniel Richardson" userId="b12f1a219faba2ab" providerId="LiveId" clId="{29F5017D-E02D-466E-BEB4-588416DF74AF}" dt="2024-06-16T09:15:01.674" v="630"/>
          <ac:spMkLst>
            <pc:docMk/>
            <pc:sldMk cId="107746663" sldId="303"/>
            <ac:spMk id="3" creationId="{D97C3025-9482-0753-3832-728ED6C83232}"/>
          </ac:spMkLst>
        </pc:spChg>
        <pc:spChg chg="add mod">
          <ac:chgData name="Daniel Richardson" userId="b12f1a219faba2ab" providerId="LiveId" clId="{29F5017D-E02D-466E-BEB4-588416DF74AF}" dt="2024-06-16T09:01:32.927" v="6" actId="478"/>
          <ac:spMkLst>
            <pc:docMk/>
            <pc:sldMk cId="107746663" sldId="303"/>
            <ac:spMk id="4" creationId="{9C4F43FD-FEC6-EEC9-715A-65E6DF866B1A}"/>
          </ac:spMkLst>
        </pc:spChg>
        <pc:spChg chg="mod">
          <ac:chgData name="Daniel Richardson" userId="b12f1a219faba2ab" providerId="LiveId" clId="{29F5017D-E02D-466E-BEB4-588416DF74AF}" dt="2024-06-16T09:14:45.112" v="625"/>
          <ac:spMkLst>
            <pc:docMk/>
            <pc:sldMk cId="107746663" sldId="303"/>
            <ac:spMk id="6" creationId="{FCDF00AB-9705-8A7C-C4BE-0CAF2033D468}"/>
          </ac:spMkLst>
        </pc:spChg>
        <pc:picChg chg="del">
          <ac:chgData name="Daniel Richardson" userId="b12f1a219faba2ab" providerId="LiveId" clId="{29F5017D-E02D-466E-BEB4-588416DF74AF}" dt="2024-06-16T09:01:32.927" v="6" actId="478"/>
          <ac:picMkLst>
            <pc:docMk/>
            <pc:sldMk cId="107746663" sldId="303"/>
            <ac:picMk id="11" creationId="{AFF9983E-B101-FD34-39A6-53D7DFFA8002}"/>
          </ac:picMkLst>
        </pc:picChg>
      </pc:sldChg>
      <pc:sldChg chg="addSp delSp modSp mod">
        <pc:chgData name="Daniel Richardson" userId="b12f1a219faba2ab" providerId="LiveId" clId="{29F5017D-E02D-466E-BEB4-588416DF74AF}" dt="2024-06-16T09:16:21.873" v="655"/>
        <pc:sldMkLst>
          <pc:docMk/>
          <pc:sldMk cId="1283360133" sldId="305"/>
        </pc:sldMkLst>
        <pc:spChg chg="mod">
          <ac:chgData name="Daniel Richardson" userId="b12f1a219faba2ab" providerId="LiveId" clId="{29F5017D-E02D-466E-BEB4-588416DF74AF}" dt="2024-06-16T09:16:21.873" v="655"/>
          <ac:spMkLst>
            <pc:docMk/>
            <pc:sldMk cId="1283360133" sldId="305"/>
            <ac:spMk id="3" creationId="{D97C3025-9482-0753-3832-728ED6C83232}"/>
          </ac:spMkLst>
        </pc:spChg>
        <pc:spChg chg="add mod">
          <ac:chgData name="Daniel Richardson" userId="b12f1a219faba2ab" providerId="LiveId" clId="{29F5017D-E02D-466E-BEB4-588416DF74AF}" dt="2024-06-16T09:01:37.668" v="9" actId="478"/>
          <ac:spMkLst>
            <pc:docMk/>
            <pc:sldMk cId="1283360133" sldId="305"/>
            <ac:spMk id="4" creationId="{40FA4F76-2C6F-FFF4-4489-231E777E0F4A}"/>
          </ac:spMkLst>
        </pc:spChg>
        <pc:spChg chg="mod">
          <ac:chgData name="Daniel Richardson" userId="b12f1a219faba2ab" providerId="LiveId" clId="{29F5017D-E02D-466E-BEB4-588416DF74AF}" dt="2024-06-16T09:15:59.590" v="649"/>
          <ac:spMkLst>
            <pc:docMk/>
            <pc:sldMk cId="1283360133" sldId="305"/>
            <ac:spMk id="6" creationId="{FCDF00AB-9705-8A7C-C4BE-0CAF2033D468}"/>
          </ac:spMkLst>
        </pc:spChg>
        <pc:picChg chg="del">
          <ac:chgData name="Daniel Richardson" userId="b12f1a219faba2ab" providerId="LiveId" clId="{29F5017D-E02D-466E-BEB4-588416DF74AF}" dt="2024-06-16T09:01:37.668" v="9" actId="478"/>
          <ac:picMkLst>
            <pc:docMk/>
            <pc:sldMk cId="1283360133" sldId="305"/>
            <ac:picMk id="7" creationId="{FD557B1E-2981-344C-216E-D53A5661BCAF}"/>
          </ac:picMkLst>
        </pc:picChg>
      </pc:sldChg>
      <pc:sldChg chg="addSp delSp modSp del mod">
        <pc:chgData name="Daniel Richardson" userId="b12f1a219faba2ab" providerId="LiveId" clId="{29F5017D-E02D-466E-BEB4-588416DF74AF}" dt="2024-06-16T09:16:37.956" v="656" actId="47"/>
        <pc:sldMkLst>
          <pc:docMk/>
          <pc:sldMk cId="2585099586" sldId="306"/>
        </pc:sldMkLst>
        <pc:spChg chg="add mod">
          <ac:chgData name="Daniel Richardson" userId="b12f1a219faba2ab" providerId="LiveId" clId="{29F5017D-E02D-466E-BEB4-588416DF74AF}" dt="2024-06-16T09:01:39.469" v="10" actId="478"/>
          <ac:spMkLst>
            <pc:docMk/>
            <pc:sldMk cId="2585099586" sldId="306"/>
            <ac:spMk id="4" creationId="{B9C5FF02-2F73-6F98-A7EA-8485D324DC91}"/>
          </ac:spMkLst>
        </pc:spChg>
        <pc:picChg chg="del">
          <ac:chgData name="Daniel Richardson" userId="b12f1a219faba2ab" providerId="LiveId" clId="{29F5017D-E02D-466E-BEB4-588416DF74AF}" dt="2024-06-16T09:01:39.469" v="10" actId="478"/>
          <ac:picMkLst>
            <pc:docMk/>
            <pc:sldMk cId="2585099586" sldId="306"/>
            <ac:picMk id="7" creationId="{987C55B6-7440-4FAB-6421-5617EAA996AD}"/>
          </ac:picMkLst>
        </pc:picChg>
      </pc:sldChg>
      <pc:sldChg chg="modSp mod">
        <pc:chgData name="Daniel Richardson" userId="b12f1a219faba2ab" providerId="LiveId" clId="{29F5017D-E02D-466E-BEB4-588416DF74AF}" dt="2024-06-16T09:19:10.753" v="908" actId="6549"/>
        <pc:sldMkLst>
          <pc:docMk/>
          <pc:sldMk cId="1501808141" sldId="308"/>
        </pc:sldMkLst>
        <pc:spChg chg="mod">
          <ac:chgData name="Daniel Richardson" userId="b12f1a219faba2ab" providerId="LiveId" clId="{29F5017D-E02D-466E-BEB4-588416DF74AF}" dt="2024-06-16T09:19:10.753" v="908" actId="6549"/>
          <ac:spMkLst>
            <pc:docMk/>
            <pc:sldMk cId="1501808141" sldId="308"/>
            <ac:spMk id="3" creationId="{D97C3025-9482-0753-3832-728ED6C83232}"/>
          </ac:spMkLst>
        </pc:spChg>
      </pc:sldChg>
      <pc:sldChg chg="addSp delSp modSp mod">
        <pc:chgData name="Daniel Richardson" userId="b12f1a219faba2ab" providerId="LiveId" clId="{29F5017D-E02D-466E-BEB4-588416DF74AF}" dt="2024-06-16T09:07:48.989" v="237" actId="20577"/>
        <pc:sldMkLst>
          <pc:docMk/>
          <pc:sldMk cId="851634037" sldId="309"/>
        </pc:sldMkLst>
        <pc:spChg chg="mod">
          <ac:chgData name="Daniel Richardson" userId="b12f1a219faba2ab" providerId="LiveId" clId="{29F5017D-E02D-466E-BEB4-588416DF74AF}" dt="2024-06-16T09:07:48.989" v="237" actId="20577"/>
          <ac:spMkLst>
            <pc:docMk/>
            <pc:sldMk cId="851634037" sldId="309"/>
            <ac:spMk id="3" creationId="{D97C3025-9482-0753-3832-728ED6C83232}"/>
          </ac:spMkLst>
        </pc:spChg>
        <pc:spChg chg="add mod">
          <ac:chgData name="Daniel Richardson" userId="b12f1a219faba2ab" providerId="LiveId" clId="{29F5017D-E02D-466E-BEB4-588416DF74AF}" dt="2024-06-16T09:01:24.064" v="1" actId="478"/>
          <ac:spMkLst>
            <pc:docMk/>
            <pc:sldMk cId="851634037" sldId="309"/>
            <ac:spMk id="4" creationId="{0118CBFD-1C2A-73E3-C69C-F14740AE6702}"/>
          </ac:spMkLst>
        </pc:spChg>
        <pc:spChg chg="mod">
          <ac:chgData name="Daniel Richardson" userId="b12f1a219faba2ab" providerId="LiveId" clId="{29F5017D-E02D-466E-BEB4-588416DF74AF}" dt="2024-06-16T09:06:50.021" v="124"/>
          <ac:spMkLst>
            <pc:docMk/>
            <pc:sldMk cId="851634037" sldId="309"/>
            <ac:spMk id="6" creationId="{FCDF00AB-9705-8A7C-C4BE-0CAF2033D468}"/>
          </ac:spMkLst>
        </pc:spChg>
        <pc:picChg chg="add mod">
          <ac:chgData name="Daniel Richardson" userId="b12f1a219faba2ab" providerId="LiveId" clId="{29F5017D-E02D-466E-BEB4-588416DF74AF}" dt="2024-06-16T09:07:01.564" v="128" actId="1076"/>
          <ac:picMkLst>
            <pc:docMk/>
            <pc:sldMk cId="851634037" sldId="309"/>
            <ac:picMk id="5" creationId="{0545B8B1-5A36-654B-AE80-59C7016DE195}"/>
          </ac:picMkLst>
        </pc:picChg>
        <pc:picChg chg="del">
          <ac:chgData name="Daniel Richardson" userId="b12f1a219faba2ab" providerId="LiveId" clId="{29F5017D-E02D-466E-BEB4-588416DF74AF}" dt="2024-06-16T09:01:24.064" v="1" actId="478"/>
          <ac:picMkLst>
            <pc:docMk/>
            <pc:sldMk cId="851634037" sldId="309"/>
            <ac:picMk id="16" creationId="{51E25272-44C5-A9B9-6458-547F9D4A89F2}"/>
          </ac:picMkLst>
        </pc:picChg>
      </pc:sldChg>
      <pc:sldChg chg="addSp delSp modSp mod">
        <pc:chgData name="Daniel Richardson" userId="b12f1a219faba2ab" providerId="LiveId" clId="{29F5017D-E02D-466E-BEB4-588416DF74AF}" dt="2024-06-16T09:14:36.265" v="624"/>
        <pc:sldMkLst>
          <pc:docMk/>
          <pc:sldMk cId="1670712907" sldId="313"/>
        </pc:sldMkLst>
        <pc:spChg chg="mod">
          <ac:chgData name="Daniel Richardson" userId="b12f1a219faba2ab" providerId="LiveId" clId="{29F5017D-E02D-466E-BEB4-588416DF74AF}" dt="2024-06-16T09:14:27.853" v="623"/>
          <ac:spMkLst>
            <pc:docMk/>
            <pc:sldMk cId="1670712907" sldId="313"/>
            <ac:spMk id="3" creationId="{D97C3025-9482-0753-3832-728ED6C83232}"/>
          </ac:spMkLst>
        </pc:spChg>
        <pc:spChg chg="add mod">
          <ac:chgData name="Daniel Richardson" userId="b12f1a219faba2ab" providerId="LiveId" clId="{29F5017D-E02D-466E-BEB4-588416DF74AF}" dt="2024-06-16T09:01:31.146" v="5" actId="478"/>
          <ac:spMkLst>
            <pc:docMk/>
            <pc:sldMk cId="1670712907" sldId="313"/>
            <ac:spMk id="4" creationId="{93A06338-7DDE-98CA-EC73-CA0BAFE55619}"/>
          </ac:spMkLst>
        </pc:spChg>
        <pc:spChg chg="mod">
          <ac:chgData name="Daniel Richardson" userId="b12f1a219faba2ab" providerId="LiveId" clId="{29F5017D-E02D-466E-BEB4-588416DF74AF}" dt="2024-06-16T09:14:36.265" v="624"/>
          <ac:spMkLst>
            <pc:docMk/>
            <pc:sldMk cId="1670712907" sldId="313"/>
            <ac:spMk id="6" creationId="{FCDF00AB-9705-8A7C-C4BE-0CAF2033D468}"/>
          </ac:spMkLst>
        </pc:spChg>
        <pc:picChg chg="del">
          <ac:chgData name="Daniel Richardson" userId="b12f1a219faba2ab" providerId="LiveId" clId="{29F5017D-E02D-466E-BEB4-588416DF74AF}" dt="2024-06-16T09:01:31.146" v="5" actId="478"/>
          <ac:picMkLst>
            <pc:docMk/>
            <pc:sldMk cId="1670712907" sldId="313"/>
            <ac:picMk id="8" creationId="{30F50B50-B83A-93C4-4EAA-396832E1CC55}"/>
          </ac:picMkLst>
        </pc:picChg>
      </pc:sldChg>
      <pc:sldChg chg="addSp delSp modSp mod">
        <pc:chgData name="Daniel Richardson" userId="b12f1a219faba2ab" providerId="LiveId" clId="{29F5017D-E02D-466E-BEB4-588416DF74AF}" dt="2024-06-16T09:15:25.144" v="641" actId="20577"/>
        <pc:sldMkLst>
          <pc:docMk/>
          <pc:sldMk cId="1905416814" sldId="314"/>
        </pc:sldMkLst>
        <pc:spChg chg="mod">
          <ac:chgData name="Daniel Richardson" userId="b12f1a219faba2ab" providerId="LiveId" clId="{29F5017D-E02D-466E-BEB4-588416DF74AF}" dt="2024-06-16T09:15:25.144" v="641" actId="20577"/>
          <ac:spMkLst>
            <pc:docMk/>
            <pc:sldMk cId="1905416814" sldId="314"/>
            <ac:spMk id="3" creationId="{D97C3025-9482-0753-3832-728ED6C83232}"/>
          </ac:spMkLst>
        </pc:spChg>
        <pc:spChg chg="add mod">
          <ac:chgData name="Daniel Richardson" userId="b12f1a219faba2ab" providerId="LiveId" clId="{29F5017D-E02D-466E-BEB4-588416DF74AF}" dt="2024-06-16T09:01:34.547" v="7" actId="478"/>
          <ac:spMkLst>
            <pc:docMk/>
            <pc:sldMk cId="1905416814" sldId="314"/>
            <ac:spMk id="4" creationId="{39EAA4F4-2446-9D18-BE0A-51A203D45703}"/>
          </ac:spMkLst>
        </pc:spChg>
        <pc:spChg chg="mod">
          <ac:chgData name="Daniel Richardson" userId="b12f1a219faba2ab" providerId="LiveId" clId="{29F5017D-E02D-466E-BEB4-588416DF74AF}" dt="2024-06-16T09:15:11.516" v="631"/>
          <ac:spMkLst>
            <pc:docMk/>
            <pc:sldMk cId="1905416814" sldId="314"/>
            <ac:spMk id="6" creationId="{FCDF00AB-9705-8A7C-C4BE-0CAF2033D468}"/>
          </ac:spMkLst>
        </pc:spChg>
        <pc:picChg chg="del">
          <ac:chgData name="Daniel Richardson" userId="b12f1a219faba2ab" providerId="LiveId" clId="{29F5017D-E02D-466E-BEB4-588416DF74AF}" dt="2024-06-16T09:01:34.547" v="7" actId="478"/>
          <ac:picMkLst>
            <pc:docMk/>
            <pc:sldMk cId="1905416814" sldId="314"/>
            <ac:picMk id="11" creationId="{AFF9983E-B101-FD34-39A6-53D7DFFA8002}"/>
          </ac:picMkLst>
        </pc:picChg>
      </pc:sldChg>
      <pc:sldChg chg="addSp delSp modSp mod">
        <pc:chgData name="Daniel Richardson" userId="b12f1a219faba2ab" providerId="LiveId" clId="{29F5017D-E02D-466E-BEB4-588416DF74AF}" dt="2024-06-16T09:15:47.580" v="648" actId="20577"/>
        <pc:sldMkLst>
          <pc:docMk/>
          <pc:sldMk cId="454600340" sldId="315"/>
        </pc:sldMkLst>
        <pc:spChg chg="mod">
          <ac:chgData name="Daniel Richardson" userId="b12f1a219faba2ab" providerId="LiveId" clId="{29F5017D-E02D-466E-BEB4-588416DF74AF}" dt="2024-06-16T09:15:47.580" v="648" actId="20577"/>
          <ac:spMkLst>
            <pc:docMk/>
            <pc:sldMk cId="454600340" sldId="315"/>
            <ac:spMk id="3" creationId="{D97C3025-9482-0753-3832-728ED6C83232}"/>
          </ac:spMkLst>
        </pc:spChg>
        <pc:spChg chg="add mod">
          <ac:chgData name="Daniel Richardson" userId="b12f1a219faba2ab" providerId="LiveId" clId="{29F5017D-E02D-466E-BEB4-588416DF74AF}" dt="2024-06-16T09:01:36.056" v="8" actId="478"/>
          <ac:spMkLst>
            <pc:docMk/>
            <pc:sldMk cId="454600340" sldId="315"/>
            <ac:spMk id="4" creationId="{1A8E61F8-98F4-10F2-E039-C94373576775}"/>
          </ac:spMkLst>
        </pc:spChg>
        <pc:spChg chg="mod">
          <ac:chgData name="Daniel Richardson" userId="b12f1a219faba2ab" providerId="LiveId" clId="{29F5017D-E02D-466E-BEB4-588416DF74AF}" dt="2024-06-16T09:15:34.678" v="642"/>
          <ac:spMkLst>
            <pc:docMk/>
            <pc:sldMk cId="454600340" sldId="315"/>
            <ac:spMk id="6" creationId="{FCDF00AB-9705-8A7C-C4BE-0CAF2033D468}"/>
          </ac:spMkLst>
        </pc:spChg>
        <pc:picChg chg="del">
          <ac:chgData name="Daniel Richardson" userId="b12f1a219faba2ab" providerId="LiveId" clId="{29F5017D-E02D-466E-BEB4-588416DF74AF}" dt="2024-06-16T09:01:36.056" v="8" actId="478"/>
          <ac:picMkLst>
            <pc:docMk/>
            <pc:sldMk cId="454600340" sldId="315"/>
            <ac:picMk id="11" creationId="{AFF9983E-B101-FD34-39A6-53D7DFFA8002}"/>
          </ac:picMkLst>
        </pc:picChg>
      </pc:sldChg>
      <pc:sldChg chg="addSp delSp modSp mod">
        <pc:chgData name="Daniel Richardson" userId="b12f1a219faba2ab" providerId="LiveId" clId="{29F5017D-E02D-466E-BEB4-588416DF74AF}" dt="2024-06-16T09:17:13.616" v="662" actId="14826"/>
        <pc:sldMkLst>
          <pc:docMk/>
          <pc:sldMk cId="1537473257" sldId="316"/>
        </pc:sldMkLst>
        <pc:spChg chg="mod">
          <ac:chgData name="Daniel Richardson" userId="b12f1a219faba2ab" providerId="LiveId" clId="{29F5017D-E02D-466E-BEB4-588416DF74AF}" dt="2024-06-16T09:14:01.221" v="617" actId="20577"/>
          <ac:spMkLst>
            <pc:docMk/>
            <pc:sldMk cId="1537473257" sldId="316"/>
            <ac:spMk id="3" creationId="{D97C3025-9482-0753-3832-728ED6C83232}"/>
          </ac:spMkLst>
        </pc:spChg>
        <pc:spChg chg="add mod">
          <ac:chgData name="Daniel Richardson" userId="b12f1a219faba2ab" providerId="LiveId" clId="{29F5017D-E02D-466E-BEB4-588416DF74AF}" dt="2024-06-16T09:01:29.233" v="4" actId="478"/>
          <ac:spMkLst>
            <pc:docMk/>
            <pc:sldMk cId="1537473257" sldId="316"/>
            <ac:spMk id="4" creationId="{933632DC-A6CA-D2A1-FD87-356B98033473}"/>
          </ac:spMkLst>
        </pc:spChg>
        <pc:spChg chg="mod">
          <ac:chgData name="Daniel Richardson" userId="b12f1a219faba2ab" providerId="LiveId" clId="{29F5017D-E02D-466E-BEB4-588416DF74AF}" dt="2024-06-16T09:12:14.013" v="407"/>
          <ac:spMkLst>
            <pc:docMk/>
            <pc:sldMk cId="1537473257" sldId="316"/>
            <ac:spMk id="6" creationId="{FCDF00AB-9705-8A7C-C4BE-0CAF2033D468}"/>
          </ac:spMkLst>
        </pc:spChg>
        <pc:picChg chg="add mod">
          <ac:chgData name="Daniel Richardson" userId="b12f1a219faba2ab" providerId="LiveId" clId="{29F5017D-E02D-466E-BEB4-588416DF74AF}" dt="2024-06-16T09:17:13.616" v="662" actId="14826"/>
          <ac:picMkLst>
            <pc:docMk/>
            <pc:sldMk cId="1537473257" sldId="316"/>
            <ac:picMk id="5" creationId="{5A2209A0-D40C-CA3D-89A3-85D5BD5DD587}"/>
          </ac:picMkLst>
        </pc:picChg>
        <pc:picChg chg="del">
          <ac:chgData name="Daniel Richardson" userId="b12f1a219faba2ab" providerId="LiveId" clId="{29F5017D-E02D-466E-BEB4-588416DF74AF}" dt="2024-06-16T09:01:29.233" v="4" actId="478"/>
          <ac:picMkLst>
            <pc:docMk/>
            <pc:sldMk cId="1537473257" sldId="316"/>
            <ac:picMk id="12" creationId="{F7AE352E-FD6B-9B83-F53E-417E845E0290}"/>
          </ac:picMkLst>
        </pc:picChg>
      </pc:sldChg>
      <pc:sldChg chg="delSp modSp add mod">
        <pc:chgData name="Daniel Richardson" userId="b12f1a219faba2ab" providerId="LiveId" clId="{29F5017D-E02D-466E-BEB4-588416DF74AF}" dt="2024-06-16T09:04:06.601" v="50" actId="20577"/>
        <pc:sldMkLst>
          <pc:docMk/>
          <pc:sldMk cId="1216422980" sldId="317"/>
        </pc:sldMkLst>
        <pc:spChg chg="mod">
          <ac:chgData name="Daniel Richardson" userId="b12f1a219faba2ab" providerId="LiveId" clId="{29F5017D-E02D-466E-BEB4-588416DF74AF}" dt="2024-06-16T09:04:06.601" v="50" actId="20577"/>
          <ac:spMkLst>
            <pc:docMk/>
            <pc:sldMk cId="1216422980" sldId="317"/>
            <ac:spMk id="3" creationId="{D97C3025-9482-0753-3832-728ED6C83232}"/>
          </ac:spMkLst>
        </pc:spChg>
        <pc:picChg chg="del mod">
          <ac:chgData name="Daniel Richardson" userId="b12f1a219faba2ab" providerId="LiveId" clId="{29F5017D-E02D-466E-BEB4-588416DF74AF}" dt="2024-06-16T09:03:44.077" v="38" actId="478"/>
          <ac:picMkLst>
            <pc:docMk/>
            <pc:sldMk cId="1216422980" sldId="317"/>
            <ac:picMk id="5" creationId="{7C57D1C3-3138-326F-6297-AFE540ACA24E}"/>
          </ac:picMkLst>
        </pc:picChg>
      </pc:sldChg>
      <pc:sldChg chg="modSp add mod">
        <pc:chgData name="Daniel Richardson" userId="b12f1a219faba2ab" providerId="LiveId" clId="{29F5017D-E02D-466E-BEB4-588416DF74AF}" dt="2024-06-16T09:05:59.933" v="104"/>
        <pc:sldMkLst>
          <pc:docMk/>
          <pc:sldMk cId="1368038675" sldId="318"/>
        </pc:sldMkLst>
        <pc:spChg chg="mod">
          <ac:chgData name="Daniel Richardson" userId="b12f1a219faba2ab" providerId="LiveId" clId="{29F5017D-E02D-466E-BEB4-588416DF74AF}" dt="2024-06-16T09:05:59.933" v="104"/>
          <ac:spMkLst>
            <pc:docMk/>
            <pc:sldMk cId="1368038675" sldId="318"/>
            <ac:spMk id="3" creationId="{D97C3025-9482-0753-3832-728ED6C83232}"/>
          </ac:spMkLst>
        </pc:spChg>
        <pc:spChg chg="mod">
          <ac:chgData name="Daniel Richardson" userId="b12f1a219faba2ab" providerId="LiveId" clId="{29F5017D-E02D-466E-BEB4-588416DF74AF}" dt="2024-06-16T09:04:26.831" v="66" actId="20577"/>
          <ac:spMkLst>
            <pc:docMk/>
            <pc:sldMk cId="1368038675" sldId="318"/>
            <ac:spMk id="6" creationId="{FCDF00AB-9705-8A7C-C4BE-0CAF2033D468}"/>
          </ac:spMkLst>
        </pc:spChg>
      </pc:sldChg>
      <pc:sldChg chg="modSp add mod">
        <pc:chgData name="Daniel Richardson" userId="b12f1a219faba2ab" providerId="LiveId" clId="{29F5017D-E02D-466E-BEB4-588416DF74AF}" dt="2024-06-16T09:06:37.364" v="123"/>
        <pc:sldMkLst>
          <pc:docMk/>
          <pc:sldMk cId="529052513" sldId="319"/>
        </pc:sldMkLst>
        <pc:spChg chg="mod">
          <ac:chgData name="Daniel Richardson" userId="b12f1a219faba2ab" providerId="LiveId" clId="{29F5017D-E02D-466E-BEB4-588416DF74AF}" dt="2024-06-16T09:06:37.364" v="123"/>
          <ac:spMkLst>
            <pc:docMk/>
            <pc:sldMk cId="529052513" sldId="319"/>
            <ac:spMk id="3" creationId="{D97C3025-9482-0753-3832-728ED6C83232}"/>
          </ac:spMkLst>
        </pc:spChg>
        <pc:spChg chg="mod">
          <ac:chgData name="Daniel Richardson" userId="b12f1a219faba2ab" providerId="LiveId" clId="{29F5017D-E02D-466E-BEB4-588416DF74AF}" dt="2024-06-16T09:06:10.763" v="110" actId="20577"/>
          <ac:spMkLst>
            <pc:docMk/>
            <pc:sldMk cId="529052513" sldId="319"/>
            <ac:spMk id="6" creationId="{FCDF00AB-9705-8A7C-C4BE-0CAF2033D468}"/>
          </ac:spMkLst>
        </pc:spChg>
      </pc:sldChg>
      <pc:sldChg chg="modSp add mod">
        <pc:chgData name="Daniel Richardson" userId="b12f1a219faba2ab" providerId="LiveId" clId="{29F5017D-E02D-466E-BEB4-588416DF74AF}" dt="2024-06-16T09:12:04.473" v="406" actId="20577"/>
        <pc:sldMkLst>
          <pc:docMk/>
          <pc:sldMk cId="4172515698" sldId="320"/>
        </pc:sldMkLst>
        <pc:spChg chg="mod">
          <ac:chgData name="Daniel Richardson" userId="b12f1a219faba2ab" providerId="LiveId" clId="{29F5017D-E02D-466E-BEB4-588416DF74AF}" dt="2024-06-16T09:12:04.473" v="406" actId="20577"/>
          <ac:spMkLst>
            <pc:docMk/>
            <pc:sldMk cId="4172515698" sldId="320"/>
            <ac:spMk id="3" creationId="{D97C3025-9482-0753-3832-728ED6C83232}"/>
          </ac:spMkLst>
        </pc:spChg>
      </pc:sldChg>
      <pc:sldChg chg="add del">
        <pc:chgData name="Daniel Richardson" userId="b12f1a219faba2ab" providerId="LiveId" clId="{29F5017D-E02D-466E-BEB4-588416DF74AF}" dt="2024-06-16T09:16:48.768" v="658"/>
        <pc:sldMkLst>
          <pc:docMk/>
          <pc:sldMk cId="3996271887" sldId="321"/>
        </pc:sldMkLst>
      </pc:sldChg>
    </pc:docChg>
  </pc:docChgLst>
  <pc:docChgLst>
    <pc:chgData name="Daniel Richardson" userId="b12f1a219faba2ab" providerId="LiveId" clId="{B6C22E87-8FFE-4FE0-814D-41276858A61F}"/>
    <pc:docChg chg="addSld modSld">
      <pc:chgData name="Daniel Richardson" userId="b12f1a219faba2ab" providerId="LiveId" clId="{B6C22E87-8FFE-4FE0-814D-41276858A61F}" dt="2024-08-02T19:32:58.222" v="30"/>
      <pc:docMkLst>
        <pc:docMk/>
      </pc:docMkLst>
      <pc:sldChg chg="modSp">
        <pc:chgData name="Daniel Richardson" userId="b12f1a219faba2ab" providerId="LiveId" clId="{B6C22E87-8FFE-4FE0-814D-41276858A61F}" dt="2024-08-02T19:29:38.048" v="0"/>
        <pc:sldMkLst>
          <pc:docMk/>
          <pc:sldMk cId="3570983858" sldId="296"/>
        </pc:sldMkLst>
        <pc:spChg chg="mod">
          <ac:chgData name="Daniel Richardson" userId="b12f1a219faba2ab" providerId="LiveId" clId="{B6C22E87-8FFE-4FE0-814D-41276858A61F}" dt="2024-08-02T19:29:38.048" v="0"/>
          <ac:spMkLst>
            <pc:docMk/>
            <pc:sldMk cId="3570983858" sldId="296"/>
            <ac:spMk id="6" creationId="{FCDF00AB-9705-8A7C-C4BE-0CAF2033D468}"/>
          </ac:spMkLst>
        </pc:spChg>
        <pc:picChg chg="mod">
          <ac:chgData name="Daniel Richardson" userId="b12f1a219faba2ab" providerId="LiveId" clId="{B6C22E87-8FFE-4FE0-814D-41276858A61F}" dt="2024-08-02T19:29:38.048" v="0"/>
          <ac:picMkLst>
            <pc:docMk/>
            <pc:sldMk cId="3570983858" sldId="296"/>
            <ac:picMk id="41" creationId="{D59E067B-CB2B-87F0-882E-2290DEAC4D76}"/>
          </ac:picMkLst>
        </pc:picChg>
      </pc:sldChg>
      <pc:sldChg chg="modSp">
        <pc:chgData name="Daniel Richardson" userId="b12f1a219faba2ab" providerId="LiveId" clId="{B6C22E87-8FFE-4FE0-814D-41276858A61F}" dt="2024-08-02T19:29:38.048" v="0"/>
        <pc:sldMkLst>
          <pc:docMk/>
          <pc:sldMk cId="713214466" sldId="297"/>
        </pc:sldMkLst>
        <pc:spChg chg="mod">
          <ac:chgData name="Daniel Richardson" userId="b12f1a219faba2ab" providerId="LiveId" clId="{B6C22E87-8FFE-4FE0-814D-41276858A61F}" dt="2024-08-02T19:29:38.048" v="0"/>
          <ac:spMkLst>
            <pc:docMk/>
            <pc:sldMk cId="713214466" sldId="297"/>
            <ac:spMk id="6" creationId="{FCDF00AB-9705-8A7C-C4BE-0CAF2033D468}"/>
          </ac:spMkLst>
        </pc:spChg>
        <pc:picChg chg="mod">
          <ac:chgData name="Daniel Richardson" userId="b12f1a219faba2ab" providerId="LiveId" clId="{B6C22E87-8FFE-4FE0-814D-41276858A61F}" dt="2024-08-02T19:29:38.048" v="0"/>
          <ac:picMkLst>
            <pc:docMk/>
            <pc:sldMk cId="713214466" sldId="297"/>
            <ac:picMk id="7" creationId="{84EC7D7E-424D-BA4D-8AD2-E9AAC4070C28}"/>
          </ac:picMkLst>
        </pc:picChg>
      </pc:sldChg>
      <pc:sldChg chg="modSp">
        <pc:chgData name="Daniel Richardson" userId="b12f1a219faba2ab" providerId="LiveId" clId="{B6C22E87-8FFE-4FE0-814D-41276858A61F}" dt="2024-08-02T19:29:38.048" v="0"/>
        <pc:sldMkLst>
          <pc:docMk/>
          <pc:sldMk cId="1434117666" sldId="298"/>
        </pc:sldMkLst>
        <pc:spChg chg="mod">
          <ac:chgData name="Daniel Richardson" userId="b12f1a219faba2ab" providerId="LiveId" clId="{B6C22E87-8FFE-4FE0-814D-41276858A61F}" dt="2024-08-02T19:29:38.048" v="0"/>
          <ac:spMkLst>
            <pc:docMk/>
            <pc:sldMk cId="1434117666" sldId="298"/>
            <ac:spMk id="6" creationId="{FCDF00AB-9705-8A7C-C4BE-0CAF2033D468}"/>
          </ac:spMkLst>
        </pc:spChg>
        <pc:picChg chg="mod">
          <ac:chgData name="Daniel Richardson" userId="b12f1a219faba2ab" providerId="LiveId" clId="{B6C22E87-8FFE-4FE0-814D-41276858A61F}" dt="2024-08-02T19:29:38.048" v="0"/>
          <ac:picMkLst>
            <pc:docMk/>
            <pc:sldMk cId="1434117666" sldId="298"/>
            <ac:picMk id="5" creationId="{269C0D9F-7C31-917B-24FB-8FB07F94BCD1}"/>
          </ac:picMkLst>
        </pc:picChg>
      </pc:sldChg>
      <pc:sldChg chg="modSp">
        <pc:chgData name="Daniel Richardson" userId="b12f1a219faba2ab" providerId="LiveId" clId="{B6C22E87-8FFE-4FE0-814D-41276858A61F}" dt="2024-08-02T19:29:38.048" v="0"/>
        <pc:sldMkLst>
          <pc:docMk/>
          <pc:sldMk cId="1501808141" sldId="308"/>
        </pc:sldMkLst>
        <pc:spChg chg="mod">
          <ac:chgData name="Daniel Richardson" userId="b12f1a219faba2ab" providerId="LiveId" clId="{B6C22E87-8FFE-4FE0-814D-41276858A61F}" dt="2024-08-02T19:29:38.048" v="0"/>
          <ac:spMkLst>
            <pc:docMk/>
            <pc:sldMk cId="1501808141" sldId="308"/>
            <ac:spMk id="6" creationId="{FCDF00AB-9705-8A7C-C4BE-0CAF2033D468}"/>
          </ac:spMkLst>
        </pc:spChg>
        <pc:picChg chg="mod">
          <ac:chgData name="Daniel Richardson" userId="b12f1a219faba2ab" providerId="LiveId" clId="{B6C22E87-8FFE-4FE0-814D-41276858A61F}" dt="2024-08-02T19:29:38.048" v="0"/>
          <ac:picMkLst>
            <pc:docMk/>
            <pc:sldMk cId="1501808141" sldId="308"/>
            <ac:picMk id="7" creationId="{F63AAD7F-493F-FF5B-9B2A-20CC354E66B6}"/>
          </ac:picMkLst>
        </pc:picChg>
      </pc:sldChg>
      <pc:sldChg chg="modSp">
        <pc:chgData name="Daniel Richardson" userId="b12f1a219faba2ab" providerId="LiveId" clId="{B6C22E87-8FFE-4FE0-814D-41276858A61F}" dt="2024-08-02T19:29:38.048" v="0"/>
        <pc:sldMkLst>
          <pc:docMk/>
          <pc:sldMk cId="851634037" sldId="309"/>
        </pc:sldMkLst>
        <pc:spChg chg="mod">
          <ac:chgData name="Daniel Richardson" userId="b12f1a219faba2ab" providerId="LiveId" clId="{B6C22E87-8FFE-4FE0-814D-41276858A61F}" dt="2024-08-02T19:29:38.048" v="0"/>
          <ac:spMkLst>
            <pc:docMk/>
            <pc:sldMk cId="851634037" sldId="309"/>
            <ac:spMk id="6" creationId="{FCDF00AB-9705-8A7C-C4BE-0CAF2033D468}"/>
          </ac:spMkLst>
        </pc:spChg>
        <pc:picChg chg="mod">
          <ac:chgData name="Daniel Richardson" userId="b12f1a219faba2ab" providerId="LiveId" clId="{B6C22E87-8FFE-4FE0-814D-41276858A61F}" dt="2024-08-02T19:29:38.048" v="0"/>
          <ac:picMkLst>
            <pc:docMk/>
            <pc:sldMk cId="851634037" sldId="309"/>
            <ac:picMk id="7" creationId="{740CEEFB-50FC-4207-5904-E78136BBFBF5}"/>
          </ac:picMkLst>
        </pc:picChg>
      </pc:sldChg>
      <pc:sldChg chg="modSp">
        <pc:chgData name="Daniel Richardson" userId="b12f1a219faba2ab" providerId="LiveId" clId="{B6C22E87-8FFE-4FE0-814D-41276858A61F}" dt="2024-08-02T19:29:38.048" v="0"/>
        <pc:sldMkLst>
          <pc:docMk/>
          <pc:sldMk cId="1216422980" sldId="317"/>
        </pc:sldMkLst>
        <pc:spChg chg="mod">
          <ac:chgData name="Daniel Richardson" userId="b12f1a219faba2ab" providerId="LiveId" clId="{B6C22E87-8FFE-4FE0-814D-41276858A61F}" dt="2024-08-02T19:29:38.048" v="0"/>
          <ac:spMkLst>
            <pc:docMk/>
            <pc:sldMk cId="1216422980" sldId="317"/>
            <ac:spMk id="6" creationId="{FCDF00AB-9705-8A7C-C4BE-0CAF2033D468}"/>
          </ac:spMkLst>
        </pc:spChg>
        <pc:picChg chg="mod">
          <ac:chgData name="Daniel Richardson" userId="b12f1a219faba2ab" providerId="LiveId" clId="{B6C22E87-8FFE-4FE0-814D-41276858A61F}" dt="2024-08-02T19:29:38.048" v="0"/>
          <ac:picMkLst>
            <pc:docMk/>
            <pc:sldMk cId="1216422980" sldId="317"/>
            <ac:picMk id="5" creationId="{2092DB4F-522C-7853-4618-AC03676EC580}"/>
          </ac:picMkLst>
        </pc:picChg>
      </pc:sldChg>
      <pc:sldChg chg="modSp">
        <pc:chgData name="Daniel Richardson" userId="b12f1a219faba2ab" providerId="LiveId" clId="{B6C22E87-8FFE-4FE0-814D-41276858A61F}" dt="2024-08-02T19:29:38.048" v="0"/>
        <pc:sldMkLst>
          <pc:docMk/>
          <pc:sldMk cId="1368038675" sldId="318"/>
        </pc:sldMkLst>
        <pc:spChg chg="mod">
          <ac:chgData name="Daniel Richardson" userId="b12f1a219faba2ab" providerId="LiveId" clId="{B6C22E87-8FFE-4FE0-814D-41276858A61F}" dt="2024-08-02T19:29:38.048" v="0"/>
          <ac:spMkLst>
            <pc:docMk/>
            <pc:sldMk cId="1368038675" sldId="318"/>
            <ac:spMk id="6" creationId="{FCDF00AB-9705-8A7C-C4BE-0CAF2033D468}"/>
          </ac:spMkLst>
        </pc:spChg>
        <pc:picChg chg="mod">
          <ac:chgData name="Daniel Richardson" userId="b12f1a219faba2ab" providerId="LiveId" clId="{B6C22E87-8FFE-4FE0-814D-41276858A61F}" dt="2024-08-02T19:29:38.048" v="0"/>
          <ac:picMkLst>
            <pc:docMk/>
            <pc:sldMk cId="1368038675" sldId="318"/>
            <ac:picMk id="5" creationId="{2E201449-2EAE-CD42-7851-A3D6831A5523}"/>
          </ac:picMkLst>
        </pc:picChg>
      </pc:sldChg>
      <pc:sldChg chg="modSp">
        <pc:chgData name="Daniel Richardson" userId="b12f1a219faba2ab" providerId="LiveId" clId="{B6C22E87-8FFE-4FE0-814D-41276858A61F}" dt="2024-08-02T19:29:38.048" v="0"/>
        <pc:sldMkLst>
          <pc:docMk/>
          <pc:sldMk cId="529052513" sldId="319"/>
        </pc:sldMkLst>
        <pc:spChg chg="mod">
          <ac:chgData name="Daniel Richardson" userId="b12f1a219faba2ab" providerId="LiveId" clId="{B6C22E87-8FFE-4FE0-814D-41276858A61F}" dt="2024-08-02T19:29:38.048" v="0"/>
          <ac:spMkLst>
            <pc:docMk/>
            <pc:sldMk cId="529052513" sldId="319"/>
            <ac:spMk id="6" creationId="{FCDF00AB-9705-8A7C-C4BE-0CAF2033D468}"/>
          </ac:spMkLst>
        </pc:spChg>
        <pc:picChg chg="mod">
          <ac:chgData name="Daniel Richardson" userId="b12f1a219faba2ab" providerId="LiveId" clId="{B6C22E87-8FFE-4FE0-814D-41276858A61F}" dt="2024-08-02T19:29:38.048" v="0"/>
          <ac:picMkLst>
            <pc:docMk/>
            <pc:sldMk cId="529052513" sldId="319"/>
            <ac:picMk id="8" creationId="{CC0B61EA-A7D9-3A12-ACB1-04B9D649DF56}"/>
          </ac:picMkLst>
        </pc:picChg>
      </pc:sldChg>
      <pc:sldChg chg="modSp">
        <pc:chgData name="Daniel Richardson" userId="b12f1a219faba2ab" providerId="LiveId" clId="{B6C22E87-8FFE-4FE0-814D-41276858A61F}" dt="2024-08-02T19:29:38.048" v="0"/>
        <pc:sldMkLst>
          <pc:docMk/>
          <pc:sldMk cId="81370386" sldId="321"/>
        </pc:sldMkLst>
        <pc:spChg chg="mod">
          <ac:chgData name="Daniel Richardson" userId="b12f1a219faba2ab" providerId="LiveId" clId="{B6C22E87-8FFE-4FE0-814D-41276858A61F}" dt="2024-08-02T19:29:38.048" v="0"/>
          <ac:spMkLst>
            <pc:docMk/>
            <pc:sldMk cId="81370386" sldId="321"/>
            <ac:spMk id="6" creationId="{FCDF00AB-9705-8A7C-C4BE-0CAF2033D468}"/>
          </ac:spMkLst>
        </pc:spChg>
        <pc:picChg chg="mod">
          <ac:chgData name="Daniel Richardson" userId="b12f1a219faba2ab" providerId="LiveId" clId="{B6C22E87-8FFE-4FE0-814D-41276858A61F}" dt="2024-08-02T19:29:38.048" v="0"/>
          <ac:picMkLst>
            <pc:docMk/>
            <pc:sldMk cId="81370386" sldId="321"/>
            <ac:picMk id="9" creationId="{D745C2DC-5385-E54F-BB2A-98FCE43BC19E}"/>
          </ac:picMkLst>
        </pc:picChg>
      </pc:sldChg>
      <pc:sldChg chg="modSp">
        <pc:chgData name="Daniel Richardson" userId="b12f1a219faba2ab" providerId="LiveId" clId="{B6C22E87-8FFE-4FE0-814D-41276858A61F}" dt="2024-08-02T19:29:38.048" v="0"/>
        <pc:sldMkLst>
          <pc:docMk/>
          <pc:sldMk cId="2707167974" sldId="322"/>
        </pc:sldMkLst>
        <pc:spChg chg="mod">
          <ac:chgData name="Daniel Richardson" userId="b12f1a219faba2ab" providerId="LiveId" clId="{B6C22E87-8FFE-4FE0-814D-41276858A61F}" dt="2024-08-02T19:29:38.048" v="0"/>
          <ac:spMkLst>
            <pc:docMk/>
            <pc:sldMk cId="2707167974" sldId="322"/>
            <ac:spMk id="6" creationId="{FCDF00AB-9705-8A7C-C4BE-0CAF2033D468}"/>
          </ac:spMkLst>
        </pc:spChg>
        <pc:picChg chg="mod">
          <ac:chgData name="Daniel Richardson" userId="b12f1a219faba2ab" providerId="LiveId" clId="{B6C22E87-8FFE-4FE0-814D-41276858A61F}" dt="2024-08-02T19:29:38.048" v="0"/>
          <ac:picMkLst>
            <pc:docMk/>
            <pc:sldMk cId="2707167974" sldId="322"/>
            <ac:picMk id="10" creationId="{77145967-D79A-8759-1834-9D8F21DA6043}"/>
          </ac:picMkLst>
        </pc:picChg>
      </pc:sldChg>
      <pc:sldChg chg="modSp">
        <pc:chgData name="Daniel Richardson" userId="b12f1a219faba2ab" providerId="LiveId" clId="{B6C22E87-8FFE-4FE0-814D-41276858A61F}" dt="2024-08-02T19:29:38.048" v="0"/>
        <pc:sldMkLst>
          <pc:docMk/>
          <pc:sldMk cId="3722852747" sldId="323"/>
        </pc:sldMkLst>
        <pc:spChg chg="mod">
          <ac:chgData name="Daniel Richardson" userId="b12f1a219faba2ab" providerId="LiveId" clId="{B6C22E87-8FFE-4FE0-814D-41276858A61F}" dt="2024-08-02T19:29:38.048" v="0"/>
          <ac:spMkLst>
            <pc:docMk/>
            <pc:sldMk cId="3722852747" sldId="323"/>
            <ac:spMk id="6" creationId="{FCDF00AB-9705-8A7C-C4BE-0CAF2033D468}"/>
          </ac:spMkLst>
        </pc:spChg>
        <pc:picChg chg="mod">
          <ac:chgData name="Daniel Richardson" userId="b12f1a219faba2ab" providerId="LiveId" clId="{B6C22E87-8FFE-4FE0-814D-41276858A61F}" dt="2024-08-02T19:29:38.048" v="0"/>
          <ac:picMkLst>
            <pc:docMk/>
            <pc:sldMk cId="3722852747" sldId="323"/>
            <ac:picMk id="9" creationId="{F5B057F2-C031-EF07-39FE-698357D14F69}"/>
          </ac:picMkLst>
        </pc:picChg>
      </pc:sldChg>
      <pc:sldChg chg="modSp">
        <pc:chgData name="Daniel Richardson" userId="b12f1a219faba2ab" providerId="LiveId" clId="{B6C22E87-8FFE-4FE0-814D-41276858A61F}" dt="2024-08-02T19:29:38.048" v="0"/>
        <pc:sldMkLst>
          <pc:docMk/>
          <pc:sldMk cId="3621248681" sldId="324"/>
        </pc:sldMkLst>
        <pc:spChg chg="mod">
          <ac:chgData name="Daniel Richardson" userId="b12f1a219faba2ab" providerId="LiveId" clId="{B6C22E87-8FFE-4FE0-814D-41276858A61F}" dt="2024-08-02T19:29:38.048" v="0"/>
          <ac:spMkLst>
            <pc:docMk/>
            <pc:sldMk cId="3621248681" sldId="324"/>
            <ac:spMk id="6" creationId="{FCDF00AB-9705-8A7C-C4BE-0CAF2033D468}"/>
          </ac:spMkLst>
        </pc:spChg>
        <pc:picChg chg="mod">
          <ac:chgData name="Daniel Richardson" userId="b12f1a219faba2ab" providerId="LiveId" clId="{B6C22E87-8FFE-4FE0-814D-41276858A61F}" dt="2024-08-02T19:29:38.048" v="0"/>
          <ac:picMkLst>
            <pc:docMk/>
            <pc:sldMk cId="3621248681" sldId="324"/>
            <ac:picMk id="9" creationId="{6213FB34-B210-900F-9B51-28C5EBB6FF92}"/>
          </ac:picMkLst>
        </pc:picChg>
      </pc:sldChg>
      <pc:sldChg chg="modSp add mod">
        <pc:chgData name="Daniel Richardson" userId="b12f1a219faba2ab" providerId="LiveId" clId="{B6C22E87-8FFE-4FE0-814D-41276858A61F}" dt="2024-08-02T19:30:56.994" v="29" actId="20577"/>
        <pc:sldMkLst>
          <pc:docMk/>
          <pc:sldMk cId="154972273" sldId="325"/>
        </pc:sldMkLst>
        <pc:spChg chg="mod">
          <ac:chgData name="Daniel Richardson" userId="b12f1a219faba2ab" providerId="LiveId" clId="{B6C22E87-8FFE-4FE0-814D-41276858A61F}" dt="2024-08-02T19:30:56.994" v="29" actId="20577"/>
          <ac:spMkLst>
            <pc:docMk/>
            <pc:sldMk cId="154972273" sldId="325"/>
            <ac:spMk id="2" creationId="{0DACEAB4-67ED-189D-578A-C2D9D5698AF7}"/>
          </ac:spMkLst>
        </pc:spChg>
      </pc:sldChg>
      <pc:sldChg chg="add">
        <pc:chgData name="Daniel Richardson" userId="b12f1a219faba2ab" providerId="LiveId" clId="{B6C22E87-8FFE-4FE0-814D-41276858A61F}" dt="2024-08-02T19:32:58.222" v="30"/>
        <pc:sldMkLst>
          <pc:docMk/>
          <pc:sldMk cId="1220451088" sldId="32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09170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129783218"/>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124971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697891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6757414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7478126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0"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CEAB4-67ED-189D-578A-C2D9D5698AF7}"/>
              </a:ext>
            </a:extLst>
          </p:cNvPr>
          <p:cNvSpPr>
            <a:spLocks noGrp="1"/>
          </p:cNvSpPr>
          <p:nvPr>
            <p:ph type="ctrTitle"/>
          </p:nvPr>
        </p:nvSpPr>
        <p:spPr/>
        <p:txBody>
          <a:bodyPr/>
          <a:lstStyle/>
          <a:p>
            <a:r>
              <a:rPr lang="en-GB" dirty="0"/>
              <a:t>Features &amp; Uses of the Cloud</a:t>
            </a:r>
          </a:p>
        </p:txBody>
      </p:sp>
      <p:sp>
        <p:nvSpPr>
          <p:cNvPr id="3" name="Subtitle 2">
            <a:extLst>
              <a:ext uri="{FF2B5EF4-FFF2-40B4-BE49-F238E27FC236}">
                <a16:creationId xmlns:a16="http://schemas.microsoft.com/office/drawing/2014/main" id="{B93F7D5D-6581-9264-E32E-5A89DB0487F5}"/>
              </a:ext>
            </a:extLst>
          </p:cNvPr>
          <p:cNvSpPr>
            <a:spLocks noGrp="1"/>
          </p:cNvSpPr>
          <p:nvPr>
            <p:ph type="subTitle" idx="1"/>
          </p:nvPr>
        </p:nvSpPr>
        <p:spPr/>
        <p:txBody>
          <a:bodyPr/>
          <a:lstStyle/>
          <a:p>
            <a:r>
              <a:rPr lang="en-GB" dirty="0"/>
              <a:t>Effective Digital Working Practices</a:t>
            </a:r>
          </a:p>
        </p:txBody>
      </p:sp>
    </p:spTree>
    <p:extLst>
      <p:ext uri="{BB962C8B-B14F-4D97-AF65-F5344CB8AC3E}">
        <p14:creationId xmlns:p14="http://schemas.microsoft.com/office/powerpoint/2010/main" val="15497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Consistency of Version Between Users</a:t>
            </a:r>
          </a:p>
        </p:txBody>
      </p:sp>
      <p:pic>
        <p:nvPicPr>
          <p:cNvPr id="10" name="Picture Placeholder 9">
            <a:extLst>
              <a:ext uri="{FF2B5EF4-FFF2-40B4-BE49-F238E27FC236}">
                <a16:creationId xmlns:a16="http://schemas.microsoft.com/office/drawing/2014/main" id="{77145967-D79A-8759-1834-9D8F21DA60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A great benefit of using cloud computing software in a business is ensuring that all users are running the same version of the software. </a:t>
            </a:r>
          </a:p>
          <a:p>
            <a:pPr>
              <a:lnSpc>
                <a:spcPct val="150000"/>
              </a:lnSpc>
            </a:pPr>
            <a:r>
              <a:rPr lang="en-GB" dirty="0"/>
              <a:t>When subscribed to cloud computing, the provider will keep your software up-to-date, and all users will access the exact same version. This means all users have the same features.</a:t>
            </a:r>
          </a:p>
          <a:p>
            <a:pPr>
              <a:lnSpc>
                <a:spcPct val="150000"/>
              </a:lnSpc>
            </a:pPr>
            <a:r>
              <a:rPr lang="en-GB" dirty="0"/>
              <a:t>Also, because different versions of software often lead to changes in file types, this can ensure we don’t have issues where files are compatible with some users' software. This helps users work collaboratively on files.</a:t>
            </a:r>
          </a:p>
          <a:p>
            <a:pPr>
              <a:lnSpc>
                <a:spcPct val="150000"/>
              </a:lnSpc>
            </a:pPr>
            <a:r>
              <a:rPr lang="en-GB" dirty="0"/>
              <a:t>Also, because the provider is in charge of updating software, this saves you on the administrative costs involved with maintaining your software.</a:t>
            </a:r>
          </a:p>
        </p:txBody>
      </p:sp>
    </p:spTree>
    <p:extLst>
      <p:ext uri="{BB962C8B-B14F-4D97-AF65-F5344CB8AC3E}">
        <p14:creationId xmlns:p14="http://schemas.microsoft.com/office/powerpoint/2010/main" val="2707167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Single Shared Instance of a File</a:t>
            </a:r>
          </a:p>
        </p:txBody>
      </p:sp>
      <p:pic>
        <p:nvPicPr>
          <p:cNvPr id="9" name="Picture Placeholder 8">
            <a:extLst>
              <a:ext uri="{FF2B5EF4-FFF2-40B4-BE49-F238E27FC236}">
                <a16:creationId xmlns:a16="http://schemas.microsoft.com/office/drawing/2014/main" id="{F5B057F2-C031-EF07-39FE-698357D14F6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A single file can be shared with many people all at once for them to view or modify.</a:t>
            </a:r>
          </a:p>
          <a:p>
            <a:pPr>
              <a:lnSpc>
                <a:spcPct val="150000"/>
              </a:lnSpc>
            </a:pPr>
            <a:r>
              <a:rPr lang="en-GB" dirty="0"/>
              <a:t>This viewing can be done simultaneously with somebody editing the file, and that change will appear on other users’ screens in real time. </a:t>
            </a:r>
          </a:p>
          <a:p>
            <a:pPr>
              <a:lnSpc>
                <a:spcPct val="150000"/>
              </a:lnSpc>
            </a:pPr>
            <a:r>
              <a:rPr lang="en-GB" dirty="0"/>
              <a:t>This way, you do not need to worry about people loading up a file at the same time and overwriting each other’s changes, as you can see the changes as they’re happening.</a:t>
            </a:r>
          </a:p>
          <a:p>
            <a:pPr>
              <a:lnSpc>
                <a:spcPct val="150000"/>
              </a:lnSpc>
            </a:pPr>
            <a:r>
              <a:rPr lang="en-GB" dirty="0"/>
              <a:t>You can also allow several users to edit the file all at once, with all their changes being registered as they go.</a:t>
            </a:r>
          </a:p>
          <a:p>
            <a:pPr>
              <a:lnSpc>
                <a:spcPct val="150000"/>
              </a:lnSpc>
            </a:pPr>
            <a:r>
              <a:rPr lang="en-GB" dirty="0"/>
              <a:t>This means that you can work together collaboratively on a file while on different computers, even in different countries.</a:t>
            </a:r>
          </a:p>
        </p:txBody>
      </p:sp>
    </p:spTree>
    <p:extLst>
      <p:ext uri="{BB962C8B-B14F-4D97-AF65-F5344CB8AC3E}">
        <p14:creationId xmlns:p14="http://schemas.microsoft.com/office/powerpoint/2010/main" val="3722852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Collaboration Tools/Features</a:t>
            </a:r>
          </a:p>
        </p:txBody>
      </p:sp>
      <p:pic>
        <p:nvPicPr>
          <p:cNvPr id="9" name="Picture Placeholder 8">
            <a:extLst>
              <a:ext uri="{FF2B5EF4-FFF2-40B4-BE49-F238E27FC236}">
                <a16:creationId xmlns:a16="http://schemas.microsoft.com/office/drawing/2014/main" id="{6213FB34-B210-900F-9B51-28C5EBB6FF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Many cloud computing services have excellent features built in to allow users to work collaboratively. For example, Google Slides allows multiple users to edit a single presentation simultaneously.</a:t>
            </a:r>
          </a:p>
          <a:p>
            <a:pPr>
              <a:lnSpc>
                <a:spcPct val="150000"/>
              </a:lnSpc>
            </a:pPr>
            <a:r>
              <a:rPr lang="en-GB" dirty="0"/>
              <a:t>This means two co-workers could work on a presentation together while in different countries.</a:t>
            </a:r>
          </a:p>
          <a:p>
            <a:pPr>
              <a:lnSpc>
                <a:spcPct val="150000"/>
              </a:lnSpc>
            </a:pPr>
            <a:r>
              <a:rPr lang="en-GB" dirty="0"/>
              <a:t>Some additional tools include those that track changes or add comments.</a:t>
            </a:r>
          </a:p>
          <a:p>
            <a:pPr>
              <a:lnSpc>
                <a:spcPct val="150000"/>
              </a:lnSpc>
            </a:pPr>
            <a:r>
              <a:rPr lang="en-GB" dirty="0"/>
              <a:t>This allows you to see what changes somebody has made to a file while you’ve not been accessing it, so you can catch up and see what they’ve done and edit any of the changes they’ve made (or indeed reject and remove those changes).</a:t>
            </a:r>
          </a:p>
        </p:txBody>
      </p:sp>
    </p:spTree>
    <p:extLst>
      <p:ext uri="{BB962C8B-B14F-4D97-AF65-F5344CB8AC3E}">
        <p14:creationId xmlns:p14="http://schemas.microsoft.com/office/powerpoint/2010/main" val="3621248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Lesson Summary</a:t>
            </a:r>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Cloud storage allows us to store data on remote servers that we access over the internet.</a:t>
            </a:r>
          </a:p>
          <a:p>
            <a:pPr>
              <a:lnSpc>
                <a:spcPct val="150000"/>
              </a:lnSpc>
            </a:pPr>
            <a:r>
              <a:rPr lang="en-GB" dirty="0"/>
              <a:t>Common features include setting &amp; sharing of access rights, synchronisation of cloud &amp; individual devices, availability, and scalability</a:t>
            </a:r>
          </a:p>
          <a:p>
            <a:pPr>
              <a:lnSpc>
                <a:spcPct val="150000"/>
              </a:lnSpc>
            </a:pPr>
            <a:r>
              <a:rPr lang="en-GB" dirty="0"/>
              <a:t>Cloud computing encompasses cloud storage but also includes cloud-based software that runs on external servers, which we access through our web browser.</a:t>
            </a:r>
          </a:p>
          <a:p>
            <a:pPr>
              <a:lnSpc>
                <a:spcPct val="150000"/>
              </a:lnSpc>
            </a:pPr>
            <a:r>
              <a:rPr lang="en-GB" dirty="0"/>
              <a:t>Common features include online applications, consistency of versions between users, single shared instances of a file, and collaboration tools/features.</a:t>
            </a:r>
          </a:p>
          <a:p>
            <a:pPr>
              <a:lnSpc>
                <a:spcPct val="150000"/>
              </a:lnSpc>
            </a:pPr>
            <a:endParaRPr lang="en-GB" dirty="0"/>
          </a:p>
        </p:txBody>
      </p:sp>
    </p:spTree>
    <p:extLst>
      <p:ext uri="{BB962C8B-B14F-4D97-AF65-F5344CB8AC3E}">
        <p14:creationId xmlns:p14="http://schemas.microsoft.com/office/powerpoint/2010/main" val="1501808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AD124C8-459A-C39C-7A2D-33ECFB45E6E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20451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Cloud storage and computing are two buzzwords you’ll hear frequently. This is because they offer very efficient and reliable services for both individuals and businesses.</a:t>
            </a:r>
          </a:p>
          <a:p>
            <a:pPr>
              <a:lnSpc>
                <a:spcPct val="150000"/>
              </a:lnSpc>
            </a:pPr>
            <a:r>
              <a:rPr lang="en-GB" dirty="0"/>
              <a:t>Due to this, they are now heavily used in both our personal and professional lives.</a:t>
            </a:r>
          </a:p>
          <a:p>
            <a:pPr>
              <a:lnSpc>
                <a:spcPct val="150000"/>
              </a:lnSpc>
            </a:pPr>
            <a:r>
              <a:rPr lang="en-GB" dirty="0"/>
              <a:t>In this lesson, we’ll learn about:</a:t>
            </a:r>
          </a:p>
          <a:p>
            <a:pPr marL="227013" indent="-227013">
              <a:lnSpc>
                <a:spcPct val="150000"/>
              </a:lnSpc>
              <a:spcAft>
                <a:spcPts val="600"/>
              </a:spcAft>
              <a:buFont typeface="+mj-lt"/>
              <a:buAutoNum type="arabicPeriod"/>
            </a:pPr>
            <a:r>
              <a:rPr lang="en-GB" dirty="0"/>
              <a:t>Features and uses of cloud storage</a:t>
            </a:r>
          </a:p>
          <a:p>
            <a:pPr marL="227013" indent="-227013">
              <a:lnSpc>
                <a:spcPct val="150000"/>
              </a:lnSpc>
              <a:spcAft>
                <a:spcPts val="600"/>
              </a:spcAft>
              <a:buFont typeface="+mj-lt"/>
              <a:buAutoNum type="arabicPeriod"/>
            </a:pPr>
            <a:r>
              <a:rPr lang="en-GB" dirty="0"/>
              <a:t>Features and uses of cloud computing</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Features &amp; Uses of Cloud Storage</a:t>
            </a:r>
          </a:p>
        </p:txBody>
      </p:sp>
      <p:pic>
        <p:nvPicPr>
          <p:cNvPr id="7" name="Picture Placeholder 6">
            <a:extLst>
              <a:ext uri="{FF2B5EF4-FFF2-40B4-BE49-F238E27FC236}">
                <a16:creationId xmlns:a16="http://schemas.microsoft.com/office/drawing/2014/main" id="{84EC7D7E-424D-BA4D-8AD2-E9AAC4070C2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Cloud storage is where data is stored on remote servers and is accessed via the Internet.</a:t>
            </a:r>
          </a:p>
          <a:p>
            <a:pPr>
              <a:lnSpc>
                <a:spcPct val="150000"/>
              </a:lnSpc>
            </a:pPr>
            <a:r>
              <a:rPr lang="en-GB" dirty="0"/>
              <a:t>Services like OneDrive or Dropbox are common examples of this.</a:t>
            </a:r>
          </a:p>
          <a:p>
            <a:pPr>
              <a:lnSpc>
                <a:spcPct val="150000"/>
              </a:lnSpc>
            </a:pPr>
            <a:r>
              <a:rPr lang="en-GB" dirty="0"/>
              <a:t>Cloud storage has many unique features that make it a more viable option for businesses trying to upgrade their storage than traditional systems (like hard drives).</a:t>
            </a:r>
          </a:p>
          <a:p>
            <a:pPr>
              <a:lnSpc>
                <a:spcPct val="150000"/>
              </a:lnSpc>
            </a:pPr>
            <a:r>
              <a:rPr lang="en-GB" dirty="0"/>
              <a:t>These features include:</a:t>
            </a:r>
          </a:p>
          <a:p>
            <a:pPr marL="285750" indent="-285750">
              <a:lnSpc>
                <a:spcPct val="150000"/>
              </a:lnSpc>
              <a:buFont typeface="Arial" panose="020B0604020202020204" pitchFamily="34" charset="0"/>
              <a:buChar char="•"/>
            </a:pPr>
            <a:r>
              <a:rPr lang="en-GB" dirty="0"/>
              <a:t>Setting &amp; sharing of access rights</a:t>
            </a:r>
          </a:p>
          <a:p>
            <a:pPr marL="285750" indent="-285750">
              <a:lnSpc>
                <a:spcPct val="150000"/>
              </a:lnSpc>
              <a:buFont typeface="Arial" panose="020B0604020202020204" pitchFamily="34" charset="0"/>
              <a:buChar char="•"/>
            </a:pPr>
            <a:r>
              <a:rPr lang="en-GB" dirty="0"/>
              <a:t>Synchronisation of cloud &amp; individual devices</a:t>
            </a:r>
          </a:p>
          <a:p>
            <a:pPr marL="285750" indent="-285750">
              <a:lnSpc>
                <a:spcPct val="150000"/>
              </a:lnSpc>
              <a:buFont typeface="Arial" panose="020B0604020202020204" pitchFamily="34" charset="0"/>
              <a:buChar char="•"/>
            </a:pPr>
            <a:r>
              <a:rPr lang="en-GB" dirty="0"/>
              <a:t>Availability</a:t>
            </a:r>
          </a:p>
          <a:p>
            <a:pPr marL="285750" indent="-285750">
              <a:lnSpc>
                <a:spcPct val="150000"/>
              </a:lnSpc>
              <a:buFont typeface="Arial" panose="020B0604020202020204" pitchFamily="34" charset="0"/>
              <a:buChar char="•"/>
            </a:pPr>
            <a:r>
              <a:rPr lang="en-GB" dirty="0"/>
              <a:t>Scalability</a:t>
            </a:r>
          </a:p>
          <a:p>
            <a:pPr>
              <a:lnSpc>
                <a:spcPct val="150000"/>
              </a:lnSpc>
            </a:pPr>
            <a:r>
              <a:rPr lang="en-GB" dirty="0"/>
              <a:t>Let’s look at each of these features in more detail.</a:t>
            </a:r>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Setting &amp; Sharing of Access Rights</a:t>
            </a:r>
          </a:p>
        </p:txBody>
      </p:sp>
      <p:pic>
        <p:nvPicPr>
          <p:cNvPr id="5" name="Picture Placeholder 4">
            <a:extLst>
              <a:ext uri="{FF2B5EF4-FFF2-40B4-BE49-F238E27FC236}">
                <a16:creationId xmlns:a16="http://schemas.microsoft.com/office/drawing/2014/main" id="{2092DB4F-522C-7853-4618-AC03676EC58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Files stored on cloud storage can have their access rights altered so that they can be shared between multiple users.</a:t>
            </a:r>
          </a:p>
          <a:p>
            <a:pPr>
              <a:lnSpc>
                <a:spcPct val="150000"/>
              </a:lnSpc>
            </a:pPr>
            <a:r>
              <a:rPr lang="en-GB" dirty="0"/>
              <a:t>This way, a team of individuals can access the files while working in completely different locations, even in different countries.</a:t>
            </a:r>
          </a:p>
          <a:p>
            <a:pPr>
              <a:lnSpc>
                <a:spcPct val="150000"/>
              </a:lnSpc>
            </a:pPr>
            <a:r>
              <a:rPr lang="en-GB" dirty="0"/>
              <a:t>Furthermore, this feature lets you create folders where multiple users can upload and edit files. We could use this to work collaboratively on a document with co-workers who are working from home.</a:t>
            </a:r>
          </a:p>
          <a:p>
            <a:pPr>
              <a:lnSpc>
                <a:spcPct val="150000"/>
              </a:lnSpc>
            </a:pPr>
            <a:r>
              <a:rPr lang="en-GB" dirty="0"/>
              <a:t>It could also be used to share photos with family members, such as holiday pictures.</a:t>
            </a:r>
          </a:p>
        </p:txBody>
      </p:sp>
    </p:spTree>
    <p:extLst>
      <p:ext uri="{BB962C8B-B14F-4D97-AF65-F5344CB8AC3E}">
        <p14:creationId xmlns:p14="http://schemas.microsoft.com/office/powerpoint/2010/main" val="1216422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Synchronisation of Cloud &amp; Individual Devices</a:t>
            </a:r>
          </a:p>
        </p:txBody>
      </p:sp>
      <p:pic>
        <p:nvPicPr>
          <p:cNvPr id="5" name="Picture Placeholder 4">
            <a:extLst>
              <a:ext uri="{FF2B5EF4-FFF2-40B4-BE49-F238E27FC236}">
                <a16:creationId xmlns:a16="http://schemas.microsoft.com/office/drawing/2014/main" id="{2E201449-2EAE-CD42-7851-A3D6831A55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Whenever you make changes to a file while using a service like Google Drive or OneDrive, it can be configured to automatically save and synchronise your changes directly with the main server where your files are stored.</a:t>
            </a:r>
          </a:p>
          <a:p>
            <a:pPr>
              <a:lnSpc>
                <a:spcPct val="150000"/>
              </a:lnSpc>
            </a:pPr>
            <a:r>
              <a:rPr lang="en-GB" dirty="0"/>
              <a:t>This means that if you make changes on one device and immediately check another, you will see your files up-to-date, provided both are connected to the Internet.</a:t>
            </a:r>
          </a:p>
          <a:p>
            <a:pPr>
              <a:lnSpc>
                <a:spcPct val="150000"/>
              </a:lnSpc>
            </a:pPr>
            <a:r>
              <a:rPr lang="en-GB" dirty="0"/>
              <a:t>It also means all of your files are automatically backed up to a remote location in case your computer is damaged, such as by a virus or fire.</a:t>
            </a:r>
          </a:p>
        </p:txBody>
      </p:sp>
    </p:spTree>
    <p:extLst>
      <p:ext uri="{BB962C8B-B14F-4D97-AF65-F5344CB8AC3E}">
        <p14:creationId xmlns:p14="http://schemas.microsoft.com/office/powerpoint/2010/main" val="136803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Availability</a:t>
            </a:r>
          </a:p>
        </p:txBody>
      </p:sp>
      <p:pic>
        <p:nvPicPr>
          <p:cNvPr id="8" name="Picture Placeholder 7">
            <a:extLst>
              <a:ext uri="{FF2B5EF4-FFF2-40B4-BE49-F238E27FC236}">
                <a16:creationId xmlns:a16="http://schemas.microsoft.com/office/drawing/2014/main" id="{CC0B61EA-A7D9-3A12-ACB1-04B9D649DF5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Cloud servers are always online so if you have a stable Internet connection, you will be able to connect to one and manage your own files.</a:t>
            </a:r>
          </a:p>
          <a:p>
            <a:pPr>
              <a:lnSpc>
                <a:spcPct val="150000"/>
              </a:lnSpc>
            </a:pPr>
            <a:r>
              <a:rPr lang="en-GB" dirty="0"/>
              <a:t>Even if there are outages, there are likely to be several backup servers from which the service can operate off, meaning it is truly online 24/7.</a:t>
            </a:r>
          </a:p>
          <a:p>
            <a:pPr>
              <a:lnSpc>
                <a:spcPct val="150000"/>
              </a:lnSpc>
            </a:pPr>
            <a:r>
              <a:rPr lang="en-GB" dirty="0"/>
              <a:t>This is extremely useful, as it means you will always have access to your files, not just on your own computer but on any computer that has an internet connection. You can just log in to your cloud account and access all of your files.</a:t>
            </a:r>
          </a:p>
          <a:p>
            <a:pPr>
              <a:lnSpc>
                <a:spcPct val="150000"/>
              </a:lnSpc>
            </a:pPr>
            <a:r>
              <a:rPr lang="en-GB" dirty="0"/>
              <a:t>This makes it easier to work remotely, such as from home, while commuting or while abroad.</a:t>
            </a:r>
          </a:p>
        </p:txBody>
      </p:sp>
    </p:spTree>
    <p:extLst>
      <p:ext uri="{BB962C8B-B14F-4D97-AF65-F5344CB8AC3E}">
        <p14:creationId xmlns:p14="http://schemas.microsoft.com/office/powerpoint/2010/main" val="529052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Scalability</a:t>
            </a:r>
          </a:p>
        </p:txBody>
      </p:sp>
      <p:pic>
        <p:nvPicPr>
          <p:cNvPr id="9" name="Picture Placeholder 8">
            <a:extLst>
              <a:ext uri="{FF2B5EF4-FFF2-40B4-BE49-F238E27FC236}">
                <a16:creationId xmlns:a16="http://schemas.microsoft.com/office/drawing/2014/main" id="{D745C2DC-5385-E54F-BB2A-98FCE43BC19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Cloud service providers like Google and Microsoft ordinarily give you a certain amount of “free space”, so if you do happen to run out of space, you can always buy more.</a:t>
            </a:r>
          </a:p>
          <a:p>
            <a:pPr>
              <a:lnSpc>
                <a:spcPct val="150000"/>
              </a:lnSpc>
            </a:pPr>
            <a:r>
              <a:rPr lang="en-GB" dirty="0"/>
              <a:t>For example, for £8/month, you can get 2 terabytes of storage space in Dropbox.</a:t>
            </a:r>
          </a:p>
          <a:p>
            <a:pPr>
              <a:lnSpc>
                <a:spcPct val="150000"/>
              </a:lnSpc>
            </a:pPr>
            <a:r>
              <a:rPr lang="en-GB" dirty="0"/>
              <a:t>Cloud storage is highly scalable due to a lack of physical constraints (like hard drives). If you need to get space, you can simply change your subscription to one that is more appropriate.</a:t>
            </a:r>
          </a:p>
          <a:p>
            <a:pPr>
              <a:lnSpc>
                <a:spcPct val="150000"/>
              </a:lnSpc>
            </a:pPr>
            <a:r>
              <a:rPr lang="en-GB" dirty="0"/>
              <a:t>This will prevent bottlenecks if the company suddenly grows significantly and means you don’t need to spend large sums of money on excessive storage, just in case your business grows.</a:t>
            </a:r>
          </a:p>
        </p:txBody>
      </p:sp>
    </p:spTree>
    <p:extLst>
      <p:ext uri="{BB962C8B-B14F-4D97-AF65-F5344CB8AC3E}">
        <p14:creationId xmlns:p14="http://schemas.microsoft.com/office/powerpoint/2010/main" val="81370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Features &amp; Uses of Cloud Computing</a:t>
            </a:r>
          </a:p>
        </p:txBody>
      </p:sp>
      <p:pic>
        <p:nvPicPr>
          <p:cNvPr id="7" name="Picture Placeholder 6">
            <a:extLst>
              <a:ext uri="{FF2B5EF4-FFF2-40B4-BE49-F238E27FC236}">
                <a16:creationId xmlns:a16="http://schemas.microsoft.com/office/drawing/2014/main" id="{740CEEFB-50FC-4207-5904-E78136BBFBF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Cloud computing includes cloud storage. However, it is more than just this.</a:t>
            </a:r>
          </a:p>
          <a:p>
            <a:pPr>
              <a:lnSpc>
                <a:spcPct val="150000"/>
              </a:lnSpc>
            </a:pPr>
            <a:r>
              <a:rPr lang="en-GB" dirty="0"/>
              <a:t>When we talk about cloud computing we are usually referring to accessing software running on a remote server via our web browser. Google Docs is an example of this.</a:t>
            </a:r>
          </a:p>
          <a:p>
            <a:pPr>
              <a:lnSpc>
                <a:spcPct val="150000"/>
              </a:lnSpc>
            </a:pPr>
            <a:r>
              <a:rPr lang="en-GB" dirty="0"/>
              <a:t>Some of the common features of cloud computing include:</a:t>
            </a:r>
          </a:p>
          <a:p>
            <a:pPr marL="285750" indent="-285750">
              <a:lnSpc>
                <a:spcPct val="150000"/>
              </a:lnSpc>
              <a:buFont typeface="Arial" panose="020B0604020202020204" pitchFamily="34" charset="0"/>
              <a:buChar char="•"/>
            </a:pPr>
            <a:r>
              <a:rPr lang="en-GB" dirty="0"/>
              <a:t>Online applications</a:t>
            </a:r>
          </a:p>
          <a:p>
            <a:pPr marL="285750" indent="-285750">
              <a:lnSpc>
                <a:spcPct val="150000"/>
              </a:lnSpc>
              <a:buFont typeface="Arial" panose="020B0604020202020204" pitchFamily="34" charset="0"/>
              <a:buChar char="•"/>
            </a:pPr>
            <a:r>
              <a:rPr lang="en-GB" dirty="0"/>
              <a:t>Consistency of versions between users</a:t>
            </a:r>
          </a:p>
          <a:p>
            <a:pPr marL="285750" indent="-285750">
              <a:lnSpc>
                <a:spcPct val="150000"/>
              </a:lnSpc>
              <a:buFont typeface="Arial" panose="020B0604020202020204" pitchFamily="34" charset="0"/>
              <a:buChar char="•"/>
            </a:pPr>
            <a:r>
              <a:rPr lang="en-GB" dirty="0"/>
              <a:t>Single shared instance of a file</a:t>
            </a:r>
          </a:p>
          <a:p>
            <a:pPr marL="285750" indent="-285750">
              <a:lnSpc>
                <a:spcPct val="150000"/>
              </a:lnSpc>
              <a:buFont typeface="Arial" panose="020B0604020202020204" pitchFamily="34" charset="0"/>
              <a:buChar char="•"/>
            </a:pPr>
            <a:r>
              <a:rPr lang="en-GB" dirty="0"/>
              <a:t>Collaboration tools/features</a:t>
            </a:r>
          </a:p>
          <a:p>
            <a:pPr>
              <a:lnSpc>
                <a:spcPct val="150000"/>
              </a:lnSpc>
            </a:pPr>
            <a:r>
              <a:rPr lang="en-GB" dirty="0"/>
              <a:t>Let’s look at each of these features in more detail.</a:t>
            </a:r>
          </a:p>
        </p:txBody>
      </p:sp>
    </p:spTree>
    <p:extLst>
      <p:ext uri="{BB962C8B-B14F-4D97-AF65-F5344CB8AC3E}">
        <p14:creationId xmlns:p14="http://schemas.microsoft.com/office/powerpoint/2010/main" val="851634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Online Applications</a:t>
            </a:r>
          </a:p>
        </p:txBody>
      </p:sp>
      <p:pic>
        <p:nvPicPr>
          <p:cNvPr id="5" name="Picture Placeholder 4">
            <a:extLst>
              <a:ext uri="{FF2B5EF4-FFF2-40B4-BE49-F238E27FC236}">
                <a16:creationId xmlns:a16="http://schemas.microsoft.com/office/drawing/2014/main" id="{269C0D9F-7C31-917B-24FB-8FB07F94BCD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Google and Microsoft both offer the ability to access applications through your browser.</a:t>
            </a:r>
          </a:p>
          <a:p>
            <a:pPr>
              <a:lnSpc>
                <a:spcPct val="150000"/>
              </a:lnSpc>
            </a:pPr>
            <a:r>
              <a:rPr lang="en-GB" dirty="0"/>
              <a:t>This is commonly used for Office productivity software, but there are many other examples, such as webmail clients (e.g., Gmail, and Outlook.com), cloud-based music, photo editing, and appointment calendars.</a:t>
            </a:r>
          </a:p>
          <a:p>
            <a:pPr>
              <a:lnSpc>
                <a:spcPct val="150000"/>
              </a:lnSpc>
            </a:pPr>
            <a:r>
              <a:rPr lang="en-GB" dirty="0"/>
              <a:t>These online applications are accessed through a browser over the internet, which means that we can use our software on any computer that has an internet connection 24 hours a day, 7 days a week.</a:t>
            </a:r>
          </a:p>
          <a:p>
            <a:pPr>
              <a:lnSpc>
                <a:spcPct val="150000"/>
              </a:lnSpc>
            </a:pPr>
            <a:r>
              <a:rPr lang="en-GB" dirty="0"/>
              <a:t>This is helpful in the modern world where we often have several different devices, as we needn’t buy software for every device.</a:t>
            </a:r>
          </a:p>
        </p:txBody>
      </p:sp>
    </p:spTree>
    <p:extLst>
      <p:ext uri="{BB962C8B-B14F-4D97-AF65-F5344CB8AC3E}">
        <p14:creationId xmlns:p14="http://schemas.microsoft.com/office/powerpoint/2010/main" val="143411766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925</TotalTime>
  <Words>1418</Words>
  <Application>Microsoft Office PowerPoint</Application>
  <PresentationFormat>Widescreen</PresentationFormat>
  <Paragraphs>78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Manrope</vt:lpstr>
      <vt:lpstr>Aptos Display</vt:lpstr>
      <vt:lpstr>Arial</vt:lpstr>
      <vt:lpstr>NewNinjaTheme</vt:lpstr>
      <vt:lpstr>Features &amp; Uses of the Cloud</vt:lpstr>
      <vt:lpstr>Introduction</vt:lpstr>
      <vt:lpstr>Features &amp; Uses of Cloud Storage</vt:lpstr>
      <vt:lpstr>Setting &amp; Sharing of Access Rights</vt:lpstr>
      <vt:lpstr>Synchronisation of Cloud &amp; Individual Devices</vt:lpstr>
      <vt:lpstr>Availability</vt:lpstr>
      <vt:lpstr>Scalability</vt:lpstr>
      <vt:lpstr>Features &amp; Uses of Cloud Computing</vt:lpstr>
      <vt:lpstr>Online Applications</vt:lpstr>
      <vt:lpstr>Consistency of Version Between Users</vt:lpstr>
      <vt:lpstr>Single Shared Instance of a File</vt:lpstr>
      <vt:lpstr>Collaboration Tools/Features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2024-08-02T19:33:07Z</dcterms:modified>
  <cp:category/>
</cp:coreProperties>
</file>