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68" r:id="rId1"/>
  </p:sldMasterIdLst>
  <p:handoutMasterIdLst>
    <p:handoutMasterId r:id="rId15"/>
  </p:handoutMasterIdLst>
  <p:sldIdLst>
    <p:sldId id="315" r:id="rId2"/>
    <p:sldId id="296" r:id="rId3"/>
    <p:sldId id="297" r:id="rId4"/>
    <p:sldId id="313" r:id="rId5"/>
    <p:sldId id="309" r:id="rId6"/>
    <p:sldId id="298" r:id="rId7"/>
    <p:sldId id="310" r:id="rId8"/>
    <p:sldId id="299" r:id="rId9"/>
    <p:sldId id="311" r:id="rId10"/>
    <p:sldId id="312" r:id="rId11"/>
    <p:sldId id="314" r:id="rId12"/>
    <p:sldId id="308" r:id="rId13"/>
    <p:sldId id="316" r:id="rId14"/>
  </p:sldIdLst>
  <p:sldSz cx="12192000" cy="6858000"/>
  <p:notesSz cx="6858000" cy="9144000"/>
  <p:embeddedFontLst>
    <p:embeddedFont>
      <p:font typeface="Manrope" pitchFamily="2" charset="0"/>
      <p:regular r:id="rId16"/>
      <p:bold r:id="rId17"/>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4368"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8758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38A6AE8-CD5D-4765-8E67-F29D53220420}" v="2" dt="2024-08-01T17:57:10.479"/>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241" autoAdjust="0"/>
    <p:restoredTop sz="94660"/>
  </p:normalViewPr>
  <p:slideViewPr>
    <p:cSldViewPr snapToGrid="0">
      <p:cViewPr varScale="1">
        <p:scale>
          <a:sx n="105" d="100"/>
          <a:sy n="105" d="100"/>
        </p:scale>
        <p:origin x="80" y="112"/>
      </p:cViewPr>
      <p:guideLst>
        <p:guide orient="horz" pos="2160"/>
        <p:guide pos="4368"/>
      </p:guideLst>
    </p:cSldViewPr>
  </p:slideViewPr>
  <p:notesTextViewPr>
    <p:cViewPr>
      <p:scale>
        <a:sx n="1" d="1"/>
        <a:sy n="1" d="1"/>
      </p:scale>
      <p:origin x="0" y="0"/>
    </p:cViewPr>
  </p:notesTextViewPr>
  <p:notesViewPr>
    <p:cSldViewPr snapToGrid="0">
      <p:cViewPr varScale="1">
        <p:scale>
          <a:sx n="117" d="100"/>
          <a:sy n="117" d="100"/>
        </p:scale>
        <p:origin x="2992" y="17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2.fntdata"/><Relationship Id="rId2" Type="http://schemas.openxmlformats.org/officeDocument/2006/relationships/slide" Target="slides/slide1.xml"/><Relationship Id="rId16" Type="http://schemas.openxmlformats.org/officeDocument/2006/relationships/font" Target="fonts/font1.fntdata"/><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23" Type="http://schemas.microsoft.com/office/2015/10/relationships/revisionInfo" Target="revisionInfo.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aniel Richardson" userId="b12f1a219faba2ab" providerId="LiveId" clId="{C27120A6-0F4F-4148-A600-C4ED59299E38}"/>
    <pc:docChg chg="undo custSel addSld delSld modSld">
      <pc:chgData name="Daniel Richardson" userId="b12f1a219faba2ab" providerId="LiveId" clId="{C27120A6-0F4F-4148-A600-C4ED59299E38}" dt="2024-07-11T07:33:53.959" v="186" actId="6549"/>
      <pc:docMkLst>
        <pc:docMk/>
      </pc:docMkLst>
      <pc:sldChg chg="modSp mod">
        <pc:chgData name="Daniel Richardson" userId="b12f1a219faba2ab" providerId="LiveId" clId="{C27120A6-0F4F-4148-A600-C4ED59299E38}" dt="2024-07-11T07:31:02.807" v="180" actId="20577"/>
        <pc:sldMkLst>
          <pc:docMk/>
          <pc:sldMk cId="3570983858" sldId="296"/>
        </pc:sldMkLst>
        <pc:spChg chg="mod">
          <ac:chgData name="Daniel Richardson" userId="b12f1a219faba2ab" providerId="LiveId" clId="{C27120A6-0F4F-4148-A600-C4ED59299E38}" dt="2024-07-11T07:31:02.807" v="180" actId="20577"/>
          <ac:spMkLst>
            <pc:docMk/>
            <pc:sldMk cId="3570983858" sldId="296"/>
            <ac:spMk id="3" creationId="{D97C3025-9482-0753-3832-728ED6C83232}"/>
          </ac:spMkLst>
        </pc:spChg>
        <pc:spChg chg="mod">
          <ac:chgData name="Daniel Richardson" userId="b12f1a219faba2ab" providerId="LiveId" clId="{C27120A6-0F4F-4148-A600-C4ED59299E38}" dt="2024-07-11T07:23:41.455" v="0"/>
          <ac:spMkLst>
            <pc:docMk/>
            <pc:sldMk cId="3570983858" sldId="296"/>
            <ac:spMk id="6" creationId="{FCDF00AB-9705-8A7C-C4BE-0CAF2033D468}"/>
          </ac:spMkLst>
        </pc:spChg>
        <pc:picChg chg="mod">
          <ac:chgData name="Daniel Richardson" userId="b12f1a219faba2ab" providerId="LiveId" clId="{C27120A6-0F4F-4148-A600-C4ED59299E38}" dt="2024-07-11T07:23:41.455" v="0"/>
          <ac:picMkLst>
            <pc:docMk/>
            <pc:sldMk cId="3570983858" sldId="296"/>
            <ac:picMk id="9" creationId="{DF66CA7D-8C76-B5DD-53A5-F78D822A9234}"/>
          </ac:picMkLst>
        </pc:picChg>
      </pc:sldChg>
      <pc:sldChg chg="modSp mod">
        <pc:chgData name="Daniel Richardson" userId="b12f1a219faba2ab" providerId="LiveId" clId="{C27120A6-0F4F-4148-A600-C4ED59299E38}" dt="2024-07-11T07:24:16.351" v="9" actId="20577"/>
        <pc:sldMkLst>
          <pc:docMk/>
          <pc:sldMk cId="713214466" sldId="297"/>
        </pc:sldMkLst>
        <pc:spChg chg="mod">
          <ac:chgData name="Daniel Richardson" userId="b12f1a219faba2ab" providerId="LiveId" clId="{C27120A6-0F4F-4148-A600-C4ED59299E38}" dt="2024-07-11T07:24:16.351" v="9" actId="20577"/>
          <ac:spMkLst>
            <pc:docMk/>
            <pc:sldMk cId="713214466" sldId="297"/>
            <ac:spMk id="3" creationId="{D97C3025-9482-0753-3832-728ED6C83232}"/>
          </ac:spMkLst>
        </pc:spChg>
        <pc:spChg chg="mod">
          <ac:chgData name="Daniel Richardson" userId="b12f1a219faba2ab" providerId="LiveId" clId="{C27120A6-0F4F-4148-A600-C4ED59299E38}" dt="2024-07-11T07:23:41.455" v="0"/>
          <ac:spMkLst>
            <pc:docMk/>
            <pc:sldMk cId="713214466" sldId="297"/>
            <ac:spMk id="6" creationId="{FCDF00AB-9705-8A7C-C4BE-0CAF2033D468}"/>
          </ac:spMkLst>
        </pc:spChg>
        <pc:picChg chg="mod">
          <ac:chgData name="Daniel Richardson" userId="b12f1a219faba2ab" providerId="LiveId" clId="{C27120A6-0F4F-4148-A600-C4ED59299E38}" dt="2024-07-11T07:23:41.455" v="0"/>
          <ac:picMkLst>
            <pc:docMk/>
            <pc:sldMk cId="713214466" sldId="297"/>
            <ac:picMk id="8" creationId="{13CCBA7D-ECA5-25F2-89CA-9EE948CD0592}"/>
          </ac:picMkLst>
        </pc:picChg>
      </pc:sldChg>
      <pc:sldChg chg="modSp mod">
        <pc:chgData name="Daniel Richardson" userId="b12f1a219faba2ab" providerId="LiveId" clId="{C27120A6-0F4F-4148-A600-C4ED59299E38}" dt="2024-07-11T07:26:22.590" v="99" actId="20577"/>
        <pc:sldMkLst>
          <pc:docMk/>
          <pc:sldMk cId="1434117666" sldId="298"/>
        </pc:sldMkLst>
        <pc:spChg chg="mod">
          <ac:chgData name="Daniel Richardson" userId="b12f1a219faba2ab" providerId="LiveId" clId="{C27120A6-0F4F-4148-A600-C4ED59299E38}" dt="2024-07-11T07:26:22.590" v="99" actId="20577"/>
          <ac:spMkLst>
            <pc:docMk/>
            <pc:sldMk cId="1434117666" sldId="298"/>
            <ac:spMk id="3" creationId="{D97C3025-9482-0753-3832-728ED6C83232}"/>
          </ac:spMkLst>
        </pc:spChg>
        <pc:spChg chg="mod">
          <ac:chgData name="Daniel Richardson" userId="b12f1a219faba2ab" providerId="LiveId" clId="{C27120A6-0F4F-4148-A600-C4ED59299E38}" dt="2024-07-11T07:23:41.455" v="0"/>
          <ac:spMkLst>
            <pc:docMk/>
            <pc:sldMk cId="1434117666" sldId="298"/>
            <ac:spMk id="6" creationId="{FCDF00AB-9705-8A7C-C4BE-0CAF2033D468}"/>
          </ac:spMkLst>
        </pc:spChg>
        <pc:picChg chg="mod">
          <ac:chgData name="Daniel Richardson" userId="b12f1a219faba2ab" providerId="LiveId" clId="{C27120A6-0F4F-4148-A600-C4ED59299E38}" dt="2024-07-11T07:23:41.455" v="0"/>
          <ac:picMkLst>
            <pc:docMk/>
            <pc:sldMk cId="1434117666" sldId="298"/>
            <ac:picMk id="8" creationId="{607A3D61-5BAC-F703-8AE8-185B574F8DA2}"/>
          </ac:picMkLst>
        </pc:picChg>
      </pc:sldChg>
      <pc:sldChg chg="modSp mod">
        <pc:chgData name="Daniel Richardson" userId="b12f1a219faba2ab" providerId="LiveId" clId="{C27120A6-0F4F-4148-A600-C4ED59299E38}" dt="2024-07-11T07:27:12.375" v="118" actId="6549"/>
        <pc:sldMkLst>
          <pc:docMk/>
          <pc:sldMk cId="2096545931" sldId="299"/>
        </pc:sldMkLst>
        <pc:spChg chg="mod">
          <ac:chgData name="Daniel Richardson" userId="b12f1a219faba2ab" providerId="LiveId" clId="{C27120A6-0F4F-4148-A600-C4ED59299E38}" dt="2024-07-11T07:27:12.375" v="118" actId="6549"/>
          <ac:spMkLst>
            <pc:docMk/>
            <pc:sldMk cId="2096545931" sldId="299"/>
            <ac:spMk id="3" creationId="{D97C3025-9482-0753-3832-728ED6C83232}"/>
          </ac:spMkLst>
        </pc:spChg>
        <pc:spChg chg="mod">
          <ac:chgData name="Daniel Richardson" userId="b12f1a219faba2ab" providerId="LiveId" clId="{C27120A6-0F4F-4148-A600-C4ED59299E38}" dt="2024-07-11T07:23:41.455" v="0"/>
          <ac:spMkLst>
            <pc:docMk/>
            <pc:sldMk cId="2096545931" sldId="299"/>
            <ac:spMk id="6" creationId="{FCDF00AB-9705-8A7C-C4BE-0CAF2033D468}"/>
          </ac:spMkLst>
        </pc:spChg>
        <pc:picChg chg="mod">
          <ac:chgData name="Daniel Richardson" userId="b12f1a219faba2ab" providerId="LiveId" clId="{C27120A6-0F4F-4148-A600-C4ED59299E38}" dt="2024-07-11T07:23:41.455" v="0"/>
          <ac:picMkLst>
            <pc:docMk/>
            <pc:sldMk cId="2096545931" sldId="299"/>
            <ac:picMk id="11" creationId="{F5856BE0-2FC5-EDC9-BA58-178084611FA1}"/>
          </ac:picMkLst>
        </pc:picChg>
      </pc:sldChg>
      <pc:sldChg chg="modSp mod">
        <pc:chgData name="Daniel Richardson" userId="b12f1a219faba2ab" providerId="LiveId" clId="{C27120A6-0F4F-4148-A600-C4ED59299E38}" dt="2024-07-11T07:33:53.959" v="186" actId="6549"/>
        <pc:sldMkLst>
          <pc:docMk/>
          <pc:sldMk cId="1501808141" sldId="308"/>
        </pc:sldMkLst>
        <pc:spChg chg="mod">
          <ac:chgData name="Daniel Richardson" userId="b12f1a219faba2ab" providerId="LiveId" clId="{C27120A6-0F4F-4148-A600-C4ED59299E38}" dt="2024-07-11T07:33:53.959" v="186" actId="6549"/>
          <ac:spMkLst>
            <pc:docMk/>
            <pc:sldMk cId="1501808141" sldId="308"/>
            <ac:spMk id="3" creationId="{D97C3025-9482-0753-3832-728ED6C83232}"/>
          </ac:spMkLst>
        </pc:spChg>
        <pc:spChg chg="mod">
          <ac:chgData name="Daniel Richardson" userId="b12f1a219faba2ab" providerId="LiveId" clId="{C27120A6-0F4F-4148-A600-C4ED59299E38}" dt="2024-07-11T07:23:41.455" v="0"/>
          <ac:spMkLst>
            <pc:docMk/>
            <pc:sldMk cId="1501808141" sldId="308"/>
            <ac:spMk id="6" creationId="{FCDF00AB-9705-8A7C-C4BE-0CAF2033D468}"/>
          </ac:spMkLst>
        </pc:spChg>
        <pc:picChg chg="mod">
          <ac:chgData name="Daniel Richardson" userId="b12f1a219faba2ab" providerId="LiveId" clId="{C27120A6-0F4F-4148-A600-C4ED59299E38}" dt="2024-07-11T07:23:41.455" v="0"/>
          <ac:picMkLst>
            <pc:docMk/>
            <pc:sldMk cId="1501808141" sldId="308"/>
            <ac:picMk id="11" creationId="{626958F0-C358-0400-34B9-3CC9BDC0F413}"/>
          </ac:picMkLst>
        </pc:picChg>
      </pc:sldChg>
      <pc:sldChg chg="modSp mod">
        <pc:chgData name="Daniel Richardson" userId="b12f1a219faba2ab" providerId="LiveId" clId="{C27120A6-0F4F-4148-A600-C4ED59299E38}" dt="2024-07-11T07:25:05.205" v="13" actId="948"/>
        <pc:sldMkLst>
          <pc:docMk/>
          <pc:sldMk cId="851634037" sldId="309"/>
        </pc:sldMkLst>
        <pc:spChg chg="mod">
          <ac:chgData name="Daniel Richardson" userId="b12f1a219faba2ab" providerId="LiveId" clId="{C27120A6-0F4F-4148-A600-C4ED59299E38}" dt="2024-07-11T07:25:05.205" v="13" actId="948"/>
          <ac:spMkLst>
            <pc:docMk/>
            <pc:sldMk cId="851634037" sldId="309"/>
            <ac:spMk id="3" creationId="{D97C3025-9482-0753-3832-728ED6C83232}"/>
          </ac:spMkLst>
        </pc:spChg>
        <pc:spChg chg="mod">
          <ac:chgData name="Daniel Richardson" userId="b12f1a219faba2ab" providerId="LiveId" clId="{C27120A6-0F4F-4148-A600-C4ED59299E38}" dt="2024-07-11T07:23:41.455" v="0"/>
          <ac:spMkLst>
            <pc:docMk/>
            <pc:sldMk cId="851634037" sldId="309"/>
            <ac:spMk id="6" creationId="{FCDF00AB-9705-8A7C-C4BE-0CAF2033D468}"/>
          </ac:spMkLst>
        </pc:spChg>
        <pc:picChg chg="mod">
          <ac:chgData name="Daniel Richardson" userId="b12f1a219faba2ab" providerId="LiveId" clId="{C27120A6-0F4F-4148-A600-C4ED59299E38}" dt="2024-07-11T07:23:41.455" v="0"/>
          <ac:picMkLst>
            <pc:docMk/>
            <pc:sldMk cId="851634037" sldId="309"/>
            <ac:picMk id="7" creationId="{7028ED1B-69FB-452E-D839-821B5287F726}"/>
          </ac:picMkLst>
        </pc:picChg>
      </pc:sldChg>
      <pc:sldChg chg="modSp mod">
        <pc:chgData name="Daniel Richardson" userId="b12f1a219faba2ab" providerId="LiveId" clId="{C27120A6-0F4F-4148-A600-C4ED59299E38}" dt="2024-07-11T07:26:43.832" v="110" actId="20577"/>
        <pc:sldMkLst>
          <pc:docMk/>
          <pc:sldMk cId="3909754270" sldId="310"/>
        </pc:sldMkLst>
        <pc:spChg chg="mod">
          <ac:chgData name="Daniel Richardson" userId="b12f1a219faba2ab" providerId="LiveId" clId="{C27120A6-0F4F-4148-A600-C4ED59299E38}" dt="2024-07-11T07:26:43.832" v="110" actId="20577"/>
          <ac:spMkLst>
            <pc:docMk/>
            <pc:sldMk cId="3909754270" sldId="310"/>
            <ac:spMk id="3" creationId="{D97C3025-9482-0753-3832-728ED6C83232}"/>
          </ac:spMkLst>
        </pc:spChg>
        <pc:spChg chg="mod">
          <ac:chgData name="Daniel Richardson" userId="b12f1a219faba2ab" providerId="LiveId" clId="{C27120A6-0F4F-4148-A600-C4ED59299E38}" dt="2024-07-11T07:23:41.455" v="0"/>
          <ac:spMkLst>
            <pc:docMk/>
            <pc:sldMk cId="3909754270" sldId="310"/>
            <ac:spMk id="6" creationId="{FCDF00AB-9705-8A7C-C4BE-0CAF2033D468}"/>
          </ac:spMkLst>
        </pc:spChg>
        <pc:picChg chg="mod">
          <ac:chgData name="Daniel Richardson" userId="b12f1a219faba2ab" providerId="LiveId" clId="{C27120A6-0F4F-4148-A600-C4ED59299E38}" dt="2024-07-11T07:23:41.455" v="0"/>
          <ac:picMkLst>
            <pc:docMk/>
            <pc:sldMk cId="3909754270" sldId="310"/>
            <ac:picMk id="8" creationId="{772E9DD5-4B88-1460-1F21-EDF872BF4B6A}"/>
          </ac:picMkLst>
        </pc:picChg>
      </pc:sldChg>
      <pc:sldChg chg="modSp mod">
        <pc:chgData name="Daniel Richardson" userId="b12f1a219faba2ab" providerId="LiveId" clId="{C27120A6-0F4F-4148-A600-C4ED59299E38}" dt="2024-07-11T07:27:40.904" v="127" actId="20577"/>
        <pc:sldMkLst>
          <pc:docMk/>
          <pc:sldMk cId="2282860195" sldId="311"/>
        </pc:sldMkLst>
        <pc:spChg chg="mod">
          <ac:chgData name="Daniel Richardson" userId="b12f1a219faba2ab" providerId="LiveId" clId="{C27120A6-0F4F-4148-A600-C4ED59299E38}" dt="2024-07-11T07:27:40.904" v="127" actId="20577"/>
          <ac:spMkLst>
            <pc:docMk/>
            <pc:sldMk cId="2282860195" sldId="311"/>
            <ac:spMk id="3" creationId="{D97C3025-9482-0753-3832-728ED6C83232}"/>
          </ac:spMkLst>
        </pc:spChg>
        <pc:spChg chg="mod">
          <ac:chgData name="Daniel Richardson" userId="b12f1a219faba2ab" providerId="LiveId" clId="{C27120A6-0F4F-4148-A600-C4ED59299E38}" dt="2024-07-11T07:23:41.455" v="0"/>
          <ac:spMkLst>
            <pc:docMk/>
            <pc:sldMk cId="2282860195" sldId="311"/>
            <ac:spMk id="6" creationId="{FCDF00AB-9705-8A7C-C4BE-0CAF2033D468}"/>
          </ac:spMkLst>
        </pc:spChg>
        <pc:picChg chg="mod">
          <ac:chgData name="Daniel Richardson" userId="b12f1a219faba2ab" providerId="LiveId" clId="{C27120A6-0F4F-4148-A600-C4ED59299E38}" dt="2024-07-11T07:23:41.455" v="0"/>
          <ac:picMkLst>
            <pc:docMk/>
            <pc:sldMk cId="2282860195" sldId="311"/>
            <ac:picMk id="13" creationId="{5628DCB1-E647-DD4C-2EAB-2CEEC9A5B10D}"/>
          </ac:picMkLst>
        </pc:picChg>
      </pc:sldChg>
      <pc:sldChg chg="modSp mod">
        <pc:chgData name="Daniel Richardson" userId="b12f1a219faba2ab" providerId="LiveId" clId="{C27120A6-0F4F-4148-A600-C4ED59299E38}" dt="2024-07-11T07:29:09.661" v="164" actId="33524"/>
        <pc:sldMkLst>
          <pc:docMk/>
          <pc:sldMk cId="4228127163" sldId="312"/>
        </pc:sldMkLst>
        <pc:spChg chg="mod">
          <ac:chgData name="Daniel Richardson" userId="b12f1a219faba2ab" providerId="LiveId" clId="{C27120A6-0F4F-4148-A600-C4ED59299E38}" dt="2024-07-11T07:29:09.661" v="164" actId="33524"/>
          <ac:spMkLst>
            <pc:docMk/>
            <pc:sldMk cId="4228127163" sldId="312"/>
            <ac:spMk id="3" creationId="{D97C3025-9482-0753-3832-728ED6C83232}"/>
          </ac:spMkLst>
        </pc:spChg>
        <pc:spChg chg="mod">
          <ac:chgData name="Daniel Richardson" userId="b12f1a219faba2ab" providerId="LiveId" clId="{C27120A6-0F4F-4148-A600-C4ED59299E38}" dt="2024-07-11T07:23:41.455" v="0"/>
          <ac:spMkLst>
            <pc:docMk/>
            <pc:sldMk cId="4228127163" sldId="312"/>
            <ac:spMk id="6" creationId="{FCDF00AB-9705-8A7C-C4BE-0CAF2033D468}"/>
          </ac:spMkLst>
        </pc:spChg>
        <pc:picChg chg="mod">
          <ac:chgData name="Daniel Richardson" userId="b12f1a219faba2ab" providerId="LiveId" clId="{C27120A6-0F4F-4148-A600-C4ED59299E38}" dt="2024-07-11T07:23:41.455" v="0"/>
          <ac:picMkLst>
            <pc:docMk/>
            <pc:sldMk cId="4228127163" sldId="312"/>
            <ac:picMk id="5" creationId="{5B74338F-2393-3272-53F4-E9C1DDA4EA43}"/>
          </ac:picMkLst>
        </pc:picChg>
      </pc:sldChg>
      <pc:sldChg chg="modSp add mod">
        <pc:chgData name="Daniel Richardson" userId="b12f1a219faba2ab" providerId="LiveId" clId="{C27120A6-0F4F-4148-A600-C4ED59299E38}" dt="2024-07-11T07:24:53.959" v="12" actId="20577"/>
        <pc:sldMkLst>
          <pc:docMk/>
          <pc:sldMk cId="1724395775" sldId="313"/>
        </pc:sldMkLst>
        <pc:spChg chg="mod">
          <ac:chgData name="Daniel Richardson" userId="b12f1a219faba2ab" providerId="LiveId" clId="{C27120A6-0F4F-4148-A600-C4ED59299E38}" dt="2024-07-11T07:24:53.959" v="12" actId="20577"/>
          <ac:spMkLst>
            <pc:docMk/>
            <pc:sldMk cId="1724395775" sldId="313"/>
            <ac:spMk id="3" creationId="{D97C3025-9482-0753-3832-728ED6C83232}"/>
          </ac:spMkLst>
        </pc:spChg>
      </pc:sldChg>
      <pc:sldChg chg="modSp add del mod">
        <pc:chgData name="Daniel Richardson" userId="b12f1a219faba2ab" providerId="LiveId" clId="{C27120A6-0F4F-4148-A600-C4ED59299E38}" dt="2024-07-11T07:26:46.165" v="111" actId="47"/>
        <pc:sldMkLst>
          <pc:docMk/>
          <pc:sldMk cId="1830541462" sldId="314"/>
        </pc:sldMkLst>
        <pc:spChg chg="mod">
          <ac:chgData name="Daniel Richardson" userId="b12f1a219faba2ab" providerId="LiveId" clId="{C27120A6-0F4F-4148-A600-C4ED59299E38}" dt="2024-07-11T07:26:39.252" v="106" actId="21"/>
          <ac:spMkLst>
            <pc:docMk/>
            <pc:sldMk cId="1830541462" sldId="314"/>
            <ac:spMk id="3" creationId="{D97C3025-9482-0753-3832-728ED6C83232}"/>
          </ac:spMkLst>
        </pc:spChg>
      </pc:sldChg>
      <pc:sldChg chg="modSp add mod">
        <pc:chgData name="Daniel Richardson" userId="b12f1a219faba2ab" providerId="LiveId" clId="{C27120A6-0F4F-4148-A600-C4ED59299E38}" dt="2024-07-11T07:28:47.599" v="144" actId="20577"/>
        <pc:sldMkLst>
          <pc:docMk/>
          <pc:sldMk cId="3925203737" sldId="314"/>
        </pc:sldMkLst>
        <pc:spChg chg="mod">
          <ac:chgData name="Daniel Richardson" userId="b12f1a219faba2ab" providerId="LiveId" clId="{C27120A6-0F4F-4148-A600-C4ED59299E38}" dt="2024-07-11T07:28:47.599" v="144" actId="20577"/>
          <ac:spMkLst>
            <pc:docMk/>
            <pc:sldMk cId="3925203737" sldId="314"/>
            <ac:spMk id="3" creationId="{D97C3025-9482-0753-3832-728ED6C83232}"/>
          </ac:spMkLst>
        </pc:spChg>
      </pc:sldChg>
    </pc:docChg>
  </pc:docChgLst>
  <pc:docChgLst>
    <pc:chgData name="Daniel Richardson" userId="b12f1a219faba2ab" providerId="LiveId" clId="{338A6AE8-CD5D-4765-8E67-F29D53220420}"/>
    <pc:docChg chg="custSel addSld modSld">
      <pc:chgData name="Daniel Richardson" userId="b12f1a219faba2ab" providerId="LiveId" clId="{338A6AE8-CD5D-4765-8E67-F29D53220420}" dt="2024-08-01T17:57:10.479" v="52"/>
      <pc:docMkLst>
        <pc:docMk/>
      </pc:docMkLst>
      <pc:sldChg chg="modSp">
        <pc:chgData name="Daniel Richardson" userId="b12f1a219faba2ab" providerId="LiveId" clId="{338A6AE8-CD5D-4765-8E67-F29D53220420}" dt="2024-08-01T17:57:10.479" v="52"/>
        <pc:sldMkLst>
          <pc:docMk/>
          <pc:sldMk cId="3570983858" sldId="296"/>
        </pc:sldMkLst>
        <pc:spChg chg="mod">
          <ac:chgData name="Daniel Richardson" userId="b12f1a219faba2ab" providerId="LiveId" clId="{338A6AE8-CD5D-4765-8E67-F29D53220420}" dt="2024-08-01T17:57:10.479" v="52"/>
          <ac:spMkLst>
            <pc:docMk/>
            <pc:sldMk cId="3570983858" sldId="296"/>
            <ac:spMk id="3" creationId="{D97C3025-9482-0753-3832-728ED6C83232}"/>
          </ac:spMkLst>
        </pc:spChg>
        <pc:spChg chg="mod">
          <ac:chgData name="Daniel Richardson" userId="b12f1a219faba2ab" providerId="LiveId" clId="{338A6AE8-CD5D-4765-8E67-F29D53220420}" dt="2024-08-01T17:57:10.479" v="52"/>
          <ac:spMkLst>
            <pc:docMk/>
            <pc:sldMk cId="3570983858" sldId="296"/>
            <ac:spMk id="6" creationId="{FCDF00AB-9705-8A7C-C4BE-0CAF2033D468}"/>
          </ac:spMkLst>
        </pc:spChg>
        <pc:picChg chg="mod">
          <ac:chgData name="Daniel Richardson" userId="b12f1a219faba2ab" providerId="LiveId" clId="{338A6AE8-CD5D-4765-8E67-F29D53220420}" dt="2024-08-01T17:57:10.479" v="52"/>
          <ac:picMkLst>
            <pc:docMk/>
            <pc:sldMk cId="3570983858" sldId="296"/>
            <ac:picMk id="9" creationId="{DF66CA7D-8C76-B5DD-53A5-F78D822A9234}"/>
          </ac:picMkLst>
        </pc:picChg>
      </pc:sldChg>
      <pc:sldChg chg="modSp">
        <pc:chgData name="Daniel Richardson" userId="b12f1a219faba2ab" providerId="LiveId" clId="{338A6AE8-CD5D-4765-8E67-F29D53220420}" dt="2024-08-01T17:57:10.479" v="52"/>
        <pc:sldMkLst>
          <pc:docMk/>
          <pc:sldMk cId="713214466" sldId="297"/>
        </pc:sldMkLst>
        <pc:spChg chg="mod">
          <ac:chgData name="Daniel Richardson" userId="b12f1a219faba2ab" providerId="LiveId" clId="{338A6AE8-CD5D-4765-8E67-F29D53220420}" dt="2024-08-01T17:57:10.479" v="52"/>
          <ac:spMkLst>
            <pc:docMk/>
            <pc:sldMk cId="713214466" sldId="297"/>
            <ac:spMk id="3" creationId="{D97C3025-9482-0753-3832-728ED6C83232}"/>
          </ac:spMkLst>
        </pc:spChg>
        <pc:spChg chg="mod">
          <ac:chgData name="Daniel Richardson" userId="b12f1a219faba2ab" providerId="LiveId" clId="{338A6AE8-CD5D-4765-8E67-F29D53220420}" dt="2024-08-01T17:57:10.479" v="52"/>
          <ac:spMkLst>
            <pc:docMk/>
            <pc:sldMk cId="713214466" sldId="297"/>
            <ac:spMk id="6" creationId="{FCDF00AB-9705-8A7C-C4BE-0CAF2033D468}"/>
          </ac:spMkLst>
        </pc:spChg>
        <pc:picChg chg="mod">
          <ac:chgData name="Daniel Richardson" userId="b12f1a219faba2ab" providerId="LiveId" clId="{338A6AE8-CD5D-4765-8E67-F29D53220420}" dt="2024-08-01T17:57:10.479" v="52"/>
          <ac:picMkLst>
            <pc:docMk/>
            <pc:sldMk cId="713214466" sldId="297"/>
            <ac:picMk id="8" creationId="{13CCBA7D-ECA5-25F2-89CA-9EE948CD0592}"/>
          </ac:picMkLst>
        </pc:picChg>
      </pc:sldChg>
      <pc:sldChg chg="modSp">
        <pc:chgData name="Daniel Richardson" userId="b12f1a219faba2ab" providerId="LiveId" clId="{338A6AE8-CD5D-4765-8E67-F29D53220420}" dt="2024-08-01T17:57:10.479" v="52"/>
        <pc:sldMkLst>
          <pc:docMk/>
          <pc:sldMk cId="1434117666" sldId="298"/>
        </pc:sldMkLst>
        <pc:spChg chg="mod">
          <ac:chgData name="Daniel Richardson" userId="b12f1a219faba2ab" providerId="LiveId" clId="{338A6AE8-CD5D-4765-8E67-F29D53220420}" dt="2024-08-01T17:57:10.479" v="52"/>
          <ac:spMkLst>
            <pc:docMk/>
            <pc:sldMk cId="1434117666" sldId="298"/>
            <ac:spMk id="6" creationId="{FCDF00AB-9705-8A7C-C4BE-0CAF2033D468}"/>
          </ac:spMkLst>
        </pc:spChg>
        <pc:picChg chg="mod">
          <ac:chgData name="Daniel Richardson" userId="b12f1a219faba2ab" providerId="LiveId" clId="{338A6AE8-CD5D-4765-8E67-F29D53220420}" dt="2024-08-01T17:57:10.479" v="52"/>
          <ac:picMkLst>
            <pc:docMk/>
            <pc:sldMk cId="1434117666" sldId="298"/>
            <ac:picMk id="8" creationId="{607A3D61-5BAC-F703-8AE8-185B574F8DA2}"/>
          </ac:picMkLst>
        </pc:picChg>
      </pc:sldChg>
      <pc:sldChg chg="modSp">
        <pc:chgData name="Daniel Richardson" userId="b12f1a219faba2ab" providerId="LiveId" clId="{338A6AE8-CD5D-4765-8E67-F29D53220420}" dt="2024-08-01T17:57:10.479" v="52"/>
        <pc:sldMkLst>
          <pc:docMk/>
          <pc:sldMk cId="2096545931" sldId="299"/>
        </pc:sldMkLst>
        <pc:spChg chg="mod">
          <ac:chgData name="Daniel Richardson" userId="b12f1a219faba2ab" providerId="LiveId" clId="{338A6AE8-CD5D-4765-8E67-F29D53220420}" dt="2024-08-01T17:57:10.479" v="52"/>
          <ac:spMkLst>
            <pc:docMk/>
            <pc:sldMk cId="2096545931" sldId="299"/>
            <ac:spMk id="6" creationId="{FCDF00AB-9705-8A7C-C4BE-0CAF2033D468}"/>
          </ac:spMkLst>
        </pc:spChg>
        <pc:picChg chg="mod">
          <ac:chgData name="Daniel Richardson" userId="b12f1a219faba2ab" providerId="LiveId" clId="{338A6AE8-CD5D-4765-8E67-F29D53220420}" dt="2024-08-01T17:57:10.479" v="52"/>
          <ac:picMkLst>
            <pc:docMk/>
            <pc:sldMk cId="2096545931" sldId="299"/>
            <ac:picMk id="11" creationId="{F5856BE0-2FC5-EDC9-BA58-178084611FA1}"/>
          </ac:picMkLst>
        </pc:picChg>
      </pc:sldChg>
      <pc:sldChg chg="modSp">
        <pc:chgData name="Daniel Richardson" userId="b12f1a219faba2ab" providerId="LiveId" clId="{338A6AE8-CD5D-4765-8E67-F29D53220420}" dt="2024-08-01T17:57:10.479" v="52"/>
        <pc:sldMkLst>
          <pc:docMk/>
          <pc:sldMk cId="1501808141" sldId="308"/>
        </pc:sldMkLst>
        <pc:spChg chg="mod">
          <ac:chgData name="Daniel Richardson" userId="b12f1a219faba2ab" providerId="LiveId" clId="{338A6AE8-CD5D-4765-8E67-F29D53220420}" dt="2024-08-01T17:57:10.479" v="52"/>
          <ac:spMkLst>
            <pc:docMk/>
            <pc:sldMk cId="1501808141" sldId="308"/>
            <ac:spMk id="3" creationId="{D97C3025-9482-0753-3832-728ED6C83232}"/>
          </ac:spMkLst>
        </pc:spChg>
        <pc:spChg chg="mod">
          <ac:chgData name="Daniel Richardson" userId="b12f1a219faba2ab" providerId="LiveId" clId="{338A6AE8-CD5D-4765-8E67-F29D53220420}" dt="2024-08-01T17:57:10.479" v="52"/>
          <ac:spMkLst>
            <pc:docMk/>
            <pc:sldMk cId="1501808141" sldId="308"/>
            <ac:spMk id="6" creationId="{FCDF00AB-9705-8A7C-C4BE-0CAF2033D468}"/>
          </ac:spMkLst>
        </pc:spChg>
        <pc:picChg chg="mod">
          <ac:chgData name="Daniel Richardson" userId="b12f1a219faba2ab" providerId="LiveId" clId="{338A6AE8-CD5D-4765-8E67-F29D53220420}" dt="2024-08-01T17:57:10.479" v="52"/>
          <ac:picMkLst>
            <pc:docMk/>
            <pc:sldMk cId="1501808141" sldId="308"/>
            <ac:picMk id="11" creationId="{626958F0-C358-0400-34B9-3CC9BDC0F413}"/>
          </ac:picMkLst>
        </pc:picChg>
      </pc:sldChg>
      <pc:sldChg chg="modSp">
        <pc:chgData name="Daniel Richardson" userId="b12f1a219faba2ab" providerId="LiveId" clId="{338A6AE8-CD5D-4765-8E67-F29D53220420}" dt="2024-08-01T17:57:10.479" v="52"/>
        <pc:sldMkLst>
          <pc:docMk/>
          <pc:sldMk cId="851634037" sldId="309"/>
        </pc:sldMkLst>
        <pc:spChg chg="mod">
          <ac:chgData name="Daniel Richardson" userId="b12f1a219faba2ab" providerId="LiveId" clId="{338A6AE8-CD5D-4765-8E67-F29D53220420}" dt="2024-08-01T17:57:10.479" v="52"/>
          <ac:spMkLst>
            <pc:docMk/>
            <pc:sldMk cId="851634037" sldId="309"/>
            <ac:spMk id="3" creationId="{D97C3025-9482-0753-3832-728ED6C83232}"/>
          </ac:spMkLst>
        </pc:spChg>
        <pc:spChg chg="mod">
          <ac:chgData name="Daniel Richardson" userId="b12f1a219faba2ab" providerId="LiveId" clId="{338A6AE8-CD5D-4765-8E67-F29D53220420}" dt="2024-08-01T17:57:10.479" v="52"/>
          <ac:spMkLst>
            <pc:docMk/>
            <pc:sldMk cId="851634037" sldId="309"/>
            <ac:spMk id="6" creationId="{FCDF00AB-9705-8A7C-C4BE-0CAF2033D468}"/>
          </ac:spMkLst>
        </pc:spChg>
        <pc:picChg chg="mod">
          <ac:chgData name="Daniel Richardson" userId="b12f1a219faba2ab" providerId="LiveId" clId="{338A6AE8-CD5D-4765-8E67-F29D53220420}" dt="2024-08-01T17:57:10.479" v="52"/>
          <ac:picMkLst>
            <pc:docMk/>
            <pc:sldMk cId="851634037" sldId="309"/>
            <ac:picMk id="7" creationId="{7028ED1B-69FB-452E-D839-821B5287F726}"/>
          </ac:picMkLst>
        </pc:picChg>
      </pc:sldChg>
      <pc:sldChg chg="modSp">
        <pc:chgData name="Daniel Richardson" userId="b12f1a219faba2ab" providerId="LiveId" clId="{338A6AE8-CD5D-4765-8E67-F29D53220420}" dt="2024-08-01T17:57:10.479" v="52"/>
        <pc:sldMkLst>
          <pc:docMk/>
          <pc:sldMk cId="3909754270" sldId="310"/>
        </pc:sldMkLst>
        <pc:spChg chg="mod">
          <ac:chgData name="Daniel Richardson" userId="b12f1a219faba2ab" providerId="LiveId" clId="{338A6AE8-CD5D-4765-8E67-F29D53220420}" dt="2024-08-01T17:57:10.479" v="52"/>
          <ac:spMkLst>
            <pc:docMk/>
            <pc:sldMk cId="3909754270" sldId="310"/>
            <ac:spMk id="6" creationId="{FCDF00AB-9705-8A7C-C4BE-0CAF2033D468}"/>
          </ac:spMkLst>
        </pc:spChg>
        <pc:picChg chg="mod">
          <ac:chgData name="Daniel Richardson" userId="b12f1a219faba2ab" providerId="LiveId" clId="{338A6AE8-CD5D-4765-8E67-F29D53220420}" dt="2024-08-01T17:57:10.479" v="52"/>
          <ac:picMkLst>
            <pc:docMk/>
            <pc:sldMk cId="3909754270" sldId="310"/>
            <ac:picMk id="8" creationId="{772E9DD5-4B88-1460-1F21-EDF872BF4B6A}"/>
          </ac:picMkLst>
        </pc:picChg>
      </pc:sldChg>
      <pc:sldChg chg="modSp">
        <pc:chgData name="Daniel Richardson" userId="b12f1a219faba2ab" providerId="LiveId" clId="{338A6AE8-CD5D-4765-8E67-F29D53220420}" dt="2024-08-01T17:57:10.479" v="52"/>
        <pc:sldMkLst>
          <pc:docMk/>
          <pc:sldMk cId="2282860195" sldId="311"/>
        </pc:sldMkLst>
        <pc:spChg chg="mod">
          <ac:chgData name="Daniel Richardson" userId="b12f1a219faba2ab" providerId="LiveId" clId="{338A6AE8-CD5D-4765-8E67-F29D53220420}" dt="2024-08-01T17:57:10.479" v="52"/>
          <ac:spMkLst>
            <pc:docMk/>
            <pc:sldMk cId="2282860195" sldId="311"/>
            <ac:spMk id="6" creationId="{FCDF00AB-9705-8A7C-C4BE-0CAF2033D468}"/>
          </ac:spMkLst>
        </pc:spChg>
        <pc:picChg chg="mod">
          <ac:chgData name="Daniel Richardson" userId="b12f1a219faba2ab" providerId="LiveId" clId="{338A6AE8-CD5D-4765-8E67-F29D53220420}" dt="2024-08-01T17:57:10.479" v="52"/>
          <ac:picMkLst>
            <pc:docMk/>
            <pc:sldMk cId="2282860195" sldId="311"/>
            <ac:picMk id="13" creationId="{5628DCB1-E647-DD4C-2EAB-2CEEC9A5B10D}"/>
          </ac:picMkLst>
        </pc:picChg>
      </pc:sldChg>
      <pc:sldChg chg="modSp">
        <pc:chgData name="Daniel Richardson" userId="b12f1a219faba2ab" providerId="LiveId" clId="{338A6AE8-CD5D-4765-8E67-F29D53220420}" dt="2024-08-01T17:57:10.479" v="52"/>
        <pc:sldMkLst>
          <pc:docMk/>
          <pc:sldMk cId="4228127163" sldId="312"/>
        </pc:sldMkLst>
        <pc:spChg chg="mod">
          <ac:chgData name="Daniel Richardson" userId="b12f1a219faba2ab" providerId="LiveId" clId="{338A6AE8-CD5D-4765-8E67-F29D53220420}" dt="2024-08-01T17:57:10.479" v="52"/>
          <ac:spMkLst>
            <pc:docMk/>
            <pc:sldMk cId="4228127163" sldId="312"/>
            <ac:spMk id="6" creationId="{FCDF00AB-9705-8A7C-C4BE-0CAF2033D468}"/>
          </ac:spMkLst>
        </pc:spChg>
        <pc:picChg chg="mod">
          <ac:chgData name="Daniel Richardson" userId="b12f1a219faba2ab" providerId="LiveId" clId="{338A6AE8-CD5D-4765-8E67-F29D53220420}" dt="2024-08-01T17:57:10.479" v="52"/>
          <ac:picMkLst>
            <pc:docMk/>
            <pc:sldMk cId="4228127163" sldId="312"/>
            <ac:picMk id="5" creationId="{5B74338F-2393-3272-53F4-E9C1DDA4EA43}"/>
          </ac:picMkLst>
        </pc:picChg>
      </pc:sldChg>
      <pc:sldChg chg="modSp">
        <pc:chgData name="Daniel Richardson" userId="b12f1a219faba2ab" providerId="LiveId" clId="{338A6AE8-CD5D-4765-8E67-F29D53220420}" dt="2024-08-01T17:57:10.479" v="52"/>
        <pc:sldMkLst>
          <pc:docMk/>
          <pc:sldMk cId="1724395775" sldId="313"/>
        </pc:sldMkLst>
        <pc:spChg chg="mod">
          <ac:chgData name="Daniel Richardson" userId="b12f1a219faba2ab" providerId="LiveId" clId="{338A6AE8-CD5D-4765-8E67-F29D53220420}" dt="2024-08-01T17:57:10.479" v="52"/>
          <ac:spMkLst>
            <pc:docMk/>
            <pc:sldMk cId="1724395775" sldId="313"/>
            <ac:spMk id="3" creationId="{D97C3025-9482-0753-3832-728ED6C83232}"/>
          </ac:spMkLst>
        </pc:spChg>
        <pc:spChg chg="mod">
          <ac:chgData name="Daniel Richardson" userId="b12f1a219faba2ab" providerId="LiveId" clId="{338A6AE8-CD5D-4765-8E67-F29D53220420}" dt="2024-08-01T17:57:10.479" v="52"/>
          <ac:spMkLst>
            <pc:docMk/>
            <pc:sldMk cId="1724395775" sldId="313"/>
            <ac:spMk id="6" creationId="{FCDF00AB-9705-8A7C-C4BE-0CAF2033D468}"/>
          </ac:spMkLst>
        </pc:spChg>
        <pc:picChg chg="mod">
          <ac:chgData name="Daniel Richardson" userId="b12f1a219faba2ab" providerId="LiveId" clId="{338A6AE8-CD5D-4765-8E67-F29D53220420}" dt="2024-08-01T17:57:10.479" v="52"/>
          <ac:picMkLst>
            <pc:docMk/>
            <pc:sldMk cId="1724395775" sldId="313"/>
            <ac:picMk id="8" creationId="{13CCBA7D-ECA5-25F2-89CA-9EE948CD0592}"/>
          </ac:picMkLst>
        </pc:picChg>
      </pc:sldChg>
      <pc:sldChg chg="modSp">
        <pc:chgData name="Daniel Richardson" userId="b12f1a219faba2ab" providerId="LiveId" clId="{338A6AE8-CD5D-4765-8E67-F29D53220420}" dt="2024-08-01T17:57:10.479" v="52"/>
        <pc:sldMkLst>
          <pc:docMk/>
          <pc:sldMk cId="3925203737" sldId="314"/>
        </pc:sldMkLst>
        <pc:spChg chg="mod">
          <ac:chgData name="Daniel Richardson" userId="b12f1a219faba2ab" providerId="LiveId" clId="{338A6AE8-CD5D-4765-8E67-F29D53220420}" dt="2024-08-01T17:57:10.479" v="52"/>
          <ac:spMkLst>
            <pc:docMk/>
            <pc:sldMk cId="3925203737" sldId="314"/>
            <ac:spMk id="6" creationId="{FCDF00AB-9705-8A7C-C4BE-0CAF2033D468}"/>
          </ac:spMkLst>
        </pc:spChg>
        <pc:picChg chg="mod">
          <ac:chgData name="Daniel Richardson" userId="b12f1a219faba2ab" providerId="LiveId" clId="{338A6AE8-CD5D-4765-8E67-F29D53220420}" dt="2024-08-01T17:57:10.479" v="52"/>
          <ac:picMkLst>
            <pc:docMk/>
            <pc:sldMk cId="3925203737" sldId="314"/>
            <ac:picMk id="5" creationId="{5B74338F-2393-3272-53F4-E9C1DDA4EA43}"/>
          </ac:picMkLst>
        </pc:picChg>
      </pc:sldChg>
      <pc:sldChg chg="addSp delSp modSp new mod modClrScheme chgLayout">
        <pc:chgData name="Daniel Richardson" userId="b12f1a219faba2ab" providerId="LiveId" clId="{338A6AE8-CD5D-4765-8E67-F29D53220420}" dt="2024-08-01T17:57:10.479" v="52"/>
        <pc:sldMkLst>
          <pc:docMk/>
          <pc:sldMk cId="125284069" sldId="315"/>
        </pc:sldMkLst>
        <pc:spChg chg="del mod ord">
          <ac:chgData name="Daniel Richardson" userId="b12f1a219faba2ab" providerId="LiveId" clId="{338A6AE8-CD5D-4765-8E67-F29D53220420}" dt="2024-08-01T17:40:08.743" v="2" actId="700"/>
          <ac:spMkLst>
            <pc:docMk/>
            <pc:sldMk cId="125284069" sldId="315"/>
            <ac:spMk id="2" creationId="{F34749AF-A375-1CEC-94A0-A72491563DFE}"/>
          </ac:spMkLst>
        </pc:spChg>
        <pc:spChg chg="del mod">
          <ac:chgData name="Daniel Richardson" userId="b12f1a219faba2ab" providerId="LiveId" clId="{338A6AE8-CD5D-4765-8E67-F29D53220420}" dt="2024-08-01T17:40:08.743" v="2" actId="700"/>
          <ac:spMkLst>
            <pc:docMk/>
            <pc:sldMk cId="125284069" sldId="315"/>
            <ac:spMk id="3" creationId="{650ABBF0-E89F-D712-B3CD-8876AE135F3D}"/>
          </ac:spMkLst>
        </pc:spChg>
        <pc:spChg chg="del mod ord">
          <ac:chgData name="Daniel Richardson" userId="b12f1a219faba2ab" providerId="LiveId" clId="{338A6AE8-CD5D-4765-8E67-F29D53220420}" dt="2024-08-01T17:40:08.743" v="2" actId="700"/>
          <ac:spMkLst>
            <pc:docMk/>
            <pc:sldMk cId="125284069" sldId="315"/>
            <ac:spMk id="4" creationId="{732292C6-C326-24D7-6159-99C2957BB614}"/>
          </ac:spMkLst>
        </pc:spChg>
        <pc:spChg chg="add mod ord">
          <ac:chgData name="Daniel Richardson" userId="b12f1a219faba2ab" providerId="LiveId" clId="{338A6AE8-CD5D-4765-8E67-F29D53220420}" dt="2024-08-01T17:57:10.479" v="52"/>
          <ac:spMkLst>
            <pc:docMk/>
            <pc:sldMk cId="125284069" sldId="315"/>
            <ac:spMk id="5" creationId="{D1211CD3-E839-CE3F-A24F-E18912DEEC7A}"/>
          </ac:spMkLst>
        </pc:spChg>
        <pc:spChg chg="add mod ord">
          <ac:chgData name="Daniel Richardson" userId="b12f1a219faba2ab" providerId="LiveId" clId="{338A6AE8-CD5D-4765-8E67-F29D53220420}" dt="2024-08-01T17:57:10.479" v="52"/>
          <ac:spMkLst>
            <pc:docMk/>
            <pc:sldMk cId="125284069" sldId="315"/>
            <ac:spMk id="6" creationId="{C1AE2DFB-3275-EAC0-839E-0BA073B5A313}"/>
          </ac:spMkLst>
        </pc:spChg>
      </pc:sldChg>
      <pc:sldChg chg="addSp delSp modSp new mod modClrScheme chgLayout">
        <pc:chgData name="Daniel Richardson" userId="b12f1a219faba2ab" providerId="LiveId" clId="{338A6AE8-CD5D-4765-8E67-F29D53220420}" dt="2024-08-01T17:57:10.479" v="52"/>
        <pc:sldMkLst>
          <pc:docMk/>
          <pc:sldMk cId="2296985504" sldId="316"/>
        </pc:sldMkLst>
        <pc:spChg chg="del">
          <ac:chgData name="Daniel Richardson" userId="b12f1a219faba2ab" providerId="LiveId" clId="{338A6AE8-CD5D-4765-8E67-F29D53220420}" dt="2024-08-01T17:40:25.887" v="50" actId="700"/>
          <ac:spMkLst>
            <pc:docMk/>
            <pc:sldMk cId="2296985504" sldId="316"/>
            <ac:spMk id="2" creationId="{F360D8F7-19CA-73AB-BEA9-CDC522E3DE76}"/>
          </ac:spMkLst>
        </pc:spChg>
        <pc:spChg chg="del mod ord">
          <ac:chgData name="Daniel Richardson" userId="b12f1a219faba2ab" providerId="LiveId" clId="{338A6AE8-CD5D-4765-8E67-F29D53220420}" dt="2024-08-01T17:40:25.887" v="50" actId="700"/>
          <ac:spMkLst>
            <pc:docMk/>
            <pc:sldMk cId="2296985504" sldId="316"/>
            <ac:spMk id="3" creationId="{70D9BE05-5973-C19F-596B-936210AC8B77}"/>
          </ac:spMkLst>
        </pc:spChg>
        <pc:spChg chg="del">
          <ac:chgData name="Daniel Richardson" userId="b12f1a219faba2ab" providerId="LiveId" clId="{338A6AE8-CD5D-4765-8E67-F29D53220420}" dt="2024-08-01T17:40:25.887" v="50" actId="700"/>
          <ac:spMkLst>
            <pc:docMk/>
            <pc:sldMk cId="2296985504" sldId="316"/>
            <ac:spMk id="4" creationId="{9C3D4110-BBCE-EF4F-A0E3-CF9D3DC296A1}"/>
          </ac:spMkLst>
        </pc:spChg>
        <pc:spChg chg="add mod ord">
          <ac:chgData name="Daniel Richardson" userId="b12f1a219faba2ab" providerId="LiveId" clId="{338A6AE8-CD5D-4765-8E67-F29D53220420}" dt="2024-08-01T17:57:10.479" v="52"/>
          <ac:spMkLst>
            <pc:docMk/>
            <pc:sldMk cId="2296985504" sldId="316"/>
            <ac:spMk id="5" creationId="{5F67A2AF-242E-1289-DB66-340D45B1DEDF}"/>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18619E89-F9C4-B0D2-6AA5-0D4E93DD6FFF}"/>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a:extLst>
              <a:ext uri="{FF2B5EF4-FFF2-40B4-BE49-F238E27FC236}">
                <a16:creationId xmlns:a16="http://schemas.microsoft.com/office/drawing/2014/main" id="{8FB0D9DD-6F57-F601-97AA-2850D297A9F1}"/>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18A8EBD5-2CC6-9947-BAEC-D5CDAA1B6051}" type="datetimeFigureOut">
              <a:rPr lang="en-GB" smtClean="0"/>
              <a:t>01/08/2024</a:t>
            </a:fld>
            <a:endParaRPr lang="en-GB"/>
          </a:p>
        </p:txBody>
      </p:sp>
      <p:sp>
        <p:nvSpPr>
          <p:cNvPr id="4" name="Footer Placeholder 3">
            <a:extLst>
              <a:ext uri="{FF2B5EF4-FFF2-40B4-BE49-F238E27FC236}">
                <a16:creationId xmlns:a16="http://schemas.microsoft.com/office/drawing/2014/main" id="{E34C5129-B199-A6FC-3B13-C5B8A1D697A6}"/>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a:extLst>
              <a:ext uri="{FF2B5EF4-FFF2-40B4-BE49-F238E27FC236}">
                <a16:creationId xmlns:a16="http://schemas.microsoft.com/office/drawing/2014/main" id="{FCB2E882-ED84-5682-7101-6C58B49808CD}"/>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1FA12B06-A319-484B-B715-0474347698DB}" type="slidenum">
              <a:rPr lang="en-GB" smtClean="0"/>
              <a:t>‹#›</a:t>
            </a:fld>
            <a:endParaRPr lang="en-GB"/>
          </a:p>
        </p:txBody>
      </p:sp>
    </p:spTree>
    <p:extLst>
      <p:ext uri="{BB962C8B-B14F-4D97-AF65-F5344CB8AC3E}">
        <p14:creationId xmlns:p14="http://schemas.microsoft.com/office/powerpoint/2010/main" val="3607753987"/>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F07A69-A0EB-DCDE-52DB-BA6ED5BC1545}"/>
              </a:ext>
            </a:extLst>
          </p:cNvPr>
          <p:cNvSpPr>
            <a:spLocks noGrp="1"/>
          </p:cNvSpPr>
          <p:nvPr>
            <p:ph type="ctrTitle"/>
          </p:nvPr>
        </p:nvSpPr>
        <p:spPr>
          <a:xfrm>
            <a:off x="1524000" y="1122363"/>
            <a:ext cx="9144000" cy="2387600"/>
          </a:xfrm>
        </p:spPr>
        <p:txBody>
          <a:bodyPr anchor="b">
            <a:normAutofit/>
          </a:bodyPr>
          <a:lstStyle>
            <a:lvl1pPr algn="ctr">
              <a:defRPr sz="4800" b="1">
                <a:latin typeface="Manrope" pitchFamily="2" charset="0"/>
              </a:defRPr>
            </a:lvl1pPr>
          </a:lstStyle>
          <a:p>
            <a:r>
              <a:rPr lang="en-US"/>
              <a:t>Click to edit Master title style</a:t>
            </a:r>
            <a:endParaRPr lang="en-GB" dirty="0"/>
          </a:p>
        </p:txBody>
      </p:sp>
      <p:sp>
        <p:nvSpPr>
          <p:cNvPr id="3" name="Subtitle 2">
            <a:extLst>
              <a:ext uri="{FF2B5EF4-FFF2-40B4-BE49-F238E27FC236}">
                <a16:creationId xmlns:a16="http://schemas.microsoft.com/office/drawing/2014/main" id="{0A956C81-B038-88D1-219D-3553B36B3089}"/>
              </a:ext>
            </a:extLst>
          </p:cNvPr>
          <p:cNvSpPr>
            <a:spLocks noGrp="1"/>
          </p:cNvSpPr>
          <p:nvPr>
            <p:ph type="subTitle" idx="1"/>
          </p:nvPr>
        </p:nvSpPr>
        <p:spPr>
          <a:xfrm>
            <a:off x="1524000" y="3602038"/>
            <a:ext cx="9144000" cy="1655762"/>
          </a:xfrm>
        </p:spPr>
        <p:txBody>
          <a:bodyPr>
            <a:normAutofit/>
          </a:bodyPr>
          <a:lstStyle>
            <a:lvl1pPr marL="0" indent="0" algn="ctr">
              <a:buNone/>
              <a:defRPr sz="1800">
                <a:latin typeface="Manrope"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dirty="0"/>
          </a:p>
        </p:txBody>
      </p:sp>
      <p:sp>
        <p:nvSpPr>
          <p:cNvPr id="4" name="Date Placeholder 3">
            <a:extLst>
              <a:ext uri="{FF2B5EF4-FFF2-40B4-BE49-F238E27FC236}">
                <a16:creationId xmlns:a16="http://schemas.microsoft.com/office/drawing/2014/main" id="{DCD471CA-9011-C99C-47BD-F7FC8B23FE16}"/>
              </a:ext>
            </a:extLst>
          </p:cNvPr>
          <p:cNvSpPr>
            <a:spLocks noGrp="1"/>
          </p:cNvSpPr>
          <p:nvPr>
            <p:ph type="dt" sz="half" idx="10"/>
          </p:nvPr>
        </p:nvSpPr>
        <p:spPr/>
        <p:txBody>
          <a:bodyPr/>
          <a:lstStyle/>
          <a:p>
            <a:fld id="{6906F2B1-3C5C-46E3-9158-B27AB76BCE16}" type="datetimeFigureOut">
              <a:rPr lang="en-GB" smtClean="0"/>
              <a:t>01/08/2024</a:t>
            </a:fld>
            <a:endParaRPr lang="en-GB"/>
          </a:p>
        </p:txBody>
      </p:sp>
      <p:sp>
        <p:nvSpPr>
          <p:cNvPr id="5" name="Footer Placeholder 4">
            <a:extLst>
              <a:ext uri="{FF2B5EF4-FFF2-40B4-BE49-F238E27FC236}">
                <a16:creationId xmlns:a16="http://schemas.microsoft.com/office/drawing/2014/main" id="{C65D62AA-DFB3-6A5F-E8E6-00996E402E74}"/>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996E42DF-96DD-246E-6603-F0AACF27481C}"/>
              </a:ext>
            </a:extLst>
          </p:cNvPr>
          <p:cNvSpPr>
            <a:spLocks noGrp="1"/>
          </p:cNvSpPr>
          <p:nvPr>
            <p:ph type="sldNum" sz="quarter" idx="12"/>
          </p:nvPr>
        </p:nvSpPr>
        <p:spPr/>
        <p:txBody>
          <a:bodyPr/>
          <a:lstStyle/>
          <a:p>
            <a:fld id="{69EAEDB4-61B4-4241-BEB5-68F1D70E3D68}" type="slidenum">
              <a:rPr lang="en-GB" smtClean="0"/>
              <a:t>‹#›</a:t>
            </a:fld>
            <a:endParaRPr lang="en-GB"/>
          </a:p>
        </p:txBody>
      </p:sp>
    </p:spTree>
    <p:extLst>
      <p:ext uri="{BB962C8B-B14F-4D97-AF65-F5344CB8AC3E}">
        <p14:creationId xmlns:p14="http://schemas.microsoft.com/office/powerpoint/2010/main" val="19932671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1_Two Content">
    <p:bg>
      <p:bgPr>
        <a:solidFill>
          <a:schemeClr val="bg1">
            <a:alpha val="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7193F2-AF6A-2168-37DD-03C160811160}"/>
              </a:ext>
            </a:extLst>
          </p:cNvPr>
          <p:cNvSpPr>
            <a:spLocks noGrp="1"/>
          </p:cNvSpPr>
          <p:nvPr>
            <p:ph type="title"/>
          </p:nvPr>
        </p:nvSpPr>
        <p:spPr>
          <a:xfrm>
            <a:off x="363638" y="714132"/>
            <a:ext cx="5732362" cy="537700"/>
          </a:xfrm>
        </p:spPr>
        <p:txBody>
          <a:bodyPr vert="horz" lIns="91440" tIns="45720" rIns="91440" bIns="45720" rtlCol="0" anchor="b" anchorCtr="0">
            <a:noAutofit/>
          </a:bodyPr>
          <a:lstStyle>
            <a:lvl1pPr>
              <a:defRPr lang="en-GB" sz="2800" b="1" dirty="0">
                <a:latin typeface="Manrope" pitchFamily="2" charset="0"/>
              </a:defRPr>
            </a:lvl1pPr>
          </a:lstStyle>
          <a:p>
            <a:pPr marL="0" lvl="0"/>
            <a:r>
              <a:rPr lang="en-US"/>
              <a:t>Click to edit Master title style</a:t>
            </a:r>
            <a:endParaRPr lang="en-GB" dirty="0"/>
          </a:p>
        </p:txBody>
      </p:sp>
      <p:sp>
        <p:nvSpPr>
          <p:cNvPr id="15" name="Picture Placeholder 14">
            <a:extLst>
              <a:ext uri="{FF2B5EF4-FFF2-40B4-BE49-F238E27FC236}">
                <a16:creationId xmlns:a16="http://schemas.microsoft.com/office/drawing/2014/main" id="{FBDC8091-1BA5-EFAB-0CF9-FF4B166DA108}"/>
              </a:ext>
            </a:extLst>
          </p:cNvPr>
          <p:cNvSpPr>
            <a:spLocks noGrp="1"/>
          </p:cNvSpPr>
          <p:nvPr>
            <p:ph type="pic" sz="quarter" idx="11"/>
          </p:nvPr>
        </p:nvSpPr>
        <p:spPr>
          <a:xfrm>
            <a:off x="6533001" y="1333040"/>
            <a:ext cx="5299114" cy="3988106"/>
          </a:xfrm>
          <a:custGeom>
            <a:avLst/>
            <a:gdLst>
              <a:gd name="connsiteX0" fmla="*/ 91806 w 5299114"/>
              <a:gd name="connsiteY0" fmla="*/ 0 h 3988106"/>
              <a:gd name="connsiteX1" fmla="*/ 5207308 w 5299114"/>
              <a:gd name="connsiteY1" fmla="*/ 0 h 3988106"/>
              <a:gd name="connsiteX2" fmla="*/ 5299114 w 5299114"/>
              <a:gd name="connsiteY2" fmla="*/ 91806 h 3988106"/>
              <a:gd name="connsiteX3" fmla="*/ 5299114 w 5299114"/>
              <a:gd name="connsiteY3" fmla="*/ 3896300 h 3988106"/>
              <a:gd name="connsiteX4" fmla="*/ 5207308 w 5299114"/>
              <a:gd name="connsiteY4" fmla="*/ 3988106 h 3988106"/>
              <a:gd name="connsiteX5" fmla="*/ 91806 w 5299114"/>
              <a:gd name="connsiteY5" fmla="*/ 3988106 h 3988106"/>
              <a:gd name="connsiteX6" fmla="*/ 0 w 5299114"/>
              <a:gd name="connsiteY6" fmla="*/ 3896300 h 3988106"/>
              <a:gd name="connsiteX7" fmla="*/ 0 w 5299114"/>
              <a:gd name="connsiteY7" fmla="*/ 91806 h 3988106"/>
              <a:gd name="connsiteX8" fmla="*/ 91806 w 5299114"/>
              <a:gd name="connsiteY8" fmla="*/ 0 h 39881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299114" h="3988106">
                <a:moveTo>
                  <a:pt x="91806" y="0"/>
                </a:moveTo>
                <a:lnTo>
                  <a:pt x="5207308" y="0"/>
                </a:lnTo>
                <a:cubicBezTo>
                  <a:pt x="5258011" y="0"/>
                  <a:pt x="5299114" y="41103"/>
                  <a:pt x="5299114" y="91806"/>
                </a:cubicBezTo>
                <a:lnTo>
                  <a:pt x="5299114" y="3896300"/>
                </a:lnTo>
                <a:cubicBezTo>
                  <a:pt x="5299114" y="3947003"/>
                  <a:pt x="5258011" y="3988106"/>
                  <a:pt x="5207308" y="3988106"/>
                </a:cubicBezTo>
                <a:lnTo>
                  <a:pt x="91806" y="3988106"/>
                </a:lnTo>
                <a:cubicBezTo>
                  <a:pt x="41103" y="3988106"/>
                  <a:pt x="0" y="3947003"/>
                  <a:pt x="0" y="3896300"/>
                </a:cubicBezTo>
                <a:lnTo>
                  <a:pt x="0" y="91806"/>
                </a:lnTo>
                <a:cubicBezTo>
                  <a:pt x="0" y="41103"/>
                  <a:pt x="41103" y="0"/>
                  <a:pt x="91806" y="0"/>
                </a:cubicBezTo>
                <a:close/>
              </a:path>
            </a:pathLst>
          </a:custGeom>
        </p:spPr>
        <p:txBody>
          <a:bodyPr wrap="square" anchor="ctr">
            <a:noAutofit/>
          </a:bodyPr>
          <a:lstStyle>
            <a:lvl1pPr marL="0" indent="0" algn="ctr">
              <a:buNone/>
              <a:defRPr sz="1200"/>
            </a:lvl1pPr>
          </a:lstStyle>
          <a:p>
            <a:r>
              <a:rPr lang="en-US"/>
              <a:t>Click icon to add picture</a:t>
            </a:r>
            <a:endParaRPr lang="en-GB"/>
          </a:p>
        </p:txBody>
      </p:sp>
      <p:sp>
        <p:nvSpPr>
          <p:cNvPr id="17" name="Text Placeholder 16">
            <a:extLst>
              <a:ext uri="{FF2B5EF4-FFF2-40B4-BE49-F238E27FC236}">
                <a16:creationId xmlns:a16="http://schemas.microsoft.com/office/drawing/2014/main" id="{6B59D42E-9453-EF93-9742-97DEE131E70F}"/>
              </a:ext>
            </a:extLst>
          </p:cNvPr>
          <p:cNvSpPr>
            <a:spLocks noGrp="1"/>
          </p:cNvSpPr>
          <p:nvPr>
            <p:ph type="body" sz="quarter" idx="12"/>
          </p:nvPr>
        </p:nvSpPr>
        <p:spPr>
          <a:xfrm>
            <a:off x="359885" y="1333040"/>
            <a:ext cx="5732362" cy="5316531"/>
          </a:xfrm>
        </p:spPr>
        <p:txBody>
          <a:bodyPr>
            <a:normAutofit/>
          </a:bodyPr>
          <a:lstStyle>
            <a:lvl1pPr marL="0" indent="0">
              <a:lnSpc>
                <a:spcPct val="150000"/>
              </a:lnSpc>
              <a:spcBef>
                <a:spcPts val="0"/>
              </a:spcBef>
              <a:spcAft>
                <a:spcPts val="1200"/>
              </a:spcAft>
              <a:buNone/>
              <a:defRPr sz="1400">
                <a:solidFill>
                  <a:srgbClr val="687588"/>
                </a:solidFill>
                <a:latin typeface="Manrope" pitchFamily="2" charset="0"/>
              </a:defRPr>
            </a:lvl1pPr>
            <a:lvl2pPr marL="457200" indent="0">
              <a:lnSpc>
                <a:spcPct val="150000"/>
              </a:lnSpc>
              <a:spcBef>
                <a:spcPts val="0"/>
              </a:spcBef>
              <a:spcAft>
                <a:spcPts val="1200"/>
              </a:spcAft>
              <a:buNone/>
              <a:defRPr sz="1400">
                <a:solidFill>
                  <a:srgbClr val="687588"/>
                </a:solidFill>
                <a:latin typeface="Manrope" pitchFamily="2" charset="0"/>
              </a:defRPr>
            </a:lvl2pPr>
            <a:lvl3pPr marL="914400" indent="0">
              <a:lnSpc>
                <a:spcPct val="150000"/>
              </a:lnSpc>
              <a:spcBef>
                <a:spcPts val="0"/>
              </a:spcBef>
              <a:spcAft>
                <a:spcPts val="1200"/>
              </a:spcAft>
              <a:buNone/>
              <a:defRPr sz="1400">
                <a:solidFill>
                  <a:srgbClr val="687588"/>
                </a:solidFill>
                <a:latin typeface="Manrope" pitchFamily="2" charset="0"/>
              </a:defRPr>
            </a:lvl3pPr>
            <a:lvl4pPr marL="1371600" indent="0">
              <a:lnSpc>
                <a:spcPct val="150000"/>
              </a:lnSpc>
              <a:spcBef>
                <a:spcPts val="0"/>
              </a:spcBef>
              <a:spcAft>
                <a:spcPts val="1200"/>
              </a:spcAft>
              <a:buNone/>
              <a:defRPr sz="1400">
                <a:solidFill>
                  <a:srgbClr val="687588"/>
                </a:solidFill>
                <a:latin typeface="Manrope" pitchFamily="2" charset="0"/>
              </a:defRPr>
            </a:lvl4pPr>
            <a:lvl5pPr marL="1828800" indent="0">
              <a:lnSpc>
                <a:spcPct val="150000"/>
              </a:lnSpc>
              <a:spcBef>
                <a:spcPts val="0"/>
              </a:spcBef>
              <a:spcAft>
                <a:spcPts val="1200"/>
              </a:spcAft>
              <a:buNone/>
              <a:defRPr sz="1400">
                <a:solidFill>
                  <a:srgbClr val="687588"/>
                </a:solidFill>
                <a:latin typeface="Manrope" pitchFamily="2"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ext uri="{BB962C8B-B14F-4D97-AF65-F5344CB8AC3E}">
        <p14:creationId xmlns:p14="http://schemas.microsoft.com/office/powerpoint/2010/main" val="2727653011"/>
      </p:ext>
    </p:extLst>
  </p:cSld>
  <p:clrMapOvr>
    <a:masterClrMapping/>
  </p:clrMapOvr>
  <p:extLst>
    <p:ext uri="{DCECCB84-F9BA-43D5-87BE-67443E8EF086}">
      <p15:sldGuideLst xmlns:p15="http://schemas.microsoft.com/office/powerpoint/2012/main">
        <p15:guide id="3" orient="horz" pos="2160" userDrawn="1">
          <p15:clr>
            <a:srgbClr val="FBAE40"/>
          </p15:clr>
        </p15:guide>
        <p15:guide id="4" pos="3840"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9DF9CA5-A399-EE98-FFD5-D55EF3240421}"/>
              </a:ext>
            </a:extLst>
          </p:cNvPr>
          <p:cNvSpPr>
            <a:spLocks noGrp="1"/>
          </p:cNvSpPr>
          <p:nvPr>
            <p:ph idx="1"/>
          </p:nvPr>
        </p:nvSpPr>
        <p:spPr>
          <a:xfrm>
            <a:off x="838200" y="1376045"/>
            <a:ext cx="10515600" cy="4351338"/>
          </a:xfrm>
        </p:spPr>
        <p:txBody>
          <a:bodyPr>
            <a:normAutofit/>
          </a:bodyPr>
          <a:lstStyle>
            <a:lvl1pPr marL="0" indent="0">
              <a:lnSpc>
                <a:spcPct val="110000"/>
              </a:lnSpc>
              <a:buNone/>
              <a:defRPr sz="1800">
                <a:latin typeface="Manrope" pitchFamily="2" charset="0"/>
              </a:defRPr>
            </a:lvl1pPr>
          </a:lstStyle>
          <a:p>
            <a:pPr lvl="0"/>
            <a:r>
              <a:rPr lang="en-US"/>
              <a:t>Click to edit Master text styles</a:t>
            </a:r>
          </a:p>
        </p:txBody>
      </p:sp>
      <p:sp>
        <p:nvSpPr>
          <p:cNvPr id="4" name="Date Placeholder 3">
            <a:extLst>
              <a:ext uri="{FF2B5EF4-FFF2-40B4-BE49-F238E27FC236}">
                <a16:creationId xmlns:a16="http://schemas.microsoft.com/office/drawing/2014/main" id="{60BE7AF8-0FA9-A3BF-BE57-2743FC9DC815}"/>
              </a:ext>
            </a:extLst>
          </p:cNvPr>
          <p:cNvSpPr>
            <a:spLocks noGrp="1"/>
          </p:cNvSpPr>
          <p:nvPr>
            <p:ph type="dt" sz="half" idx="10"/>
          </p:nvPr>
        </p:nvSpPr>
        <p:spPr/>
        <p:txBody>
          <a:bodyPr/>
          <a:lstStyle/>
          <a:p>
            <a:fld id="{6906F2B1-3C5C-46E3-9158-B27AB76BCE16}" type="datetimeFigureOut">
              <a:rPr lang="en-GB" smtClean="0"/>
              <a:t>01/08/2024</a:t>
            </a:fld>
            <a:endParaRPr lang="en-GB"/>
          </a:p>
        </p:txBody>
      </p:sp>
      <p:sp>
        <p:nvSpPr>
          <p:cNvPr id="5" name="Footer Placeholder 4">
            <a:extLst>
              <a:ext uri="{FF2B5EF4-FFF2-40B4-BE49-F238E27FC236}">
                <a16:creationId xmlns:a16="http://schemas.microsoft.com/office/drawing/2014/main" id="{C9D0D1DC-2FBC-A4CF-4D38-0D56F4903A2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E36E5C8-9167-E9F1-635A-E6A3B71CA92D}"/>
              </a:ext>
            </a:extLst>
          </p:cNvPr>
          <p:cNvSpPr>
            <a:spLocks noGrp="1"/>
          </p:cNvSpPr>
          <p:nvPr>
            <p:ph type="sldNum" sz="quarter" idx="12"/>
          </p:nvPr>
        </p:nvSpPr>
        <p:spPr/>
        <p:txBody>
          <a:bodyPr/>
          <a:lstStyle/>
          <a:p>
            <a:fld id="{69EAEDB4-61B4-4241-BEB5-68F1D70E3D68}" type="slidenum">
              <a:rPr lang="en-GB" smtClean="0"/>
              <a:t>‹#›</a:t>
            </a:fld>
            <a:endParaRPr lang="en-GB"/>
          </a:p>
        </p:txBody>
      </p:sp>
    </p:spTree>
    <p:extLst>
      <p:ext uri="{BB962C8B-B14F-4D97-AF65-F5344CB8AC3E}">
        <p14:creationId xmlns:p14="http://schemas.microsoft.com/office/powerpoint/2010/main" val="25187235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4_Two Content">
    <p:bg>
      <p:bgPr>
        <a:solidFill>
          <a:schemeClr val="bg1">
            <a:alpha val="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7193F2-AF6A-2168-37DD-03C160811160}"/>
              </a:ext>
            </a:extLst>
          </p:cNvPr>
          <p:cNvSpPr>
            <a:spLocks noGrp="1"/>
          </p:cNvSpPr>
          <p:nvPr>
            <p:ph type="title"/>
          </p:nvPr>
        </p:nvSpPr>
        <p:spPr>
          <a:xfrm>
            <a:off x="363638" y="769199"/>
            <a:ext cx="5732362" cy="482633"/>
          </a:xfrm>
        </p:spPr>
        <p:txBody>
          <a:bodyPr vert="horz" lIns="91440" tIns="45720" rIns="91440" bIns="45720" rtlCol="0" anchor="b" anchorCtr="0">
            <a:spAutoFit/>
          </a:bodyPr>
          <a:lstStyle>
            <a:lvl1pPr>
              <a:defRPr lang="en-GB" sz="2800" dirty="0"/>
            </a:lvl1pPr>
          </a:lstStyle>
          <a:p>
            <a:pPr marL="0" lvl="0"/>
            <a:r>
              <a:rPr lang="en-US"/>
              <a:t>Click to edit Master title style</a:t>
            </a:r>
            <a:endParaRPr lang="en-GB" dirty="0"/>
          </a:p>
        </p:txBody>
      </p:sp>
      <p:sp>
        <p:nvSpPr>
          <p:cNvPr id="15" name="Picture Placeholder 14">
            <a:extLst>
              <a:ext uri="{FF2B5EF4-FFF2-40B4-BE49-F238E27FC236}">
                <a16:creationId xmlns:a16="http://schemas.microsoft.com/office/drawing/2014/main" id="{FBDC8091-1BA5-EFAB-0CF9-FF4B166DA108}"/>
              </a:ext>
            </a:extLst>
          </p:cNvPr>
          <p:cNvSpPr>
            <a:spLocks noGrp="1"/>
          </p:cNvSpPr>
          <p:nvPr>
            <p:ph type="pic" sz="quarter" idx="11"/>
          </p:nvPr>
        </p:nvSpPr>
        <p:spPr>
          <a:xfrm>
            <a:off x="6533001" y="1333040"/>
            <a:ext cx="5299114" cy="3988106"/>
          </a:xfrm>
          <a:custGeom>
            <a:avLst/>
            <a:gdLst>
              <a:gd name="connsiteX0" fmla="*/ 91806 w 5299114"/>
              <a:gd name="connsiteY0" fmla="*/ 0 h 3988106"/>
              <a:gd name="connsiteX1" fmla="*/ 5207308 w 5299114"/>
              <a:gd name="connsiteY1" fmla="*/ 0 h 3988106"/>
              <a:gd name="connsiteX2" fmla="*/ 5299114 w 5299114"/>
              <a:gd name="connsiteY2" fmla="*/ 91806 h 3988106"/>
              <a:gd name="connsiteX3" fmla="*/ 5299114 w 5299114"/>
              <a:gd name="connsiteY3" fmla="*/ 3896300 h 3988106"/>
              <a:gd name="connsiteX4" fmla="*/ 5207308 w 5299114"/>
              <a:gd name="connsiteY4" fmla="*/ 3988106 h 3988106"/>
              <a:gd name="connsiteX5" fmla="*/ 91806 w 5299114"/>
              <a:gd name="connsiteY5" fmla="*/ 3988106 h 3988106"/>
              <a:gd name="connsiteX6" fmla="*/ 0 w 5299114"/>
              <a:gd name="connsiteY6" fmla="*/ 3896300 h 3988106"/>
              <a:gd name="connsiteX7" fmla="*/ 0 w 5299114"/>
              <a:gd name="connsiteY7" fmla="*/ 91806 h 3988106"/>
              <a:gd name="connsiteX8" fmla="*/ 91806 w 5299114"/>
              <a:gd name="connsiteY8" fmla="*/ 0 h 39881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299114" h="3988106">
                <a:moveTo>
                  <a:pt x="91806" y="0"/>
                </a:moveTo>
                <a:lnTo>
                  <a:pt x="5207308" y="0"/>
                </a:lnTo>
                <a:cubicBezTo>
                  <a:pt x="5258011" y="0"/>
                  <a:pt x="5299114" y="41103"/>
                  <a:pt x="5299114" y="91806"/>
                </a:cubicBezTo>
                <a:lnTo>
                  <a:pt x="5299114" y="3896300"/>
                </a:lnTo>
                <a:cubicBezTo>
                  <a:pt x="5299114" y="3947003"/>
                  <a:pt x="5258011" y="3988106"/>
                  <a:pt x="5207308" y="3988106"/>
                </a:cubicBezTo>
                <a:lnTo>
                  <a:pt x="91806" y="3988106"/>
                </a:lnTo>
                <a:cubicBezTo>
                  <a:pt x="41103" y="3988106"/>
                  <a:pt x="0" y="3947003"/>
                  <a:pt x="0" y="3896300"/>
                </a:cubicBezTo>
                <a:lnTo>
                  <a:pt x="0" y="91806"/>
                </a:lnTo>
                <a:cubicBezTo>
                  <a:pt x="0" y="41103"/>
                  <a:pt x="41103" y="0"/>
                  <a:pt x="91806" y="0"/>
                </a:cubicBezTo>
                <a:close/>
              </a:path>
            </a:pathLst>
          </a:custGeom>
        </p:spPr>
        <p:txBody>
          <a:bodyPr wrap="square" anchor="ctr">
            <a:noAutofit/>
          </a:bodyPr>
          <a:lstStyle>
            <a:lvl1pPr marL="0" indent="0" algn="ctr">
              <a:buNone/>
              <a:defRPr sz="1200"/>
            </a:lvl1pPr>
          </a:lstStyle>
          <a:p>
            <a:r>
              <a:rPr lang="en-US"/>
              <a:t>Click icon to add picture</a:t>
            </a:r>
            <a:endParaRPr lang="en-GB"/>
          </a:p>
        </p:txBody>
      </p:sp>
      <p:sp>
        <p:nvSpPr>
          <p:cNvPr id="17" name="Text Placeholder 16">
            <a:extLst>
              <a:ext uri="{FF2B5EF4-FFF2-40B4-BE49-F238E27FC236}">
                <a16:creationId xmlns:a16="http://schemas.microsoft.com/office/drawing/2014/main" id="{6B59D42E-9453-EF93-9742-97DEE131E70F}"/>
              </a:ext>
            </a:extLst>
          </p:cNvPr>
          <p:cNvSpPr>
            <a:spLocks noGrp="1"/>
          </p:cNvSpPr>
          <p:nvPr>
            <p:ph type="body" sz="quarter" idx="12"/>
          </p:nvPr>
        </p:nvSpPr>
        <p:spPr>
          <a:xfrm>
            <a:off x="359885" y="1333040"/>
            <a:ext cx="5732362" cy="4395731"/>
          </a:xfrm>
        </p:spPr>
        <p:txBody>
          <a:bodyPr>
            <a:normAutofit/>
          </a:bodyPr>
          <a:lstStyle>
            <a:lvl1pPr marL="0" indent="0">
              <a:lnSpc>
                <a:spcPct val="150000"/>
              </a:lnSpc>
              <a:spcBef>
                <a:spcPts val="0"/>
              </a:spcBef>
              <a:spcAft>
                <a:spcPts val="1200"/>
              </a:spcAft>
              <a:buNone/>
              <a:defRPr sz="1400">
                <a:solidFill>
                  <a:srgbClr val="687588"/>
                </a:solidFill>
                <a:latin typeface="Manrope" pitchFamily="2" charset="0"/>
              </a:defRPr>
            </a:lvl1pPr>
            <a:lvl2pPr marL="457200" indent="0">
              <a:lnSpc>
                <a:spcPct val="150000"/>
              </a:lnSpc>
              <a:spcBef>
                <a:spcPts val="0"/>
              </a:spcBef>
              <a:spcAft>
                <a:spcPts val="1200"/>
              </a:spcAft>
              <a:buNone/>
              <a:defRPr sz="1400">
                <a:solidFill>
                  <a:srgbClr val="687588"/>
                </a:solidFill>
                <a:latin typeface="Manrope" pitchFamily="2" charset="0"/>
              </a:defRPr>
            </a:lvl2pPr>
            <a:lvl3pPr marL="914400" indent="0">
              <a:lnSpc>
                <a:spcPct val="150000"/>
              </a:lnSpc>
              <a:spcBef>
                <a:spcPts val="0"/>
              </a:spcBef>
              <a:spcAft>
                <a:spcPts val="1200"/>
              </a:spcAft>
              <a:buNone/>
              <a:defRPr sz="1400">
                <a:solidFill>
                  <a:srgbClr val="687588"/>
                </a:solidFill>
                <a:latin typeface="Manrope" pitchFamily="2" charset="0"/>
              </a:defRPr>
            </a:lvl3pPr>
            <a:lvl4pPr marL="1371600" indent="0">
              <a:lnSpc>
                <a:spcPct val="150000"/>
              </a:lnSpc>
              <a:spcBef>
                <a:spcPts val="0"/>
              </a:spcBef>
              <a:spcAft>
                <a:spcPts val="1200"/>
              </a:spcAft>
              <a:buNone/>
              <a:defRPr sz="1400">
                <a:solidFill>
                  <a:srgbClr val="687588"/>
                </a:solidFill>
                <a:latin typeface="Manrope" pitchFamily="2" charset="0"/>
              </a:defRPr>
            </a:lvl4pPr>
            <a:lvl5pPr marL="1828800" indent="0">
              <a:lnSpc>
                <a:spcPct val="150000"/>
              </a:lnSpc>
              <a:spcBef>
                <a:spcPts val="0"/>
              </a:spcBef>
              <a:spcAft>
                <a:spcPts val="1200"/>
              </a:spcAft>
              <a:buNone/>
              <a:defRPr sz="1400">
                <a:solidFill>
                  <a:srgbClr val="687588"/>
                </a:solidFill>
                <a:latin typeface="Manrope" pitchFamily="2"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554195061"/>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5_Two Content">
    <p:bg>
      <p:bgPr>
        <a:solidFill>
          <a:schemeClr val="bg1">
            <a:alpha val="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7193F2-AF6A-2168-37DD-03C160811160}"/>
              </a:ext>
            </a:extLst>
          </p:cNvPr>
          <p:cNvSpPr>
            <a:spLocks noGrp="1"/>
          </p:cNvSpPr>
          <p:nvPr>
            <p:ph type="title"/>
          </p:nvPr>
        </p:nvSpPr>
        <p:spPr>
          <a:xfrm>
            <a:off x="363638" y="769199"/>
            <a:ext cx="5732362" cy="482633"/>
          </a:xfrm>
        </p:spPr>
        <p:txBody>
          <a:bodyPr vert="horz" lIns="91440" tIns="45720" rIns="91440" bIns="45720" rtlCol="0" anchor="t" anchorCtr="0">
            <a:spAutoFit/>
          </a:bodyPr>
          <a:lstStyle>
            <a:lvl1pPr>
              <a:defRPr lang="en-GB" sz="2800" dirty="0"/>
            </a:lvl1pPr>
          </a:lstStyle>
          <a:p>
            <a:pPr marL="0" lvl="0"/>
            <a:r>
              <a:rPr lang="en-US"/>
              <a:t>Click to edit Master title style</a:t>
            </a:r>
            <a:endParaRPr lang="en-GB" dirty="0"/>
          </a:p>
        </p:txBody>
      </p:sp>
      <p:sp>
        <p:nvSpPr>
          <p:cNvPr id="15" name="Picture Placeholder 14">
            <a:extLst>
              <a:ext uri="{FF2B5EF4-FFF2-40B4-BE49-F238E27FC236}">
                <a16:creationId xmlns:a16="http://schemas.microsoft.com/office/drawing/2014/main" id="{FBDC8091-1BA5-EFAB-0CF9-FF4B166DA108}"/>
              </a:ext>
            </a:extLst>
          </p:cNvPr>
          <p:cNvSpPr>
            <a:spLocks noGrp="1"/>
          </p:cNvSpPr>
          <p:nvPr>
            <p:ph type="pic" sz="quarter" idx="11"/>
          </p:nvPr>
        </p:nvSpPr>
        <p:spPr>
          <a:xfrm>
            <a:off x="6533001" y="1333040"/>
            <a:ext cx="5299114" cy="3988106"/>
          </a:xfrm>
          <a:custGeom>
            <a:avLst/>
            <a:gdLst>
              <a:gd name="connsiteX0" fmla="*/ 91806 w 5299114"/>
              <a:gd name="connsiteY0" fmla="*/ 0 h 3988106"/>
              <a:gd name="connsiteX1" fmla="*/ 5207308 w 5299114"/>
              <a:gd name="connsiteY1" fmla="*/ 0 h 3988106"/>
              <a:gd name="connsiteX2" fmla="*/ 5299114 w 5299114"/>
              <a:gd name="connsiteY2" fmla="*/ 91806 h 3988106"/>
              <a:gd name="connsiteX3" fmla="*/ 5299114 w 5299114"/>
              <a:gd name="connsiteY3" fmla="*/ 3896300 h 3988106"/>
              <a:gd name="connsiteX4" fmla="*/ 5207308 w 5299114"/>
              <a:gd name="connsiteY4" fmla="*/ 3988106 h 3988106"/>
              <a:gd name="connsiteX5" fmla="*/ 91806 w 5299114"/>
              <a:gd name="connsiteY5" fmla="*/ 3988106 h 3988106"/>
              <a:gd name="connsiteX6" fmla="*/ 0 w 5299114"/>
              <a:gd name="connsiteY6" fmla="*/ 3896300 h 3988106"/>
              <a:gd name="connsiteX7" fmla="*/ 0 w 5299114"/>
              <a:gd name="connsiteY7" fmla="*/ 91806 h 3988106"/>
              <a:gd name="connsiteX8" fmla="*/ 91806 w 5299114"/>
              <a:gd name="connsiteY8" fmla="*/ 0 h 39881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299114" h="3988106">
                <a:moveTo>
                  <a:pt x="91806" y="0"/>
                </a:moveTo>
                <a:lnTo>
                  <a:pt x="5207308" y="0"/>
                </a:lnTo>
                <a:cubicBezTo>
                  <a:pt x="5258011" y="0"/>
                  <a:pt x="5299114" y="41103"/>
                  <a:pt x="5299114" y="91806"/>
                </a:cubicBezTo>
                <a:lnTo>
                  <a:pt x="5299114" y="3896300"/>
                </a:lnTo>
                <a:cubicBezTo>
                  <a:pt x="5299114" y="3947003"/>
                  <a:pt x="5258011" y="3988106"/>
                  <a:pt x="5207308" y="3988106"/>
                </a:cubicBezTo>
                <a:lnTo>
                  <a:pt x="91806" y="3988106"/>
                </a:lnTo>
                <a:cubicBezTo>
                  <a:pt x="41103" y="3988106"/>
                  <a:pt x="0" y="3947003"/>
                  <a:pt x="0" y="3896300"/>
                </a:cubicBezTo>
                <a:lnTo>
                  <a:pt x="0" y="91806"/>
                </a:lnTo>
                <a:cubicBezTo>
                  <a:pt x="0" y="41103"/>
                  <a:pt x="41103" y="0"/>
                  <a:pt x="91806" y="0"/>
                </a:cubicBezTo>
                <a:close/>
              </a:path>
            </a:pathLst>
          </a:custGeom>
        </p:spPr>
        <p:txBody>
          <a:bodyPr wrap="square" anchor="ctr">
            <a:noAutofit/>
          </a:bodyPr>
          <a:lstStyle>
            <a:lvl1pPr marL="0" indent="0" algn="ctr">
              <a:buNone/>
              <a:defRPr sz="1200"/>
            </a:lvl1pPr>
          </a:lstStyle>
          <a:p>
            <a:r>
              <a:rPr lang="en-US"/>
              <a:t>Click icon to add picture</a:t>
            </a:r>
            <a:endParaRPr lang="en-GB"/>
          </a:p>
        </p:txBody>
      </p:sp>
      <p:sp>
        <p:nvSpPr>
          <p:cNvPr id="17" name="Text Placeholder 16">
            <a:extLst>
              <a:ext uri="{FF2B5EF4-FFF2-40B4-BE49-F238E27FC236}">
                <a16:creationId xmlns:a16="http://schemas.microsoft.com/office/drawing/2014/main" id="{6B59D42E-9453-EF93-9742-97DEE131E70F}"/>
              </a:ext>
            </a:extLst>
          </p:cNvPr>
          <p:cNvSpPr>
            <a:spLocks noGrp="1"/>
          </p:cNvSpPr>
          <p:nvPr>
            <p:ph type="body" sz="quarter" idx="12"/>
          </p:nvPr>
        </p:nvSpPr>
        <p:spPr>
          <a:xfrm>
            <a:off x="359885" y="1738790"/>
            <a:ext cx="5732362" cy="4395731"/>
          </a:xfrm>
        </p:spPr>
        <p:txBody>
          <a:bodyPr>
            <a:normAutofit/>
          </a:bodyPr>
          <a:lstStyle>
            <a:lvl1pPr marL="0" indent="0">
              <a:lnSpc>
                <a:spcPct val="150000"/>
              </a:lnSpc>
              <a:spcBef>
                <a:spcPts val="0"/>
              </a:spcBef>
              <a:spcAft>
                <a:spcPts val="1200"/>
              </a:spcAft>
              <a:buNone/>
              <a:defRPr sz="1400">
                <a:solidFill>
                  <a:srgbClr val="687588"/>
                </a:solidFill>
                <a:latin typeface="Manrope" pitchFamily="2" charset="0"/>
              </a:defRPr>
            </a:lvl1pPr>
            <a:lvl2pPr marL="457200" indent="0">
              <a:lnSpc>
                <a:spcPct val="150000"/>
              </a:lnSpc>
              <a:spcBef>
                <a:spcPts val="0"/>
              </a:spcBef>
              <a:spcAft>
                <a:spcPts val="1200"/>
              </a:spcAft>
              <a:buNone/>
              <a:defRPr sz="1400">
                <a:solidFill>
                  <a:srgbClr val="687588"/>
                </a:solidFill>
                <a:latin typeface="Manrope" pitchFamily="2" charset="0"/>
              </a:defRPr>
            </a:lvl2pPr>
            <a:lvl3pPr marL="914400" indent="0">
              <a:lnSpc>
                <a:spcPct val="150000"/>
              </a:lnSpc>
              <a:spcBef>
                <a:spcPts val="0"/>
              </a:spcBef>
              <a:spcAft>
                <a:spcPts val="1200"/>
              </a:spcAft>
              <a:buNone/>
              <a:defRPr sz="1400">
                <a:solidFill>
                  <a:srgbClr val="687588"/>
                </a:solidFill>
                <a:latin typeface="Manrope" pitchFamily="2" charset="0"/>
              </a:defRPr>
            </a:lvl3pPr>
            <a:lvl4pPr marL="1371600" indent="0">
              <a:lnSpc>
                <a:spcPct val="150000"/>
              </a:lnSpc>
              <a:spcBef>
                <a:spcPts val="0"/>
              </a:spcBef>
              <a:spcAft>
                <a:spcPts val="1200"/>
              </a:spcAft>
              <a:buNone/>
              <a:defRPr sz="1400">
                <a:solidFill>
                  <a:srgbClr val="687588"/>
                </a:solidFill>
                <a:latin typeface="Manrope" pitchFamily="2" charset="0"/>
              </a:defRPr>
            </a:lvl4pPr>
            <a:lvl5pPr marL="1828800" indent="0">
              <a:lnSpc>
                <a:spcPct val="150000"/>
              </a:lnSpc>
              <a:spcBef>
                <a:spcPts val="0"/>
              </a:spcBef>
              <a:spcAft>
                <a:spcPts val="1200"/>
              </a:spcAft>
              <a:buNone/>
              <a:defRPr sz="1400">
                <a:solidFill>
                  <a:srgbClr val="687588"/>
                </a:solidFill>
                <a:latin typeface="Manrope" pitchFamily="2"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ext uri="{BB962C8B-B14F-4D97-AF65-F5344CB8AC3E}">
        <p14:creationId xmlns:p14="http://schemas.microsoft.com/office/powerpoint/2010/main" val="1530046829"/>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Two Content">
    <p:bg>
      <p:bgPr>
        <a:solidFill>
          <a:schemeClr val="bg1">
            <a:alpha val="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7193F2-AF6A-2168-37DD-03C160811160}"/>
              </a:ext>
            </a:extLst>
          </p:cNvPr>
          <p:cNvSpPr>
            <a:spLocks noGrp="1"/>
          </p:cNvSpPr>
          <p:nvPr>
            <p:ph type="title"/>
          </p:nvPr>
        </p:nvSpPr>
        <p:spPr>
          <a:xfrm>
            <a:off x="363638" y="714132"/>
            <a:ext cx="5732362" cy="537700"/>
          </a:xfrm>
        </p:spPr>
        <p:txBody>
          <a:bodyPr vert="horz" lIns="91440" tIns="45720" rIns="91440" bIns="45720" rtlCol="0" anchor="b" anchorCtr="0">
            <a:normAutofit/>
          </a:bodyPr>
          <a:lstStyle>
            <a:lvl1pPr>
              <a:defRPr lang="en-GB" sz="2800" dirty="0"/>
            </a:lvl1pPr>
          </a:lstStyle>
          <a:p>
            <a:pPr marL="0" lvl="0"/>
            <a:r>
              <a:rPr lang="en-US" dirty="0"/>
              <a:t>Click to edit Master title style</a:t>
            </a:r>
            <a:endParaRPr lang="en-GB" dirty="0"/>
          </a:p>
        </p:txBody>
      </p:sp>
      <p:sp>
        <p:nvSpPr>
          <p:cNvPr id="15" name="Picture Placeholder 14">
            <a:extLst>
              <a:ext uri="{FF2B5EF4-FFF2-40B4-BE49-F238E27FC236}">
                <a16:creationId xmlns:a16="http://schemas.microsoft.com/office/drawing/2014/main" id="{FBDC8091-1BA5-EFAB-0CF9-FF4B166DA108}"/>
              </a:ext>
            </a:extLst>
          </p:cNvPr>
          <p:cNvSpPr>
            <a:spLocks noGrp="1"/>
          </p:cNvSpPr>
          <p:nvPr>
            <p:ph type="pic" sz="quarter" idx="11"/>
          </p:nvPr>
        </p:nvSpPr>
        <p:spPr>
          <a:xfrm>
            <a:off x="6533001" y="1333040"/>
            <a:ext cx="5299114" cy="3988106"/>
          </a:xfrm>
          <a:custGeom>
            <a:avLst/>
            <a:gdLst>
              <a:gd name="connsiteX0" fmla="*/ 91806 w 5299114"/>
              <a:gd name="connsiteY0" fmla="*/ 0 h 3988106"/>
              <a:gd name="connsiteX1" fmla="*/ 5207308 w 5299114"/>
              <a:gd name="connsiteY1" fmla="*/ 0 h 3988106"/>
              <a:gd name="connsiteX2" fmla="*/ 5299114 w 5299114"/>
              <a:gd name="connsiteY2" fmla="*/ 91806 h 3988106"/>
              <a:gd name="connsiteX3" fmla="*/ 5299114 w 5299114"/>
              <a:gd name="connsiteY3" fmla="*/ 3896300 h 3988106"/>
              <a:gd name="connsiteX4" fmla="*/ 5207308 w 5299114"/>
              <a:gd name="connsiteY4" fmla="*/ 3988106 h 3988106"/>
              <a:gd name="connsiteX5" fmla="*/ 91806 w 5299114"/>
              <a:gd name="connsiteY5" fmla="*/ 3988106 h 3988106"/>
              <a:gd name="connsiteX6" fmla="*/ 0 w 5299114"/>
              <a:gd name="connsiteY6" fmla="*/ 3896300 h 3988106"/>
              <a:gd name="connsiteX7" fmla="*/ 0 w 5299114"/>
              <a:gd name="connsiteY7" fmla="*/ 91806 h 3988106"/>
              <a:gd name="connsiteX8" fmla="*/ 91806 w 5299114"/>
              <a:gd name="connsiteY8" fmla="*/ 0 h 39881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299114" h="3988106">
                <a:moveTo>
                  <a:pt x="91806" y="0"/>
                </a:moveTo>
                <a:lnTo>
                  <a:pt x="5207308" y="0"/>
                </a:lnTo>
                <a:cubicBezTo>
                  <a:pt x="5258011" y="0"/>
                  <a:pt x="5299114" y="41103"/>
                  <a:pt x="5299114" y="91806"/>
                </a:cubicBezTo>
                <a:lnTo>
                  <a:pt x="5299114" y="3896300"/>
                </a:lnTo>
                <a:cubicBezTo>
                  <a:pt x="5299114" y="3947003"/>
                  <a:pt x="5258011" y="3988106"/>
                  <a:pt x="5207308" y="3988106"/>
                </a:cubicBezTo>
                <a:lnTo>
                  <a:pt x="91806" y="3988106"/>
                </a:lnTo>
                <a:cubicBezTo>
                  <a:pt x="41103" y="3988106"/>
                  <a:pt x="0" y="3947003"/>
                  <a:pt x="0" y="3896300"/>
                </a:cubicBezTo>
                <a:lnTo>
                  <a:pt x="0" y="91806"/>
                </a:lnTo>
                <a:cubicBezTo>
                  <a:pt x="0" y="41103"/>
                  <a:pt x="41103" y="0"/>
                  <a:pt x="91806" y="0"/>
                </a:cubicBezTo>
                <a:close/>
              </a:path>
            </a:pathLst>
          </a:custGeom>
        </p:spPr>
        <p:txBody>
          <a:bodyPr wrap="square" anchor="ctr">
            <a:noAutofit/>
          </a:bodyPr>
          <a:lstStyle>
            <a:lvl1pPr marL="0" indent="0" algn="ctr">
              <a:buNone/>
              <a:defRPr sz="1200"/>
            </a:lvl1pPr>
          </a:lstStyle>
          <a:p>
            <a:endParaRPr lang="en-GB"/>
          </a:p>
        </p:txBody>
      </p:sp>
      <p:sp>
        <p:nvSpPr>
          <p:cNvPr id="17" name="Text Placeholder 16">
            <a:extLst>
              <a:ext uri="{FF2B5EF4-FFF2-40B4-BE49-F238E27FC236}">
                <a16:creationId xmlns:a16="http://schemas.microsoft.com/office/drawing/2014/main" id="{6B59D42E-9453-EF93-9742-97DEE131E70F}"/>
              </a:ext>
            </a:extLst>
          </p:cNvPr>
          <p:cNvSpPr>
            <a:spLocks noGrp="1"/>
          </p:cNvSpPr>
          <p:nvPr>
            <p:ph type="body" sz="quarter" idx="12"/>
          </p:nvPr>
        </p:nvSpPr>
        <p:spPr>
          <a:xfrm>
            <a:off x="359885" y="1333040"/>
            <a:ext cx="5732362" cy="4395731"/>
          </a:xfrm>
        </p:spPr>
        <p:txBody>
          <a:bodyPr>
            <a:normAutofit/>
          </a:bodyPr>
          <a:lstStyle>
            <a:lvl1pPr marL="0" indent="0">
              <a:lnSpc>
                <a:spcPct val="120000"/>
              </a:lnSpc>
              <a:spcBef>
                <a:spcPts val="0"/>
              </a:spcBef>
              <a:spcAft>
                <a:spcPts val="1200"/>
              </a:spcAft>
              <a:buNone/>
              <a:defRPr sz="1400">
                <a:solidFill>
                  <a:srgbClr val="687588"/>
                </a:solidFill>
                <a:latin typeface="Manrope" pitchFamily="2" charset="0"/>
              </a:defRPr>
            </a:lvl1pPr>
            <a:lvl2pPr marL="457200" indent="0">
              <a:lnSpc>
                <a:spcPct val="120000"/>
              </a:lnSpc>
              <a:spcBef>
                <a:spcPts val="0"/>
              </a:spcBef>
              <a:spcAft>
                <a:spcPts val="1200"/>
              </a:spcAft>
              <a:buNone/>
              <a:defRPr sz="1400">
                <a:solidFill>
                  <a:srgbClr val="687588"/>
                </a:solidFill>
                <a:latin typeface="Manrope" pitchFamily="2" charset="0"/>
              </a:defRPr>
            </a:lvl2pPr>
            <a:lvl3pPr marL="914400" indent="0">
              <a:lnSpc>
                <a:spcPct val="120000"/>
              </a:lnSpc>
              <a:spcBef>
                <a:spcPts val="0"/>
              </a:spcBef>
              <a:spcAft>
                <a:spcPts val="1200"/>
              </a:spcAft>
              <a:buNone/>
              <a:defRPr sz="1400">
                <a:solidFill>
                  <a:srgbClr val="687588"/>
                </a:solidFill>
                <a:latin typeface="Manrope" pitchFamily="2" charset="0"/>
              </a:defRPr>
            </a:lvl3pPr>
            <a:lvl4pPr marL="1371600" indent="0">
              <a:lnSpc>
                <a:spcPct val="120000"/>
              </a:lnSpc>
              <a:spcBef>
                <a:spcPts val="0"/>
              </a:spcBef>
              <a:spcAft>
                <a:spcPts val="1200"/>
              </a:spcAft>
              <a:buNone/>
              <a:defRPr sz="1400">
                <a:solidFill>
                  <a:srgbClr val="687588"/>
                </a:solidFill>
                <a:latin typeface="Manrope" pitchFamily="2" charset="0"/>
              </a:defRPr>
            </a:lvl4pPr>
            <a:lvl5pPr marL="1828800" indent="0">
              <a:lnSpc>
                <a:spcPct val="120000"/>
              </a:lnSpc>
              <a:spcBef>
                <a:spcPts val="0"/>
              </a:spcBef>
              <a:spcAft>
                <a:spcPts val="1200"/>
              </a:spcAft>
              <a:buNone/>
              <a:defRPr sz="1400">
                <a:solidFill>
                  <a:srgbClr val="687588"/>
                </a:solidFill>
                <a:latin typeface="Manrope" pitchFamily="2"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Tree>
    <p:extLst>
      <p:ext uri="{BB962C8B-B14F-4D97-AF65-F5344CB8AC3E}">
        <p14:creationId xmlns:p14="http://schemas.microsoft.com/office/powerpoint/2010/main" val="2287744998"/>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3_Two Content">
    <p:bg>
      <p:bgPr>
        <a:solidFill>
          <a:schemeClr val="bg1">
            <a:alpha val="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7193F2-AF6A-2168-37DD-03C160811160}"/>
              </a:ext>
            </a:extLst>
          </p:cNvPr>
          <p:cNvSpPr>
            <a:spLocks noGrp="1"/>
          </p:cNvSpPr>
          <p:nvPr>
            <p:ph type="title"/>
          </p:nvPr>
        </p:nvSpPr>
        <p:spPr>
          <a:xfrm>
            <a:off x="363638" y="437907"/>
            <a:ext cx="5732362" cy="537700"/>
          </a:xfrm>
        </p:spPr>
        <p:txBody>
          <a:bodyPr vert="horz" lIns="91440" tIns="45720" rIns="91440" bIns="45720" rtlCol="0" anchor="b" anchorCtr="0">
            <a:normAutofit/>
          </a:bodyPr>
          <a:lstStyle>
            <a:lvl1pPr>
              <a:defRPr lang="en-GB" sz="2800" dirty="0"/>
            </a:lvl1pPr>
          </a:lstStyle>
          <a:p>
            <a:pPr marL="0" lvl="0"/>
            <a:r>
              <a:rPr lang="en-US" dirty="0"/>
              <a:t>Click to edit Master title style</a:t>
            </a:r>
            <a:endParaRPr lang="en-GB" dirty="0"/>
          </a:p>
        </p:txBody>
      </p:sp>
      <p:sp>
        <p:nvSpPr>
          <p:cNvPr id="15" name="Picture Placeholder 14">
            <a:extLst>
              <a:ext uri="{FF2B5EF4-FFF2-40B4-BE49-F238E27FC236}">
                <a16:creationId xmlns:a16="http://schemas.microsoft.com/office/drawing/2014/main" id="{FBDC8091-1BA5-EFAB-0CF9-FF4B166DA108}"/>
              </a:ext>
            </a:extLst>
          </p:cNvPr>
          <p:cNvSpPr>
            <a:spLocks noGrp="1"/>
          </p:cNvSpPr>
          <p:nvPr>
            <p:ph type="pic" sz="quarter" idx="11"/>
          </p:nvPr>
        </p:nvSpPr>
        <p:spPr>
          <a:xfrm>
            <a:off x="6533001" y="1333040"/>
            <a:ext cx="5299114" cy="3988106"/>
          </a:xfrm>
          <a:custGeom>
            <a:avLst/>
            <a:gdLst>
              <a:gd name="connsiteX0" fmla="*/ 91806 w 5299114"/>
              <a:gd name="connsiteY0" fmla="*/ 0 h 3988106"/>
              <a:gd name="connsiteX1" fmla="*/ 5207308 w 5299114"/>
              <a:gd name="connsiteY1" fmla="*/ 0 h 3988106"/>
              <a:gd name="connsiteX2" fmla="*/ 5299114 w 5299114"/>
              <a:gd name="connsiteY2" fmla="*/ 91806 h 3988106"/>
              <a:gd name="connsiteX3" fmla="*/ 5299114 w 5299114"/>
              <a:gd name="connsiteY3" fmla="*/ 3896300 h 3988106"/>
              <a:gd name="connsiteX4" fmla="*/ 5207308 w 5299114"/>
              <a:gd name="connsiteY4" fmla="*/ 3988106 h 3988106"/>
              <a:gd name="connsiteX5" fmla="*/ 91806 w 5299114"/>
              <a:gd name="connsiteY5" fmla="*/ 3988106 h 3988106"/>
              <a:gd name="connsiteX6" fmla="*/ 0 w 5299114"/>
              <a:gd name="connsiteY6" fmla="*/ 3896300 h 3988106"/>
              <a:gd name="connsiteX7" fmla="*/ 0 w 5299114"/>
              <a:gd name="connsiteY7" fmla="*/ 91806 h 3988106"/>
              <a:gd name="connsiteX8" fmla="*/ 91806 w 5299114"/>
              <a:gd name="connsiteY8" fmla="*/ 0 h 39881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299114" h="3988106">
                <a:moveTo>
                  <a:pt x="91806" y="0"/>
                </a:moveTo>
                <a:lnTo>
                  <a:pt x="5207308" y="0"/>
                </a:lnTo>
                <a:cubicBezTo>
                  <a:pt x="5258011" y="0"/>
                  <a:pt x="5299114" y="41103"/>
                  <a:pt x="5299114" y="91806"/>
                </a:cubicBezTo>
                <a:lnTo>
                  <a:pt x="5299114" y="3896300"/>
                </a:lnTo>
                <a:cubicBezTo>
                  <a:pt x="5299114" y="3947003"/>
                  <a:pt x="5258011" y="3988106"/>
                  <a:pt x="5207308" y="3988106"/>
                </a:cubicBezTo>
                <a:lnTo>
                  <a:pt x="91806" y="3988106"/>
                </a:lnTo>
                <a:cubicBezTo>
                  <a:pt x="41103" y="3988106"/>
                  <a:pt x="0" y="3947003"/>
                  <a:pt x="0" y="3896300"/>
                </a:cubicBezTo>
                <a:lnTo>
                  <a:pt x="0" y="91806"/>
                </a:lnTo>
                <a:cubicBezTo>
                  <a:pt x="0" y="41103"/>
                  <a:pt x="41103" y="0"/>
                  <a:pt x="91806" y="0"/>
                </a:cubicBezTo>
                <a:close/>
              </a:path>
            </a:pathLst>
          </a:custGeom>
        </p:spPr>
        <p:txBody>
          <a:bodyPr wrap="square" anchor="ctr">
            <a:noAutofit/>
          </a:bodyPr>
          <a:lstStyle>
            <a:lvl1pPr marL="0" indent="0" algn="ctr">
              <a:buNone/>
              <a:defRPr sz="1200"/>
            </a:lvl1pPr>
          </a:lstStyle>
          <a:p>
            <a:endParaRPr lang="en-GB"/>
          </a:p>
        </p:txBody>
      </p:sp>
      <p:sp>
        <p:nvSpPr>
          <p:cNvPr id="17" name="Text Placeholder 16">
            <a:extLst>
              <a:ext uri="{FF2B5EF4-FFF2-40B4-BE49-F238E27FC236}">
                <a16:creationId xmlns:a16="http://schemas.microsoft.com/office/drawing/2014/main" id="{6B59D42E-9453-EF93-9742-97DEE131E70F}"/>
              </a:ext>
            </a:extLst>
          </p:cNvPr>
          <p:cNvSpPr>
            <a:spLocks noGrp="1"/>
          </p:cNvSpPr>
          <p:nvPr>
            <p:ph type="body" sz="quarter" idx="12"/>
          </p:nvPr>
        </p:nvSpPr>
        <p:spPr>
          <a:xfrm>
            <a:off x="359885" y="1056815"/>
            <a:ext cx="5732362" cy="4395731"/>
          </a:xfrm>
        </p:spPr>
        <p:txBody>
          <a:bodyPr>
            <a:normAutofit/>
          </a:bodyPr>
          <a:lstStyle>
            <a:lvl1pPr marL="0" indent="0">
              <a:lnSpc>
                <a:spcPct val="120000"/>
              </a:lnSpc>
              <a:spcBef>
                <a:spcPts val="0"/>
              </a:spcBef>
              <a:spcAft>
                <a:spcPts val="1200"/>
              </a:spcAft>
              <a:buNone/>
              <a:defRPr sz="1400">
                <a:solidFill>
                  <a:srgbClr val="687588"/>
                </a:solidFill>
                <a:latin typeface="Manrope" pitchFamily="2" charset="0"/>
              </a:defRPr>
            </a:lvl1pPr>
            <a:lvl2pPr marL="457200" indent="0">
              <a:lnSpc>
                <a:spcPct val="120000"/>
              </a:lnSpc>
              <a:spcBef>
                <a:spcPts val="0"/>
              </a:spcBef>
              <a:spcAft>
                <a:spcPts val="1200"/>
              </a:spcAft>
              <a:buNone/>
              <a:defRPr sz="1400">
                <a:solidFill>
                  <a:srgbClr val="687588"/>
                </a:solidFill>
                <a:latin typeface="Manrope" pitchFamily="2" charset="0"/>
              </a:defRPr>
            </a:lvl2pPr>
            <a:lvl3pPr marL="914400" indent="0">
              <a:lnSpc>
                <a:spcPct val="120000"/>
              </a:lnSpc>
              <a:spcBef>
                <a:spcPts val="0"/>
              </a:spcBef>
              <a:spcAft>
                <a:spcPts val="1200"/>
              </a:spcAft>
              <a:buNone/>
              <a:defRPr sz="1400">
                <a:solidFill>
                  <a:srgbClr val="687588"/>
                </a:solidFill>
                <a:latin typeface="Manrope" pitchFamily="2" charset="0"/>
              </a:defRPr>
            </a:lvl3pPr>
            <a:lvl4pPr marL="1371600" indent="0">
              <a:lnSpc>
                <a:spcPct val="120000"/>
              </a:lnSpc>
              <a:spcBef>
                <a:spcPts val="0"/>
              </a:spcBef>
              <a:spcAft>
                <a:spcPts val="1200"/>
              </a:spcAft>
              <a:buNone/>
              <a:defRPr sz="1400">
                <a:solidFill>
                  <a:srgbClr val="687588"/>
                </a:solidFill>
                <a:latin typeface="Manrope" pitchFamily="2" charset="0"/>
              </a:defRPr>
            </a:lvl4pPr>
            <a:lvl5pPr marL="1828800" indent="0">
              <a:lnSpc>
                <a:spcPct val="120000"/>
              </a:lnSpc>
              <a:spcBef>
                <a:spcPts val="0"/>
              </a:spcBef>
              <a:spcAft>
                <a:spcPts val="1200"/>
              </a:spcAft>
              <a:buNone/>
              <a:defRPr sz="1400">
                <a:solidFill>
                  <a:srgbClr val="687588"/>
                </a:solidFill>
                <a:latin typeface="Manrope" pitchFamily="2"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Tree>
    <p:extLst>
      <p:ext uri="{BB962C8B-B14F-4D97-AF65-F5344CB8AC3E}">
        <p14:creationId xmlns:p14="http://schemas.microsoft.com/office/powerpoint/2010/main" val="289237107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2.svg"/><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A1965CB-D0C6-0B3A-5347-B5CC817E8D6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F88A4675-9E0F-9606-1BEA-92A1D2A37A9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F2A9D87-18F2-694F-81EC-78BB03029DC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6906F2B1-3C5C-46E3-9158-B27AB76BCE16}" type="datetimeFigureOut">
              <a:rPr lang="en-GB" smtClean="0"/>
              <a:t>01/08/2024</a:t>
            </a:fld>
            <a:endParaRPr lang="en-GB"/>
          </a:p>
        </p:txBody>
      </p:sp>
      <p:sp>
        <p:nvSpPr>
          <p:cNvPr id="5" name="Footer Placeholder 4">
            <a:extLst>
              <a:ext uri="{FF2B5EF4-FFF2-40B4-BE49-F238E27FC236}">
                <a16:creationId xmlns:a16="http://schemas.microsoft.com/office/drawing/2014/main" id="{286C17FB-D785-EAD2-8C7A-D7951DDC0FB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GB"/>
          </a:p>
        </p:txBody>
      </p:sp>
      <p:sp>
        <p:nvSpPr>
          <p:cNvPr id="6" name="Slide Number Placeholder 5">
            <a:extLst>
              <a:ext uri="{FF2B5EF4-FFF2-40B4-BE49-F238E27FC236}">
                <a16:creationId xmlns:a16="http://schemas.microsoft.com/office/drawing/2014/main" id="{24D95D91-4585-46FF-1002-A65FF9CB1D4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69EAEDB4-61B4-4241-BEB5-68F1D70E3D68}" type="slidenum">
              <a:rPr lang="en-GB" smtClean="0"/>
              <a:t>‹#›</a:t>
            </a:fld>
            <a:endParaRPr lang="en-GB"/>
          </a:p>
        </p:txBody>
      </p:sp>
      <p:pic>
        <p:nvPicPr>
          <p:cNvPr id="7" name="Graphic 6">
            <a:extLst>
              <a:ext uri="{FF2B5EF4-FFF2-40B4-BE49-F238E27FC236}">
                <a16:creationId xmlns:a16="http://schemas.microsoft.com/office/drawing/2014/main" id="{59F1CB9D-C5FF-BDB7-C2C1-995963ADD25D}"/>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10136665" y="6249521"/>
            <a:ext cx="1695450" cy="400050"/>
          </a:xfrm>
          <a:prstGeom prst="rect">
            <a:avLst/>
          </a:prstGeom>
        </p:spPr>
      </p:pic>
    </p:spTree>
    <p:extLst>
      <p:ext uri="{BB962C8B-B14F-4D97-AF65-F5344CB8AC3E}">
        <p14:creationId xmlns:p14="http://schemas.microsoft.com/office/powerpoint/2010/main" val="414315278"/>
      </p:ext>
    </p:extLst>
  </p:cSld>
  <p:clrMap bg1="lt1" tx1="dk1" bg2="lt2" tx2="dk2" accent1="accent1" accent2="accent2" accent3="accent3" accent4="accent4" accent5="accent5" accent6="accent6" hlink="hlink" folHlink="folHlink"/>
  <p:sldLayoutIdLst>
    <p:sldLayoutId id="2147483669" r:id="rId1"/>
    <p:sldLayoutId id="2147483670" r:id="rId2"/>
    <p:sldLayoutId id="2147483671" r:id="rId3"/>
    <p:sldLayoutId id="2147483672" r:id="rId4"/>
    <p:sldLayoutId id="2147483673" r:id="rId5"/>
    <p:sldLayoutId id="2147483660" r:id="rId6"/>
    <p:sldLayoutId id="2147483661" r:id="rId7"/>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D1211CD3-E839-CE3F-A24F-E18912DEEC7A}"/>
              </a:ext>
            </a:extLst>
          </p:cNvPr>
          <p:cNvSpPr>
            <a:spLocks noGrp="1"/>
          </p:cNvSpPr>
          <p:nvPr>
            <p:ph type="ctrTitle"/>
          </p:nvPr>
        </p:nvSpPr>
        <p:spPr/>
        <p:txBody>
          <a:bodyPr/>
          <a:lstStyle/>
          <a:p>
            <a:r>
              <a:rPr lang="en-GB" dirty="0"/>
              <a:t>Business Models</a:t>
            </a:r>
          </a:p>
        </p:txBody>
      </p:sp>
      <p:sp>
        <p:nvSpPr>
          <p:cNvPr id="6" name="Subtitle 5">
            <a:extLst>
              <a:ext uri="{FF2B5EF4-FFF2-40B4-BE49-F238E27FC236}">
                <a16:creationId xmlns:a16="http://schemas.microsoft.com/office/drawing/2014/main" id="{C1AE2DFB-3275-EAC0-839E-0BA073B5A313}"/>
              </a:ext>
            </a:extLst>
          </p:cNvPr>
          <p:cNvSpPr>
            <a:spLocks noGrp="1"/>
          </p:cNvSpPr>
          <p:nvPr>
            <p:ph type="subTitle" idx="1"/>
          </p:nvPr>
        </p:nvSpPr>
        <p:spPr/>
        <p:txBody>
          <a:bodyPr/>
          <a:lstStyle/>
          <a:p>
            <a:r>
              <a:rPr lang="en-GB" dirty="0"/>
              <a:t>Exploring Enterprises</a:t>
            </a:r>
          </a:p>
        </p:txBody>
      </p:sp>
    </p:spTree>
    <p:extLst>
      <p:ext uri="{BB962C8B-B14F-4D97-AF65-F5344CB8AC3E}">
        <p14:creationId xmlns:p14="http://schemas.microsoft.com/office/powerpoint/2010/main" val="12528406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rmAutofit/>
          </a:bodyPr>
          <a:lstStyle/>
          <a:p>
            <a:r>
              <a:rPr lang="en-GB" dirty="0"/>
              <a:t>Bricks &amp; Clicks &amp; Flips</a:t>
            </a:r>
          </a:p>
        </p:txBody>
      </p:sp>
      <p:pic>
        <p:nvPicPr>
          <p:cNvPr id="5" name="Picture Placeholder 4">
            <a:extLst>
              <a:ext uri="{FF2B5EF4-FFF2-40B4-BE49-F238E27FC236}">
                <a16:creationId xmlns:a16="http://schemas.microsoft.com/office/drawing/2014/main" id="{5B74338F-2393-3272-53F4-E9C1DDA4EA43}"/>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a:xfrm>
            <a:off x="359885" y="1333040"/>
            <a:ext cx="5910286" cy="5318772"/>
          </a:xfrm>
        </p:spPr>
        <p:txBody>
          <a:bodyPr>
            <a:noAutofit/>
          </a:bodyPr>
          <a:lstStyle/>
          <a:p>
            <a:pPr>
              <a:lnSpc>
                <a:spcPct val="150000"/>
              </a:lnSpc>
            </a:pPr>
            <a:r>
              <a:rPr lang="en-GB" dirty="0"/>
              <a:t>As mentioned in the previous section, a Bricks and Clicks business is one that has a physical store location (referred to as a brick-and-mortar store) and an e-commerce website.</a:t>
            </a:r>
          </a:p>
          <a:p>
            <a:pPr>
              <a:lnSpc>
                <a:spcPct val="150000"/>
              </a:lnSpc>
            </a:pPr>
            <a:r>
              <a:rPr lang="en-GB" dirty="0"/>
              <a:t>But what about the flips?</a:t>
            </a:r>
          </a:p>
          <a:p>
            <a:pPr>
              <a:lnSpc>
                <a:spcPct val="150000"/>
              </a:lnSpc>
            </a:pPr>
            <a:r>
              <a:rPr lang="en-GB" dirty="0"/>
              <a:t>The flips part of Bricks and Clicks and Flips refers to a catalogue. </a:t>
            </a:r>
          </a:p>
          <a:p>
            <a:pPr>
              <a:lnSpc>
                <a:spcPct val="150000"/>
              </a:lnSpc>
            </a:pPr>
            <a:r>
              <a:rPr lang="en-GB" dirty="0"/>
              <a:t>Catalogue shopping was an extremely popular method of shopping for a long time, and was one method of shopping from home before the internet was a common thing.</a:t>
            </a:r>
          </a:p>
          <a:p>
            <a:pPr>
              <a:lnSpc>
                <a:spcPct val="150000"/>
              </a:lnSpc>
            </a:pPr>
            <a:r>
              <a:rPr lang="en-GB" dirty="0"/>
              <a:t>You could keep a copy of the catalogue at home and then order the products over the phone.</a:t>
            </a:r>
          </a:p>
        </p:txBody>
      </p:sp>
    </p:spTree>
    <p:extLst>
      <p:ext uri="{BB962C8B-B14F-4D97-AF65-F5344CB8AC3E}">
        <p14:creationId xmlns:p14="http://schemas.microsoft.com/office/powerpoint/2010/main" val="422812716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rmAutofit/>
          </a:bodyPr>
          <a:lstStyle/>
          <a:p>
            <a:r>
              <a:rPr lang="en-GB" dirty="0"/>
              <a:t>Bricks &amp; Clicks &amp; Flips</a:t>
            </a:r>
          </a:p>
        </p:txBody>
      </p:sp>
      <p:pic>
        <p:nvPicPr>
          <p:cNvPr id="5" name="Picture Placeholder 4">
            <a:extLst>
              <a:ext uri="{FF2B5EF4-FFF2-40B4-BE49-F238E27FC236}">
                <a16:creationId xmlns:a16="http://schemas.microsoft.com/office/drawing/2014/main" id="{5B74338F-2393-3272-53F4-E9C1DDA4EA43}"/>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a:xfrm>
            <a:off x="359885" y="1333040"/>
            <a:ext cx="5910286" cy="4395731"/>
          </a:xfrm>
        </p:spPr>
        <p:txBody>
          <a:bodyPr>
            <a:noAutofit/>
          </a:bodyPr>
          <a:lstStyle/>
          <a:p>
            <a:pPr>
              <a:lnSpc>
                <a:spcPct val="150000"/>
              </a:lnSpc>
            </a:pPr>
            <a:r>
              <a:rPr lang="en-GB" dirty="0"/>
              <a:t>Traditional catalogue businesses like Argos have diversified their business to provide an in-store and online presence.</a:t>
            </a:r>
          </a:p>
          <a:p>
            <a:pPr>
              <a:lnSpc>
                <a:spcPct val="150000"/>
              </a:lnSpc>
            </a:pPr>
            <a:r>
              <a:rPr lang="en-GB" dirty="0"/>
              <a:t>This means Argos would be an example of a Bricks, Clicks &amp; Flips business. Another example would be Next.</a:t>
            </a:r>
          </a:p>
          <a:p>
            <a:pPr>
              <a:lnSpc>
                <a:spcPct val="150000"/>
              </a:lnSpc>
            </a:pPr>
            <a:r>
              <a:rPr lang="en-GB" dirty="0"/>
              <a:t>By providing our customers with each of these models, rather than exclusively one, we can take advantage of different customer groups. </a:t>
            </a:r>
          </a:p>
          <a:p>
            <a:pPr>
              <a:lnSpc>
                <a:spcPct val="150000"/>
              </a:lnSpc>
            </a:pPr>
            <a:r>
              <a:rPr lang="en-GB" dirty="0"/>
              <a:t>For example, elderly customers are often not confident with online shopping and much prefer catalogue and in-store.</a:t>
            </a:r>
          </a:p>
          <a:p>
            <a:pPr>
              <a:lnSpc>
                <a:spcPct val="150000"/>
              </a:lnSpc>
            </a:pPr>
            <a:r>
              <a:rPr lang="en-GB" dirty="0"/>
              <a:t>However, many younger customers find shopping online much more convenient and prefer to shop that way.</a:t>
            </a:r>
          </a:p>
          <a:p>
            <a:pPr>
              <a:lnSpc>
                <a:spcPct val="150000"/>
              </a:lnSpc>
            </a:pPr>
            <a:endParaRPr lang="en-GB" dirty="0"/>
          </a:p>
          <a:p>
            <a:pPr>
              <a:lnSpc>
                <a:spcPct val="150000"/>
              </a:lnSpc>
            </a:pPr>
            <a:endParaRPr lang="en-GB" dirty="0"/>
          </a:p>
        </p:txBody>
      </p:sp>
    </p:spTree>
    <p:extLst>
      <p:ext uri="{BB962C8B-B14F-4D97-AF65-F5344CB8AC3E}">
        <p14:creationId xmlns:p14="http://schemas.microsoft.com/office/powerpoint/2010/main" val="392520373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rmAutofit/>
          </a:bodyPr>
          <a:lstStyle/>
          <a:p>
            <a:r>
              <a:rPr lang="en-GB" dirty="0"/>
              <a:t>Lesson Summary</a:t>
            </a:r>
          </a:p>
        </p:txBody>
      </p:sp>
      <p:pic>
        <p:nvPicPr>
          <p:cNvPr id="11" name="Picture Placeholder 10">
            <a:extLst>
              <a:ext uri="{FF2B5EF4-FFF2-40B4-BE49-F238E27FC236}">
                <a16:creationId xmlns:a16="http://schemas.microsoft.com/office/drawing/2014/main" id="{626958F0-C358-0400-34B9-3CC9BDC0F413}"/>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l="169" r="169"/>
          <a:stretch>
            <a:fillRect/>
          </a:stretch>
        </p:blip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p:txBody>
          <a:bodyPr>
            <a:noAutofit/>
          </a:bodyPr>
          <a:lstStyle/>
          <a:p>
            <a:pPr>
              <a:lnSpc>
                <a:spcPct val="150000"/>
              </a:lnSpc>
            </a:pPr>
            <a:r>
              <a:rPr lang="en-GB" dirty="0"/>
              <a:t>B2B enterprises will sell directly to other businesses, while B2C enterprises will sell directly to customers.</a:t>
            </a:r>
          </a:p>
          <a:p>
            <a:pPr>
              <a:lnSpc>
                <a:spcPct val="150000"/>
              </a:lnSpc>
            </a:pPr>
            <a:r>
              <a:rPr lang="en-GB" dirty="0"/>
              <a:t>A social enterprise is a business that prioritises social goals over shareholder profits.</a:t>
            </a:r>
          </a:p>
          <a:p>
            <a:pPr>
              <a:lnSpc>
                <a:spcPct val="150000"/>
              </a:lnSpc>
            </a:pPr>
            <a:r>
              <a:rPr lang="en-GB" dirty="0"/>
              <a:t>Goods are products that we produce, store, market and sell.</a:t>
            </a:r>
          </a:p>
          <a:p>
            <a:pPr>
              <a:lnSpc>
                <a:spcPct val="150000"/>
              </a:lnSpc>
            </a:pPr>
            <a:r>
              <a:rPr lang="en-GB" dirty="0"/>
              <a:t>Services are where we provide the output of an individual or business in performing an activity for the customer.</a:t>
            </a:r>
          </a:p>
          <a:p>
            <a:pPr>
              <a:lnSpc>
                <a:spcPct val="150000"/>
              </a:lnSpc>
            </a:pPr>
            <a:r>
              <a:rPr lang="en-GB" dirty="0"/>
              <a:t>E-commerce is the buying or selling of goods and services over the internet.</a:t>
            </a:r>
          </a:p>
          <a:p>
            <a:pPr>
              <a:lnSpc>
                <a:spcPct val="150000"/>
              </a:lnSpc>
            </a:pPr>
            <a:r>
              <a:rPr lang="en-GB" dirty="0"/>
              <a:t>A Bricks and Clicks business is one that has a physical </a:t>
            </a:r>
            <a:r>
              <a:rPr lang="en-GB"/>
              <a:t>store location </a:t>
            </a:r>
            <a:r>
              <a:rPr lang="en-GB" dirty="0"/>
              <a:t>(referred to as a brick-and-mortar store) and an e-commerce website.</a:t>
            </a:r>
          </a:p>
          <a:p>
            <a:pPr>
              <a:lnSpc>
                <a:spcPct val="150000"/>
              </a:lnSpc>
            </a:pPr>
            <a:r>
              <a:rPr lang="en-GB" dirty="0"/>
              <a:t>The flips part of Bricks and Clicks and Flips refers to a catalogue.</a:t>
            </a:r>
          </a:p>
        </p:txBody>
      </p:sp>
    </p:spTree>
    <p:extLst>
      <p:ext uri="{BB962C8B-B14F-4D97-AF65-F5344CB8AC3E}">
        <p14:creationId xmlns:p14="http://schemas.microsoft.com/office/powerpoint/2010/main" val="150180814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5F67A2AF-242E-1289-DB66-340D45B1DEDF}"/>
              </a:ext>
            </a:extLst>
          </p:cNvPr>
          <p:cNvSpPr>
            <a:spLocks noGrp="1"/>
          </p:cNvSpPr>
          <p:nvPr>
            <p:ph idx="1"/>
          </p:nvPr>
        </p:nvSpPr>
        <p:spPr/>
        <p:txBody>
          <a:bodyPr/>
          <a:lstStyle/>
          <a:p>
            <a:r>
              <a:rPr lang="en-GB" dirty="0"/>
              <a:t>Copyright © 2024 KnowItAllNinja.com</a:t>
            </a:r>
          </a:p>
          <a:p>
            <a:endParaRPr lang="en-GB" dirty="0"/>
          </a:p>
          <a:p>
            <a:r>
              <a:rPr lang="en-GB" dirty="0"/>
              <a:t>This presentation and its associated worksheets are protected by copyright and are licenced for resale by KnowItAllNinja.com. No part of these publications may be reproduced, distributed, or transmitted in any form or by any means, including photocopying, recording, or other electronic or mechanical methods, without the prior written permission of KnowItAllNinja.com, except as per the terms of use.</a:t>
            </a:r>
          </a:p>
          <a:p>
            <a:endParaRPr lang="en-GB" dirty="0"/>
          </a:p>
          <a:p>
            <a:r>
              <a:rPr lang="en-GB" dirty="0"/>
              <a:t>Terms of Use</a:t>
            </a:r>
          </a:p>
          <a:p>
            <a:r>
              <a:rPr lang="en-GB" dirty="0"/>
              <a:t>By purchasing and downloading these resources you are entering a licence agreement that allows for you to share these resources with members of a single educational institution. </a:t>
            </a:r>
            <a:r>
              <a:rPr lang="en-GB"/>
              <a:t>They must not be shared with or used by any third-party outside of the institution in any form.</a:t>
            </a:r>
          </a:p>
        </p:txBody>
      </p:sp>
    </p:spTree>
    <p:extLst>
      <p:ext uri="{BB962C8B-B14F-4D97-AF65-F5344CB8AC3E}">
        <p14:creationId xmlns:p14="http://schemas.microsoft.com/office/powerpoint/2010/main" val="229698550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rmAutofit/>
          </a:bodyPr>
          <a:lstStyle/>
          <a:p>
            <a:r>
              <a:rPr lang="en-GB" dirty="0"/>
              <a:t>Introduction</a:t>
            </a:r>
          </a:p>
        </p:txBody>
      </p:sp>
      <p:pic>
        <p:nvPicPr>
          <p:cNvPr id="9" name="Picture Placeholder 8">
            <a:extLst>
              <a:ext uri="{FF2B5EF4-FFF2-40B4-BE49-F238E27FC236}">
                <a16:creationId xmlns:a16="http://schemas.microsoft.com/office/drawing/2014/main" id="{DF66CA7D-8C76-B5DD-53A5-F78D822A9234}"/>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l="169" r="169"/>
          <a:stretch>
            <a:fillRect/>
          </a:stretch>
        </p:blip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p:txBody>
          <a:bodyPr>
            <a:noAutofit/>
          </a:bodyPr>
          <a:lstStyle/>
          <a:p>
            <a:pPr>
              <a:lnSpc>
                <a:spcPct val="150000"/>
              </a:lnSpc>
            </a:pPr>
            <a:r>
              <a:rPr lang="en-GB" dirty="0"/>
              <a:t>A business model is an enterprise’s method for identifying sources of revenue. Basically, it’s how you plan to make money. There are lots of different business models out there.</a:t>
            </a:r>
          </a:p>
          <a:p>
            <a:pPr>
              <a:lnSpc>
                <a:spcPct val="150000"/>
              </a:lnSpc>
            </a:pPr>
            <a:r>
              <a:rPr lang="en-GB" dirty="0"/>
              <a:t>Some aim to make money by selling to other businesses, while others target consumers. Some businesses try to sell goods, while others sell services.</a:t>
            </a:r>
          </a:p>
          <a:p>
            <a:pPr>
              <a:lnSpc>
                <a:spcPct val="150000"/>
              </a:lnSpc>
            </a:pPr>
            <a:r>
              <a:rPr lang="en-GB" dirty="0"/>
              <a:t>In this lesson, we’ll learn about:</a:t>
            </a:r>
          </a:p>
          <a:p>
            <a:pPr marL="227013" indent="-227013">
              <a:lnSpc>
                <a:spcPct val="150000"/>
              </a:lnSpc>
              <a:spcAft>
                <a:spcPts val="600"/>
              </a:spcAft>
              <a:buFont typeface="+mj-lt"/>
              <a:buAutoNum type="arabicPeriod"/>
            </a:pPr>
            <a:r>
              <a:rPr lang="en-GB" dirty="0"/>
              <a:t>Business to Business (B2B) and Business to Customer (B2C)</a:t>
            </a:r>
          </a:p>
          <a:p>
            <a:pPr marL="227013" indent="-227013">
              <a:lnSpc>
                <a:spcPct val="150000"/>
              </a:lnSpc>
              <a:spcAft>
                <a:spcPts val="600"/>
              </a:spcAft>
              <a:buFont typeface="+mj-lt"/>
              <a:buAutoNum type="arabicPeriod"/>
            </a:pPr>
            <a:r>
              <a:rPr lang="en-GB" dirty="0"/>
              <a:t>Social Enterprises</a:t>
            </a:r>
          </a:p>
          <a:p>
            <a:pPr marL="227013" indent="-227013">
              <a:lnSpc>
                <a:spcPct val="150000"/>
              </a:lnSpc>
              <a:spcAft>
                <a:spcPts val="600"/>
              </a:spcAft>
              <a:buFont typeface="+mj-lt"/>
              <a:buAutoNum type="arabicPeriod"/>
            </a:pPr>
            <a:r>
              <a:rPr lang="en-GB" dirty="0"/>
              <a:t>Goods &amp; Services</a:t>
            </a:r>
          </a:p>
          <a:p>
            <a:pPr marL="227013" indent="-227013">
              <a:lnSpc>
                <a:spcPct val="150000"/>
              </a:lnSpc>
              <a:spcAft>
                <a:spcPts val="600"/>
              </a:spcAft>
              <a:buFont typeface="+mj-lt"/>
              <a:buAutoNum type="arabicPeriod"/>
            </a:pPr>
            <a:r>
              <a:rPr lang="en-GB" dirty="0"/>
              <a:t>E-commerce</a:t>
            </a:r>
          </a:p>
          <a:p>
            <a:pPr marL="227013" indent="-227013">
              <a:lnSpc>
                <a:spcPct val="150000"/>
              </a:lnSpc>
              <a:spcAft>
                <a:spcPts val="600"/>
              </a:spcAft>
              <a:buFont typeface="+mj-lt"/>
              <a:buAutoNum type="arabicPeriod"/>
            </a:pPr>
            <a:r>
              <a:rPr lang="en-GB" dirty="0"/>
              <a:t>Bricks and Clicks and Flips</a:t>
            </a:r>
          </a:p>
        </p:txBody>
      </p:sp>
    </p:spTree>
    <p:extLst>
      <p:ext uri="{BB962C8B-B14F-4D97-AF65-F5344CB8AC3E}">
        <p14:creationId xmlns:p14="http://schemas.microsoft.com/office/powerpoint/2010/main" val="35709838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rmAutofit/>
          </a:bodyPr>
          <a:lstStyle/>
          <a:p>
            <a:r>
              <a:rPr lang="en-GB" dirty="0"/>
              <a:t>B2B or B2C</a:t>
            </a:r>
          </a:p>
        </p:txBody>
      </p:sp>
      <p:pic>
        <p:nvPicPr>
          <p:cNvPr id="8" name="Picture Placeholder 7">
            <a:extLst>
              <a:ext uri="{FF2B5EF4-FFF2-40B4-BE49-F238E27FC236}">
                <a16:creationId xmlns:a16="http://schemas.microsoft.com/office/drawing/2014/main" id="{13CCBA7D-ECA5-25F2-89CA-9EE948CD0592}"/>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p:txBody>
          <a:bodyPr>
            <a:noAutofit/>
          </a:bodyPr>
          <a:lstStyle/>
          <a:p>
            <a:pPr>
              <a:lnSpc>
                <a:spcPct val="150000"/>
              </a:lnSpc>
            </a:pPr>
            <a:r>
              <a:rPr lang="en-GB" dirty="0"/>
              <a:t>Businesses will typically operate either Business to Business (B2B) or Business to Customer (B2C).</a:t>
            </a:r>
          </a:p>
          <a:p>
            <a:pPr>
              <a:lnSpc>
                <a:spcPct val="150000"/>
              </a:lnSpc>
            </a:pPr>
            <a:r>
              <a:rPr lang="en-GB" dirty="0"/>
              <a:t>The definitions for these are fairly obvious. B2B enterprises will sell directly to other businesses, while B2C enterprises will sell directly to individual customers.</a:t>
            </a:r>
          </a:p>
          <a:p>
            <a:pPr>
              <a:lnSpc>
                <a:spcPct val="150000"/>
              </a:lnSpc>
            </a:pPr>
            <a:r>
              <a:rPr lang="en-GB" dirty="0"/>
              <a:t>Car manufacturers are an example of a business that performs most of its transactions B2B.</a:t>
            </a:r>
          </a:p>
          <a:p>
            <a:pPr>
              <a:lnSpc>
                <a:spcPct val="150000"/>
              </a:lnSpc>
            </a:pPr>
            <a:r>
              <a:rPr lang="en-GB" dirty="0"/>
              <a:t>For example, the parts they require to make the car are usually supplied by a different company. The car manufacturer will purchase these parts from the parts supplier.</a:t>
            </a:r>
          </a:p>
          <a:p>
            <a:pPr>
              <a:lnSpc>
                <a:spcPct val="150000"/>
              </a:lnSpc>
            </a:pPr>
            <a:r>
              <a:rPr lang="en-GB" dirty="0"/>
              <a:t>Additionally, car manufacturers will usually not sell cars directly to customers. Instead they sell them to car dealerships (who will then sell on to customers).</a:t>
            </a:r>
          </a:p>
        </p:txBody>
      </p:sp>
    </p:spTree>
    <p:extLst>
      <p:ext uri="{BB962C8B-B14F-4D97-AF65-F5344CB8AC3E}">
        <p14:creationId xmlns:p14="http://schemas.microsoft.com/office/powerpoint/2010/main" val="71321446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rmAutofit/>
          </a:bodyPr>
          <a:lstStyle/>
          <a:p>
            <a:r>
              <a:rPr lang="en-GB" dirty="0"/>
              <a:t>B2B or B2C</a:t>
            </a:r>
          </a:p>
        </p:txBody>
      </p:sp>
      <p:pic>
        <p:nvPicPr>
          <p:cNvPr id="8" name="Picture Placeholder 7">
            <a:extLst>
              <a:ext uri="{FF2B5EF4-FFF2-40B4-BE49-F238E27FC236}">
                <a16:creationId xmlns:a16="http://schemas.microsoft.com/office/drawing/2014/main" id="{13CCBA7D-ECA5-25F2-89CA-9EE948CD0592}"/>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p:txBody>
          <a:bodyPr>
            <a:noAutofit/>
          </a:bodyPr>
          <a:lstStyle/>
          <a:p>
            <a:pPr>
              <a:lnSpc>
                <a:spcPct val="150000"/>
              </a:lnSpc>
            </a:pPr>
            <a:r>
              <a:rPr lang="en-GB" dirty="0"/>
              <a:t>Supermarkets are an example of a B2C business. They sell their products directly to the customers that are visiting their stores and purchasing groceries.</a:t>
            </a:r>
          </a:p>
          <a:p>
            <a:pPr>
              <a:lnSpc>
                <a:spcPct val="150000"/>
              </a:lnSpc>
            </a:pPr>
            <a:r>
              <a:rPr lang="en-GB" dirty="0"/>
              <a:t>Businesses selling B2B often have the benefit of much larger orders and a greater likelihood of additional orders in the future.</a:t>
            </a:r>
          </a:p>
          <a:p>
            <a:pPr>
              <a:lnSpc>
                <a:spcPct val="150000"/>
              </a:lnSpc>
            </a:pPr>
            <a:r>
              <a:rPr lang="en-GB" dirty="0"/>
              <a:t>You need to have a more flexible pricing structure though to allow for bulk discounts for these large orders.</a:t>
            </a:r>
          </a:p>
          <a:p>
            <a:pPr>
              <a:lnSpc>
                <a:spcPct val="150000"/>
              </a:lnSpc>
            </a:pPr>
            <a:endParaRPr lang="en-GB" dirty="0"/>
          </a:p>
          <a:p>
            <a:pPr>
              <a:lnSpc>
                <a:spcPct val="150000"/>
              </a:lnSpc>
            </a:pPr>
            <a:endParaRPr lang="en-GB" dirty="0"/>
          </a:p>
        </p:txBody>
      </p:sp>
    </p:spTree>
    <p:extLst>
      <p:ext uri="{BB962C8B-B14F-4D97-AF65-F5344CB8AC3E}">
        <p14:creationId xmlns:p14="http://schemas.microsoft.com/office/powerpoint/2010/main" val="17243957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rmAutofit/>
          </a:bodyPr>
          <a:lstStyle/>
          <a:p>
            <a:r>
              <a:rPr lang="en-GB" dirty="0"/>
              <a:t>Social Enterprise</a:t>
            </a:r>
          </a:p>
        </p:txBody>
      </p:sp>
      <p:pic>
        <p:nvPicPr>
          <p:cNvPr id="7" name="Picture Placeholder 6">
            <a:extLst>
              <a:ext uri="{FF2B5EF4-FFF2-40B4-BE49-F238E27FC236}">
                <a16:creationId xmlns:a16="http://schemas.microsoft.com/office/drawing/2014/main" id="{7028ED1B-69FB-452E-D839-821B5287F726}"/>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p:txBody>
          <a:bodyPr>
            <a:noAutofit/>
          </a:bodyPr>
          <a:lstStyle/>
          <a:p>
            <a:pPr>
              <a:lnSpc>
                <a:spcPct val="150000"/>
              </a:lnSpc>
            </a:pPr>
            <a:r>
              <a:rPr lang="en-GB" dirty="0"/>
              <a:t>As we learnt in a previous lesson, a social enterprise is a business that prioritises social goals over shareholder profits. </a:t>
            </a:r>
          </a:p>
          <a:p>
            <a:pPr>
              <a:lnSpc>
                <a:spcPct val="150000"/>
              </a:lnSpc>
            </a:pPr>
            <a:r>
              <a:rPr lang="en-GB" dirty="0"/>
              <a:t>These social goals can be quite varied and don’t necessarily mean the business is non-profit.</a:t>
            </a:r>
          </a:p>
          <a:p>
            <a:pPr>
              <a:lnSpc>
                <a:spcPct val="150000"/>
              </a:lnSpc>
            </a:pPr>
            <a:r>
              <a:rPr lang="en-GB" dirty="0"/>
              <a:t>Some example goals of social enterprises include:</a:t>
            </a:r>
          </a:p>
          <a:p>
            <a:pPr marL="184150" indent="-184150">
              <a:lnSpc>
                <a:spcPct val="150000"/>
              </a:lnSpc>
              <a:spcAft>
                <a:spcPts val="600"/>
              </a:spcAft>
              <a:buFont typeface="Arial" panose="020B0604020202020204" pitchFamily="34" charset="0"/>
              <a:buChar char="•"/>
            </a:pPr>
            <a:r>
              <a:rPr lang="en-GB" dirty="0"/>
              <a:t>Creating employment for disadvantaged groups.</a:t>
            </a:r>
          </a:p>
          <a:p>
            <a:pPr marL="184150" indent="-184150">
              <a:lnSpc>
                <a:spcPct val="150000"/>
              </a:lnSpc>
              <a:spcAft>
                <a:spcPts val="600"/>
              </a:spcAft>
              <a:buFont typeface="Arial" panose="020B0604020202020204" pitchFamily="34" charset="0"/>
              <a:buChar char="•"/>
            </a:pPr>
            <a:r>
              <a:rPr lang="en-GB" dirty="0"/>
              <a:t>Provide fairtrade products aiding developing world producers.</a:t>
            </a:r>
          </a:p>
          <a:p>
            <a:pPr marL="184150" indent="-184150">
              <a:lnSpc>
                <a:spcPct val="150000"/>
              </a:lnSpc>
              <a:buFont typeface="Arial" panose="020B0604020202020204" pitchFamily="34" charset="0"/>
              <a:buChar char="•"/>
            </a:pPr>
            <a:r>
              <a:rPr lang="en-GB" dirty="0"/>
              <a:t>Service the local community they operate within providing </a:t>
            </a:r>
            <a:br>
              <a:rPr lang="en-GB" dirty="0"/>
            </a:br>
            <a:r>
              <a:rPr lang="en-GB" dirty="0"/>
              <a:t>local jobs.</a:t>
            </a:r>
          </a:p>
          <a:p>
            <a:pPr>
              <a:lnSpc>
                <a:spcPct val="150000"/>
              </a:lnSpc>
            </a:pPr>
            <a:r>
              <a:rPr lang="en-GB" dirty="0"/>
              <a:t>An example of a social enterprise is The Big Issue. This is a magazine that provides employment for those living in poverty. It also invests profits in other social enterprises.</a:t>
            </a:r>
          </a:p>
        </p:txBody>
      </p:sp>
    </p:spTree>
    <p:extLst>
      <p:ext uri="{BB962C8B-B14F-4D97-AF65-F5344CB8AC3E}">
        <p14:creationId xmlns:p14="http://schemas.microsoft.com/office/powerpoint/2010/main" val="85163403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rmAutofit/>
          </a:bodyPr>
          <a:lstStyle/>
          <a:p>
            <a:r>
              <a:rPr lang="en-GB" dirty="0"/>
              <a:t>Goods &amp; Services</a:t>
            </a:r>
          </a:p>
        </p:txBody>
      </p:sp>
      <p:pic>
        <p:nvPicPr>
          <p:cNvPr id="8" name="Picture Placeholder 7">
            <a:extLst>
              <a:ext uri="{FF2B5EF4-FFF2-40B4-BE49-F238E27FC236}">
                <a16:creationId xmlns:a16="http://schemas.microsoft.com/office/drawing/2014/main" id="{607A3D61-5BAC-F703-8AE8-185B574F8DA2}"/>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a:xfrm>
            <a:off x="359884" y="1333040"/>
            <a:ext cx="5854303" cy="5229125"/>
          </a:xfrm>
        </p:spPr>
        <p:txBody>
          <a:bodyPr>
            <a:noAutofit/>
          </a:bodyPr>
          <a:lstStyle/>
          <a:p>
            <a:pPr>
              <a:lnSpc>
                <a:spcPct val="150000"/>
              </a:lnSpc>
            </a:pPr>
            <a:r>
              <a:rPr lang="en-GB" dirty="0"/>
              <a:t>Businesses will either sell goods, or they will sell services.</a:t>
            </a:r>
          </a:p>
          <a:p>
            <a:pPr>
              <a:lnSpc>
                <a:spcPct val="150000"/>
              </a:lnSpc>
            </a:pPr>
            <a:r>
              <a:rPr lang="en-GB" dirty="0"/>
              <a:t>Goods are products that we produce, store, market and sell. Typically we think of them as physical objects, however, there are digital goods we sell, such as software that we buy and download from the internet.</a:t>
            </a:r>
          </a:p>
          <a:p>
            <a:pPr>
              <a:lnSpc>
                <a:spcPct val="150000"/>
              </a:lnSpc>
            </a:pPr>
            <a:r>
              <a:rPr lang="en-GB" dirty="0"/>
              <a:t>Services are where, instead of a product being provided, we instead provide the output of an individual or business in performing an activity for the customer.</a:t>
            </a:r>
          </a:p>
          <a:p>
            <a:pPr>
              <a:lnSpc>
                <a:spcPct val="150000"/>
              </a:lnSpc>
            </a:pPr>
            <a:r>
              <a:rPr lang="en-GB" dirty="0"/>
              <a:t>For example, this could be a school that provides educational services or a hospital that provides medical services.</a:t>
            </a:r>
          </a:p>
          <a:p>
            <a:pPr>
              <a:lnSpc>
                <a:spcPct val="150000"/>
              </a:lnSpc>
            </a:pPr>
            <a:r>
              <a:rPr lang="en-GB" dirty="0"/>
              <a:t>An airline would be a service too, as they aren’t selling you a plane, they’re selling you the right to take a flight on a plane.</a:t>
            </a:r>
          </a:p>
          <a:p>
            <a:pPr>
              <a:lnSpc>
                <a:spcPct val="150000"/>
              </a:lnSpc>
            </a:pPr>
            <a:r>
              <a:rPr lang="en-GB" dirty="0"/>
              <a:t>Let’s compare some key differences between goods &amp; services.</a:t>
            </a:r>
          </a:p>
        </p:txBody>
      </p:sp>
    </p:spTree>
    <p:extLst>
      <p:ext uri="{BB962C8B-B14F-4D97-AF65-F5344CB8AC3E}">
        <p14:creationId xmlns:p14="http://schemas.microsoft.com/office/powerpoint/2010/main" val="143411766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rmAutofit/>
          </a:bodyPr>
          <a:lstStyle/>
          <a:p>
            <a:r>
              <a:rPr lang="en-GB" dirty="0"/>
              <a:t>Goods &amp; Services</a:t>
            </a:r>
          </a:p>
        </p:txBody>
      </p:sp>
      <p:pic>
        <p:nvPicPr>
          <p:cNvPr id="8" name="Picture Placeholder 7">
            <a:extLst>
              <a:ext uri="{FF2B5EF4-FFF2-40B4-BE49-F238E27FC236}">
                <a16:creationId xmlns:a16="http://schemas.microsoft.com/office/drawing/2014/main" id="{772E9DD5-4B88-1460-1F21-EDF872BF4B6A}"/>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a:xfrm>
            <a:off x="359883" y="1333040"/>
            <a:ext cx="6173117" cy="4395731"/>
          </a:xfrm>
        </p:spPr>
        <p:txBody>
          <a:bodyPr>
            <a:noAutofit/>
          </a:bodyPr>
          <a:lstStyle/>
          <a:p>
            <a:pPr>
              <a:lnSpc>
                <a:spcPct val="150000"/>
              </a:lnSpc>
            </a:pPr>
            <a:r>
              <a:rPr lang="en-GB" b="1" dirty="0"/>
              <a:t>Goods</a:t>
            </a:r>
          </a:p>
          <a:p>
            <a:pPr marL="184150" indent="-184150">
              <a:lnSpc>
                <a:spcPct val="150000"/>
              </a:lnSpc>
              <a:spcAft>
                <a:spcPts val="600"/>
              </a:spcAft>
              <a:buFont typeface="Arial" panose="020B0604020202020204" pitchFamily="34" charset="0"/>
              <a:buChar char="•"/>
            </a:pPr>
            <a:r>
              <a:rPr lang="en-GB" dirty="0"/>
              <a:t>Goods are (usually) tangible as we can typically see &amp; touch them.</a:t>
            </a:r>
          </a:p>
          <a:p>
            <a:pPr marL="184150" indent="-184150">
              <a:lnSpc>
                <a:spcPct val="150000"/>
              </a:lnSpc>
              <a:spcAft>
                <a:spcPts val="600"/>
              </a:spcAft>
              <a:buFont typeface="Arial" panose="020B0604020202020204" pitchFamily="34" charset="0"/>
              <a:buChar char="•"/>
            </a:pPr>
            <a:r>
              <a:rPr lang="en-GB" dirty="0"/>
              <a:t>Ownership of the good is transferred when purchased.</a:t>
            </a:r>
          </a:p>
          <a:p>
            <a:pPr marL="184150" indent="-184150">
              <a:lnSpc>
                <a:spcPct val="150000"/>
              </a:lnSpc>
              <a:spcAft>
                <a:spcPts val="600"/>
              </a:spcAft>
              <a:buFont typeface="Arial" panose="020B0604020202020204" pitchFamily="34" charset="0"/>
              <a:buChar char="•"/>
            </a:pPr>
            <a:r>
              <a:rPr lang="en-GB" dirty="0"/>
              <a:t>We can provide goods that are identical. Two customers can </a:t>
            </a:r>
            <a:br>
              <a:rPr lang="en-GB" dirty="0"/>
            </a:br>
            <a:r>
              <a:rPr lang="en-GB" dirty="0"/>
              <a:t>purchase the exact same item.</a:t>
            </a:r>
          </a:p>
          <a:p>
            <a:pPr marL="184150" indent="-184150">
              <a:lnSpc>
                <a:spcPct val="150000"/>
              </a:lnSpc>
              <a:buFont typeface="Arial" panose="020B0604020202020204" pitchFamily="34" charset="0"/>
              <a:buChar char="•"/>
            </a:pPr>
            <a:r>
              <a:rPr lang="en-GB" dirty="0"/>
              <a:t>Goods have very little involvement with the customer.</a:t>
            </a:r>
          </a:p>
          <a:p>
            <a:pPr>
              <a:lnSpc>
                <a:spcPct val="150000"/>
              </a:lnSpc>
            </a:pPr>
            <a:r>
              <a:rPr lang="en-GB" b="1" dirty="0"/>
              <a:t>Services</a:t>
            </a:r>
          </a:p>
          <a:p>
            <a:pPr marL="184150" indent="-184150">
              <a:lnSpc>
                <a:spcPct val="150000"/>
              </a:lnSpc>
              <a:spcAft>
                <a:spcPts val="600"/>
              </a:spcAft>
              <a:buFont typeface="Arial" panose="020B0604020202020204" pitchFamily="34" charset="0"/>
              <a:buChar char="•"/>
            </a:pPr>
            <a:r>
              <a:rPr lang="en-GB" dirty="0"/>
              <a:t>Services are intangible and cannot be seen or touched.</a:t>
            </a:r>
          </a:p>
          <a:p>
            <a:pPr marL="184150" indent="-184150">
              <a:lnSpc>
                <a:spcPct val="150000"/>
              </a:lnSpc>
              <a:spcAft>
                <a:spcPts val="600"/>
              </a:spcAft>
              <a:buFont typeface="Arial" panose="020B0604020202020204" pitchFamily="34" charset="0"/>
              <a:buChar char="•"/>
            </a:pPr>
            <a:r>
              <a:rPr lang="en-GB" dirty="0"/>
              <a:t>There is no transferring of ownership when you purchase a service.</a:t>
            </a:r>
          </a:p>
          <a:p>
            <a:pPr marL="184150" indent="-184150">
              <a:lnSpc>
                <a:spcPct val="150000"/>
              </a:lnSpc>
              <a:spcAft>
                <a:spcPts val="600"/>
              </a:spcAft>
              <a:buFont typeface="Arial" panose="020B0604020202020204" pitchFamily="34" charset="0"/>
              <a:buChar char="•"/>
            </a:pPr>
            <a:r>
              <a:rPr lang="en-GB" dirty="0"/>
              <a:t>Every service is different in some way. Think about getting a haircut, every visit differs in some way.</a:t>
            </a:r>
          </a:p>
          <a:p>
            <a:pPr marL="184150" indent="-184150">
              <a:lnSpc>
                <a:spcPct val="150000"/>
              </a:lnSpc>
              <a:spcAft>
                <a:spcPts val="600"/>
              </a:spcAft>
              <a:buFont typeface="Arial" panose="020B0604020202020204" pitchFamily="34" charset="0"/>
              <a:buChar char="•"/>
            </a:pPr>
            <a:r>
              <a:rPr lang="en-GB" dirty="0"/>
              <a:t>Customers are directly involved with the service provision.</a:t>
            </a:r>
          </a:p>
        </p:txBody>
      </p:sp>
    </p:spTree>
    <p:extLst>
      <p:ext uri="{BB962C8B-B14F-4D97-AF65-F5344CB8AC3E}">
        <p14:creationId xmlns:p14="http://schemas.microsoft.com/office/powerpoint/2010/main" val="390975427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rmAutofit/>
          </a:bodyPr>
          <a:lstStyle/>
          <a:p>
            <a:r>
              <a:rPr lang="en-GB" dirty="0"/>
              <a:t>E-Commerce</a:t>
            </a:r>
          </a:p>
        </p:txBody>
      </p:sp>
      <p:pic>
        <p:nvPicPr>
          <p:cNvPr id="11" name="Picture Placeholder 10">
            <a:extLst>
              <a:ext uri="{FF2B5EF4-FFF2-40B4-BE49-F238E27FC236}">
                <a16:creationId xmlns:a16="http://schemas.microsoft.com/office/drawing/2014/main" id="{F5856BE0-2FC5-EDC9-BA58-178084611FA1}"/>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a:xfrm>
            <a:off x="359885" y="1333040"/>
            <a:ext cx="5910286" cy="4395731"/>
          </a:xfrm>
        </p:spPr>
        <p:txBody>
          <a:bodyPr>
            <a:noAutofit/>
          </a:bodyPr>
          <a:lstStyle/>
          <a:p>
            <a:pPr>
              <a:lnSpc>
                <a:spcPct val="150000"/>
              </a:lnSpc>
            </a:pPr>
            <a:r>
              <a:rPr lang="en-GB" dirty="0"/>
              <a:t>E-commerce is the buying or selling of goods and services over </a:t>
            </a:r>
            <a:br>
              <a:rPr lang="en-GB" dirty="0"/>
            </a:br>
            <a:r>
              <a:rPr lang="en-GB" dirty="0"/>
              <a:t>the internet.</a:t>
            </a:r>
          </a:p>
          <a:p>
            <a:pPr>
              <a:lnSpc>
                <a:spcPct val="150000"/>
              </a:lnSpc>
            </a:pPr>
            <a:r>
              <a:rPr lang="en-GB" dirty="0"/>
              <a:t>You almost certainly have taken part in an e-commerce transaction in your life. Perhaps you’ve purchased an iPhone app from the App Store or bought a product on an e-commerce website like Amazon.</a:t>
            </a:r>
          </a:p>
          <a:p>
            <a:pPr>
              <a:lnSpc>
                <a:spcPct val="150000"/>
              </a:lnSpc>
            </a:pPr>
            <a:r>
              <a:rPr lang="en-GB" dirty="0"/>
              <a:t>With e-commerce we can see Business to Business or Business </a:t>
            </a:r>
            <a:br>
              <a:rPr lang="en-GB" dirty="0"/>
            </a:br>
            <a:r>
              <a:rPr lang="en-GB" dirty="0"/>
              <a:t>to Customer, much like we learnt earlier in this lesson.</a:t>
            </a:r>
          </a:p>
          <a:p>
            <a:pPr>
              <a:lnSpc>
                <a:spcPct val="150000"/>
              </a:lnSpc>
            </a:pPr>
            <a:r>
              <a:rPr lang="en-GB" dirty="0"/>
              <a:t>However, e-commerce is also used to sell Customer to Customer, such as sites like eBay where individuals can sell their second-hand goods to other individuals.</a:t>
            </a:r>
          </a:p>
          <a:p>
            <a:pPr>
              <a:lnSpc>
                <a:spcPct val="150000"/>
              </a:lnSpc>
            </a:pPr>
            <a:endParaRPr lang="en-GB" dirty="0"/>
          </a:p>
          <a:p>
            <a:pPr>
              <a:lnSpc>
                <a:spcPct val="150000"/>
              </a:lnSpc>
            </a:pPr>
            <a:endParaRPr lang="en-GB" dirty="0"/>
          </a:p>
        </p:txBody>
      </p:sp>
    </p:spTree>
    <p:extLst>
      <p:ext uri="{BB962C8B-B14F-4D97-AF65-F5344CB8AC3E}">
        <p14:creationId xmlns:p14="http://schemas.microsoft.com/office/powerpoint/2010/main" val="209654593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rmAutofit/>
          </a:bodyPr>
          <a:lstStyle/>
          <a:p>
            <a:r>
              <a:rPr lang="en-GB" dirty="0"/>
              <a:t>E-Commerce</a:t>
            </a:r>
          </a:p>
        </p:txBody>
      </p:sp>
      <p:pic>
        <p:nvPicPr>
          <p:cNvPr id="13" name="Picture Placeholder 12">
            <a:extLst>
              <a:ext uri="{FF2B5EF4-FFF2-40B4-BE49-F238E27FC236}">
                <a16:creationId xmlns:a16="http://schemas.microsoft.com/office/drawing/2014/main" id="{5628DCB1-E647-DD4C-2EAB-2CEEC9A5B10D}"/>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a:xfrm>
            <a:off x="359885" y="1333040"/>
            <a:ext cx="5910286" cy="4395731"/>
          </a:xfrm>
        </p:spPr>
        <p:txBody>
          <a:bodyPr>
            <a:noAutofit/>
          </a:bodyPr>
          <a:lstStyle/>
          <a:p>
            <a:pPr>
              <a:lnSpc>
                <a:spcPct val="150000"/>
              </a:lnSpc>
            </a:pPr>
            <a:r>
              <a:rPr lang="en-GB" dirty="0"/>
              <a:t>E-commerce provides a variety of advantages to businesses, such as:</a:t>
            </a:r>
          </a:p>
          <a:p>
            <a:pPr marL="184150" indent="-184150">
              <a:lnSpc>
                <a:spcPct val="150000"/>
              </a:lnSpc>
              <a:spcAft>
                <a:spcPts val="600"/>
              </a:spcAft>
              <a:buFont typeface="Arial" panose="020B0604020202020204" pitchFamily="34" charset="0"/>
              <a:buChar char="•"/>
            </a:pPr>
            <a:r>
              <a:rPr lang="en-GB" dirty="0"/>
              <a:t>The ability to sell worldwide, providing a massive market place </a:t>
            </a:r>
            <a:br>
              <a:rPr lang="en-GB" dirty="0"/>
            </a:br>
            <a:r>
              <a:rPr lang="en-GB" dirty="0"/>
              <a:t>for your products &amp; services.</a:t>
            </a:r>
          </a:p>
          <a:p>
            <a:pPr marL="184150" indent="-184150">
              <a:lnSpc>
                <a:spcPct val="150000"/>
              </a:lnSpc>
              <a:spcAft>
                <a:spcPts val="600"/>
              </a:spcAft>
              <a:buFont typeface="Arial" panose="020B0604020202020204" pitchFamily="34" charset="0"/>
              <a:buChar char="•"/>
            </a:pPr>
            <a:r>
              <a:rPr lang="en-GB" dirty="0"/>
              <a:t>Cost savings on premises and employees due to not needing </a:t>
            </a:r>
            <a:br>
              <a:rPr lang="en-GB" dirty="0"/>
            </a:br>
            <a:r>
              <a:rPr lang="en-GB" dirty="0"/>
              <a:t>a store.</a:t>
            </a:r>
          </a:p>
          <a:p>
            <a:pPr marL="184150" indent="-184150">
              <a:lnSpc>
                <a:spcPct val="150000"/>
              </a:lnSpc>
              <a:buFont typeface="Arial" panose="020B0604020202020204" pitchFamily="34" charset="0"/>
              <a:buChar char="•"/>
            </a:pPr>
            <a:r>
              <a:rPr lang="en-GB" dirty="0"/>
              <a:t>The ability to sell 24/7 as the sales process can be largely automated.</a:t>
            </a:r>
          </a:p>
          <a:p>
            <a:pPr>
              <a:lnSpc>
                <a:spcPct val="150000"/>
              </a:lnSpc>
            </a:pPr>
            <a:r>
              <a:rPr lang="en-GB" dirty="0"/>
              <a:t>The benefits of e-commerce are such that many businesses operate entirely online.</a:t>
            </a:r>
          </a:p>
          <a:p>
            <a:pPr>
              <a:lnSpc>
                <a:spcPct val="150000"/>
              </a:lnSpc>
            </a:pPr>
            <a:r>
              <a:rPr lang="en-GB" dirty="0"/>
              <a:t>Almost all traditional businesses have set up an online e-commerce website. Where a company operates both in-store and online, we call this a Bricks and Clicks business.</a:t>
            </a:r>
          </a:p>
        </p:txBody>
      </p:sp>
    </p:spTree>
    <p:extLst>
      <p:ext uri="{BB962C8B-B14F-4D97-AF65-F5344CB8AC3E}">
        <p14:creationId xmlns:p14="http://schemas.microsoft.com/office/powerpoint/2010/main" val="2282860195"/>
      </p:ext>
    </p:extLst>
  </p:cSld>
  <p:clrMapOvr>
    <a:masterClrMapping/>
  </p:clrMapOvr>
</p:sld>
</file>

<file path=ppt/theme/theme1.xml><?xml version="1.0" encoding="utf-8"?>
<a:theme xmlns:a="http://schemas.openxmlformats.org/drawingml/2006/main" name="NewNinja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NewNinjaTheme" id="{2EF8FFAA-F78A-42A0-8337-707BD6C38A7D}" vid="{6DFF4F0A-8ABD-4E91-936C-8DD5BCF568BB}"/>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NewNinjaTheme</Template>
  <TotalTime>857</TotalTime>
  <Words>1318</Words>
  <Application>Microsoft Office PowerPoint</Application>
  <PresentationFormat>Widescreen</PresentationFormat>
  <Paragraphs>85</Paragraphs>
  <Slides>13</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13</vt:i4>
      </vt:variant>
    </vt:vector>
  </HeadingPairs>
  <TitlesOfParts>
    <vt:vector size="18" baseType="lpstr">
      <vt:lpstr>Aptos Display</vt:lpstr>
      <vt:lpstr>Arial</vt:lpstr>
      <vt:lpstr>Aptos</vt:lpstr>
      <vt:lpstr>Manrope</vt:lpstr>
      <vt:lpstr>NewNinjaTheme</vt:lpstr>
      <vt:lpstr>Business Models</vt:lpstr>
      <vt:lpstr>Introduction</vt:lpstr>
      <vt:lpstr>B2B or B2C</vt:lpstr>
      <vt:lpstr>B2B or B2C</vt:lpstr>
      <vt:lpstr>Social Enterprise</vt:lpstr>
      <vt:lpstr>Goods &amp; Services</vt:lpstr>
      <vt:lpstr>Goods &amp; Services</vt:lpstr>
      <vt:lpstr>E-Commerce</vt:lpstr>
      <vt:lpstr>E-Commerce</vt:lpstr>
      <vt:lpstr>Bricks &amp; Clicks &amp; Flips</vt:lpstr>
      <vt:lpstr>Bricks &amp; Clicks &amp; Flips</vt:lpstr>
      <vt:lpstr>Lesson Summary</vt:lpstr>
      <vt:lpstr>PowerPoint Presentation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dc:title>
  <dc:subject/>
  <dc:creator>Daniel Richardson</dc:creator>
  <cp:keywords/>
  <dc:description/>
  <cp:lastModifiedBy>Daniel Richardson</cp:lastModifiedBy>
  <cp:revision>24</cp:revision>
  <dcterms:created xsi:type="dcterms:W3CDTF">2024-03-21T12:39:40Z</dcterms:created>
  <dcterms:modified xsi:type="dcterms:W3CDTF">2024-08-01T17:57:11Z</dcterms:modified>
  <cp:category/>
</cp:coreProperties>
</file>