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8" r:id="rId1"/>
  </p:sldMasterIdLst>
  <p:handoutMasterIdLst>
    <p:handoutMasterId r:id="rId12"/>
  </p:handoutMasterIdLst>
  <p:sldIdLst>
    <p:sldId id="312" r:id="rId2"/>
    <p:sldId id="296" r:id="rId3"/>
    <p:sldId id="297" r:id="rId4"/>
    <p:sldId id="309" r:id="rId5"/>
    <p:sldId id="310" r:id="rId6"/>
    <p:sldId id="298" r:id="rId7"/>
    <p:sldId id="299" r:id="rId8"/>
    <p:sldId id="311" r:id="rId9"/>
    <p:sldId id="308" r:id="rId10"/>
    <p:sldId id="313" r:id="rId11"/>
  </p:sldIdLst>
  <p:sldSz cx="12192000" cy="6858000"/>
  <p:notesSz cx="6858000" cy="9144000"/>
  <p:embeddedFontLst>
    <p:embeddedFont>
      <p:font typeface="Manrope" pitchFamily="2" charset="0"/>
      <p:regular r:id="rId13"/>
      <p:bold r:id="rId1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436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875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08A19E9-4D84-41DF-80FE-FFCCB62CBBC2}" v="2" dt="2024-08-01T17:57:01.95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autoAdjust="0"/>
    <p:restoredTop sz="94660"/>
  </p:normalViewPr>
  <p:slideViewPr>
    <p:cSldViewPr snapToGrid="0">
      <p:cViewPr varScale="1">
        <p:scale>
          <a:sx n="107" d="100"/>
          <a:sy n="107" d="100"/>
        </p:scale>
        <p:origin x="84" y="68"/>
      </p:cViewPr>
      <p:guideLst>
        <p:guide orient="horz" pos="2160"/>
        <p:guide pos="4368"/>
      </p:guideLst>
    </p:cSldViewPr>
  </p:slideViewPr>
  <p:notesTextViewPr>
    <p:cViewPr>
      <p:scale>
        <a:sx n="1" d="1"/>
        <a:sy n="1" d="1"/>
      </p:scale>
      <p:origin x="0" y="0"/>
    </p:cViewPr>
  </p:notesTextViewPr>
  <p:notesViewPr>
    <p:cSldViewPr snapToGrid="0">
      <p:cViewPr varScale="1">
        <p:scale>
          <a:sx n="117" d="100"/>
          <a:sy n="117" d="100"/>
        </p:scale>
        <p:origin x="299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CE5EC0E6-EE03-40C9-8598-07EB1EA31D4B}"/>
    <pc:docChg chg="undo custSel addSld delSld modSld">
      <pc:chgData name="Daniel Richardson" userId="b12f1a219faba2ab" providerId="LiveId" clId="{CE5EC0E6-EE03-40C9-8598-07EB1EA31D4B}" dt="2024-07-11T07:22:02.256" v="91" actId="6549"/>
      <pc:docMkLst>
        <pc:docMk/>
      </pc:docMkLst>
      <pc:sldChg chg="modSp mod">
        <pc:chgData name="Daniel Richardson" userId="b12f1a219faba2ab" providerId="LiveId" clId="{CE5EC0E6-EE03-40C9-8598-07EB1EA31D4B}" dt="2024-07-11T07:13:42.582" v="1" actId="948"/>
        <pc:sldMkLst>
          <pc:docMk/>
          <pc:sldMk cId="3570983858" sldId="296"/>
        </pc:sldMkLst>
        <pc:spChg chg="mod">
          <ac:chgData name="Daniel Richardson" userId="b12f1a219faba2ab" providerId="LiveId" clId="{CE5EC0E6-EE03-40C9-8598-07EB1EA31D4B}" dt="2024-07-11T07:13:42.582" v="1" actId="948"/>
          <ac:spMkLst>
            <pc:docMk/>
            <pc:sldMk cId="3570983858" sldId="296"/>
            <ac:spMk id="3" creationId="{D97C3025-9482-0753-3832-728ED6C83232}"/>
          </ac:spMkLst>
        </pc:spChg>
        <pc:spChg chg="mod">
          <ac:chgData name="Daniel Richardson" userId="b12f1a219faba2ab" providerId="LiveId" clId="{CE5EC0E6-EE03-40C9-8598-07EB1EA31D4B}" dt="2024-07-11T07:12:36.657" v="0"/>
          <ac:spMkLst>
            <pc:docMk/>
            <pc:sldMk cId="3570983858" sldId="296"/>
            <ac:spMk id="6" creationId="{FCDF00AB-9705-8A7C-C4BE-0CAF2033D468}"/>
          </ac:spMkLst>
        </pc:spChg>
        <pc:picChg chg="mod">
          <ac:chgData name="Daniel Richardson" userId="b12f1a219faba2ab" providerId="LiveId" clId="{CE5EC0E6-EE03-40C9-8598-07EB1EA31D4B}" dt="2024-07-11T07:12:36.657" v="0"/>
          <ac:picMkLst>
            <pc:docMk/>
            <pc:sldMk cId="3570983858" sldId="296"/>
            <ac:picMk id="41" creationId="{D59E067B-CB2B-87F0-882E-2290DEAC4D76}"/>
          </ac:picMkLst>
        </pc:picChg>
      </pc:sldChg>
      <pc:sldChg chg="modSp mod">
        <pc:chgData name="Daniel Richardson" userId="b12f1a219faba2ab" providerId="LiveId" clId="{CE5EC0E6-EE03-40C9-8598-07EB1EA31D4B}" dt="2024-07-11T07:19:03.151" v="79" actId="6549"/>
        <pc:sldMkLst>
          <pc:docMk/>
          <pc:sldMk cId="713214466" sldId="297"/>
        </pc:sldMkLst>
        <pc:spChg chg="mod">
          <ac:chgData name="Daniel Richardson" userId="b12f1a219faba2ab" providerId="LiveId" clId="{CE5EC0E6-EE03-40C9-8598-07EB1EA31D4B}" dt="2024-07-11T07:19:03.151" v="79" actId="6549"/>
          <ac:spMkLst>
            <pc:docMk/>
            <pc:sldMk cId="713214466" sldId="297"/>
            <ac:spMk id="3" creationId="{D97C3025-9482-0753-3832-728ED6C83232}"/>
          </ac:spMkLst>
        </pc:spChg>
        <pc:spChg chg="mod">
          <ac:chgData name="Daniel Richardson" userId="b12f1a219faba2ab" providerId="LiveId" clId="{CE5EC0E6-EE03-40C9-8598-07EB1EA31D4B}" dt="2024-07-11T07:12:36.657" v="0"/>
          <ac:spMkLst>
            <pc:docMk/>
            <pc:sldMk cId="713214466" sldId="297"/>
            <ac:spMk id="6" creationId="{FCDF00AB-9705-8A7C-C4BE-0CAF2033D468}"/>
          </ac:spMkLst>
        </pc:spChg>
        <pc:picChg chg="mod">
          <ac:chgData name="Daniel Richardson" userId="b12f1a219faba2ab" providerId="LiveId" clId="{CE5EC0E6-EE03-40C9-8598-07EB1EA31D4B}" dt="2024-07-11T07:12:36.657" v="0"/>
          <ac:picMkLst>
            <pc:docMk/>
            <pc:sldMk cId="713214466" sldId="297"/>
            <ac:picMk id="7" creationId="{0A8ABDE6-80F6-CCBB-E39D-F4542B565C1C}"/>
          </ac:picMkLst>
        </pc:picChg>
      </pc:sldChg>
      <pc:sldChg chg="modSp mod">
        <pc:chgData name="Daniel Richardson" userId="b12f1a219faba2ab" providerId="LiveId" clId="{CE5EC0E6-EE03-40C9-8598-07EB1EA31D4B}" dt="2024-07-11T07:17:05.527" v="77" actId="6549"/>
        <pc:sldMkLst>
          <pc:docMk/>
          <pc:sldMk cId="1434117666" sldId="298"/>
        </pc:sldMkLst>
        <pc:spChg chg="mod">
          <ac:chgData name="Daniel Richardson" userId="b12f1a219faba2ab" providerId="LiveId" clId="{CE5EC0E6-EE03-40C9-8598-07EB1EA31D4B}" dt="2024-07-11T07:17:05.527" v="77" actId="6549"/>
          <ac:spMkLst>
            <pc:docMk/>
            <pc:sldMk cId="1434117666" sldId="298"/>
            <ac:spMk id="3" creationId="{D97C3025-9482-0753-3832-728ED6C83232}"/>
          </ac:spMkLst>
        </pc:spChg>
        <pc:spChg chg="mod">
          <ac:chgData name="Daniel Richardson" userId="b12f1a219faba2ab" providerId="LiveId" clId="{CE5EC0E6-EE03-40C9-8598-07EB1EA31D4B}" dt="2024-07-11T07:12:36.657" v="0"/>
          <ac:spMkLst>
            <pc:docMk/>
            <pc:sldMk cId="1434117666" sldId="298"/>
            <ac:spMk id="6" creationId="{FCDF00AB-9705-8A7C-C4BE-0CAF2033D468}"/>
          </ac:spMkLst>
        </pc:spChg>
        <pc:picChg chg="mod">
          <ac:chgData name="Daniel Richardson" userId="b12f1a219faba2ab" providerId="LiveId" clId="{CE5EC0E6-EE03-40C9-8598-07EB1EA31D4B}" dt="2024-07-11T07:12:36.657" v="0"/>
          <ac:picMkLst>
            <pc:docMk/>
            <pc:sldMk cId="1434117666" sldId="298"/>
            <ac:picMk id="7" creationId="{280CA85A-AB6F-B6E5-607B-E5C20E70B4A3}"/>
          </ac:picMkLst>
        </pc:picChg>
      </pc:sldChg>
      <pc:sldChg chg="modSp">
        <pc:chgData name="Daniel Richardson" userId="b12f1a219faba2ab" providerId="LiveId" clId="{CE5EC0E6-EE03-40C9-8598-07EB1EA31D4B}" dt="2024-07-11T07:12:36.657" v="0"/>
        <pc:sldMkLst>
          <pc:docMk/>
          <pc:sldMk cId="2096545931" sldId="299"/>
        </pc:sldMkLst>
        <pc:spChg chg="mod">
          <ac:chgData name="Daniel Richardson" userId="b12f1a219faba2ab" providerId="LiveId" clId="{CE5EC0E6-EE03-40C9-8598-07EB1EA31D4B}" dt="2024-07-11T07:12:36.657" v="0"/>
          <ac:spMkLst>
            <pc:docMk/>
            <pc:sldMk cId="2096545931" sldId="299"/>
            <ac:spMk id="6" creationId="{FCDF00AB-9705-8A7C-C4BE-0CAF2033D468}"/>
          </ac:spMkLst>
        </pc:spChg>
        <pc:picChg chg="mod">
          <ac:chgData name="Daniel Richardson" userId="b12f1a219faba2ab" providerId="LiveId" clId="{CE5EC0E6-EE03-40C9-8598-07EB1EA31D4B}" dt="2024-07-11T07:12:36.657" v="0"/>
          <ac:picMkLst>
            <pc:docMk/>
            <pc:sldMk cId="2096545931" sldId="299"/>
            <ac:picMk id="8" creationId="{900A557A-15BD-729A-B8E7-2F229B9D582E}"/>
          </ac:picMkLst>
        </pc:picChg>
      </pc:sldChg>
      <pc:sldChg chg="modSp mod">
        <pc:chgData name="Daniel Richardson" userId="b12f1a219faba2ab" providerId="LiveId" clId="{CE5EC0E6-EE03-40C9-8598-07EB1EA31D4B}" dt="2024-07-11T07:22:02.256" v="91" actId="6549"/>
        <pc:sldMkLst>
          <pc:docMk/>
          <pc:sldMk cId="1501808141" sldId="308"/>
        </pc:sldMkLst>
        <pc:spChg chg="mod">
          <ac:chgData name="Daniel Richardson" userId="b12f1a219faba2ab" providerId="LiveId" clId="{CE5EC0E6-EE03-40C9-8598-07EB1EA31D4B}" dt="2024-07-11T07:22:02.256" v="91" actId="6549"/>
          <ac:spMkLst>
            <pc:docMk/>
            <pc:sldMk cId="1501808141" sldId="308"/>
            <ac:spMk id="3" creationId="{D97C3025-9482-0753-3832-728ED6C83232}"/>
          </ac:spMkLst>
        </pc:spChg>
        <pc:spChg chg="mod">
          <ac:chgData name="Daniel Richardson" userId="b12f1a219faba2ab" providerId="LiveId" clId="{CE5EC0E6-EE03-40C9-8598-07EB1EA31D4B}" dt="2024-07-11T07:12:36.657" v="0"/>
          <ac:spMkLst>
            <pc:docMk/>
            <pc:sldMk cId="1501808141" sldId="308"/>
            <ac:spMk id="6" creationId="{FCDF00AB-9705-8A7C-C4BE-0CAF2033D468}"/>
          </ac:spMkLst>
        </pc:spChg>
        <pc:picChg chg="mod">
          <ac:chgData name="Daniel Richardson" userId="b12f1a219faba2ab" providerId="LiveId" clId="{CE5EC0E6-EE03-40C9-8598-07EB1EA31D4B}" dt="2024-07-11T07:12:36.657" v="0"/>
          <ac:picMkLst>
            <pc:docMk/>
            <pc:sldMk cId="1501808141" sldId="308"/>
            <ac:picMk id="7" creationId="{F63AAD7F-493F-FF5B-9B2A-20CC354E66B6}"/>
          </ac:picMkLst>
        </pc:picChg>
      </pc:sldChg>
      <pc:sldChg chg="modSp mod">
        <pc:chgData name="Daniel Richardson" userId="b12f1a219faba2ab" providerId="LiveId" clId="{CE5EC0E6-EE03-40C9-8598-07EB1EA31D4B}" dt="2024-07-11T07:15:27.911" v="30" actId="20577"/>
        <pc:sldMkLst>
          <pc:docMk/>
          <pc:sldMk cId="851634037" sldId="309"/>
        </pc:sldMkLst>
        <pc:spChg chg="mod">
          <ac:chgData name="Daniel Richardson" userId="b12f1a219faba2ab" providerId="LiveId" clId="{CE5EC0E6-EE03-40C9-8598-07EB1EA31D4B}" dt="2024-07-11T07:15:27.911" v="30" actId="20577"/>
          <ac:spMkLst>
            <pc:docMk/>
            <pc:sldMk cId="851634037" sldId="309"/>
            <ac:spMk id="3" creationId="{D97C3025-9482-0753-3832-728ED6C83232}"/>
          </ac:spMkLst>
        </pc:spChg>
        <pc:spChg chg="mod">
          <ac:chgData name="Daniel Richardson" userId="b12f1a219faba2ab" providerId="LiveId" clId="{CE5EC0E6-EE03-40C9-8598-07EB1EA31D4B}" dt="2024-07-11T07:12:36.657" v="0"/>
          <ac:spMkLst>
            <pc:docMk/>
            <pc:sldMk cId="851634037" sldId="309"/>
            <ac:spMk id="6" creationId="{FCDF00AB-9705-8A7C-C4BE-0CAF2033D468}"/>
          </ac:spMkLst>
        </pc:spChg>
        <pc:picChg chg="mod">
          <ac:chgData name="Daniel Richardson" userId="b12f1a219faba2ab" providerId="LiveId" clId="{CE5EC0E6-EE03-40C9-8598-07EB1EA31D4B}" dt="2024-07-11T07:12:36.657" v="0"/>
          <ac:picMkLst>
            <pc:docMk/>
            <pc:sldMk cId="851634037" sldId="309"/>
            <ac:picMk id="15" creationId="{79412F48-45BF-FDF9-E5E5-5D7D3A8A299E}"/>
          </ac:picMkLst>
        </pc:picChg>
      </pc:sldChg>
      <pc:sldChg chg="modSp add mod">
        <pc:chgData name="Daniel Richardson" userId="b12f1a219faba2ab" providerId="LiveId" clId="{CE5EC0E6-EE03-40C9-8598-07EB1EA31D4B}" dt="2024-07-11T07:15:33.591" v="32" actId="20577"/>
        <pc:sldMkLst>
          <pc:docMk/>
          <pc:sldMk cId="2638834374" sldId="310"/>
        </pc:sldMkLst>
        <pc:spChg chg="mod">
          <ac:chgData name="Daniel Richardson" userId="b12f1a219faba2ab" providerId="LiveId" clId="{CE5EC0E6-EE03-40C9-8598-07EB1EA31D4B}" dt="2024-07-11T07:15:33.591" v="32" actId="20577"/>
          <ac:spMkLst>
            <pc:docMk/>
            <pc:sldMk cId="2638834374" sldId="310"/>
            <ac:spMk id="3" creationId="{D97C3025-9482-0753-3832-728ED6C83232}"/>
          </ac:spMkLst>
        </pc:spChg>
      </pc:sldChg>
      <pc:sldChg chg="modSp add mod">
        <pc:chgData name="Daniel Richardson" userId="b12f1a219faba2ab" providerId="LiveId" clId="{CE5EC0E6-EE03-40C9-8598-07EB1EA31D4B}" dt="2024-07-11T07:21:02.567" v="88" actId="20577"/>
        <pc:sldMkLst>
          <pc:docMk/>
          <pc:sldMk cId="375644006" sldId="311"/>
        </pc:sldMkLst>
        <pc:spChg chg="mod">
          <ac:chgData name="Daniel Richardson" userId="b12f1a219faba2ab" providerId="LiveId" clId="{CE5EC0E6-EE03-40C9-8598-07EB1EA31D4B}" dt="2024-07-11T07:21:02.567" v="88" actId="20577"/>
          <ac:spMkLst>
            <pc:docMk/>
            <pc:sldMk cId="375644006" sldId="311"/>
            <ac:spMk id="3" creationId="{D97C3025-9482-0753-3832-728ED6C83232}"/>
          </ac:spMkLst>
        </pc:spChg>
      </pc:sldChg>
      <pc:sldChg chg="add del">
        <pc:chgData name="Daniel Richardson" userId="b12f1a219faba2ab" providerId="LiveId" clId="{CE5EC0E6-EE03-40C9-8598-07EB1EA31D4B}" dt="2024-07-11T07:17:09.617" v="78" actId="47"/>
        <pc:sldMkLst>
          <pc:docMk/>
          <pc:sldMk cId="2032759600" sldId="311"/>
        </pc:sldMkLst>
      </pc:sldChg>
    </pc:docChg>
  </pc:docChgLst>
  <pc:docChgLst>
    <pc:chgData name="Daniel Richardson" userId="b12f1a219faba2ab" providerId="LiveId" clId="{108A19E9-4D84-41DF-80FE-FFCCB62CBBC2}"/>
    <pc:docChg chg="custSel addSld modSld">
      <pc:chgData name="Daniel Richardson" userId="b12f1a219faba2ab" providerId="LiveId" clId="{108A19E9-4D84-41DF-80FE-FFCCB62CBBC2}" dt="2024-08-01T17:57:01.950" v="52"/>
      <pc:docMkLst>
        <pc:docMk/>
      </pc:docMkLst>
      <pc:sldChg chg="modSp">
        <pc:chgData name="Daniel Richardson" userId="b12f1a219faba2ab" providerId="LiveId" clId="{108A19E9-4D84-41DF-80FE-FFCCB62CBBC2}" dt="2024-08-01T17:57:01.950" v="52"/>
        <pc:sldMkLst>
          <pc:docMk/>
          <pc:sldMk cId="3570983858" sldId="296"/>
        </pc:sldMkLst>
        <pc:spChg chg="mod">
          <ac:chgData name="Daniel Richardson" userId="b12f1a219faba2ab" providerId="LiveId" clId="{108A19E9-4D84-41DF-80FE-FFCCB62CBBC2}" dt="2024-08-01T17:57:01.950" v="52"/>
          <ac:spMkLst>
            <pc:docMk/>
            <pc:sldMk cId="3570983858" sldId="296"/>
            <ac:spMk id="3" creationId="{D97C3025-9482-0753-3832-728ED6C83232}"/>
          </ac:spMkLst>
        </pc:spChg>
        <pc:spChg chg="mod">
          <ac:chgData name="Daniel Richardson" userId="b12f1a219faba2ab" providerId="LiveId" clId="{108A19E9-4D84-41DF-80FE-FFCCB62CBBC2}" dt="2024-08-01T17:57:01.950" v="52"/>
          <ac:spMkLst>
            <pc:docMk/>
            <pc:sldMk cId="3570983858" sldId="296"/>
            <ac:spMk id="6" creationId="{FCDF00AB-9705-8A7C-C4BE-0CAF2033D468}"/>
          </ac:spMkLst>
        </pc:spChg>
        <pc:picChg chg="mod">
          <ac:chgData name="Daniel Richardson" userId="b12f1a219faba2ab" providerId="LiveId" clId="{108A19E9-4D84-41DF-80FE-FFCCB62CBBC2}" dt="2024-08-01T17:57:01.950" v="52"/>
          <ac:picMkLst>
            <pc:docMk/>
            <pc:sldMk cId="3570983858" sldId="296"/>
            <ac:picMk id="41" creationId="{D59E067B-CB2B-87F0-882E-2290DEAC4D76}"/>
          </ac:picMkLst>
        </pc:picChg>
      </pc:sldChg>
      <pc:sldChg chg="modSp">
        <pc:chgData name="Daniel Richardson" userId="b12f1a219faba2ab" providerId="LiveId" clId="{108A19E9-4D84-41DF-80FE-FFCCB62CBBC2}" dt="2024-08-01T17:57:01.950" v="52"/>
        <pc:sldMkLst>
          <pc:docMk/>
          <pc:sldMk cId="713214466" sldId="297"/>
        </pc:sldMkLst>
        <pc:spChg chg="mod">
          <ac:chgData name="Daniel Richardson" userId="b12f1a219faba2ab" providerId="LiveId" clId="{108A19E9-4D84-41DF-80FE-FFCCB62CBBC2}" dt="2024-08-01T17:57:01.950" v="52"/>
          <ac:spMkLst>
            <pc:docMk/>
            <pc:sldMk cId="713214466" sldId="297"/>
            <ac:spMk id="3" creationId="{D97C3025-9482-0753-3832-728ED6C83232}"/>
          </ac:spMkLst>
        </pc:spChg>
        <pc:spChg chg="mod">
          <ac:chgData name="Daniel Richardson" userId="b12f1a219faba2ab" providerId="LiveId" clId="{108A19E9-4D84-41DF-80FE-FFCCB62CBBC2}" dt="2024-08-01T17:57:01.950" v="52"/>
          <ac:spMkLst>
            <pc:docMk/>
            <pc:sldMk cId="713214466" sldId="297"/>
            <ac:spMk id="6" creationId="{FCDF00AB-9705-8A7C-C4BE-0CAF2033D468}"/>
          </ac:spMkLst>
        </pc:spChg>
        <pc:picChg chg="mod">
          <ac:chgData name="Daniel Richardson" userId="b12f1a219faba2ab" providerId="LiveId" clId="{108A19E9-4D84-41DF-80FE-FFCCB62CBBC2}" dt="2024-08-01T17:57:01.950" v="52"/>
          <ac:picMkLst>
            <pc:docMk/>
            <pc:sldMk cId="713214466" sldId="297"/>
            <ac:picMk id="7" creationId="{0A8ABDE6-80F6-CCBB-E39D-F4542B565C1C}"/>
          </ac:picMkLst>
        </pc:picChg>
      </pc:sldChg>
      <pc:sldChg chg="modSp">
        <pc:chgData name="Daniel Richardson" userId="b12f1a219faba2ab" providerId="LiveId" clId="{108A19E9-4D84-41DF-80FE-FFCCB62CBBC2}" dt="2024-08-01T17:57:01.950" v="52"/>
        <pc:sldMkLst>
          <pc:docMk/>
          <pc:sldMk cId="1434117666" sldId="298"/>
        </pc:sldMkLst>
        <pc:spChg chg="mod">
          <ac:chgData name="Daniel Richardson" userId="b12f1a219faba2ab" providerId="LiveId" clId="{108A19E9-4D84-41DF-80FE-FFCCB62CBBC2}" dt="2024-08-01T17:57:01.950" v="52"/>
          <ac:spMkLst>
            <pc:docMk/>
            <pc:sldMk cId="1434117666" sldId="298"/>
            <ac:spMk id="3" creationId="{D97C3025-9482-0753-3832-728ED6C83232}"/>
          </ac:spMkLst>
        </pc:spChg>
        <pc:spChg chg="mod">
          <ac:chgData name="Daniel Richardson" userId="b12f1a219faba2ab" providerId="LiveId" clId="{108A19E9-4D84-41DF-80FE-FFCCB62CBBC2}" dt="2024-08-01T17:57:01.950" v="52"/>
          <ac:spMkLst>
            <pc:docMk/>
            <pc:sldMk cId="1434117666" sldId="298"/>
            <ac:spMk id="6" creationId="{FCDF00AB-9705-8A7C-C4BE-0CAF2033D468}"/>
          </ac:spMkLst>
        </pc:spChg>
        <pc:picChg chg="mod">
          <ac:chgData name="Daniel Richardson" userId="b12f1a219faba2ab" providerId="LiveId" clId="{108A19E9-4D84-41DF-80FE-FFCCB62CBBC2}" dt="2024-08-01T17:57:01.950" v="52"/>
          <ac:picMkLst>
            <pc:docMk/>
            <pc:sldMk cId="1434117666" sldId="298"/>
            <ac:picMk id="7" creationId="{280CA85A-AB6F-B6E5-607B-E5C20E70B4A3}"/>
          </ac:picMkLst>
        </pc:picChg>
      </pc:sldChg>
      <pc:sldChg chg="modSp">
        <pc:chgData name="Daniel Richardson" userId="b12f1a219faba2ab" providerId="LiveId" clId="{108A19E9-4D84-41DF-80FE-FFCCB62CBBC2}" dt="2024-08-01T17:57:01.950" v="52"/>
        <pc:sldMkLst>
          <pc:docMk/>
          <pc:sldMk cId="2096545931" sldId="299"/>
        </pc:sldMkLst>
        <pc:spChg chg="mod">
          <ac:chgData name="Daniel Richardson" userId="b12f1a219faba2ab" providerId="LiveId" clId="{108A19E9-4D84-41DF-80FE-FFCCB62CBBC2}" dt="2024-08-01T17:57:01.950" v="52"/>
          <ac:spMkLst>
            <pc:docMk/>
            <pc:sldMk cId="2096545931" sldId="299"/>
            <ac:spMk id="6" creationId="{FCDF00AB-9705-8A7C-C4BE-0CAF2033D468}"/>
          </ac:spMkLst>
        </pc:spChg>
        <pc:picChg chg="mod">
          <ac:chgData name="Daniel Richardson" userId="b12f1a219faba2ab" providerId="LiveId" clId="{108A19E9-4D84-41DF-80FE-FFCCB62CBBC2}" dt="2024-08-01T17:57:01.950" v="52"/>
          <ac:picMkLst>
            <pc:docMk/>
            <pc:sldMk cId="2096545931" sldId="299"/>
            <ac:picMk id="8" creationId="{900A557A-15BD-729A-B8E7-2F229B9D582E}"/>
          </ac:picMkLst>
        </pc:picChg>
      </pc:sldChg>
      <pc:sldChg chg="modSp">
        <pc:chgData name="Daniel Richardson" userId="b12f1a219faba2ab" providerId="LiveId" clId="{108A19E9-4D84-41DF-80FE-FFCCB62CBBC2}" dt="2024-08-01T17:57:01.950" v="52"/>
        <pc:sldMkLst>
          <pc:docMk/>
          <pc:sldMk cId="1501808141" sldId="308"/>
        </pc:sldMkLst>
        <pc:spChg chg="mod">
          <ac:chgData name="Daniel Richardson" userId="b12f1a219faba2ab" providerId="LiveId" clId="{108A19E9-4D84-41DF-80FE-FFCCB62CBBC2}" dt="2024-08-01T17:57:01.950" v="52"/>
          <ac:spMkLst>
            <pc:docMk/>
            <pc:sldMk cId="1501808141" sldId="308"/>
            <ac:spMk id="3" creationId="{D97C3025-9482-0753-3832-728ED6C83232}"/>
          </ac:spMkLst>
        </pc:spChg>
        <pc:spChg chg="mod">
          <ac:chgData name="Daniel Richardson" userId="b12f1a219faba2ab" providerId="LiveId" clId="{108A19E9-4D84-41DF-80FE-FFCCB62CBBC2}" dt="2024-08-01T17:57:01.950" v="52"/>
          <ac:spMkLst>
            <pc:docMk/>
            <pc:sldMk cId="1501808141" sldId="308"/>
            <ac:spMk id="6" creationId="{FCDF00AB-9705-8A7C-C4BE-0CAF2033D468}"/>
          </ac:spMkLst>
        </pc:spChg>
        <pc:picChg chg="mod">
          <ac:chgData name="Daniel Richardson" userId="b12f1a219faba2ab" providerId="LiveId" clId="{108A19E9-4D84-41DF-80FE-FFCCB62CBBC2}" dt="2024-08-01T17:57:01.950" v="52"/>
          <ac:picMkLst>
            <pc:docMk/>
            <pc:sldMk cId="1501808141" sldId="308"/>
            <ac:picMk id="7" creationId="{F63AAD7F-493F-FF5B-9B2A-20CC354E66B6}"/>
          </ac:picMkLst>
        </pc:picChg>
      </pc:sldChg>
      <pc:sldChg chg="modSp">
        <pc:chgData name="Daniel Richardson" userId="b12f1a219faba2ab" providerId="LiveId" clId="{108A19E9-4D84-41DF-80FE-FFCCB62CBBC2}" dt="2024-08-01T17:57:01.950" v="52"/>
        <pc:sldMkLst>
          <pc:docMk/>
          <pc:sldMk cId="851634037" sldId="309"/>
        </pc:sldMkLst>
        <pc:spChg chg="mod">
          <ac:chgData name="Daniel Richardson" userId="b12f1a219faba2ab" providerId="LiveId" clId="{108A19E9-4D84-41DF-80FE-FFCCB62CBBC2}" dt="2024-08-01T17:57:01.950" v="52"/>
          <ac:spMkLst>
            <pc:docMk/>
            <pc:sldMk cId="851634037" sldId="309"/>
            <ac:spMk id="3" creationId="{D97C3025-9482-0753-3832-728ED6C83232}"/>
          </ac:spMkLst>
        </pc:spChg>
        <pc:spChg chg="mod">
          <ac:chgData name="Daniel Richardson" userId="b12f1a219faba2ab" providerId="LiveId" clId="{108A19E9-4D84-41DF-80FE-FFCCB62CBBC2}" dt="2024-08-01T17:57:01.950" v="52"/>
          <ac:spMkLst>
            <pc:docMk/>
            <pc:sldMk cId="851634037" sldId="309"/>
            <ac:spMk id="6" creationId="{FCDF00AB-9705-8A7C-C4BE-0CAF2033D468}"/>
          </ac:spMkLst>
        </pc:spChg>
        <pc:picChg chg="mod">
          <ac:chgData name="Daniel Richardson" userId="b12f1a219faba2ab" providerId="LiveId" clId="{108A19E9-4D84-41DF-80FE-FFCCB62CBBC2}" dt="2024-08-01T17:57:01.950" v="52"/>
          <ac:picMkLst>
            <pc:docMk/>
            <pc:sldMk cId="851634037" sldId="309"/>
            <ac:picMk id="15" creationId="{79412F48-45BF-FDF9-E5E5-5D7D3A8A299E}"/>
          </ac:picMkLst>
        </pc:picChg>
      </pc:sldChg>
      <pc:sldChg chg="modSp">
        <pc:chgData name="Daniel Richardson" userId="b12f1a219faba2ab" providerId="LiveId" clId="{108A19E9-4D84-41DF-80FE-FFCCB62CBBC2}" dt="2024-08-01T17:57:01.950" v="52"/>
        <pc:sldMkLst>
          <pc:docMk/>
          <pc:sldMk cId="2638834374" sldId="310"/>
        </pc:sldMkLst>
        <pc:spChg chg="mod">
          <ac:chgData name="Daniel Richardson" userId="b12f1a219faba2ab" providerId="LiveId" clId="{108A19E9-4D84-41DF-80FE-FFCCB62CBBC2}" dt="2024-08-01T17:57:01.950" v="52"/>
          <ac:spMkLst>
            <pc:docMk/>
            <pc:sldMk cId="2638834374" sldId="310"/>
            <ac:spMk id="3" creationId="{D97C3025-9482-0753-3832-728ED6C83232}"/>
          </ac:spMkLst>
        </pc:spChg>
        <pc:spChg chg="mod">
          <ac:chgData name="Daniel Richardson" userId="b12f1a219faba2ab" providerId="LiveId" clId="{108A19E9-4D84-41DF-80FE-FFCCB62CBBC2}" dt="2024-08-01T17:57:01.950" v="52"/>
          <ac:spMkLst>
            <pc:docMk/>
            <pc:sldMk cId="2638834374" sldId="310"/>
            <ac:spMk id="6" creationId="{FCDF00AB-9705-8A7C-C4BE-0CAF2033D468}"/>
          </ac:spMkLst>
        </pc:spChg>
        <pc:picChg chg="mod">
          <ac:chgData name="Daniel Richardson" userId="b12f1a219faba2ab" providerId="LiveId" clId="{108A19E9-4D84-41DF-80FE-FFCCB62CBBC2}" dt="2024-08-01T17:57:01.950" v="52"/>
          <ac:picMkLst>
            <pc:docMk/>
            <pc:sldMk cId="2638834374" sldId="310"/>
            <ac:picMk id="15" creationId="{79412F48-45BF-FDF9-E5E5-5D7D3A8A299E}"/>
          </ac:picMkLst>
        </pc:picChg>
      </pc:sldChg>
      <pc:sldChg chg="modSp">
        <pc:chgData name="Daniel Richardson" userId="b12f1a219faba2ab" providerId="LiveId" clId="{108A19E9-4D84-41DF-80FE-FFCCB62CBBC2}" dt="2024-08-01T17:57:01.950" v="52"/>
        <pc:sldMkLst>
          <pc:docMk/>
          <pc:sldMk cId="375644006" sldId="311"/>
        </pc:sldMkLst>
        <pc:spChg chg="mod">
          <ac:chgData name="Daniel Richardson" userId="b12f1a219faba2ab" providerId="LiveId" clId="{108A19E9-4D84-41DF-80FE-FFCCB62CBBC2}" dt="2024-08-01T17:57:01.950" v="52"/>
          <ac:spMkLst>
            <pc:docMk/>
            <pc:sldMk cId="375644006" sldId="311"/>
            <ac:spMk id="6" creationId="{FCDF00AB-9705-8A7C-C4BE-0CAF2033D468}"/>
          </ac:spMkLst>
        </pc:spChg>
        <pc:picChg chg="mod">
          <ac:chgData name="Daniel Richardson" userId="b12f1a219faba2ab" providerId="LiveId" clId="{108A19E9-4D84-41DF-80FE-FFCCB62CBBC2}" dt="2024-08-01T17:57:01.950" v="52"/>
          <ac:picMkLst>
            <pc:docMk/>
            <pc:sldMk cId="375644006" sldId="311"/>
            <ac:picMk id="8" creationId="{900A557A-15BD-729A-B8E7-2F229B9D582E}"/>
          </ac:picMkLst>
        </pc:picChg>
      </pc:sldChg>
      <pc:sldChg chg="modSp new mod">
        <pc:chgData name="Daniel Richardson" userId="b12f1a219faba2ab" providerId="LiveId" clId="{108A19E9-4D84-41DF-80FE-FFCCB62CBBC2}" dt="2024-08-01T17:57:01.950" v="52"/>
        <pc:sldMkLst>
          <pc:docMk/>
          <pc:sldMk cId="986755672" sldId="312"/>
        </pc:sldMkLst>
        <pc:spChg chg="mod">
          <ac:chgData name="Daniel Richardson" userId="b12f1a219faba2ab" providerId="LiveId" clId="{108A19E9-4D84-41DF-80FE-FFCCB62CBBC2}" dt="2024-08-01T17:57:01.950" v="52"/>
          <ac:spMkLst>
            <pc:docMk/>
            <pc:sldMk cId="986755672" sldId="312"/>
            <ac:spMk id="2" creationId="{5ADFB7F2-D444-AFC1-72B8-39CEF3C2932D}"/>
          </ac:spMkLst>
        </pc:spChg>
        <pc:spChg chg="mod">
          <ac:chgData name="Daniel Richardson" userId="b12f1a219faba2ab" providerId="LiveId" clId="{108A19E9-4D84-41DF-80FE-FFCCB62CBBC2}" dt="2024-08-01T17:57:01.950" v="52"/>
          <ac:spMkLst>
            <pc:docMk/>
            <pc:sldMk cId="986755672" sldId="312"/>
            <ac:spMk id="3" creationId="{9AEC1072-C712-BFF3-9057-4352E7F220FC}"/>
          </ac:spMkLst>
        </pc:spChg>
      </pc:sldChg>
      <pc:sldChg chg="addSp delSp modSp new mod modClrScheme chgLayout">
        <pc:chgData name="Daniel Richardson" userId="b12f1a219faba2ab" providerId="LiveId" clId="{108A19E9-4D84-41DF-80FE-FFCCB62CBBC2}" dt="2024-08-01T17:57:01.950" v="52"/>
        <pc:sldMkLst>
          <pc:docMk/>
          <pc:sldMk cId="2968594645" sldId="313"/>
        </pc:sldMkLst>
        <pc:spChg chg="del">
          <ac:chgData name="Daniel Richardson" userId="b12f1a219faba2ab" providerId="LiveId" clId="{108A19E9-4D84-41DF-80FE-FFCCB62CBBC2}" dt="2024-08-01T17:39:29.438" v="50" actId="700"/>
          <ac:spMkLst>
            <pc:docMk/>
            <pc:sldMk cId="2968594645" sldId="313"/>
            <ac:spMk id="2" creationId="{C88E1385-875D-E940-36D7-EA55AC7FE3BF}"/>
          </ac:spMkLst>
        </pc:spChg>
        <pc:spChg chg="del mod ord">
          <ac:chgData name="Daniel Richardson" userId="b12f1a219faba2ab" providerId="LiveId" clId="{108A19E9-4D84-41DF-80FE-FFCCB62CBBC2}" dt="2024-08-01T17:39:29.438" v="50" actId="700"/>
          <ac:spMkLst>
            <pc:docMk/>
            <pc:sldMk cId="2968594645" sldId="313"/>
            <ac:spMk id="3" creationId="{8E9F9FB1-32A5-0C22-745F-AEF8A37CC855}"/>
          </ac:spMkLst>
        </pc:spChg>
        <pc:spChg chg="del">
          <ac:chgData name="Daniel Richardson" userId="b12f1a219faba2ab" providerId="LiveId" clId="{108A19E9-4D84-41DF-80FE-FFCCB62CBBC2}" dt="2024-08-01T17:39:29.438" v="50" actId="700"/>
          <ac:spMkLst>
            <pc:docMk/>
            <pc:sldMk cId="2968594645" sldId="313"/>
            <ac:spMk id="4" creationId="{5BBD61B5-FC1D-8791-A26B-F59A903179A1}"/>
          </ac:spMkLst>
        </pc:spChg>
        <pc:spChg chg="add mod ord">
          <ac:chgData name="Daniel Richardson" userId="b12f1a219faba2ab" providerId="LiveId" clId="{108A19E9-4D84-41DF-80FE-FFCCB62CBBC2}" dt="2024-08-01T17:57:01.950" v="52"/>
          <ac:spMkLst>
            <pc:docMk/>
            <pc:sldMk cId="2968594645" sldId="313"/>
            <ac:spMk id="5" creationId="{A92F7C2B-FEAD-9C48-D32E-CCB7329B6746}"/>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8619E89-F9C4-B0D2-6AA5-0D4E93DD6FF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8FB0D9DD-6F57-F601-97AA-2850D297A9F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8A8EBD5-2CC6-9947-BAEC-D5CDAA1B6051}" type="datetimeFigureOut">
              <a:rPr lang="en-GB" smtClean="0"/>
              <a:t>01/08/2024</a:t>
            </a:fld>
            <a:endParaRPr lang="en-GB"/>
          </a:p>
        </p:txBody>
      </p:sp>
      <p:sp>
        <p:nvSpPr>
          <p:cNvPr id="4" name="Footer Placeholder 3">
            <a:extLst>
              <a:ext uri="{FF2B5EF4-FFF2-40B4-BE49-F238E27FC236}">
                <a16:creationId xmlns:a16="http://schemas.microsoft.com/office/drawing/2014/main" id="{E34C5129-B199-A6FC-3B13-C5B8A1D697A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FCB2E882-ED84-5682-7101-6C58B49808C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FA12B06-A319-484B-B715-0474347698DB}" type="slidenum">
              <a:rPr lang="en-GB" smtClean="0"/>
              <a:t>‹#›</a:t>
            </a:fld>
            <a:endParaRPr lang="en-GB"/>
          </a:p>
        </p:txBody>
      </p:sp>
    </p:spTree>
    <p:extLst>
      <p:ext uri="{BB962C8B-B14F-4D97-AF65-F5344CB8AC3E}">
        <p14:creationId xmlns:p14="http://schemas.microsoft.com/office/powerpoint/2010/main" val="360775398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6906F2B1-3C5C-46E3-9158-B27AB76BCE16}" type="datetimeFigureOut">
              <a:rPr lang="en-GB" smtClean="0"/>
              <a:t>01/08/2024</a:t>
            </a:fld>
            <a:endParaRPr lang="en-GB"/>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17613448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763631115"/>
      </p:ext>
    </p:extLst>
  </p:cSld>
  <p:clrMapOvr>
    <a:masterClrMapping/>
  </p:clrMapOvr>
  <p:extLst>
    <p:ext uri="{DCECCB84-F9BA-43D5-87BE-67443E8EF086}">
      <p15:sldGuideLst xmlns:p15="http://schemas.microsoft.com/office/powerpoint/2012/main">
        <p15:guide id="3" orient="horz" pos="2160" userDrawn="1">
          <p15:clr>
            <a:srgbClr val="FBAE40"/>
          </p15:clr>
        </p15:guide>
        <p15:guide id="4"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6906F2B1-3C5C-46E3-9158-B27AB76BCE16}" type="datetimeFigureOut">
              <a:rPr lang="en-GB" smtClean="0"/>
              <a:t>01/08/2024</a:t>
            </a:fld>
            <a:endParaRPr lang="en-GB"/>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23735104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b"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92080510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t"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73879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04645298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rmAutofit/>
          </a:bodyPr>
          <a:lstStyle>
            <a:lvl1pPr>
              <a:defRPr lang="en-GB" sz="2800" dirty="0"/>
            </a:lvl1pPr>
          </a:lstStyle>
          <a:p>
            <a:pPr marL="0" lvl="0"/>
            <a:r>
              <a:rPr lang="en-US" dirty="0"/>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20000"/>
              </a:lnSpc>
              <a:spcBef>
                <a:spcPts val="0"/>
              </a:spcBef>
              <a:spcAft>
                <a:spcPts val="1200"/>
              </a:spcAft>
              <a:buNone/>
              <a:defRPr sz="1400">
                <a:solidFill>
                  <a:srgbClr val="687588"/>
                </a:solidFill>
                <a:latin typeface="Manrope" pitchFamily="2" charset="0"/>
              </a:defRPr>
            </a:lvl1pPr>
            <a:lvl2pPr marL="457200" indent="0">
              <a:lnSpc>
                <a:spcPct val="120000"/>
              </a:lnSpc>
              <a:spcBef>
                <a:spcPts val="0"/>
              </a:spcBef>
              <a:spcAft>
                <a:spcPts val="1200"/>
              </a:spcAft>
              <a:buNone/>
              <a:defRPr sz="1400">
                <a:solidFill>
                  <a:srgbClr val="687588"/>
                </a:solidFill>
                <a:latin typeface="Manrope" pitchFamily="2" charset="0"/>
              </a:defRPr>
            </a:lvl2pPr>
            <a:lvl3pPr marL="914400" indent="0">
              <a:lnSpc>
                <a:spcPct val="120000"/>
              </a:lnSpc>
              <a:spcBef>
                <a:spcPts val="0"/>
              </a:spcBef>
              <a:spcAft>
                <a:spcPts val="1200"/>
              </a:spcAft>
              <a:buNone/>
              <a:defRPr sz="1400">
                <a:solidFill>
                  <a:srgbClr val="687588"/>
                </a:solidFill>
                <a:latin typeface="Manrope" pitchFamily="2" charset="0"/>
              </a:defRPr>
            </a:lvl3pPr>
            <a:lvl4pPr marL="1371600" indent="0">
              <a:lnSpc>
                <a:spcPct val="120000"/>
              </a:lnSpc>
              <a:spcBef>
                <a:spcPts val="0"/>
              </a:spcBef>
              <a:spcAft>
                <a:spcPts val="1200"/>
              </a:spcAft>
              <a:buNone/>
              <a:defRPr sz="1400">
                <a:solidFill>
                  <a:srgbClr val="687588"/>
                </a:solidFill>
                <a:latin typeface="Manrope" pitchFamily="2" charset="0"/>
              </a:defRPr>
            </a:lvl4pPr>
            <a:lvl5pPr marL="1828800" indent="0">
              <a:lnSpc>
                <a:spcPct val="120000"/>
              </a:lnSpc>
              <a:spcBef>
                <a:spcPts val="0"/>
              </a:spcBef>
              <a:spcAft>
                <a:spcPts val="1200"/>
              </a:spcAft>
              <a:buNone/>
              <a:defRPr sz="1400">
                <a:solidFill>
                  <a:srgbClr val="687588"/>
                </a:solidFill>
                <a:latin typeface="Manrope" pitchFamily="2"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228774499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437907"/>
            <a:ext cx="5732362" cy="537700"/>
          </a:xfrm>
        </p:spPr>
        <p:txBody>
          <a:bodyPr vert="horz" lIns="91440" tIns="45720" rIns="91440" bIns="45720" rtlCol="0" anchor="b" anchorCtr="0">
            <a:normAutofit/>
          </a:bodyPr>
          <a:lstStyle>
            <a:lvl1pPr>
              <a:defRPr lang="en-GB" sz="2800" dirty="0"/>
            </a:lvl1pPr>
          </a:lstStyle>
          <a:p>
            <a:pPr marL="0" lvl="0"/>
            <a:r>
              <a:rPr lang="en-US" dirty="0"/>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056815"/>
            <a:ext cx="5732362" cy="4395731"/>
          </a:xfrm>
        </p:spPr>
        <p:txBody>
          <a:bodyPr>
            <a:normAutofit/>
          </a:bodyPr>
          <a:lstStyle>
            <a:lvl1pPr marL="0" indent="0">
              <a:lnSpc>
                <a:spcPct val="120000"/>
              </a:lnSpc>
              <a:spcBef>
                <a:spcPts val="0"/>
              </a:spcBef>
              <a:spcAft>
                <a:spcPts val="1200"/>
              </a:spcAft>
              <a:buNone/>
              <a:defRPr sz="1400">
                <a:solidFill>
                  <a:srgbClr val="687588"/>
                </a:solidFill>
                <a:latin typeface="Manrope" pitchFamily="2" charset="0"/>
              </a:defRPr>
            </a:lvl1pPr>
            <a:lvl2pPr marL="457200" indent="0">
              <a:lnSpc>
                <a:spcPct val="120000"/>
              </a:lnSpc>
              <a:spcBef>
                <a:spcPts val="0"/>
              </a:spcBef>
              <a:spcAft>
                <a:spcPts val="1200"/>
              </a:spcAft>
              <a:buNone/>
              <a:defRPr sz="1400">
                <a:solidFill>
                  <a:srgbClr val="687588"/>
                </a:solidFill>
                <a:latin typeface="Manrope" pitchFamily="2" charset="0"/>
              </a:defRPr>
            </a:lvl2pPr>
            <a:lvl3pPr marL="914400" indent="0">
              <a:lnSpc>
                <a:spcPct val="120000"/>
              </a:lnSpc>
              <a:spcBef>
                <a:spcPts val="0"/>
              </a:spcBef>
              <a:spcAft>
                <a:spcPts val="1200"/>
              </a:spcAft>
              <a:buNone/>
              <a:defRPr sz="1400">
                <a:solidFill>
                  <a:srgbClr val="687588"/>
                </a:solidFill>
                <a:latin typeface="Manrope" pitchFamily="2" charset="0"/>
              </a:defRPr>
            </a:lvl3pPr>
            <a:lvl4pPr marL="1371600" indent="0">
              <a:lnSpc>
                <a:spcPct val="120000"/>
              </a:lnSpc>
              <a:spcBef>
                <a:spcPts val="0"/>
              </a:spcBef>
              <a:spcAft>
                <a:spcPts val="1200"/>
              </a:spcAft>
              <a:buNone/>
              <a:defRPr sz="1400">
                <a:solidFill>
                  <a:srgbClr val="687588"/>
                </a:solidFill>
                <a:latin typeface="Manrope" pitchFamily="2" charset="0"/>
              </a:defRPr>
            </a:lvl4pPr>
            <a:lvl5pPr marL="1828800" indent="0">
              <a:lnSpc>
                <a:spcPct val="120000"/>
              </a:lnSpc>
              <a:spcBef>
                <a:spcPts val="0"/>
              </a:spcBef>
              <a:spcAft>
                <a:spcPts val="1200"/>
              </a:spcAft>
              <a:buNone/>
              <a:defRPr sz="1400">
                <a:solidFill>
                  <a:srgbClr val="687588"/>
                </a:solidFill>
                <a:latin typeface="Manrope" pitchFamily="2"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28923710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sv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906F2B1-3C5C-46E3-9158-B27AB76BCE16}" type="datetimeFigureOut">
              <a:rPr lang="en-GB" smtClean="0"/>
              <a:t>01/08/2024</a:t>
            </a:fld>
            <a:endParaRPr lang="en-GB"/>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9EAEDB4-61B4-4241-BEB5-68F1D70E3D68}" type="slidenum">
              <a:rPr lang="en-GB" smtClean="0"/>
              <a:t>‹#›</a:t>
            </a:fld>
            <a:endParaRPr lang="en-GB"/>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3552342474"/>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60" r:id="rId6"/>
    <p:sldLayoutId id="2147483661"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FB7F2-D444-AFC1-72B8-39CEF3C2932D}"/>
              </a:ext>
            </a:extLst>
          </p:cNvPr>
          <p:cNvSpPr>
            <a:spLocks noGrp="1"/>
          </p:cNvSpPr>
          <p:nvPr>
            <p:ph type="ctrTitle"/>
          </p:nvPr>
        </p:nvSpPr>
        <p:spPr/>
        <p:txBody>
          <a:bodyPr/>
          <a:lstStyle/>
          <a:p>
            <a:r>
              <a:rPr lang="en-GB" dirty="0"/>
              <a:t>Features of SMEs</a:t>
            </a:r>
          </a:p>
        </p:txBody>
      </p:sp>
      <p:sp>
        <p:nvSpPr>
          <p:cNvPr id="3" name="Subtitle 2">
            <a:extLst>
              <a:ext uri="{FF2B5EF4-FFF2-40B4-BE49-F238E27FC236}">
                <a16:creationId xmlns:a16="http://schemas.microsoft.com/office/drawing/2014/main" id="{9AEC1072-C712-BFF3-9057-4352E7F220FC}"/>
              </a:ext>
            </a:extLst>
          </p:cNvPr>
          <p:cNvSpPr>
            <a:spLocks noGrp="1"/>
          </p:cNvSpPr>
          <p:nvPr>
            <p:ph type="subTitle" idx="1"/>
          </p:nvPr>
        </p:nvSpPr>
        <p:spPr/>
        <p:txBody>
          <a:bodyPr/>
          <a:lstStyle/>
          <a:p>
            <a:r>
              <a:rPr lang="en-GB" dirty="0"/>
              <a:t>Exploring Enterprises</a:t>
            </a:r>
          </a:p>
        </p:txBody>
      </p:sp>
    </p:spTree>
    <p:extLst>
      <p:ext uri="{BB962C8B-B14F-4D97-AF65-F5344CB8AC3E}">
        <p14:creationId xmlns:p14="http://schemas.microsoft.com/office/powerpoint/2010/main" val="9867556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92F7C2B-FEAD-9C48-D32E-CCB7329B6746}"/>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a:t>
            </a:r>
            <a:r>
              <a:rPr lang="en-GB"/>
              <a:t>They must not be shared with or used by any third-party outside of the institution in any form.</a:t>
            </a:r>
          </a:p>
        </p:txBody>
      </p:sp>
    </p:spTree>
    <p:extLst>
      <p:ext uri="{BB962C8B-B14F-4D97-AF65-F5344CB8AC3E}">
        <p14:creationId xmlns:p14="http://schemas.microsoft.com/office/powerpoint/2010/main" val="29685946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Introduction</a:t>
            </a:r>
          </a:p>
        </p:txBody>
      </p:sp>
      <p:pic>
        <p:nvPicPr>
          <p:cNvPr id="41" name="Picture Placeholder 40">
            <a:extLst>
              <a:ext uri="{FF2B5EF4-FFF2-40B4-BE49-F238E27FC236}">
                <a16:creationId xmlns:a16="http://schemas.microsoft.com/office/drawing/2014/main" id="{D59E067B-CB2B-87F0-882E-2290DEAC4D7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Small and medium-sized enterprises can operate in all kinds of different industries and provide a wide range of different services. We’ve also seen how they vary in size from as little as a single person to as many as 249 members of staff.</a:t>
            </a:r>
          </a:p>
          <a:p>
            <a:pPr>
              <a:lnSpc>
                <a:spcPct val="150000"/>
              </a:lnSpc>
            </a:pPr>
            <a:r>
              <a:rPr lang="en-GB" dirty="0"/>
              <a:t>There are some characteristics though that we see quite often throughout all the various SMEs in different industries.</a:t>
            </a:r>
          </a:p>
          <a:p>
            <a:pPr>
              <a:lnSpc>
                <a:spcPct val="150000"/>
              </a:lnSpc>
            </a:pPr>
            <a:r>
              <a:rPr lang="en-GB" dirty="0"/>
              <a:t>In this lesson, we’ll learn about the features of SMEs, including:</a:t>
            </a:r>
          </a:p>
          <a:p>
            <a:pPr marL="227013" indent="-227013">
              <a:lnSpc>
                <a:spcPct val="150000"/>
              </a:lnSpc>
              <a:spcAft>
                <a:spcPts val="600"/>
              </a:spcAft>
              <a:buFont typeface="+mj-lt"/>
              <a:buAutoNum type="arabicPeriod"/>
            </a:pPr>
            <a:r>
              <a:rPr lang="en-GB" dirty="0"/>
              <a:t>Being run by a single individual or small team of people</a:t>
            </a:r>
          </a:p>
          <a:p>
            <a:pPr marL="227013" indent="-227013">
              <a:lnSpc>
                <a:spcPct val="150000"/>
              </a:lnSpc>
              <a:spcAft>
                <a:spcPts val="600"/>
              </a:spcAft>
              <a:buFont typeface="+mj-lt"/>
              <a:buAutoNum type="arabicPeriod"/>
            </a:pPr>
            <a:r>
              <a:rPr lang="en-GB" dirty="0"/>
              <a:t>Having a physical location and/or online operation</a:t>
            </a:r>
          </a:p>
          <a:p>
            <a:pPr marL="227013" indent="-227013">
              <a:lnSpc>
                <a:spcPct val="150000"/>
              </a:lnSpc>
              <a:spcAft>
                <a:spcPts val="600"/>
              </a:spcAft>
              <a:buFont typeface="+mj-lt"/>
              <a:buAutoNum type="arabicPeriod"/>
            </a:pPr>
            <a:r>
              <a:rPr lang="en-GB" dirty="0"/>
              <a:t>Being the sole employment or as part of a hobby/side hustle</a:t>
            </a:r>
          </a:p>
          <a:p>
            <a:pPr marL="227013" indent="-227013">
              <a:lnSpc>
                <a:spcPct val="150000"/>
              </a:lnSpc>
              <a:spcAft>
                <a:spcPts val="600"/>
              </a:spcAft>
              <a:buFont typeface="+mj-lt"/>
              <a:buAutoNum type="arabicPeriod"/>
            </a:pPr>
            <a:r>
              <a:rPr lang="en-GB" dirty="0"/>
              <a:t>Existing in one or more sectors of the economy</a:t>
            </a:r>
          </a:p>
        </p:txBody>
      </p:sp>
    </p:spTree>
    <p:extLst>
      <p:ext uri="{BB962C8B-B14F-4D97-AF65-F5344CB8AC3E}">
        <p14:creationId xmlns:p14="http://schemas.microsoft.com/office/powerpoint/2010/main" val="35709838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Running an SME</a:t>
            </a:r>
          </a:p>
        </p:txBody>
      </p:sp>
      <p:pic>
        <p:nvPicPr>
          <p:cNvPr id="7" name="Picture Placeholder 6">
            <a:extLst>
              <a:ext uri="{FF2B5EF4-FFF2-40B4-BE49-F238E27FC236}">
                <a16:creationId xmlns:a16="http://schemas.microsoft.com/office/drawing/2014/main" id="{0A8ABDE6-80F6-CCBB-E39D-F4542B565C1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Small and medium-sized enterprises are often operated as sole traders or as partnerships. </a:t>
            </a:r>
          </a:p>
          <a:p>
            <a:pPr>
              <a:lnSpc>
                <a:spcPct val="150000"/>
              </a:lnSpc>
            </a:pPr>
            <a:r>
              <a:rPr lang="en-GB" dirty="0"/>
              <a:t>However, even those that are running as a limited company or LLP are typically still run by a single individual or small team of people.</a:t>
            </a:r>
          </a:p>
          <a:p>
            <a:pPr>
              <a:lnSpc>
                <a:spcPct val="150000"/>
              </a:lnSpc>
            </a:pPr>
            <a:r>
              <a:rPr lang="en-GB" dirty="0"/>
              <a:t>This small group of people are often the owners of the enterprise, who typically are involved in all aspects of the day-to-day running of the business and may even be the only employees of the business too (particularly in micro-sized businesses).</a:t>
            </a:r>
          </a:p>
          <a:p>
            <a:pPr>
              <a:lnSpc>
                <a:spcPct val="150000"/>
              </a:lnSpc>
            </a:pPr>
            <a:r>
              <a:rPr lang="en-GB" dirty="0"/>
              <a:t>Running the enterprise themselves allows the owner to have full control over decision-making in how to take the business forward without having to give up control to others.</a:t>
            </a:r>
          </a:p>
          <a:p>
            <a:pPr>
              <a:lnSpc>
                <a:spcPct val="150000"/>
              </a:lnSpc>
            </a:pPr>
            <a:r>
              <a:rPr lang="en-GB" dirty="0"/>
              <a:t>Giving up control can often be difficult for owners of SMEs as they will feel that anyone taking over running will not have as much personally invested in the business’s success.</a:t>
            </a:r>
          </a:p>
          <a:p>
            <a:pPr>
              <a:lnSpc>
                <a:spcPct val="150000"/>
              </a:lnSpc>
            </a:pPr>
            <a:endParaRPr lang="en-GB" dirty="0"/>
          </a:p>
        </p:txBody>
      </p:sp>
    </p:spTree>
    <p:extLst>
      <p:ext uri="{BB962C8B-B14F-4D97-AF65-F5344CB8AC3E}">
        <p14:creationId xmlns:p14="http://schemas.microsoft.com/office/powerpoint/2010/main" val="7132144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Location of the SME</a:t>
            </a:r>
          </a:p>
        </p:txBody>
      </p:sp>
      <p:pic>
        <p:nvPicPr>
          <p:cNvPr id="15" name="Picture Placeholder 14">
            <a:extLst>
              <a:ext uri="{FF2B5EF4-FFF2-40B4-BE49-F238E27FC236}">
                <a16:creationId xmlns:a16="http://schemas.microsoft.com/office/drawing/2014/main" id="{79412F48-45BF-FDF9-E5E5-5D7D3A8A299E}"/>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An SME can often start out running from the home of the business owner. This is possible because often the business will be entirely run by the owner/s and won’t have any other employees.</a:t>
            </a:r>
          </a:p>
          <a:p>
            <a:pPr>
              <a:lnSpc>
                <a:spcPct val="150000"/>
              </a:lnSpc>
            </a:pPr>
            <a:r>
              <a:rPr lang="en-GB" dirty="0"/>
              <a:t>Operating this way saves the owner on the cost of premises and has the benefits of working from home.</a:t>
            </a:r>
          </a:p>
          <a:p>
            <a:pPr>
              <a:lnSpc>
                <a:spcPct val="150000"/>
              </a:lnSpc>
            </a:pPr>
            <a:r>
              <a:rPr lang="en-GB" dirty="0"/>
              <a:t>SMEs that operate from home can often use a “Virtual Office” where the business pays a monthly fee for a professional office address, a business phone number and potentially access to office space for meetings on occasional circumstances.</a:t>
            </a:r>
          </a:p>
          <a:p>
            <a:pPr>
              <a:lnSpc>
                <a:spcPct val="150000"/>
              </a:lnSpc>
            </a:pPr>
            <a:r>
              <a:rPr lang="en-GB" dirty="0"/>
              <a:t>As the business grows, they may operate from an office, though this might be a case of owning a desk or small section of an office rather than paying for a larger space that they would not need.</a:t>
            </a:r>
          </a:p>
        </p:txBody>
      </p:sp>
    </p:spTree>
    <p:extLst>
      <p:ext uri="{BB962C8B-B14F-4D97-AF65-F5344CB8AC3E}">
        <p14:creationId xmlns:p14="http://schemas.microsoft.com/office/powerpoint/2010/main" val="8516340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Location of the SME</a:t>
            </a:r>
          </a:p>
        </p:txBody>
      </p:sp>
      <p:pic>
        <p:nvPicPr>
          <p:cNvPr id="15" name="Picture Placeholder 14">
            <a:extLst>
              <a:ext uri="{FF2B5EF4-FFF2-40B4-BE49-F238E27FC236}">
                <a16:creationId xmlns:a16="http://schemas.microsoft.com/office/drawing/2014/main" id="{79412F48-45BF-FDF9-E5E5-5D7D3A8A299E}"/>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Many SMEs operate entirely online. This can include having a website that handles all sales, but also could involve holding all meetings virtually via online meeting software (e.g. Zoom).</a:t>
            </a:r>
          </a:p>
          <a:p>
            <a:pPr>
              <a:lnSpc>
                <a:spcPct val="150000"/>
              </a:lnSpc>
            </a:pPr>
            <a:r>
              <a:rPr lang="en-GB" dirty="0"/>
              <a:t>This can be beneficial for those working from a home office but who still need to hold meetings with clients and customers.</a:t>
            </a:r>
          </a:p>
          <a:p>
            <a:pPr>
              <a:lnSpc>
                <a:spcPct val="150000"/>
              </a:lnSpc>
            </a:pPr>
            <a:endParaRPr lang="en-GB" dirty="0"/>
          </a:p>
        </p:txBody>
      </p:sp>
    </p:spTree>
    <p:extLst>
      <p:ext uri="{BB962C8B-B14F-4D97-AF65-F5344CB8AC3E}">
        <p14:creationId xmlns:p14="http://schemas.microsoft.com/office/powerpoint/2010/main" val="26388343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Employment Status</a:t>
            </a:r>
          </a:p>
        </p:txBody>
      </p:sp>
      <p:pic>
        <p:nvPicPr>
          <p:cNvPr id="7" name="Picture Placeholder 6">
            <a:extLst>
              <a:ext uri="{FF2B5EF4-FFF2-40B4-BE49-F238E27FC236}">
                <a16:creationId xmlns:a16="http://schemas.microsoft.com/office/drawing/2014/main" id="{280CA85A-AB6F-B6E5-607B-E5C20E70B4A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The owner of an SME may work on the business full-time as their sole employment.</a:t>
            </a:r>
          </a:p>
          <a:p>
            <a:pPr>
              <a:lnSpc>
                <a:spcPct val="150000"/>
              </a:lnSpc>
            </a:pPr>
            <a:r>
              <a:rPr lang="en-GB" dirty="0"/>
              <a:t>When operating as a sole trader or partnership they would be legally classified as “self-employed” and be required to perform self-assessed tax returns.</a:t>
            </a:r>
          </a:p>
          <a:p>
            <a:pPr>
              <a:lnSpc>
                <a:spcPct val="150000"/>
              </a:lnSpc>
            </a:pPr>
            <a:r>
              <a:rPr lang="en-GB" dirty="0"/>
              <a:t>However, for many SME owners, the step of leaving their regular employment is too much of a risk, especially during the early days when the enterprise may not be generating enough profits to cover their salary.</a:t>
            </a:r>
          </a:p>
          <a:p>
            <a:pPr>
              <a:lnSpc>
                <a:spcPct val="150000"/>
              </a:lnSpc>
            </a:pPr>
            <a:r>
              <a:rPr lang="en-GB" dirty="0"/>
              <a:t>In these cases, the enterprise is run more as a hobby or “side hustle” that supplements the income they make from their regular salaried job.</a:t>
            </a:r>
          </a:p>
          <a:p>
            <a:pPr>
              <a:lnSpc>
                <a:spcPct val="150000"/>
              </a:lnSpc>
            </a:pPr>
            <a:r>
              <a:rPr lang="en-GB" dirty="0"/>
              <a:t>This allows the owner to test out the waters and then move part-time in their job before moving entirely into being self-employed.</a:t>
            </a:r>
          </a:p>
          <a:p>
            <a:pPr>
              <a:lnSpc>
                <a:spcPct val="150000"/>
              </a:lnSpc>
            </a:pPr>
            <a:endParaRPr lang="en-GB" dirty="0"/>
          </a:p>
        </p:txBody>
      </p:sp>
    </p:spTree>
    <p:extLst>
      <p:ext uri="{BB962C8B-B14F-4D97-AF65-F5344CB8AC3E}">
        <p14:creationId xmlns:p14="http://schemas.microsoft.com/office/powerpoint/2010/main" val="14341176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Sectors of the Economy</a:t>
            </a:r>
          </a:p>
        </p:txBody>
      </p:sp>
      <p:pic>
        <p:nvPicPr>
          <p:cNvPr id="8" name="Picture Placeholder 7">
            <a:extLst>
              <a:ext uri="{FF2B5EF4-FFF2-40B4-BE49-F238E27FC236}">
                <a16:creationId xmlns:a16="http://schemas.microsoft.com/office/drawing/2014/main" id="{900A557A-15BD-729A-B8E7-2F229B9D582E}"/>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910286" cy="4395731"/>
          </a:xfrm>
        </p:spPr>
        <p:txBody>
          <a:bodyPr>
            <a:noAutofit/>
          </a:bodyPr>
          <a:lstStyle/>
          <a:p>
            <a:pPr>
              <a:lnSpc>
                <a:spcPct val="150000"/>
              </a:lnSpc>
            </a:pPr>
            <a:r>
              <a:rPr lang="en-GB" dirty="0"/>
              <a:t>A sector is a particular area of the economy in which an enterprise operates. These sectors are typically defined by the activities performed and products or services offered. </a:t>
            </a:r>
          </a:p>
          <a:p>
            <a:pPr>
              <a:lnSpc>
                <a:spcPct val="150000"/>
              </a:lnSpc>
            </a:pPr>
            <a:r>
              <a:rPr lang="en-GB" dirty="0"/>
              <a:t>We can commonly split these sectors into four different categories:</a:t>
            </a:r>
          </a:p>
          <a:p>
            <a:pPr>
              <a:lnSpc>
                <a:spcPct val="150000"/>
              </a:lnSpc>
            </a:pPr>
            <a:r>
              <a:rPr lang="en-GB" b="1" dirty="0"/>
              <a:t>Primary</a:t>
            </a:r>
            <a:r>
              <a:rPr lang="en-GB" dirty="0"/>
              <a:t> – businesses that extract natural raw materials from the earth, such as farming, fishing &amp; mining.</a:t>
            </a:r>
          </a:p>
          <a:p>
            <a:pPr>
              <a:lnSpc>
                <a:spcPct val="150000"/>
              </a:lnSpc>
            </a:pPr>
            <a:r>
              <a:rPr lang="en-GB" b="1" dirty="0"/>
              <a:t>Secondary</a:t>
            </a:r>
            <a:r>
              <a:rPr lang="en-GB" dirty="0"/>
              <a:t> – businesses that produce goods from the natural raw materials, such as car manufacturing, utility services and building construction.</a:t>
            </a:r>
          </a:p>
          <a:p>
            <a:pPr>
              <a:lnSpc>
                <a:spcPct val="150000"/>
              </a:lnSpc>
            </a:pPr>
            <a:r>
              <a:rPr lang="en-GB" b="1" dirty="0"/>
              <a:t>Tertiary</a:t>
            </a:r>
            <a:r>
              <a:rPr lang="en-GB" dirty="0"/>
              <a:t> – businesses that provide access to services to businesses and customers, such as retailers, restaurants and estate agents.</a:t>
            </a:r>
          </a:p>
          <a:p>
            <a:pPr>
              <a:lnSpc>
                <a:spcPct val="150000"/>
              </a:lnSpc>
            </a:pPr>
            <a:r>
              <a:rPr lang="en-GB" b="1" dirty="0"/>
              <a:t>Quaternary</a:t>
            </a:r>
            <a:r>
              <a:rPr lang="en-GB" dirty="0"/>
              <a:t> – businesses that are involved in academic and intellectual activities, such as education and research &amp; development.</a:t>
            </a:r>
          </a:p>
          <a:p>
            <a:pPr>
              <a:lnSpc>
                <a:spcPct val="150000"/>
              </a:lnSpc>
            </a:pPr>
            <a:endParaRPr lang="en-GB" dirty="0"/>
          </a:p>
        </p:txBody>
      </p:sp>
    </p:spTree>
    <p:extLst>
      <p:ext uri="{BB962C8B-B14F-4D97-AF65-F5344CB8AC3E}">
        <p14:creationId xmlns:p14="http://schemas.microsoft.com/office/powerpoint/2010/main" val="20965459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Sectors of the Economy</a:t>
            </a:r>
          </a:p>
        </p:txBody>
      </p:sp>
      <p:pic>
        <p:nvPicPr>
          <p:cNvPr id="8" name="Picture Placeholder 7">
            <a:extLst>
              <a:ext uri="{FF2B5EF4-FFF2-40B4-BE49-F238E27FC236}">
                <a16:creationId xmlns:a16="http://schemas.microsoft.com/office/drawing/2014/main" id="{900A557A-15BD-729A-B8E7-2F229B9D582E}"/>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910286" cy="4395731"/>
          </a:xfrm>
        </p:spPr>
        <p:txBody>
          <a:bodyPr>
            <a:noAutofit/>
          </a:bodyPr>
          <a:lstStyle/>
          <a:p>
            <a:pPr>
              <a:lnSpc>
                <a:spcPct val="150000"/>
              </a:lnSpc>
            </a:pPr>
            <a:r>
              <a:rPr lang="en-GB" dirty="0"/>
              <a:t>An SME will often operate in a single sector, such as education.</a:t>
            </a:r>
          </a:p>
          <a:p>
            <a:pPr>
              <a:lnSpc>
                <a:spcPct val="150000"/>
              </a:lnSpc>
            </a:pPr>
            <a:r>
              <a:rPr lang="en-GB" dirty="0"/>
              <a:t>Due to the size of the business, it can be difficult to access the variety of skills required to operate in multiple sectors.</a:t>
            </a:r>
          </a:p>
          <a:p>
            <a:pPr>
              <a:lnSpc>
                <a:spcPct val="150000"/>
              </a:lnSpc>
            </a:pPr>
            <a:r>
              <a:rPr lang="en-GB" dirty="0"/>
              <a:t>Even internal departments, such as finance, may be outsourced to external businesses rather than being handled by the business itself.</a:t>
            </a:r>
          </a:p>
        </p:txBody>
      </p:sp>
    </p:spTree>
    <p:extLst>
      <p:ext uri="{BB962C8B-B14F-4D97-AF65-F5344CB8AC3E}">
        <p14:creationId xmlns:p14="http://schemas.microsoft.com/office/powerpoint/2010/main" val="3756440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Lesson Summary</a:t>
            </a:r>
          </a:p>
        </p:txBody>
      </p:sp>
      <p:pic>
        <p:nvPicPr>
          <p:cNvPr id="7" name="Picture Placeholder 6">
            <a:extLst>
              <a:ext uri="{FF2B5EF4-FFF2-40B4-BE49-F238E27FC236}">
                <a16:creationId xmlns:a16="http://schemas.microsoft.com/office/drawing/2014/main" id="{F63AAD7F-493F-FF5B-9B2A-20CC354E66B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Small and medium-sized enterprises are often operated as sole traders or as partnerships.</a:t>
            </a:r>
          </a:p>
          <a:p>
            <a:pPr>
              <a:lnSpc>
                <a:spcPct val="150000"/>
              </a:lnSpc>
            </a:pPr>
            <a:r>
              <a:rPr lang="en-GB" dirty="0"/>
              <a:t>Typically they’re run by a single individual or small team of people (usually the owners).</a:t>
            </a:r>
          </a:p>
          <a:p>
            <a:pPr>
              <a:lnSpc>
                <a:spcPct val="150000"/>
              </a:lnSpc>
            </a:pPr>
            <a:r>
              <a:rPr lang="en-GB" dirty="0"/>
              <a:t>This allows them to retain control over all business decision making.</a:t>
            </a:r>
          </a:p>
          <a:p>
            <a:pPr>
              <a:lnSpc>
                <a:spcPct val="150000"/>
              </a:lnSpc>
            </a:pPr>
            <a:r>
              <a:rPr lang="en-GB" dirty="0"/>
              <a:t>An SME can often start out running from the home of the business owner.</a:t>
            </a:r>
          </a:p>
          <a:p>
            <a:pPr>
              <a:lnSpc>
                <a:spcPct val="150000"/>
              </a:lnSpc>
            </a:pPr>
            <a:r>
              <a:rPr lang="en-GB" dirty="0"/>
              <a:t>Virtual offices are sometimes used by those running a business from home.</a:t>
            </a:r>
          </a:p>
          <a:p>
            <a:pPr>
              <a:lnSpc>
                <a:spcPct val="150000"/>
              </a:lnSpc>
            </a:pPr>
            <a:r>
              <a:rPr lang="en-GB" dirty="0"/>
              <a:t>Operating online can be done through business </a:t>
            </a:r>
            <a:r>
              <a:rPr lang="en-GB"/>
              <a:t>websites and </a:t>
            </a:r>
            <a:r>
              <a:rPr lang="en-GB" dirty="0"/>
              <a:t>video conferencing.</a:t>
            </a:r>
          </a:p>
          <a:p>
            <a:pPr>
              <a:lnSpc>
                <a:spcPct val="150000"/>
              </a:lnSpc>
            </a:pPr>
            <a:r>
              <a:rPr lang="en-GB" dirty="0"/>
              <a:t>SME owners often run the business as a hobby or “side hustle” alongside a regular job.</a:t>
            </a:r>
          </a:p>
          <a:p>
            <a:pPr>
              <a:lnSpc>
                <a:spcPct val="150000"/>
              </a:lnSpc>
            </a:pPr>
            <a:endParaRPr lang="en-GB" dirty="0"/>
          </a:p>
        </p:txBody>
      </p:sp>
    </p:spTree>
    <p:extLst>
      <p:ext uri="{BB962C8B-B14F-4D97-AF65-F5344CB8AC3E}">
        <p14:creationId xmlns:p14="http://schemas.microsoft.com/office/powerpoint/2010/main" val="1501808141"/>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2EF8FFAA-F78A-42A0-8337-707BD6C38A7D}" vid="{6DFF4F0A-8ABD-4E91-936C-8DD5BCF568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NewNinjaTheme</Template>
  <TotalTime>720</TotalTime>
  <Words>1046</Words>
  <Application>Microsoft Office PowerPoint</Application>
  <PresentationFormat>Widescreen</PresentationFormat>
  <Paragraphs>55</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Manrope</vt:lpstr>
      <vt:lpstr>Aptos Display</vt:lpstr>
      <vt:lpstr>Arial</vt:lpstr>
      <vt:lpstr>Aptos</vt:lpstr>
      <vt:lpstr>NewNinjaTheme</vt:lpstr>
      <vt:lpstr>Features of SMEs</vt:lpstr>
      <vt:lpstr>Introduction</vt:lpstr>
      <vt:lpstr>Running an SME</vt:lpstr>
      <vt:lpstr>Location of the SME</vt:lpstr>
      <vt:lpstr>Location of the SME</vt:lpstr>
      <vt:lpstr>Employment Status</vt:lpstr>
      <vt:lpstr>Sectors of the Economy</vt:lpstr>
      <vt:lpstr>Sectors of the Economy</vt:lpstr>
      <vt:lpstr>Lesson Summary</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subject/>
  <dc:creator>Daniel Richardson</dc:creator>
  <cp:keywords/>
  <dc:description/>
  <cp:lastModifiedBy>Daniel Richardson</cp:lastModifiedBy>
  <cp:revision>22</cp:revision>
  <dcterms:created xsi:type="dcterms:W3CDTF">2024-03-21T12:39:40Z</dcterms:created>
  <dcterms:modified xsi:type="dcterms:W3CDTF">2024-08-01T17:57:03Z</dcterms:modified>
  <cp:category/>
</cp:coreProperties>
</file>