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5"/>
  </p:notesMasterIdLst>
  <p:sldIdLst>
    <p:sldId id="810" r:id="rId2"/>
    <p:sldId id="277" r:id="rId3"/>
    <p:sldId id="798" r:id="rId4"/>
    <p:sldId id="807" r:id="rId5"/>
    <p:sldId id="799" r:id="rId6"/>
    <p:sldId id="808" r:id="rId7"/>
    <p:sldId id="800" r:id="rId8"/>
    <p:sldId id="802" r:id="rId9"/>
    <p:sldId id="792" r:id="rId10"/>
    <p:sldId id="793" r:id="rId11"/>
    <p:sldId id="809" r:id="rId12"/>
    <p:sldId id="763" r:id="rId13"/>
    <p:sldId id="811" r:id="rId14"/>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AB5351-C8B0-41B8-B361-0561F000D076}" v="3" dt="2024-08-02T15:13:18.752"/>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7" autoAdjust="0"/>
    <p:restoredTop sz="92947" autoAdjust="0"/>
  </p:normalViewPr>
  <p:slideViewPr>
    <p:cSldViewPr snapToGrid="0">
      <p:cViewPr varScale="1">
        <p:scale>
          <a:sx n="144" d="100"/>
          <a:sy n="144" d="100"/>
        </p:scale>
        <p:origin x="900"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3990A278-B9E8-4C21-B49B-7F09993DBFFF}"/>
    <pc:docChg chg="undo custSel addSld delSld modSld">
      <pc:chgData name="Daniel Richardson" userId="b12f1a219faba2ab" providerId="LiveId" clId="{3990A278-B9E8-4C21-B49B-7F09993DBFFF}" dt="2024-05-02T12:14:56.524" v="197" actId="27614"/>
      <pc:docMkLst>
        <pc:docMk/>
      </pc:docMkLst>
      <pc:sldChg chg="addSp delSp modSp mod">
        <pc:chgData name="Daniel Richardson" userId="b12f1a219faba2ab" providerId="LiveId" clId="{3990A278-B9E8-4C21-B49B-7F09993DBFFF}" dt="2024-05-02T12:05:57.657" v="2" actId="962"/>
        <pc:sldMkLst>
          <pc:docMk/>
          <pc:sldMk cId="2320480702" sldId="277"/>
        </pc:sldMkLst>
        <pc:spChg chg="del">
          <ac:chgData name="Daniel Richardson" userId="b12f1a219faba2ab" providerId="LiveId" clId="{3990A278-B9E8-4C21-B49B-7F09993DBFFF}" dt="2024-05-02T12:05:56.970" v="0" actId="931"/>
          <ac:spMkLst>
            <pc:docMk/>
            <pc:sldMk cId="2320480702" sldId="277"/>
            <ac:spMk id="3" creationId="{C3762070-24E0-DD51-69ED-C635DD28748B}"/>
          </ac:spMkLst>
        </pc:spChg>
        <pc:picChg chg="add mod">
          <ac:chgData name="Daniel Richardson" userId="b12f1a219faba2ab" providerId="LiveId" clId="{3990A278-B9E8-4C21-B49B-7F09993DBFFF}" dt="2024-05-02T12:05:57.657" v="2" actId="962"/>
          <ac:picMkLst>
            <pc:docMk/>
            <pc:sldMk cId="2320480702" sldId="277"/>
            <ac:picMk id="6" creationId="{482C7F3E-955E-A04C-6990-C0DE24909E7B}"/>
          </ac:picMkLst>
        </pc:picChg>
      </pc:sldChg>
      <pc:sldChg chg="del">
        <pc:chgData name="Daniel Richardson" userId="b12f1a219faba2ab" providerId="LiveId" clId="{3990A278-B9E8-4C21-B49B-7F09993DBFFF}" dt="2024-05-02T12:06:29.618" v="3" actId="47"/>
        <pc:sldMkLst>
          <pc:docMk/>
          <pc:sldMk cId="481528629" sldId="496"/>
        </pc:sldMkLst>
      </pc:sldChg>
      <pc:sldChg chg="addSp delSp modSp mod">
        <pc:chgData name="Daniel Richardson" userId="b12f1a219faba2ab" providerId="LiveId" clId="{3990A278-B9E8-4C21-B49B-7F09993DBFFF}" dt="2024-05-02T12:14:56.524" v="197" actId="27614"/>
        <pc:sldMkLst>
          <pc:docMk/>
          <pc:sldMk cId="2093441710" sldId="763"/>
        </pc:sldMkLst>
        <pc:spChg chg="del">
          <ac:chgData name="Daniel Richardson" userId="b12f1a219faba2ab" providerId="LiveId" clId="{3990A278-B9E8-4C21-B49B-7F09993DBFFF}" dt="2024-05-02T12:14:54.529" v="196" actId="931"/>
          <ac:spMkLst>
            <pc:docMk/>
            <pc:sldMk cId="2093441710" sldId="763"/>
            <ac:spMk id="3" creationId="{C3762070-24E0-DD51-69ED-C635DD28748B}"/>
          </ac:spMkLst>
        </pc:spChg>
        <pc:spChg chg="mod">
          <ac:chgData name="Daniel Richardson" userId="b12f1a219faba2ab" providerId="LiveId" clId="{3990A278-B9E8-4C21-B49B-7F09993DBFFF}" dt="2024-05-02T12:14:46.970" v="195" actId="20577"/>
          <ac:spMkLst>
            <pc:docMk/>
            <pc:sldMk cId="2093441710" sldId="763"/>
            <ac:spMk id="4" creationId="{027502F6-C1CD-5535-4947-5A3751C8B927}"/>
          </ac:spMkLst>
        </pc:spChg>
        <pc:picChg chg="add mod">
          <ac:chgData name="Daniel Richardson" userId="b12f1a219faba2ab" providerId="LiveId" clId="{3990A278-B9E8-4C21-B49B-7F09993DBFFF}" dt="2024-05-02T12:14:56.524" v="197" actId="27614"/>
          <ac:picMkLst>
            <pc:docMk/>
            <pc:sldMk cId="2093441710" sldId="763"/>
            <ac:picMk id="6" creationId="{3E8EF506-65BE-3FF3-89F3-64885703965F}"/>
          </ac:picMkLst>
        </pc:picChg>
      </pc:sldChg>
      <pc:sldChg chg="modSp mod">
        <pc:chgData name="Daniel Richardson" userId="b12f1a219faba2ab" providerId="LiveId" clId="{3990A278-B9E8-4C21-B49B-7F09993DBFFF}" dt="2024-05-02T12:12:01.744" v="105" actId="6549"/>
        <pc:sldMkLst>
          <pc:docMk/>
          <pc:sldMk cId="3398425151" sldId="793"/>
        </pc:sldMkLst>
        <pc:spChg chg="mod">
          <ac:chgData name="Daniel Richardson" userId="b12f1a219faba2ab" providerId="LiveId" clId="{3990A278-B9E8-4C21-B49B-7F09993DBFFF}" dt="2024-05-02T12:12:01.744" v="105" actId="6549"/>
          <ac:spMkLst>
            <pc:docMk/>
            <pc:sldMk cId="3398425151" sldId="793"/>
            <ac:spMk id="4" creationId="{027502F6-C1CD-5535-4947-5A3751C8B927}"/>
          </ac:spMkLst>
        </pc:spChg>
      </pc:sldChg>
      <pc:sldChg chg="modSp mod">
        <pc:chgData name="Daniel Richardson" userId="b12f1a219faba2ab" providerId="LiveId" clId="{3990A278-B9E8-4C21-B49B-7F09993DBFFF}" dt="2024-05-02T12:09:29.999" v="86" actId="20577"/>
        <pc:sldMkLst>
          <pc:docMk/>
          <pc:sldMk cId="1493966281" sldId="799"/>
        </pc:sldMkLst>
        <pc:spChg chg="mod">
          <ac:chgData name="Daniel Richardson" userId="b12f1a219faba2ab" providerId="LiveId" clId="{3990A278-B9E8-4C21-B49B-7F09993DBFFF}" dt="2024-05-02T12:09:29.999" v="86" actId="20577"/>
          <ac:spMkLst>
            <pc:docMk/>
            <pc:sldMk cId="1493966281" sldId="799"/>
            <ac:spMk id="4" creationId="{027502F6-C1CD-5535-4947-5A3751C8B927}"/>
          </ac:spMkLst>
        </pc:spChg>
      </pc:sldChg>
      <pc:sldChg chg="del">
        <pc:chgData name="Daniel Richardson" userId="b12f1a219faba2ab" providerId="LiveId" clId="{3990A278-B9E8-4C21-B49B-7F09993DBFFF}" dt="2024-05-02T12:10:25.012" v="90" actId="47"/>
        <pc:sldMkLst>
          <pc:docMk/>
          <pc:sldMk cId="4227932361" sldId="801"/>
        </pc:sldMkLst>
      </pc:sldChg>
      <pc:sldChg chg="modSp mod">
        <pc:chgData name="Daniel Richardson" userId="b12f1a219faba2ab" providerId="LiveId" clId="{3990A278-B9E8-4C21-B49B-7F09993DBFFF}" dt="2024-05-02T12:11:11.148" v="103" actId="20577"/>
        <pc:sldMkLst>
          <pc:docMk/>
          <pc:sldMk cId="434014443" sldId="802"/>
        </pc:sldMkLst>
        <pc:spChg chg="mod">
          <ac:chgData name="Daniel Richardson" userId="b12f1a219faba2ab" providerId="LiveId" clId="{3990A278-B9E8-4C21-B49B-7F09993DBFFF}" dt="2024-05-02T12:11:11.148" v="103" actId="20577"/>
          <ac:spMkLst>
            <pc:docMk/>
            <pc:sldMk cId="434014443" sldId="802"/>
            <ac:spMk id="4" creationId="{027502F6-C1CD-5535-4947-5A3751C8B927}"/>
          </ac:spMkLst>
        </pc:spChg>
      </pc:sldChg>
      <pc:sldChg chg="modSp add del mod">
        <pc:chgData name="Daniel Richardson" userId="b12f1a219faba2ab" providerId="LiveId" clId="{3990A278-B9E8-4C21-B49B-7F09993DBFFF}" dt="2024-05-02T12:09:43.243" v="89" actId="6549"/>
        <pc:sldMkLst>
          <pc:docMk/>
          <pc:sldMk cId="3966149940" sldId="808"/>
        </pc:sldMkLst>
        <pc:spChg chg="mod">
          <ac:chgData name="Daniel Richardson" userId="b12f1a219faba2ab" providerId="LiveId" clId="{3990A278-B9E8-4C21-B49B-7F09993DBFFF}" dt="2024-05-02T12:09:43.243" v="89" actId="6549"/>
          <ac:spMkLst>
            <pc:docMk/>
            <pc:sldMk cId="3966149940" sldId="808"/>
            <ac:spMk id="4" creationId="{027502F6-C1CD-5535-4947-5A3751C8B927}"/>
          </ac:spMkLst>
        </pc:spChg>
      </pc:sldChg>
    </pc:docChg>
  </pc:docChgLst>
  <pc:docChgLst>
    <pc:chgData name="Daniel Richardson" userId="b12f1a219faba2ab" providerId="LiveId" clId="{9EAB5351-C8B0-41B8-B361-0561F000D076}"/>
    <pc:docChg chg="addSld modSld">
      <pc:chgData name="Daniel Richardson" userId="b12f1a219faba2ab" providerId="LiveId" clId="{9EAB5351-C8B0-41B8-B361-0561F000D076}" dt="2024-08-02T15:13:18.746" v="27"/>
      <pc:docMkLst>
        <pc:docMk/>
      </pc:docMkLst>
      <pc:sldChg chg="modSp">
        <pc:chgData name="Daniel Richardson" userId="b12f1a219faba2ab" providerId="LiveId" clId="{9EAB5351-C8B0-41B8-B361-0561F000D076}" dt="2024-08-02T15:09:16.948" v="0"/>
        <pc:sldMkLst>
          <pc:docMk/>
          <pc:sldMk cId="2320480702" sldId="277"/>
        </pc:sldMkLst>
        <pc:spChg chg="mod">
          <ac:chgData name="Daniel Richardson" userId="b12f1a219faba2ab" providerId="LiveId" clId="{9EAB5351-C8B0-41B8-B361-0561F000D076}" dt="2024-08-02T15:09:16.948" v="0"/>
          <ac:spMkLst>
            <pc:docMk/>
            <pc:sldMk cId="2320480702" sldId="277"/>
            <ac:spMk id="2" creationId="{3ED26E23-89F1-AD50-BA39-B57FE0701A56}"/>
          </ac:spMkLst>
        </pc:spChg>
        <pc:spChg chg="mod">
          <ac:chgData name="Daniel Richardson" userId="b12f1a219faba2ab" providerId="LiveId" clId="{9EAB5351-C8B0-41B8-B361-0561F000D076}" dt="2024-08-02T15:09:16.948" v="0"/>
          <ac:spMkLst>
            <pc:docMk/>
            <pc:sldMk cId="2320480702" sldId="277"/>
            <ac:spMk id="4" creationId="{027502F6-C1CD-5535-4947-5A3751C8B927}"/>
          </ac:spMkLst>
        </pc:spChg>
        <pc:picChg chg="mod">
          <ac:chgData name="Daniel Richardson" userId="b12f1a219faba2ab" providerId="LiveId" clId="{9EAB5351-C8B0-41B8-B361-0561F000D076}" dt="2024-08-02T15:09:16.948" v="0"/>
          <ac:picMkLst>
            <pc:docMk/>
            <pc:sldMk cId="2320480702" sldId="277"/>
            <ac:picMk id="6" creationId="{482C7F3E-955E-A04C-6990-C0DE24909E7B}"/>
          </ac:picMkLst>
        </pc:picChg>
      </pc:sldChg>
      <pc:sldChg chg="modSp">
        <pc:chgData name="Daniel Richardson" userId="b12f1a219faba2ab" providerId="LiveId" clId="{9EAB5351-C8B0-41B8-B361-0561F000D076}" dt="2024-08-02T15:09:16.948" v="0"/>
        <pc:sldMkLst>
          <pc:docMk/>
          <pc:sldMk cId="2093441710" sldId="763"/>
        </pc:sldMkLst>
        <pc:spChg chg="mod">
          <ac:chgData name="Daniel Richardson" userId="b12f1a219faba2ab" providerId="LiveId" clId="{9EAB5351-C8B0-41B8-B361-0561F000D076}" dt="2024-08-02T15:09:16.948" v="0"/>
          <ac:spMkLst>
            <pc:docMk/>
            <pc:sldMk cId="2093441710" sldId="763"/>
            <ac:spMk id="2" creationId="{3ED26E23-89F1-AD50-BA39-B57FE0701A56}"/>
          </ac:spMkLst>
        </pc:spChg>
        <pc:spChg chg="mod">
          <ac:chgData name="Daniel Richardson" userId="b12f1a219faba2ab" providerId="LiveId" clId="{9EAB5351-C8B0-41B8-B361-0561F000D076}" dt="2024-08-02T15:09:16.948" v="0"/>
          <ac:spMkLst>
            <pc:docMk/>
            <pc:sldMk cId="2093441710" sldId="763"/>
            <ac:spMk id="4" creationId="{027502F6-C1CD-5535-4947-5A3751C8B927}"/>
          </ac:spMkLst>
        </pc:spChg>
        <pc:picChg chg="mod">
          <ac:chgData name="Daniel Richardson" userId="b12f1a219faba2ab" providerId="LiveId" clId="{9EAB5351-C8B0-41B8-B361-0561F000D076}" dt="2024-08-02T15:09:16.948" v="0"/>
          <ac:picMkLst>
            <pc:docMk/>
            <pc:sldMk cId="2093441710" sldId="763"/>
            <ac:picMk id="6" creationId="{3E8EF506-65BE-3FF3-89F3-64885703965F}"/>
          </ac:picMkLst>
        </pc:picChg>
      </pc:sldChg>
      <pc:sldChg chg="modSp">
        <pc:chgData name="Daniel Richardson" userId="b12f1a219faba2ab" providerId="LiveId" clId="{9EAB5351-C8B0-41B8-B361-0561F000D076}" dt="2024-08-02T15:09:16.948" v="0"/>
        <pc:sldMkLst>
          <pc:docMk/>
          <pc:sldMk cId="2658421261" sldId="792"/>
        </pc:sldMkLst>
        <pc:spChg chg="mod">
          <ac:chgData name="Daniel Richardson" userId="b12f1a219faba2ab" providerId="LiveId" clId="{9EAB5351-C8B0-41B8-B361-0561F000D076}" dt="2024-08-02T15:09:16.948" v="0"/>
          <ac:spMkLst>
            <pc:docMk/>
            <pc:sldMk cId="2658421261" sldId="792"/>
            <ac:spMk id="2" creationId="{3ED26E23-89F1-AD50-BA39-B57FE0701A56}"/>
          </ac:spMkLst>
        </pc:spChg>
        <pc:spChg chg="mod">
          <ac:chgData name="Daniel Richardson" userId="b12f1a219faba2ab" providerId="LiveId" clId="{9EAB5351-C8B0-41B8-B361-0561F000D076}" dt="2024-08-02T15:09:16.948" v="0"/>
          <ac:spMkLst>
            <pc:docMk/>
            <pc:sldMk cId="2658421261" sldId="792"/>
            <ac:spMk id="4" creationId="{027502F6-C1CD-5535-4947-5A3751C8B927}"/>
          </ac:spMkLst>
        </pc:spChg>
        <pc:picChg chg="mod">
          <ac:chgData name="Daniel Richardson" userId="b12f1a219faba2ab" providerId="LiveId" clId="{9EAB5351-C8B0-41B8-B361-0561F000D076}" dt="2024-08-02T15:09:16.948" v="0"/>
          <ac:picMkLst>
            <pc:docMk/>
            <pc:sldMk cId="2658421261" sldId="792"/>
            <ac:picMk id="8" creationId="{9D780A70-9B54-3353-0C8F-3E479C921FEC}"/>
          </ac:picMkLst>
        </pc:picChg>
      </pc:sldChg>
      <pc:sldChg chg="modSp">
        <pc:chgData name="Daniel Richardson" userId="b12f1a219faba2ab" providerId="LiveId" clId="{9EAB5351-C8B0-41B8-B361-0561F000D076}" dt="2024-08-02T15:09:16.948" v="0"/>
        <pc:sldMkLst>
          <pc:docMk/>
          <pc:sldMk cId="3398425151" sldId="793"/>
        </pc:sldMkLst>
        <pc:spChg chg="mod">
          <ac:chgData name="Daniel Richardson" userId="b12f1a219faba2ab" providerId="LiveId" clId="{9EAB5351-C8B0-41B8-B361-0561F000D076}" dt="2024-08-02T15:09:16.948" v="0"/>
          <ac:spMkLst>
            <pc:docMk/>
            <pc:sldMk cId="3398425151" sldId="793"/>
            <ac:spMk id="2" creationId="{3ED26E23-89F1-AD50-BA39-B57FE0701A56}"/>
          </ac:spMkLst>
        </pc:spChg>
        <pc:spChg chg="mod">
          <ac:chgData name="Daniel Richardson" userId="b12f1a219faba2ab" providerId="LiveId" clId="{9EAB5351-C8B0-41B8-B361-0561F000D076}" dt="2024-08-02T15:09:16.948" v="0"/>
          <ac:spMkLst>
            <pc:docMk/>
            <pc:sldMk cId="3398425151" sldId="793"/>
            <ac:spMk id="4" creationId="{027502F6-C1CD-5535-4947-5A3751C8B927}"/>
          </ac:spMkLst>
        </pc:spChg>
        <pc:picChg chg="mod">
          <ac:chgData name="Daniel Richardson" userId="b12f1a219faba2ab" providerId="LiveId" clId="{9EAB5351-C8B0-41B8-B361-0561F000D076}" dt="2024-08-02T15:09:16.948" v="0"/>
          <ac:picMkLst>
            <pc:docMk/>
            <pc:sldMk cId="3398425151" sldId="793"/>
            <ac:picMk id="8" creationId="{B7014133-2C0B-0DA0-DCAD-949336AC09FA}"/>
          </ac:picMkLst>
        </pc:picChg>
      </pc:sldChg>
      <pc:sldChg chg="modSp">
        <pc:chgData name="Daniel Richardson" userId="b12f1a219faba2ab" providerId="LiveId" clId="{9EAB5351-C8B0-41B8-B361-0561F000D076}" dt="2024-08-02T15:09:16.948" v="0"/>
        <pc:sldMkLst>
          <pc:docMk/>
          <pc:sldMk cId="1960486938" sldId="798"/>
        </pc:sldMkLst>
        <pc:spChg chg="mod">
          <ac:chgData name="Daniel Richardson" userId="b12f1a219faba2ab" providerId="LiveId" clId="{9EAB5351-C8B0-41B8-B361-0561F000D076}" dt="2024-08-02T15:09:16.948" v="0"/>
          <ac:spMkLst>
            <pc:docMk/>
            <pc:sldMk cId="1960486938" sldId="798"/>
            <ac:spMk id="2" creationId="{3ED26E23-89F1-AD50-BA39-B57FE0701A56}"/>
          </ac:spMkLst>
        </pc:spChg>
        <pc:spChg chg="mod">
          <ac:chgData name="Daniel Richardson" userId="b12f1a219faba2ab" providerId="LiveId" clId="{9EAB5351-C8B0-41B8-B361-0561F000D076}" dt="2024-08-02T15:09:16.948" v="0"/>
          <ac:spMkLst>
            <pc:docMk/>
            <pc:sldMk cId="1960486938" sldId="798"/>
            <ac:spMk id="4" creationId="{027502F6-C1CD-5535-4947-5A3751C8B927}"/>
          </ac:spMkLst>
        </pc:spChg>
        <pc:picChg chg="mod">
          <ac:chgData name="Daniel Richardson" userId="b12f1a219faba2ab" providerId="LiveId" clId="{9EAB5351-C8B0-41B8-B361-0561F000D076}" dt="2024-08-02T15:09:16.948" v="0"/>
          <ac:picMkLst>
            <pc:docMk/>
            <pc:sldMk cId="1960486938" sldId="798"/>
            <ac:picMk id="8" creationId="{5D3FD1AD-B073-B661-DCAE-3963FF4E46D1}"/>
          </ac:picMkLst>
        </pc:picChg>
      </pc:sldChg>
      <pc:sldChg chg="modSp">
        <pc:chgData name="Daniel Richardson" userId="b12f1a219faba2ab" providerId="LiveId" clId="{9EAB5351-C8B0-41B8-B361-0561F000D076}" dt="2024-08-02T15:09:16.948" v="0"/>
        <pc:sldMkLst>
          <pc:docMk/>
          <pc:sldMk cId="1493966281" sldId="799"/>
        </pc:sldMkLst>
        <pc:spChg chg="mod">
          <ac:chgData name="Daniel Richardson" userId="b12f1a219faba2ab" providerId="LiveId" clId="{9EAB5351-C8B0-41B8-B361-0561F000D076}" dt="2024-08-02T15:09:16.948" v="0"/>
          <ac:spMkLst>
            <pc:docMk/>
            <pc:sldMk cId="1493966281" sldId="799"/>
            <ac:spMk id="2" creationId="{3ED26E23-89F1-AD50-BA39-B57FE0701A56}"/>
          </ac:spMkLst>
        </pc:spChg>
        <pc:spChg chg="mod">
          <ac:chgData name="Daniel Richardson" userId="b12f1a219faba2ab" providerId="LiveId" clId="{9EAB5351-C8B0-41B8-B361-0561F000D076}" dt="2024-08-02T15:09:16.948" v="0"/>
          <ac:spMkLst>
            <pc:docMk/>
            <pc:sldMk cId="1493966281" sldId="799"/>
            <ac:spMk id="4" creationId="{027502F6-C1CD-5535-4947-5A3751C8B927}"/>
          </ac:spMkLst>
        </pc:spChg>
        <pc:picChg chg="mod">
          <ac:chgData name="Daniel Richardson" userId="b12f1a219faba2ab" providerId="LiveId" clId="{9EAB5351-C8B0-41B8-B361-0561F000D076}" dt="2024-08-02T15:09:16.948" v="0"/>
          <ac:picMkLst>
            <pc:docMk/>
            <pc:sldMk cId="1493966281" sldId="799"/>
            <ac:picMk id="8" creationId="{E7C17800-8BB5-ED9C-0647-49F88540EF2D}"/>
          </ac:picMkLst>
        </pc:picChg>
      </pc:sldChg>
      <pc:sldChg chg="modSp">
        <pc:chgData name="Daniel Richardson" userId="b12f1a219faba2ab" providerId="LiveId" clId="{9EAB5351-C8B0-41B8-B361-0561F000D076}" dt="2024-08-02T15:09:16.948" v="0"/>
        <pc:sldMkLst>
          <pc:docMk/>
          <pc:sldMk cId="1374805085" sldId="800"/>
        </pc:sldMkLst>
        <pc:spChg chg="mod">
          <ac:chgData name="Daniel Richardson" userId="b12f1a219faba2ab" providerId="LiveId" clId="{9EAB5351-C8B0-41B8-B361-0561F000D076}" dt="2024-08-02T15:09:16.948" v="0"/>
          <ac:spMkLst>
            <pc:docMk/>
            <pc:sldMk cId="1374805085" sldId="800"/>
            <ac:spMk id="2" creationId="{3ED26E23-89F1-AD50-BA39-B57FE0701A56}"/>
          </ac:spMkLst>
        </pc:spChg>
        <pc:spChg chg="mod">
          <ac:chgData name="Daniel Richardson" userId="b12f1a219faba2ab" providerId="LiveId" clId="{9EAB5351-C8B0-41B8-B361-0561F000D076}" dt="2024-08-02T15:09:16.948" v="0"/>
          <ac:spMkLst>
            <pc:docMk/>
            <pc:sldMk cId="1374805085" sldId="800"/>
            <ac:spMk id="4" creationId="{027502F6-C1CD-5535-4947-5A3751C8B927}"/>
          </ac:spMkLst>
        </pc:spChg>
        <pc:picChg chg="mod">
          <ac:chgData name="Daniel Richardson" userId="b12f1a219faba2ab" providerId="LiveId" clId="{9EAB5351-C8B0-41B8-B361-0561F000D076}" dt="2024-08-02T15:09:16.948" v="0"/>
          <ac:picMkLst>
            <pc:docMk/>
            <pc:sldMk cId="1374805085" sldId="800"/>
            <ac:picMk id="8" creationId="{EB7A8482-372D-906D-9E9A-85059E556689}"/>
          </ac:picMkLst>
        </pc:picChg>
      </pc:sldChg>
      <pc:sldChg chg="modSp">
        <pc:chgData name="Daniel Richardson" userId="b12f1a219faba2ab" providerId="LiveId" clId="{9EAB5351-C8B0-41B8-B361-0561F000D076}" dt="2024-08-02T15:09:16.948" v="0"/>
        <pc:sldMkLst>
          <pc:docMk/>
          <pc:sldMk cId="434014443" sldId="802"/>
        </pc:sldMkLst>
        <pc:spChg chg="mod">
          <ac:chgData name="Daniel Richardson" userId="b12f1a219faba2ab" providerId="LiveId" clId="{9EAB5351-C8B0-41B8-B361-0561F000D076}" dt="2024-08-02T15:09:16.948" v="0"/>
          <ac:spMkLst>
            <pc:docMk/>
            <pc:sldMk cId="434014443" sldId="802"/>
            <ac:spMk id="2" creationId="{3ED26E23-89F1-AD50-BA39-B57FE0701A56}"/>
          </ac:spMkLst>
        </pc:spChg>
        <pc:spChg chg="mod">
          <ac:chgData name="Daniel Richardson" userId="b12f1a219faba2ab" providerId="LiveId" clId="{9EAB5351-C8B0-41B8-B361-0561F000D076}" dt="2024-08-02T15:09:16.948" v="0"/>
          <ac:spMkLst>
            <pc:docMk/>
            <pc:sldMk cId="434014443" sldId="802"/>
            <ac:spMk id="4" creationId="{027502F6-C1CD-5535-4947-5A3751C8B927}"/>
          </ac:spMkLst>
        </pc:spChg>
        <pc:picChg chg="mod">
          <ac:chgData name="Daniel Richardson" userId="b12f1a219faba2ab" providerId="LiveId" clId="{9EAB5351-C8B0-41B8-B361-0561F000D076}" dt="2024-08-02T15:09:16.948" v="0"/>
          <ac:picMkLst>
            <pc:docMk/>
            <pc:sldMk cId="434014443" sldId="802"/>
            <ac:picMk id="8" creationId="{EDB0689D-0B62-0CD7-FB40-35D11B8EE146}"/>
          </ac:picMkLst>
        </pc:picChg>
      </pc:sldChg>
      <pc:sldChg chg="modSp">
        <pc:chgData name="Daniel Richardson" userId="b12f1a219faba2ab" providerId="LiveId" clId="{9EAB5351-C8B0-41B8-B361-0561F000D076}" dt="2024-08-02T15:09:16.948" v="0"/>
        <pc:sldMkLst>
          <pc:docMk/>
          <pc:sldMk cId="3042919422" sldId="807"/>
        </pc:sldMkLst>
        <pc:spChg chg="mod">
          <ac:chgData name="Daniel Richardson" userId="b12f1a219faba2ab" providerId="LiveId" clId="{9EAB5351-C8B0-41B8-B361-0561F000D076}" dt="2024-08-02T15:09:16.948" v="0"/>
          <ac:spMkLst>
            <pc:docMk/>
            <pc:sldMk cId="3042919422" sldId="807"/>
            <ac:spMk id="2" creationId="{3ED26E23-89F1-AD50-BA39-B57FE0701A56}"/>
          </ac:spMkLst>
        </pc:spChg>
        <pc:spChg chg="mod">
          <ac:chgData name="Daniel Richardson" userId="b12f1a219faba2ab" providerId="LiveId" clId="{9EAB5351-C8B0-41B8-B361-0561F000D076}" dt="2024-08-02T15:09:16.948" v="0"/>
          <ac:spMkLst>
            <pc:docMk/>
            <pc:sldMk cId="3042919422" sldId="807"/>
            <ac:spMk id="4" creationId="{027502F6-C1CD-5535-4947-5A3751C8B927}"/>
          </ac:spMkLst>
        </pc:spChg>
        <pc:picChg chg="mod">
          <ac:chgData name="Daniel Richardson" userId="b12f1a219faba2ab" providerId="LiveId" clId="{9EAB5351-C8B0-41B8-B361-0561F000D076}" dt="2024-08-02T15:09:16.948" v="0"/>
          <ac:picMkLst>
            <pc:docMk/>
            <pc:sldMk cId="3042919422" sldId="807"/>
            <ac:picMk id="6" creationId="{6F628C01-5197-4433-DC56-0D31B3C3D74C}"/>
          </ac:picMkLst>
        </pc:picChg>
      </pc:sldChg>
      <pc:sldChg chg="modSp">
        <pc:chgData name="Daniel Richardson" userId="b12f1a219faba2ab" providerId="LiveId" clId="{9EAB5351-C8B0-41B8-B361-0561F000D076}" dt="2024-08-02T15:09:16.948" v="0"/>
        <pc:sldMkLst>
          <pc:docMk/>
          <pc:sldMk cId="3966149940" sldId="808"/>
        </pc:sldMkLst>
        <pc:spChg chg="mod">
          <ac:chgData name="Daniel Richardson" userId="b12f1a219faba2ab" providerId="LiveId" clId="{9EAB5351-C8B0-41B8-B361-0561F000D076}" dt="2024-08-02T15:09:16.948" v="0"/>
          <ac:spMkLst>
            <pc:docMk/>
            <pc:sldMk cId="3966149940" sldId="808"/>
            <ac:spMk id="2" creationId="{3ED26E23-89F1-AD50-BA39-B57FE0701A56}"/>
          </ac:spMkLst>
        </pc:spChg>
        <pc:spChg chg="mod">
          <ac:chgData name="Daniel Richardson" userId="b12f1a219faba2ab" providerId="LiveId" clId="{9EAB5351-C8B0-41B8-B361-0561F000D076}" dt="2024-08-02T15:09:16.948" v="0"/>
          <ac:spMkLst>
            <pc:docMk/>
            <pc:sldMk cId="3966149940" sldId="808"/>
            <ac:spMk id="4" creationId="{027502F6-C1CD-5535-4947-5A3751C8B927}"/>
          </ac:spMkLst>
        </pc:spChg>
        <pc:picChg chg="mod">
          <ac:chgData name="Daniel Richardson" userId="b12f1a219faba2ab" providerId="LiveId" clId="{9EAB5351-C8B0-41B8-B361-0561F000D076}" dt="2024-08-02T15:09:16.948" v="0"/>
          <ac:picMkLst>
            <pc:docMk/>
            <pc:sldMk cId="3966149940" sldId="808"/>
            <ac:picMk id="6" creationId="{142285C0-D5E1-C79F-E59A-8D96EA8E2F07}"/>
          </ac:picMkLst>
        </pc:picChg>
      </pc:sldChg>
      <pc:sldChg chg="modSp">
        <pc:chgData name="Daniel Richardson" userId="b12f1a219faba2ab" providerId="LiveId" clId="{9EAB5351-C8B0-41B8-B361-0561F000D076}" dt="2024-08-02T15:09:16.948" v="0"/>
        <pc:sldMkLst>
          <pc:docMk/>
          <pc:sldMk cId="1230937138" sldId="809"/>
        </pc:sldMkLst>
        <pc:spChg chg="mod">
          <ac:chgData name="Daniel Richardson" userId="b12f1a219faba2ab" providerId="LiveId" clId="{9EAB5351-C8B0-41B8-B361-0561F000D076}" dt="2024-08-02T15:09:16.948" v="0"/>
          <ac:spMkLst>
            <pc:docMk/>
            <pc:sldMk cId="1230937138" sldId="809"/>
            <ac:spMk id="2" creationId="{3ED26E23-89F1-AD50-BA39-B57FE0701A56}"/>
          </ac:spMkLst>
        </pc:spChg>
        <pc:spChg chg="mod">
          <ac:chgData name="Daniel Richardson" userId="b12f1a219faba2ab" providerId="LiveId" clId="{9EAB5351-C8B0-41B8-B361-0561F000D076}" dt="2024-08-02T15:09:16.948" v="0"/>
          <ac:spMkLst>
            <pc:docMk/>
            <pc:sldMk cId="1230937138" sldId="809"/>
            <ac:spMk id="4" creationId="{027502F6-C1CD-5535-4947-5A3751C8B927}"/>
          </ac:spMkLst>
        </pc:spChg>
        <pc:picChg chg="mod">
          <ac:chgData name="Daniel Richardson" userId="b12f1a219faba2ab" providerId="LiveId" clId="{9EAB5351-C8B0-41B8-B361-0561F000D076}" dt="2024-08-02T15:09:16.948" v="0"/>
          <ac:picMkLst>
            <pc:docMk/>
            <pc:sldMk cId="1230937138" sldId="809"/>
            <ac:picMk id="6" creationId="{D9C9CE4D-BCCA-F1BB-D3B7-1A413184E8D5}"/>
          </ac:picMkLst>
        </pc:picChg>
      </pc:sldChg>
      <pc:sldChg chg="modSp add mod">
        <pc:chgData name="Daniel Richardson" userId="b12f1a219faba2ab" providerId="LiveId" clId="{9EAB5351-C8B0-41B8-B361-0561F000D076}" dt="2024-08-02T15:10:45.187" v="26" actId="20577"/>
        <pc:sldMkLst>
          <pc:docMk/>
          <pc:sldMk cId="2566976014" sldId="810"/>
        </pc:sldMkLst>
        <pc:spChg chg="mod">
          <ac:chgData name="Daniel Richardson" userId="b12f1a219faba2ab" providerId="LiveId" clId="{9EAB5351-C8B0-41B8-B361-0561F000D076}" dt="2024-08-02T15:10:45.187" v="26" actId="20577"/>
          <ac:spMkLst>
            <pc:docMk/>
            <pc:sldMk cId="2566976014" sldId="810"/>
            <ac:spMk id="2" creationId="{35249E53-7385-6316-B8FB-C1A171435A96}"/>
          </ac:spMkLst>
        </pc:spChg>
      </pc:sldChg>
      <pc:sldChg chg="add">
        <pc:chgData name="Daniel Richardson" userId="b12f1a219faba2ab" providerId="LiveId" clId="{9EAB5351-C8B0-41B8-B361-0561F000D076}" dt="2024-08-02T15:13:18.746" v="27"/>
        <pc:sldMkLst>
          <pc:docMk/>
          <pc:sldMk cId="1951492092" sldId="81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714129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9313685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566880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022051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4907772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48649258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49E53-7385-6316-B8FB-C1A171435A96}"/>
              </a:ext>
            </a:extLst>
          </p:cNvPr>
          <p:cNvSpPr>
            <a:spLocks noGrp="1"/>
          </p:cNvSpPr>
          <p:nvPr>
            <p:ph type="ctrTitle"/>
          </p:nvPr>
        </p:nvSpPr>
        <p:spPr/>
        <p:txBody>
          <a:bodyPr/>
          <a:lstStyle/>
          <a:p>
            <a:r>
              <a:rPr lang="en-GB" dirty="0"/>
              <a:t>Range of Uses &amp; Devices</a:t>
            </a:r>
          </a:p>
        </p:txBody>
      </p:sp>
      <p:sp>
        <p:nvSpPr>
          <p:cNvPr id="3" name="Subtitle 2">
            <a:extLst>
              <a:ext uri="{FF2B5EF4-FFF2-40B4-BE49-F238E27FC236}">
                <a16:creationId xmlns:a16="http://schemas.microsoft.com/office/drawing/2014/main" id="{4F213B21-D32E-7710-A924-F9A3147AFEBC}"/>
              </a:ext>
            </a:extLst>
          </p:cNvPr>
          <p:cNvSpPr>
            <a:spLocks noGrp="1"/>
          </p:cNvSpPr>
          <p:nvPr>
            <p:ph type="subTitle" idx="1"/>
          </p:nvPr>
        </p:nvSpPr>
        <p:spPr/>
        <p:txBody>
          <a:bodyPr/>
          <a:lstStyle/>
          <a:p>
            <a:r>
              <a:rPr lang="en-GB" dirty="0"/>
              <a:t>Exploring User Interface Design Principles</a:t>
            </a:r>
          </a:p>
        </p:txBody>
      </p:sp>
    </p:spTree>
    <p:extLst>
      <p:ext uri="{BB962C8B-B14F-4D97-AF65-F5344CB8AC3E}">
        <p14:creationId xmlns:p14="http://schemas.microsoft.com/office/powerpoint/2010/main" val="2566976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Embedded Systems</a:t>
            </a:r>
          </a:p>
        </p:txBody>
      </p:sp>
      <p:pic>
        <p:nvPicPr>
          <p:cNvPr id="8" name="Picture Placeholder 7">
            <a:extLst>
              <a:ext uri="{FF2B5EF4-FFF2-40B4-BE49-F238E27FC236}">
                <a16:creationId xmlns:a16="http://schemas.microsoft.com/office/drawing/2014/main" id="{B7014133-2C0B-0DA0-DCAD-949336AC09F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An embedded system is a computer system that is built into another device, such as electronic parking meters, traffic lights, vending machines, smartwatches, or robotic vacuum cleaners.</a:t>
            </a:r>
          </a:p>
          <a:p>
            <a:pPr>
              <a:lnSpc>
                <a:spcPct val="150000"/>
              </a:lnSpc>
            </a:pPr>
            <a:r>
              <a:rPr lang="en-US" dirty="0"/>
              <a:t>These types of devices are very varied and so use a range of user interfaces, for example:</a:t>
            </a:r>
          </a:p>
          <a:p>
            <a:pPr marL="285750" indent="-285750">
              <a:lnSpc>
                <a:spcPct val="150000"/>
              </a:lnSpc>
              <a:buFont typeface="Arial" panose="020B0604020202020204" pitchFamily="34" charset="0"/>
              <a:buChar char="•"/>
            </a:pPr>
            <a:r>
              <a:rPr lang="en-US" dirty="0"/>
              <a:t>Electronic parking meters might use a sensor interface to read your number plate when you enter and leave for accurate billing.</a:t>
            </a:r>
          </a:p>
          <a:p>
            <a:pPr marL="285750" indent="-285750">
              <a:lnSpc>
                <a:spcPct val="150000"/>
              </a:lnSpc>
              <a:buFont typeface="Arial" panose="020B0604020202020204" pitchFamily="34" charset="0"/>
              <a:buChar char="•"/>
            </a:pPr>
            <a:r>
              <a:rPr lang="en-US" dirty="0"/>
              <a:t>Traffic lights will use pressure sensors to detect how many people have passed through the lights to know when to change </a:t>
            </a:r>
            <a:r>
              <a:rPr lang="en-US" dirty="0" err="1"/>
              <a:t>colour</a:t>
            </a:r>
            <a:r>
              <a:rPr lang="en-US" dirty="0"/>
              <a:t>.</a:t>
            </a:r>
          </a:p>
          <a:p>
            <a:pPr marL="285750" indent="-285750">
              <a:lnSpc>
                <a:spcPct val="150000"/>
              </a:lnSpc>
              <a:buFont typeface="Arial" panose="020B0604020202020204" pitchFamily="34" charset="0"/>
              <a:buChar char="•"/>
            </a:pPr>
            <a:r>
              <a:rPr lang="en-US" dirty="0"/>
              <a:t>Robotic vacuum cleaners use sensors to detect boundaries in a room so they can move around the room independently.</a:t>
            </a:r>
          </a:p>
          <a:p>
            <a:pPr>
              <a:lnSpc>
                <a:spcPct val="150000"/>
              </a:lnSpc>
            </a:pPr>
            <a:endParaRPr lang="en-US" dirty="0"/>
          </a:p>
        </p:txBody>
      </p:sp>
    </p:spTree>
    <p:extLst>
      <p:ext uri="{BB962C8B-B14F-4D97-AF65-F5344CB8AC3E}">
        <p14:creationId xmlns:p14="http://schemas.microsoft.com/office/powerpoint/2010/main" val="3398425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Embedded Systems</a:t>
            </a:r>
          </a:p>
        </p:txBody>
      </p:sp>
      <p:pic>
        <p:nvPicPr>
          <p:cNvPr id="6" name="Picture Placeholder 5">
            <a:extLst>
              <a:ext uri="{FF2B5EF4-FFF2-40B4-BE49-F238E27FC236}">
                <a16:creationId xmlns:a16="http://schemas.microsoft.com/office/drawing/2014/main" id="{D9C9CE4D-BCCA-F1BB-D3B7-1A413184E8D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Many embedded systems heavily use menu-based interfaces. </a:t>
            </a:r>
          </a:p>
          <a:p>
            <a:pPr>
              <a:lnSpc>
                <a:spcPct val="150000"/>
              </a:lnSpc>
            </a:pPr>
            <a:r>
              <a:rPr lang="en-US" dirty="0"/>
              <a:t>These types of devices often want to perform a limited number of functions and have simple inputs that wouldn’t allow for text-based interfaces or controlling a mouse on a GUI.</a:t>
            </a:r>
          </a:p>
          <a:p>
            <a:pPr>
              <a:lnSpc>
                <a:spcPct val="150000"/>
              </a:lnSpc>
            </a:pPr>
            <a:r>
              <a:rPr lang="en-US" dirty="0"/>
              <a:t>For example, electronic parking meters and vending machines may use a menu-based interface to allow users to easily select from a number of options, such as choosing how long you want to park for or what drink you want to buy. </a:t>
            </a:r>
          </a:p>
          <a:p>
            <a:pPr>
              <a:lnSpc>
                <a:spcPct val="150000"/>
              </a:lnSpc>
            </a:pPr>
            <a:r>
              <a:rPr lang="en-US" dirty="0"/>
              <a:t>Smartwatches also often use a menu-based interface to control the functions, as the screen size is too limited for a full GUI.</a:t>
            </a:r>
          </a:p>
        </p:txBody>
      </p:sp>
    </p:spTree>
    <p:extLst>
      <p:ext uri="{BB962C8B-B14F-4D97-AF65-F5344CB8AC3E}">
        <p14:creationId xmlns:p14="http://schemas.microsoft.com/office/powerpoint/2010/main" val="1230937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Lesson Summary</a:t>
            </a:r>
          </a:p>
        </p:txBody>
      </p:sp>
      <p:pic>
        <p:nvPicPr>
          <p:cNvPr id="6" name="Picture Placeholder 5" descr="A group of kids standing on boxes&#10;&#10;Description automatically generated">
            <a:extLst>
              <a:ext uri="{FF2B5EF4-FFF2-40B4-BE49-F238E27FC236}">
                <a16:creationId xmlns:a16="http://schemas.microsoft.com/office/drawing/2014/main" id="{3E8EF506-65BE-3FF3-89F3-64885703965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Computers typically use a graphical user interface. Some software uses different interfaces, though, such as a text-based interface.</a:t>
            </a:r>
          </a:p>
          <a:p>
            <a:pPr>
              <a:lnSpc>
                <a:spcPct val="150000"/>
              </a:lnSpc>
            </a:pPr>
            <a:r>
              <a:rPr lang="en-US" dirty="0"/>
              <a:t>Handheld devices also commonly use graphical user interfaces. </a:t>
            </a:r>
            <a:r>
              <a:rPr lang="en-GB" dirty="0"/>
              <a:t>They also use sensor and speech interfaces.</a:t>
            </a:r>
            <a:endParaRPr lang="en-US" dirty="0"/>
          </a:p>
          <a:p>
            <a:pPr>
              <a:lnSpc>
                <a:spcPct val="150000"/>
              </a:lnSpc>
            </a:pPr>
            <a:r>
              <a:rPr lang="en-US" dirty="0"/>
              <a:t>Entertainment systems most commonly use a menu interface. They can also use speech interfaces.</a:t>
            </a:r>
          </a:p>
          <a:p>
            <a:pPr>
              <a:lnSpc>
                <a:spcPct val="150000"/>
              </a:lnSpc>
            </a:pPr>
            <a:r>
              <a:rPr lang="en-US" dirty="0"/>
              <a:t>Domestic appliances will often use sensor interfaces and menu interfaces.</a:t>
            </a:r>
          </a:p>
          <a:p>
            <a:pPr>
              <a:lnSpc>
                <a:spcPct val="150000"/>
              </a:lnSpc>
            </a:pPr>
            <a:r>
              <a:rPr lang="en-US" dirty="0"/>
              <a:t>Controlling devices most commonly use sensor interfaces, so they can control things like lights turning on based on sensor input.</a:t>
            </a:r>
          </a:p>
          <a:p>
            <a:pPr>
              <a:lnSpc>
                <a:spcPct val="150000"/>
              </a:lnSpc>
            </a:pPr>
            <a:r>
              <a:rPr lang="en-US" dirty="0"/>
              <a:t>Embedded systems use sensor interfaces and menu interfaces.</a:t>
            </a:r>
          </a:p>
        </p:txBody>
      </p:sp>
    </p:spTree>
    <p:extLst>
      <p:ext uri="{BB962C8B-B14F-4D97-AF65-F5344CB8AC3E}">
        <p14:creationId xmlns:p14="http://schemas.microsoft.com/office/powerpoint/2010/main" val="2093441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86F217B-36DD-8F12-492B-A1E3A3E94315}"/>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951492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482C7F3E-955E-A04C-6990-C0DE24909E7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In previous lessons, we’ve seen a range of user interfaces and their pros and cons. However, what types of devices will use these different types of interfaces?</a:t>
            </a:r>
          </a:p>
          <a:p>
            <a:pPr>
              <a:lnSpc>
                <a:spcPct val="150000"/>
              </a:lnSpc>
            </a:pPr>
            <a:r>
              <a:rPr lang="en-US" dirty="0"/>
              <a:t>Each type of interface has its own uses and suits different types of digital devices. Of course, many digital devices will use multiple types of interfaces for different purposes.</a:t>
            </a:r>
          </a:p>
          <a:p>
            <a:pPr>
              <a:lnSpc>
                <a:spcPct val="150000"/>
              </a:lnSpc>
            </a:pPr>
            <a:r>
              <a:rPr lang="en-US" dirty="0"/>
              <a:t>In this lesson, we’ll learn about the user interfaces used for:</a:t>
            </a:r>
          </a:p>
          <a:p>
            <a:pPr marL="342900" indent="-342900">
              <a:lnSpc>
                <a:spcPct val="150000"/>
              </a:lnSpc>
              <a:buFont typeface="+mj-lt"/>
              <a:buAutoNum type="arabicPeriod"/>
            </a:pPr>
            <a:r>
              <a:rPr lang="en-US" dirty="0"/>
              <a:t>Computers, handheld devices, and entertainment systems</a:t>
            </a:r>
          </a:p>
          <a:p>
            <a:pPr marL="342900" indent="-342900">
              <a:lnSpc>
                <a:spcPct val="150000"/>
              </a:lnSpc>
              <a:buFont typeface="+mj-lt"/>
              <a:buAutoNum type="arabicPeriod"/>
            </a:pPr>
            <a:r>
              <a:rPr lang="en-US" dirty="0"/>
              <a:t>Domestic appliances, controlling devices, and embedded systems</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Computers</a:t>
            </a:r>
          </a:p>
        </p:txBody>
      </p:sp>
      <p:pic>
        <p:nvPicPr>
          <p:cNvPr id="8" name="Picture Placeholder 7">
            <a:extLst>
              <a:ext uri="{FF2B5EF4-FFF2-40B4-BE49-F238E27FC236}">
                <a16:creationId xmlns:a16="http://schemas.microsoft.com/office/drawing/2014/main" id="{5D3FD1AD-B073-B661-DCAE-3963FF4E46D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By computers, we mean the desktop and laptop personal computers that we use at home and in school. </a:t>
            </a:r>
          </a:p>
          <a:p>
            <a:pPr>
              <a:lnSpc>
                <a:spcPct val="150000"/>
              </a:lnSpc>
            </a:pPr>
            <a:r>
              <a:rPr lang="en-US" dirty="0"/>
              <a:t>The most common type of user interface used on these devices is a graphical user interface, which is also the user interface used by all modern PC operating systems.</a:t>
            </a:r>
          </a:p>
          <a:p>
            <a:pPr>
              <a:lnSpc>
                <a:spcPct val="150000"/>
              </a:lnSpc>
            </a:pPr>
            <a:r>
              <a:rPr lang="en-US" dirty="0"/>
              <a:t>This is because most personal computer users are not technical IT users, and so they need a simple and intuitive user interface, but they also need the flexibility still given by a GUI.</a:t>
            </a:r>
          </a:p>
        </p:txBody>
      </p:sp>
    </p:spTree>
    <p:extLst>
      <p:ext uri="{BB962C8B-B14F-4D97-AF65-F5344CB8AC3E}">
        <p14:creationId xmlns:p14="http://schemas.microsoft.com/office/powerpoint/2010/main" val="1960486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Computers</a:t>
            </a:r>
          </a:p>
        </p:txBody>
      </p:sp>
      <p:pic>
        <p:nvPicPr>
          <p:cNvPr id="6" name="Picture Placeholder 5">
            <a:extLst>
              <a:ext uri="{FF2B5EF4-FFF2-40B4-BE49-F238E27FC236}">
                <a16:creationId xmlns:a16="http://schemas.microsoft.com/office/drawing/2014/main" id="{6F628C01-5197-4433-DC56-0D31B3C3D74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Some software applications will use different types of interfaces, though.</a:t>
            </a:r>
          </a:p>
          <a:p>
            <a:pPr>
              <a:lnSpc>
                <a:spcPct val="150000"/>
              </a:lnSpc>
            </a:pPr>
            <a:r>
              <a:rPr lang="en-US" dirty="0"/>
              <a:t> As we learnt previously, programs like Command Prompt use a text-based interface, and this is popular with technical users performing tasks like network admin.</a:t>
            </a:r>
          </a:p>
          <a:p>
            <a:pPr>
              <a:lnSpc>
                <a:spcPct val="150000"/>
              </a:lnSpc>
            </a:pPr>
            <a:r>
              <a:rPr lang="en-US" dirty="0"/>
              <a:t>The fact that these types of devices all use a keyboard makes using a text-based interface possible, whereas it wouldn’t be possible on devices like tablets and smartphones that don’t have keyboards.</a:t>
            </a:r>
          </a:p>
        </p:txBody>
      </p:sp>
    </p:spTree>
    <p:extLst>
      <p:ext uri="{BB962C8B-B14F-4D97-AF65-F5344CB8AC3E}">
        <p14:creationId xmlns:p14="http://schemas.microsoft.com/office/powerpoint/2010/main" val="3042919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Handheld Devices</a:t>
            </a:r>
          </a:p>
        </p:txBody>
      </p:sp>
      <p:pic>
        <p:nvPicPr>
          <p:cNvPr id="8" name="Picture Placeholder 7">
            <a:extLst>
              <a:ext uri="{FF2B5EF4-FFF2-40B4-BE49-F238E27FC236}">
                <a16:creationId xmlns:a16="http://schemas.microsoft.com/office/drawing/2014/main" id="{E7C17800-8BB5-ED9C-0647-49F88540EF2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Handheld devices include smartphones, tablets, and e-readers.</a:t>
            </a:r>
          </a:p>
          <a:p>
            <a:pPr>
              <a:lnSpc>
                <a:spcPct val="150000"/>
              </a:lnSpc>
            </a:pPr>
            <a:r>
              <a:rPr lang="en-US" dirty="0"/>
              <a:t>Most of these devices also use a graphical user interface, just like personal computers. </a:t>
            </a:r>
          </a:p>
          <a:p>
            <a:pPr>
              <a:lnSpc>
                <a:spcPct val="150000"/>
              </a:lnSpc>
            </a:pPr>
            <a:r>
              <a:rPr lang="en-US" dirty="0"/>
              <a:t>The only difference is that they don’t use the “Pointer” part of a WIMP interface because your finger is the pointer (as they use a touch screen).</a:t>
            </a:r>
          </a:p>
          <a:p>
            <a:pPr>
              <a:lnSpc>
                <a:spcPct val="150000"/>
              </a:lnSpc>
            </a:pPr>
            <a:r>
              <a:rPr lang="en-US" dirty="0"/>
              <a:t>However, smartphones &amp; tablets will also commonly use other types of interfaces. For example:</a:t>
            </a:r>
          </a:p>
          <a:p>
            <a:pPr marL="285750" indent="-285750">
              <a:lnSpc>
                <a:spcPct val="150000"/>
              </a:lnSpc>
              <a:buFont typeface="Arial" panose="020B0604020202020204" pitchFamily="34" charset="0"/>
              <a:buChar char="•"/>
            </a:pPr>
            <a:r>
              <a:rPr lang="en-US" b="1" dirty="0"/>
              <a:t>Sensor interface </a:t>
            </a:r>
            <a:r>
              <a:rPr lang="en-US" dirty="0"/>
              <a:t>- </a:t>
            </a:r>
            <a:r>
              <a:rPr lang="en-GB" dirty="0"/>
              <a:t>an ambient light sensor is used to alter screen brightness automatically.</a:t>
            </a:r>
            <a:endParaRPr lang="en-US" dirty="0"/>
          </a:p>
          <a:p>
            <a:pPr marL="285750" indent="-285750">
              <a:lnSpc>
                <a:spcPct val="150000"/>
              </a:lnSpc>
              <a:buFont typeface="Arial" panose="020B0604020202020204" pitchFamily="34" charset="0"/>
              <a:buChar char="•"/>
            </a:pPr>
            <a:r>
              <a:rPr lang="en-US" b="1" dirty="0"/>
              <a:t>Speech interface </a:t>
            </a:r>
            <a:r>
              <a:rPr lang="en-US" dirty="0"/>
              <a:t>- </a:t>
            </a:r>
            <a:r>
              <a:rPr lang="en-GB" dirty="0"/>
              <a:t>voice commands can control the device, such as asking it to phone someone, plan a route, or play a song.</a:t>
            </a:r>
            <a:endParaRPr lang="en-US" dirty="0"/>
          </a:p>
        </p:txBody>
      </p:sp>
    </p:spTree>
    <p:extLst>
      <p:ext uri="{BB962C8B-B14F-4D97-AF65-F5344CB8AC3E}">
        <p14:creationId xmlns:p14="http://schemas.microsoft.com/office/powerpoint/2010/main" val="1493966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Handheld Devices</a:t>
            </a:r>
          </a:p>
        </p:txBody>
      </p:sp>
      <p:pic>
        <p:nvPicPr>
          <p:cNvPr id="6" name="Picture Placeholder 5">
            <a:extLst>
              <a:ext uri="{FF2B5EF4-FFF2-40B4-BE49-F238E27FC236}">
                <a16:creationId xmlns:a16="http://schemas.microsoft.com/office/drawing/2014/main" id="{142285C0-D5E1-C79F-E59A-8D96EA8E2F0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E-readers often use a menu interface, as they might not have the processing and memory capabilities for a complex graphical user interface. </a:t>
            </a:r>
          </a:p>
          <a:p>
            <a:pPr>
              <a:lnSpc>
                <a:spcPct val="150000"/>
              </a:lnSpc>
            </a:pPr>
            <a:r>
              <a:rPr lang="en-US" dirty="0"/>
              <a:t>Instead, they will have a simpler interface with menu options to choose which book to read.</a:t>
            </a:r>
          </a:p>
        </p:txBody>
      </p:sp>
    </p:spTree>
    <p:extLst>
      <p:ext uri="{BB962C8B-B14F-4D97-AF65-F5344CB8AC3E}">
        <p14:creationId xmlns:p14="http://schemas.microsoft.com/office/powerpoint/2010/main" val="3966149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Entertainment Systems</a:t>
            </a:r>
          </a:p>
        </p:txBody>
      </p:sp>
      <p:pic>
        <p:nvPicPr>
          <p:cNvPr id="8" name="Picture Placeholder 7">
            <a:extLst>
              <a:ext uri="{FF2B5EF4-FFF2-40B4-BE49-F238E27FC236}">
                <a16:creationId xmlns:a16="http://schemas.microsoft.com/office/drawing/2014/main" id="{EB7A8482-372D-906D-9E9A-85059E55668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Entertainment systems include games consoles and home theatre systems (such as Smart TVs). These devices typically use a menu-based interface.</a:t>
            </a:r>
          </a:p>
          <a:p>
            <a:pPr>
              <a:lnSpc>
                <a:spcPct val="150000"/>
              </a:lnSpc>
            </a:pPr>
            <a:r>
              <a:rPr lang="en-US" dirty="0"/>
              <a:t>For example, once started, your games console will often display a list of options, such as the different games you have installed, the ability to alter settings, or the ability to browse an e-store to buy more games. </a:t>
            </a:r>
          </a:p>
          <a:p>
            <a:pPr>
              <a:lnSpc>
                <a:spcPct val="150000"/>
              </a:lnSpc>
            </a:pPr>
            <a:r>
              <a:rPr lang="en-US" dirty="0"/>
              <a:t>Your Smart TV will similarly offer options for the apps you have installed on the TV, like Netflix and Disney+. </a:t>
            </a:r>
          </a:p>
          <a:p>
            <a:pPr>
              <a:lnSpc>
                <a:spcPct val="150000"/>
              </a:lnSpc>
            </a:pPr>
            <a:r>
              <a:rPr lang="en-US" dirty="0"/>
              <a:t>If you’re watching Live TV, it also often has a menu showing all the channels and what they’re currently showing.</a:t>
            </a:r>
          </a:p>
        </p:txBody>
      </p:sp>
    </p:spTree>
    <p:extLst>
      <p:ext uri="{BB962C8B-B14F-4D97-AF65-F5344CB8AC3E}">
        <p14:creationId xmlns:p14="http://schemas.microsoft.com/office/powerpoint/2010/main" val="1374805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Domestic Appliances</a:t>
            </a:r>
          </a:p>
        </p:txBody>
      </p:sp>
      <p:pic>
        <p:nvPicPr>
          <p:cNvPr id="8" name="Picture Placeholder 7">
            <a:extLst>
              <a:ext uri="{FF2B5EF4-FFF2-40B4-BE49-F238E27FC236}">
                <a16:creationId xmlns:a16="http://schemas.microsoft.com/office/drawing/2014/main" id="{EDB0689D-0B62-0CD7-FB40-35D11B8EE14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Domestic appliances are devices we use for cooking, cleaning, and other purposes. </a:t>
            </a:r>
          </a:p>
          <a:p>
            <a:pPr>
              <a:lnSpc>
                <a:spcPct val="150000"/>
              </a:lnSpc>
            </a:pPr>
            <a:r>
              <a:rPr lang="en-US" dirty="0"/>
              <a:t>Examples include air conditioners, dishwashers, tumble dryers, freezers, washing machines, and microwave ovens. These devices use various user interfaces.</a:t>
            </a:r>
          </a:p>
          <a:p>
            <a:pPr>
              <a:lnSpc>
                <a:spcPct val="150000"/>
              </a:lnSpc>
            </a:pPr>
            <a:r>
              <a:rPr lang="en-US" dirty="0"/>
              <a:t>Your air conditioner, dishwasher, tumble dryer, washing machine, and microwave oven all </a:t>
            </a:r>
            <a:r>
              <a:rPr lang="en-GB" dirty="0"/>
              <a:t>use menu-based interfaces to allow you to choose different settings, such as</a:t>
            </a:r>
            <a:r>
              <a:rPr lang="en-US" dirty="0"/>
              <a:t> the temperature of the air conditioner or the cycle used on the washing machine.</a:t>
            </a:r>
          </a:p>
          <a:p>
            <a:pPr>
              <a:lnSpc>
                <a:spcPct val="150000"/>
              </a:lnSpc>
            </a:pPr>
            <a:r>
              <a:rPr lang="en-US" dirty="0"/>
              <a:t>We also commonly see sensor interfaces used in many domestic appliances, such as air conditioners and freezers, which will use temperature sensors to detect whether to turn up or down the heat.</a:t>
            </a:r>
          </a:p>
        </p:txBody>
      </p:sp>
    </p:spTree>
    <p:extLst>
      <p:ext uri="{BB962C8B-B14F-4D97-AF65-F5344CB8AC3E}">
        <p14:creationId xmlns:p14="http://schemas.microsoft.com/office/powerpoint/2010/main" val="434014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Controlling Devices</a:t>
            </a:r>
          </a:p>
        </p:txBody>
      </p:sp>
      <p:pic>
        <p:nvPicPr>
          <p:cNvPr id="8" name="Picture Placeholder 7">
            <a:extLst>
              <a:ext uri="{FF2B5EF4-FFF2-40B4-BE49-F238E27FC236}">
                <a16:creationId xmlns:a16="http://schemas.microsoft.com/office/drawing/2014/main" id="{9D780A70-9B54-3353-0C8F-3E479C921FE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By controlling devices, we’re referring to devices that will automatically perform some function, such as controlling the temperature of a room. </a:t>
            </a:r>
          </a:p>
          <a:p>
            <a:pPr>
              <a:lnSpc>
                <a:spcPct val="150000"/>
              </a:lnSpc>
            </a:pPr>
            <a:r>
              <a:rPr lang="en-US" dirty="0"/>
              <a:t>Two examples of this are security lights and central heating systems.</a:t>
            </a:r>
          </a:p>
          <a:p>
            <a:pPr>
              <a:lnSpc>
                <a:spcPct val="150000"/>
              </a:lnSpc>
            </a:pPr>
            <a:r>
              <a:rPr lang="en-US" dirty="0"/>
              <a:t>Security lights and central heating systems will use sensor interfaces. The security light might detect motion to know when to turn on the security light. </a:t>
            </a:r>
          </a:p>
          <a:p>
            <a:pPr>
              <a:lnSpc>
                <a:spcPct val="150000"/>
              </a:lnSpc>
            </a:pPr>
            <a:r>
              <a:rPr lang="en-US" dirty="0"/>
              <a:t>The central heating system will use a temperature to know when to turn on the radiators.</a:t>
            </a:r>
          </a:p>
        </p:txBody>
      </p:sp>
    </p:spTree>
    <p:extLst>
      <p:ext uri="{BB962C8B-B14F-4D97-AF65-F5344CB8AC3E}">
        <p14:creationId xmlns:p14="http://schemas.microsoft.com/office/powerpoint/2010/main" val="265842126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2147</TotalTime>
  <Words>1200</Words>
  <Application>Microsoft Office PowerPoint</Application>
  <PresentationFormat>Widescreen</PresentationFormat>
  <Paragraphs>65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Manrope</vt:lpstr>
      <vt:lpstr>NewNinjaTheme</vt:lpstr>
      <vt:lpstr>Range of Uses &amp; Devices</vt:lpstr>
      <vt:lpstr>Introduction</vt:lpstr>
      <vt:lpstr>Computers</vt:lpstr>
      <vt:lpstr>Computers</vt:lpstr>
      <vt:lpstr>Handheld Devices</vt:lpstr>
      <vt:lpstr>Handheld Devices</vt:lpstr>
      <vt:lpstr>Entertainment Systems</vt:lpstr>
      <vt:lpstr>Domestic Appliances</vt:lpstr>
      <vt:lpstr>Controlling Devices</vt:lpstr>
      <vt:lpstr>Embedded Systems</vt:lpstr>
      <vt:lpstr>Embedded Systems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135</cp:revision>
  <dcterms:created xsi:type="dcterms:W3CDTF">2024-04-15T17:57:41Z</dcterms:created>
  <dcterms:modified xsi:type="dcterms:W3CDTF">2024-08-02T15:13:27Z</dcterms:modified>
</cp:coreProperties>
</file>