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3"/>
  </p:notesMasterIdLst>
  <p:sldIdLst>
    <p:sldId id="799" r:id="rId2"/>
    <p:sldId id="277" r:id="rId3"/>
    <p:sldId id="496" r:id="rId4"/>
    <p:sldId id="792" r:id="rId5"/>
    <p:sldId id="798" r:id="rId6"/>
    <p:sldId id="795" r:id="rId7"/>
    <p:sldId id="782" r:id="rId8"/>
    <p:sldId id="796" r:id="rId9"/>
    <p:sldId id="797" r:id="rId10"/>
    <p:sldId id="763" r:id="rId11"/>
    <p:sldId id="800" r:id="rId12"/>
  </p:sldIdLst>
  <p:sldSz cx="12192000" cy="6858000"/>
  <p:notesSz cx="6858000" cy="9144000"/>
  <p:embeddedFontLst>
    <p:embeddedFont>
      <p:font typeface="Manrope" pitchFamily="2" charset="0"/>
      <p:regular r:id="rId14"/>
      <p:bold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9EF46E-F144-4B43-A8A9-E1AE3C6A7A8E}" v="1" dt="2024-08-02T15:08:53.078"/>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36EDD0DD-08A8-4282-B9A2-2FA2C2117F98}"/>
    <pc:docChg chg="modSld">
      <pc:chgData name="Daniel Richardson" userId="b12f1a219faba2ab" providerId="LiveId" clId="{36EDD0DD-08A8-4282-B9A2-2FA2C2117F98}" dt="2024-05-30T14:55:18.196" v="7" actId="1076"/>
      <pc:docMkLst>
        <pc:docMk/>
      </pc:docMkLst>
      <pc:sldChg chg="addSp modSp mod">
        <pc:chgData name="Daniel Richardson" userId="b12f1a219faba2ab" providerId="LiveId" clId="{36EDD0DD-08A8-4282-B9A2-2FA2C2117F98}" dt="2024-05-30T14:54:59.300" v="3" actId="1076"/>
        <pc:sldMkLst>
          <pc:docMk/>
          <pc:sldMk cId="481528629" sldId="496"/>
        </pc:sldMkLst>
        <pc:picChg chg="add mod">
          <ac:chgData name="Daniel Richardson" userId="b12f1a219faba2ab" providerId="LiveId" clId="{36EDD0DD-08A8-4282-B9A2-2FA2C2117F98}" dt="2024-05-30T14:54:59.300" v="3" actId="1076"/>
          <ac:picMkLst>
            <pc:docMk/>
            <pc:sldMk cId="481528629" sldId="496"/>
            <ac:picMk id="5" creationId="{2A2FDEC9-A371-9D5B-9CA5-850CFA1922D0}"/>
          </ac:picMkLst>
        </pc:picChg>
      </pc:sldChg>
      <pc:sldChg chg="addSp modSp mod">
        <pc:chgData name="Daniel Richardson" userId="b12f1a219faba2ab" providerId="LiveId" clId="{36EDD0DD-08A8-4282-B9A2-2FA2C2117F98}" dt="2024-05-30T14:55:18.196" v="7" actId="1076"/>
        <pc:sldMkLst>
          <pc:docMk/>
          <pc:sldMk cId="1204448675" sldId="782"/>
        </pc:sldMkLst>
        <pc:picChg chg="add mod">
          <ac:chgData name="Daniel Richardson" userId="b12f1a219faba2ab" providerId="LiveId" clId="{36EDD0DD-08A8-4282-B9A2-2FA2C2117F98}" dt="2024-05-30T14:55:18.196" v="7" actId="1076"/>
          <ac:picMkLst>
            <pc:docMk/>
            <pc:sldMk cId="1204448675" sldId="782"/>
            <ac:picMk id="5" creationId="{5694E04C-A01C-5CE5-77B5-3BAFF8C84921}"/>
          </ac:picMkLst>
        </pc:picChg>
      </pc:sldChg>
    </pc:docChg>
  </pc:docChgLst>
  <pc:docChgLst>
    <pc:chgData name="Daniel Richardson" userId="b12f1a219faba2ab" providerId="LiveId" clId="{A3CFBC87-575A-4482-893A-DCBDD4425953}"/>
    <pc:docChg chg="undo custSel addSld delSld modSld sldOrd">
      <pc:chgData name="Daniel Richardson" userId="b12f1a219faba2ab" providerId="LiveId" clId="{A3CFBC87-575A-4482-893A-DCBDD4425953}" dt="2024-05-02T11:51:55.043" v="326" actId="27614"/>
      <pc:docMkLst>
        <pc:docMk/>
      </pc:docMkLst>
      <pc:sldChg chg="addSp delSp modSp mod">
        <pc:chgData name="Daniel Richardson" userId="b12f1a219faba2ab" providerId="LiveId" clId="{A3CFBC87-575A-4482-893A-DCBDD4425953}" dt="2024-05-02T11:43:38.573" v="66" actId="27614"/>
        <pc:sldMkLst>
          <pc:docMk/>
          <pc:sldMk cId="2320480702" sldId="277"/>
        </pc:sldMkLst>
        <pc:spChg chg="del">
          <ac:chgData name="Daniel Richardson" userId="b12f1a219faba2ab" providerId="LiveId" clId="{A3CFBC87-575A-4482-893A-DCBDD4425953}" dt="2024-05-02T11:43:37.073" v="64" actId="931"/>
          <ac:spMkLst>
            <pc:docMk/>
            <pc:sldMk cId="2320480702" sldId="277"/>
            <ac:spMk id="3" creationId="{C3762070-24E0-DD51-69ED-C635DD28748B}"/>
          </ac:spMkLst>
        </pc:spChg>
        <pc:spChg chg="mod">
          <ac:chgData name="Daniel Richardson" userId="b12f1a219faba2ab" providerId="LiveId" clId="{A3CFBC87-575A-4482-893A-DCBDD4425953}" dt="2024-05-02T11:43:25.748" v="63" actId="20577"/>
          <ac:spMkLst>
            <pc:docMk/>
            <pc:sldMk cId="2320480702" sldId="277"/>
            <ac:spMk id="4" creationId="{027502F6-C1CD-5535-4947-5A3751C8B927}"/>
          </ac:spMkLst>
        </pc:spChg>
        <pc:picChg chg="add mod">
          <ac:chgData name="Daniel Richardson" userId="b12f1a219faba2ab" providerId="LiveId" clId="{A3CFBC87-575A-4482-893A-DCBDD4425953}" dt="2024-05-02T11:43:38.573" v="66" actId="27614"/>
          <ac:picMkLst>
            <pc:docMk/>
            <pc:sldMk cId="2320480702" sldId="277"/>
            <ac:picMk id="6" creationId="{66769E8A-8A9F-EEDF-AAAD-1BED280FBC81}"/>
          </ac:picMkLst>
        </pc:picChg>
      </pc:sldChg>
      <pc:sldChg chg="modSp mod">
        <pc:chgData name="Daniel Richardson" userId="b12f1a219faba2ab" providerId="LiveId" clId="{A3CFBC87-575A-4482-893A-DCBDD4425953}" dt="2024-05-02T11:44:53.891" v="78" actId="20577"/>
        <pc:sldMkLst>
          <pc:docMk/>
          <pc:sldMk cId="481528629" sldId="496"/>
        </pc:sldMkLst>
        <pc:spChg chg="mod">
          <ac:chgData name="Daniel Richardson" userId="b12f1a219faba2ab" providerId="LiveId" clId="{A3CFBC87-575A-4482-893A-DCBDD4425953}" dt="2024-05-02T11:44:53.891" v="78" actId="20577"/>
          <ac:spMkLst>
            <pc:docMk/>
            <pc:sldMk cId="481528629" sldId="496"/>
            <ac:spMk id="4" creationId="{027502F6-C1CD-5535-4947-5A3751C8B927}"/>
          </ac:spMkLst>
        </pc:spChg>
      </pc:sldChg>
      <pc:sldChg chg="addSp delSp modSp mod">
        <pc:chgData name="Daniel Richardson" userId="b12f1a219faba2ab" providerId="LiveId" clId="{A3CFBC87-575A-4482-893A-DCBDD4425953}" dt="2024-05-02T11:51:55.043" v="326" actId="27614"/>
        <pc:sldMkLst>
          <pc:docMk/>
          <pc:sldMk cId="2093441710" sldId="763"/>
        </pc:sldMkLst>
        <pc:spChg chg="del">
          <ac:chgData name="Daniel Richardson" userId="b12f1a219faba2ab" providerId="LiveId" clId="{A3CFBC87-575A-4482-893A-DCBDD4425953}" dt="2024-05-02T11:51:53.959" v="325" actId="931"/>
          <ac:spMkLst>
            <pc:docMk/>
            <pc:sldMk cId="2093441710" sldId="763"/>
            <ac:spMk id="3" creationId="{C3762070-24E0-DD51-69ED-C635DD28748B}"/>
          </ac:spMkLst>
        </pc:spChg>
        <pc:spChg chg="mod">
          <ac:chgData name="Daniel Richardson" userId="b12f1a219faba2ab" providerId="LiveId" clId="{A3CFBC87-575A-4482-893A-DCBDD4425953}" dt="2024-05-02T11:51:45.636" v="324" actId="20577"/>
          <ac:spMkLst>
            <pc:docMk/>
            <pc:sldMk cId="2093441710" sldId="763"/>
            <ac:spMk id="4" creationId="{027502F6-C1CD-5535-4947-5A3751C8B927}"/>
          </ac:spMkLst>
        </pc:spChg>
        <pc:picChg chg="add mod">
          <ac:chgData name="Daniel Richardson" userId="b12f1a219faba2ab" providerId="LiveId" clId="{A3CFBC87-575A-4482-893A-DCBDD4425953}" dt="2024-05-02T11:51:55.043" v="326" actId="27614"/>
          <ac:picMkLst>
            <pc:docMk/>
            <pc:sldMk cId="2093441710" sldId="763"/>
            <ac:picMk id="6" creationId="{C3F5AB79-C90C-50E4-C8A6-E16AA19D8A09}"/>
          </ac:picMkLst>
        </pc:picChg>
      </pc:sldChg>
      <pc:sldChg chg="addSp delSp modSp mod">
        <pc:chgData name="Daniel Richardson" userId="b12f1a219faba2ab" providerId="LiveId" clId="{A3CFBC87-575A-4482-893A-DCBDD4425953}" dt="2024-05-02T11:45:49.580" v="104" actId="20577"/>
        <pc:sldMkLst>
          <pc:docMk/>
          <pc:sldMk cId="2658421261" sldId="792"/>
        </pc:sldMkLst>
        <pc:spChg chg="del">
          <ac:chgData name="Daniel Richardson" userId="b12f1a219faba2ab" providerId="LiveId" clId="{A3CFBC87-575A-4482-893A-DCBDD4425953}" dt="2024-05-02T11:45:09.085" v="86"/>
          <ac:spMkLst>
            <pc:docMk/>
            <pc:sldMk cId="2658421261" sldId="792"/>
            <ac:spMk id="3" creationId="{C3762070-24E0-DD51-69ED-C635DD28748B}"/>
          </ac:spMkLst>
        </pc:spChg>
        <pc:spChg chg="mod">
          <ac:chgData name="Daniel Richardson" userId="b12f1a219faba2ab" providerId="LiveId" clId="{A3CFBC87-575A-4482-893A-DCBDD4425953}" dt="2024-05-02T11:45:49.580" v="104" actId="20577"/>
          <ac:spMkLst>
            <pc:docMk/>
            <pc:sldMk cId="2658421261" sldId="792"/>
            <ac:spMk id="4" creationId="{027502F6-C1CD-5535-4947-5A3751C8B927}"/>
          </ac:spMkLst>
        </pc:spChg>
        <pc:spChg chg="add mod">
          <ac:chgData name="Daniel Richardson" userId="b12f1a219faba2ab" providerId="LiveId" clId="{A3CFBC87-575A-4482-893A-DCBDD4425953}" dt="2024-05-02T11:45:11.383" v="92" actId="478"/>
          <ac:spMkLst>
            <pc:docMk/>
            <pc:sldMk cId="2658421261" sldId="792"/>
            <ac:spMk id="10" creationId="{DC2B892B-F32E-BFAE-9D05-1A5B8A2D5ECC}"/>
          </ac:spMkLst>
        </pc:spChg>
        <pc:picChg chg="add del mod">
          <ac:chgData name="Daniel Richardson" userId="b12f1a219faba2ab" providerId="LiveId" clId="{A3CFBC87-575A-4482-893A-DCBDD4425953}" dt="2024-05-02T11:45:11.383" v="92" actId="478"/>
          <ac:picMkLst>
            <pc:docMk/>
            <pc:sldMk cId="2658421261" sldId="792"/>
            <ac:picMk id="6" creationId="{265668B9-CC4C-783E-2615-86598A8CABFD}"/>
          </ac:picMkLst>
        </pc:picChg>
        <pc:picChg chg="add mod">
          <ac:chgData name="Daniel Richardson" userId="b12f1a219faba2ab" providerId="LiveId" clId="{A3CFBC87-575A-4482-893A-DCBDD4425953}" dt="2024-05-02T11:45:32.167" v="96" actId="1076"/>
          <ac:picMkLst>
            <pc:docMk/>
            <pc:sldMk cId="2658421261" sldId="792"/>
            <ac:picMk id="8" creationId="{5CEE5513-E439-3315-23D2-196F1EB96A46}"/>
          </ac:picMkLst>
        </pc:picChg>
      </pc:sldChg>
      <pc:sldChg chg="del">
        <pc:chgData name="Daniel Richardson" userId="b12f1a219faba2ab" providerId="LiveId" clId="{A3CFBC87-575A-4482-893A-DCBDD4425953}" dt="2024-05-02T11:46:12.416" v="105" actId="47"/>
        <pc:sldMkLst>
          <pc:docMk/>
          <pc:sldMk cId="3398425151" sldId="793"/>
        </pc:sldMkLst>
      </pc:sldChg>
      <pc:sldChg chg="modSp del mod">
        <pc:chgData name="Daniel Richardson" userId="b12f1a219faba2ab" providerId="LiveId" clId="{A3CFBC87-575A-4482-893A-DCBDD4425953}" dt="2024-05-02T11:50:16.582" v="312" actId="47"/>
        <pc:sldMkLst>
          <pc:docMk/>
          <pc:sldMk cId="2765611167" sldId="794"/>
        </pc:sldMkLst>
        <pc:spChg chg="mod">
          <ac:chgData name="Daniel Richardson" userId="b12f1a219faba2ab" providerId="LiveId" clId="{A3CFBC87-575A-4482-893A-DCBDD4425953}" dt="2024-05-02T11:47:39.911" v="233" actId="20577"/>
          <ac:spMkLst>
            <pc:docMk/>
            <pc:sldMk cId="2765611167" sldId="794"/>
            <ac:spMk id="2" creationId="{3ED26E23-89F1-AD50-BA39-B57FE0701A56}"/>
          </ac:spMkLst>
        </pc:spChg>
        <pc:spChg chg="mod">
          <ac:chgData name="Daniel Richardson" userId="b12f1a219faba2ab" providerId="LiveId" clId="{A3CFBC87-575A-4482-893A-DCBDD4425953}" dt="2024-05-02T11:49:45.249" v="290" actId="21"/>
          <ac:spMkLst>
            <pc:docMk/>
            <pc:sldMk cId="2765611167" sldId="794"/>
            <ac:spMk id="4" creationId="{027502F6-C1CD-5535-4947-5A3751C8B927}"/>
          </ac:spMkLst>
        </pc:spChg>
      </pc:sldChg>
      <pc:sldChg chg="modSp mod">
        <pc:chgData name="Daniel Richardson" userId="b12f1a219faba2ab" providerId="LiveId" clId="{A3CFBC87-575A-4482-893A-DCBDD4425953}" dt="2024-05-02T11:48:09.376" v="251" actId="20577"/>
        <pc:sldMkLst>
          <pc:docMk/>
          <pc:sldMk cId="2978763967" sldId="795"/>
        </pc:sldMkLst>
        <pc:spChg chg="mod">
          <ac:chgData name="Daniel Richardson" userId="b12f1a219faba2ab" providerId="LiveId" clId="{A3CFBC87-575A-4482-893A-DCBDD4425953}" dt="2024-05-02T11:48:09.376" v="251" actId="20577"/>
          <ac:spMkLst>
            <pc:docMk/>
            <pc:sldMk cId="2978763967" sldId="795"/>
            <ac:spMk id="4" creationId="{027502F6-C1CD-5535-4947-5A3751C8B927}"/>
          </ac:spMkLst>
        </pc:spChg>
      </pc:sldChg>
      <pc:sldChg chg="modSp mod">
        <pc:chgData name="Daniel Richardson" userId="b12f1a219faba2ab" providerId="LiveId" clId="{A3CFBC87-575A-4482-893A-DCBDD4425953}" dt="2024-05-02T11:51:02.060" v="317" actId="20577"/>
        <pc:sldMkLst>
          <pc:docMk/>
          <pc:sldMk cId="161892837" sldId="797"/>
        </pc:sldMkLst>
        <pc:spChg chg="mod">
          <ac:chgData name="Daniel Richardson" userId="b12f1a219faba2ab" providerId="LiveId" clId="{A3CFBC87-575A-4482-893A-DCBDD4425953}" dt="2024-05-02T11:51:02.060" v="317" actId="20577"/>
          <ac:spMkLst>
            <pc:docMk/>
            <pc:sldMk cId="161892837" sldId="797"/>
            <ac:spMk id="4" creationId="{027502F6-C1CD-5535-4947-5A3751C8B927}"/>
          </ac:spMkLst>
        </pc:spChg>
      </pc:sldChg>
      <pc:sldChg chg="modSp add mod ord">
        <pc:chgData name="Daniel Richardson" userId="b12f1a219faba2ab" providerId="LiveId" clId="{A3CFBC87-575A-4482-893A-DCBDD4425953}" dt="2024-05-02T11:50:04.970" v="311" actId="20577"/>
        <pc:sldMkLst>
          <pc:docMk/>
          <pc:sldMk cId="3648996467" sldId="798"/>
        </pc:sldMkLst>
        <pc:spChg chg="mod">
          <ac:chgData name="Daniel Richardson" userId="b12f1a219faba2ab" providerId="LiveId" clId="{A3CFBC87-575A-4482-893A-DCBDD4425953}" dt="2024-05-02T11:49:30.779" v="265" actId="20577"/>
          <ac:spMkLst>
            <pc:docMk/>
            <pc:sldMk cId="3648996467" sldId="798"/>
            <ac:spMk id="2" creationId="{3ED26E23-89F1-AD50-BA39-B57FE0701A56}"/>
          </ac:spMkLst>
        </pc:spChg>
        <pc:spChg chg="mod">
          <ac:chgData name="Daniel Richardson" userId="b12f1a219faba2ab" providerId="LiveId" clId="{A3CFBC87-575A-4482-893A-DCBDD4425953}" dt="2024-05-02T11:50:04.970" v="311" actId="20577"/>
          <ac:spMkLst>
            <pc:docMk/>
            <pc:sldMk cId="3648996467" sldId="798"/>
            <ac:spMk id="4" creationId="{027502F6-C1CD-5535-4947-5A3751C8B927}"/>
          </ac:spMkLst>
        </pc:spChg>
      </pc:sldChg>
    </pc:docChg>
  </pc:docChgLst>
  <pc:docChgLst>
    <pc:chgData name="Daniel Richardson" userId="b12f1a219faba2ab" providerId="LiveId" clId="{F39EF46E-F144-4B43-A8A9-E1AE3C6A7A8E}"/>
    <pc:docChg chg="custSel addSld modSld">
      <pc:chgData name="Daniel Richardson" userId="b12f1a219faba2ab" providerId="LiveId" clId="{F39EF46E-F144-4B43-A8A9-E1AE3C6A7A8E}" dt="2024-08-02T15:13:06.823" v="77"/>
      <pc:docMkLst>
        <pc:docMk/>
      </pc:docMkLst>
      <pc:sldChg chg="modSp">
        <pc:chgData name="Daniel Richardson" userId="b12f1a219faba2ab" providerId="LiveId" clId="{F39EF46E-F144-4B43-A8A9-E1AE3C6A7A8E}" dt="2024-08-02T15:08:53.077" v="0"/>
        <pc:sldMkLst>
          <pc:docMk/>
          <pc:sldMk cId="2320480702" sldId="277"/>
        </pc:sldMkLst>
        <pc:spChg chg="mod">
          <ac:chgData name="Daniel Richardson" userId="b12f1a219faba2ab" providerId="LiveId" clId="{F39EF46E-F144-4B43-A8A9-E1AE3C6A7A8E}" dt="2024-08-02T15:08:53.077" v="0"/>
          <ac:spMkLst>
            <pc:docMk/>
            <pc:sldMk cId="2320480702" sldId="277"/>
            <ac:spMk id="2" creationId="{3ED26E23-89F1-AD50-BA39-B57FE0701A56}"/>
          </ac:spMkLst>
        </pc:spChg>
        <pc:spChg chg="mod">
          <ac:chgData name="Daniel Richardson" userId="b12f1a219faba2ab" providerId="LiveId" clId="{F39EF46E-F144-4B43-A8A9-E1AE3C6A7A8E}" dt="2024-08-02T15:08:53.077" v="0"/>
          <ac:spMkLst>
            <pc:docMk/>
            <pc:sldMk cId="2320480702" sldId="277"/>
            <ac:spMk id="4" creationId="{027502F6-C1CD-5535-4947-5A3751C8B927}"/>
          </ac:spMkLst>
        </pc:spChg>
        <pc:picChg chg="mod">
          <ac:chgData name="Daniel Richardson" userId="b12f1a219faba2ab" providerId="LiveId" clId="{F39EF46E-F144-4B43-A8A9-E1AE3C6A7A8E}" dt="2024-08-02T15:08:53.077" v="0"/>
          <ac:picMkLst>
            <pc:docMk/>
            <pc:sldMk cId="2320480702" sldId="277"/>
            <ac:picMk id="6" creationId="{66769E8A-8A9F-EEDF-AAAD-1BED280FBC81}"/>
          </ac:picMkLst>
        </pc:picChg>
      </pc:sldChg>
      <pc:sldChg chg="modSp">
        <pc:chgData name="Daniel Richardson" userId="b12f1a219faba2ab" providerId="LiveId" clId="{F39EF46E-F144-4B43-A8A9-E1AE3C6A7A8E}" dt="2024-08-02T15:08:53.077" v="0"/>
        <pc:sldMkLst>
          <pc:docMk/>
          <pc:sldMk cId="481528629" sldId="496"/>
        </pc:sldMkLst>
        <pc:spChg chg="mod">
          <ac:chgData name="Daniel Richardson" userId="b12f1a219faba2ab" providerId="LiveId" clId="{F39EF46E-F144-4B43-A8A9-E1AE3C6A7A8E}" dt="2024-08-02T15:08:53.077" v="0"/>
          <ac:spMkLst>
            <pc:docMk/>
            <pc:sldMk cId="481528629" sldId="496"/>
            <ac:spMk id="2" creationId="{3ED26E23-89F1-AD50-BA39-B57FE0701A56}"/>
          </ac:spMkLst>
        </pc:spChg>
        <pc:spChg chg="mod">
          <ac:chgData name="Daniel Richardson" userId="b12f1a219faba2ab" providerId="LiveId" clId="{F39EF46E-F144-4B43-A8A9-E1AE3C6A7A8E}" dt="2024-08-02T15:08:53.077" v="0"/>
          <ac:spMkLst>
            <pc:docMk/>
            <pc:sldMk cId="481528629" sldId="496"/>
            <ac:spMk id="4" creationId="{027502F6-C1CD-5535-4947-5A3751C8B927}"/>
          </ac:spMkLst>
        </pc:spChg>
        <pc:picChg chg="mod">
          <ac:chgData name="Daniel Richardson" userId="b12f1a219faba2ab" providerId="LiveId" clId="{F39EF46E-F144-4B43-A8A9-E1AE3C6A7A8E}" dt="2024-08-02T15:08:53.077" v="0"/>
          <ac:picMkLst>
            <pc:docMk/>
            <pc:sldMk cId="481528629" sldId="496"/>
            <ac:picMk id="7" creationId="{9168CD49-AC42-1D49-8DA9-0730E0CBF183}"/>
          </ac:picMkLst>
        </pc:picChg>
      </pc:sldChg>
      <pc:sldChg chg="modSp">
        <pc:chgData name="Daniel Richardson" userId="b12f1a219faba2ab" providerId="LiveId" clId="{F39EF46E-F144-4B43-A8A9-E1AE3C6A7A8E}" dt="2024-08-02T15:08:53.077" v="0"/>
        <pc:sldMkLst>
          <pc:docMk/>
          <pc:sldMk cId="2093441710" sldId="763"/>
        </pc:sldMkLst>
        <pc:spChg chg="mod">
          <ac:chgData name="Daniel Richardson" userId="b12f1a219faba2ab" providerId="LiveId" clId="{F39EF46E-F144-4B43-A8A9-E1AE3C6A7A8E}" dt="2024-08-02T15:08:53.077" v="0"/>
          <ac:spMkLst>
            <pc:docMk/>
            <pc:sldMk cId="2093441710" sldId="763"/>
            <ac:spMk id="2" creationId="{3ED26E23-89F1-AD50-BA39-B57FE0701A56}"/>
          </ac:spMkLst>
        </pc:spChg>
        <pc:spChg chg="mod">
          <ac:chgData name="Daniel Richardson" userId="b12f1a219faba2ab" providerId="LiveId" clId="{F39EF46E-F144-4B43-A8A9-E1AE3C6A7A8E}" dt="2024-08-02T15:08:53.077" v="0"/>
          <ac:spMkLst>
            <pc:docMk/>
            <pc:sldMk cId="2093441710" sldId="763"/>
            <ac:spMk id="4" creationId="{027502F6-C1CD-5535-4947-5A3751C8B927}"/>
          </ac:spMkLst>
        </pc:spChg>
        <pc:picChg chg="mod">
          <ac:chgData name="Daniel Richardson" userId="b12f1a219faba2ab" providerId="LiveId" clId="{F39EF46E-F144-4B43-A8A9-E1AE3C6A7A8E}" dt="2024-08-02T15:08:53.077" v="0"/>
          <ac:picMkLst>
            <pc:docMk/>
            <pc:sldMk cId="2093441710" sldId="763"/>
            <ac:picMk id="6" creationId="{C3F5AB79-C90C-50E4-C8A6-E16AA19D8A09}"/>
          </ac:picMkLst>
        </pc:picChg>
      </pc:sldChg>
      <pc:sldChg chg="modSp">
        <pc:chgData name="Daniel Richardson" userId="b12f1a219faba2ab" providerId="LiveId" clId="{F39EF46E-F144-4B43-A8A9-E1AE3C6A7A8E}" dt="2024-08-02T15:08:53.077" v="0"/>
        <pc:sldMkLst>
          <pc:docMk/>
          <pc:sldMk cId="1204448675" sldId="782"/>
        </pc:sldMkLst>
        <pc:spChg chg="mod">
          <ac:chgData name="Daniel Richardson" userId="b12f1a219faba2ab" providerId="LiveId" clId="{F39EF46E-F144-4B43-A8A9-E1AE3C6A7A8E}" dt="2024-08-02T15:08:53.077" v="0"/>
          <ac:spMkLst>
            <pc:docMk/>
            <pc:sldMk cId="1204448675" sldId="782"/>
            <ac:spMk id="2" creationId="{3ED26E23-89F1-AD50-BA39-B57FE0701A56}"/>
          </ac:spMkLst>
        </pc:spChg>
        <pc:spChg chg="mod">
          <ac:chgData name="Daniel Richardson" userId="b12f1a219faba2ab" providerId="LiveId" clId="{F39EF46E-F144-4B43-A8A9-E1AE3C6A7A8E}" dt="2024-08-02T15:08:53.077" v="0"/>
          <ac:spMkLst>
            <pc:docMk/>
            <pc:sldMk cId="1204448675" sldId="782"/>
            <ac:spMk id="4" creationId="{027502F6-C1CD-5535-4947-5A3751C8B927}"/>
          </ac:spMkLst>
        </pc:spChg>
        <pc:picChg chg="mod">
          <ac:chgData name="Daniel Richardson" userId="b12f1a219faba2ab" providerId="LiveId" clId="{F39EF46E-F144-4B43-A8A9-E1AE3C6A7A8E}" dt="2024-08-02T15:08:53.077" v="0"/>
          <ac:picMkLst>
            <pc:docMk/>
            <pc:sldMk cId="1204448675" sldId="782"/>
            <ac:picMk id="7" creationId="{C4887585-DEE7-042B-087A-83F9C9F52A0F}"/>
          </ac:picMkLst>
        </pc:picChg>
      </pc:sldChg>
      <pc:sldChg chg="modSp">
        <pc:chgData name="Daniel Richardson" userId="b12f1a219faba2ab" providerId="LiveId" clId="{F39EF46E-F144-4B43-A8A9-E1AE3C6A7A8E}" dt="2024-08-02T15:08:53.077" v="0"/>
        <pc:sldMkLst>
          <pc:docMk/>
          <pc:sldMk cId="2658421261" sldId="792"/>
        </pc:sldMkLst>
        <pc:spChg chg="mod">
          <ac:chgData name="Daniel Richardson" userId="b12f1a219faba2ab" providerId="LiveId" clId="{F39EF46E-F144-4B43-A8A9-E1AE3C6A7A8E}" dt="2024-08-02T15:08:53.077" v="0"/>
          <ac:spMkLst>
            <pc:docMk/>
            <pc:sldMk cId="2658421261" sldId="792"/>
            <ac:spMk id="2" creationId="{3ED26E23-89F1-AD50-BA39-B57FE0701A56}"/>
          </ac:spMkLst>
        </pc:spChg>
        <pc:spChg chg="mod">
          <ac:chgData name="Daniel Richardson" userId="b12f1a219faba2ab" providerId="LiveId" clId="{F39EF46E-F144-4B43-A8A9-E1AE3C6A7A8E}" dt="2024-08-02T15:08:53.077" v="0"/>
          <ac:spMkLst>
            <pc:docMk/>
            <pc:sldMk cId="2658421261" sldId="792"/>
            <ac:spMk id="4" creationId="{027502F6-C1CD-5535-4947-5A3751C8B927}"/>
          </ac:spMkLst>
        </pc:spChg>
        <pc:picChg chg="mod">
          <ac:chgData name="Daniel Richardson" userId="b12f1a219faba2ab" providerId="LiveId" clId="{F39EF46E-F144-4B43-A8A9-E1AE3C6A7A8E}" dt="2024-08-02T15:08:53.077" v="0"/>
          <ac:picMkLst>
            <pc:docMk/>
            <pc:sldMk cId="2658421261" sldId="792"/>
            <ac:picMk id="5" creationId="{13F33BE4-C0F2-4A04-91C2-BD4867F5FD84}"/>
          </ac:picMkLst>
        </pc:picChg>
      </pc:sldChg>
      <pc:sldChg chg="modSp">
        <pc:chgData name="Daniel Richardson" userId="b12f1a219faba2ab" providerId="LiveId" clId="{F39EF46E-F144-4B43-A8A9-E1AE3C6A7A8E}" dt="2024-08-02T15:08:53.077" v="0"/>
        <pc:sldMkLst>
          <pc:docMk/>
          <pc:sldMk cId="2978763967" sldId="795"/>
        </pc:sldMkLst>
        <pc:spChg chg="mod">
          <ac:chgData name="Daniel Richardson" userId="b12f1a219faba2ab" providerId="LiveId" clId="{F39EF46E-F144-4B43-A8A9-E1AE3C6A7A8E}" dt="2024-08-02T15:08:53.077" v="0"/>
          <ac:spMkLst>
            <pc:docMk/>
            <pc:sldMk cId="2978763967" sldId="795"/>
            <ac:spMk id="2" creationId="{3ED26E23-89F1-AD50-BA39-B57FE0701A56}"/>
          </ac:spMkLst>
        </pc:spChg>
        <pc:spChg chg="mod">
          <ac:chgData name="Daniel Richardson" userId="b12f1a219faba2ab" providerId="LiveId" clId="{F39EF46E-F144-4B43-A8A9-E1AE3C6A7A8E}" dt="2024-08-02T15:08:53.077" v="0"/>
          <ac:spMkLst>
            <pc:docMk/>
            <pc:sldMk cId="2978763967" sldId="795"/>
            <ac:spMk id="4" creationId="{027502F6-C1CD-5535-4947-5A3751C8B927}"/>
          </ac:spMkLst>
        </pc:spChg>
        <pc:picChg chg="mod">
          <ac:chgData name="Daniel Richardson" userId="b12f1a219faba2ab" providerId="LiveId" clId="{F39EF46E-F144-4B43-A8A9-E1AE3C6A7A8E}" dt="2024-08-02T15:08:53.077" v="0"/>
          <ac:picMkLst>
            <pc:docMk/>
            <pc:sldMk cId="2978763967" sldId="795"/>
            <ac:picMk id="6" creationId="{90F435BC-619D-6775-D574-727C65EB98A5}"/>
          </ac:picMkLst>
        </pc:picChg>
      </pc:sldChg>
      <pc:sldChg chg="modSp">
        <pc:chgData name="Daniel Richardson" userId="b12f1a219faba2ab" providerId="LiveId" clId="{F39EF46E-F144-4B43-A8A9-E1AE3C6A7A8E}" dt="2024-08-02T15:08:53.077" v="0"/>
        <pc:sldMkLst>
          <pc:docMk/>
          <pc:sldMk cId="3851873371" sldId="796"/>
        </pc:sldMkLst>
        <pc:spChg chg="mod">
          <ac:chgData name="Daniel Richardson" userId="b12f1a219faba2ab" providerId="LiveId" clId="{F39EF46E-F144-4B43-A8A9-E1AE3C6A7A8E}" dt="2024-08-02T15:08:53.077" v="0"/>
          <ac:spMkLst>
            <pc:docMk/>
            <pc:sldMk cId="3851873371" sldId="796"/>
            <ac:spMk id="2" creationId="{3ED26E23-89F1-AD50-BA39-B57FE0701A56}"/>
          </ac:spMkLst>
        </pc:spChg>
        <pc:spChg chg="mod">
          <ac:chgData name="Daniel Richardson" userId="b12f1a219faba2ab" providerId="LiveId" clId="{F39EF46E-F144-4B43-A8A9-E1AE3C6A7A8E}" dt="2024-08-02T15:08:53.077" v="0"/>
          <ac:spMkLst>
            <pc:docMk/>
            <pc:sldMk cId="3851873371" sldId="796"/>
            <ac:spMk id="4" creationId="{027502F6-C1CD-5535-4947-5A3751C8B927}"/>
          </ac:spMkLst>
        </pc:spChg>
        <pc:picChg chg="mod">
          <ac:chgData name="Daniel Richardson" userId="b12f1a219faba2ab" providerId="LiveId" clId="{F39EF46E-F144-4B43-A8A9-E1AE3C6A7A8E}" dt="2024-08-02T15:08:53.077" v="0"/>
          <ac:picMkLst>
            <pc:docMk/>
            <pc:sldMk cId="3851873371" sldId="796"/>
            <ac:picMk id="6" creationId="{C031C17D-0952-50EB-38DF-E204F323D7C2}"/>
          </ac:picMkLst>
        </pc:picChg>
      </pc:sldChg>
      <pc:sldChg chg="modSp">
        <pc:chgData name="Daniel Richardson" userId="b12f1a219faba2ab" providerId="LiveId" clId="{F39EF46E-F144-4B43-A8A9-E1AE3C6A7A8E}" dt="2024-08-02T15:08:53.077" v="0"/>
        <pc:sldMkLst>
          <pc:docMk/>
          <pc:sldMk cId="161892837" sldId="797"/>
        </pc:sldMkLst>
        <pc:spChg chg="mod">
          <ac:chgData name="Daniel Richardson" userId="b12f1a219faba2ab" providerId="LiveId" clId="{F39EF46E-F144-4B43-A8A9-E1AE3C6A7A8E}" dt="2024-08-02T15:08:53.077" v="0"/>
          <ac:spMkLst>
            <pc:docMk/>
            <pc:sldMk cId="161892837" sldId="797"/>
            <ac:spMk id="2" creationId="{3ED26E23-89F1-AD50-BA39-B57FE0701A56}"/>
          </ac:spMkLst>
        </pc:spChg>
        <pc:spChg chg="mod">
          <ac:chgData name="Daniel Richardson" userId="b12f1a219faba2ab" providerId="LiveId" clId="{F39EF46E-F144-4B43-A8A9-E1AE3C6A7A8E}" dt="2024-08-02T15:08:53.077" v="0"/>
          <ac:spMkLst>
            <pc:docMk/>
            <pc:sldMk cId="161892837" sldId="797"/>
            <ac:spMk id="4" creationId="{027502F6-C1CD-5535-4947-5A3751C8B927}"/>
          </ac:spMkLst>
        </pc:spChg>
        <pc:picChg chg="mod">
          <ac:chgData name="Daniel Richardson" userId="b12f1a219faba2ab" providerId="LiveId" clId="{F39EF46E-F144-4B43-A8A9-E1AE3C6A7A8E}" dt="2024-08-02T15:08:53.077" v="0"/>
          <ac:picMkLst>
            <pc:docMk/>
            <pc:sldMk cId="161892837" sldId="797"/>
            <ac:picMk id="6" creationId="{7D9FAF80-0811-8F80-9C91-492FA22B5886}"/>
          </ac:picMkLst>
        </pc:picChg>
      </pc:sldChg>
      <pc:sldChg chg="modSp">
        <pc:chgData name="Daniel Richardson" userId="b12f1a219faba2ab" providerId="LiveId" clId="{F39EF46E-F144-4B43-A8A9-E1AE3C6A7A8E}" dt="2024-08-02T15:08:53.077" v="0"/>
        <pc:sldMkLst>
          <pc:docMk/>
          <pc:sldMk cId="3648996467" sldId="798"/>
        </pc:sldMkLst>
        <pc:spChg chg="mod">
          <ac:chgData name="Daniel Richardson" userId="b12f1a219faba2ab" providerId="LiveId" clId="{F39EF46E-F144-4B43-A8A9-E1AE3C6A7A8E}" dt="2024-08-02T15:08:53.077" v="0"/>
          <ac:spMkLst>
            <pc:docMk/>
            <pc:sldMk cId="3648996467" sldId="798"/>
            <ac:spMk id="2" creationId="{3ED26E23-89F1-AD50-BA39-B57FE0701A56}"/>
          </ac:spMkLst>
        </pc:spChg>
        <pc:spChg chg="mod">
          <ac:chgData name="Daniel Richardson" userId="b12f1a219faba2ab" providerId="LiveId" clId="{F39EF46E-F144-4B43-A8A9-E1AE3C6A7A8E}" dt="2024-08-02T15:08:53.077" v="0"/>
          <ac:spMkLst>
            <pc:docMk/>
            <pc:sldMk cId="3648996467" sldId="798"/>
            <ac:spMk id="4" creationId="{027502F6-C1CD-5535-4947-5A3751C8B927}"/>
          </ac:spMkLst>
        </pc:spChg>
        <pc:picChg chg="mod">
          <ac:chgData name="Daniel Richardson" userId="b12f1a219faba2ab" providerId="LiveId" clId="{F39EF46E-F144-4B43-A8A9-E1AE3C6A7A8E}" dt="2024-08-02T15:08:53.077" v="0"/>
          <ac:picMkLst>
            <pc:docMk/>
            <pc:sldMk cId="3648996467" sldId="798"/>
            <ac:picMk id="6" creationId="{50081160-1424-57F8-96B1-BA3ED78AE72C}"/>
          </ac:picMkLst>
        </pc:picChg>
      </pc:sldChg>
      <pc:sldChg chg="modSp new mod">
        <pc:chgData name="Daniel Richardson" userId="b12f1a219faba2ab" providerId="LiveId" clId="{F39EF46E-F144-4B43-A8A9-E1AE3C6A7A8E}" dt="2024-08-02T15:10:24.132" v="74" actId="20577"/>
        <pc:sldMkLst>
          <pc:docMk/>
          <pc:sldMk cId="2566976014" sldId="799"/>
        </pc:sldMkLst>
        <pc:spChg chg="mod">
          <ac:chgData name="Daniel Richardson" userId="b12f1a219faba2ab" providerId="LiveId" clId="{F39EF46E-F144-4B43-A8A9-E1AE3C6A7A8E}" dt="2024-08-02T15:10:24.132" v="74" actId="20577"/>
          <ac:spMkLst>
            <pc:docMk/>
            <pc:sldMk cId="2566976014" sldId="799"/>
            <ac:spMk id="2" creationId="{35249E53-7385-6316-B8FB-C1A171435A96}"/>
          </ac:spMkLst>
        </pc:spChg>
        <pc:spChg chg="mod">
          <ac:chgData name="Daniel Richardson" userId="b12f1a219faba2ab" providerId="LiveId" clId="{F39EF46E-F144-4B43-A8A9-E1AE3C6A7A8E}" dt="2024-08-02T15:10:12.702" v="43" actId="20577"/>
          <ac:spMkLst>
            <pc:docMk/>
            <pc:sldMk cId="2566976014" sldId="799"/>
            <ac:spMk id="3" creationId="{4F213B21-D32E-7710-A924-F9A3147AFEBC}"/>
          </ac:spMkLst>
        </pc:spChg>
      </pc:sldChg>
      <pc:sldChg chg="addSp delSp modSp new mod modClrScheme chgLayout">
        <pc:chgData name="Daniel Richardson" userId="b12f1a219faba2ab" providerId="LiveId" clId="{F39EF46E-F144-4B43-A8A9-E1AE3C6A7A8E}" dt="2024-08-02T15:13:06.823" v="77"/>
        <pc:sldMkLst>
          <pc:docMk/>
          <pc:sldMk cId="1951492092" sldId="800"/>
        </pc:sldMkLst>
        <pc:spChg chg="del">
          <ac:chgData name="Daniel Richardson" userId="b12f1a219faba2ab" providerId="LiveId" clId="{F39EF46E-F144-4B43-A8A9-E1AE3C6A7A8E}" dt="2024-08-02T15:12:59.138" v="76" actId="700"/>
          <ac:spMkLst>
            <pc:docMk/>
            <pc:sldMk cId="1951492092" sldId="800"/>
            <ac:spMk id="2" creationId="{5C039B60-5FB3-D59A-5A4E-DE4C218149A9}"/>
          </ac:spMkLst>
        </pc:spChg>
        <pc:spChg chg="del mod ord">
          <ac:chgData name="Daniel Richardson" userId="b12f1a219faba2ab" providerId="LiveId" clId="{F39EF46E-F144-4B43-A8A9-E1AE3C6A7A8E}" dt="2024-08-02T15:12:59.138" v="76" actId="700"/>
          <ac:spMkLst>
            <pc:docMk/>
            <pc:sldMk cId="1951492092" sldId="800"/>
            <ac:spMk id="3" creationId="{FE9E630A-660A-A7C4-3A6B-3C53C940830E}"/>
          </ac:spMkLst>
        </pc:spChg>
        <pc:spChg chg="del">
          <ac:chgData name="Daniel Richardson" userId="b12f1a219faba2ab" providerId="LiveId" clId="{F39EF46E-F144-4B43-A8A9-E1AE3C6A7A8E}" dt="2024-08-02T15:12:59.138" v="76" actId="700"/>
          <ac:spMkLst>
            <pc:docMk/>
            <pc:sldMk cId="1951492092" sldId="800"/>
            <ac:spMk id="4" creationId="{85444A4A-5918-47BE-6155-49C918207470}"/>
          </ac:spMkLst>
        </pc:spChg>
        <pc:spChg chg="add mod ord">
          <ac:chgData name="Daniel Richardson" userId="b12f1a219faba2ab" providerId="LiveId" clId="{F39EF46E-F144-4B43-A8A9-E1AE3C6A7A8E}" dt="2024-08-02T15:13:06.823" v="77"/>
          <ac:spMkLst>
            <pc:docMk/>
            <pc:sldMk cId="1951492092" sldId="800"/>
            <ac:spMk id="5" creationId="{986F217B-36DD-8F12-492B-A1E3A3E9431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43489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04100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286791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613076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594455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9472154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49E53-7385-6316-B8FB-C1A171435A96}"/>
              </a:ext>
            </a:extLst>
          </p:cNvPr>
          <p:cNvSpPr>
            <a:spLocks noGrp="1"/>
          </p:cNvSpPr>
          <p:nvPr>
            <p:ph type="ctrTitle"/>
          </p:nvPr>
        </p:nvSpPr>
        <p:spPr/>
        <p:txBody>
          <a:bodyPr/>
          <a:lstStyle/>
          <a:p>
            <a:r>
              <a:rPr lang="en-GB" dirty="0"/>
              <a:t>Introduction to User Interfaces</a:t>
            </a:r>
          </a:p>
        </p:txBody>
      </p:sp>
      <p:sp>
        <p:nvSpPr>
          <p:cNvPr id="3" name="Subtitle 2">
            <a:extLst>
              <a:ext uri="{FF2B5EF4-FFF2-40B4-BE49-F238E27FC236}">
                <a16:creationId xmlns:a16="http://schemas.microsoft.com/office/drawing/2014/main" id="{4F213B21-D32E-7710-A924-F9A3147AFEBC}"/>
              </a:ext>
            </a:extLst>
          </p:cNvPr>
          <p:cNvSpPr>
            <a:spLocks noGrp="1"/>
          </p:cNvSpPr>
          <p:nvPr>
            <p:ph type="subTitle" idx="1"/>
          </p:nvPr>
        </p:nvSpPr>
        <p:spPr/>
        <p:txBody>
          <a:bodyPr/>
          <a:lstStyle/>
          <a:p>
            <a:r>
              <a:rPr lang="en-GB" dirty="0"/>
              <a:t>Exploring User Interface Design Principles</a:t>
            </a:r>
          </a:p>
        </p:txBody>
      </p:sp>
    </p:spTree>
    <p:extLst>
      <p:ext uri="{BB962C8B-B14F-4D97-AF65-F5344CB8AC3E}">
        <p14:creationId xmlns:p14="http://schemas.microsoft.com/office/powerpoint/2010/main" val="256697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C3F5AB79-C90C-50E4-C8A6-E16AA19D8A0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 user interface is the means by which a person is able to interact with a computer system.</a:t>
            </a:r>
          </a:p>
          <a:p>
            <a:pPr>
              <a:lnSpc>
                <a:spcPct val="150000"/>
              </a:lnSpc>
            </a:pPr>
            <a:r>
              <a:rPr lang="en-US" dirty="0"/>
              <a:t>A text-based interface uses text on a plain background, and you perform actions by entering commands via a keyboard. </a:t>
            </a:r>
          </a:p>
          <a:p>
            <a:pPr>
              <a:lnSpc>
                <a:spcPct val="150000"/>
              </a:lnSpc>
            </a:pPr>
            <a:r>
              <a:rPr lang="en-US" dirty="0"/>
              <a:t>This requires little processing power and, if you know the commands, is quick to perform actions. It is not very intuitive, though.</a:t>
            </a:r>
          </a:p>
          <a:p>
            <a:pPr>
              <a:lnSpc>
                <a:spcPct val="150000"/>
              </a:lnSpc>
            </a:pPr>
            <a:r>
              <a:rPr lang="en-US" dirty="0"/>
              <a:t>A speech/natural language interface uses voice commands inputted via a microphone.</a:t>
            </a:r>
          </a:p>
          <a:p>
            <a:pPr>
              <a:lnSpc>
                <a:spcPct val="150000"/>
              </a:lnSpc>
            </a:pPr>
            <a:r>
              <a:rPr lang="en-US" dirty="0"/>
              <a:t>This can be used easily by people with visual impairments and can be used when hands are unavailable.</a:t>
            </a:r>
          </a:p>
          <a:p>
            <a:pPr>
              <a:lnSpc>
                <a:spcPct val="150000"/>
              </a:lnSpc>
            </a:pPr>
            <a:r>
              <a:rPr lang="en-US" dirty="0"/>
              <a:t>However, background noise can interfere with its use, and only a limited range of commands can be performed.</a:t>
            </a:r>
          </a:p>
        </p:txBody>
      </p:sp>
    </p:spTree>
    <p:extLst>
      <p:ext uri="{BB962C8B-B14F-4D97-AF65-F5344CB8AC3E}">
        <p14:creationId xmlns:p14="http://schemas.microsoft.com/office/powerpoint/2010/main" val="2093441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6F217B-36DD-8F12-492B-A1E3A3E9431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951492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66769E8A-8A9F-EEDF-AAAD-1BED280FBC8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 user interface is the means by which a person interacts with a computer system.</a:t>
            </a:r>
          </a:p>
          <a:p>
            <a:pPr>
              <a:lnSpc>
                <a:spcPct val="150000"/>
              </a:lnSpc>
            </a:pPr>
            <a:r>
              <a:rPr lang="en-US" dirty="0"/>
              <a:t>You use user interfaces every day. Your smartphone, laptop and desktop computer have user interfaces. They allow you to interact with your computer, such as by clicking on an icon to start up a software program.</a:t>
            </a:r>
          </a:p>
          <a:p>
            <a:pPr>
              <a:lnSpc>
                <a:spcPct val="150000"/>
              </a:lnSpc>
            </a:pPr>
            <a:r>
              <a:rPr lang="en-US" dirty="0"/>
              <a:t>However, different devices and software programs often use different types of user interfaces.</a:t>
            </a:r>
          </a:p>
          <a:p>
            <a:pPr>
              <a:lnSpc>
                <a:spcPct val="150000"/>
              </a:lnSpc>
            </a:pPr>
            <a:r>
              <a:rPr lang="en-US" dirty="0"/>
              <a:t>In this lesson, we’ll learn about:</a:t>
            </a:r>
          </a:p>
          <a:p>
            <a:pPr marL="342900" indent="-342900">
              <a:lnSpc>
                <a:spcPct val="150000"/>
              </a:lnSpc>
              <a:buFont typeface="+mj-lt"/>
              <a:buAutoNum type="arabicPeriod"/>
            </a:pPr>
            <a:r>
              <a:rPr lang="en-US" dirty="0"/>
              <a:t>Text-Based Interfaces</a:t>
            </a:r>
          </a:p>
          <a:p>
            <a:pPr marL="342900" indent="-342900">
              <a:lnSpc>
                <a:spcPct val="150000"/>
              </a:lnSpc>
              <a:buFont typeface="+mj-lt"/>
              <a:buAutoNum type="arabicPeriod"/>
            </a:pPr>
            <a:r>
              <a:rPr lang="en-US" dirty="0"/>
              <a:t>Speech/Natural Language Interfaces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Text-Based Interfaces</a:t>
            </a:r>
          </a:p>
        </p:txBody>
      </p:sp>
      <p:pic>
        <p:nvPicPr>
          <p:cNvPr id="7" name="Picture Placeholder 6">
            <a:extLst>
              <a:ext uri="{FF2B5EF4-FFF2-40B4-BE49-F238E27FC236}">
                <a16:creationId xmlns:a16="http://schemas.microsoft.com/office/drawing/2014/main" id="{9168CD49-AC42-1D49-8DA9-0730E0CBF18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Once upon a time, the text-based interface was the only way to interact with a computer system. </a:t>
            </a:r>
          </a:p>
          <a:p>
            <a:pPr>
              <a:lnSpc>
                <a:spcPct val="150000"/>
              </a:lnSpc>
            </a:pPr>
            <a:r>
              <a:rPr lang="en-US" dirty="0"/>
              <a:t>Old operating systems displayed a plain black background with white text, and everything you did on that computer involved typing text commands to tell the computer what to do.</a:t>
            </a:r>
          </a:p>
          <a:p>
            <a:pPr>
              <a:lnSpc>
                <a:spcPct val="150000"/>
              </a:lnSpc>
            </a:pPr>
            <a:r>
              <a:rPr lang="en-US" dirty="0"/>
              <a:t>That’s exactly what a text-based interface is. It involves text on a plain background and requires the user to type in commands via a keyboard to input instructions.</a:t>
            </a:r>
          </a:p>
          <a:p>
            <a:pPr>
              <a:lnSpc>
                <a:spcPct val="150000"/>
              </a:lnSpc>
            </a:pPr>
            <a:r>
              <a:rPr lang="en-US" dirty="0"/>
              <a:t>We don’t typically use this type of interface anymore, but you can find it in use in some places. </a:t>
            </a:r>
          </a:p>
          <a:p>
            <a:pPr>
              <a:lnSpc>
                <a:spcPct val="150000"/>
              </a:lnSpc>
            </a:pPr>
            <a:r>
              <a:rPr lang="en-US" dirty="0"/>
              <a:t>For example, have you ever used the Command Prompt program on your Windows computer (or Terminal on your MAC)? If you have, you would know it looks just like the image in Figure 1 next.</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Text-Based Interfaces</a:t>
            </a:r>
          </a:p>
        </p:txBody>
      </p:sp>
      <p:pic>
        <p:nvPicPr>
          <p:cNvPr id="5" name="Picture Placeholder 4">
            <a:extLst>
              <a:ext uri="{FF2B5EF4-FFF2-40B4-BE49-F238E27FC236}">
                <a16:creationId xmlns:a16="http://schemas.microsoft.com/office/drawing/2014/main" id="{13F33BE4-C0F2-4A04-91C2-BD4867F5FD8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br>
              <a:rPr lang="en-US" dirty="0"/>
            </a:br>
            <a:endParaRPr lang="en-US" dirty="0"/>
          </a:p>
          <a:p>
            <a:pPr algn="ctr">
              <a:lnSpc>
                <a:spcPct val="150000"/>
              </a:lnSpc>
            </a:pPr>
            <a:r>
              <a:rPr lang="en-US" sz="1200" dirty="0"/>
              <a:t>Figure 1 - A text-based interface.</a:t>
            </a:r>
          </a:p>
          <a:p>
            <a:pPr>
              <a:lnSpc>
                <a:spcPct val="150000"/>
              </a:lnSpc>
            </a:pPr>
            <a:r>
              <a:rPr lang="en-GB" dirty="0"/>
              <a:t>This is a text-based interface and is used by many technical computer users to perform complex tasks more quickly.</a:t>
            </a:r>
          </a:p>
          <a:p>
            <a:pPr>
              <a:lnSpc>
                <a:spcPct val="150000"/>
              </a:lnSpc>
            </a:pPr>
            <a:r>
              <a:rPr lang="en-GB" dirty="0"/>
              <a:t>However, it wouldn’t be a good user interface for most of us to use, as we wouldn’t know what commands to enter.</a:t>
            </a:r>
            <a:endParaRPr lang="en-US" dirty="0"/>
          </a:p>
        </p:txBody>
      </p:sp>
      <p:pic>
        <p:nvPicPr>
          <p:cNvPr id="8" name="Picture 7" descr="A screenshot of a computer program&#10;&#10;Description automatically generated">
            <a:extLst>
              <a:ext uri="{FF2B5EF4-FFF2-40B4-BE49-F238E27FC236}">
                <a16:creationId xmlns:a16="http://schemas.microsoft.com/office/drawing/2014/main" id="{5CEE5513-E439-3315-23D2-196F1EB96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333040"/>
            <a:ext cx="5544000" cy="3150000"/>
          </a:xfrm>
          <a:prstGeom prst="rect">
            <a:avLst/>
          </a:prstGeom>
        </p:spPr>
      </p:pic>
    </p:spTree>
    <p:extLst>
      <p:ext uri="{BB962C8B-B14F-4D97-AF65-F5344CB8AC3E}">
        <p14:creationId xmlns:p14="http://schemas.microsoft.com/office/powerpoint/2010/main" val="2658421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Text-Based Interfaces</a:t>
            </a:r>
          </a:p>
        </p:txBody>
      </p:sp>
      <p:pic>
        <p:nvPicPr>
          <p:cNvPr id="6" name="Picture Placeholder 5">
            <a:extLst>
              <a:ext uri="{FF2B5EF4-FFF2-40B4-BE49-F238E27FC236}">
                <a16:creationId xmlns:a16="http://schemas.microsoft.com/office/drawing/2014/main" id="{50081160-1424-57F8-96B1-BA3ED78AE72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Advantages</a:t>
            </a:r>
          </a:p>
          <a:p>
            <a:pPr>
              <a:lnSpc>
                <a:spcPct val="150000"/>
              </a:lnSpc>
            </a:pPr>
            <a:r>
              <a:rPr lang="en-US" dirty="0"/>
              <a:t>As it is just simple text on a plain background, it takes very little processing power to run. This makes it useful for really old computers.</a:t>
            </a:r>
          </a:p>
          <a:p>
            <a:pPr>
              <a:lnSpc>
                <a:spcPct val="150000"/>
              </a:lnSpc>
            </a:pPr>
            <a:r>
              <a:rPr lang="en-US" dirty="0"/>
              <a:t>If you know the commands, it is often much quicker to perform actions using a text-based interface. You don’t need to navigate between lots of windows and menus. Just type in a single command.</a:t>
            </a:r>
          </a:p>
          <a:p>
            <a:pPr>
              <a:lnSpc>
                <a:spcPct val="150000"/>
              </a:lnSpc>
            </a:pPr>
            <a:r>
              <a:rPr lang="en-US" b="1" dirty="0"/>
              <a:t>Disadvantages</a:t>
            </a:r>
          </a:p>
          <a:p>
            <a:pPr>
              <a:lnSpc>
                <a:spcPct val="150000"/>
              </a:lnSpc>
            </a:pPr>
            <a:r>
              <a:rPr lang="en-US" dirty="0"/>
              <a:t>The interface is not very intuitive to use as you need to know the commands to perform any action. These commands are not always obvious and require lots of training to learn.</a:t>
            </a:r>
          </a:p>
          <a:p>
            <a:pPr>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3648996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Text-Based Interfaces</a:t>
            </a:r>
          </a:p>
        </p:txBody>
      </p:sp>
      <p:pic>
        <p:nvPicPr>
          <p:cNvPr id="6" name="Picture Placeholder 5">
            <a:extLst>
              <a:ext uri="{FF2B5EF4-FFF2-40B4-BE49-F238E27FC236}">
                <a16:creationId xmlns:a16="http://schemas.microsoft.com/office/drawing/2014/main" id="{90F435BC-619D-6775-D574-727C65EB98A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Looking at these pros &amp; cons, can you see why more technical users might like a text-based interface? </a:t>
            </a:r>
          </a:p>
          <a:p>
            <a:pPr>
              <a:lnSpc>
                <a:spcPct val="150000"/>
              </a:lnSpc>
            </a:pPr>
            <a:r>
              <a:rPr lang="en-US" dirty="0"/>
              <a:t>Programs like Command Prompt have many commands that perform tasks that would require you to navigate between loads of windows to perform in a graphical interface, but in the text-based interface, it is just one command.</a:t>
            </a:r>
          </a:p>
        </p:txBody>
      </p:sp>
    </p:spTree>
    <p:extLst>
      <p:ext uri="{BB962C8B-B14F-4D97-AF65-F5344CB8AC3E}">
        <p14:creationId xmlns:p14="http://schemas.microsoft.com/office/powerpoint/2010/main" val="2978763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Speech/Natural Language Interfaces</a:t>
            </a:r>
          </a:p>
        </p:txBody>
      </p:sp>
      <p:pic>
        <p:nvPicPr>
          <p:cNvPr id="7" name="Picture Placeholder 6">
            <a:extLst>
              <a:ext uri="{FF2B5EF4-FFF2-40B4-BE49-F238E27FC236}">
                <a16:creationId xmlns:a16="http://schemas.microsoft.com/office/drawing/2014/main" id="{C4887585-DEE7-042B-087A-83F9C9F52A0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is so sad! Alexa, play Despacito.”. You probably know the meme, but do you know this is an example of a speech interface? </a:t>
            </a:r>
          </a:p>
          <a:p>
            <a:pPr>
              <a:lnSpc>
                <a:spcPct val="150000"/>
              </a:lnSpc>
            </a:pPr>
            <a:r>
              <a:rPr lang="en-US" dirty="0"/>
              <a:t>Yes, because the Amazon Echo is a smart speaker that takes commands (typically, each command starts by saying “Alexa”) via a speech interface.</a:t>
            </a:r>
          </a:p>
          <a:p>
            <a:pPr>
              <a:lnSpc>
                <a:spcPct val="150000"/>
              </a:lnSpc>
            </a:pPr>
            <a:r>
              <a:rPr lang="en-US" dirty="0"/>
              <a:t>This is the idea behind a speech (or natural language) interface. Users will input commands verbally using a microphone. </a:t>
            </a:r>
          </a:p>
          <a:p>
            <a:pPr>
              <a:lnSpc>
                <a:spcPct val="150000"/>
              </a:lnSpc>
            </a:pPr>
            <a:r>
              <a:rPr lang="en-US" dirty="0"/>
              <a:t>Output is often auditory, too, such as with smart speakers, though not always.</a:t>
            </a:r>
          </a:p>
          <a:p>
            <a:pPr>
              <a:lnSpc>
                <a:spcPct val="150000"/>
              </a:lnSpc>
            </a:pPr>
            <a:r>
              <a:rPr lang="en-US" dirty="0"/>
              <a:t>For example, in-car satnav systems might use a speech interface to ask it to plan a route. </a:t>
            </a:r>
          </a:p>
          <a:p>
            <a:pPr>
              <a:lnSpc>
                <a:spcPct val="150000"/>
              </a:lnSpc>
            </a:pPr>
            <a:r>
              <a:rPr lang="en-US" dirty="0"/>
              <a:t>This allows us to use the car satnav safely while driving, as otherwise, we’ll be busy looking at a screen and pressing buttons, which could distract us and cause us to crash.</a:t>
            </a:r>
          </a:p>
        </p:txBody>
      </p:sp>
    </p:spTree>
    <p:extLst>
      <p:ext uri="{BB962C8B-B14F-4D97-AF65-F5344CB8AC3E}">
        <p14:creationId xmlns:p14="http://schemas.microsoft.com/office/powerpoint/2010/main" val="1204448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Pros &amp; Cons of Speech/Natural Language Interfaces</a:t>
            </a:r>
          </a:p>
        </p:txBody>
      </p:sp>
      <p:pic>
        <p:nvPicPr>
          <p:cNvPr id="6" name="Picture Placeholder 5">
            <a:extLst>
              <a:ext uri="{FF2B5EF4-FFF2-40B4-BE49-F238E27FC236}">
                <a16:creationId xmlns:a16="http://schemas.microsoft.com/office/drawing/2014/main" id="{C031C17D-0952-50EB-38DF-E204F323D7C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Advantages</a:t>
            </a:r>
          </a:p>
          <a:p>
            <a:pPr>
              <a:lnSpc>
                <a:spcPct val="150000"/>
              </a:lnSpc>
            </a:pPr>
            <a:r>
              <a:rPr lang="en-US" dirty="0"/>
              <a:t>It can be used more easily by people with visual impairments as it doesn’t rely on sight to use at all.</a:t>
            </a:r>
          </a:p>
          <a:p>
            <a:pPr>
              <a:lnSpc>
                <a:spcPct val="150000"/>
              </a:lnSpc>
            </a:pPr>
            <a:r>
              <a:rPr lang="en-US" dirty="0"/>
              <a:t>It can be used when hands are unavailable, such as while driving a car or perhaps due to a mobility disability.</a:t>
            </a:r>
          </a:p>
          <a:p>
            <a:pPr>
              <a:lnSpc>
                <a:spcPct val="150000"/>
              </a:lnSpc>
            </a:pPr>
            <a:r>
              <a:rPr lang="en-US" b="1" dirty="0"/>
              <a:t>Disadvantages</a:t>
            </a:r>
          </a:p>
          <a:p>
            <a:pPr>
              <a:lnSpc>
                <a:spcPct val="150000"/>
              </a:lnSpc>
            </a:pPr>
            <a:r>
              <a:rPr lang="en-US" dirty="0"/>
              <a:t>If there is a lot of background noise, this can interfere with the use of this interface as it can’t pick out our voice from the background noise.</a:t>
            </a:r>
          </a:p>
          <a:p>
            <a:pPr>
              <a:lnSpc>
                <a:spcPct val="150000"/>
              </a:lnSpc>
            </a:pPr>
            <a:r>
              <a:rPr lang="en-US" dirty="0"/>
              <a:t>It is limited in the complexity of tasks that can be performed, as technology hasn’t evolved enough to understand everything we say, so it can only perform a certain range of specific tasks.</a:t>
            </a:r>
          </a:p>
        </p:txBody>
      </p:sp>
    </p:spTree>
    <p:extLst>
      <p:ext uri="{BB962C8B-B14F-4D97-AF65-F5344CB8AC3E}">
        <p14:creationId xmlns:p14="http://schemas.microsoft.com/office/powerpoint/2010/main" val="3851873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Speech/Natural Language Interfaces</a:t>
            </a:r>
          </a:p>
        </p:txBody>
      </p:sp>
      <p:pic>
        <p:nvPicPr>
          <p:cNvPr id="6" name="Picture Placeholder 5">
            <a:extLst>
              <a:ext uri="{FF2B5EF4-FFF2-40B4-BE49-F238E27FC236}">
                <a16:creationId xmlns:a16="http://schemas.microsoft.com/office/drawing/2014/main" id="{7D9FAF80-0811-8F80-9C91-492FA22B588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As we’ve mentioned, this type of interface is heavily used in smart speakers to make it convenient to perform tasks, like turning on some music or controlling smart home devices (like smart central heating). </a:t>
            </a:r>
          </a:p>
          <a:p>
            <a:pPr>
              <a:lnSpc>
                <a:spcPct val="150000"/>
              </a:lnSpc>
            </a:pPr>
            <a:r>
              <a:rPr lang="en-US" dirty="0"/>
              <a:t>It’s also very useful for controlling in-car systems so we aren’t distracted by a screen when we want to plan a route, phone someone, or turn on some music.</a:t>
            </a:r>
          </a:p>
        </p:txBody>
      </p:sp>
    </p:spTree>
    <p:extLst>
      <p:ext uri="{BB962C8B-B14F-4D97-AF65-F5344CB8AC3E}">
        <p14:creationId xmlns:p14="http://schemas.microsoft.com/office/powerpoint/2010/main" val="16189283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2122</TotalTime>
  <Words>1071</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Arial</vt:lpstr>
      <vt:lpstr>Manrope</vt:lpstr>
      <vt:lpstr>NewNinjaTheme</vt:lpstr>
      <vt:lpstr>Introduction to User Interfaces</vt:lpstr>
      <vt:lpstr>Introduction</vt:lpstr>
      <vt:lpstr>Text-Based Interfaces</vt:lpstr>
      <vt:lpstr>Text-Based Interfaces</vt:lpstr>
      <vt:lpstr>Pros &amp; Cons of Text-Based Interfaces</vt:lpstr>
      <vt:lpstr>Text-Based Interfaces</vt:lpstr>
      <vt:lpstr>Speech/Natural Language Interfaces</vt:lpstr>
      <vt:lpstr>Pros &amp; Cons of Speech/Natural Language Interfaces</vt:lpstr>
      <vt:lpstr>Speech/Natural Language Interfaces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132</cp:revision>
  <dcterms:created xsi:type="dcterms:W3CDTF">2024-04-15T17:57:41Z</dcterms:created>
  <dcterms:modified xsi:type="dcterms:W3CDTF">2024-08-02T15:13:15Z</dcterms:modified>
</cp:coreProperties>
</file>