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8"/>
  </p:notesMasterIdLst>
  <p:sldIdLst>
    <p:sldId id="808" r:id="rId2"/>
    <p:sldId id="277" r:id="rId3"/>
    <p:sldId id="496" r:id="rId4"/>
    <p:sldId id="799" r:id="rId5"/>
    <p:sldId id="800" r:id="rId6"/>
    <p:sldId id="807" r:id="rId7"/>
    <p:sldId id="802" r:id="rId8"/>
    <p:sldId id="792" r:id="rId9"/>
    <p:sldId id="793" r:id="rId10"/>
    <p:sldId id="803" r:id="rId11"/>
    <p:sldId id="794" r:id="rId12"/>
    <p:sldId id="804" r:id="rId13"/>
    <p:sldId id="805" r:id="rId14"/>
    <p:sldId id="806" r:id="rId15"/>
    <p:sldId id="763" r:id="rId16"/>
    <p:sldId id="809" r:id="rId17"/>
  </p:sldIdLst>
  <p:sldSz cx="12192000" cy="6858000"/>
  <p:notesSz cx="6858000" cy="9144000"/>
  <p:embeddedFontLst>
    <p:embeddedFont>
      <p:font typeface="Manrope" pitchFamily="2" charset="0"/>
      <p:regular r:id="rId19"/>
      <p:bold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3B1CE8-4CE0-4AE2-BB16-80C29B103670}" v="3" dt="2024-08-02T15:13:15.030"/>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2947" autoAdjust="0"/>
  </p:normalViewPr>
  <p:slideViewPr>
    <p:cSldViewPr snapToGrid="0">
      <p:cViewPr varScale="1">
        <p:scale>
          <a:sx n="144" d="100"/>
          <a:sy n="144" d="100"/>
        </p:scale>
        <p:origin x="84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AA495DC4-32F7-4D07-9124-38F94948FE7B}"/>
    <pc:docChg chg="custSel addSld delSld modSld">
      <pc:chgData name="Daniel Richardson" userId="b12f1a219faba2ab" providerId="LiveId" clId="{AA495DC4-32F7-4D07-9124-38F94948FE7B}" dt="2024-05-02T12:04:47.540" v="623" actId="27614"/>
      <pc:docMkLst>
        <pc:docMk/>
      </pc:docMkLst>
      <pc:sldChg chg="addSp delSp modSp mod">
        <pc:chgData name="Daniel Richardson" userId="b12f1a219faba2ab" providerId="LiveId" clId="{AA495DC4-32F7-4D07-9124-38F94948FE7B}" dt="2024-05-02T11:55:56.545" v="84" actId="962"/>
        <pc:sldMkLst>
          <pc:docMk/>
          <pc:sldMk cId="2320480702" sldId="277"/>
        </pc:sldMkLst>
        <pc:spChg chg="del">
          <ac:chgData name="Daniel Richardson" userId="b12f1a219faba2ab" providerId="LiveId" clId="{AA495DC4-32F7-4D07-9124-38F94948FE7B}" dt="2024-05-02T11:55:55.963" v="82" actId="931"/>
          <ac:spMkLst>
            <pc:docMk/>
            <pc:sldMk cId="2320480702" sldId="277"/>
            <ac:spMk id="3" creationId="{C3762070-24E0-DD51-69ED-C635DD28748B}"/>
          </ac:spMkLst>
        </pc:spChg>
        <pc:picChg chg="add mod">
          <ac:chgData name="Daniel Richardson" userId="b12f1a219faba2ab" providerId="LiveId" clId="{AA495DC4-32F7-4D07-9124-38F94948FE7B}" dt="2024-05-02T11:55:56.545" v="84" actId="962"/>
          <ac:picMkLst>
            <pc:docMk/>
            <pc:sldMk cId="2320480702" sldId="277"/>
            <ac:picMk id="6" creationId="{38DA66BF-9A0A-8D04-510B-3B6EE3B24006}"/>
          </ac:picMkLst>
        </pc:picChg>
      </pc:sldChg>
      <pc:sldChg chg="modSp mod">
        <pc:chgData name="Daniel Richardson" userId="b12f1a219faba2ab" providerId="LiveId" clId="{AA495DC4-32F7-4D07-9124-38F94948FE7B}" dt="2024-05-02T11:54:45.141" v="60" actId="113"/>
        <pc:sldMkLst>
          <pc:docMk/>
          <pc:sldMk cId="481528629" sldId="496"/>
        </pc:sldMkLst>
        <pc:spChg chg="mod">
          <ac:chgData name="Daniel Richardson" userId="b12f1a219faba2ab" providerId="LiveId" clId="{AA495DC4-32F7-4D07-9124-38F94948FE7B}" dt="2024-05-02T11:54:45.141" v="60" actId="113"/>
          <ac:spMkLst>
            <pc:docMk/>
            <pc:sldMk cId="481528629" sldId="496"/>
            <ac:spMk id="4" creationId="{027502F6-C1CD-5535-4947-5A3751C8B927}"/>
          </ac:spMkLst>
        </pc:spChg>
      </pc:sldChg>
      <pc:sldChg chg="addSp delSp modSp mod">
        <pc:chgData name="Daniel Richardson" userId="b12f1a219faba2ab" providerId="LiveId" clId="{AA495DC4-32F7-4D07-9124-38F94948FE7B}" dt="2024-05-02T12:04:47.540" v="623" actId="27614"/>
        <pc:sldMkLst>
          <pc:docMk/>
          <pc:sldMk cId="2093441710" sldId="763"/>
        </pc:sldMkLst>
        <pc:spChg chg="del">
          <ac:chgData name="Daniel Richardson" userId="b12f1a219faba2ab" providerId="LiveId" clId="{AA495DC4-32F7-4D07-9124-38F94948FE7B}" dt="2024-05-02T12:04:43.199" v="622" actId="931"/>
          <ac:spMkLst>
            <pc:docMk/>
            <pc:sldMk cId="2093441710" sldId="763"/>
            <ac:spMk id="3" creationId="{C3762070-24E0-DD51-69ED-C635DD28748B}"/>
          </ac:spMkLst>
        </pc:spChg>
        <pc:spChg chg="mod">
          <ac:chgData name="Daniel Richardson" userId="b12f1a219faba2ab" providerId="LiveId" clId="{AA495DC4-32F7-4D07-9124-38F94948FE7B}" dt="2024-05-02T12:04:35.639" v="621" actId="20577"/>
          <ac:spMkLst>
            <pc:docMk/>
            <pc:sldMk cId="2093441710" sldId="763"/>
            <ac:spMk id="4" creationId="{027502F6-C1CD-5535-4947-5A3751C8B927}"/>
          </ac:spMkLst>
        </pc:spChg>
        <pc:picChg chg="add mod">
          <ac:chgData name="Daniel Richardson" userId="b12f1a219faba2ab" providerId="LiveId" clId="{AA495DC4-32F7-4D07-9124-38F94948FE7B}" dt="2024-05-02T12:04:47.540" v="623" actId="27614"/>
          <ac:picMkLst>
            <pc:docMk/>
            <pc:sldMk cId="2093441710" sldId="763"/>
            <ac:picMk id="6" creationId="{B665948E-15BE-5838-375C-2E5AB118A1CA}"/>
          </ac:picMkLst>
        </pc:picChg>
      </pc:sldChg>
      <pc:sldChg chg="modSp mod">
        <pc:chgData name="Daniel Richardson" userId="b12f1a219faba2ab" providerId="LiveId" clId="{AA495DC4-32F7-4D07-9124-38F94948FE7B}" dt="2024-05-02T11:59:29.462" v="176" actId="20577"/>
        <pc:sldMkLst>
          <pc:docMk/>
          <pc:sldMk cId="2658421261" sldId="792"/>
        </pc:sldMkLst>
        <pc:spChg chg="mod">
          <ac:chgData name="Daniel Richardson" userId="b12f1a219faba2ab" providerId="LiveId" clId="{AA495DC4-32F7-4D07-9124-38F94948FE7B}" dt="2024-05-02T11:59:29.462" v="176" actId="20577"/>
          <ac:spMkLst>
            <pc:docMk/>
            <pc:sldMk cId="2658421261" sldId="792"/>
            <ac:spMk id="4" creationId="{027502F6-C1CD-5535-4947-5A3751C8B927}"/>
          </ac:spMkLst>
        </pc:spChg>
      </pc:sldChg>
      <pc:sldChg chg="modSp mod">
        <pc:chgData name="Daniel Richardson" userId="b12f1a219faba2ab" providerId="LiveId" clId="{AA495DC4-32F7-4D07-9124-38F94948FE7B}" dt="2024-05-02T12:00:49.747" v="214" actId="20577"/>
        <pc:sldMkLst>
          <pc:docMk/>
          <pc:sldMk cId="2765611167" sldId="794"/>
        </pc:sldMkLst>
        <pc:spChg chg="mod">
          <ac:chgData name="Daniel Richardson" userId="b12f1a219faba2ab" providerId="LiveId" clId="{AA495DC4-32F7-4D07-9124-38F94948FE7B}" dt="2024-05-02T12:00:49.747" v="214" actId="20577"/>
          <ac:spMkLst>
            <pc:docMk/>
            <pc:sldMk cId="2765611167" sldId="794"/>
            <ac:spMk id="4" creationId="{027502F6-C1CD-5535-4947-5A3751C8B927}"/>
          </ac:spMkLst>
        </pc:spChg>
      </pc:sldChg>
      <pc:sldChg chg="del">
        <pc:chgData name="Daniel Richardson" userId="b12f1a219faba2ab" providerId="LiveId" clId="{AA495DC4-32F7-4D07-9124-38F94948FE7B}" dt="2024-05-02T11:54:49.174" v="61" actId="47"/>
        <pc:sldMkLst>
          <pc:docMk/>
          <pc:sldMk cId="1960486938" sldId="798"/>
        </pc:sldMkLst>
      </pc:sldChg>
      <pc:sldChg chg="addSp delSp modSp mod">
        <pc:chgData name="Daniel Richardson" userId="b12f1a219faba2ab" providerId="LiveId" clId="{AA495DC4-32F7-4D07-9124-38F94948FE7B}" dt="2024-05-02T11:55:41.201" v="81" actId="20577"/>
        <pc:sldMkLst>
          <pc:docMk/>
          <pc:sldMk cId="1493966281" sldId="799"/>
        </pc:sldMkLst>
        <pc:spChg chg="del">
          <ac:chgData name="Daniel Richardson" userId="b12f1a219faba2ab" providerId="LiveId" clId="{AA495DC4-32F7-4D07-9124-38F94948FE7B}" dt="2024-05-02T11:54:56.460" v="62"/>
          <ac:spMkLst>
            <pc:docMk/>
            <pc:sldMk cId="1493966281" sldId="799"/>
            <ac:spMk id="3" creationId="{C3762070-24E0-DD51-69ED-C635DD28748B}"/>
          </ac:spMkLst>
        </pc:spChg>
        <pc:spChg chg="mod">
          <ac:chgData name="Daniel Richardson" userId="b12f1a219faba2ab" providerId="LiveId" clId="{AA495DC4-32F7-4D07-9124-38F94948FE7B}" dt="2024-05-02T11:55:41.201" v="81" actId="20577"/>
          <ac:spMkLst>
            <pc:docMk/>
            <pc:sldMk cId="1493966281" sldId="799"/>
            <ac:spMk id="4" creationId="{027502F6-C1CD-5535-4947-5A3751C8B927}"/>
          </ac:spMkLst>
        </pc:spChg>
        <pc:spChg chg="add mod">
          <ac:chgData name="Daniel Richardson" userId="b12f1a219faba2ab" providerId="LiveId" clId="{AA495DC4-32F7-4D07-9124-38F94948FE7B}" dt="2024-05-02T11:54:58.416" v="68" actId="478"/>
          <ac:spMkLst>
            <pc:docMk/>
            <pc:sldMk cId="1493966281" sldId="799"/>
            <ac:spMk id="10" creationId="{9FB6B9EB-D031-4403-26C1-9DB944A35BD5}"/>
          </ac:spMkLst>
        </pc:spChg>
        <pc:picChg chg="add del mod">
          <ac:chgData name="Daniel Richardson" userId="b12f1a219faba2ab" providerId="LiveId" clId="{AA495DC4-32F7-4D07-9124-38F94948FE7B}" dt="2024-05-02T11:54:58.416" v="68" actId="478"/>
          <ac:picMkLst>
            <pc:docMk/>
            <pc:sldMk cId="1493966281" sldId="799"/>
            <ac:picMk id="6" creationId="{3695F51F-D756-6238-BCD0-C43530A329FB}"/>
          </ac:picMkLst>
        </pc:picChg>
        <pc:picChg chg="add mod">
          <ac:chgData name="Daniel Richardson" userId="b12f1a219faba2ab" providerId="LiveId" clId="{AA495DC4-32F7-4D07-9124-38F94948FE7B}" dt="2024-05-02T11:55:17.635" v="73" actId="1076"/>
          <ac:picMkLst>
            <pc:docMk/>
            <pc:sldMk cId="1493966281" sldId="799"/>
            <ac:picMk id="8" creationId="{34D4F3A2-1494-C7A5-2051-8DBBBA1B1C4D}"/>
          </ac:picMkLst>
        </pc:picChg>
      </pc:sldChg>
      <pc:sldChg chg="modSp mod">
        <pc:chgData name="Daniel Richardson" userId="b12f1a219faba2ab" providerId="LiveId" clId="{AA495DC4-32F7-4D07-9124-38F94948FE7B}" dt="2024-05-02T11:57:27.631" v="160" actId="20577"/>
        <pc:sldMkLst>
          <pc:docMk/>
          <pc:sldMk cId="1374805085" sldId="800"/>
        </pc:sldMkLst>
        <pc:spChg chg="mod">
          <ac:chgData name="Daniel Richardson" userId="b12f1a219faba2ab" providerId="LiveId" clId="{AA495DC4-32F7-4D07-9124-38F94948FE7B}" dt="2024-05-02T11:56:26.541" v="97" actId="20577"/>
          <ac:spMkLst>
            <pc:docMk/>
            <pc:sldMk cId="1374805085" sldId="800"/>
            <ac:spMk id="2" creationId="{3ED26E23-89F1-AD50-BA39-B57FE0701A56}"/>
          </ac:spMkLst>
        </pc:spChg>
        <pc:spChg chg="mod">
          <ac:chgData name="Daniel Richardson" userId="b12f1a219faba2ab" providerId="LiveId" clId="{AA495DC4-32F7-4D07-9124-38F94948FE7B}" dt="2024-05-02T11:57:27.631" v="160" actId="20577"/>
          <ac:spMkLst>
            <pc:docMk/>
            <pc:sldMk cId="1374805085" sldId="800"/>
            <ac:spMk id="4" creationId="{027502F6-C1CD-5535-4947-5A3751C8B927}"/>
          </ac:spMkLst>
        </pc:spChg>
      </pc:sldChg>
      <pc:sldChg chg="modSp del mod">
        <pc:chgData name="Daniel Richardson" userId="b12f1a219faba2ab" providerId="LiveId" clId="{AA495DC4-32F7-4D07-9124-38F94948FE7B}" dt="2024-05-02T11:57:21.206" v="157" actId="47"/>
        <pc:sldMkLst>
          <pc:docMk/>
          <pc:sldMk cId="4227932361" sldId="801"/>
        </pc:sldMkLst>
        <pc:spChg chg="mod">
          <ac:chgData name="Daniel Richardson" userId="b12f1a219faba2ab" providerId="LiveId" clId="{AA495DC4-32F7-4D07-9124-38F94948FE7B}" dt="2024-05-02T11:57:05.973" v="149" actId="21"/>
          <ac:spMkLst>
            <pc:docMk/>
            <pc:sldMk cId="4227932361" sldId="801"/>
            <ac:spMk id="4" creationId="{027502F6-C1CD-5535-4947-5A3751C8B927}"/>
          </ac:spMkLst>
        </pc:spChg>
      </pc:sldChg>
      <pc:sldChg chg="modSp add mod">
        <pc:chgData name="Daniel Richardson" userId="b12f1a219faba2ab" providerId="LiveId" clId="{AA495DC4-32F7-4D07-9124-38F94948FE7B}" dt="2024-05-02T11:57:33.044" v="163" actId="20577"/>
        <pc:sldMkLst>
          <pc:docMk/>
          <pc:sldMk cId="1446515737" sldId="807"/>
        </pc:sldMkLst>
        <pc:spChg chg="mod">
          <ac:chgData name="Daniel Richardson" userId="b12f1a219faba2ab" providerId="LiveId" clId="{AA495DC4-32F7-4D07-9124-38F94948FE7B}" dt="2024-05-02T11:57:33.044" v="163" actId="20577"/>
          <ac:spMkLst>
            <pc:docMk/>
            <pc:sldMk cId="1446515737" sldId="807"/>
            <ac:spMk id="4" creationId="{027502F6-C1CD-5535-4947-5A3751C8B927}"/>
          </ac:spMkLst>
        </pc:spChg>
      </pc:sldChg>
    </pc:docChg>
  </pc:docChgLst>
  <pc:docChgLst>
    <pc:chgData name="Daniel Richardson" userId="b12f1a219faba2ab" providerId="LiveId" clId="{1A6F0E72-97A3-4D2A-B2EE-0A391C1DBD69}"/>
    <pc:docChg chg="modSld">
      <pc:chgData name="Daniel Richardson" userId="b12f1a219faba2ab" providerId="LiveId" clId="{1A6F0E72-97A3-4D2A-B2EE-0A391C1DBD69}" dt="2024-05-30T14:56:09.946" v="11" actId="1076"/>
      <pc:docMkLst>
        <pc:docMk/>
      </pc:docMkLst>
      <pc:sldChg chg="addSp modSp mod">
        <pc:chgData name="Daniel Richardson" userId="b12f1a219faba2ab" providerId="LiveId" clId="{1A6F0E72-97A3-4D2A-B2EE-0A391C1DBD69}" dt="2024-05-30T14:55:37.224" v="3" actId="1076"/>
        <pc:sldMkLst>
          <pc:docMk/>
          <pc:sldMk cId="481528629" sldId="496"/>
        </pc:sldMkLst>
        <pc:picChg chg="add mod">
          <ac:chgData name="Daniel Richardson" userId="b12f1a219faba2ab" providerId="LiveId" clId="{1A6F0E72-97A3-4D2A-B2EE-0A391C1DBD69}" dt="2024-05-30T14:55:37.224" v="3" actId="1076"/>
          <ac:picMkLst>
            <pc:docMk/>
            <pc:sldMk cId="481528629" sldId="496"/>
            <ac:picMk id="5" creationId="{0A21E759-4A11-773A-DBE6-BB1DD136E91B}"/>
          </ac:picMkLst>
        </pc:picChg>
      </pc:sldChg>
      <pc:sldChg chg="addSp modSp mod">
        <pc:chgData name="Daniel Richardson" userId="b12f1a219faba2ab" providerId="LiveId" clId="{1A6F0E72-97A3-4D2A-B2EE-0A391C1DBD69}" dt="2024-05-30T14:55:53.178" v="7" actId="1076"/>
        <pc:sldMkLst>
          <pc:docMk/>
          <pc:sldMk cId="2658421261" sldId="792"/>
        </pc:sldMkLst>
        <pc:picChg chg="add mod">
          <ac:chgData name="Daniel Richardson" userId="b12f1a219faba2ab" providerId="LiveId" clId="{1A6F0E72-97A3-4D2A-B2EE-0A391C1DBD69}" dt="2024-05-30T14:55:53.178" v="7" actId="1076"/>
          <ac:picMkLst>
            <pc:docMk/>
            <pc:sldMk cId="2658421261" sldId="792"/>
            <ac:picMk id="5" creationId="{D13AAD85-ADFF-BB55-E4D0-D9C5EC292E31}"/>
          </ac:picMkLst>
        </pc:picChg>
      </pc:sldChg>
      <pc:sldChg chg="addSp modSp mod">
        <pc:chgData name="Daniel Richardson" userId="b12f1a219faba2ab" providerId="LiveId" clId="{1A6F0E72-97A3-4D2A-B2EE-0A391C1DBD69}" dt="2024-05-30T14:56:09.946" v="11" actId="1076"/>
        <pc:sldMkLst>
          <pc:docMk/>
          <pc:sldMk cId="2765611167" sldId="794"/>
        </pc:sldMkLst>
        <pc:picChg chg="add mod">
          <ac:chgData name="Daniel Richardson" userId="b12f1a219faba2ab" providerId="LiveId" clId="{1A6F0E72-97A3-4D2A-B2EE-0A391C1DBD69}" dt="2024-05-30T14:56:09.946" v="11" actId="1076"/>
          <ac:picMkLst>
            <pc:docMk/>
            <pc:sldMk cId="2765611167" sldId="794"/>
            <ac:picMk id="5" creationId="{93BC7949-28F6-F33D-D7C9-34C1F06FD664}"/>
          </ac:picMkLst>
        </pc:picChg>
      </pc:sldChg>
    </pc:docChg>
  </pc:docChgLst>
  <pc:docChgLst>
    <pc:chgData name="Daniel Richardson" userId="b12f1a219faba2ab" providerId="LiveId" clId="{EB038FF8-EF94-4ADF-8F65-E94118C2A4F5}"/>
    <pc:docChg chg="modSld">
      <pc:chgData name="Daniel Richardson" userId="b12f1a219faba2ab" providerId="LiveId" clId="{EB038FF8-EF94-4ADF-8F65-E94118C2A4F5}" dt="2024-07-12T12:52:16.451" v="4" actId="20577"/>
      <pc:docMkLst>
        <pc:docMk/>
      </pc:docMkLst>
      <pc:sldChg chg="modSp mod">
        <pc:chgData name="Daniel Richardson" userId="b12f1a219faba2ab" providerId="LiveId" clId="{EB038FF8-EF94-4ADF-8F65-E94118C2A4F5}" dt="2024-07-12T12:52:16.451" v="4" actId="20577"/>
        <pc:sldMkLst>
          <pc:docMk/>
          <pc:sldMk cId="1493966281" sldId="799"/>
        </pc:sldMkLst>
        <pc:spChg chg="mod">
          <ac:chgData name="Daniel Richardson" userId="b12f1a219faba2ab" providerId="LiveId" clId="{EB038FF8-EF94-4ADF-8F65-E94118C2A4F5}" dt="2024-07-12T12:52:16.451" v="4" actId="20577"/>
          <ac:spMkLst>
            <pc:docMk/>
            <pc:sldMk cId="1493966281" sldId="799"/>
            <ac:spMk id="4" creationId="{027502F6-C1CD-5535-4947-5A3751C8B927}"/>
          </ac:spMkLst>
        </pc:spChg>
      </pc:sldChg>
    </pc:docChg>
  </pc:docChgLst>
  <pc:docChgLst>
    <pc:chgData name="Daniel Richardson" userId="b12f1a219faba2ab" providerId="LiveId" clId="{1B3B1CE8-4CE0-4AE2-BB16-80C29B103670}"/>
    <pc:docChg chg="addSld modSld">
      <pc:chgData name="Daniel Richardson" userId="b12f1a219faba2ab" providerId="LiveId" clId="{1B3B1CE8-4CE0-4AE2-BB16-80C29B103670}" dt="2024-08-02T15:13:15.027" v="25"/>
      <pc:docMkLst>
        <pc:docMk/>
      </pc:docMkLst>
      <pc:sldChg chg="modSp">
        <pc:chgData name="Daniel Richardson" userId="b12f1a219faba2ab" providerId="LiveId" clId="{1B3B1CE8-4CE0-4AE2-BB16-80C29B103670}" dt="2024-08-02T15:09:03.538" v="0"/>
        <pc:sldMkLst>
          <pc:docMk/>
          <pc:sldMk cId="2320480702" sldId="277"/>
        </pc:sldMkLst>
        <pc:spChg chg="mod">
          <ac:chgData name="Daniel Richardson" userId="b12f1a219faba2ab" providerId="LiveId" clId="{1B3B1CE8-4CE0-4AE2-BB16-80C29B103670}" dt="2024-08-02T15:09:03.538" v="0"/>
          <ac:spMkLst>
            <pc:docMk/>
            <pc:sldMk cId="2320480702" sldId="277"/>
            <ac:spMk id="2" creationId="{3ED26E23-89F1-AD50-BA39-B57FE0701A56}"/>
          </ac:spMkLst>
        </pc:spChg>
        <pc:spChg chg="mod">
          <ac:chgData name="Daniel Richardson" userId="b12f1a219faba2ab" providerId="LiveId" clId="{1B3B1CE8-4CE0-4AE2-BB16-80C29B103670}" dt="2024-08-02T15:09:03.538" v="0"/>
          <ac:spMkLst>
            <pc:docMk/>
            <pc:sldMk cId="2320480702" sldId="277"/>
            <ac:spMk id="4" creationId="{027502F6-C1CD-5535-4947-5A3751C8B927}"/>
          </ac:spMkLst>
        </pc:spChg>
        <pc:picChg chg="mod">
          <ac:chgData name="Daniel Richardson" userId="b12f1a219faba2ab" providerId="LiveId" clId="{1B3B1CE8-4CE0-4AE2-BB16-80C29B103670}" dt="2024-08-02T15:09:03.538" v="0"/>
          <ac:picMkLst>
            <pc:docMk/>
            <pc:sldMk cId="2320480702" sldId="277"/>
            <ac:picMk id="6" creationId="{38DA66BF-9A0A-8D04-510B-3B6EE3B24006}"/>
          </ac:picMkLst>
        </pc:picChg>
      </pc:sldChg>
      <pc:sldChg chg="modSp">
        <pc:chgData name="Daniel Richardson" userId="b12f1a219faba2ab" providerId="LiveId" clId="{1B3B1CE8-4CE0-4AE2-BB16-80C29B103670}" dt="2024-08-02T15:09:03.538" v="0"/>
        <pc:sldMkLst>
          <pc:docMk/>
          <pc:sldMk cId="481528629" sldId="496"/>
        </pc:sldMkLst>
        <pc:spChg chg="mod">
          <ac:chgData name="Daniel Richardson" userId="b12f1a219faba2ab" providerId="LiveId" clId="{1B3B1CE8-4CE0-4AE2-BB16-80C29B103670}" dt="2024-08-02T15:09:03.538" v="0"/>
          <ac:spMkLst>
            <pc:docMk/>
            <pc:sldMk cId="481528629" sldId="496"/>
            <ac:spMk id="2" creationId="{3ED26E23-89F1-AD50-BA39-B57FE0701A56}"/>
          </ac:spMkLst>
        </pc:spChg>
        <pc:spChg chg="mod">
          <ac:chgData name="Daniel Richardson" userId="b12f1a219faba2ab" providerId="LiveId" clId="{1B3B1CE8-4CE0-4AE2-BB16-80C29B103670}" dt="2024-08-02T15:09:03.538" v="0"/>
          <ac:spMkLst>
            <pc:docMk/>
            <pc:sldMk cId="481528629" sldId="496"/>
            <ac:spMk id="4" creationId="{027502F6-C1CD-5535-4947-5A3751C8B927}"/>
          </ac:spMkLst>
        </pc:spChg>
        <pc:picChg chg="mod">
          <ac:chgData name="Daniel Richardson" userId="b12f1a219faba2ab" providerId="LiveId" clId="{1B3B1CE8-4CE0-4AE2-BB16-80C29B103670}" dt="2024-08-02T15:09:03.538" v="0"/>
          <ac:picMkLst>
            <pc:docMk/>
            <pc:sldMk cId="481528629" sldId="496"/>
            <ac:picMk id="7" creationId="{C0C2BACC-656A-4234-D44D-A947A17BCF8E}"/>
          </ac:picMkLst>
        </pc:picChg>
      </pc:sldChg>
      <pc:sldChg chg="modSp">
        <pc:chgData name="Daniel Richardson" userId="b12f1a219faba2ab" providerId="LiveId" clId="{1B3B1CE8-4CE0-4AE2-BB16-80C29B103670}" dt="2024-08-02T15:09:03.538" v="0"/>
        <pc:sldMkLst>
          <pc:docMk/>
          <pc:sldMk cId="2093441710" sldId="763"/>
        </pc:sldMkLst>
        <pc:spChg chg="mod">
          <ac:chgData name="Daniel Richardson" userId="b12f1a219faba2ab" providerId="LiveId" clId="{1B3B1CE8-4CE0-4AE2-BB16-80C29B103670}" dt="2024-08-02T15:09:03.538" v="0"/>
          <ac:spMkLst>
            <pc:docMk/>
            <pc:sldMk cId="2093441710" sldId="763"/>
            <ac:spMk id="2" creationId="{3ED26E23-89F1-AD50-BA39-B57FE0701A56}"/>
          </ac:spMkLst>
        </pc:spChg>
        <pc:spChg chg="mod">
          <ac:chgData name="Daniel Richardson" userId="b12f1a219faba2ab" providerId="LiveId" clId="{1B3B1CE8-4CE0-4AE2-BB16-80C29B103670}" dt="2024-08-02T15:09:03.538" v="0"/>
          <ac:spMkLst>
            <pc:docMk/>
            <pc:sldMk cId="2093441710" sldId="763"/>
            <ac:spMk id="4" creationId="{027502F6-C1CD-5535-4947-5A3751C8B927}"/>
          </ac:spMkLst>
        </pc:spChg>
        <pc:picChg chg="mod">
          <ac:chgData name="Daniel Richardson" userId="b12f1a219faba2ab" providerId="LiveId" clId="{1B3B1CE8-4CE0-4AE2-BB16-80C29B103670}" dt="2024-08-02T15:09:03.538" v="0"/>
          <ac:picMkLst>
            <pc:docMk/>
            <pc:sldMk cId="2093441710" sldId="763"/>
            <ac:picMk id="6" creationId="{B665948E-15BE-5838-375C-2E5AB118A1CA}"/>
          </ac:picMkLst>
        </pc:picChg>
      </pc:sldChg>
      <pc:sldChg chg="modSp">
        <pc:chgData name="Daniel Richardson" userId="b12f1a219faba2ab" providerId="LiveId" clId="{1B3B1CE8-4CE0-4AE2-BB16-80C29B103670}" dt="2024-08-02T15:09:03.538" v="0"/>
        <pc:sldMkLst>
          <pc:docMk/>
          <pc:sldMk cId="2658421261" sldId="792"/>
        </pc:sldMkLst>
        <pc:spChg chg="mod">
          <ac:chgData name="Daniel Richardson" userId="b12f1a219faba2ab" providerId="LiveId" clId="{1B3B1CE8-4CE0-4AE2-BB16-80C29B103670}" dt="2024-08-02T15:09:03.538" v="0"/>
          <ac:spMkLst>
            <pc:docMk/>
            <pc:sldMk cId="2658421261" sldId="792"/>
            <ac:spMk id="2" creationId="{3ED26E23-89F1-AD50-BA39-B57FE0701A56}"/>
          </ac:spMkLst>
        </pc:spChg>
        <pc:spChg chg="mod">
          <ac:chgData name="Daniel Richardson" userId="b12f1a219faba2ab" providerId="LiveId" clId="{1B3B1CE8-4CE0-4AE2-BB16-80C29B103670}" dt="2024-08-02T15:09:03.538" v="0"/>
          <ac:spMkLst>
            <pc:docMk/>
            <pc:sldMk cId="2658421261" sldId="792"/>
            <ac:spMk id="4" creationId="{027502F6-C1CD-5535-4947-5A3751C8B927}"/>
          </ac:spMkLst>
        </pc:spChg>
        <pc:picChg chg="mod">
          <ac:chgData name="Daniel Richardson" userId="b12f1a219faba2ab" providerId="LiveId" clId="{1B3B1CE8-4CE0-4AE2-BB16-80C29B103670}" dt="2024-08-02T15:09:03.538" v="0"/>
          <ac:picMkLst>
            <pc:docMk/>
            <pc:sldMk cId="2658421261" sldId="792"/>
            <ac:picMk id="10" creationId="{B1EF0425-31C5-D0C6-DBA1-2238B58D6742}"/>
          </ac:picMkLst>
        </pc:picChg>
      </pc:sldChg>
      <pc:sldChg chg="modSp">
        <pc:chgData name="Daniel Richardson" userId="b12f1a219faba2ab" providerId="LiveId" clId="{1B3B1CE8-4CE0-4AE2-BB16-80C29B103670}" dt="2024-08-02T15:09:03.538" v="0"/>
        <pc:sldMkLst>
          <pc:docMk/>
          <pc:sldMk cId="3398425151" sldId="793"/>
        </pc:sldMkLst>
        <pc:spChg chg="mod">
          <ac:chgData name="Daniel Richardson" userId="b12f1a219faba2ab" providerId="LiveId" clId="{1B3B1CE8-4CE0-4AE2-BB16-80C29B103670}" dt="2024-08-02T15:09:03.538" v="0"/>
          <ac:spMkLst>
            <pc:docMk/>
            <pc:sldMk cId="3398425151" sldId="793"/>
            <ac:spMk id="2" creationId="{3ED26E23-89F1-AD50-BA39-B57FE0701A56}"/>
          </ac:spMkLst>
        </pc:spChg>
        <pc:spChg chg="mod">
          <ac:chgData name="Daniel Richardson" userId="b12f1a219faba2ab" providerId="LiveId" clId="{1B3B1CE8-4CE0-4AE2-BB16-80C29B103670}" dt="2024-08-02T15:09:03.538" v="0"/>
          <ac:spMkLst>
            <pc:docMk/>
            <pc:sldMk cId="3398425151" sldId="793"/>
            <ac:spMk id="4" creationId="{027502F6-C1CD-5535-4947-5A3751C8B927}"/>
          </ac:spMkLst>
        </pc:spChg>
        <pc:picChg chg="mod">
          <ac:chgData name="Daniel Richardson" userId="b12f1a219faba2ab" providerId="LiveId" clId="{1B3B1CE8-4CE0-4AE2-BB16-80C29B103670}" dt="2024-08-02T15:09:03.538" v="0"/>
          <ac:picMkLst>
            <pc:docMk/>
            <pc:sldMk cId="3398425151" sldId="793"/>
            <ac:picMk id="6" creationId="{EF6A6E97-AB16-C854-6FD3-010C5BF2C758}"/>
          </ac:picMkLst>
        </pc:picChg>
      </pc:sldChg>
      <pc:sldChg chg="modSp">
        <pc:chgData name="Daniel Richardson" userId="b12f1a219faba2ab" providerId="LiveId" clId="{1B3B1CE8-4CE0-4AE2-BB16-80C29B103670}" dt="2024-08-02T15:09:03.538" v="0"/>
        <pc:sldMkLst>
          <pc:docMk/>
          <pc:sldMk cId="2765611167" sldId="794"/>
        </pc:sldMkLst>
        <pc:spChg chg="mod">
          <ac:chgData name="Daniel Richardson" userId="b12f1a219faba2ab" providerId="LiveId" clId="{1B3B1CE8-4CE0-4AE2-BB16-80C29B103670}" dt="2024-08-02T15:09:03.538" v="0"/>
          <ac:spMkLst>
            <pc:docMk/>
            <pc:sldMk cId="2765611167" sldId="794"/>
            <ac:spMk id="2" creationId="{3ED26E23-89F1-AD50-BA39-B57FE0701A56}"/>
          </ac:spMkLst>
        </pc:spChg>
        <pc:spChg chg="mod">
          <ac:chgData name="Daniel Richardson" userId="b12f1a219faba2ab" providerId="LiveId" clId="{1B3B1CE8-4CE0-4AE2-BB16-80C29B103670}" dt="2024-08-02T15:09:03.538" v="0"/>
          <ac:spMkLst>
            <pc:docMk/>
            <pc:sldMk cId="2765611167" sldId="794"/>
            <ac:spMk id="4" creationId="{027502F6-C1CD-5535-4947-5A3751C8B927}"/>
          </ac:spMkLst>
        </pc:spChg>
        <pc:picChg chg="mod">
          <ac:chgData name="Daniel Richardson" userId="b12f1a219faba2ab" providerId="LiveId" clId="{1B3B1CE8-4CE0-4AE2-BB16-80C29B103670}" dt="2024-08-02T15:09:03.538" v="0"/>
          <ac:picMkLst>
            <pc:docMk/>
            <pc:sldMk cId="2765611167" sldId="794"/>
            <ac:picMk id="10" creationId="{BC5FED93-DD33-5C9A-60E7-BCB4FBCE556C}"/>
          </ac:picMkLst>
        </pc:picChg>
      </pc:sldChg>
      <pc:sldChg chg="modSp">
        <pc:chgData name="Daniel Richardson" userId="b12f1a219faba2ab" providerId="LiveId" clId="{1B3B1CE8-4CE0-4AE2-BB16-80C29B103670}" dt="2024-08-02T15:09:03.538" v="0"/>
        <pc:sldMkLst>
          <pc:docMk/>
          <pc:sldMk cId="1493966281" sldId="799"/>
        </pc:sldMkLst>
        <pc:spChg chg="mod">
          <ac:chgData name="Daniel Richardson" userId="b12f1a219faba2ab" providerId="LiveId" clId="{1B3B1CE8-4CE0-4AE2-BB16-80C29B103670}" dt="2024-08-02T15:09:03.538" v="0"/>
          <ac:spMkLst>
            <pc:docMk/>
            <pc:sldMk cId="1493966281" sldId="799"/>
            <ac:spMk id="2" creationId="{3ED26E23-89F1-AD50-BA39-B57FE0701A56}"/>
          </ac:spMkLst>
        </pc:spChg>
        <pc:spChg chg="mod">
          <ac:chgData name="Daniel Richardson" userId="b12f1a219faba2ab" providerId="LiveId" clId="{1B3B1CE8-4CE0-4AE2-BB16-80C29B103670}" dt="2024-08-02T15:09:03.538" v="0"/>
          <ac:spMkLst>
            <pc:docMk/>
            <pc:sldMk cId="1493966281" sldId="799"/>
            <ac:spMk id="4" creationId="{027502F6-C1CD-5535-4947-5A3751C8B927}"/>
          </ac:spMkLst>
        </pc:spChg>
        <pc:picChg chg="mod">
          <ac:chgData name="Daniel Richardson" userId="b12f1a219faba2ab" providerId="LiveId" clId="{1B3B1CE8-4CE0-4AE2-BB16-80C29B103670}" dt="2024-08-02T15:09:03.538" v="0"/>
          <ac:picMkLst>
            <pc:docMk/>
            <pc:sldMk cId="1493966281" sldId="799"/>
            <ac:picMk id="5" creationId="{DC2DDBAB-F1E5-ECC8-62D3-4AB4107F87FA}"/>
          </ac:picMkLst>
        </pc:picChg>
      </pc:sldChg>
      <pc:sldChg chg="modSp">
        <pc:chgData name="Daniel Richardson" userId="b12f1a219faba2ab" providerId="LiveId" clId="{1B3B1CE8-4CE0-4AE2-BB16-80C29B103670}" dt="2024-08-02T15:09:03.538" v="0"/>
        <pc:sldMkLst>
          <pc:docMk/>
          <pc:sldMk cId="1374805085" sldId="800"/>
        </pc:sldMkLst>
        <pc:spChg chg="mod">
          <ac:chgData name="Daniel Richardson" userId="b12f1a219faba2ab" providerId="LiveId" clId="{1B3B1CE8-4CE0-4AE2-BB16-80C29B103670}" dt="2024-08-02T15:09:03.538" v="0"/>
          <ac:spMkLst>
            <pc:docMk/>
            <pc:sldMk cId="1374805085" sldId="800"/>
            <ac:spMk id="2" creationId="{3ED26E23-89F1-AD50-BA39-B57FE0701A56}"/>
          </ac:spMkLst>
        </pc:spChg>
        <pc:spChg chg="mod">
          <ac:chgData name="Daniel Richardson" userId="b12f1a219faba2ab" providerId="LiveId" clId="{1B3B1CE8-4CE0-4AE2-BB16-80C29B103670}" dt="2024-08-02T15:09:03.538" v="0"/>
          <ac:spMkLst>
            <pc:docMk/>
            <pc:sldMk cId="1374805085" sldId="800"/>
            <ac:spMk id="4" creationId="{027502F6-C1CD-5535-4947-5A3751C8B927}"/>
          </ac:spMkLst>
        </pc:spChg>
        <pc:picChg chg="mod">
          <ac:chgData name="Daniel Richardson" userId="b12f1a219faba2ab" providerId="LiveId" clId="{1B3B1CE8-4CE0-4AE2-BB16-80C29B103670}" dt="2024-08-02T15:09:03.538" v="0"/>
          <ac:picMkLst>
            <pc:docMk/>
            <pc:sldMk cId="1374805085" sldId="800"/>
            <ac:picMk id="6" creationId="{EDD6080B-FF45-34EA-C46F-7196E454DCCD}"/>
          </ac:picMkLst>
        </pc:picChg>
      </pc:sldChg>
      <pc:sldChg chg="modSp">
        <pc:chgData name="Daniel Richardson" userId="b12f1a219faba2ab" providerId="LiveId" clId="{1B3B1CE8-4CE0-4AE2-BB16-80C29B103670}" dt="2024-08-02T15:09:03.538" v="0"/>
        <pc:sldMkLst>
          <pc:docMk/>
          <pc:sldMk cId="434014443" sldId="802"/>
        </pc:sldMkLst>
        <pc:spChg chg="mod">
          <ac:chgData name="Daniel Richardson" userId="b12f1a219faba2ab" providerId="LiveId" clId="{1B3B1CE8-4CE0-4AE2-BB16-80C29B103670}" dt="2024-08-02T15:09:03.538" v="0"/>
          <ac:spMkLst>
            <pc:docMk/>
            <pc:sldMk cId="434014443" sldId="802"/>
            <ac:spMk id="2" creationId="{3ED26E23-89F1-AD50-BA39-B57FE0701A56}"/>
          </ac:spMkLst>
        </pc:spChg>
        <pc:spChg chg="mod">
          <ac:chgData name="Daniel Richardson" userId="b12f1a219faba2ab" providerId="LiveId" clId="{1B3B1CE8-4CE0-4AE2-BB16-80C29B103670}" dt="2024-08-02T15:09:03.538" v="0"/>
          <ac:spMkLst>
            <pc:docMk/>
            <pc:sldMk cId="434014443" sldId="802"/>
            <ac:spMk id="4" creationId="{027502F6-C1CD-5535-4947-5A3751C8B927}"/>
          </ac:spMkLst>
        </pc:spChg>
        <pc:picChg chg="mod">
          <ac:chgData name="Daniel Richardson" userId="b12f1a219faba2ab" providerId="LiveId" clId="{1B3B1CE8-4CE0-4AE2-BB16-80C29B103670}" dt="2024-08-02T15:09:03.538" v="0"/>
          <ac:picMkLst>
            <pc:docMk/>
            <pc:sldMk cId="434014443" sldId="802"/>
            <ac:picMk id="6" creationId="{F46EE390-1791-6925-730B-56BEC32F6508}"/>
          </ac:picMkLst>
        </pc:picChg>
      </pc:sldChg>
      <pc:sldChg chg="modSp">
        <pc:chgData name="Daniel Richardson" userId="b12f1a219faba2ab" providerId="LiveId" clId="{1B3B1CE8-4CE0-4AE2-BB16-80C29B103670}" dt="2024-08-02T15:09:03.538" v="0"/>
        <pc:sldMkLst>
          <pc:docMk/>
          <pc:sldMk cId="3747336321" sldId="803"/>
        </pc:sldMkLst>
        <pc:spChg chg="mod">
          <ac:chgData name="Daniel Richardson" userId="b12f1a219faba2ab" providerId="LiveId" clId="{1B3B1CE8-4CE0-4AE2-BB16-80C29B103670}" dt="2024-08-02T15:09:03.538" v="0"/>
          <ac:spMkLst>
            <pc:docMk/>
            <pc:sldMk cId="3747336321" sldId="803"/>
            <ac:spMk id="2" creationId="{3ED26E23-89F1-AD50-BA39-B57FE0701A56}"/>
          </ac:spMkLst>
        </pc:spChg>
        <pc:spChg chg="mod">
          <ac:chgData name="Daniel Richardson" userId="b12f1a219faba2ab" providerId="LiveId" clId="{1B3B1CE8-4CE0-4AE2-BB16-80C29B103670}" dt="2024-08-02T15:09:03.538" v="0"/>
          <ac:spMkLst>
            <pc:docMk/>
            <pc:sldMk cId="3747336321" sldId="803"/>
            <ac:spMk id="4" creationId="{027502F6-C1CD-5535-4947-5A3751C8B927}"/>
          </ac:spMkLst>
        </pc:spChg>
        <pc:picChg chg="mod">
          <ac:chgData name="Daniel Richardson" userId="b12f1a219faba2ab" providerId="LiveId" clId="{1B3B1CE8-4CE0-4AE2-BB16-80C29B103670}" dt="2024-08-02T15:09:03.538" v="0"/>
          <ac:picMkLst>
            <pc:docMk/>
            <pc:sldMk cId="3747336321" sldId="803"/>
            <ac:picMk id="6" creationId="{228C470A-5F73-2E63-CEA3-6650B50410DB}"/>
          </ac:picMkLst>
        </pc:picChg>
      </pc:sldChg>
      <pc:sldChg chg="modSp">
        <pc:chgData name="Daniel Richardson" userId="b12f1a219faba2ab" providerId="LiveId" clId="{1B3B1CE8-4CE0-4AE2-BB16-80C29B103670}" dt="2024-08-02T15:09:03.538" v="0"/>
        <pc:sldMkLst>
          <pc:docMk/>
          <pc:sldMk cId="979401130" sldId="804"/>
        </pc:sldMkLst>
        <pc:spChg chg="mod">
          <ac:chgData name="Daniel Richardson" userId="b12f1a219faba2ab" providerId="LiveId" clId="{1B3B1CE8-4CE0-4AE2-BB16-80C29B103670}" dt="2024-08-02T15:09:03.538" v="0"/>
          <ac:spMkLst>
            <pc:docMk/>
            <pc:sldMk cId="979401130" sldId="804"/>
            <ac:spMk id="2" creationId="{3ED26E23-89F1-AD50-BA39-B57FE0701A56}"/>
          </ac:spMkLst>
        </pc:spChg>
        <pc:spChg chg="mod">
          <ac:chgData name="Daniel Richardson" userId="b12f1a219faba2ab" providerId="LiveId" clId="{1B3B1CE8-4CE0-4AE2-BB16-80C29B103670}" dt="2024-08-02T15:09:03.538" v="0"/>
          <ac:spMkLst>
            <pc:docMk/>
            <pc:sldMk cId="979401130" sldId="804"/>
            <ac:spMk id="4" creationId="{027502F6-C1CD-5535-4947-5A3751C8B927}"/>
          </ac:spMkLst>
        </pc:spChg>
        <pc:picChg chg="mod">
          <ac:chgData name="Daniel Richardson" userId="b12f1a219faba2ab" providerId="LiveId" clId="{1B3B1CE8-4CE0-4AE2-BB16-80C29B103670}" dt="2024-08-02T15:09:03.538" v="0"/>
          <ac:picMkLst>
            <pc:docMk/>
            <pc:sldMk cId="979401130" sldId="804"/>
            <ac:picMk id="6" creationId="{6EFB2122-BCE4-E058-B3D6-7D8A75CAA017}"/>
          </ac:picMkLst>
        </pc:picChg>
      </pc:sldChg>
      <pc:sldChg chg="modSp">
        <pc:chgData name="Daniel Richardson" userId="b12f1a219faba2ab" providerId="LiveId" clId="{1B3B1CE8-4CE0-4AE2-BB16-80C29B103670}" dt="2024-08-02T15:09:03.538" v="0"/>
        <pc:sldMkLst>
          <pc:docMk/>
          <pc:sldMk cId="2273315039" sldId="805"/>
        </pc:sldMkLst>
        <pc:spChg chg="mod">
          <ac:chgData name="Daniel Richardson" userId="b12f1a219faba2ab" providerId="LiveId" clId="{1B3B1CE8-4CE0-4AE2-BB16-80C29B103670}" dt="2024-08-02T15:09:03.538" v="0"/>
          <ac:spMkLst>
            <pc:docMk/>
            <pc:sldMk cId="2273315039" sldId="805"/>
            <ac:spMk id="2" creationId="{3ED26E23-89F1-AD50-BA39-B57FE0701A56}"/>
          </ac:spMkLst>
        </pc:spChg>
        <pc:spChg chg="mod">
          <ac:chgData name="Daniel Richardson" userId="b12f1a219faba2ab" providerId="LiveId" clId="{1B3B1CE8-4CE0-4AE2-BB16-80C29B103670}" dt="2024-08-02T15:09:03.538" v="0"/>
          <ac:spMkLst>
            <pc:docMk/>
            <pc:sldMk cId="2273315039" sldId="805"/>
            <ac:spMk id="4" creationId="{027502F6-C1CD-5535-4947-5A3751C8B927}"/>
          </ac:spMkLst>
        </pc:spChg>
        <pc:picChg chg="mod">
          <ac:chgData name="Daniel Richardson" userId="b12f1a219faba2ab" providerId="LiveId" clId="{1B3B1CE8-4CE0-4AE2-BB16-80C29B103670}" dt="2024-08-02T15:09:03.538" v="0"/>
          <ac:picMkLst>
            <pc:docMk/>
            <pc:sldMk cId="2273315039" sldId="805"/>
            <ac:picMk id="6" creationId="{19769C57-DCA1-209F-959F-8752F7616209}"/>
          </ac:picMkLst>
        </pc:picChg>
      </pc:sldChg>
      <pc:sldChg chg="modSp">
        <pc:chgData name="Daniel Richardson" userId="b12f1a219faba2ab" providerId="LiveId" clId="{1B3B1CE8-4CE0-4AE2-BB16-80C29B103670}" dt="2024-08-02T15:09:03.538" v="0"/>
        <pc:sldMkLst>
          <pc:docMk/>
          <pc:sldMk cId="2038012261" sldId="806"/>
        </pc:sldMkLst>
        <pc:spChg chg="mod">
          <ac:chgData name="Daniel Richardson" userId="b12f1a219faba2ab" providerId="LiveId" clId="{1B3B1CE8-4CE0-4AE2-BB16-80C29B103670}" dt="2024-08-02T15:09:03.538" v="0"/>
          <ac:spMkLst>
            <pc:docMk/>
            <pc:sldMk cId="2038012261" sldId="806"/>
            <ac:spMk id="2" creationId="{3ED26E23-89F1-AD50-BA39-B57FE0701A56}"/>
          </ac:spMkLst>
        </pc:spChg>
        <pc:spChg chg="mod">
          <ac:chgData name="Daniel Richardson" userId="b12f1a219faba2ab" providerId="LiveId" clId="{1B3B1CE8-4CE0-4AE2-BB16-80C29B103670}" dt="2024-08-02T15:09:03.538" v="0"/>
          <ac:spMkLst>
            <pc:docMk/>
            <pc:sldMk cId="2038012261" sldId="806"/>
            <ac:spMk id="4" creationId="{027502F6-C1CD-5535-4947-5A3751C8B927}"/>
          </ac:spMkLst>
        </pc:spChg>
        <pc:picChg chg="mod">
          <ac:chgData name="Daniel Richardson" userId="b12f1a219faba2ab" providerId="LiveId" clId="{1B3B1CE8-4CE0-4AE2-BB16-80C29B103670}" dt="2024-08-02T15:09:03.538" v="0"/>
          <ac:picMkLst>
            <pc:docMk/>
            <pc:sldMk cId="2038012261" sldId="806"/>
            <ac:picMk id="6" creationId="{4D5E5275-5B9C-F1D9-683D-231DC92988E7}"/>
          </ac:picMkLst>
        </pc:picChg>
      </pc:sldChg>
      <pc:sldChg chg="modSp">
        <pc:chgData name="Daniel Richardson" userId="b12f1a219faba2ab" providerId="LiveId" clId="{1B3B1CE8-4CE0-4AE2-BB16-80C29B103670}" dt="2024-08-02T15:09:03.538" v="0"/>
        <pc:sldMkLst>
          <pc:docMk/>
          <pc:sldMk cId="1446515737" sldId="807"/>
        </pc:sldMkLst>
        <pc:spChg chg="mod">
          <ac:chgData name="Daniel Richardson" userId="b12f1a219faba2ab" providerId="LiveId" clId="{1B3B1CE8-4CE0-4AE2-BB16-80C29B103670}" dt="2024-08-02T15:09:03.538" v="0"/>
          <ac:spMkLst>
            <pc:docMk/>
            <pc:sldMk cId="1446515737" sldId="807"/>
            <ac:spMk id="2" creationId="{3ED26E23-89F1-AD50-BA39-B57FE0701A56}"/>
          </ac:spMkLst>
        </pc:spChg>
        <pc:spChg chg="mod">
          <ac:chgData name="Daniel Richardson" userId="b12f1a219faba2ab" providerId="LiveId" clId="{1B3B1CE8-4CE0-4AE2-BB16-80C29B103670}" dt="2024-08-02T15:09:03.538" v="0"/>
          <ac:spMkLst>
            <pc:docMk/>
            <pc:sldMk cId="1446515737" sldId="807"/>
            <ac:spMk id="4" creationId="{027502F6-C1CD-5535-4947-5A3751C8B927}"/>
          </ac:spMkLst>
        </pc:spChg>
        <pc:picChg chg="mod">
          <ac:chgData name="Daniel Richardson" userId="b12f1a219faba2ab" providerId="LiveId" clId="{1B3B1CE8-4CE0-4AE2-BB16-80C29B103670}" dt="2024-08-02T15:09:03.538" v="0"/>
          <ac:picMkLst>
            <pc:docMk/>
            <pc:sldMk cId="1446515737" sldId="807"/>
            <ac:picMk id="6" creationId="{E27D93DA-7537-51A8-B0F5-76000F2FF693}"/>
          </ac:picMkLst>
        </pc:picChg>
      </pc:sldChg>
      <pc:sldChg chg="modSp add mod">
        <pc:chgData name="Daniel Richardson" userId="b12f1a219faba2ab" providerId="LiveId" clId="{1B3B1CE8-4CE0-4AE2-BB16-80C29B103670}" dt="2024-08-02T15:10:36.005" v="24" actId="20577"/>
        <pc:sldMkLst>
          <pc:docMk/>
          <pc:sldMk cId="2566976014" sldId="808"/>
        </pc:sldMkLst>
        <pc:spChg chg="mod">
          <ac:chgData name="Daniel Richardson" userId="b12f1a219faba2ab" providerId="LiveId" clId="{1B3B1CE8-4CE0-4AE2-BB16-80C29B103670}" dt="2024-08-02T15:10:36.005" v="24" actId="20577"/>
          <ac:spMkLst>
            <pc:docMk/>
            <pc:sldMk cId="2566976014" sldId="808"/>
            <ac:spMk id="2" creationId="{35249E53-7385-6316-B8FB-C1A171435A96}"/>
          </ac:spMkLst>
        </pc:spChg>
      </pc:sldChg>
      <pc:sldChg chg="add">
        <pc:chgData name="Daniel Richardson" userId="b12f1a219faba2ab" providerId="LiveId" clId="{1B3B1CE8-4CE0-4AE2-BB16-80C29B103670}" dt="2024-08-02T15:13:15.027" v="25"/>
        <pc:sldMkLst>
          <pc:docMk/>
          <pc:sldMk cId="1951492092" sldId="80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3311834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7226495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662383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361675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48499315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63630086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49E53-7385-6316-B8FB-C1A171435A96}"/>
              </a:ext>
            </a:extLst>
          </p:cNvPr>
          <p:cNvSpPr>
            <a:spLocks noGrp="1"/>
          </p:cNvSpPr>
          <p:nvPr>
            <p:ph type="ctrTitle"/>
          </p:nvPr>
        </p:nvSpPr>
        <p:spPr/>
        <p:txBody>
          <a:bodyPr/>
          <a:lstStyle/>
          <a:p>
            <a:r>
              <a:rPr lang="en-GB" dirty="0"/>
              <a:t>Further User Interfaces</a:t>
            </a:r>
          </a:p>
        </p:txBody>
      </p:sp>
      <p:sp>
        <p:nvSpPr>
          <p:cNvPr id="3" name="Subtitle 2">
            <a:extLst>
              <a:ext uri="{FF2B5EF4-FFF2-40B4-BE49-F238E27FC236}">
                <a16:creationId xmlns:a16="http://schemas.microsoft.com/office/drawing/2014/main" id="{4F213B21-D32E-7710-A924-F9A3147AFEBC}"/>
              </a:ext>
            </a:extLst>
          </p:cNvPr>
          <p:cNvSpPr>
            <a:spLocks noGrp="1"/>
          </p:cNvSpPr>
          <p:nvPr>
            <p:ph type="subTitle" idx="1"/>
          </p:nvPr>
        </p:nvSpPr>
        <p:spPr/>
        <p:txBody>
          <a:bodyPr/>
          <a:lstStyle/>
          <a:p>
            <a:r>
              <a:rPr lang="en-GB" dirty="0"/>
              <a:t>Exploring User Interface Design Principles</a:t>
            </a:r>
          </a:p>
        </p:txBody>
      </p:sp>
    </p:spTree>
    <p:extLst>
      <p:ext uri="{BB962C8B-B14F-4D97-AF65-F5344CB8AC3E}">
        <p14:creationId xmlns:p14="http://schemas.microsoft.com/office/powerpoint/2010/main" val="2566976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Sensor Interfaces</a:t>
            </a:r>
          </a:p>
        </p:txBody>
      </p:sp>
      <p:pic>
        <p:nvPicPr>
          <p:cNvPr id="6" name="Picture Placeholder 5">
            <a:extLst>
              <a:ext uri="{FF2B5EF4-FFF2-40B4-BE49-F238E27FC236}">
                <a16:creationId xmlns:a16="http://schemas.microsoft.com/office/drawing/2014/main" id="{228C470A-5F73-2E63-CEA3-6650B50410D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While this type of interface has only very limited purposes, we do see it used all the time, and this is increasing as many “smart home” devices rely on this type of interface. </a:t>
            </a:r>
          </a:p>
          <a:p>
            <a:pPr>
              <a:lnSpc>
                <a:spcPct val="150000"/>
              </a:lnSpc>
            </a:pPr>
            <a:r>
              <a:rPr lang="en-US" dirty="0"/>
              <a:t>For example, your smart central heating, home security, and lighting systems. They’re also used a lot in hospitals for monitoring patients, such as their heart rate and oxygen levels.</a:t>
            </a:r>
          </a:p>
        </p:txBody>
      </p:sp>
    </p:spTree>
    <p:extLst>
      <p:ext uri="{BB962C8B-B14F-4D97-AF65-F5344CB8AC3E}">
        <p14:creationId xmlns:p14="http://schemas.microsoft.com/office/powerpoint/2010/main" val="3747336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Menu/Form Interfaces</a:t>
            </a:r>
          </a:p>
        </p:txBody>
      </p:sp>
      <p:pic>
        <p:nvPicPr>
          <p:cNvPr id="10" name="Picture Placeholder 9">
            <a:extLst>
              <a:ext uri="{FF2B5EF4-FFF2-40B4-BE49-F238E27FC236}">
                <a16:creationId xmlns:a16="http://schemas.microsoft.com/office/drawing/2014/main" id="{BC5FED93-DD33-5C9A-60E7-BCB4FBCE556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This type of user interface presents the user with a menu that contains a list of options. The user navigates through sub-menus by choosing the relevant option to perform the function they want.</a:t>
            </a:r>
          </a:p>
          <a:p>
            <a:pPr>
              <a:lnSpc>
                <a:spcPct val="150000"/>
              </a:lnSpc>
            </a:pPr>
            <a:r>
              <a:rPr lang="en-US" dirty="0"/>
              <a:t>This type of user interface is used in many self-service kiosks. For example, cash machines at the bank and self-service tills at the supermarket both commonly use menu-based interfaces. </a:t>
            </a:r>
          </a:p>
          <a:p>
            <a:pPr>
              <a:lnSpc>
                <a:spcPct val="150000"/>
              </a:lnSpc>
            </a:pPr>
            <a:r>
              <a:rPr lang="en-US" dirty="0"/>
              <a:t>Many fast-food restaurants also have self-service kiosks that use menu-based interfaces to choose your meal.</a:t>
            </a:r>
          </a:p>
        </p:txBody>
      </p:sp>
    </p:spTree>
    <p:extLst>
      <p:ext uri="{BB962C8B-B14F-4D97-AF65-F5344CB8AC3E}">
        <p14:creationId xmlns:p14="http://schemas.microsoft.com/office/powerpoint/2010/main" val="2765611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Menu/Form Interfaces</a:t>
            </a:r>
          </a:p>
        </p:txBody>
      </p:sp>
      <p:pic>
        <p:nvPicPr>
          <p:cNvPr id="6" name="Picture Placeholder 5">
            <a:extLst>
              <a:ext uri="{FF2B5EF4-FFF2-40B4-BE49-F238E27FC236}">
                <a16:creationId xmlns:a16="http://schemas.microsoft.com/office/drawing/2014/main" id="{6EFB2122-BCE4-E058-B3D6-7D8A75CAA01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These examples we’ve talked about are all also typically graphical interfaces. However, we can have text-based and speech-based menu interfaces. </a:t>
            </a:r>
          </a:p>
          <a:p>
            <a:pPr>
              <a:lnSpc>
                <a:spcPct val="150000"/>
              </a:lnSpc>
            </a:pPr>
            <a:r>
              <a:rPr lang="en-US" dirty="0"/>
              <a:t>You might have called a business phone line and been told:</a:t>
            </a:r>
          </a:p>
          <a:p>
            <a:pPr marL="285750" indent="-285750">
              <a:lnSpc>
                <a:spcPct val="150000"/>
              </a:lnSpc>
              <a:buFont typeface="Arial" panose="020B0604020202020204" pitchFamily="34" charset="0"/>
              <a:buChar char="•"/>
            </a:pPr>
            <a:r>
              <a:rPr lang="en-US" dirty="0"/>
              <a:t>Press 1 for sales</a:t>
            </a:r>
          </a:p>
          <a:p>
            <a:pPr marL="285750" indent="-285750">
              <a:lnSpc>
                <a:spcPct val="150000"/>
              </a:lnSpc>
              <a:buFont typeface="Arial" panose="020B0604020202020204" pitchFamily="34" charset="0"/>
              <a:buChar char="•"/>
            </a:pPr>
            <a:r>
              <a:rPr lang="en-US" dirty="0"/>
              <a:t>Press 2 for customer support</a:t>
            </a:r>
          </a:p>
          <a:p>
            <a:pPr marL="285750" indent="-285750">
              <a:lnSpc>
                <a:spcPct val="150000"/>
              </a:lnSpc>
              <a:buFont typeface="Arial" panose="020B0604020202020204" pitchFamily="34" charset="0"/>
              <a:buChar char="•"/>
            </a:pPr>
            <a:r>
              <a:rPr lang="en-US" dirty="0"/>
              <a:t>Press 3 for anything else</a:t>
            </a:r>
          </a:p>
          <a:p>
            <a:pPr>
              <a:lnSpc>
                <a:spcPct val="150000"/>
              </a:lnSpc>
            </a:pPr>
            <a:r>
              <a:rPr lang="en-US" dirty="0"/>
              <a:t>This is also a menu-based interface.</a:t>
            </a:r>
          </a:p>
        </p:txBody>
      </p:sp>
    </p:spTree>
    <p:extLst>
      <p:ext uri="{BB962C8B-B14F-4D97-AF65-F5344CB8AC3E}">
        <p14:creationId xmlns:p14="http://schemas.microsoft.com/office/powerpoint/2010/main" val="979401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Pros &amp; Cons of Menu/Form Interfaces</a:t>
            </a:r>
          </a:p>
        </p:txBody>
      </p:sp>
      <p:pic>
        <p:nvPicPr>
          <p:cNvPr id="6" name="Picture Placeholder 5">
            <a:extLst>
              <a:ext uri="{FF2B5EF4-FFF2-40B4-BE49-F238E27FC236}">
                <a16:creationId xmlns:a16="http://schemas.microsoft.com/office/drawing/2014/main" id="{19769C57-DCA1-209F-959F-8752F761620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b="1" dirty="0"/>
              <a:t>Advantages</a:t>
            </a:r>
          </a:p>
          <a:p>
            <a:pPr>
              <a:lnSpc>
                <a:spcPct val="150000"/>
              </a:lnSpc>
            </a:pPr>
            <a:r>
              <a:rPr lang="en-US" dirty="0"/>
              <a:t>This is a very easy-to-use interface. Its simplicity, with limited possible actions and clear options, makes it very user-friendly.</a:t>
            </a:r>
          </a:p>
          <a:p>
            <a:pPr>
              <a:lnSpc>
                <a:spcPct val="150000"/>
              </a:lnSpc>
            </a:pPr>
            <a:r>
              <a:rPr lang="en-US" dirty="0"/>
              <a:t>The interface is very easily adapted to different users. In particular, it is easy to translate into various languages, and the options can be spoken rather than just visual.</a:t>
            </a:r>
          </a:p>
          <a:p>
            <a:pPr>
              <a:lnSpc>
                <a:spcPct val="150000"/>
              </a:lnSpc>
            </a:pPr>
            <a:r>
              <a:rPr lang="en-US" b="1" dirty="0"/>
              <a:t>Disadvantages</a:t>
            </a:r>
          </a:p>
          <a:p>
            <a:pPr>
              <a:lnSpc>
                <a:spcPct val="150000"/>
              </a:lnSpc>
            </a:pPr>
            <a:r>
              <a:rPr lang="en-US" dirty="0"/>
              <a:t>A menu-based interface can be very frustrating for users if there are a lot of different levels of sub-menus, as this can take a long time to navigate.</a:t>
            </a:r>
          </a:p>
          <a:p>
            <a:pPr>
              <a:lnSpc>
                <a:spcPct val="150000"/>
              </a:lnSpc>
            </a:pPr>
            <a:r>
              <a:rPr lang="en-US" dirty="0"/>
              <a:t>Options are limited, so more complex actions cannot be performed. If the required option is not available, you will not be able to complete your task.</a:t>
            </a:r>
          </a:p>
        </p:txBody>
      </p:sp>
    </p:spTree>
    <p:extLst>
      <p:ext uri="{BB962C8B-B14F-4D97-AF65-F5344CB8AC3E}">
        <p14:creationId xmlns:p14="http://schemas.microsoft.com/office/powerpoint/2010/main" val="2273315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Menu/Form Interfaces</a:t>
            </a:r>
          </a:p>
        </p:txBody>
      </p:sp>
      <p:pic>
        <p:nvPicPr>
          <p:cNvPr id="6" name="Picture Placeholder 5">
            <a:extLst>
              <a:ext uri="{FF2B5EF4-FFF2-40B4-BE49-F238E27FC236}">
                <a16:creationId xmlns:a16="http://schemas.microsoft.com/office/drawing/2014/main" id="{4D5E5275-5B9C-F1D9-683D-231DC92988E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As we’ve seen, a menu-based interface is really simple to follow but can only be used for a small number of simple functions. </a:t>
            </a:r>
          </a:p>
          <a:p>
            <a:pPr>
              <a:lnSpc>
                <a:spcPct val="150000"/>
              </a:lnSpc>
            </a:pPr>
            <a:r>
              <a:rPr lang="en-US" dirty="0"/>
              <a:t>This is why the most common place we see menu-based interfaces is in self-service kiosks, such as those on a cash machine or the self-service machine at a fast-food restaurant.</a:t>
            </a:r>
          </a:p>
        </p:txBody>
      </p:sp>
    </p:spTree>
    <p:extLst>
      <p:ext uri="{BB962C8B-B14F-4D97-AF65-F5344CB8AC3E}">
        <p14:creationId xmlns:p14="http://schemas.microsoft.com/office/powerpoint/2010/main" val="20380122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Lesson Summary</a:t>
            </a:r>
          </a:p>
        </p:txBody>
      </p:sp>
      <p:pic>
        <p:nvPicPr>
          <p:cNvPr id="6" name="Picture Placeholder 5" descr="A group of kids standing on boxes&#10;&#10;Description automatically generated">
            <a:extLst>
              <a:ext uri="{FF2B5EF4-FFF2-40B4-BE49-F238E27FC236}">
                <a16:creationId xmlns:a16="http://schemas.microsoft.com/office/drawing/2014/main" id="{B665948E-15BE-5838-375C-2E5AB118A1C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 graphical user interface (WIMP interface) uses images to provide a visual display of what you are interacting with on the computer.</a:t>
            </a:r>
          </a:p>
          <a:p>
            <a:pPr>
              <a:lnSpc>
                <a:spcPct val="150000"/>
              </a:lnSpc>
            </a:pPr>
            <a:r>
              <a:rPr lang="en-US" dirty="0"/>
              <a:t>It’s easy to use and move data around but is processor-intensive &amp; less efficient than some other interfaces.</a:t>
            </a:r>
          </a:p>
          <a:p>
            <a:pPr>
              <a:lnSpc>
                <a:spcPct val="150000"/>
              </a:lnSpc>
            </a:pPr>
            <a:r>
              <a:rPr lang="en-US" dirty="0"/>
              <a:t>A sensor interface will read physical data and then perform actions based on the information it gathers.</a:t>
            </a:r>
          </a:p>
          <a:p>
            <a:pPr>
              <a:lnSpc>
                <a:spcPct val="150000"/>
              </a:lnSpc>
            </a:pPr>
            <a:r>
              <a:rPr lang="en-US" dirty="0"/>
              <a:t>It can be quick, accurate &amp; automated, but </a:t>
            </a:r>
            <a:r>
              <a:rPr lang="en-GB" dirty="0"/>
              <a:t>it can be limited in function and expensive</a:t>
            </a:r>
            <a:r>
              <a:rPr lang="en-US" dirty="0"/>
              <a:t>.</a:t>
            </a:r>
          </a:p>
          <a:p>
            <a:pPr>
              <a:lnSpc>
                <a:spcPct val="150000"/>
              </a:lnSpc>
            </a:pPr>
            <a:r>
              <a:rPr lang="en-US" dirty="0"/>
              <a:t>A menu-driven interface presents the user with a menu with a list of options. This is used in self-service kiosks such as ATMs.</a:t>
            </a:r>
          </a:p>
          <a:p>
            <a:pPr>
              <a:lnSpc>
                <a:spcPct val="150000"/>
              </a:lnSpc>
            </a:pPr>
            <a:r>
              <a:rPr lang="en-US" dirty="0"/>
              <a:t>It is easy to use and easily adaptable but can be frustrating and is limited in function.</a:t>
            </a:r>
          </a:p>
        </p:txBody>
      </p:sp>
    </p:spTree>
    <p:extLst>
      <p:ext uri="{BB962C8B-B14F-4D97-AF65-F5344CB8AC3E}">
        <p14:creationId xmlns:p14="http://schemas.microsoft.com/office/powerpoint/2010/main" val="2093441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86F217B-36DD-8F12-492B-A1E3A3E94315}"/>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951492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38DA66BF-9A0A-8D04-510B-3B6EE3B2400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In the last lesson, we learnt about user interfaces, which are the means by which a person interacts with a computer system. </a:t>
            </a:r>
          </a:p>
          <a:p>
            <a:pPr>
              <a:lnSpc>
                <a:spcPct val="150000"/>
              </a:lnSpc>
            </a:pPr>
            <a:r>
              <a:rPr lang="en-US" dirty="0"/>
              <a:t>We also learned about two different types of user interfaces: text-based interfaces and speech or natural language interfaces.</a:t>
            </a:r>
          </a:p>
          <a:p>
            <a:pPr>
              <a:lnSpc>
                <a:spcPct val="150000"/>
              </a:lnSpc>
            </a:pPr>
            <a:r>
              <a:rPr lang="en-US" dirty="0"/>
              <a:t>These are just two types of user interfaces, though. There are many others that we may use in our personal and work lives.</a:t>
            </a:r>
          </a:p>
          <a:p>
            <a:pPr>
              <a:lnSpc>
                <a:spcPct val="150000"/>
              </a:lnSpc>
            </a:pPr>
            <a:r>
              <a:rPr lang="en-US" dirty="0"/>
              <a:t>In this lesson, we’ll learn about:</a:t>
            </a:r>
          </a:p>
          <a:p>
            <a:pPr marL="342900" indent="-342900">
              <a:lnSpc>
                <a:spcPct val="150000"/>
              </a:lnSpc>
              <a:buFont typeface="+mj-lt"/>
              <a:buAutoNum type="arabicPeriod"/>
            </a:pPr>
            <a:r>
              <a:rPr lang="en-US" dirty="0"/>
              <a:t>Graphical User Interfaces</a:t>
            </a:r>
          </a:p>
          <a:p>
            <a:pPr marL="342900" indent="-342900">
              <a:lnSpc>
                <a:spcPct val="150000"/>
              </a:lnSpc>
              <a:buFont typeface="+mj-lt"/>
              <a:buAutoNum type="arabicPeriod"/>
            </a:pPr>
            <a:r>
              <a:rPr lang="en-US" dirty="0"/>
              <a:t>Sensor Interfaces</a:t>
            </a:r>
          </a:p>
          <a:p>
            <a:pPr marL="342900" indent="-342900">
              <a:lnSpc>
                <a:spcPct val="150000"/>
              </a:lnSpc>
              <a:buFont typeface="+mj-lt"/>
              <a:buAutoNum type="arabicPeriod"/>
            </a:pPr>
            <a:r>
              <a:rPr lang="en-US" dirty="0"/>
              <a:t>Menu/Form Interfaces</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Graphical User Interfaces</a:t>
            </a:r>
          </a:p>
        </p:txBody>
      </p:sp>
      <p:pic>
        <p:nvPicPr>
          <p:cNvPr id="7" name="Picture Placeholder 6">
            <a:extLst>
              <a:ext uri="{FF2B5EF4-FFF2-40B4-BE49-F238E27FC236}">
                <a16:creationId xmlns:a16="http://schemas.microsoft.com/office/drawing/2014/main" id="{C0C2BACC-656A-4234-D44D-A947A17BCF8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dirty="0"/>
              <a:t>A graphical user interface, or GUI (pronounced Gooey), is the type of interface that you and I most commonly use daily. </a:t>
            </a:r>
          </a:p>
          <a:p>
            <a:pPr>
              <a:lnSpc>
                <a:spcPct val="150000"/>
              </a:lnSpc>
            </a:pPr>
            <a:r>
              <a:rPr lang="en-US" dirty="0"/>
              <a:t>It is often also known as a WIMP interface. WIMP stands for Windows, Icons, Menus, and Pointers.</a:t>
            </a:r>
          </a:p>
          <a:p>
            <a:pPr>
              <a:lnSpc>
                <a:spcPct val="150000"/>
              </a:lnSpc>
            </a:pPr>
            <a:r>
              <a:rPr lang="en-US" dirty="0"/>
              <a:t>You see, a graphical user interface makes use of images to provide a visual display of what you are interacting with on the computer. </a:t>
            </a:r>
          </a:p>
          <a:p>
            <a:pPr>
              <a:lnSpc>
                <a:spcPct val="150000"/>
              </a:lnSpc>
            </a:pPr>
            <a:r>
              <a:rPr lang="en-US" dirty="0"/>
              <a:t>These images are normally </a:t>
            </a:r>
            <a:r>
              <a:rPr lang="en-US" dirty="0" err="1"/>
              <a:t>organised</a:t>
            </a:r>
            <a:r>
              <a:rPr lang="en-US" dirty="0"/>
              <a:t> into:</a:t>
            </a:r>
          </a:p>
          <a:p>
            <a:pPr marL="285750" indent="-285750">
              <a:lnSpc>
                <a:spcPct val="150000"/>
              </a:lnSpc>
              <a:spcAft>
                <a:spcPts val="600"/>
              </a:spcAft>
              <a:buFont typeface="Arial" panose="020B0604020202020204" pitchFamily="34" charset="0"/>
              <a:buChar char="•"/>
            </a:pPr>
            <a:r>
              <a:rPr lang="en-GB" b="1" dirty="0"/>
              <a:t>Windows</a:t>
            </a:r>
            <a:r>
              <a:rPr lang="en-GB" dirty="0"/>
              <a:t> – an interface item that separates different programs.</a:t>
            </a:r>
          </a:p>
          <a:p>
            <a:pPr marL="285750" indent="-285750">
              <a:lnSpc>
                <a:spcPct val="150000"/>
              </a:lnSpc>
              <a:spcAft>
                <a:spcPts val="600"/>
              </a:spcAft>
              <a:buFont typeface="Arial" panose="020B0604020202020204" pitchFamily="34" charset="0"/>
              <a:buChar char="•"/>
            </a:pPr>
            <a:r>
              <a:rPr lang="en-GB" b="1" dirty="0"/>
              <a:t>Icons</a:t>
            </a:r>
            <a:r>
              <a:rPr lang="en-GB" dirty="0"/>
              <a:t> – a graphic that, when clicked on, runs a program or takes you to a folder or file.</a:t>
            </a:r>
          </a:p>
          <a:p>
            <a:pPr marL="285750" indent="-285750">
              <a:lnSpc>
                <a:spcPct val="150000"/>
              </a:lnSpc>
              <a:spcAft>
                <a:spcPts val="600"/>
              </a:spcAft>
              <a:buFont typeface="Arial" panose="020B0604020202020204" pitchFamily="34" charset="0"/>
              <a:buChar char="•"/>
            </a:pPr>
            <a:r>
              <a:rPr lang="en-GB" b="1" dirty="0"/>
              <a:t>Menus</a:t>
            </a:r>
            <a:r>
              <a:rPr lang="en-GB" dirty="0"/>
              <a:t> – a list of actions grouped together to allow you to run them quickly.</a:t>
            </a:r>
          </a:p>
          <a:p>
            <a:pPr marL="285750" indent="-285750">
              <a:lnSpc>
                <a:spcPct val="150000"/>
              </a:lnSpc>
              <a:spcAft>
                <a:spcPts val="600"/>
              </a:spcAft>
              <a:buFont typeface="Arial" panose="020B0604020202020204" pitchFamily="34" charset="0"/>
              <a:buChar char="•"/>
            </a:pPr>
            <a:r>
              <a:rPr lang="en-GB" b="1" dirty="0"/>
              <a:t>Pointers</a:t>
            </a:r>
            <a:r>
              <a:rPr lang="en-GB" dirty="0"/>
              <a:t> – a representation of the user’s point of control (i.e. where they have moved the mouse).</a:t>
            </a:r>
            <a:endParaRPr lang="en-US" dirty="0"/>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Graphical User Interfaces</a:t>
            </a:r>
          </a:p>
        </p:txBody>
      </p:sp>
      <p:pic>
        <p:nvPicPr>
          <p:cNvPr id="5" name="Picture Placeholder 4">
            <a:extLst>
              <a:ext uri="{FF2B5EF4-FFF2-40B4-BE49-F238E27FC236}">
                <a16:creationId xmlns:a16="http://schemas.microsoft.com/office/drawing/2014/main" id="{DC2DDBAB-F1E5-ECC8-62D3-4AB4107F87F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dirty="0"/>
              <a:t>We can see an example of this type of interface in Figure 1 below.</a:t>
            </a:r>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br>
              <a:rPr lang="en-US" dirty="0"/>
            </a:br>
            <a:br>
              <a:rPr lang="en-US" dirty="0"/>
            </a:br>
            <a:r>
              <a:rPr lang="en-US"/>
              <a:t>Figure 1 - A </a:t>
            </a:r>
            <a:r>
              <a:rPr lang="en-US" dirty="0"/>
              <a:t>Windows 10 user interface showing a settings window.</a:t>
            </a:r>
          </a:p>
          <a:p>
            <a:pPr>
              <a:lnSpc>
                <a:spcPct val="150000"/>
              </a:lnSpc>
            </a:pPr>
            <a:r>
              <a:rPr lang="en-US" dirty="0"/>
              <a:t>One area where graphical user interfaces slightly differ is in mobile devices like smartphones. These use a GUI, but of course, we don’t have an on-screen pointer because our finger is the pointer.</a:t>
            </a:r>
          </a:p>
        </p:txBody>
      </p:sp>
      <p:pic>
        <p:nvPicPr>
          <p:cNvPr id="8" name="Picture 7" descr="A screenshot of a desktop&#10;&#10;Description automatically generated">
            <a:extLst>
              <a:ext uri="{FF2B5EF4-FFF2-40B4-BE49-F238E27FC236}">
                <a16:creationId xmlns:a16="http://schemas.microsoft.com/office/drawing/2014/main" id="{34D4F3A2-1494-C7A5-2051-8DBBBA1B1C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66" y="1696904"/>
            <a:ext cx="5544000" cy="3094767"/>
          </a:xfrm>
          <a:prstGeom prst="rect">
            <a:avLst/>
          </a:prstGeom>
        </p:spPr>
      </p:pic>
    </p:spTree>
    <p:extLst>
      <p:ext uri="{BB962C8B-B14F-4D97-AF65-F5344CB8AC3E}">
        <p14:creationId xmlns:p14="http://schemas.microsoft.com/office/powerpoint/2010/main" val="1493966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Pros &amp; Cons of Graphical User Interfaces</a:t>
            </a:r>
          </a:p>
        </p:txBody>
      </p:sp>
      <p:pic>
        <p:nvPicPr>
          <p:cNvPr id="6" name="Picture Placeholder 5">
            <a:extLst>
              <a:ext uri="{FF2B5EF4-FFF2-40B4-BE49-F238E27FC236}">
                <a16:creationId xmlns:a16="http://schemas.microsoft.com/office/drawing/2014/main" id="{EDD6080B-FF45-34EA-C46F-7196E454DCC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b="1" dirty="0"/>
              <a:t>Advantages</a:t>
            </a:r>
          </a:p>
          <a:p>
            <a:pPr>
              <a:lnSpc>
                <a:spcPct val="150000"/>
              </a:lnSpc>
            </a:pPr>
            <a:r>
              <a:rPr lang="en-US" dirty="0"/>
              <a:t>A graphical user interface is intuitive for most users. This makes it a good interface for beginners and doesn’t require extensive training to learn how to use it.</a:t>
            </a:r>
          </a:p>
          <a:p>
            <a:pPr>
              <a:lnSpc>
                <a:spcPct val="150000"/>
              </a:lnSpc>
            </a:pPr>
            <a:r>
              <a:rPr lang="en-US" dirty="0"/>
              <a:t>We can have multiple windows on screen, allowing us to see multiple programs and move data between them easily, such as dragging and dropping or copying and pasting text from one Word document to another.</a:t>
            </a:r>
          </a:p>
        </p:txBody>
      </p:sp>
    </p:spTree>
    <p:extLst>
      <p:ext uri="{BB962C8B-B14F-4D97-AF65-F5344CB8AC3E}">
        <p14:creationId xmlns:p14="http://schemas.microsoft.com/office/powerpoint/2010/main" val="1374805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Pros &amp; Cons of Graphical User Interfaces</a:t>
            </a:r>
          </a:p>
        </p:txBody>
      </p:sp>
      <p:pic>
        <p:nvPicPr>
          <p:cNvPr id="6" name="Picture Placeholder 5">
            <a:extLst>
              <a:ext uri="{FF2B5EF4-FFF2-40B4-BE49-F238E27FC236}">
                <a16:creationId xmlns:a16="http://schemas.microsoft.com/office/drawing/2014/main" id="{E27D93DA-7537-51A8-B0F5-76000F2FF69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b="1" dirty="0"/>
              <a:t>Disadvantages</a:t>
            </a:r>
          </a:p>
          <a:p>
            <a:pPr>
              <a:lnSpc>
                <a:spcPct val="150000"/>
              </a:lnSpc>
            </a:pPr>
            <a:r>
              <a:rPr lang="en-US" dirty="0"/>
              <a:t>A GUI is typically much more memory and processor-intensive than other types of interfaces. The graphics that make up the interface are stored in memory and must be processed to display them correctly.</a:t>
            </a:r>
          </a:p>
          <a:p>
            <a:pPr>
              <a:lnSpc>
                <a:spcPct val="150000"/>
              </a:lnSpc>
            </a:pPr>
            <a:r>
              <a:rPr lang="en-US" dirty="0"/>
              <a:t>Performing tasks often involves navigating through several windows, which can be time-consuming. This might be compared to other interfaces, such as a text-based interface, which might perform the task in one simple command.</a:t>
            </a:r>
          </a:p>
        </p:txBody>
      </p:sp>
    </p:spTree>
    <p:extLst>
      <p:ext uri="{BB962C8B-B14F-4D97-AF65-F5344CB8AC3E}">
        <p14:creationId xmlns:p14="http://schemas.microsoft.com/office/powerpoint/2010/main" val="1446515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Graphical User Interfaces</a:t>
            </a:r>
          </a:p>
        </p:txBody>
      </p:sp>
      <p:pic>
        <p:nvPicPr>
          <p:cNvPr id="6" name="Picture Placeholder 5">
            <a:extLst>
              <a:ext uri="{FF2B5EF4-FFF2-40B4-BE49-F238E27FC236}">
                <a16:creationId xmlns:a16="http://schemas.microsoft.com/office/drawing/2014/main" id="{F46EE390-1791-6925-730B-56BEC32F650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Despite some of these disadvantages, the interface is so much easier and more intuitive than alternative interfaces that it has become the de facto interface for most modern computer systems, such as desktops, laptops, smartphones, and tablets.</a:t>
            </a:r>
          </a:p>
          <a:p>
            <a:pPr>
              <a:lnSpc>
                <a:spcPct val="150000"/>
              </a:lnSpc>
            </a:pPr>
            <a:r>
              <a:rPr lang="en-US" dirty="0"/>
              <a:t>The disadvantage of being processor and memory-intensive is not as much of an issue in modern computers that have powerful processors and lots of memory. </a:t>
            </a:r>
          </a:p>
          <a:p>
            <a:pPr>
              <a:lnSpc>
                <a:spcPct val="150000"/>
              </a:lnSpc>
            </a:pPr>
            <a:r>
              <a:rPr lang="en-US" dirty="0"/>
              <a:t>The fact that it can be slower than a text-based interface is true only if you know the commands, which most computer users don’t.</a:t>
            </a:r>
          </a:p>
        </p:txBody>
      </p:sp>
    </p:spTree>
    <p:extLst>
      <p:ext uri="{BB962C8B-B14F-4D97-AF65-F5344CB8AC3E}">
        <p14:creationId xmlns:p14="http://schemas.microsoft.com/office/powerpoint/2010/main" val="434014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Sensor Interfaces</a:t>
            </a:r>
          </a:p>
        </p:txBody>
      </p:sp>
      <p:pic>
        <p:nvPicPr>
          <p:cNvPr id="10" name="Picture Placeholder 9">
            <a:extLst>
              <a:ext uri="{FF2B5EF4-FFF2-40B4-BE49-F238E27FC236}">
                <a16:creationId xmlns:a16="http://schemas.microsoft.com/office/drawing/2014/main" id="{B1EF0425-31C5-D0C6-DBA1-2238B58D674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 sensor is a device that reads physical data, such as the temperature. </a:t>
            </a:r>
          </a:p>
          <a:p>
            <a:pPr>
              <a:lnSpc>
                <a:spcPct val="150000"/>
              </a:lnSpc>
            </a:pPr>
            <a:r>
              <a:rPr lang="en-US" dirty="0"/>
              <a:t>With a sensor interface, a computing device will use sensors that read this physical data and then perform actions based on the information it gathers.</a:t>
            </a:r>
          </a:p>
          <a:p>
            <a:pPr>
              <a:lnSpc>
                <a:spcPct val="150000"/>
              </a:lnSpc>
            </a:pPr>
            <a:r>
              <a:rPr lang="en-US" dirty="0"/>
              <a:t>A simple example of this might be your home's central heating system. </a:t>
            </a:r>
          </a:p>
          <a:p>
            <a:pPr>
              <a:lnSpc>
                <a:spcPct val="150000"/>
              </a:lnSpc>
            </a:pPr>
            <a:r>
              <a:rPr lang="en-US" dirty="0"/>
              <a:t>You might set the temperature to 22 degrees. The central heating system will monitor the room temperature using a sensor and automatically turn on or off your heating based on what the sensor reads.</a:t>
            </a:r>
          </a:p>
          <a:p>
            <a:pPr>
              <a:lnSpc>
                <a:spcPct val="150000"/>
              </a:lnSpc>
            </a:pPr>
            <a:r>
              <a:rPr lang="en-US" dirty="0"/>
              <a:t>It’s not just temperature sensors, though. Sensors can detect light, sound, rainfall, window speed, pressure, motion, and much more.</a:t>
            </a:r>
          </a:p>
        </p:txBody>
      </p:sp>
    </p:spTree>
    <p:extLst>
      <p:ext uri="{BB962C8B-B14F-4D97-AF65-F5344CB8AC3E}">
        <p14:creationId xmlns:p14="http://schemas.microsoft.com/office/powerpoint/2010/main" val="26584212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Pros &amp; Cons of Sensor Interfaces</a:t>
            </a:r>
          </a:p>
        </p:txBody>
      </p:sp>
      <p:pic>
        <p:nvPicPr>
          <p:cNvPr id="6" name="Picture Placeholder 5">
            <a:extLst>
              <a:ext uri="{FF2B5EF4-FFF2-40B4-BE49-F238E27FC236}">
                <a16:creationId xmlns:a16="http://schemas.microsoft.com/office/drawing/2014/main" id="{EF6A6E97-AB16-C854-6FD3-010C5BF2C75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b="1" dirty="0"/>
              <a:t>Advantages</a:t>
            </a:r>
          </a:p>
          <a:p>
            <a:pPr>
              <a:lnSpc>
                <a:spcPct val="150000"/>
              </a:lnSpc>
            </a:pPr>
            <a:r>
              <a:rPr lang="en-US" dirty="0"/>
              <a:t>We can constantly monitor for changes in the environment so that actions can be performed in response much quicker and more accurately.</a:t>
            </a:r>
          </a:p>
          <a:p>
            <a:pPr>
              <a:lnSpc>
                <a:spcPct val="150000"/>
              </a:lnSpc>
            </a:pPr>
            <a:r>
              <a:rPr lang="en-US" dirty="0"/>
              <a:t>There is no human interaction required. The actions are performed automatically based on readings, making it more efficient and less subject to human error.</a:t>
            </a:r>
          </a:p>
          <a:p>
            <a:pPr>
              <a:lnSpc>
                <a:spcPct val="150000"/>
              </a:lnSpc>
            </a:pPr>
            <a:r>
              <a:rPr lang="en-US" b="1" dirty="0"/>
              <a:t>Disadvantages</a:t>
            </a:r>
          </a:p>
          <a:p>
            <a:pPr>
              <a:lnSpc>
                <a:spcPct val="150000"/>
              </a:lnSpc>
            </a:pPr>
            <a:r>
              <a:rPr lang="en-US" dirty="0"/>
              <a:t>This type of interface can only be used for specific, limited functionality. You couldn’t use it to write a report or work out your taxes. Just for simple cause-and-effect actions.</a:t>
            </a:r>
          </a:p>
          <a:p>
            <a:pPr>
              <a:lnSpc>
                <a:spcPct val="150000"/>
              </a:lnSpc>
            </a:pPr>
            <a:r>
              <a:rPr lang="en-US" dirty="0"/>
              <a:t>Sensor interfaces require specialist equipment to setup, and this can often be quite expensive.</a:t>
            </a:r>
          </a:p>
        </p:txBody>
      </p:sp>
    </p:spTree>
    <p:extLst>
      <p:ext uri="{BB962C8B-B14F-4D97-AF65-F5344CB8AC3E}">
        <p14:creationId xmlns:p14="http://schemas.microsoft.com/office/powerpoint/2010/main" val="3398425151"/>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2148</TotalTime>
  <Words>1466</Words>
  <Application>Microsoft Office PowerPoint</Application>
  <PresentationFormat>Widescreen</PresentationFormat>
  <Paragraphs>90</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Aptos Display</vt:lpstr>
      <vt:lpstr>Arial</vt:lpstr>
      <vt:lpstr>Manrope</vt:lpstr>
      <vt:lpstr>NewNinjaTheme</vt:lpstr>
      <vt:lpstr>Further User Interfaces</vt:lpstr>
      <vt:lpstr>Introduction</vt:lpstr>
      <vt:lpstr>Graphical User Interfaces</vt:lpstr>
      <vt:lpstr>Graphical User Interfaces</vt:lpstr>
      <vt:lpstr>Pros &amp; Cons of Graphical User Interfaces</vt:lpstr>
      <vt:lpstr>Pros &amp; Cons of Graphical User Interfaces</vt:lpstr>
      <vt:lpstr>Graphical User Interfaces</vt:lpstr>
      <vt:lpstr>Sensor Interfaces</vt:lpstr>
      <vt:lpstr>Pros &amp; Cons of Sensor Interfaces</vt:lpstr>
      <vt:lpstr>Sensor Interfaces</vt:lpstr>
      <vt:lpstr>Menu/Form Interfaces</vt:lpstr>
      <vt:lpstr>Menu/Form Interfaces</vt:lpstr>
      <vt:lpstr>Pros &amp; Cons of Menu/Form Interfaces</vt:lpstr>
      <vt:lpstr>Menu/Form Interfaces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133</cp:revision>
  <dcterms:created xsi:type="dcterms:W3CDTF">2024-04-15T17:57:41Z</dcterms:created>
  <dcterms:modified xsi:type="dcterms:W3CDTF">2024-08-02T15:13:23Z</dcterms:modified>
</cp:coreProperties>
</file>