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63" r:id="rId1"/>
  </p:sldMasterIdLst>
  <p:sldIdLst>
    <p:sldId id="295" r:id="rId2"/>
    <p:sldId id="262" r:id="rId3"/>
    <p:sldId id="257" r:id="rId4"/>
    <p:sldId id="283" r:id="rId5"/>
    <p:sldId id="285" r:id="rId6"/>
    <p:sldId id="286" r:id="rId7"/>
    <p:sldId id="284" r:id="rId8"/>
    <p:sldId id="287" r:id="rId9"/>
    <p:sldId id="288" r:id="rId10"/>
    <p:sldId id="289" r:id="rId11"/>
    <p:sldId id="290" r:id="rId12"/>
    <p:sldId id="291" r:id="rId13"/>
    <p:sldId id="292" r:id="rId14"/>
    <p:sldId id="293" r:id="rId15"/>
    <p:sldId id="294" r:id="rId16"/>
    <p:sldId id="282" r:id="rId17"/>
    <p:sldId id="296" r:id="rId18"/>
  </p:sldIdLst>
  <p:sldSz cx="12192000" cy="6858000"/>
  <p:notesSz cx="6858000" cy="9144000"/>
  <p:embeddedFontLst>
    <p:embeddedFont>
      <p:font typeface="Manrope" pitchFamily="2" charset="0"/>
      <p:regular r:id="rId19"/>
      <p:bold r:id="rId20"/>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A6F3D3"/>
    <a:srgbClr val="68758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5685808-FD15-470D-82E9-D178FA0D4768}" v="3" dt="2024-08-05T14:20:47.334"/>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9354" autoAdjust="0"/>
    <p:restoredTop sz="94660"/>
  </p:normalViewPr>
  <p:slideViewPr>
    <p:cSldViewPr snapToGrid="0">
      <p:cViewPr varScale="1">
        <p:scale>
          <a:sx n="155" d="100"/>
          <a:sy n="155" d="100"/>
        </p:scale>
        <p:origin x="894" y="150"/>
      </p:cViewPr>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microsoft.com/office/2015/10/relationships/revisionInfo" Target="revisionInfo.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microsoft.com/office/2016/11/relationships/changesInfo" Target="changesInfos/changesInfo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font" Target="fonts/font2.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font" Target="fonts/font1.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aniel Richardson" userId="b12f1a219faba2ab" providerId="LiveId" clId="{D478B113-1133-4426-9A55-671C7A7B1577}"/>
    <pc:docChg chg="undo custSel addSld delSld modSld">
      <pc:chgData name="Daniel Richardson" userId="b12f1a219faba2ab" providerId="LiveId" clId="{D478B113-1133-4426-9A55-671C7A7B1577}" dt="2024-07-01T07:44:52.370" v="237"/>
      <pc:docMkLst>
        <pc:docMk/>
      </pc:docMkLst>
      <pc:sldChg chg="addSp delSp modSp mod">
        <pc:chgData name="Daniel Richardson" userId="b12f1a219faba2ab" providerId="LiveId" clId="{D478B113-1133-4426-9A55-671C7A7B1577}" dt="2024-07-01T07:43:22.418" v="212" actId="1076"/>
        <pc:sldMkLst>
          <pc:docMk/>
          <pc:sldMk cId="1464883447" sldId="257"/>
        </pc:sldMkLst>
        <pc:spChg chg="mod">
          <ac:chgData name="Daniel Richardson" userId="b12f1a219faba2ab" providerId="LiveId" clId="{D478B113-1133-4426-9A55-671C7A7B1577}" dt="2024-07-01T07:39:24.669" v="67" actId="20577"/>
          <ac:spMkLst>
            <pc:docMk/>
            <pc:sldMk cId="1464883447" sldId="257"/>
            <ac:spMk id="3" creationId="{D97C3025-9482-0753-3832-728ED6C83232}"/>
          </ac:spMkLst>
        </pc:spChg>
        <pc:spChg chg="add del mod">
          <ac:chgData name="Daniel Richardson" userId="b12f1a219faba2ab" providerId="LiveId" clId="{D478B113-1133-4426-9A55-671C7A7B1577}" dt="2024-07-01T07:43:12.695" v="207"/>
          <ac:spMkLst>
            <pc:docMk/>
            <pc:sldMk cId="1464883447" sldId="257"/>
            <ac:spMk id="4" creationId="{978205FF-DD47-AA40-FEFC-206C8365380E}"/>
          </ac:spMkLst>
        </pc:spChg>
        <pc:picChg chg="add mod">
          <ac:chgData name="Daniel Richardson" userId="b12f1a219faba2ab" providerId="LiveId" clId="{D478B113-1133-4426-9A55-671C7A7B1577}" dt="2024-07-01T07:43:12.695" v="207"/>
          <ac:picMkLst>
            <pc:docMk/>
            <pc:sldMk cId="1464883447" sldId="257"/>
            <ac:picMk id="7" creationId="{62B4D131-82B5-A9BE-54EE-82B490EEB9BF}"/>
          </ac:picMkLst>
        </pc:picChg>
        <pc:picChg chg="add mod">
          <ac:chgData name="Daniel Richardson" userId="b12f1a219faba2ab" providerId="LiveId" clId="{D478B113-1133-4426-9A55-671C7A7B1577}" dt="2024-07-01T07:43:22.418" v="212" actId="1076"/>
          <ac:picMkLst>
            <pc:docMk/>
            <pc:sldMk cId="1464883447" sldId="257"/>
            <ac:picMk id="8" creationId="{3C9FDD33-C19D-CEF5-C625-89A9A13AB7A5}"/>
          </ac:picMkLst>
        </pc:picChg>
        <pc:picChg chg="del">
          <ac:chgData name="Daniel Richardson" userId="b12f1a219faba2ab" providerId="LiveId" clId="{D478B113-1133-4426-9A55-671C7A7B1577}" dt="2024-07-01T07:39:30.042" v="69" actId="478"/>
          <ac:picMkLst>
            <pc:docMk/>
            <pc:sldMk cId="1464883447" sldId="257"/>
            <ac:picMk id="11" creationId="{5964F014-3F56-3645-DC06-DDA238CE0032}"/>
          </ac:picMkLst>
        </pc:picChg>
      </pc:sldChg>
      <pc:sldChg chg="modSp mod">
        <pc:chgData name="Daniel Richardson" userId="b12f1a219faba2ab" providerId="LiveId" clId="{D478B113-1133-4426-9A55-671C7A7B1577}" dt="2024-07-01T07:38:08.023" v="62" actId="20577"/>
        <pc:sldMkLst>
          <pc:docMk/>
          <pc:sldMk cId="2284919758" sldId="262"/>
        </pc:sldMkLst>
        <pc:spChg chg="mod">
          <ac:chgData name="Daniel Richardson" userId="b12f1a219faba2ab" providerId="LiveId" clId="{D478B113-1133-4426-9A55-671C7A7B1577}" dt="2024-07-01T07:38:08.023" v="62" actId="20577"/>
          <ac:spMkLst>
            <pc:docMk/>
            <pc:sldMk cId="2284919758" sldId="262"/>
            <ac:spMk id="3" creationId="{D97C3025-9482-0753-3832-728ED6C83232}"/>
          </ac:spMkLst>
        </pc:spChg>
      </pc:sldChg>
      <pc:sldChg chg="del">
        <pc:chgData name="Daniel Richardson" userId="b12f1a219faba2ab" providerId="LiveId" clId="{D478B113-1133-4426-9A55-671C7A7B1577}" dt="2024-07-01T07:39:35.389" v="71" actId="47"/>
        <pc:sldMkLst>
          <pc:docMk/>
          <pc:sldMk cId="288380068" sldId="263"/>
        </pc:sldMkLst>
      </pc:sldChg>
      <pc:sldChg chg="del">
        <pc:chgData name="Daniel Richardson" userId="b12f1a219faba2ab" providerId="LiveId" clId="{D478B113-1133-4426-9A55-671C7A7B1577}" dt="2024-07-01T07:39:35.389" v="71" actId="47"/>
        <pc:sldMkLst>
          <pc:docMk/>
          <pc:sldMk cId="729373880" sldId="264"/>
        </pc:sldMkLst>
      </pc:sldChg>
      <pc:sldChg chg="addSp delSp modSp del mod">
        <pc:chgData name="Daniel Richardson" userId="b12f1a219faba2ab" providerId="LiveId" clId="{D478B113-1133-4426-9A55-671C7A7B1577}" dt="2024-07-01T07:39:35.389" v="71" actId="47"/>
        <pc:sldMkLst>
          <pc:docMk/>
          <pc:sldMk cId="3017414574" sldId="272"/>
        </pc:sldMkLst>
        <pc:spChg chg="add mod">
          <ac:chgData name="Daniel Richardson" userId="b12f1a219faba2ab" providerId="LiveId" clId="{D478B113-1133-4426-9A55-671C7A7B1577}" dt="2024-07-01T07:39:28.955" v="68" actId="478"/>
          <ac:spMkLst>
            <pc:docMk/>
            <pc:sldMk cId="3017414574" sldId="272"/>
            <ac:spMk id="4" creationId="{82A9EC72-B46C-AFA9-E422-AAA66323ACC4}"/>
          </ac:spMkLst>
        </pc:spChg>
        <pc:picChg chg="del">
          <ac:chgData name="Daniel Richardson" userId="b12f1a219faba2ab" providerId="LiveId" clId="{D478B113-1133-4426-9A55-671C7A7B1577}" dt="2024-07-01T07:39:28.955" v="68" actId="478"/>
          <ac:picMkLst>
            <pc:docMk/>
            <pc:sldMk cId="3017414574" sldId="272"/>
            <ac:picMk id="8" creationId="{30F50B50-B83A-93C4-4EAA-396832E1CC55}"/>
          </ac:picMkLst>
        </pc:picChg>
      </pc:sldChg>
      <pc:sldChg chg="del">
        <pc:chgData name="Daniel Richardson" userId="b12f1a219faba2ab" providerId="LiveId" clId="{D478B113-1133-4426-9A55-671C7A7B1577}" dt="2024-07-01T07:39:35.389" v="71" actId="47"/>
        <pc:sldMkLst>
          <pc:docMk/>
          <pc:sldMk cId="182059961" sldId="273"/>
        </pc:sldMkLst>
      </pc:sldChg>
      <pc:sldChg chg="del">
        <pc:chgData name="Daniel Richardson" userId="b12f1a219faba2ab" providerId="LiveId" clId="{D478B113-1133-4426-9A55-671C7A7B1577}" dt="2024-07-01T07:39:35.389" v="71" actId="47"/>
        <pc:sldMkLst>
          <pc:docMk/>
          <pc:sldMk cId="3644070950" sldId="274"/>
        </pc:sldMkLst>
      </pc:sldChg>
      <pc:sldChg chg="del">
        <pc:chgData name="Daniel Richardson" userId="b12f1a219faba2ab" providerId="LiveId" clId="{D478B113-1133-4426-9A55-671C7A7B1577}" dt="2024-07-01T07:39:35.389" v="71" actId="47"/>
        <pc:sldMkLst>
          <pc:docMk/>
          <pc:sldMk cId="4140066950" sldId="275"/>
        </pc:sldMkLst>
      </pc:sldChg>
      <pc:sldChg chg="del">
        <pc:chgData name="Daniel Richardson" userId="b12f1a219faba2ab" providerId="LiveId" clId="{D478B113-1133-4426-9A55-671C7A7B1577}" dt="2024-07-01T07:39:35.389" v="71" actId="47"/>
        <pc:sldMkLst>
          <pc:docMk/>
          <pc:sldMk cId="1213597941" sldId="278"/>
        </pc:sldMkLst>
      </pc:sldChg>
      <pc:sldChg chg="del">
        <pc:chgData name="Daniel Richardson" userId="b12f1a219faba2ab" providerId="LiveId" clId="{D478B113-1133-4426-9A55-671C7A7B1577}" dt="2024-07-01T07:39:35.389" v="71" actId="47"/>
        <pc:sldMkLst>
          <pc:docMk/>
          <pc:sldMk cId="3877576055" sldId="279"/>
        </pc:sldMkLst>
      </pc:sldChg>
      <pc:sldChg chg="del">
        <pc:chgData name="Daniel Richardson" userId="b12f1a219faba2ab" providerId="LiveId" clId="{D478B113-1133-4426-9A55-671C7A7B1577}" dt="2024-07-01T07:39:35.389" v="71" actId="47"/>
        <pc:sldMkLst>
          <pc:docMk/>
          <pc:sldMk cId="2186438877" sldId="280"/>
        </pc:sldMkLst>
      </pc:sldChg>
      <pc:sldChg chg="modSp mod">
        <pc:chgData name="Daniel Richardson" userId="b12f1a219faba2ab" providerId="LiveId" clId="{D478B113-1133-4426-9A55-671C7A7B1577}" dt="2024-07-01T07:44:52.370" v="237"/>
        <pc:sldMkLst>
          <pc:docMk/>
          <pc:sldMk cId="2255098656" sldId="282"/>
        </pc:sldMkLst>
        <pc:spChg chg="mod">
          <ac:chgData name="Daniel Richardson" userId="b12f1a219faba2ab" providerId="LiveId" clId="{D478B113-1133-4426-9A55-671C7A7B1577}" dt="2024-07-01T07:44:52.370" v="237"/>
          <ac:spMkLst>
            <pc:docMk/>
            <pc:sldMk cId="2255098656" sldId="282"/>
            <ac:spMk id="3" creationId="{D97C3025-9482-0753-3832-728ED6C83232}"/>
          </ac:spMkLst>
        </pc:spChg>
      </pc:sldChg>
      <pc:sldChg chg="modSp add mod">
        <pc:chgData name="Daniel Richardson" userId="b12f1a219faba2ab" providerId="LiveId" clId="{D478B113-1133-4426-9A55-671C7A7B1577}" dt="2024-07-01T07:41:01.630" v="119" actId="20577"/>
        <pc:sldMkLst>
          <pc:docMk/>
          <pc:sldMk cId="2860976261" sldId="283"/>
        </pc:sldMkLst>
        <pc:spChg chg="mod">
          <ac:chgData name="Daniel Richardson" userId="b12f1a219faba2ab" providerId="LiveId" clId="{D478B113-1133-4426-9A55-671C7A7B1577}" dt="2024-07-01T07:41:01.630" v="119" actId="20577"/>
          <ac:spMkLst>
            <pc:docMk/>
            <pc:sldMk cId="2860976261" sldId="283"/>
            <ac:spMk id="3" creationId="{D97C3025-9482-0753-3832-728ED6C83232}"/>
          </ac:spMkLst>
        </pc:spChg>
        <pc:spChg chg="mod">
          <ac:chgData name="Daniel Richardson" userId="b12f1a219faba2ab" providerId="LiveId" clId="{D478B113-1133-4426-9A55-671C7A7B1577}" dt="2024-07-01T07:39:48.864" v="100" actId="20577"/>
          <ac:spMkLst>
            <pc:docMk/>
            <pc:sldMk cId="2860976261" sldId="283"/>
            <ac:spMk id="6" creationId="{FCDF00AB-9705-8A7C-C4BE-0CAF2033D468}"/>
          </ac:spMkLst>
        </pc:spChg>
      </pc:sldChg>
      <pc:sldChg chg="addSp delSp modSp del mod">
        <pc:chgData name="Daniel Richardson" userId="b12f1a219faba2ab" providerId="LiveId" clId="{D478B113-1133-4426-9A55-671C7A7B1577}" dt="2024-07-01T07:39:35.389" v="71" actId="47"/>
        <pc:sldMkLst>
          <pc:docMk/>
          <pc:sldMk cId="3782277990" sldId="283"/>
        </pc:sldMkLst>
        <pc:spChg chg="add mod">
          <ac:chgData name="Daniel Richardson" userId="b12f1a219faba2ab" providerId="LiveId" clId="{D478B113-1133-4426-9A55-671C7A7B1577}" dt="2024-07-01T07:39:31.223" v="70" actId="478"/>
          <ac:spMkLst>
            <pc:docMk/>
            <pc:sldMk cId="3782277990" sldId="283"/>
            <ac:spMk id="4" creationId="{551686CC-8393-6584-128D-B1E9A54B499A}"/>
          </ac:spMkLst>
        </pc:spChg>
        <pc:picChg chg="del">
          <ac:chgData name="Daniel Richardson" userId="b12f1a219faba2ab" providerId="LiveId" clId="{D478B113-1133-4426-9A55-671C7A7B1577}" dt="2024-07-01T07:39:31.223" v="70" actId="478"/>
          <ac:picMkLst>
            <pc:docMk/>
            <pc:sldMk cId="3782277990" sldId="283"/>
            <ac:picMk id="8" creationId="{30F50B50-B83A-93C4-4EAA-396832E1CC55}"/>
          </ac:picMkLst>
        </pc:picChg>
      </pc:sldChg>
      <pc:sldChg chg="modSp add mod">
        <pc:chgData name="Daniel Richardson" userId="b12f1a219faba2ab" providerId="LiveId" clId="{D478B113-1133-4426-9A55-671C7A7B1577}" dt="2024-07-01T07:41:42.011" v="129" actId="20577"/>
        <pc:sldMkLst>
          <pc:docMk/>
          <pc:sldMk cId="666930085" sldId="284"/>
        </pc:sldMkLst>
        <pc:spChg chg="mod">
          <ac:chgData name="Daniel Richardson" userId="b12f1a219faba2ab" providerId="LiveId" clId="{D478B113-1133-4426-9A55-671C7A7B1577}" dt="2024-07-01T07:41:42.011" v="129" actId="20577"/>
          <ac:spMkLst>
            <pc:docMk/>
            <pc:sldMk cId="666930085" sldId="284"/>
            <ac:spMk id="3" creationId="{D97C3025-9482-0753-3832-728ED6C83232}"/>
          </ac:spMkLst>
        </pc:spChg>
      </pc:sldChg>
      <pc:sldChg chg="del">
        <pc:chgData name="Daniel Richardson" userId="b12f1a219faba2ab" providerId="LiveId" clId="{D478B113-1133-4426-9A55-671C7A7B1577}" dt="2024-07-01T07:39:35.389" v="71" actId="47"/>
        <pc:sldMkLst>
          <pc:docMk/>
          <pc:sldMk cId="3728579353" sldId="284"/>
        </pc:sldMkLst>
      </pc:sldChg>
      <pc:sldChg chg="modSp add mod">
        <pc:chgData name="Daniel Richardson" userId="b12f1a219faba2ab" providerId="LiveId" clId="{D478B113-1133-4426-9A55-671C7A7B1577}" dt="2024-07-01T07:43:04.097" v="205" actId="20577"/>
        <pc:sldMkLst>
          <pc:docMk/>
          <pc:sldMk cId="1944774812" sldId="285"/>
        </pc:sldMkLst>
        <pc:spChg chg="mod">
          <ac:chgData name="Daniel Richardson" userId="b12f1a219faba2ab" providerId="LiveId" clId="{D478B113-1133-4426-9A55-671C7A7B1577}" dt="2024-07-01T07:43:04.097" v="205" actId="20577"/>
          <ac:spMkLst>
            <pc:docMk/>
            <pc:sldMk cId="1944774812" sldId="285"/>
            <ac:spMk id="3" creationId="{D97C3025-9482-0753-3832-728ED6C83232}"/>
          </ac:spMkLst>
        </pc:spChg>
      </pc:sldChg>
      <pc:sldChg chg="del">
        <pc:chgData name="Daniel Richardson" userId="b12f1a219faba2ab" providerId="LiveId" clId="{D478B113-1133-4426-9A55-671C7A7B1577}" dt="2024-07-01T07:39:35.389" v="71" actId="47"/>
        <pc:sldMkLst>
          <pc:docMk/>
          <pc:sldMk cId="2720843539" sldId="285"/>
        </pc:sldMkLst>
      </pc:sldChg>
      <pc:sldChg chg="modSp add mod">
        <pc:chgData name="Daniel Richardson" userId="b12f1a219faba2ab" providerId="LiveId" clId="{D478B113-1133-4426-9A55-671C7A7B1577}" dt="2024-07-01T07:44:31.712" v="225" actId="20577"/>
        <pc:sldMkLst>
          <pc:docMk/>
          <pc:sldMk cId="305802628" sldId="286"/>
        </pc:sldMkLst>
        <pc:spChg chg="mod">
          <ac:chgData name="Daniel Richardson" userId="b12f1a219faba2ab" providerId="LiveId" clId="{D478B113-1133-4426-9A55-671C7A7B1577}" dt="2024-07-01T07:44:31.712" v="225" actId="20577"/>
          <ac:spMkLst>
            <pc:docMk/>
            <pc:sldMk cId="305802628" sldId="286"/>
            <ac:spMk id="3" creationId="{D97C3025-9482-0753-3832-728ED6C83232}"/>
          </ac:spMkLst>
        </pc:spChg>
        <pc:spChg chg="mod">
          <ac:chgData name="Daniel Richardson" userId="b12f1a219faba2ab" providerId="LiveId" clId="{D478B113-1133-4426-9A55-671C7A7B1577}" dt="2024-07-01T07:43:31.420" v="214"/>
          <ac:spMkLst>
            <pc:docMk/>
            <pc:sldMk cId="305802628" sldId="286"/>
            <ac:spMk id="6" creationId="{FCDF00AB-9705-8A7C-C4BE-0CAF2033D468}"/>
          </ac:spMkLst>
        </pc:spChg>
        <pc:picChg chg="mod">
          <ac:chgData name="Daniel Richardson" userId="b12f1a219faba2ab" providerId="LiveId" clId="{D478B113-1133-4426-9A55-671C7A7B1577}" dt="2024-07-01T07:43:36.457" v="215" actId="14826"/>
          <ac:picMkLst>
            <pc:docMk/>
            <pc:sldMk cId="305802628" sldId="286"/>
            <ac:picMk id="8" creationId="{3C9FDD33-C19D-CEF5-C625-89A9A13AB7A5}"/>
          </ac:picMkLst>
        </pc:picChg>
      </pc:sldChg>
      <pc:sldChg chg="del">
        <pc:chgData name="Daniel Richardson" userId="b12f1a219faba2ab" providerId="LiveId" clId="{D478B113-1133-4426-9A55-671C7A7B1577}" dt="2024-07-01T07:39:35.389" v="71" actId="47"/>
        <pc:sldMkLst>
          <pc:docMk/>
          <pc:sldMk cId="3736087358" sldId="286"/>
        </pc:sldMkLst>
      </pc:sldChg>
    </pc:docChg>
  </pc:docChgLst>
  <pc:docChgLst>
    <pc:chgData name="Daniel Richardson" userId="b12f1a219faba2ab" providerId="LiveId" clId="{9C3E8F64-FCB4-450E-B905-9270B46C65F4}"/>
    <pc:docChg chg="undo custSel addSld delSld modSld">
      <pc:chgData name="Daniel Richardson" userId="b12f1a219faba2ab" providerId="LiveId" clId="{9C3E8F64-FCB4-450E-B905-9270B46C65F4}" dt="2024-07-01T08:25:54.973" v="399" actId="20577"/>
      <pc:docMkLst>
        <pc:docMk/>
      </pc:docMkLst>
      <pc:sldChg chg="modSp mod">
        <pc:chgData name="Daniel Richardson" userId="b12f1a219faba2ab" providerId="LiveId" clId="{9C3E8F64-FCB4-450E-B905-9270B46C65F4}" dt="2024-07-01T08:19:43.599" v="41" actId="20577"/>
        <pc:sldMkLst>
          <pc:docMk/>
          <pc:sldMk cId="1464883447" sldId="257"/>
        </pc:sldMkLst>
        <pc:spChg chg="mod">
          <ac:chgData name="Daniel Richardson" userId="b12f1a219faba2ab" providerId="LiveId" clId="{9C3E8F64-FCB4-450E-B905-9270B46C65F4}" dt="2024-07-01T08:19:43.599" v="41" actId="20577"/>
          <ac:spMkLst>
            <pc:docMk/>
            <pc:sldMk cId="1464883447" sldId="257"/>
            <ac:spMk id="3" creationId="{D97C3025-9482-0753-3832-728ED6C83232}"/>
          </ac:spMkLst>
        </pc:spChg>
        <pc:spChg chg="mod">
          <ac:chgData name="Daniel Richardson" userId="b12f1a219faba2ab" providerId="LiveId" clId="{9C3E8F64-FCB4-450E-B905-9270B46C65F4}" dt="2024-07-01T08:19:14.038" v="8"/>
          <ac:spMkLst>
            <pc:docMk/>
            <pc:sldMk cId="1464883447" sldId="257"/>
            <ac:spMk id="6" creationId="{FCDF00AB-9705-8A7C-C4BE-0CAF2033D468}"/>
          </ac:spMkLst>
        </pc:spChg>
        <pc:picChg chg="mod">
          <ac:chgData name="Daniel Richardson" userId="b12f1a219faba2ab" providerId="LiveId" clId="{9C3E8F64-FCB4-450E-B905-9270B46C65F4}" dt="2024-07-01T08:19:17.698" v="9" actId="14826"/>
          <ac:picMkLst>
            <pc:docMk/>
            <pc:sldMk cId="1464883447" sldId="257"/>
            <ac:picMk id="8" creationId="{3C9FDD33-C19D-CEF5-C625-89A9A13AB7A5}"/>
          </ac:picMkLst>
        </pc:picChg>
      </pc:sldChg>
      <pc:sldChg chg="modSp mod">
        <pc:chgData name="Daniel Richardson" userId="b12f1a219faba2ab" providerId="LiveId" clId="{9C3E8F64-FCB4-450E-B905-9270B46C65F4}" dt="2024-07-01T08:19:05.728" v="7" actId="20577"/>
        <pc:sldMkLst>
          <pc:docMk/>
          <pc:sldMk cId="2284919758" sldId="262"/>
        </pc:sldMkLst>
        <pc:spChg chg="mod">
          <ac:chgData name="Daniel Richardson" userId="b12f1a219faba2ab" providerId="LiveId" clId="{9C3E8F64-FCB4-450E-B905-9270B46C65F4}" dt="2024-07-01T08:19:05.728" v="7" actId="20577"/>
          <ac:spMkLst>
            <pc:docMk/>
            <pc:sldMk cId="2284919758" sldId="262"/>
            <ac:spMk id="3" creationId="{D97C3025-9482-0753-3832-728ED6C83232}"/>
          </ac:spMkLst>
        </pc:spChg>
      </pc:sldChg>
      <pc:sldChg chg="modSp mod">
        <pc:chgData name="Daniel Richardson" userId="b12f1a219faba2ab" providerId="LiveId" clId="{9C3E8F64-FCB4-450E-B905-9270B46C65F4}" dt="2024-07-01T08:25:54.973" v="399" actId="20577"/>
        <pc:sldMkLst>
          <pc:docMk/>
          <pc:sldMk cId="2255098656" sldId="282"/>
        </pc:sldMkLst>
        <pc:spChg chg="mod">
          <ac:chgData name="Daniel Richardson" userId="b12f1a219faba2ab" providerId="LiveId" clId="{9C3E8F64-FCB4-450E-B905-9270B46C65F4}" dt="2024-07-01T08:25:54.973" v="399" actId="20577"/>
          <ac:spMkLst>
            <pc:docMk/>
            <pc:sldMk cId="2255098656" sldId="282"/>
            <ac:spMk id="3" creationId="{D97C3025-9482-0753-3832-728ED6C83232}"/>
          </ac:spMkLst>
        </pc:spChg>
      </pc:sldChg>
      <pc:sldChg chg="modSp mod">
        <pc:chgData name="Daniel Richardson" userId="b12f1a219faba2ab" providerId="LiveId" clId="{9C3E8F64-FCB4-450E-B905-9270B46C65F4}" dt="2024-07-01T08:21:10.691" v="82" actId="20577"/>
        <pc:sldMkLst>
          <pc:docMk/>
          <pc:sldMk cId="2860976261" sldId="283"/>
        </pc:sldMkLst>
        <pc:spChg chg="mod">
          <ac:chgData name="Daniel Richardson" userId="b12f1a219faba2ab" providerId="LiveId" clId="{9C3E8F64-FCB4-450E-B905-9270B46C65F4}" dt="2024-07-01T08:21:10.691" v="82" actId="20577"/>
          <ac:spMkLst>
            <pc:docMk/>
            <pc:sldMk cId="2860976261" sldId="283"/>
            <ac:spMk id="3" creationId="{D97C3025-9482-0753-3832-728ED6C83232}"/>
          </ac:spMkLst>
        </pc:spChg>
        <pc:spChg chg="mod">
          <ac:chgData name="Daniel Richardson" userId="b12f1a219faba2ab" providerId="LiveId" clId="{9C3E8F64-FCB4-450E-B905-9270B46C65F4}" dt="2024-07-01T08:19:50.189" v="48" actId="20577"/>
          <ac:spMkLst>
            <pc:docMk/>
            <pc:sldMk cId="2860976261" sldId="283"/>
            <ac:spMk id="6" creationId="{FCDF00AB-9705-8A7C-C4BE-0CAF2033D468}"/>
          </ac:spMkLst>
        </pc:spChg>
      </pc:sldChg>
      <pc:sldChg chg="del">
        <pc:chgData name="Daniel Richardson" userId="b12f1a219faba2ab" providerId="LiveId" clId="{9C3E8F64-FCB4-450E-B905-9270B46C65F4}" dt="2024-07-01T08:19:56.734" v="49" actId="47"/>
        <pc:sldMkLst>
          <pc:docMk/>
          <pc:sldMk cId="666930085" sldId="284"/>
        </pc:sldMkLst>
      </pc:sldChg>
      <pc:sldChg chg="modSp add mod">
        <pc:chgData name="Daniel Richardson" userId="b12f1a219faba2ab" providerId="LiveId" clId="{9C3E8F64-FCB4-450E-B905-9270B46C65F4}" dt="2024-07-01T08:21:47.599" v="94" actId="20577"/>
        <pc:sldMkLst>
          <pc:docMk/>
          <pc:sldMk cId="2588056993" sldId="284"/>
        </pc:sldMkLst>
        <pc:spChg chg="mod">
          <ac:chgData name="Daniel Richardson" userId="b12f1a219faba2ab" providerId="LiveId" clId="{9C3E8F64-FCB4-450E-B905-9270B46C65F4}" dt="2024-07-01T08:21:47.599" v="94" actId="20577"/>
          <ac:spMkLst>
            <pc:docMk/>
            <pc:sldMk cId="2588056993" sldId="284"/>
            <ac:spMk id="3" creationId="{D97C3025-9482-0753-3832-728ED6C83232}"/>
          </ac:spMkLst>
        </pc:spChg>
      </pc:sldChg>
      <pc:sldChg chg="modSp add mod">
        <pc:chgData name="Daniel Richardson" userId="b12f1a219faba2ab" providerId="LiveId" clId="{9C3E8F64-FCB4-450E-B905-9270B46C65F4}" dt="2024-07-01T08:22:10.137" v="99"/>
        <pc:sldMkLst>
          <pc:docMk/>
          <pc:sldMk cId="441693219" sldId="285"/>
        </pc:sldMkLst>
        <pc:spChg chg="mod">
          <ac:chgData name="Daniel Richardson" userId="b12f1a219faba2ab" providerId="LiveId" clId="{9C3E8F64-FCB4-450E-B905-9270B46C65F4}" dt="2024-07-01T08:22:10.137" v="99"/>
          <ac:spMkLst>
            <pc:docMk/>
            <pc:sldMk cId="441693219" sldId="285"/>
            <ac:spMk id="3" creationId="{D97C3025-9482-0753-3832-728ED6C83232}"/>
          </ac:spMkLst>
        </pc:spChg>
      </pc:sldChg>
      <pc:sldChg chg="del">
        <pc:chgData name="Daniel Richardson" userId="b12f1a219faba2ab" providerId="LiveId" clId="{9C3E8F64-FCB4-450E-B905-9270B46C65F4}" dt="2024-07-01T08:19:56.734" v="49" actId="47"/>
        <pc:sldMkLst>
          <pc:docMk/>
          <pc:sldMk cId="1944774812" sldId="285"/>
        </pc:sldMkLst>
      </pc:sldChg>
      <pc:sldChg chg="del">
        <pc:chgData name="Daniel Richardson" userId="b12f1a219faba2ab" providerId="LiveId" clId="{9C3E8F64-FCB4-450E-B905-9270B46C65F4}" dt="2024-07-01T08:19:56.734" v="49" actId="47"/>
        <pc:sldMkLst>
          <pc:docMk/>
          <pc:sldMk cId="305802628" sldId="286"/>
        </pc:sldMkLst>
      </pc:sldChg>
      <pc:sldChg chg="modSp add mod">
        <pc:chgData name="Daniel Richardson" userId="b12f1a219faba2ab" providerId="LiveId" clId="{9C3E8F64-FCB4-450E-B905-9270B46C65F4}" dt="2024-07-01T08:22:42.084" v="110" actId="20577"/>
        <pc:sldMkLst>
          <pc:docMk/>
          <pc:sldMk cId="1423097163" sldId="286"/>
        </pc:sldMkLst>
        <pc:spChg chg="mod">
          <ac:chgData name="Daniel Richardson" userId="b12f1a219faba2ab" providerId="LiveId" clId="{9C3E8F64-FCB4-450E-B905-9270B46C65F4}" dt="2024-07-01T08:22:42.084" v="110" actId="20577"/>
          <ac:spMkLst>
            <pc:docMk/>
            <pc:sldMk cId="1423097163" sldId="286"/>
            <ac:spMk id="3" creationId="{D97C3025-9482-0753-3832-728ED6C83232}"/>
          </ac:spMkLst>
        </pc:spChg>
        <pc:spChg chg="mod">
          <ac:chgData name="Daniel Richardson" userId="b12f1a219faba2ab" providerId="LiveId" clId="{9C3E8F64-FCB4-450E-B905-9270B46C65F4}" dt="2024-07-01T08:22:22.525" v="101"/>
          <ac:spMkLst>
            <pc:docMk/>
            <pc:sldMk cId="1423097163" sldId="286"/>
            <ac:spMk id="6" creationId="{FCDF00AB-9705-8A7C-C4BE-0CAF2033D468}"/>
          </ac:spMkLst>
        </pc:spChg>
        <pc:picChg chg="mod">
          <ac:chgData name="Daniel Richardson" userId="b12f1a219faba2ab" providerId="LiveId" clId="{9C3E8F64-FCB4-450E-B905-9270B46C65F4}" dt="2024-07-01T08:22:27.061" v="102" actId="14826"/>
          <ac:picMkLst>
            <pc:docMk/>
            <pc:sldMk cId="1423097163" sldId="286"/>
            <ac:picMk id="8" creationId="{3C9FDD33-C19D-CEF5-C625-89A9A13AB7A5}"/>
          </ac:picMkLst>
        </pc:picChg>
      </pc:sldChg>
      <pc:sldChg chg="modSp add mod">
        <pc:chgData name="Daniel Richardson" userId="b12f1a219faba2ab" providerId="LiveId" clId="{9C3E8F64-FCB4-450E-B905-9270B46C65F4}" dt="2024-07-01T08:23:28.603" v="135" actId="20577"/>
        <pc:sldMkLst>
          <pc:docMk/>
          <pc:sldMk cId="3535266934" sldId="287"/>
        </pc:sldMkLst>
        <pc:spChg chg="mod">
          <ac:chgData name="Daniel Richardson" userId="b12f1a219faba2ab" providerId="LiveId" clId="{9C3E8F64-FCB4-450E-B905-9270B46C65F4}" dt="2024-07-01T08:23:28.603" v="135" actId="20577"/>
          <ac:spMkLst>
            <pc:docMk/>
            <pc:sldMk cId="3535266934" sldId="287"/>
            <ac:spMk id="3" creationId="{D97C3025-9482-0753-3832-728ED6C83232}"/>
          </ac:spMkLst>
        </pc:spChg>
        <pc:spChg chg="mod">
          <ac:chgData name="Daniel Richardson" userId="b12f1a219faba2ab" providerId="LiveId" clId="{9C3E8F64-FCB4-450E-B905-9270B46C65F4}" dt="2024-07-01T08:22:56.949" v="126" actId="20577"/>
          <ac:spMkLst>
            <pc:docMk/>
            <pc:sldMk cId="3535266934" sldId="287"/>
            <ac:spMk id="6" creationId="{FCDF00AB-9705-8A7C-C4BE-0CAF2033D468}"/>
          </ac:spMkLst>
        </pc:spChg>
      </pc:sldChg>
      <pc:sldChg chg="modSp add mod">
        <pc:chgData name="Daniel Richardson" userId="b12f1a219faba2ab" providerId="LiveId" clId="{9C3E8F64-FCB4-450E-B905-9270B46C65F4}" dt="2024-07-01T08:24:09.110" v="150" actId="20577"/>
        <pc:sldMkLst>
          <pc:docMk/>
          <pc:sldMk cId="3958165247" sldId="288"/>
        </pc:sldMkLst>
        <pc:spChg chg="mod">
          <ac:chgData name="Daniel Richardson" userId="b12f1a219faba2ab" providerId="LiveId" clId="{9C3E8F64-FCB4-450E-B905-9270B46C65F4}" dt="2024-07-01T08:24:09.110" v="150" actId="20577"/>
          <ac:spMkLst>
            <pc:docMk/>
            <pc:sldMk cId="3958165247" sldId="288"/>
            <ac:spMk id="3" creationId="{D97C3025-9482-0753-3832-728ED6C83232}"/>
          </ac:spMkLst>
        </pc:spChg>
      </pc:sldChg>
    </pc:docChg>
  </pc:docChgLst>
  <pc:docChgLst>
    <pc:chgData name="Daniel Richardson" userId="b12f1a219faba2ab" providerId="LiveId" clId="{15685808-FD15-470D-82E9-D178FA0D4768}"/>
    <pc:docChg chg="addSld modSld">
      <pc:chgData name="Daniel Richardson" userId="b12f1a219faba2ab" providerId="LiveId" clId="{15685808-FD15-470D-82E9-D178FA0D4768}" dt="2024-08-05T14:20:47.329" v="64"/>
      <pc:docMkLst>
        <pc:docMk/>
      </pc:docMkLst>
      <pc:sldChg chg="modSp">
        <pc:chgData name="Daniel Richardson" userId="b12f1a219faba2ab" providerId="LiveId" clId="{15685808-FD15-470D-82E9-D178FA0D4768}" dt="2024-08-05T14:17:42.571" v="0"/>
        <pc:sldMkLst>
          <pc:docMk/>
          <pc:sldMk cId="1464883447" sldId="257"/>
        </pc:sldMkLst>
        <pc:spChg chg="mod">
          <ac:chgData name="Daniel Richardson" userId="b12f1a219faba2ab" providerId="LiveId" clId="{15685808-FD15-470D-82E9-D178FA0D4768}" dt="2024-08-05T14:17:42.571" v="0"/>
          <ac:spMkLst>
            <pc:docMk/>
            <pc:sldMk cId="1464883447" sldId="257"/>
            <ac:spMk id="3" creationId="{D97C3025-9482-0753-3832-728ED6C83232}"/>
          </ac:spMkLst>
        </pc:spChg>
        <pc:spChg chg="mod">
          <ac:chgData name="Daniel Richardson" userId="b12f1a219faba2ab" providerId="LiveId" clId="{15685808-FD15-470D-82E9-D178FA0D4768}" dt="2024-08-05T14:17:42.571" v="0"/>
          <ac:spMkLst>
            <pc:docMk/>
            <pc:sldMk cId="1464883447" sldId="257"/>
            <ac:spMk id="6" creationId="{FCDF00AB-9705-8A7C-C4BE-0CAF2033D468}"/>
          </ac:spMkLst>
        </pc:spChg>
        <pc:picChg chg="mod">
          <ac:chgData name="Daniel Richardson" userId="b12f1a219faba2ab" providerId="LiveId" clId="{15685808-FD15-470D-82E9-D178FA0D4768}" dt="2024-08-05T14:17:42.571" v="0"/>
          <ac:picMkLst>
            <pc:docMk/>
            <pc:sldMk cId="1464883447" sldId="257"/>
            <ac:picMk id="5" creationId="{8A5254CA-DD77-9B3F-205E-FEA3B7926739}"/>
          </ac:picMkLst>
        </pc:picChg>
      </pc:sldChg>
      <pc:sldChg chg="modSp">
        <pc:chgData name="Daniel Richardson" userId="b12f1a219faba2ab" providerId="LiveId" clId="{15685808-FD15-470D-82E9-D178FA0D4768}" dt="2024-08-05T14:17:42.571" v="0"/>
        <pc:sldMkLst>
          <pc:docMk/>
          <pc:sldMk cId="2284919758" sldId="262"/>
        </pc:sldMkLst>
        <pc:spChg chg="mod">
          <ac:chgData name="Daniel Richardson" userId="b12f1a219faba2ab" providerId="LiveId" clId="{15685808-FD15-470D-82E9-D178FA0D4768}" dt="2024-08-05T14:17:42.571" v="0"/>
          <ac:spMkLst>
            <pc:docMk/>
            <pc:sldMk cId="2284919758" sldId="262"/>
            <ac:spMk id="3" creationId="{D97C3025-9482-0753-3832-728ED6C83232}"/>
          </ac:spMkLst>
        </pc:spChg>
        <pc:spChg chg="mod">
          <ac:chgData name="Daniel Richardson" userId="b12f1a219faba2ab" providerId="LiveId" clId="{15685808-FD15-470D-82E9-D178FA0D4768}" dt="2024-08-05T14:17:42.571" v="0"/>
          <ac:spMkLst>
            <pc:docMk/>
            <pc:sldMk cId="2284919758" sldId="262"/>
            <ac:spMk id="6" creationId="{FCDF00AB-9705-8A7C-C4BE-0CAF2033D468}"/>
          </ac:spMkLst>
        </pc:spChg>
        <pc:picChg chg="mod">
          <ac:chgData name="Daniel Richardson" userId="b12f1a219faba2ab" providerId="LiveId" clId="{15685808-FD15-470D-82E9-D178FA0D4768}" dt="2024-08-05T14:17:42.571" v="0"/>
          <ac:picMkLst>
            <pc:docMk/>
            <pc:sldMk cId="2284919758" sldId="262"/>
            <ac:picMk id="8" creationId="{30F50B50-B83A-93C4-4EAA-396832E1CC55}"/>
          </ac:picMkLst>
        </pc:picChg>
      </pc:sldChg>
      <pc:sldChg chg="modSp">
        <pc:chgData name="Daniel Richardson" userId="b12f1a219faba2ab" providerId="LiveId" clId="{15685808-FD15-470D-82E9-D178FA0D4768}" dt="2024-08-05T14:17:42.571" v="0"/>
        <pc:sldMkLst>
          <pc:docMk/>
          <pc:sldMk cId="2255098656" sldId="282"/>
        </pc:sldMkLst>
        <pc:spChg chg="mod">
          <ac:chgData name="Daniel Richardson" userId="b12f1a219faba2ab" providerId="LiveId" clId="{15685808-FD15-470D-82E9-D178FA0D4768}" dt="2024-08-05T14:17:42.571" v="0"/>
          <ac:spMkLst>
            <pc:docMk/>
            <pc:sldMk cId="2255098656" sldId="282"/>
            <ac:spMk id="3" creationId="{D97C3025-9482-0753-3832-728ED6C83232}"/>
          </ac:spMkLst>
        </pc:spChg>
        <pc:spChg chg="mod">
          <ac:chgData name="Daniel Richardson" userId="b12f1a219faba2ab" providerId="LiveId" clId="{15685808-FD15-470D-82E9-D178FA0D4768}" dt="2024-08-05T14:17:42.571" v="0"/>
          <ac:spMkLst>
            <pc:docMk/>
            <pc:sldMk cId="2255098656" sldId="282"/>
            <ac:spMk id="6" creationId="{FCDF00AB-9705-8A7C-C4BE-0CAF2033D468}"/>
          </ac:spMkLst>
        </pc:spChg>
        <pc:picChg chg="mod">
          <ac:chgData name="Daniel Richardson" userId="b12f1a219faba2ab" providerId="LiveId" clId="{15685808-FD15-470D-82E9-D178FA0D4768}" dt="2024-08-05T14:17:42.571" v="0"/>
          <ac:picMkLst>
            <pc:docMk/>
            <pc:sldMk cId="2255098656" sldId="282"/>
            <ac:picMk id="8" creationId="{30F50B50-B83A-93C4-4EAA-396832E1CC55}"/>
          </ac:picMkLst>
        </pc:picChg>
      </pc:sldChg>
      <pc:sldChg chg="modSp">
        <pc:chgData name="Daniel Richardson" userId="b12f1a219faba2ab" providerId="LiveId" clId="{15685808-FD15-470D-82E9-D178FA0D4768}" dt="2024-08-05T14:17:42.571" v="0"/>
        <pc:sldMkLst>
          <pc:docMk/>
          <pc:sldMk cId="2208920627" sldId="283"/>
        </pc:sldMkLst>
        <pc:spChg chg="mod">
          <ac:chgData name="Daniel Richardson" userId="b12f1a219faba2ab" providerId="LiveId" clId="{15685808-FD15-470D-82E9-D178FA0D4768}" dt="2024-08-05T14:17:42.571" v="0"/>
          <ac:spMkLst>
            <pc:docMk/>
            <pc:sldMk cId="2208920627" sldId="283"/>
            <ac:spMk id="3" creationId="{D97C3025-9482-0753-3832-728ED6C83232}"/>
          </ac:spMkLst>
        </pc:spChg>
        <pc:spChg chg="mod">
          <ac:chgData name="Daniel Richardson" userId="b12f1a219faba2ab" providerId="LiveId" clId="{15685808-FD15-470D-82E9-D178FA0D4768}" dt="2024-08-05T14:17:42.571" v="0"/>
          <ac:spMkLst>
            <pc:docMk/>
            <pc:sldMk cId="2208920627" sldId="283"/>
            <ac:spMk id="6" creationId="{FCDF00AB-9705-8A7C-C4BE-0CAF2033D468}"/>
          </ac:spMkLst>
        </pc:spChg>
        <pc:picChg chg="mod">
          <ac:chgData name="Daniel Richardson" userId="b12f1a219faba2ab" providerId="LiveId" clId="{15685808-FD15-470D-82E9-D178FA0D4768}" dt="2024-08-05T14:17:42.571" v="0"/>
          <ac:picMkLst>
            <pc:docMk/>
            <pc:sldMk cId="2208920627" sldId="283"/>
            <ac:picMk id="5" creationId="{E5ED5B51-2874-CA7F-7CB8-9A169A9599F8}"/>
          </ac:picMkLst>
        </pc:picChg>
      </pc:sldChg>
      <pc:sldChg chg="modSp">
        <pc:chgData name="Daniel Richardson" userId="b12f1a219faba2ab" providerId="LiveId" clId="{15685808-FD15-470D-82E9-D178FA0D4768}" dt="2024-08-05T14:17:42.571" v="0"/>
        <pc:sldMkLst>
          <pc:docMk/>
          <pc:sldMk cId="3420316431" sldId="284"/>
        </pc:sldMkLst>
        <pc:spChg chg="mod">
          <ac:chgData name="Daniel Richardson" userId="b12f1a219faba2ab" providerId="LiveId" clId="{15685808-FD15-470D-82E9-D178FA0D4768}" dt="2024-08-05T14:17:42.571" v="0"/>
          <ac:spMkLst>
            <pc:docMk/>
            <pc:sldMk cId="3420316431" sldId="284"/>
            <ac:spMk id="3" creationId="{D97C3025-9482-0753-3832-728ED6C83232}"/>
          </ac:spMkLst>
        </pc:spChg>
        <pc:spChg chg="mod">
          <ac:chgData name="Daniel Richardson" userId="b12f1a219faba2ab" providerId="LiveId" clId="{15685808-FD15-470D-82E9-D178FA0D4768}" dt="2024-08-05T14:17:42.571" v="0"/>
          <ac:spMkLst>
            <pc:docMk/>
            <pc:sldMk cId="3420316431" sldId="284"/>
            <ac:spMk id="6" creationId="{FCDF00AB-9705-8A7C-C4BE-0CAF2033D468}"/>
          </ac:spMkLst>
        </pc:spChg>
        <pc:picChg chg="mod">
          <ac:chgData name="Daniel Richardson" userId="b12f1a219faba2ab" providerId="LiveId" clId="{15685808-FD15-470D-82E9-D178FA0D4768}" dt="2024-08-05T14:17:42.571" v="0"/>
          <ac:picMkLst>
            <pc:docMk/>
            <pc:sldMk cId="3420316431" sldId="284"/>
            <ac:picMk id="5" creationId="{C07FF1FA-D9CB-493A-284A-9DE07DA8B350}"/>
          </ac:picMkLst>
        </pc:picChg>
      </pc:sldChg>
      <pc:sldChg chg="modSp">
        <pc:chgData name="Daniel Richardson" userId="b12f1a219faba2ab" providerId="LiveId" clId="{15685808-FD15-470D-82E9-D178FA0D4768}" dt="2024-08-05T14:17:42.571" v="0"/>
        <pc:sldMkLst>
          <pc:docMk/>
          <pc:sldMk cId="709856084" sldId="285"/>
        </pc:sldMkLst>
        <pc:spChg chg="mod">
          <ac:chgData name="Daniel Richardson" userId="b12f1a219faba2ab" providerId="LiveId" clId="{15685808-FD15-470D-82E9-D178FA0D4768}" dt="2024-08-05T14:17:42.571" v="0"/>
          <ac:spMkLst>
            <pc:docMk/>
            <pc:sldMk cId="709856084" sldId="285"/>
            <ac:spMk id="3" creationId="{D97C3025-9482-0753-3832-728ED6C83232}"/>
          </ac:spMkLst>
        </pc:spChg>
        <pc:spChg chg="mod">
          <ac:chgData name="Daniel Richardson" userId="b12f1a219faba2ab" providerId="LiveId" clId="{15685808-FD15-470D-82E9-D178FA0D4768}" dt="2024-08-05T14:17:42.571" v="0"/>
          <ac:spMkLst>
            <pc:docMk/>
            <pc:sldMk cId="709856084" sldId="285"/>
            <ac:spMk id="6" creationId="{FCDF00AB-9705-8A7C-C4BE-0CAF2033D468}"/>
          </ac:spMkLst>
        </pc:spChg>
        <pc:picChg chg="mod">
          <ac:chgData name="Daniel Richardson" userId="b12f1a219faba2ab" providerId="LiveId" clId="{15685808-FD15-470D-82E9-D178FA0D4768}" dt="2024-08-05T14:17:42.571" v="0"/>
          <ac:picMkLst>
            <pc:docMk/>
            <pc:sldMk cId="709856084" sldId="285"/>
            <ac:picMk id="5" creationId="{6BE72926-8FC6-27B3-9F60-7E1F53226B9C}"/>
          </ac:picMkLst>
        </pc:picChg>
      </pc:sldChg>
      <pc:sldChg chg="modSp">
        <pc:chgData name="Daniel Richardson" userId="b12f1a219faba2ab" providerId="LiveId" clId="{15685808-FD15-470D-82E9-D178FA0D4768}" dt="2024-08-05T14:17:42.571" v="0"/>
        <pc:sldMkLst>
          <pc:docMk/>
          <pc:sldMk cId="1121072205" sldId="286"/>
        </pc:sldMkLst>
        <pc:spChg chg="mod">
          <ac:chgData name="Daniel Richardson" userId="b12f1a219faba2ab" providerId="LiveId" clId="{15685808-FD15-470D-82E9-D178FA0D4768}" dt="2024-08-05T14:17:42.571" v="0"/>
          <ac:spMkLst>
            <pc:docMk/>
            <pc:sldMk cId="1121072205" sldId="286"/>
            <ac:spMk id="3" creationId="{D97C3025-9482-0753-3832-728ED6C83232}"/>
          </ac:spMkLst>
        </pc:spChg>
        <pc:spChg chg="mod">
          <ac:chgData name="Daniel Richardson" userId="b12f1a219faba2ab" providerId="LiveId" clId="{15685808-FD15-470D-82E9-D178FA0D4768}" dt="2024-08-05T14:17:42.571" v="0"/>
          <ac:spMkLst>
            <pc:docMk/>
            <pc:sldMk cId="1121072205" sldId="286"/>
            <ac:spMk id="6" creationId="{FCDF00AB-9705-8A7C-C4BE-0CAF2033D468}"/>
          </ac:spMkLst>
        </pc:spChg>
        <pc:picChg chg="mod">
          <ac:chgData name="Daniel Richardson" userId="b12f1a219faba2ab" providerId="LiveId" clId="{15685808-FD15-470D-82E9-D178FA0D4768}" dt="2024-08-05T14:17:42.571" v="0"/>
          <ac:picMkLst>
            <pc:docMk/>
            <pc:sldMk cId="1121072205" sldId="286"/>
            <ac:picMk id="5" creationId="{45445E76-E9F7-9CEC-7F01-F8477DC35B47}"/>
          </ac:picMkLst>
        </pc:picChg>
      </pc:sldChg>
      <pc:sldChg chg="modSp">
        <pc:chgData name="Daniel Richardson" userId="b12f1a219faba2ab" providerId="LiveId" clId="{15685808-FD15-470D-82E9-D178FA0D4768}" dt="2024-08-05T14:17:42.571" v="0"/>
        <pc:sldMkLst>
          <pc:docMk/>
          <pc:sldMk cId="3639455147" sldId="287"/>
        </pc:sldMkLst>
        <pc:spChg chg="mod">
          <ac:chgData name="Daniel Richardson" userId="b12f1a219faba2ab" providerId="LiveId" clId="{15685808-FD15-470D-82E9-D178FA0D4768}" dt="2024-08-05T14:17:42.571" v="0"/>
          <ac:spMkLst>
            <pc:docMk/>
            <pc:sldMk cId="3639455147" sldId="287"/>
            <ac:spMk id="3" creationId="{D97C3025-9482-0753-3832-728ED6C83232}"/>
          </ac:spMkLst>
        </pc:spChg>
        <pc:spChg chg="mod">
          <ac:chgData name="Daniel Richardson" userId="b12f1a219faba2ab" providerId="LiveId" clId="{15685808-FD15-470D-82E9-D178FA0D4768}" dt="2024-08-05T14:17:42.571" v="0"/>
          <ac:spMkLst>
            <pc:docMk/>
            <pc:sldMk cId="3639455147" sldId="287"/>
            <ac:spMk id="6" creationId="{FCDF00AB-9705-8A7C-C4BE-0CAF2033D468}"/>
          </ac:spMkLst>
        </pc:spChg>
        <pc:picChg chg="mod">
          <ac:chgData name="Daniel Richardson" userId="b12f1a219faba2ab" providerId="LiveId" clId="{15685808-FD15-470D-82E9-D178FA0D4768}" dt="2024-08-05T14:17:42.571" v="0"/>
          <ac:picMkLst>
            <pc:docMk/>
            <pc:sldMk cId="3639455147" sldId="287"/>
            <ac:picMk id="5" creationId="{621153FE-8E65-AE53-B121-EF22FB171321}"/>
          </ac:picMkLst>
        </pc:picChg>
      </pc:sldChg>
      <pc:sldChg chg="modSp">
        <pc:chgData name="Daniel Richardson" userId="b12f1a219faba2ab" providerId="LiveId" clId="{15685808-FD15-470D-82E9-D178FA0D4768}" dt="2024-08-05T14:17:42.571" v="0"/>
        <pc:sldMkLst>
          <pc:docMk/>
          <pc:sldMk cId="3351049274" sldId="288"/>
        </pc:sldMkLst>
        <pc:spChg chg="mod">
          <ac:chgData name="Daniel Richardson" userId="b12f1a219faba2ab" providerId="LiveId" clId="{15685808-FD15-470D-82E9-D178FA0D4768}" dt="2024-08-05T14:17:42.571" v="0"/>
          <ac:spMkLst>
            <pc:docMk/>
            <pc:sldMk cId="3351049274" sldId="288"/>
            <ac:spMk id="3" creationId="{D97C3025-9482-0753-3832-728ED6C83232}"/>
          </ac:spMkLst>
        </pc:spChg>
        <pc:spChg chg="mod">
          <ac:chgData name="Daniel Richardson" userId="b12f1a219faba2ab" providerId="LiveId" clId="{15685808-FD15-470D-82E9-D178FA0D4768}" dt="2024-08-05T14:17:42.571" v="0"/>
          <ac:spMkLst>
            <pc:docMk/>
            <pc:sldMk cId="3351049274" sldId="288"/>
            <ac:spMk id="6" creationId="{FCDF00AB-9705-8A7C-C4BE-0CAF2033D468}"/>
          </ac:spMkLst>
        </pc:spChg>
        <pc:picChg chg="mod">
          <ac:chgData name="Daniel Richardson" userId="b12f1a219faba2ab" providerId="LiveId" clId="{15685808-FD15-470D-82E9-D178FA0D4768}" dt="2024-08-05T14:17:42.571" v="0"/>
          <ac:picMkLst>
            <pc:docMk/>
            <pc:sldMk cId="3351049274" sldId="288"/>
            <ac:picMk id="5" creationId="{88634FAB-ABFA-CF90-ADA0-E9BCD8096107}"/>
          </ac:picMkLst>
        </pc:picChg>
      </pc:sldChg>
      <pc:sldChg chg="modSp">
        <pc:chgData name="Daniel Richardson" userId="b12f1a219faba2ab" providerId="LiveId" clId="{15685808-FD15-470D-82E9-D178FA0D4768}" dt="2024-08-05T14:17:42.571" v="0"/>
        <pc:sldMkLst>
          <pc:docMk/>
          <pc:sldMk cId="2026952469" sldId="289"/>
        </pc:sldMkLst>
        <pc:spChg chg="mod">
          <ac:chgData name="Daniel Richardson" userId="b12f1a219faba2ab" providerId="LiveId" clId="{15685808-FD15-470D-82E9-D178FA0D4768}" dt="2024-08-05T14:17:42.571" v="0"/>
          <ac:spMkLst>
            <pc:docMk/>
            <pc:sldMk cId="2026952469" sldId="289"/>
            <ac:spMk id="3" creationId="{D97C3025-9482-0753-3832-728ED6C83232}"/>
          </ac:spMkLst>
        </pc:spChg>
        <pc:spChg chg="mod">
          <ac:chgData name="Daniel Richardson" userId="b12f1a219faba2ab" providerId="LiveId" clId="{15685808-FD15-470D-82E9-D178FA0D4768}" dt="2024-08-05T14:17:42.571" v="0"/>
          <ac:spMkLst>
            <pc:docMk/>
            <pc:sldMk cId="2026952469" sldId="289"/>
            <ac:spMk id="6" creationId="{FCDF00AB-9705-8A7C-C4BE-0CAF2033D468}"/>
          </ac:spMkLst>
        </pc:spChg>
        <pc:picChg chg="mod">
          <ac:chgData name="Daniel Richardson" userId="b12f1a219faba2ab" providerId="LiveId" clId="{15685808-FD15-470D-82E9-D178FA0D4768}" dt="2024-08-05T14:17:42.571" v="0"/>
          <ac:picMkLst>
            <pc:docMk/>
            <pc:sldMk cId="2026952469" sldId="289"/>
            <ac:picMk id="5" creationId="{6C98F65A-C4F6-C51A-1FE9-B1457EF7AE53}"/>
          </ac:picMkLst>
        </pc:picChg>
      </pc:sldChg>
      <pc:sldChg chg="modSp">
        <pc:chgData name="Daniel Richardson" userId="b12f1a219faba2ab" providerId="LiveId" clId="{15685808-FD15-470D-82E9-D178FA0D4768}" dt="2024-08-05T14:17:42.571" v="0"/>
        <pc:sldMkLst>
          <pc:docMk/>
          <pc:sldMk cId="1154294717" sldId="290"/>
        </pc:sldMkLst>
        <pc:spChg chg="mod">
          <ac:chgData name="Daniel Richardson" userId="b12f1a219faba2ab" providerId="LiveId" clId="{15685808-FD15-470D-82E9-D178FA0D4768}" dt="2024-08-05T14:17:42.571" v="0"/>
          <ac:spMkLst>
            <pc:docMk/>
            <pc:sldMk cId="1154294717" sldId="290"/>
            <ac:spMk id="3" creationId="{D97C3025-9482-0753-3832-728ED6C83232}"/>
          </ac:spMkLst>
        </pc:spChg>
        <pc:spChg chg="mod">
          <ac:chgData name="Daniel Richardson" userId="b12f1a219faba2ab" providerId="LiveId" clId="{15685808-FD15-470D-82E9-D178FA0D4768}" dt="2024-08-05T14:17:42.571" v="0"/>
          <ac:spMkLst>
            <pc:docMk/>
            <pc:sldMk cId="1154294717" sldId="290"/>
            <ac:spMk id="6" creationId="{FCDF00AB-9705-8A7C-C4BE-0CAF2033D468}"/>
          </ac:spMkLst>
        </pc:spChg>
        <pc:picChg chg="mod">
          <ac:chgData name="Daniel Richardson" userId="b12f1a219faba2ab" providerId="LiveId" clId="{15685808-FD15-470D-82E9-D178FA0D4768}" dt="2024-08-05T14:17:42.571" v="0"/>
          <ac:picMkLst>
            <pc:docMk/>
            <pc:sldMk cId="1154294717" sldId="290"/>
            <ac:picMk id="5" creationId="{1A41186D-6AC4-2FB1-BE82-55CCB178D702}"/>
          </ac:picMkLst>
        </pc:picChg>
      </pc:sldChg>
      <pc:sldChg chg="modSp">
        <pc:chgData name="Daniel Richardson" userId="b12f1a219faba2ab" providerId="LiveId" clId="{15685808-FD15-470D-82E9-D178FA0D4768}" dt="2024-08-05T14:17:42.571" v="0"/>
        <pc:sldMkLst>
          <pc:docMk/>
          <pc:sldMk cId="2972805112" sldId="291"/>
        </pc:sldMkLst>
        <pc:spChg chg="mod">
          <ac:chgData name="Daniel Richardson" userId="b12f1a219faba2ab" providerId="LiveId" clId="{15685808-FD15-470D-82E9-D178FA0D4768}" dt="2024-08-05T14:17:42.571" v="0"/>
          <ac:spMkLst>
            <pc:docMk/>
            <pc:sldMk cId="2972805112" sldId="291"/>
            <ac:spMk id="3" creationId="{D97C3025-9482-0753-3832-728ED6C83232}"/>
          </ac:spMkLst>
        </pc:spChg>
        <pc:spChg chg="mod">
          <ac:chgData name="Daniel Richardson" userId="b12f1a219faba2ab" providerId="LiveId" clId="{15685808-FD15-470D-82E9-D178FA0D4768}" dt="2024-08-05T14:17:42.571" v="0"/>
          <ac:spMkLst>
            <pc:docMk/>
            <pc:sldMk cId="2972805112" sldId="291"/>
            <ac:spMk id="6" creationId="{FCDF00AB-9705-8A7C-C4BE-0CAF2033D468}"/>
          </ac:spMkLst>
        </pc:spChg>
        <pc:picChg chg="mod">
          <ac:chgData name="Daniel Richardson" userId="b12f1a219faba2ab" providerId="LiveId" clId="{15685808-FD15-470D-82E9-D178FA0D4768}" dt="2024-08-05T14:17:42.571" v="0"/>
          <ac:picMkLst>
            <pc:docMk/>
            <pc:sldMk cId="2972805112" sldId="291"/>
            <ac:picMk id="5" creationId="{C0876C87-5E64-416C-2B03-EF33E98E3C5D}"/>
          </ac:picMkLst>
        </pc:picChg>
      </pc:sldChg>
      <pc:sldChg chg="modSp">
        <pc:chgData name="Daniel Richardson" userId="b12f1a219faba2ab" providerId="LiveId" clId="{15685808-FD15-470D-82E9-D178FA0D4768}" dt="2024-08-05T14:17:42.571" v="0"/>
        <pc:sldMkLst>
          <pc:docMk/>
          <pc:sldMk cId="631710415" sldId="292"/>
        </pc:sldMkLst>
        <pc:spChg chg="mod">
          <ac:chgData name="Daniel Richardson" userId="b12f1a219faba2ab" providerId="LiveId" clId="{15685808-FD15-470D-82E9-D178FA0D4768}" dt="2024-08-05T14:17:42.571" v="0"/>
          <ac:spMkLst>
            <pc:docMk/>
            <pc:sldMk cId="631710415" sldId="292"/>
            <ac:spMk id="3" creationId="{D97C3025-9482-0753-3832-728ED6C83232}"/>
          </ac:spMkLst>
        </pc:spChg>
        <pc:spChg chg="mod">
          <ac:chgData name="Daniel Richardson" userId="b12f1a219faba2ab" providerId="LiveId" clId="{15685808-FD15-470D-82E9-D178FA0D4768}" dt="2024-08-05T14:17:42.571" v="0"/>
          <ac:spMkLst>
            <pc:docMk/>
            <pc:sldMk cId="631710415" sldId="292"/>
            <ac:spMk id="6" creationId="{FCDF00AB-9705-8A7C-C4BE-0CAF2033D468}"/>
          </ac:spMkLst>
        </pc:spChg>
        <pc:picChg chg="mod">
          <ac:chgData name="Daniel Richardson" userId="b12f1a219faba2ab" providerId="LiveId" clId="{15685808-FD15-470D-82E9-D178FA0D4768}" dt="2024-08-05T14:17:42.571" v="0"/>
          <ac:picMkLst>
            <pc:docMk/>
            <pc:sldMk cId="631710415" sldId="292"/>
            <ac:picMk id="5" creationId="{58C223ED-5D1C-A3DD-4108-0C08A1074884}"/>
          </ac:picMkLst>
        </pc:picChg>
      </pc:sldChg>
      <pc:sldChg chg="modSp">
        <pc:chgData name="Daniel Richardson" userId="b12f1a219faba2ab" providerId="LiveId" clId="{15685808-FD15-470D-82E9-D178FA0D4768}" dt="2024-08-05T14:17:42.571" v="0"/>
        <pc:sldMkLst>
          <pc:docMk/>
          <pc:sldMk cId="96938894" sldId="293"/>
        </pc:sldMkLst>
        <pc:spChg chg="mod">
          <ac:chgData name="Daniel Richardson" userId="b12f1a219faba2ab" providerId="LiveId" clId="{15685808-FD15-470D-82E9-D178FA0D4768}" dt="2024-08-05T14:17:42.571" v="0"/>
          <ac:spMkLst>
            <pc:docMk/>
            <pc:sldMk cId="96938894" sldId="293"/>
            <ac:spMk id="3" creationId="{D97C3025-9482-0753-3832-728ED6C83232}"/>
          </ac:spMkLst>
        </pc:spChg>
        <pc:spChg chg="mod">
          <ac:chgData name="Daniel Richardson" userId="b12f1a219faba2ab" providerId="LiveId" clId="{15685808-FD15-470D-82E9-D178FA0D4768}" dt="2024-08-05T14:17:42.571" v="0"/>
          <ac:spMkLst>
            <pc:docMk/>
            <pc:sldMk cId="96938894" sldId="293"/>
            <ac:spMk id="6" creationId="{FCDF00AB-9705-8A7C-C4BE-0CAF2033D468}"/>
          </ac:spMkLst>
        </pc:spChg>
        <pc:picChg chg="mod">
          <ac:chgData name="Daniel Richardson" userId="b12f1a219faba2ab" providerId="LiveId" clId="{15685808-FD15-470D-82E9-D178FA0D4768}" dt="2024-08-05T14:17:42.571" v="0"/>
          <ac:picMkLst>
            <pc:docMk/>
            <pc:sldMk cId="96938894" sldId="293"/>
            <ac:picMk id="5" creationId="{EAB54ACE-F168-2DEE-68EC-1E073C8D0416}"/>
          </ac:picMkLst>
        </pc:picChg>
      </pc:sldChg>
      <pc:sldChg chg="modSp">
        <pc:chgData name="Daniel Richardson" userId="b12f1a219faba2ab" providerId="LiveId" clId="{15685808-FD15-470D-82E9-D178FA0D4768}" dt="2024-08-05T14:17:42.571" v="0"/>
        <pc:sldMkLst>
          <pc:docMk/>
          <pc:sldMk cId="2630076314" sldId="294"/>
        </pc:sldMkLst>
        <pc:spChg chg="mod">
          <ac:chgData name="Daniel Richardson" userId="b12f1a219faba2ab" providerId="LiveId" clId="{15685808-FD15-470D-82E9-D178FA0D4768}" dt="2024-08-05T14:17:42.571" v="0"/>
          <ac:spMkLst>
            <pc:docMk/>
            <pc:sldMk cId="2630076314" sldId="294"/>
            <ac:spMk id="3" creationId="{D97C3025-9482-0753-3832-728ED6C83232}"/>
          </ac:spMkLst>
        </pc:spChg>
        <pc:spChg chg="mod">
          <ac:chgData name="Daniel Richardson" userId="b12f1a219faba2ab" providerId="LiveId" clId="{15685808-FD15-470D-82E9-D178FA0D4768}" dt="2024-08-05T14:17:42.571" v="0"/>
          <ac:spMkLst>
            <pc:docMk/>
            <pc:sldMk cId="2630076314" sldId="294"/>
            <ac:spMk id="6" creationId="{FCDF00AB-9705-8A7C-C4BE-0CAF2033D468}"/>
          </ac:spMkLst>
        </pc:spChg>
        <pc:picChg chg="mod">
          <ac:chgData name="Daniel Richardson" userId="b12f1a219faba2ab" providerId="LiveId" clId="{15685808-FD15-470D-82E9-D178FA0D4768}" dt="2024-08-05T14:17:42.571" v="0"/>
          <ac:picMkLst>
            <pc:docMk/>
            <pc:sldMk cId="2630076314" sldId="294"/>
            <ac:picMk id="5" creationId="{21DB7E40-A738-C903-8203-DBCFEC16D4CE}"/>
          </ac:picMkLst>
        </pc:picChg>
      </pc:sldChg>
      <pc:sldChg chg="modSp add mod">
        <pc:chgData name="Daniel Richardson" userId="b12f1a219faba2ab" providerId="LiveId" clId="{15685808-FD15-470D-82E9-D178FA0D4768}" dt="2024-08-05T14:19:05.671" v="63" actId="20577"/>
        <pc:sldMkLst>
          <pc:docMk/>
          <pc:sldMk cId="293159370" sldId="295"/>
        </pc:sldMkLst>
        <pc:spChg chg="mod">
          <ac:chgData name="Daniel Richardson" userId="b12f1a219faba2ab" providerId="LiveId" clId="{15685808-FD15-470D-82E9-D178FA0D4768}" dt="2024-08-05T14:19:05.671" v="63" actId="20577"/>
          <ac:spMkLst>
            <pc:docMk/>
            <pc:sldMk cId="293159370" sldId="295"/>
            <ac:spMk id="2" creationId="{A6B14222-4A7E-6AB5-F6E5-67A4B6B0A747}"/>
          </ac:spMkLst>
        </pc:spChg>
      </pc:sldChg>
      <pc:sldChg chg="add">
        <pc:chgData name="Daniel Richardson" userId="b12f1a219faba2ab" providerId="LiveId" clId="{15685808-FD15-470D-82E9-D178FA0D4768}" dt="2024-08-05T14:20:47.329" v="64"/>
        <pc:sldMkLst>
          <pc:docMk/>
          <pc:sldMk cId="513401855" sldId="296"/>
        </pc:sldMkLst>
      </pc:sldChg>
    </pc:docChg>
  </pc:docChgLst>
  <pc:docChgLst>
    <pc:chgData name="Daniel Richardson" userId="b12f1a219faba2ab" providerId="LiveId" clId="{538C3D3D-1789-4950-BBB7-8991FCD1E9F9}"/>
    <pc:docChg chg="undo redo custSel addSld delSld modSld sldOrd">
      <pc:chgData name="Daniel Richardson" userId="b12f1a219faba2ab" providerId="LiveId" clId="{538C3D3D-1789-4950-BBB7-8991FCD1E9F9}" dt="2024-03-26T12:17:45.718" v="1857" actId="14826"/>
      <pc:docMkLst>
        <pc:docMk/>
      </pc:docMkLst>
      <pc:sldChg chg="addSp delSp modSp mod">
        <pc:chgData name="Daniel Richardson" userId="b12f1a219faba2ab" providerId="LiveId" clId="{538C3D3D-1789-4950-BBB7-8991FCD1E9F9}" dt="2024-03-26T11:46:08.997" v="1837" actId="14826"/>
        <pc:sldMkLst>
          <pc:docMk/>
          <pc:sldMk cId="1464883447" sldId="257"/>
        </pc:sldMkLst>
        <pc:spChg chg="mod">
          <ac:chgData name="Daniel Richardson" userId="b12f1a219faba2ab" providerId="LiveId" clId="{538C3D3D-1789-4950-BBB7-8991FCD1E9F9}" dt="2024-03-23T13:18:42.077" v="1463" actId="20577"/>
          <ac:spMkLst>
            <pc:docMk/>
            <pc:sldMk cId="1464883447" sldId="257"/>
            <ac:spMk id="3" creationId="{D97C3025-9482-0753-3832-728ED6C83232}"/>
          </ac:spMkLst>
        </pc:spChg>
        <pc:spChg chg="add del mod">
          <ac:chgData name="Daniel Richardson" userId="b12f1a219faba2ab" providerId="LiveId" clId="{538C3D3D-1789-4950-BBB7-8991FCD1E9F9}" dt="2024-03-25T21:42:38.385" v="1818"/>
          <ac:spMkLst>
            <pc:docMk/>
            <pc:sldMk cId="1464883447" sldId="257"/>
            <ac:spMk id="4" creationId="{8B7CDC73-FA39-6EA5-88D1-0B920123DE96}"/>
          </ac:spMkLst>
        </pc:spChg>
        <pc:spChg chg="mod">
          <ac:chgData name="Daniel Richardson" userId="b12f1a219faba2ab" providerId="LiveId" clId="{538C3D3D-1789-4950-BBB7-8991FCD1E9F9}" dt="2024-03-22T19:52:17.813" v="167" actId="20577"/>
          <ac:spMkLst>
            <pc:docMk/>
            <pc:sldMk cId="1464883447" sldId="257"/>
            <ac:spMk id="6" creationId="{FCDF00AB-9705-8A7C-C4BE-0CAF2033D468}"/>
          </ac:spMkLst>
        </pc:spChg>
        <pc:spChg chg="add del mod">
          <ac:chgData name="Daniel Richardson" userId="b12f1a219faba2ab" providerId="LiveId" clId="{538C3D3D-1789-4950-BBB7-8991FCD1E9F9}" dt="2024-03-25T21:42:54.935" v="1821" actId="478"/>
          <ac:spMkLst>
            <pc:docMk/>
            <pc:sldMk cId="1464883447" sldId="257"/>
            <ac:spMk id="10" creationId="{B34ECDA2-73C6-F18A-9C5E-EC8638AF1CDC}"/>
          </ac:spMkLst>
        </pc:spChg>
        <pc:picChg chg="add del mod">
          <ac:chgData name="Daniel Richardson" userId="b12f1a219faba2ab" providerId="LiveId" clId="{538C3D3D-1789-4950-BBB7-8991FCD1E9F9}" dt="2024-03-25T21:42:36.407" v="1817" actId="21"/>
          <ac:picMkLst>
            <pc:docMk/>
            <pc:sldMk cId="1464883447" sldId="257"/>
            <ac:picMk id="5" creationId="{73E46297-ACA1-A713-B175-88D9AEB02A39}"/>
          </ac:picMkLst>
        </pc:picChg>
        <pc:picChg chg="add del mod">
          <ac:chgData name="Daniel Richardson" userId="b12f1a219faba2ab" providerId="LiveId" clId="{538C3D3D-1789-4950-BBB7-8991FCD1E9F9}" dt="2024-03-25T21:42:52.730" v="1820" actId="478"/>
          <ac:picMkLst>
            <pc:docMk/>
            <pc:sldMk cId="1464883447" sldId="257"/>
            <ac:picMk id="7" creationId="{73E46297-ACA1-A713-B175-88D9AEB02A39}"/>
          </ac:picMkLst>
        </pc:picChg>
        <pc:picChg chg="del mod modCrop">
          <ac:chgData name="Daniel Richardson" userId="b12f1a219faba2ab" providerId="LiveId" clId="{538C3D3D-1789-4950-BBB7-8991FCD1E9F9}" dt="2024-03-25T21:42:29.500" v="1815" actId="478"/>
          <ac:picMkLst>
            <pc:docMk/>
            <pc:sldMk cId="1464883447" sldId="257"/>
            <ac:picMk id="8" creationId="{30F50B50-B83A-93C4-4EAA-396832E1CC55}"/>
          </ac:picMkLst>
        </pc:picChg>
        <pc:picChg chg="add mod">
          <ac:chgData name="Daniel Richardson" userId="b12f1a219faba2ab" providerId="LiveId" clId="{538C3D3D-1789-4950-BBB7-8991FCD1E9F9}" dt="2024-03-26T11:46:08.997" v="1837" actId="14826"/>
          <ac:picMkLst>
            <pc:docMk/>
            <pc:sldMk cId="1464883447" sldId="257"/>
            <ac:picMk id="11" creationId="{5964F014-3F56-3645-DC06-DDA238CE0032}"/>
          </ac:picMkLst>
        </pc:picChg>
      </pc:sldChg>
      <pc:sldChg chg="modSp mod">
        <pc:chgData name="Daniel Richardson" userId="b12f1a219faba2ab" providerId="LiveId" clId="{538C3D3D-1789-4950-BBB7-8991FCD1E9F9}" dt="2024-03-26T12:17:28.366" v="1856" actId="14826"/>
        <pc:sldMkLst>
          <pc:docMk/>
          <pc:sldMk cId="2284919758" sldId="262"/>
        </pc:sldMkLst>
        <pc:spChg chg="mod">
          <ac:chgData name="Daniel Richardson" userId="b12f1a219faba2ab" providerId="LiveId" clId="{538C3D3D-1789-4950-BBB7-8991FCD1E9F9}" dt="2024-03-23T12:13:16.251" v="1337" actId="20577"/>
          <ac:spMkLst>
            <pc:docMk/>
            <pc:sldMk cId="2284919758" sldId="262"/>
            <ac:spMk id="3" creationId="{D97C3025-9482-0753-3832-728ED6C83232}"/>
          </ac:spMkLst>
        </pc:spChg>
        <pc:picChg chg="mod modCrop">
          <ac:chgData name="Daniel Richardson" userId="b12f1a219faba2ab" providerId="LiveId" clId="{538C3D3D-1789-4950-BBB7-8991FCD1E9F9}" dt="2024-03-26T12:17:28.366" v="1856" actId="14826"/>
          <ac:picMkLst>
            <pc:docMk/>
            <pc:sldMk cId="2284919758" sldId="262"/>
            <ac:picMk id="8" creationId="{30F50B50-B83A-93C4-4EAA-396832E1CC55}"/>
          </ac:picMkLst>
        </pc:picChg>
      </pc:sldChg>
      <pc:sldChg chg="modSp mod">
        <pc:chgData name="Daniel Richardson" userId="b12f1a219faba2ab" providerId="LiveId" clId="{538C3D3D-1789-4950-BBB7-8991FCD1E9F9}" dt="2024-03-26T11:46:51.566" v="1840" actId="14826"/>
        <pc:sldMkLst>
          <pc:docMk/>
          <pc:sldMk cId="288380068" sldId="263"/>
        </pc:sldMkLst>
        <pc:spChg chg="mod">
          <ac:chgData name="Daniel Richardson" userId="b12f1a219faba2ab" providerId="LiveId" clId="{538C3D3D-1789-4950-BBB7-8991FCD1E9F9}" dt="2024-03-23T13:19:52.117" v="1524" actId="313"/>
          <ac:spMkLst>
            <pc:docMk/>
            <pc:sldMk cId="288380068" sldId="263"/>
            <ac:spMk id="3" creationId="{D97C3025-9482-0753-3832-728ED6C83232}"/>
          </ac:spMkLst>
        </pc:spChg>
        <pc:spChg chg="mod">
          <ac:chgData name="Daniel Richardson" userId="b12f1a219faba2ab" providerId="LiveId" clId="{538C3D3D-1789-4950-BBB7-8991FCD1E9F9}" dt="2024-03-22T19:56:05.486" v="295" actId="20577"/>
          <ac:spMkLst>
            <pc:docMk/>
            <pc:sldMk cId="288380068" sldId="263"/>
            <ac:spMk id="6" creationId="{FCDF00AB-9705-8A7C-C4BE-0CAF2033D468}"/>
          </ac:spMkLst>
        </pc:spChg>
        <pc:picChg chg="mod">
          <ac:chgData name="Daniel Richardson" userId="b12f1a219faba2ab" providerId="LiveId" clId="{538C3D3D-1789-4950-BBB7-8991FCD1E9F9}" dt="2024-03-26T11:46:51.566" v="1840" actId="14826"/>
          <ac:picMkLst>
            <pc:docMk/>
            <pc:sldMk cId="288380068" sldId="263"/>
            <ac:picMk id="8" creationId="{30F50B50-B83A-93C4-4EAA-396832E1CC55}"/>
          </ac:picMkLst>
        </pc:picChg>
      </pc:sldChg>
      <pc:sldChg chg="modSp mod">
        <pc:chgData name="Daniel Richardson" userId="b12f1a219faba2ab" providerId="LiveId" clId="{538C3D3D-1789-4950-BBB7-8991FCD1E9F9}" dt="2024-03-26T11:47:21.474" v="1843" actId="14826"/>
        <pc:sldMkLst>
          <pc:docMk/>
          <pc:sldMk cId="729373880" sldId="264"/>
        </pc:sldMkLst>
        <pc:spChg chg="mod">
          <ac:chgData name="Daniel Richardson" userId="b12f1a219faba2ab" providerId="LiveId" clId="{538C3D3D-1789-4950-BBB7-8991FCD1E9F9}" dt="2024-03-23T13:20:57.537" v="1551" actId="20577"/>
          <ac:spMkLst>
            <pc:docMk/>
            <pc:sldMk cId="729373880" sldId="264"/>
            <ac:spMk id="3" creationId="{D97C3025-9482-0753-3832-728ED6C83232}"/>
          </ac:spMkLst>
        </pc:spChg>
        <pc:spChg chg="mod">
          <ac:chgData name="Daniel Richardson" userId="b12f1a219faba2ab" providerId="LiveId" clId="{538C3D3D-1789-4950-BBB7-8991FCD1E9F9}" dt="2024-03-23T12:12:43.242" v="1323"/>
          <ac:spMkLst>
            <pc:docMk/>
            <pc:sldMk cId="729373880" sldId="264"/>
            <ac:spMk id="6" creationId="{FCDF00AB-9705-8A7C-C4BE-0CAF2033D468}"/>
          </ac:spMkLst>
        </pc:spChg>
        <pc:picChg chg="mod">
          <ac:chgData name="Daniel Richardson" userId="b12f1a219faba2ab" providerId="LiveId" clId="{538C3D3D-1789-4950-BBB7-8991FCD1E9F9}" dt="2024-03-26T11:47:21.474" v="1843" actId="14826"/>
          <ac:picMkLst>
            <pc:docMk/>
            <pc:sldMk cId="729373880" sldId="264"/>
            <ac:picMk id="8" creationId="{30F50B50-B83A-93C4-4EAA-396832E1CC55}"/>
          </ac:picMkLst>
        </pc:picChg>
      </pc:sldChg>
      <pc:sldChg chg="modSp mod">
        <pc:chgData name="Daniel Richardson" userId="b12f1a219faba2ab" providerId="LiveId" clId="{538C3D3D-1789-4950-BBB7-8991FCD1E9F9}" dt="2024-03-26T11:46:25.856" v="1838" actId="14826"/>
        <pc:sldMkLst>
          <pc:docMk/>
          <pc:sldMk cId="3017414574" sldId="272"/>
        </pc:sldMkLst>
        <pc:spChg chg="mod">
          <ac:chgData name="Daniel Richardson" userId="b12f1a219faba2ab" providerId="LiveId" clId="{538C3D3D-1789-4950-BBB7-8991FCD1E9F9}" dt="2024-03-25T20:26:39.523" v="1803" actId="207"/>
          <ac:spMkLst>
            <pc:docMk/>
            <pc:sldMk cId="3017414574" sldId="272"/>
            <ac:spMk id="3" creationId="{D97C3025-9482-0753-3832-728ED6C83232}"/>
          </ac:spMkLst>
        </pc:spChg>
        <pc:spChg chg="mod">
          <ac:chgData name="Daniel Richardson" userId="b12f1a219faba2ab" providerId="LiveId" clId="{538C3D3D-1789-4950-BBB7-8991FCD1E9F9}" dt="2024-03-23T12:12:17.462" v="1313" actId="20577"/>
          <ac:spMkLst>
            <pc:docMk/>
            <pc:sldMk cId="3017414574" sldId="272"/>
            <ac:spMk id="6" creationId="{FCDF00AB-9705-8A7C-C4BE-0CAF2033D468}"/>
          </ac:spMkLst>
        </pc:spChg>
        <pc:picChg chg="mod">
          <ac:chgData name="Daniel Richardson" userId="b12f1a219faba2ab" providerId="LiveId" clId="{538C3D3D-1789-4950-BBB7-8991FCD1E9F9}" dt="2024-03-26T11:46:25.856" v="1838" actId="14826"/>
          <ac:picMkLst>
            <pc:docMk/>
            <pc:sldMk cId="3017414574" sldId="272"/>
            <ac:picMk id="8" creationId="{30F50B50-B83A-93C4-4EAA-396832E1CC55}"/>
          </ac:picMkLst>
        </pc:picChg>
      </pc:sldChg>
      <pc:sldChg chg="modSp mod">
        <pc:chgData name="Daniel Richardson" userId="b12f1a219faba2ab" providerId="LiveId" clId="{538C3D3D-1789-4950-BBB7-8991FCD1E9F9}" dt="2024-03-26T11:47:30.894" v="1844" actId="14826"/>
        <pc:sldMkLst>
          <pc:docMk/>
          <pc:sldMk cId="182059961" sldId="273"/>
        </pc:sldMkLst>
        <pc:spChg chg="mod">
          <ac:chgData name="Daniel Richardson" userId="b12f1a219faba2ab" providerId="LiveId" clId="{538C3D3D-1789-4950-BBB7-8991FCD1E9F9}" dt="2024-03-23T13:21:47.646" v="1588" actId="20577"/>
          <ac:spMkLst>
            <pc:docMk/>
            <pc:sldMk cId="182059961" sldId="273"/>
            <ac:spMk id="3" creationId="{D97C3025-9482-0753-3832-728ED6C83232}"/>
          </ac:spMkLst>
        </pc:spChg>
        <pc:spChg chg="mod">
          <ac:chgData name="Daniel Richardson" userId="b12f1a219faba2ab" providerId="LiveId" clId="{538C3D3D-1789-4950-BBB7-8991FCD1E9F9}" dt="2024-03-22T20:03:32.248" v="766" actId="20577"/>
          <ac:spMkLst>
            <pc:docMk/>
            <pc:sldMk cId="182059961" sldId="273"/>
            <ac:spMk id="6" creationId="{FCDF00AB-9705-8A7C-C4BE-0CAF2033D468}"/>
          </ac:spMkLst>
        </pc:spChg>
        <pc:picChg chg="mod">
          <ac:chgData name="Daniel Richardson" userId="b12f1a219faba2ab" providerId="LiveId" clId="{538C3D3D-1789-4950-BBB7-8991FCD1E9F9}" dt="2024-03-26T11:47:30.894" v="1844" actId="14826"/>
          <ac:picMkLst>
            <pc:docMk/>
            <pc:sldMk cId="182059961" sldId="273"/>
            <ac:picMk id="8" creationId="{30F50B50-B83A-93C4-4EAA-396832E1CC55}"/>
          </ac:picMkLst>
        </pc:picChg>
      </pc:sldChg>
      <pc:sldChg chg="modSp mod">
        <pc:chgData name="Daniel Richardson" userId="b12f1a219faba2ab" providerId="LiveId" clId="{538C3D3D-1789-4950-BBB7-8991FCD1E9F9}" dt="2024-03-26T11:47:40.326" v="1845" actId="14826"/>
        <pc:sldMkLst>
          <pc:docMk/>
          <pc:sldMk cId="3644070950" sldId="274"/>
        </pc:sldMkLst>
        <pc:spChg chg="mod">
          <ac:chgData name="Daniel Richardson" userId="b12f1a219faba2ab" providerId="LiveId" clId="{538C3D3D-1789-4950-BBB7-8991FCD1E9F9}" dt="2024-03-23T13:23:18.946" v="1656" actId="20577"/>
          <ac:spMkLst>
            <pc:docMk/>
            <pc:sldMk cId="3644070950" sldId="274"/>
            <ac:spMk id="3" creationId="{D97C3025-9482-0753-3832-728ED6C83232}"/>
          </ac:spMkLst>
        </pc:spChg>
        <pc:spChg chg="mod">
          <ac:chgData name="Daniel Richardson" userId="b12f1a219faba2ab" providerId="LiveId" clId="{538C3D3D-1789-4950-BBB7-8991FCD1E9F9}" dt="2024-03-23T12:12:48.899" v="1324"/>
          <ac:spMkLst>
            <pc:docMk/>
            <pc:sldMk cId="3644070950" sldId="274"/>
            <ac:spMk id="6" creationId="{FCDF00AB-9705-8A7C-C4BE-0CAF2033D468}"/>
          </ac:spMkLst>
        </pc:spChg>
        <pc:picChg chg="mod">
          <ac:chgData name="Daniel Richardson" userId="b12f1a219faba2ab" providerId="LiveId" clId="{538C3D3D-1789-4950-BBB7-8991FCD1E9F9}" dt="2024-03-26T11:47:40.326" v="1845" actId="14826"/>
          <ac:picMkLst>
            <pc:docMk/>
            <pc:sldMk cId="3644070950" sldId="274"/>
            <ac:picMk id="8" creationId="{30F50B50-B83A-93C4-4EAA-396832E1CC55}"/>
          </ac:picMkLst>
        </pc:picChg>
      </pc:sldChg>
      <pc:sldChg chg="modSp mod">
        <pc:chgData name="Daniel Richardson" userId="b12f1a219faba2ab" providerId="LiveId" clId="{538C3D3D-1789-4950-BBB7-8991FCD1E9F9}" dt="2024-03-26T12:00:42.471" v="1851" actId="14826"/>
        <pc:sldMkLst>
          <pc:docMk/>
          <pc:sldMk cId="4140066950" sldId="275"/>
        </pc:sldMkLst>
        <pc:spChg chg="mod">
          <ac:chgData name="Daniel Richardson" userId="b12f1a219faba2ab" providerId="LiveId" clId="{538C3D3D-1789-4950-BBB7-8991FCD1E9F9}" dt="2024-03-23T13:23:54.825" v="1669" actId="20577"/>
          <ac:spMkLst>
            <pc:docMk/>
            <pc:sldMk cId="4140066950" sldId="275"/>
            <ac:spMk id="3" creationId="{D97C3025-9482-0753-3832-728ED6C83232}"/>
          </ac:spMkLst>
        </pc:spChg>
        <pc:spChg chg="mod">
          <ac:chgData name="Daniel Richardson" userId="b12f1a219faba2ab" providerId="LiveId" clId="{538C3D3D-1789-4950-BBB7-8991FCD1E9F9}" dt="2024-03-22T20:06:08.532" v="877"/>
          <ac:spMkLst>
            <pc:docMk/>
            <pc:sldMk cId="4140066950" sldId="275"/>
            <ac:spMk id="6" creationId="{FCDF00AB-9705-8A7C-C4BE-0CAF2033D468}"/>
          </ac:spMkLst>
        </pc:spChg>
        <pc:picChg chg="mod">
          <ac:chgData name="Daniel Richardson" userId="b12f1a219faba2ab" providerId="LiveId" clId="{538C3D3D-1789-4950-BBB7-8991FCD1E9F9}" dt="2024-03-26T12:00:42.471" v="1851" actId="14826"/>
          <ac:picMkLst>
            <pc:docMk/>
            <pc:sldMk cId="4140066950" sldId="275"/>
            <ac:picMk id="8" creationId="{30F50B50-B83A-93C4-4EAA-396832E1CC55}"/>
          </ac:picMkLst>
        </pc:picChg>
      </pc:sldChg>
      <pc:sldChg chg="modSp mod">
        <pc:chgData name="Daniel Richardson" userId="b12f1a219faba2ab" providerId="LiveId" clId="{538C3D3D-1789-4950-BBB7-8991FCD1E9F9}" dt="2024-03-26T12:01:13.515" v="1854" actId="14826"/>
        <pc:sldMkLst>
          <pc:docMk/>
          <pc:sldMk cId="1213597941" sldId="278"/>
        </pc:sldMkLst>
        <pc:spChg chg="mod">
          <ac:chgData name="Daniel Richardson" userId="b12f1a219faba2ab" providerId="LiveId" clId="{538C3D3D-1789-4950-BBB7-8991FCD1E9F9}" dt="2024-03-23T13:24:41.913" v="1700" actId="20577"/>
          <ac:spMkLst>
            <pc:docMk/>
            <pc:sldMk cId="1213597941" sldId="278"/>
            <ac:spMk id="3" creationId="{D97C3025-9482-0753-3832-728ED6C83232}"/>
          </ac:spMkLst>
        </pc:spChg>
        <pc:spChg chg="mod">
          <ac:chgData name="Daniel Richardson" userId="b12f1a219faba2ab" providerId="LiveId" clId="{538C3D3D-1789-4950-BBB7-8991FCD1E9F9}" dt="2024-03-23T12:12:57.543" v="1327"/>
          <ac:spMkLst>
            <pc:docMk/>
            <pc:sldMk cId="1213597941" sldId="278"/>
            <ac:spMk id="6" creationId="{FCDF00AB-9705-8A7C-C4BE-0CAF2033D468}"/>
          </ac:spMkLst>
        </pc:spChg>
        <pc:picChg chg="mod">
          <ac:chgData name="Daniel Richardson" userId="b12f1a219faba2ab" providerId="LiveId" clId="{538C3D3D-1789-4950-BBB7-8991FCD1E9F9}" dt="2024-03-26T12:01:13.515" v="1854" actId="14826"/>
          <ac:picMkLst>
            <pc:docMk/>
            <pc:sldMk cId="1213597941" sldId="278"/>
            <ac:picMk id="8" creationId="{30F50B50-B83A-93C4-4EAA-396832E1CC55}"/>
          </ac:picMkLst>
        </pc:picChg>
      </pc:sldChg>
      <pc:sldChg chg="modSp mod">
        <pc:chgData name="Daniel Richardson" userId="b12f1a219faba2ab" providerId="LiveId" clId="{538C3D3D-1789-4950-BBB7-8991FCD1E9F9}" dt="2024-03-26T11:48:19.531" v="1849" actId="14826"/>
        <pc:sldMkLst>
          <pc:docMk/>
          <pc:sldMk cId="3877576055" sldId="279"/>
        </pc:sldMkLst>
        <pc:spChg chg="mod">
          <ac:chgData name="Daniel Richardson" userId="b12f1a219faba2ab" providerId="LiveId" clId="{538C3D3D-1789-4950-BBB7-8991FCD1E9F9}" dt="2024-03-23T13:24:57.940" v="1704" actId="20577"/>
          <ac:spMkLst>
            <pc:docMk/>
            <pc:sldMk cId="3877576055" sldId="279"/>
            <ac:spMk id="3" creationId="{D97C3025-9482-0753-3832-728ED6C83232}"/>
          </ac:spMkLst>
        </pc:spChg>
        <pc:spChg chg="mod">
          <ac:chgData name="Daniel Richardson" userId="b12f1a219faba2ab" providerId="LiveId" clId="{538C3D3D-1789-4950-BBB7-8991FCD1E9F9}" dt="2024-03-22T20:10:40.228" v="1160"/>
          <ac:spMkLst>
            <pc:docMk/>
            <pc:sldMk cId="3877576055" sldId="279"/>
            <ac:spMk id="6" creationId="{FCDF00AB-9705-8A7C-C4BE-0CAF2033D468}"/>
          </ac:spMkLst>
        </pc:spChg>
        <pc:picChg chg="mod modCrop">
          <ac:chgData name="Daniel Richardson" userId="b12f1a219faba2ab" providerId="LiveId" clId="{538C3D3D-1789-4950-BBB7-8991FCD1E9F9}" dt="2024-03-26T11:48:19.531" v="1849" actId="14826"/>
          <ac:picMkLst>
            <pc:docMk/>
            <pc:sldMk cId="3877576055" sldId="279"/>
            <ac:picMk id="8" creationId="{30F50B50-B83A-93C4-4EAA-396832E1CC55}"/>
          </ac:picMkLst>
        </pc:picChg>
      </pc:sldChg>
      <pc:sldChg chg="modSp mod">
        <pc:chgData name="Daniel Richardson" userId="b12f1a219faba2ab" providerId="LiveId" clId="{538C3D3D-1789-4950-BBB7-8991FCD1E9F9}" dt="2024-03-26T11:48:28.436" v="1850" actId="14826"/>
        <pc:sldMkLst>
          <pc:docMk/>
          <pc:sldMk cId="2186438877" sldId="280"/>
        </pc:sldMkLst>
        <pc:spChg chg="mod">
          <ac:chgData name="Daniel Richardson" userId="b12f1a219faba2ab" providerId="LiveId" clId="{538C3D3D-1789-4950-BBB7-8991FCD1E9F9}" dt="2024-03-23T13:25:10.470" v="1705"/>
          <ac:spMkLst>
            <pc:docMk/>
            <pc:sldMk cId="2186438877" sldId="280"/>
            <ac:spMk id="3" creationId="{D97C3025-9482-0753-3832-728ED6C83232}"/>
          </ac:spMkLst>
        </pc:spChg>
        <pc:spChg chg="mod">
          <ac:chgData name="Daniel Richardson" userId="b12f1a219faba2ab" providerId="LiveId" clId="{538C3D3D-1789-4950-BBB7-8991FCD1E9F9}" dt="2024-03-23T12:13:01.522" v="1328"/>
          <ac:spMkLst>
            <pc:docMk/>
            <pc:sldMk cId="2186438877" sldId="280"/>
            <ac:spMk id="6" creationId="{FCDF00AB-9705-8A7C-C4BE-0CAF2033D468}"/>
          </ac:spMkLst>
        </pc:spChg>
        <pc:picChg chg="mod">
          <ac:chgData name="Daniel Richardson" userId="b12f1a219faba2ab" providerId="LiveId" clId="{538C3D3D-1789-4950-BBB7-8991FCD1E9F9}" dt="2024-03-26T11:48:28.436" v="1850" actId="14826"/>
          <ac:picMkLst>
            <pc:docMk/>
            <pc:sldMk cId="2186438877" sldId="280"/>
            <ac:picMk id="8" creationId="{30F50B50-B83A-93C4-4EAA-396832E1CC55}"/>
          </ac:picMkLst>
        </pc:picChg>
      </pc:sldChg>
      <pc:sldChg chg="del">
        <pc:chgData name="Daniel Richardson" userId="b12f1a219faba2ab" providerId="LiveId" clId="{538C3D3D-1789-4950-BBB7-8991FCD1E9F9}" dt="2024-03-22T20:13:09.487" v="1283" actId="47"/>
        <pc:sldMkLst>
          <pc:docMk/>
          <pc:sldMk cId="511290703" sldId="281"/>
        </pc:sldMkLst>
      </pc:sldChg>
      <pc:sldChg chg="modSp mod">
        <pc:chgData name="Daniel Richardson" userId="b12f1a219faba2ab" providerId="LiveId" clId="{538C3D3D-1789-4950-BBB7-8991FCD1E9F9}" dt="2024-03-26T12:17:45.718" v="1857" actId="14826"/>
        <pc:sldMkLst>
          <pc:docMk/>
          <pc:sldMk cId="2255098656" sldId="282"/>
        </pc:sldMkLst>
        <pc:spChg chg="mod">
          <ac:chgData name="Daniel Richardson" userId="b12f1a219faba2ab" providerId="LiveId" clId="{538C3D3D-1789-4950-BBB7-8991FCD1E9F9}" dt="2024-03-23T13:26:06.029" v="1728"/>
          <ac:spMkLst>
            <pc:docMk/>
            <pc:sldMk cId="2255098656" sldId="282"/>
            <ac:spMk id="3" creationId="{D97C3025-9482-0753-3832-728ED6C83232}"/>
          </ac:spMkLst>
        </pc:spChg>
        <pc:picChg chg="mod">
          <ac:chgData name="Daniel Richardson" userId="b12f1a219faba2ab" providerId="LiveId" clId="{538C3D3D-1789-4950-BBB7-8991FCD1E9F9}" dt="2024-03-26T12:17:45.718" v="1857" actId="14826"/>
          <ac:picMkLst>
            <pc:docMk/>
            <pc:sldMk cId="2255098656" sldId="282"/>
            <ac:picMk id="8" creationId="{30F50B50-B83A-93C4-4EAA-396832E1CC55}"/>
          </ac:picMkLst>
        </pc:picChg>
      </pc:sldChg>
      <pc:sldChg chg="modSp add mod">
        <pc:chgData name="Daniel Richardson" userId="b12f1a219faba2ab" providerId="LiveId" clId="{538C3D3D-1789-4950-BBB7-8991FCD1E9F9}" dt="2024-03-26T11:46:41.778" v="1839" actId="14826"/>
        <pc:sldMkLst>
          <pc:docMk/>
          <pc:sldMk cId="3782277990" sldId="283"/>
        </pc:sldMkLst>
        <pc:spChg chg="mod">
          <ac:chgData name="Daniel Richardson" userId="b12f1a219faba2ab" providerId="LiveId" clId="{538C3D3D-1789-4950-BBB7-8991FCD1E9F9}" dt="2024-03-22T19:55:49.690" v="288" actId="20577"/>
          <ac:spMkLst>
            <pc:docMk/>
            <pc:sldMk cId="3782277990" sldId="283"/>
            <ac:spMk id="3" creationId="{D97C3025-9482-0753-3832-728ED6C83232}"/>
          </ac:spMkLst>
        </pc:spChg>
        <pc:spChg chg="mod">
          <ac:chgData name="Daniel Richardson" userId="b12f1a219faba2ab" providerId="LiveId" clId="{538C3D3D-1789-4950-BBB7-8991FCD1E9F9}" dt="2024-03-23T12:12:26.968" v="1320" actId="20577"/>
          <ac:spMkLst>
            <pc:docMk/>
            <pc:sldMk cId="3782277990" sldId="283"/>
            <ac:spMk id="6" creationId="{FCDF00AB-9705-8A7C-C4BE-0CAF2033D468}"/>
          </ac:spMkLst>
        </pc:spChg>
        <pc:picChg chg="mod">
          <ac:chgData name="Daniel Richardson" userId="b12f1a219faba2ab" providerId="LiveId" clId="{538C3D3D-1789-4950-BBB7-8991FCD1E9F9}" dt="2024-03-26T11:46:41.778" v="1839" actId="14826"/>
          <ac:picMkLst>
            <pc:docMk/>
            <pc:sldMk cId="3782277990" sldId="283"/>
            <ac:picMk id="8" creationId="{30F50B50-B83A-93C4-4EAA-396832E1CC55}"/>
          </ac:picMkLst>
        </pc:picChg>
      </pc:sldChg>
      <pc:sldChg chg="modSp add mod ord">
        <pc:chgData name="Daniel Richardson" userId="b12f1a219faba2ab" providerId="LiveId" clId="{538C3D3D-1789-4950-BBB7-8991FCD1E9F9}" dt="2024-03-26T11:47:02.942" v="1841" actId="14826"/>
        <pc:sldMkLst>
          <pc:docMk/>
          <pc:sldMk cId="3728579353" sldId="284"/>
        </pc:sldMkLst>
        <pc:spChg chg="mod">
          <ac:chgData name="Daniel Richardson" userId="b12f1a219faba2ab" providerId="LiveId" clId="{538C3D3D-1789-4950-BBB7-8991FCD1E9F9}" dt="2024-03-23T13:20:26.238" v="1534" actId="20577"/>
          <ac:spMkLst>
            <pc:docMk/>
            <pc:sldMk cId="3728579353" sldId="284"/>
            <ac:spMk id="3" creationId="{D97C3025-9482-0753-3832-728ED6C83232}"/>
          </ac:spMkLst>
        </pc:spChg>
        <pc:spChg chg="mod">
          <ac:chgData name="Daniel Richardson" userId="b12f1a219faba2ab" providerId="LiveId" clId="{538C3D3D-1789-4950-BBB7-8991FCD1E9F9}" dt="2024-03-23T12:12:32.537" v="1321"/>
          <ac:spMkLst>
            <pc:docMk/>
            <pc:sldMk cId="3728579353" sldId="284"/>
            <ac:spMk id="6" creationId="{FCDF00AB-9705-8A7C-C4BE-0CAF2033D468}"/>
          </ac:spMkLst>
        </pc:spChg>
        <pc:picChg chg="mod">
          <ac:chgData name="Daniel Richardson" userId="b12f1a219faba2ab" providerId="LiveId" clId="{538C3D3D-1789-4950-BBB7-8991FCD1E9F9}" dt="2024-03-26T11:47:02.942" v="1841" actId="14826"/>
          <ac:picMkLst>
            <pc:docMk/>
            <pc:sldMk cId="3728579353" sldId="284"/>
            <ac:picMk id="8" creationId="{30F50B50-B83A-93C4-4EAA-396832E1CC55}"/>
          </ac:picMkLst>
        </pc:picChg>
      </pc:sldChg>
      <pc:sldChg chg="modSp add mod">
        <pc:chgData name="Daniel Richardson" userId="b12f1a219faba2ab" providerId="LiveId" clId="{538C3D3D-1789-4950-BBB7-8991FCD1E9F9}" dt="2024-03-26T11:47:12.234" v="1842" actId="14826"/>
        <pc:sldMkLst>
          <pc:docMk/>
          <pc:sldMk cId="2720843539" sldId="285"/>
        </pc:sldMkLst>
        <pc:spChg chg="mod">
          <ac:chgData name="Daniel Richardson" userId="b12f1a219faba2ab" providerId="LiveId" clId="{538C3D3D-1789-4950-BBB7-8991FCD1E9F9}" dt="2024-03-23T13:20:36.778" v="1535"/>
          <ac:spMkLst>
            <pc:docMk/>
            <pc:sldMk cId="2720843539" sldId="285"/>
            <ac:spMk id="3" creationId="{D97C3025-9482-0753-3832-728ED6C83232}"/>
          </ac:spMkLst>
        </pc:spChg>
        <pc:spChg chg="mod">
          <ac:chgData name="Daniel Richardson" userId="b12f1a219faba2ab" providerId="LiveId" clId="{538C3D3D-1789-4950-BBB7-8991FCD1E9F9}" dt="2024-03-23T12:12:38.532" v="1322"/>
          <ac:spMkLst>
            <pc:docMk/>
            <pc:sldMk cId="2720843539" sldId="285"/>
            <ac:spMk id="6" creationId="{FCDF00AB-9705-8A7C-C4BE-0CAF2033D468}"/>
          </ac:spMkLst>
        </pc:spChg>
        <pc:picChg chg="mod">
          <ac:chgData name="Daniel Richardson" userId="b12f1a219faba2ab" providerId="LiveId" clId="{538C3D3D-1789-4950-BBB7-8991FCD1E9F9}" dt="2024-03-26T11:47:12.234" v="1842" actId="14826"/>
          <ac:picMkLst>
            <pc:docMk/>
            <pc:sldMk cId="2720843539" sldId="285"/>
            <ac:picMk id="8" creationId="{30F50B50-B83A-93C4-4EAA-396832E1CC55}"/>
          </ac:picMkLst>
        </pc:picChg>
      </pc:sldChg>
      <pc:sldChg chg="modSp add mod ord">
        <pc:chgData name="Daniel Richardson" userId="b12f1a219faba2ab" providerId="LiveId" clId="{538C3D3D-1789-4950-BBB7-8991FCD1E9F9}" dt="2024-03-26T12:01:04.615" v="1853" actId="14826"/>
        <pc:sldMkLst>
          <pc:docMk/>
          <pc:sldMk cId="3736087358" sldId="286"/>
        </pc:sldMkLst>
        <pc:spChg chg="mod">
          <ac:chgData name="Daniel Richardson" userId="b12f1a219faba2ab" providerId="LiveId" clId="{538C3D3D-1789-4950-BBB7-8991FCD1E9F9}" dt="2024-03-23T13:24:23.396" v="1698" actId="20577"/>
          <ac:spMkLst>
            <pc:docMk/>
            <pc:sldMk cId="3736087358" sldId="286"/>
            <ac:spMk id="3" creationId="{D97C3025-9482-0753-3832-728ED6C83232}"/>
          </ac:spMkLst>
        </pc:spChg>
        <pc:spChg chg="mod">
          <ac:chgData name="Daniel Richardson" userId="b12f1a219faba2ab" providerId="LiveId" clId="{538C3D3D-1789-4950-BBB7-8991FCD1E9F9}" dt="2024-03-23T12:12:55.221" v="1326"/>
          <ac:spMkLst>
            <pc:docMk/>
            <pc:sldMk cId="3736087358" sldId="286"/>
            <ac:spMk id="6" creationId="{FCDF00AB-9705-8A7C-C4BE-0CAF2033D468}"/>
          </ac:spMkLst>
        </pc:spChg>
        <pc:picChg chg="mod">
          <ac:chgData name="Daniel Richardson" userId="b12f1a219faba2ab" providerId="LiveId" clId="{538C3D3D-1789-4950-BBB7-8991FCD1E9F9}" dt="2024-03-26T12:01:04.615" v="1853" actId="14826"/>
          <ac:picMkLst>
            <pc:docMk/>
            <pc:sldMk cId="3736087358" sldId="286"/>
            <ac:picMk id="8" creationId="{30F50B50-B83A-93C4-4EAA-396832E1CC55}"/>
          </ac:picMkLst>
        </pc:picChg>
      </pc:sldChg>
    </pc:docChg>
  </pc:docChgLst>
  <pc:docChgLst>
    <pc:chgData name="Daniel Richardson" userId="b12f1a219faba2ab" providerId="LiveId" clId="{61177F1A-505D-47D5-80C6-57D61D52758F}"/>
    <pc:docChg chg="undo redo custSel addSld delSld modSld">
      <pc:chgData name="Daniel Richardson" userId="b12f1a219faba2ab" providerId="LiveId" clId="{61177F1A-505D-47D5-80C6-57D61D52758F}" dt="2024-07-01T08:42:22.105" v="788" actId="20577"/>
      <pc:docMkLst>
        <pc:docMk/>
      </pc:docMkLst>
      <pc:sldChg chg="modSp mod">
        <pc:chgData name="Daniel Richardson" userId="b12f1a219faba2ab" providerId="LiveId" clId="{61177F1A-505D-47D5-80C6-57D61D52758F}" dt="2024-07-01T08:33:12.762" v="409" actId="20577"/>
        <pc:sldMkLst>
          <pc:docMk/>
          <pc:sldMk cId="1464883447" sldId="257"/>
        </pc:sldMkLst>
        <pc:spChg chg="mod">
          <ac:chgData name="Daniel Richardson" userId="b12f1a219faba2ab" providerId="LiveId" clId="{61177F1A-505D-47D5-80C6-57D61D52758F}" dt="2024-07-01T08:33:12.762" v="409" actId="20577"/>
          <ac:spMkLst>
            <pc:docMk/>
            <pc:sldMk cId="1464883447" sldId="257"/>
            <ac:spMk id="3" creationId="{D97C3025-9482-0753-3832-728ED6C83232}"/>
          </ac:spMkLst>
        </pc:spChg>
        <pc:spChg chg="mod">
          <ac:chgData name="Daniel Richardson" userId="b12f1a219faba2ab" providerId="LiveId" clId="{61177F1A-505D-47D5-80C6-57D61D52758F}" dt="2024-07-01T08:27:29.777" v="73"/>
          <ac:spMkLst>
            <pc:docMk/>
            <pc:sldMk cId="1464883447" sldId="257"/>
            <ac:spMk id="6" creationId="{FCDF00AB-9705-8A7C-C4BE-0CAF2033D468}"/>
          </ac:spMkLst>
        </pc:spChg>
        <pc:picChg chg="mod">
          <ac:chgData name="Daniel Richardson" userId="b12f1a219faba2ab" providerId="LiveId" clId="{61177F1A-505D-47D5-80C6-57D61D52758F}" dt="2024-07-01T08:27:35.194" v="74" actId="14826"/>
          <ac:picMkLst>
            <pc:docMk/>
            <pc:sldMk cId="1464883447" sldId="257"/>
            <ac:picMk id="8" creationId="{3C9FDD33-C19D-CEF5-C625-89A9A13AB7A5}"/>
          </ac:picMkLst>
        </pc:picChg>
      </pc:sldChg>
      <pc:sldChg chg="modSp mod">
        <pc:chgData name="Daniel Richardson" userId="b12f1a219faba2ab" providerId="LiveId" clId="{61177F1A-505D-47D5-80C6-57D61D52758F}" dt="2024-07-01T08:27:14.446" v="70" actId="20577"/>
        <pc:sldMkLst>
          <pc:docMk/>
          <pc:sldMk cId="2284919758" sldId="262"/>
        </pc:sldMkLst>
        <pc:spChg chg="mod">
          <ac:chgData name="Daniel Richardson" userId="b12f1a219faba2ab" providerId="LiveId" clId="{61177F1A-505D-47D5-80C6-57D61D52758F}" dt="2024-07-01T08:27:14.446" v="70" actId="20577"/>
          <ac:spMkLst>
            <pc:docMk/>
            <pc:sldMk cId="2284919758" sldId="262"/>
            <ac:spMk id="3" creationId="{D97C3025-9482-0753-3832-728ED6C83232}"/>
          </ac:spMkLst>
        </pc:spChg>
      </pc:sldChg>
      <pc:sldChg chg="modSp mod">
        <pc:chgData name="Daniel Richardson" userId="b12f1a219faba2ab" providerId="LiveId" clId="{61177F1A-505D-47D5-80C6-57D61D52758F}" dt="2024-07-01T08:42:22.105" v="788" actId="20577"/>
        <pc:sldMkLst>
          <pc:docMk/>
          <pc:sldMk cId="2255098656" sldId="282"/>
        </pc:sldMkLst>
        <pc:spChg chg="mod">
          <ac:chgData name="Daniel Richardson" userId="b12f1a219faba2ab" providerId="LiveId" clId="{61177F1A-505D-47D5-80C6-57D61D52758F}" dt="2024-07-01T08:42:22.105" v="788" actId="20577"/>
          <ac:spMkLst>
            <pc:docMk/>
            <pc:sldMk cId="2255098656" sldId="282"/>
            <ac:spMk id="3" creationId="{D97C3025-9482-0753-3832-728ED6C83232}"/>
          </ac:spMkLst>
        </pc:spChg>
      </pc:sldChg>
      <pc:sldChg chg="delSp modSp add mod">
        <pc:chgData name="Daniel Richardson" userId="b12f1a219faba2ab" providerId="LiveId" clId="{61177F1A-505D-47D5-80C6-57D61D52758F}" dt="2024-07-01T08:29:56.656" v="251" actId="6549"/>
        <pc:sldMkLst>
          <pc:docMk/>
          <pc:sldMk cId="2208920627" sldId="283"/>
        </pc:sldMkLst>
        <pc:spChg chg="mod">
          <ac:chgData name="Daniel Richardson" userId="b12f1a219faba2ab" providerId="LiveId" clId="{61177F1A-505D-47D5-80C6-57D61D52758F}" dt="2024-07-01T08:29:56.656" v="251" actId="6549"/>
          <ac:spMkLst>
            <pc:docMk/>
            <pc:sldMk cId="2208920627" sldId="283"/>
            <ac:spMk id="3" creationId="{D97C3025-9482-0753-3832-728ED6C83232}"/>
          </ac:spMkLst>
        </pc:spChg>
        <pc:spChg chg="mod">
          <ac:chgData name="Daniel Richardson" userId="b12f1a219faba2ab" providerId="LiveId" clId="{61177F1A-505D-47D5-80C6-57D61D52758F}" dt="2024-07-01T08:29:55.568" v="250" actId="20577"/>
          <ac:spMkLst>
            <pc:docMk/>
            <pc:sldMk cId="2208920627" sldId="283"/>
            <ac:spMk id="6" creationId="{FCDF00AB-9705-8A7C-C4BE-0CAF2033D468}"/>
          </ac:spMkLst>
        </pc:spChg>
        <pc:picChg chg="del">
          <ac:chgData name="Daniel Richardson" userId="b12f1a219faba2ab" providerId="LiveId" clId="{61177F1A-505D-47D5-80C6-57D61D52758F}" dt="2024-07-01T08:28:28.757" v="154" actId="478"/>
          <ac:picMkLst>
            <pc:docMk/>
            <pc:sldMk cId="2208920627" sldId="283"/>
            <ac:picMk id="8" creationId="{3C9FDD33-C19D-CEF5-C625-89A9A13AB7A5}"/>
          </ac:picMkLst>
        </pc:picChg>
      </pc:sldChg>
      <pc:sldChg chg="del">
        <pc:chgData name="Daniel Richardson" userId="b12f1a219faba2ab" providerId="LiveId" clId="{61177F1A-505D-47D5-80C6-57D61D52758F}" dt="2024-07-01T08:27:21.761" v="71" actId="47"/>
        <pc:sldMkLst>
          <pc:docMk/>
          <pc:sldMk cId="2860976261" sldId="283"/>
        </pc:sldMkLst>
      </pc:sldChg>
      <pc:sldChg chg="del">
        <pc:chgData name="Daniel Richardson" userId="b12f1a219faba2ab" providerId="LiveId" clId="{61177F1A-505D-47D5-80C6-57D61D52758F}" dt="2024-07-01T08:27:21.761" v="71" actId="47"/>
        <pc:sldMkLst>
          <pc:docMk/>
          <pc:sldMk cId="2588056993" sldId="284"/>
        </pc:sldMkLst>
      </pc:sldChg>
      <pc:sldChg chg="modSp add mod">
        <pc:chgData name="Daniel Richardson" userId="b12f1a219faba2ab" providerId="LiveId" clId="{61177F1A-505D-47D5-80C6-57D61D52758F}" dt="2024-07-01T08:31:09.731" v="307" actId="20577"/>
        <pc:sldMkLst>
          <pc:docMk/>
          <pc:sldMk cId="3420316431" sldId="284"/>
        </pc:sldMkLst>
        <pc:spChg chg="mod">
          <ac:chgData name="Daniel Richardson" userId="b12f1a219faba2ab" providerId="LiveId" clId="{61177F1A-505D-47D5-80C6-57D61D52758F}" dt="2024-07-01T08:31:09.731" v="307" actId="20577"/>
          <ac:spMkLst>
            <pc:docMk/>
            <pc:sldMk cId="3420316431" sldId="284"/>
            <ac:spMk id="3" creationId="{D97C3025-9482-0753-3832-728ED6C83232}"/>
          </ac:spMkLst>
        </pc:spChg>
        <pc:spChg chg="mod">
          <ac:chgData name="Daniel Richardson" userId="b12f1a219faba2ab" providerId="LiveId" clId="{61177F1A-505D-47D5-80C6-57D61D52758F}" dt="2024-07-01T08:30:49.679" v="299" actId="20577"/>
          <ac:spMkLst>
            <pc:docMk/>
            <pc:sldMk cId="3420316431" sldId="284"/>
            <ac:spMk id="6" creationId="{FCDF00AB-9705-8A7C-C4BE-0CAF2033D468}"/>
          </ac:spMkLst>
        </pc:spChg>
      </pc:sldChg>
      <pc:sldChg chg="del">
        <pc:chgData name="Daniel Richardson" userId="b12f1a219faba2ab" providerId="LiveId" clId="{61177F1A-505D-47D5-80C6-57D61D52758F}" dt="2024-07-01T08:27:21.761" v="71" actId="47"/>
        <pc:sldMkLst>
          <pc:docMk/>
          <pc:sldMk cId="441693219" sldId="285"/>
        </pc:sldMkLst>
      </pc:sldChg>
      <pc:sldChg chg="modSp add mod">
        <pc:chgData name="Daniel Richardson" userId="b12f1a219faba2ab" providerId="LiveId" clId="{61177F1A-505D-47D5-80C6-57D61D52758F}" dt="2024-07-01T08:31:41.430" v="340" actId="20577"/>
        <pc:sldMkLst>
          <pc:docMk/>
          <pc:sldMk cId="709856084" sldId="285"/>
        </pc:sldMkLst>
        <pc:spChg chg="mod">
          <ac:chgData name="Daniel Richardson" userId="b12f1a219faba2ab" providerId="LiveId" clId="{61177F1A-505D-47D5-80C6-57D61D52758F}" dt="2024-07-01T08:31:41.430" v="340" actId="20577"/>
          <ac:spMkLst>
            <pc:docMk/>
            <pc:sldMk cId="709856084" sldId="285"/>
            <ac:spMk id="3" creationId="{D97C3025-9482-0753-3832-728ED6C83232}"/>
          </ac:spMkLst>
        </pc:spChg>
        <pc:spChg chg="mod">
          <ac:chgData name="Daniel Richardson" userId="b12f1a219faba2ab" providerId="LiveId" clId="{61177F1A-505D-47D5-80C6-57D61D52758F}" dt="2024-07-01T08:31:20.511" v="327" actId="20577"/>
          <ac:spMkLst>
            <pc:docMk/>
            <pc:sldMk cId="709856084" sldId="285"/>
            <ac:spMk id="6" creationId="{FCDF00AB-9705-8A7C-C4BE-0CAF2033D468}"/>
          </ac:spMkLst>
        </pc:spChg>
      </pc:sldChg>
      <pc:sldChg chg="modSp add mod">
        <pc:chgData name="Daniel Richardson" userId="b12f1a219faba2ab" providerId="LiveId" clId="{61177F1A-505D-47D5-80C6-57D61D52758F}" dt="2024-07-01T08:32:30.073" v="369"/>
        <pc:sldMkLst>
          <pc:docMk/>
          <pc:sldMk cId="1121072205" sldId="286"/>
        </pc:sldMkLst>
        <pc:spChg chg="mod">
          <ac:chgData name="Daniel Richardson" userId="b12f1a219faba2ab" providerId="LiveId" clId="{61177F1A-505D-47D5-80C6-57D61D52758F}" dt="2024-07-01T08:32:30.073" v="369"/>
          <ac:spMkLst>
            <pc:docMk/>
            <pc:sldMk cId="1121072205" sldId="286"/>
            <ac:spMk id="3" creationId="{D97C3025-9482-0753-3832-728ED6C83232}"/>
          </ac:spMkLst>
        </pc:spChg>
        <pc:spChg chg="mod">
          <ac:chgData name="Daniel Richardson" userId="b12f1a219faba2ab" providerId="LiveId" clId="{61177F1A-505D-47D5-80C6-57D61D52758F}" dt="2024-07-01T08:31:47.973" v="350" actId="20577"/>
          <ac:spMkLst>
            <pc:docMk/>
            <pc:sldMk cId="1121072205" sldId="286"/>
            <ac:spMk id="6" creationId="{FCDF00AB-9705-8A7C-C4BE-0CAF2033D468}"/>
          </ac:spMkLst>
        </pc:spChg>
      </pc:sldChg>
      <pc:sldChg chg="del">
        <pc:chgData name="Daniel Richardson" userId="b12f1a219faba2ab" providerId="LiveId" clId="{61177F1A-505D-47D5-80C6-57D61D52758F}" dt="2024-07-01T08:27:21.761" v="71" actId="47"/>
        <pc:sldMkLst>
          <pc:docMk/>
          <pc:sldMk cId="1423097163" sldId="286"/>
        </pc:sldMkLst>
      </pc:sldChg>
      <pc:sldChg chg="del">
        <pc:chgData name="Daniel Richardson" userId="b12f1a219faba2ab" providerId="LiveId" clId="{61177F1A-505D-47D5-80C6-57D61D52758F}" dt="2024-07-01T08:27:21.761" v="71" actId="47"/>
        <pc:sldMkLst>
          <pc:docMk/>
          <pc:sldMk cId="3535266934" sldId="287"/>
        </pc:sldMkLst>
      </pc:sldChg>
      <pc:sldChg chg="modSp add mod">
        <pc:chgData name="Daniel Richardson" userId="b12f1a219faba2ab" providerId="LiveId" clId="{61177F1A-505D-47D5-80C6-57D61D52758F}" dt="2024-07-01T08:34:10.493" v="456" actId="20577"/>
        <pc:sldMkLst>
          <pc:docMk/>
          <pc:sldMk cId="3639455147" sldId="287"/>
        </pc:sldMkLst>
        <pc:spChg chg="mod">
          <ac:chgData name="Daniel Richardson" userId="b12f1a219faba2ab" providerId="LiveId" clId="{61177F1A-505D-47D5-80C6-57D61D52758F}" dt="2024-07-01T08:34:10.493" v="456" actId="20577"/>
          <ac:spMkLst>
            <pc:docMk/>
            <pc:sldMk cId="3639455147" sldId="287"/>
            <ac:spMk id="3" creationId="{D97C3025-9482-0753-3832-728ED6C83232}"/>
          </ac:spMkLst>
        </pc:spChg>
        <pc:spChg chg="mod">
          <ac:chgData name="Daniel Richardson" userId="b12f1a219faba2ab" providerId="LiveId" clId="{61177F1A-505D-47D5-80C6-57D61D52758F}" dt="2024-07-01T08:32:41.479" v="373" actId="20577"/>
          <ac:spMkLst>
            <pc:docMk/>
            <pc:sldMk cId="3639455147" sldId="287"/>
            <ac:spMk id="6" creationId="{FCDF00AB-9705-8A7C-C4BE-0CAF2033D468}"/>
          </ac:spMkLst>
        </pc:spChg>
        <pc:picChg chg="mod">
          <ac:chgData name="Daniel Richardson" userId="b12f1a219faba2ab" providerId="LiveId" clId="{61177F1A-505D-47D5-80C6-57D61D52758F}" dt="2024-07-01T08:34:01.792" v="451" actId="14826"/>
          <ac:picMkLst>
            <pc:docMk/>
            <pc:sldMk cId="3639455147" sldId="287"/>
            <ac:picMk id="8" creationId="{3C9FDD33-C19D-CEF5-C625-89A9A13AB7A5}"/>
          </ac:picMkLst>
        </pc:picChg>
      </pc:sldChg>
      <pc:sldChg chg="delSp modSp add mod">
        <pc:chgData name="Daniel Richardson" userId="b12f1a219faba2ab" providerId="LiveId" clId="{61177F1A-505D-47D5-80C6-57D61D52758F}" dt="2024-07-01T08:35:06.445" v="504" actId="20577"/>
        <pc:sldMkLst>
          <pc:docMk/>
          <pc:sldMk cId="3351049274" sldId="288"/>
        </pc:sldMkLst>
        <pc:spChg chg="mod">
          <ac:chgData name="Daniel Richardson" userId="b12f1a219faba2ab" providerId="LiveId" clId="{61177F1A-505D-47D5-80C6-57D61D52758F}" dt="2024-07-01T08:35:06.445" v="504" actId="20577"/>
          <ac:spMkLst>
            <pc:docMk/>
            <pc:sldMk cId="3351049274" sldId="288"/>
            <ac:spMk id="3" creationId="{D97C3025-9482-0753-3832-728ED6C83232}"/>
          </ac:spMkLst>
        </pc:spChg>
        <pc:spChg chg="mod">
          <ac:chgData name="Daniel Richardson" userId="b12f1a219faba2ab" providerId="LiveId" clId="{61177F1A-505D-47D5-80C6-57D61D52758F}" dt="2024-07-01T08:34:22.274" v="470" actId="20577"/>
          <ac:spMkLst>
            <pc:docMk/>
            <pc:sldMk cId="3351049274" sldId="288"/>
            <ac:spMk id="6" creationId="{FCDF00AB-9705-8A7C-C4BE-0CAF2033D468}"/>
          </ac:spMkLst>
        </pc:spChg>
        <pc:picChg chg="del">
          <ac:chgData name="Daniel Richardson" userId="b12f1a219faba2ab" providerId="LiveId" clId="{61177F1A-505D-47D5-80C6-57D61D52758F}" dt="2024-07-01T08:34:18.009" v="458" actId="478"/>
          <ac:picMkLst>
            <pc:docMk/>
            <pc:sldMk cId="3351049274" sldId="288"/>
            <ac:picMk id="8" creationId="{3C9FDD33-C19D-CEF5-C625-89A9A13AB7A5}"/>
          </ac:picMkLst>
        </pc:picChg>
      </pc:sldChg>
      <pc:sldChg chg="del">
        <pc:chgData name="Daniel Richardson" userId="b12f1a219faba2ab" providerId="LiveId" clId="{61177F1A-505D-47D5-80C6-57D61D52758F}" dt="2024-07-01T08:27:21.761" v="71" actId="47"/>
        <pc:sldMkLst>
          <pc:docMk/>
          <pc:sldMk cId="3958165247" sldId="288"/>
        </pc:sldMkLst>
      </pc:sldChg>
      <pc:sldChg chg="modSp add mod">
        <pc:chgData name="Daniel Richardson" userId="b12f1a219faba2ab" providerId="LiveId" clId="{61177F1A-505D-47D5-80C6-57D61D52758F}" dt="2024-07-01T08:36:10.545" v="556" actId="20577"/>
        <pc:sldMkLst>
          <pc:docMk/>
          <pc:sldMk cId="2026952469" sldId="289"/>
        </pc:sldMkLst>
        <pc:spChg chg="mod">
          <ac:chgData name="Daniel Richardson" userId="b12f1a219faba2ab" providerId="LiveId" clId="{61177F1A-505D-47D5-80C6-57D61D52758F}" dt="2024-07-01T08:36:10.545" v="556" actId="20577"/>
          <ac:spMkLst>
            <pc:docMk/>
            <pc:sldMk cId="2026952469" sldId="289"/>
            <ac:spMk id="3" creationId="{D97C3025-9482-0753-3832-728ED6C83232}"/>
          </ac:spMkLst>
        </pc:spChg>
        <pc:spChg chg="mod">
          <ac:chgData name="Daniel Richardson" userId="b12f1a219faba2ab" providerId="LiveId" clId="{61177F1A-505D-47D5-80C6-57D61D52758F}" dt="2024-07-01T08:35:15.384" v="510" actId="20577"/>
          <ac:spMkLst>
            <pc:docMk/>
            <pc:sldMk cId="2026952469" sldId="289"/>
            <ac:spMk id="6" creationId="{FCDF00AB-9705-8A7C-C4BE-0CAF2033D468}"/>
          </ac:spMkLst>
        </pc:spChg>
      </pc:sldChg>
      <pc:sldChg chg="modSp add mod">
        <pc:chgData name="Daniel Richardson" userId="b12f1a219faba2ab" providerId="LiveId" clId="{61177F1A-505D-47D5-80C6-57D61D52758F}" dt="2024-07-01T08:37:10.731" v="573" actId="20577"/>
        <pc:sldMkLst>
          <pc:docMk/>
          <pc:sldMk cId="1154294717" sldId="290"/>
        </pc:sldMkLst>
        <pc:spChg chg="mod">
          <ac:chgData name="Daniel Richardson" userId="b12f1a219faba2ab" providerId="LiveId" clId="{61177F1A-505D-47D5-80C6-57D61D52758F}" dt="2024-07-01T08:37:10.731" v="573" actId="20577"/>
          <ac:spMkLst>
            <pc:docMk/>
            <pc:sldMk cId="1154294717" sldId="290"/>
            <ac:spMk id="3" creationId="{D97C3025-9482-0753-3832-728ED6C83232}"/>
          </ac:spMkLst>
        </pc:spChg>
        <pc:spChg chg="mod">
          <ac:chgData name="Daniel Richardson" userId="b12f1a219faba2ab" providerId="LiveId" clId="{61177F1A-505D-47D5-80C6-57D61D52758F}" dt="2024-07-01T08:36:37.775" v="560" actId="20577"/>
          <ac:spMkLst>
            <pc:docMk/>
            <pc:sldMk cId="1154294717" sldId="290"/>
            <ac:spMk id="6" creationId="{FCDF00AB-9705-8A7C-C4BE-0CAF2033D468}"/>
          </ac:spMkLst>
        </pc:spChg>
      </pc:sldChg>
      <pc:sldChg chg="modSp add mod">
        <pc:chgData name="Daniel Richardson" userId="b12f1a219faba2ab" providerId="LiveId" clId="{61177F1A-505D-47D5-80C6-57D61D52758F}" dt="2024-07-01T08:38:57.144" v="629" actId="20577"/>
        <pc:sldMkLst>
          <pc:docMk/>
          <pc:sldMk cId="2972805112" sldId="291"/>
        </pc:sldMkLst>
        <pc:spChg chg="mod">
          <ac:chgData name="Daniel Richardson" userId="b12f1a219faba2ab" providerId="LiveId" clId="{61177F1A-505D-47D5-80C6-57D61D52758F}" dt="2024-07-01T08:38:57.144" v="629" actId="20577"/>
          <ac:spMkLst>
            <pc:docMk/>
            <pc:sldMk cId="2972805112" sldId="291"/>
            <ac:spMk id="3" creationId="{D97C3025-9482-0753-3832-728ED6C83232}"/>
          </ac:spMkLst>
        </pc:spChg>
        <pc:spChg chg="mod">
          <ac:chgData name="Daniel Richardson" userId="b12f1a219faba2ab" providerId="LiveId" clId="{61177F1A-505D-47D5-80C6-57D61D52758F}" dt="2024-07-01T08:37:33.518" v="601" actId="20577"/>
          <ac:spMkLst>
            <pc:docMk/>
            <pc:sldMk cId="2972805112" sldId="291"/>
            <ac:spMk id="6" creationId="{FCDF00AB-9705-8A7C-C4BE-0CAF2033D468}"/>
          </ac:spMkLst>
        </pc:spChg>
        <pc:picChg chg="mod">
          <ac:chgData name="Daniel Richardson" userId="b12f1a219faba2ab" providerId="LiveId" clId="{61177F1A-505D-47D5-80C6-57D61D52758F}" dt="2024-07-01T08:37:37.959" v="602" actId="14826"/>
          <ac:picMkLst>
            <pc:docMk/>
            <pc:sldMk cId="2972805112" sldId="291"/>
            <ac:picMk id="8" creationId="{3C9FDD33-C19D-CEF5-C625-89A9A13AB7A5}"/>
          </ac:picMkLst>
        </pc:picChg>
      </pc:sldChg>
      <pc:sldChg chg="modSp add mod">
        <pc:chgData name="Daniel Richardson" userId="b12f1a219faba2ab" providerId="LiveId" clId="{61177F1A-505D-47D5-80C6-57D61D52758F}" dt="2024-07-01T08:40:09.895" v="671"/>
        <pc:sldMkLst>
          <pc:docMk/>
          <pc:sldMk cId="631710415" sldId="292"/>
        </pc:sldMkLst>
        <pc:spChg chg="mod">
          <ac:chgData name="Daniel Richardson" userId="b12f1a219faba2ab" providerId="LiveId" clId="{61177F1A-505D-47D5-80C6-57D61D52758F}" dt="2024-07-01T08:40:09.895" v="671"/>
          <ac:spMkLst>
            <pc:docMk/>
            <pc:sldMk cId="631710415" sldId="292"/>
            <ac:spMk id="3" creationId="{D97C3025-9482-0753-3832-728ED6C83232}"/>
          </ac:spMkLst>
        </pc:spChg>
        <pc:spChg chg="mod">
          <ac:chgData name="Daniel Richardson" userId="b12f1a219faba2ab" providerId="LiveId" clId="{61177F1A-505D-47D5-80C6-57D61D52758F}" dt="2024-07-01T08:39:05.281" v="630"/>
          <ac:spMkLst>
            <pc:docMk/>
            <pc:sldMk cId="631710415" sldId="292"/>
            <ac:spMk id="6" creationId="{FCDF00AB-9705-8A7C-C4BE-0CAF2033D468}"/>
          </ac:spMkLst>
        </pc:spChg>
      </pc:sldChg>
      <pc:sldChg chg="modSp add mod">
        <pc:chgData name="Daniel Richardson" userId="b12f1a219faba2ab" providerId="LiveId" clId="{61177F1A-505D-47D5-80C6-57D61D52758F}" dt="2024-07-01T08:40:32.818" v="678" actId="20577"/>
        <pc:sldMkLst>
          <pc:docMk/>
          <pc:sldMk cId="96938894" sldId="293"/>
        </pc:sldMkLst>
        <pc:spChg chg="mod">
          <ac:chgData name="Daniel Richardson" userId="b12f1a219faba2ab" providerId="LiveId" clId="{61177F1A-505D-47D5-80C6-57D61D52758F}" dt="2024-07-01T08:40:32.818" v="678" actId="20577"/>
          <ac:spMkLst>
            <pc:docMk/>
            <pc:sldMk cId="96938894" sldId="293"/>
            <ac:spMk id="3" creationId="{D97C3025-9482-0753-3832-728ED6C83232}"/>
          </ac:spMkLst>
        </pc:spChg>
        <pc:spChg chg="mod">
          <ac:chgData name="Daniel Richardson" userId="b12f1a219faba2ab" providerId="LiveId" clId="{61177F1A-505D-47D5-80C6-57D61D52758F}" dt="2024-07-01T08:40:21.897" v="673"/>
          <ac:spMkLst>
            <pc:docMk/>
            <pc:sldMk cId="96938894" sldId="293"/>
            <ac:spMk id="6" creationId="{FCDF00AB-9705-8A7C-C4BE-0CAF2033D468}"/>
          </ac:spMkLst>
        </pc:spChg>
      </pc:sldChg>
      <pc:sldChg chg="modSp add mod">
        <pc:chgData name="Daniel Richardson" userId="b12f1a219faba2ab" providerId="LiveId" clId="{61177F1A-505D-47D5-80C6-57D61D52758F}" dt="2024-07-01T08:41:25.933" v="741" actId="20577"/>
        <pc:sldMkLst>
          <pc:docMk/>
          <pc:sldMk cId="2630076314" sldId="294"/>
        </pc:sldMkLst>
        <pc:spChg chg="mod">
          <ac:chgData name="Daniel Richardson" userId="b12f1a219faba2ab" providerId="LiveId" clId="{61177F1A-505D-47D5-80C6-57D61D52758F}" dt="2024-07-01T08:41:25.933" v="741" actId="20577"/>
          <ac:spMkLst>
            <pc:docMk/>
            <pc:sldMk cId="2630076314" sldId="294"/>
            <ac:spMk id="3" creationId="{D97C3025-9482-0753-3832-728ED6C83232}"/>
          </ac:spMkLst>
        </pc:spChg>
        <pc:spChg chg="mod">
          <ac:chgData name="Daniel Richardson" userId="b12f1a219faba2ab" providerId="LiveId" clId="{61177F1A-505D-47D5-80C6-57D61D52758F}" dt="2024-07-01T08:40:49.077" v="719" actId="20577"/>
          <ac:spMkLst>
            <pc:docMk/>
            <pc:sldMk cId="2630076314" sldId="294"/>
            <ac:spMk id="6" creationId="{FCDF00AB-9705-8A7C-C4BE-0CAF2033D468}"/>
          </ac:spMkLst>
        </pc:spChg>
      </pc:sldChg>
    </pc:docChg>
  </pc:docChgLst>
  <pc:docChgLst>
    <pc:chgData name="Daniel Richardson" userId="b12f1a219faba2ab" providerId="LiveId" clId="{02CBAD79-CC40-45FB-BBD0-035F24F4C5F0}"/>
    <pc:docChg chg="undo custSel addSld delSld modSld">
      <pc:chgData name="Daniel Richardson" userId="b12f1a219faba2ab" providerId="LiveId" clId="{02CBAD79-CC40-45FB-BBD0-035F24F4C5F0}" dt="2024-03-22T14:37:37.254" v="489" actId="26606"/>
      <pc:docMkLst>
        <pc:docMk/>
      </pc:docMkLst>
      <pc:sldChg chg="addSp delSp modSp mod setBg">
        <pc:chgData name="Daniel Richardson" userId="b12f1a219faba2ab" providerId="LiveId" clId="{02CBAD79-CC40-45FB-BBD0-035F24F4C5F0}" dt="2024-03-22T14:37:37.254" v="489" actId="26606"/>
        <pc:sldMkLst>
          <pc:docMk/>
          <pc:sldMk cId="1464883447" sldId="257"/>
        </pc:sldMkLst>
        <pc:spChg chg="mod">
          <ac:chgData name="Daniel Richardson" userId="b12f1a219faba2ab" providerId="LiveId" clId="{02CBAD79-CC40-45FB-BBD0-035F24F4C5F0}" dt="2024-03-22T14:37:37.254" v="489" actId="26606"/>
          <ac:spMkLst>
            <pc:docMk/>
            <pc:sldMk cId="1464883447" sldId="257"/>
            <ac:spMk id="3" creationId="{D97C3025-9482-0753-3832-728ED6C83232}"/>
          </ac:spMkLst>
        </pc:spChg>
        <pc:spChg chg="mod ord">
          <ac:chgData name="Daniel Richardson" userId="b12f1a219faba2ab" providerId="LiveId" clId="{02CBAD79-CC40-45FB-BBD0-035F24F4C5F0}" dt="2024-03-22T14:37:37.254" v="489" actId="26606"/>
          <ac:spMkLst>
            <pc:docMk/>
            <pc:sldMk cId="1464883447" sldId="257"/>
            <ac:spMk id="6" creationId="{FCDF00AB-9705-8A7C-C4BE-0CAF2033D468}"/>
          </ac:spMkLst>
        </pc:spChg>
        <pc:spChg chg="add del">
          <ac:chgData name="Daniel Richardson" userId="b12f1a219faba2ab" providerId="LiveId" clId="{02CBAD79-CC40-45FB-BBD0-035F24F4C5F0}" dt="2024-03-22T14:37:37.254" v="489" actId="26606"/>
          <ac:spMkLst>
            <pc:docMk/>
            <pc:sldMk cId="1464883447" sldId="257"/>
            <ac:spMk id="13" creationId="{F13C74B1-5B17-4795-BED0-7140497B445A}"/>
          </ac:spMkLst>
        </pc:spChg>
        <pc:spChg chg="add del">
          <ac:chgData name="Daniel Richardson" userId="b12f1a219faba2ab" providerId="LiveId" clId="{02CBAD79-CC40-45FB-BBD0-035F24F4C5F0}" dt="2024-03-22T14:37:37.254" v="489" actId="26606"/>
          <ac:spMkLst>
            <pc:docMk/>
            <pc:sldMk cId="1464883447" sldId="257"/>
            <ac:spMk id="15" creationId="{D4974D33-8DC5-464E-8C6D-BE58F0669C17}"/>
          </ac:spMkLst>
        </pc:spChg>
        <pc:picChg chg="mod">
          <ac:chgData name="Daniel Richardson" userId="b12f1a219faba2ab" providerId="LiveId" clId="{02CBAD79-CC40-45FB-BBD0-035F24F4C5F0}" dt="2024-03-22T14:37:37.254" v="489" actId="26606"/>
          <ac:picMkLst>
            <pc:docMk/>
            <pc:sldMk cId="1464883447" sldId="257"/>
            <ac:picMk id="8" creationId="{30F50B50-B83A-93C4-4EAA-396832E1CC55}"/>
          </ac:picMkLst>
        </pc:picChg>
      </pc:sldChg>
      <pc:sldChg chg="addSp delSp modSp mod modAnim">
        <pc:chgData name="Daniel Richardson" userId="b12f1a219faba2ab" providerId="LiveId" clId="{02CBAD79-CC40-45FB-BBD0-035F24F4C5F0}" dt="2024-03-22T14:37:08.495" v="486" actId="478"/>
        <pc:sldMkLst>
          <pc:docMk/>
          <pc:sldMk cId="2284919758" sldId="262"/>
        </pc:sldMkLst>
        <pc:spChg chg="mod">
          <ac:chgData name="Daniel Richardson" userId="b12f1a219faba2ab" providerId="LiveId" clId="{02CBAD79-CC40-45FB-BBD0-035F24F4C5F0}" dt="2024-03-22T11:52:34.496" v="112" actId="20577"/>
          <ac:spMkLst>
            <pc:docMk/>
            <pc:sldMk cId="2284919758" sldId="262"/>
            <ac:spMk id="3" creationId="{D97C3025-9482-0753-3832-728ED6C83232}"/>
          </ac:spMkLst>
        </pc:spChg>
        <pc:spChg chg="add del mod">
          <ac:chgData name="Daniel Richardson" userId="b12f1a219faba2ab" providerId="LiveId" clId="{02CBAD79-CC40-45FB-BBD0-035F24F4C5F0}" dt="2024-03-22T14:37:08.495" v="486" actId="478"/>
          <ac:spMkLst>
            <pc:docMk/>
            <pc:sldMk cId="2284919758" sldId="262"/>
            <ac:spMk id="5" creationId="{E4F13752-3EB0-15BB-FCB4-6C9ADA648431}"/>
          </ac:spMkLst>
        </pc:spChg>
        <pc:picChg chg="add mod">
          <ac:chgData name="Daniel Richardson" userId="b12f1a219faba2ab" providerId="LiveId" clId="{02CBAD79-CC40-45FB-BBD0-035F24F4C5F0}" dt="2024-03-22T14:36:30.728" v="477"/>
          <ac:picMkLst>
            <pc:docMk/>
            <pc:sldMk cId="2284919758" sldId="262"/>
            <ac:picMk id="2" creationId="{20E4D598-177D-F06D-4477-53A027072949}"/>
          </ac:picMkLst>
        </pc:picChg>
        <pc:picChg chg="add mod">
          <ac:chgData name="Daniel Richardson" userId="b12f1a219faba2ab" providerId="LiveId" clId="{02CBAD79-CC40-45FB-BBD0-035F24F4C5F0}" dt="2024-03-22T14:37:08.020" v="485"/>
          <ac:picMkLst>
            <pc:docMk/>
            <pc:sldMk cId="2284919758" sldId="262"/>
            <ac:picMk id="7" creationId="{80C4444A-D059-2951-5BD4-30C989C3FDAC}"/>
          </ac:picMkLst>
        </pc:picChg>
        <pc:picChg chg="add del">
          <ac:chgData name="Daniel Richardson" userId="b12f1a219faba2ab" providerId="LiveId" clId="{02CBAD79-CC40-45FB-BBD0-035F24F4C5F0}" dt="2024-03-22T14:37:08.495" v="486" actId="478"/>
          <ac:picMkLst>
            <pc:docMk/>
            <pc:sldMk cId="2284919758" sldId="262"/>
            <ac:picMk id="8" creationId="{30F50B50-B83A-93C4-4EAA-396832E1CC55}"/>
          </ac:picMkLst>
        </pc:picChg>
      </pc:sldChg>
      <pc:sldChg chg="modSp mod">
        <pc:chgData name="Daniel Richardson" userId="b12f1a219faba2ab" providerId="LiveId" clId="{02CBAD79-CC40-45FB-BBD0-035F24F4C5F0}" dt="2024-03-22T11:56:05.137" v="182" actId="20577"/>
        <pc:sldMkLst>
          <pc:docMk/>
          <pc:sldMk cId="288380068" sldId="263"/>
        </pc:sldMkLst>
        <pc:spChg chg="mod">
          <ac:chgData name="Daniel Richardson" userId="b12f1a219faba2ab" providerId="LiveId" clId="{02CBAD79-CC40-45FB-BBD0-035F24F4C5F0}" dt="2024-03-22T11:56:05.137" v="182" actId="20577"/>
          <ac:spMkLst>
            <pc:docMk/>
            <pc:sldMk cId="288380068" sldId="263"/>
            <ac:spMk id="3" creationId="{D97C3025-9482-0753-3832-728ED6C83232}"/>
          </ac:spMkLst>
        </pc:spChg>
        <pc:spChg chg="mod">
          <ac:chgData name="Daniel Richardson" userId="b12f1a219faba2ab" providerId="LiveId" clId="{02CBAD79-CC40-45FB-BBD0-035F24F4C5F0}" dt="2024-03-22T11:55:17.004" v="169"/>
          <ac:spMkLst>
            <pc:docMk/>
            <pc:sldMk cId="288380068" sldId="263"/>
            <ac:spMk id="6" creationId="{FCDF00AB-9705-8A7C-C4BE-0CAF2033D468}"/>
          </ac:spMkLst>
        </pc:spChg>
      </pc:sldChg>
      <pc:sldChg chg="modSp mod">
        <pc:chgData name="Daniel Richardson" userId="b12f1a219faba2ab" providerId="LiveId" clId="{02CBAD79-CC40-45FB-BBD0-035F24F4C5F0}" dt="2024-03-22T11:57:00.892" v="194"/>
        <pc:sldMkLst>
          <pc:docMk/>
          <pc:sldMk cId="729373880" sldId="264"/>
        </pc:sldMkLst>
        <pc:spChg chg="mod">
          <ac:chgData name="Daniel Richardson" userId="b12f1a219faba2ab" providerId="LiveId" clId="{02CBAD79-CC40-45FB-BBD0-035F24F4C5F0}" dt="2024-03-22T11:57:00.892" v="194"/>
          <ac:spMkLst>
            <pc:docMk/>
            <pc:sldMk cId="729373880" sldId="264"/>
            <ac:spMk id="3" creationId="{D97C3025-9482-0753-3832-728ED6C83232}"/>
          </ac:spMkLst>
        </pc:spChg>
        <pc:spChg chg="mod">
          <ac:chgData name="Daniel Richardson" userId="b12f1a219faba2ab" providerId="LiveId" clId="{02CBAD79-CC40-45FB-BBD0-035F24F4C5F0}" dt="2024-03-22T11:56:14.335" v="183"/>
          <ac:spMkLst>
            <pc:docMk/>
            <pc:sldMk cId="729373880" sldId="264"/>
            <ac:spMk id="6" creationId="{FCDF00AB-9705-8A7C-C4BE-0CAF2033D468}"/>
          </ac:spMkLst>
        </pc:spChg>
      </pc:sldChg>
      <pc:sldChg chg="del">
        <pc:chgData name="Daniel Richardson" userId="b12f1a219faba2ab" providerId="LiveId" clId="{02CBAD79-CC40-45FB-BBD0-035F24F4C5F0}" dt="2024-03-22T11:58:49.321" v="272" actId="47"/>
        <pc:sldMkLst>
          <pc:docMk/>
          <pc:sldMk cId="3204244657" sldId="266"/>
        </pc:sldMkLst>
      </pc:sldChg>
      <pc:sldChg chg="del">
        <pc:chgData name="Daniel Richardson" userId="b12f1a219faba2ab" providerId="LiveId" clId="{02CBAD79-CC40-45FB-BBD0-035F24F4C5F0}" dt="2024-03-22T11:58:49.321" v="272" actId="47"/>
        <pc:sldMkLst>
          <pc:docMk/>
          <pc:sldMk cId="1790881809" sldId="267"/>
        </pc:sldMkLst>
      </pc:sldChg>
      <pc:sldChg chg="del">
        <pc:chgData name="Daniel Richardson" userId="b12f1a219faba2ab" providerId="LiveId" clId="{02CBAD79-CC40-45FB-BBD0-035F24F4C5F0}" dt="2024-03-22T11:58:49.321" v="272" actId="47"/>
        <pc:sldMkLst>
          <pc:docMk/>
          <pc:sldMk cId="2030131824" sldId="268"/>
        </pc:sldMkLst>
      </pc:sldChg>
      <pc:sldChg chg="del">
        <pc:chgData name="Daniel Richardson" userId="b12f1a219faba2ab" providerId="LiveId" clId="{02CBAD79-CC40-45FB-BBD0-035F24F4C5F0}" dt="2024-03-22T11:58:49.321" v="272" actId="47"/>
        <pc:sldMkLst>
          <pc:docMk/>
          <pc:sldMk cId="3640731889" sldId="269"/>
        </pc:sldMkLst>
      </pc:sldChg>
      <pc:sldChg chg="del">
        <pc:chgData name="Daniel Richardson" userId="b12f1a219faba2ab" providerId="LiveId" clId="{02CBAD79-CC40-45FB-BBD0-035F24F4C5F0}" dt="2024-03-22T11:58:49.321" v="272" actId="47"/>
        <pc:sldMkLst>
          <pc:docMk/>
          <pc:sldMk cId="3934747015" sldId="270"/>
        </pc:sldMkLst>
      </pc:sldChg>
      <pc:sldChg chg="del">
        <pc:chgData name="Daniel Richardson" userId="b12f1a219faba2ab" providerId="LiveId" clId="{02CBAD79-CC40-45FB-BBD0-035F24F4C5F0}" dt="2024-03-22T11:58:49.321" v="272" actId="47"/>
        <pc:sldMkLst>
          <pc:docMk/>
          <pc:sldMk cId="1737794613" sldId="271"/>
        </pc:sldMkLst>
      </pc:sldChg>
      <pc:sldChg chg="modSp add mod">
        <pc:chgData name="Daniel Richardson" userId="b12f1a219faba2ab" providerId="LiveId" clId="{02CBAD79-CC40-45FB-BBD0-035F24F4C5F0}" dt="2024-03-22T11:54:47.628" v="164" actId="20577"/>
        <pc:sldMkLst>
          <pc:docMk/>
          <pc:sldMk cId="3017414574" sldId="272"/>
        </pc:sldMkLst>
        <pc:spChg chg="mod">
          <ac:chgData name="Daniel Richardson" userId="b12f1a219faba2ab" providerId="LiveId" clId="{02CBAD79-CC40-45FB-BBD0-035F24F4C5F0}" dt="2024-03-22T11:54:47.628" v="164" actId="20577"/>
          <ac:spMkLst>
            <pc:docMk/>
            <pc:sldMk cId="3017414574" sldId="272"/>
            <ac:spMk id="3" creationId="{D97C3025-9482-0753-3832-728ED6C83232}"/>
          </ac:spMkLst>
        </pc:spChg>
      </pc:sldChg>
      <pc:sldChg chg="modSp add mod">
        <pc:chgData name="Daniel Richardson" userId="b12f1a219faba2ab" providerId="LiveId" clId="{02CBAD79-CC40-45FB-BBD0-035F24F4C5F0}" dt="2024-03-22T11:58:54.555" v="283" actId="20577"/>
        <pc:sldMkLst>
          <pc:docMk/>
          <pc:sldMk cId="182059961" sldId="273"/>
        </pc:sldMkLst>
        <pc:spChg chg="mod">
          <ac:chgData name="Daniel Richardson" userId="b12f1a219faba2ab" providerId="LiveId" clId="{02CBAD79-CC40-45FB-BBD0-035F24F4C5F0}" dt="2024-03-22T11:58:54.555" v="283" actId="20577"/>
          <ac:spMkLst>
            <pc:docMk/>
            <pc:sldMk cId="182059961" sldId="273"/>
            <ac:spMk id="3" creationId="{D97C3025-9482-0753-3832-728ED6C83232}"/>
          </ac:spMkLst>
        </pc:spChg>
      </pc:sldChg>
      <pc:sldChg chg="modSp add mod">
        <pc:chgData name="Daniel Richardson" userId="b12f1a219faba2ab" providerId="LiveId" clId="{02CBAD79-CC40-45FB-BBD0-035F24F4C5F0}" dt="2024-03-22T12:06:07.814" v="385" actId="20577"/>
        <pc:sldMkLst>
          <pc:docMk/>
          <pc:sldMk cId="3644070950" sldId="274"/>
        </pc:sldMkLst>
        <pc:spChg chg="mod">
          <ac:chgData name="Daniel Richardson" userId="b12f1a219faba2ab" providerId="LiveId" clId="{02CBAD79-CC40-45FB-BBD0-035F24F4C5F0}" dt="2024-03-22T12:06:07.814" v="385" actId="20577"/>
          <ac:spMkLst>
            <pc:docMk/>
            <pc:sldMk cId="3644070950" sldId="274"/>
            <ac:spMk id="3" creationId="{D97C3025-9482-0753-3832-728ED6C83232}"/>
          </ac:spMkLst>
        </pc:spChg>
        <pc:spChg chg="mod">
          <ac:chgData name="Daniel Richardson" userId="b12f1a219faba2ab" providerId="LiveId" clId="{02CBAD79-CC40-45FB-BBD0-035F24F4C5F0}" dt="2024-03-22T11:59:04.629" v="298" actId="20577"/>
          <ac:spMkLst>
            <pc:docMk/>
            <pc:sldMk cId="3644070950" sldId="274"/>
            <ac:spMk id="6" creationId="{FCDF00AB-9705-8A7C-C4BE-0CAF2033D468}"/>
          </ac:spMkLst>
        </pc:spChg>
      </pc:sldChg>
      <pc:sldChg chg="modSp add mod">
        <pc:chgData name="Daniel Richardson" userId="b12f1a219faba2ab" providerId="LiveId" clId="{02CBAD79-CC40-45FB-BBD0-035F24F4C5F0}" dt="2024-03-22T12:06:02.070" v="382" actId="21"/>
        <pc:sldMkLst>
          <pc:docMk/>
          <pc:sldMk cId="4140066950" sldId="275"/>
        </pc:sldMkLst>
        <pc:spChg chg="mod">
          <ac:chgData name="Daniel Richardson" userId="b12f1a219faba2ab" providerId="LiveId" clId="{02CBAD79-CC40-45FB-BBD0-035F24F4C5F0}" dt="2024-03-22T12:06:02.070" v="382" actId="21"/>
          <ac:spMkLst>
            <pc:docMk/>
            <pc:sldMk cId="4140066950" sldId="275"/>
            <ac:spMk id="3" creationId="{D97C3025-9482-0753-3832-728ED6C83232}"/>
          </ac:spMkLst>
        </pc:spChg>
      </pc:sldChg>
      <pc:sldChg chg="addSp delSp modSp add del mod delAnim modAnim">
        <pc:chgData name="Daniel Richardson" userId="b12f1a219faba2ab" providerId="LiveId" clId="{02CBAD79-CC40-45FB-BBD0-035F24F4C5F0}" dt="2024-03-22T12:05:28.121" v="381" actId="47"/>
        <pc:sldMkLst>
          <pc:docMk/>
          <pc:sldMk cId="1294911905" sldId="276"/>
        </pc:sldMkLst>
        <pc:spChg chg="del mod">
          <ac:chgData name="Daniel Richardson" userId="b12f1a219faba2ab" providerId="LiveId" clId="{02CBAD79-CC40-45FB-BBD0-035F24F4C5F0}" dt="2024-03-22T12:02:11.573" v="333"/>
          <ac:spMkLst>
            <pc:docMk/>
            <pc:sldMk cId="1294911905" sldId="276"/>
            <ac:spMk id="3" creationId="{D97C3025-9482-0753-3832-728ED6C83232}"/>
          </ac:spMkLst>
        </pc:spChg>
        <pc:spChg chg="add del mod">
          <ac:chgData name="Daniel Richardson" userId="b12f1a219faba2ab" providerId="LiveId" clId="{02CBAD79-CC40-45FB-BBD0-035F24F4C5F0}" dt="2024-03-22T12:02:41.671" v="340" actId="478"/>
          <ac:spMkLst>
            <pc:docMk/>
            <pc:sldMk cId="1294911905" sldId="276"/>
            <ac:spMk id="5" creationId="{197DD70E-BABE-BDB1-D27C-485E63CFDB89}"/>
          </ac:spMkLst>
        </pc:spChg>
        <pc:spChg chg="del mod">
          <ac:chgData name="Daniel Richardson" userId="b12f1a219faba2ab" providerId="LiveId" clId="{02CBAD79-CC40-45FB-BBD0-035F24F4C5F0}" dt="2024-03-22T12:02:54.048" v="347" actId="478"/>
          <ac:spMkLst>
            <pc:docMk/>
            <pc:sldMk cId="1294911905" sldId="276"/>
            <ac:spMk id="6" creationId="{FCDF00AB-9705-8A7C-C4BE-0CAF2033D468}"/>
          </ac:spMkLst>
        </pc:spChg>
        <pc:spChg chg="add del mod">
          <ac:chgData name="Daniel Richardson" userId="b12f1a219faba2ab" providerId="LiveId" clId="{02CBAD79-CC40-45FB-BBD0-035F24F4C5F0}" dt="2024-03-22T12:03:06.263" v="349" actId="478"/>
          <ac:spMkLst>
            <pc:docMk/>
            <pc:sldMk cId="1294911905" sldId="276"/>
            <ac:spMk id="9" creationId="{E42797C3-1C42-F70B-249B-1A58E460D4E3}"/>
          </ac:spMkLst>
        </pc:spChg>
        <pc:spChg chg="add mod">
          <ac:chgData name="Daniel Richardson" userId="b12f1a219faba2ab" providerId="LiveId" clId="{02CBAD79-CC40-45FB-BBD0-035F24F4C5F0}" dt="2024-03-22T12:04:44.383" v="364" actId="21"/>
          <ac:spMkLst>
            <pc:docMk/>
            <pc:sldMk cId="1294911905" sldId="276"/>
            <ac:spMk id="11" creationId="{CF48E44C-A97B-DCD4-A9C8-367E43D4F472}"/>
          </ac:spMkLst>
        </pc:spChg>
        <pc:picChg chg="add del mod">
          <ac:chgData name="Daniel Richardson" userId="b12f1a219faba2ab" providerId="LiveId" clId="{02CBAD79-CC40-45FB-BBD0-035F24F4C5F0}" dt="2024-03-22T12:04:44.383" v="364" actId="21"/>
          <ac:picMkLst>
            <pc:docMk/>
            <pc:sldMk cId="1294911905" sldId="276"/>
            <ac:picMk id="2" creationId="{AEDF1DF5-D167-C1D1-720B-6006517C7D0E}"/>
          </ac:picMkLst>
        </pc:picChg>
        <pc:picChg chg="add del">
          <ac:chgData name="Daniel Richardson" userId="b12f1a219faba2ab" providerId="LiveId" clId="{02CBAD79-CC40-45FB-BBD0-035F24F4C5F0}" dt="2024-03-22T12:03:04.506" v="348" actId="478"/>
          <ac:picMkLst>
            <pc:docMk/>
            <pc:sldMk cId="1294911905" sldId="276"/>
            <ac:picMk id="8" creationId="{30F50B50-B83A-93C4-4EAA-396832E1CC55}"/>
          </ac:picMkLst>
        </pc:picChg>
      </pc:sldChg>
      <pc:sldChg chg="new del">
        <pc:chgData name="Daniel Richardson" userId="b12f1a219faba2ab" providerId="LiveId" clId="{02CBAD79-CC40-45FB-BBD0-035F24F4C5F0}" dt="2024-03-22T12:01:12.241" v="330" actId="47"/>
        <pc:sldMkLst>
          <pc:docMk/>
          <pc:sldMk cId="2018991662" sldId="276"/>
        </pc:sldMkLst>
      </pc:sldChg>
      <pc:sldChg chg="addSp delSp modSp add del mod modAnim">
        <pc:chgData name="Daniel Richardson" userId="b12f1a219faba2ab" providerId="LiveId" clId="{02CBAD79-CC40-45FB-BBD0-035F24F4C5F0}" dt="2024-03-22T14:37:26.046" v="487" actId="47"/>
        <pc:sldMkLst>
          <pc:docMk/>
          <pc:sldMk cId="887137037" sldId="277"/>
        </pc:sldMkLst>
        <pc:spChg chg="del">
          <ac:chgData name="Daniel Richardson" userId="b12f1a219faba2ab" providerId="LiveId" clId="{02CBAD79-CC40-45FB-BBD0-035F24F4C5F0}" dt="2024-03-22T12:05:23.339" v="379" actId="478"/>
          <ac:spMkLst>
            <pc:docMk/>
            <pc:sldMk cId="887137037" sldId="277"/>
            <ac:spMk id="3" creationId="{D97C3025-9482-0753-3832-728ED6C83232}"/>
          </ac:spMkLst>
        </pc:spChg>
        <pc:spChg chg="add del mod">
          <ac:chgData name="Daniel Richardson" userId="b12f1a219faba2ab" providerId="LiveId" clId="{02CBAD79-CC40-45FB-BBD0-035F24F4C5F0}" dt="2024-03-22T12:04:59.094" v="371" actId="478"/>
          <ac:spMkLst>
            <pc:docMk/>
            <pc:sldMk cId="887137037" sldId="277"/>
            <ac:spMk id="5" creationId="{FC12C00F-8A25-02A2-15D8-C3D1A4EB4FE7}"/>
          </ac:spMkLst>
        </pc:spChg>
        <pc:spChg chg="del">
          <ac:chgData name="Daniel Richardson" userId="b12f1a219faba2ab" providerId="LiveId" clId="{02CBAD79-CC40-45FB-BBD0-035F24F4C5F0}" dt="2024-03-22T12:05:12.146" v="375" actId="478"/>
          <ac:spMkLst>
            <pc:docMk/>
            <pc:sldMk cId="887137037" sldId="277"/>
            <ac:spMk id="6" creationId="{FCDF00AB-9705-8A7C-C4BE-0CAF2033D468}"/>
          </ac:spMkLst>
        </pc:spChg>
        <pc:spChg chg="add del mod">
          <ac:chgData name="Daniel Richardson" userId="b12f1a219faba2ab" providerId="LiveId" clId="{02CBAD79-CC40-45FB-BBD0-035F24F4C5F0}" dt="2024-03-22T12:05:15.417" v="377" actId="478"/>
          <ac:spMkLst>
            <pc:docMk/>
            <pc:sldMk cId="887137037" sldId="277"/>
            <ac:spMk id="9" creationId="{4907D3CB-B851-2797-D4A7-EFBB99505102}"/>
          </ac:spMkLst>
        </pc:spChg>
        <pc:spChg chg="add del mod">
          <ac:chgData name="Daniel Richardson" userId="b12f1a219faba2ab" providerId="LiveId" clId="{02CBAD79-CC40-45FB-BBD0-035F24F4C5F0}" dt="2024-03-22T12:05:14.579" v="376" actId="478"/>
          <ac:spMkLst>
            <pc:docMk/>
            <pc:sldMk cId="887137037" sldId="277"/>
            <ac:spMk id="11" creationId="{C4FCAECB-CEB9-0F4F-3B43-9D784E22E825}"/>
          </ac:spMkLst>
        </pc:spChg>
        <pc:spChg chg="add del mod">
          <ac:chgData name="Daniel Richardson" userId="b12f1a219faba2ab" providerId="LiveId" clId="{02CBAD79-CC40-45FB-BBD0-035F24F4C5F0}" dt="2024-03-22T12:05:24.753" v="380" actId="478"/>
          <ac:spMkLst>
            <pc:docMk/>
            <pc:sldMk cId="887137037" sldId="277"/>
            <ac:spMk id="13" creationId="{0CDF8C13-B1A5-87B2-8120-8CC583C1BC0F}"/>
          </ac:spMkLst>
        </pc:spChg>
        <pc:picChg chg="add mod">
          <ac:chgData name="Daniel Richardson" userId="b12f1a219faba2ab" providerId="LiveId" clId="{02CBAD79-CC40-45FB-BBD0-035F24F4C5F0}" dt="2024-03-22T12:05:21.354" v="378" actId="12788"/>
          <ac:picMkLst>
            <pc:docMk/>
            <pc:sldMk cId="887137037" sldId="277"/>
            <ac:picMk id="2" creationId="{AEDF1DF5-D167-C1D1-720B-6006517C7D0E}"/>
          </ac:picMkLst>
        </pc:picChg>
        <pc:picChg chg="add del">
          <ac:chgData name="Daniel Richardson" userId="b12f1a219faba2ab" providerId="LiveId" clId="{02CBAD79-CC40-45FB-BBD0-035F24F4C5F0}" dt="2024-03-22T12:05:12.146" v="375" actId="478"/>
          <ac:picMkLst>
            <pc:docMk/>
            <pc:sldMk cId="887137037" sldId="277"/>
            <ac:picMk id="8" creationId="{30F50B50-B83A-93C4-4EAA-396832E1CC55}"/>
          </ac:picMkLst>
        </pc:picChg>
      </pc:sldChg>
      <pc:sldChg chg="new del">
        <pc:chgData name="Daniel Richardson" userId="b12f1a219faba2ab" providerId="LiveId" clId="{02CBAD79-CC40-45FB-BBD0-035F24F4C5F0}" dt="2024-03-22T12:06:11.342" v="387" actId="47"/>
        <pc:sldMkLst>
          <pc:docMk/>
          <pc:sldMk cId="1195782967" sldId="278"/>
        </pc:sldMkLst>
      </pc:sldChg>
      <pc:sldChg chg="modSp add mod">
        <pc:chgData name="Daniel Richardson" userId="b12f1a219faba2ab" providerId="LiveId" clId="{02CBAD79-CC40-45FB-BBD0-035F24F4C5F0}" dt="2024-03-22T12:07:16.931" v="405"/>
        <pc:sldMkLst>
          <pc:docMk/>
          <pc:sldMk cId="1213597941" sldId="278"/>
        </pc:sldMkLst>
        <pc:spChg chg="mod">
          <ac:chgData name="Daniel Richardson" userId="b12f1a219faba2ab" providerId="LiveId" clId="{02CBAD79-CC40-45FB-BBD0-035F24F4C5F0}" dt="2024-03-22T12:07:16.931" v="405"/>
          <ac:spMkLst>
            <pc:docMk/>
            <pc:sldMk cId="1213597941" sldId="278"/>
            <ac:spMk id="3" creationId="{D97C3025-9482-0753-3832-728ED6C83232}"/>
          </ac:spMkLst>
        </pc:spChg>
        <pc:spChg chg="mod">
          <ac:chgData name="Daniel Richardson" userId="b12f1a219faba2ab" providerId="LiveId" clId="{02CBAD79-CC40-45FB-BBD0-035F24F4C5F0}" dt="2024-03-22T12:06:22.287" v="395" actId="20577"/>
          <ac:spMkLst>
            <pc:docMk/>
            <pc:sldMk cId="1213597941" sldId="278"/>
            <ac:spMk id="6" creationId="{FCDF00AB-9705-8A7C-C4BE-0CAF2033D468}"/>
          </ac:spMkLst>
        </pc:spChg>
      </pc:sldChg>
      <pc:sldChg chg="modSp add mod">
        <pc:chgData name="Daniel Richardson" userId="b12f1a219faba2ab" providerId="LiveId" clId="{02CBAD79-CC40-45FB-BBD0-035F24F4C5F0}" dt="2024-03-22T12:08:09.433" v="421" actId="20577"/>
        <pc:sldMkLst>
          <pc:docMk/>
          <pc:sldMk cId="3877576055" sldId="279"/>
        </pc:sldMkLst>
        <pc:spChg chg="mod">
          <ac:chgData name="Daniel Richardson" userId="b12f1a219faba2ab" providerId="LiveId" clId="{02CBAD79-CC40-45FB-BBD0-035F24F4C5F0}" dt="2024-03-22T12:08:09.433" v="421" actId="20577"/>
          <ac:spMkLst>
            <pc:docMk/>
            <pc:sldMk cId="3877576055" sldId="279"/>
            <ac:spMk id="3" creationId="{D97C3025-9482-0753-3832-728ED6C83232}"/>
          </ac:spMkLst>
        </pc:spChg>
      </pc:sldChg>
      <pc:sldChg chg="modSp add mod">
        <pc:chgData name="Daniel Richardson" userId="b12f1a219faba2ab" providerId="LiveId" clId="{02CBAD79-CC40-45FB-BBD0-035F24F4C5F0}" dt="2024-03-22T12:11:44.560" v="447" actId="6549"/>
        <pc:sldMkLst>
          <pc:docMk/>
          <pc:sldMk cId="2186438877" sldId="280"/>
        </pc:sldMkLst>
        <pc:spChg chg="mod">
          <ac:chgData name="Daniel Richardson" userId="b12f1a219faba2ab" providerId="LiveId" clId="{02CBAD79-CC40-45FB-BBD0-035F24F4C5F0}" dt="2024-03-22T12:11:44.560" v="447" actId="6549"/>
          <ac:spMkLst>
            <pc:docMk/>
            <pc:sldMk cId="2186438877" sldId="280"/>
            <ac:spMk id="3" creationId="{D97C3025-9482-0753-3832-728ED6C83232}"/>
          </ac:spMkLst>
        </pc:spChg>
        <pc:spChg chg="mod">
          <ac:chgData name="Daniel Richardson" userId="b12f1a219faba2ab" providerId="LiveId" clId="{02CBAD79-CC40-45FB-BBD0-035F24F4C5F0}" dt="2024-03-22T12:08:28.347" v="440" actId="20577"/>
          <ac:spMkLst>
            <pc:docMk/>
            <pc:sldMk cId="2186438877" sldId="280"/>
            <ac:spMk id="6" creationId="{FCDF00AB-9705-8A7C-C4BE-0CAF2033D468}"/>
          </ac:spMkLst>
        </pc:spChg>
      </pc:sldChg>
      <pc:sldChg chg="new del">
        <pc:chgData name="Daniel Richardson" userId="b12f1a219faba2ab" providerId="LiveId" clId="{02CBAD79-CC40-45FB-BBD0-035F24F4C5F0}" dt="2024-03-22T12:08:18.650" v="423" actId="47"/>
        <pc:sldMkLst>
          <pc:docMk/>
          <pc:sldMk cId="3005338684" sldId="280"/>
        </pc:sldMkLst>
      </pc:sldChg>
      <pc:sldChg chg="modSp add mod">
        <pc:chgData name="Daniel Richardson" userId="b12f1a219faba2ab" providerId="LiveId" clId="{02CBAD79-CC40-45FB-BBD0-035F24F4C5F0}" dt="2024-03-22T12:12:29.870" v="456" actId="20577"/>
        <pc:sldMkLst>
          <pc:docMk/>
          <pc:sldMk cId="511290703" sldId="281"/>
        </pc:sldMkLst>
        <pc:spChg chg="mod">
          <ac:chgData name="Daniel Richardson" userId="b12f1a219faba2ab" providerId="LiveId" clId="{02CBAD79-CC40-45FB-BBD0-035F24F4C5F0}" dt="2024-03-22T12:12:29.870" v="456" actId="20577"/>
          <ac:spMkLst>
            <pc:docMk/>
            <pc:sldMk cId="511290703" sldId="281"/>
            <ac:spMk id="3" creationId="{D97C3025-9482-0753-3832-728ED6C83232}"/>
          </ac:spMkLst>
        </pc:spChg>
      </pc:sldChg>
      <pc:sldChg chg="new del">
        <pc:chgData name="Daniel Richardson" userId="b12f1a219faba2ab" providerId="LiveId" clId="{02CBAD79-CC40-45FB-BBD0-035F24F4C5F0}" dt="2024-03-22T12:12:43.899" v="458" actId="47"/>
        <pc:sldMkLst>
          <pc:docMk/>
          <pc:sldMk cId="1778526837" sldId="282"/>
        </pc:sldMkLst>
      </pc:sldChg>
      <pc:sldChg chg="modSp add mod">
        <pc:chgData name="Daniel Richardson" userId="b12f1a219faba2ab" providerId="LiveId" clId="{02CBAD79-CC40-45FB-BBD0-035F24F4C5F0}" dt="2024-03-22T12:13:00.855" v="476" actId="20577"/>
        <pc:sldMkLst>
          <pc:docMk/>
          <pc:sldMk cId="2255098656" sldId="282"/>
        </pc:sldMkLst>
        <pc:spChg chg="mod">
          <ac:chgData name="Daniel Richardson" userId="b12f1a219faba2ab" providerId="LiveId" clId="{02CBAD79-CC40-45FB-BBD0-035F24F4C5F0}" dt="2024-03-22T12:13:00.855" v="476" actId="20577"/>
          <ac:spMkLst>
            <pc:docMk/>
            <pc:sldMk cId="2255098656" sldId="282"/>
            <ac:spMk id="3" creationId="{D97C3025-9482-0753-3832-728ED6C83232}"/>
          </ac:spMkLst>
        </pc:spChg>
        <pc:spChg chg="mod">
          <ac:chgData name="Daniel Richardson" userId="b12f1a219faba2ab" providerId="LiveId" clId="{02CBAD79-CC40-45FB-BBD0-035F24F4C5F0}" dt="2024-03-22T12:12:49.020" v="473" actId="20577"/>
          <ac:spMkLst>
            <pc:docMk/>
            <pc:sldMk cId="2255098656" sldId="282"/>
            <ac:spMk id="6" creationId="{FCDF00AB-9705-8A7C-C4BE-0CAF2033D468}"/>
          </ac:spMkLst>
        </pc:spChg>
      </pc:sldChg>
    </pc:docChg>
  </pc:docChgLst>
  <pc:docChgLst>
    <pc:chgData name="Daniel Richardson" userId="b12f1a219faba2ab" providerId="LiveId" clId="{1B273577-6ABB-44C3-9BD1-39A706352218}"/>
    <pc:docChg chg="modSld modMainMaster">
      <pc:chgData name="Daniel Richardson" userId="b12f1a219faba2ab" providerId="LiveId" clId="{1B273577-6ABB-44C3-9BD1-39A706352218}" dt="2024-03-21T15:56:09.920" v="13"/>
      <pc:docMkLst>
        <pc:docMk/>
      </pc:docMkLst>
      <pc:sldChg chg="modSp mod modTransition">
        <pc:chgData name="Daniel Richardson" userId="b12f1a219faba2ab" providerId="LiveId" clId="{1B273577-6ABB-44C3-9BD1-39A706352218}" dt="2024-03-21T15:56:09.920" v="13"/>
        <pc:sldMkLst>
          <pc:docMk/>
          <pc:sldMk cId="1464883447" sldId="257"/>
        </pc:sldMkLst>
        <pc:spChg chg="mod">
          <ac:chgData name="Daniel Richardson" userId="b12f1a219faba2ab" providerId="LiveId" clId="{1B273577-6ABB-44C3-9BD1-39A706352218}" dt="2024-03-21T15:17:28.744" v="0" actId="403"/>
          <ac:spMkLst>
            <pc:docMk/>
            <pc:sldMk cId="1464883447" sldId="257"/>
            <ac:spMk id="6" creationId="{FCDF00AB-9705-8A7C-C4BE-0CAF2033D468}"/>
          </ac:spMkLst>
        </pc:spChg>
      </pc:sldChg>
      <pc:sldChg chg="modTransition">
        <pc:chgData name="Daniel Richardson" userId="b12f1a219faba2ab" providerId="LiveId" clId="{1B273577-6ABB-44C3-9BD1-39A706352218}" dt="2024-03-21T15:56:09.920" v="13"/>
        <pc:sldMkLst>
          <pc:docMk/>
          <pc:sldMk cId="2284919758" sldId="262"/>
        </pc:sldMkLst>
      </pc:sldChg>
      <pc:sldChg chg="modSp mod modTransition">
        <pc:chgData name="Daniel Richardson" userId="b12f1a219faba2ab" providerId="LiveId" clId="{1B273577-6ABB-44C3-9BD1-39A706352218}" dt="2024-03-21T15:56:09.920" v="13"/>
        <pc:sldMkLst>
          <pc:docMk/>
          <pc:sldMk cId="288380068" sldId="263"/>
        </pc:sldMkLst>
        <pc:spChg chg="mod">
          <ac:chgData name="Daniel Richardson" userId="b12f1a219faba2ab" providerId="LiveId" clId="{1B273577-6ABB-44C3-9BD1-39A706352218}" dt="2024-03-21T15:17:31.126" v="1" actId="403"/>
          <ac:spMkLst>
            <pc:docMk/>
            <pc:sldMk cId="288380068" sldId="263"/>
            <ac:spMk id="6" creationId="{FCDF00AB-9705-8A7C-C4BE-0CAF2033D468}"/>
          </ac:spMkLst>
        </pc:spChg>
      </pc:sldChg>
      <pc:sldChg chg="modSp mod modTransition">
        <pc:chgData name="Daniel Richardson" userId="b12f1a219faba2ab" providerId="LiveId" clId="{1B273577-6ABB-44C3-9BD1-39A706352218}" dt="2024-03-21T15:56:09.920" v="13"/>
        <pc:sldMkLst>
          <pc:docMk/>
          <pc:sldMk cId="729373880" sldId="264"/>
        </pc:sldMkLst>
        <pc:spChg chg="mod">
          <ac:chgData name="Daniel Richardson" userId="b12f1a219faba2ab" providerId="LiveId" clId="{1B273577-6ABB-44C3-9BD1-39A706352218}" dt="2024-03-21T15:17:33.623" v="2" actId="403"/>
          <ac:spMkLst>
            <pc:docMk/>
            <pc:sldMk cId="729373880" sldId="264"/>
            <ac:spMk id="6" creationId="{FCDF00AB-9705-8A7C-C4BE-0CAF2033D468}"/>
          </ac:spMkLst>
        </pc:spChg>
      </pc:sldChg>
      <pc:sldChg chg="modSp mod modTransition">
        <pc:chgData name="Daniel Richardson" userId="b12f1a219faba2ab" providerId="LiveId" clId="{1B273577-6ABB-44C3-9BD1-39A706352218}" dt="2024-03-21T15:56:09.920" v="13"/>
        <pc:sldMkLst>
          <pc:docMk/>
          <pc:sldMk cId="3204244657" sldId="266"/>
        </pc:sldMkLst>
        <pc:spChg chg="mod">
          <ac:chgData name="Daniel Richardson" userId="b12f1a219faba2ab" providerId="LiveId" clId="{1B273577-6ABB-44C3-9BD1-39A706352218}" dt="2024-03-21T15:17:35.991" v="3" actId="403"/>
          <ac:spMkLst>
            <pc:docMk/>
            <pc:sldMk cId="3204244657" sldId="266"/>
            <ac:spMk id="6" creationId="{FCDF00AB-9705-8A7C-C4BE-0CAF2033D468}"/>
          </ac:spMkLst>
        </pc:spChg>
      </pc:sldChg>
      <pc:sldChg chg="modSp mod modTransition">
        <pc:chgData name="Daniel Richardson" userId="b12f1a219faba2ab" providerId="LiveId" clId="{1B273577-6ABB-44C3-9BD1-39A706352218}" dt="2024-03-21T15:56:09.920" v="13"/>
        <pc:sldMkLst>
          <pc:docMk/>
          <pc:sldMk cId="1790881809" sldId="267"/>
        </pc:sldMkLst>
        <pc:spChg chg="mod">
          <ac:chgData name="Daniel Richardson" userId="b12f1a219faba2ab" providerId="LiveId" clId="{1B273577-6ABB-44C3-9BD1-39A706352218}" dt="2024-03-21T15:17:38.574" v="4" actId="403"/>
          <ac:spMkLst>
            <pc:docMk/>
            <pc:sldMk cId="1790881809" sldId="267"/>
            <ac:spMk id="6" creationId="{FCDF00AB-9705-8A7C-C4BE-0CAF2033D468}"/>
          </ac:spMkLst>
        </pc:spChg>
      </pc:sldChg>
      <pc:sldChg chg="modSp mod modTransition">
        <pc:chgData name="Daniel Richardson" userId="b12f1a219faba2ab" providerId="LiveId" clId="{1B273577-6ABB-44C3-9BD1-39A706352218}" dt="2024-03-21T15:56:09.920" v="13"/>
        <pc:sldMkLst>
          <pc:docMk/>
          <pc:sldMk cId="2030131824" sldId="268"/>
        </pc:sldMkLst>
        <pc:spChg chg="mod">
          <ac:chgData name="Daniel Richardson" userId="b12f1a219faba2ab" providerId="LiveId" clId="{1B273577-6ABB-44C3-9BD1-39A706352218}" dt="2024-03-21T15:17:41.880" v="5" actId="403"/>
          <ac:spMkLst>
            <pc:docMk/>
            <pc:sldMk cId="2030131824" sldId="268"/>
            <ac:spMk id="6" creationId="{FCDF00AB-9705-8A7C-C4BE-0CAF2033D468}"/>
          </ac:spMkLst>
        </pc:spChg>
      </pc:sldChg>
      <pc:sldChg chg="modSp mod modTransition">
        <pc:chgData name="Daniel Richardson" userId="b12f1a219faba2ab" providerId="LiveId" clId="{1B273577-6ABB-44C3-9BD1-39A706352218}" dt="2024-03-21T15:56:09.920" v="13"/>
        <pc:sldMkLst>
          <pc:docMk/>
          <pc:sldMk cId="3640731889" sldId="269"/>
        </pc:sldMkLst>
        <pc:spChg chg="mod">
          <ac:chgData name="Daniel Richardson" userId="b12f1a219faba2ab" providerId="LiveId" clId="{1B273577-6ABB-44C3-9BD1-39A706352218}" dt="2024-03-21T15:17:45.063" v="6" actId="403"/>
          <ac:spMkLst>
            <pc:docMk/>
            <pc:sldMk cId="3640731889" sldId="269"/>
            <ac:spMk id="6" creationId="{FCDF00AB-9705-8A7C-C4BE-0CAF2033D468}"/>
          </ac:spMkLst>
        </pc:spChg>
      </pc:sldChg>
      <pc:sldChg chg="modSp mod modTransition">
        <pc:chgData name="Daniel Richardson" userId="b12f1a219faba2ab" providerId="LiveId" clId="{1B273577-6ABB-44C3-9BD1-39A706352218}" dt="2024-03-21T15:56:09.920" v="13"/>
        <pc:sldMkLst>
          <pc:docMk/>
          <pc:sldMk cId="3934747015" sldId="270"/>
        </pc:sldMkLst>
        <pc:spChg chg="mod">
          <ac:chgData name="Daniel Richardson" userId="b12f1a219faba2ab" providerId="LiveId" clId="{1B273577-6ABB-44C3-9BD1-39A706352218}" dt="2024-03-21T15:17:47.903" v="7" actId="403"/>
          <ac:spMkLst>
            <pc:docMk/>
            <pc:sldMk cId="3934747015" sldId="270"/>
            <ac:spMk id="6" creationId="{FCDF00AB-9705-8A7C-C4BE-0CAF2033D468}"/>
          </ac:spMkLst>
        </pc:spChg>
      </pc:sldChg>
      <pc:sldChg chg="modSp mod modTransition">
        <pc:chgData name="Daniel Richardson" userId="b12f1a219faba2ab" providerId="LiveId" clId="{1B273577-6ABB-44C3-9BD1-39A706352218}" dt="2024-03-21T15:56:09.920" v="13"/>
        <pc:sldMkLst>
          <pc:docMk/>
          <pc:sldMk cId="1737794613" sldId="271"/>
        </pc:sldMkLst>
        <pc:spChg chg="mod">
          <ac:chgData name="Daniel Richardson" userId="b12f1a219faba2ab" providerId="LiveId" clId="{1B273577-6ABB-44C3-9BD1-39A706352218}" dt="2024-03-21T15:17:50.903" v="8" actId="403"/>
          <ac:spMkLst>
            <pc:docMk/>
            <pc:sldMk cId="1737794613" sldId="271"/>
            <ac:spMk id="6" creationId="{FCDF00AB-9705-8A7C-C4BE-0CAF2033D468}"/>
          </ac:spMkLst>
        </pc:spChg>
      </pc:sldChg>
      <pc:sldMasterChg chg="modTransition modSldLayout">
        <pc:chgData name="Daniel Richardson" userId="b12f1a219faba2ab" providerId="LiveId" clId="{1B273577-6ABB-44C3-9BD1-39A706352218}" dt="2024-03-21T15:56:09.920" v="13"/>
        <pc:sldMasterMkLst>
          <pc:docMk/>
          <pc:sldMasterMk cId="3674372104" sldId="2147483648"/>
        </pc:sldMasterMkLst>
        <pc:sldLayoutChg chg="modTransition">
          <pc:chgData name="Daniel Richardson" userId="b12f1a219faba2ab" providerId="LiveId" clId="{1B273577-6ABB-44C3-9BD1-39A706352218}" dt="2024-03-21T15:56:09.920" v="13"/>
          <pc:sldLayoutMkLst>
            <pc:docMk/>
            <pc:sldMasterMk cId="3674372104" sldId="2147483648"/>
            <pc:sldLayoutMk cId="1427103350" sldId="2147483649"/>
          </pc:sldLayoutMkLst>
        </pc:sldLayoutChg>
        <pc:sldLayoutChg chg="modTransition">
          <pc:chgData name="Daniel Richardson" userId="b12f1a219faba2ab" providerId="LiveId" clId="{1B273577-6ABB-44C3-9BD1-39A706352218}" dt="2024-03-21T15:56:09.920" v="13"/>
          <pc:sldLayoutMkLst>
            <pc:docMk/>
            <pc:sldMasterMk cId="3674372104" sldId="2147483648"/>
            <pc:sldLayoutMk cId="2190407433" sldId="2147483650"/>
          </pc:sldLayoutMkLst>
        </pc:sldLayoutChg>
        <pc:sldLayoutChg chg="modTransition">
          <pc:chgData name="Daniel Richardson" userId="b12f1a219faba2ab" providerId="LiveId" clId="{1B273577-6ABB-44C3-9BD1-39A706352218}" dt="2024-03-21T15:56:09.920" v="13"/>
          <pc:sldLayoutMkLst>
            <pc:docMk/>
            <pc:sldMasterMk cId="3674372104" sldId="2147483648"/>
            <pc:sldLayoutMk cId="3280754895" sldId="2147483651"/>
          </pc:sldLayoutMkLst>
        </pc:sldLayoutChg>
        <pc:sldLayoutChg chg="modTransition">
          <pc:chgData name="Daniel Richardson" userId="b12f1a219faba2ab" providerId="LiveId" clId="{1B273577-6ABB-44C3-9BD1-39A706352218}" dt="2024-03-21T15:56:09.920" v="13"/>
          <pc:sldLayoutMkLst>
            <pc:docMk/>
            <pc:sldMasterMk cId="3674372104" sldId="2147483648"/>
            <pc:sldLayoutMk cId="1624171078" sldId="2147483652"/>
          </pc:sldLayoutMkLst>
        </pc:sldLayoutChg>
        <pc:sldLayoutChg chg="modTransition">
          <pc:chgData name="Daniel Richardson" userId="b12f1a219faba2ab" providerId="LiveId" clId="{1B273577-6ABB-44C3-9BD1-39A706352218}" dt="2024-03-21T15:56:09.920" v="13"/>
          <pc:sldLayoutMkLst>
            <pc:docMk/>
            <pc:sldMasterMk cId="3674372104" sldId="2147483648"/>
            <pc:sldLayoutMk cId="1575887035" sldId="2147483653"/>
          </pc:sldLayoutMkLst>
        </pc:sldLayoutChg>
        <pc:sldLayoutChg chg="modTransition">
          <pc:chgData name="Daniel Richardson" userId="b12f1a219faba2ab" providerId="LiveId" clId="{1B273577-6ABB-44C3-9BD1-39A706352218}" dt="2024-03-21T15:56:09.920" v="13"/>
          <pc:sldLayoutMkLst>
            <pc:docMk/>
            <pc:sldMasterMk cId="3674372104" sldId="2147483648"/>
            <pc:sldLayoutMk cId="3521369067" sldId="2147483654"/>
          </pc:sldLayoutMkLst>
        </pc:sldLayoutChg>
        <pc:sldLayoutChg chg="modTransition">
          <pc:chgData name="Daniel Richardson" userId="b12f1a219faba2ab" providerId="LiveId" clId="{1B273577-6ABB-44C3-9BD1-39A706352218}" dt="2024-03-21T15:56:09.920" v="13"/>
          <pc:sldLayoutMkLst>
            <pc:docMk/>
            <pc:sldMasterMk cId="3674372104" sldId="2147483648"/>
            <pc:sldLayoutMk cId="3364715" sldId="2147483655"/>
          </pc:sldLayoutMkLst>
        </pc:sldLayoutChg>
        <pc:sldLayoutChg chg="modTransition">
          <pc:chgData name="Daniel Richardson" userId="b12f1a219faba2ab" providerId="LiveId" clId="{1B273577-6ABB-44C3-9BD1-39A706352218}" dt="2024-03-21T15:56:09.920" v="13"/>
          <pc:sldLayoutMkLst>
            <pc:docMk/>
            <pc:sldMasterMk cId="3674372104" sldId="2147483648"/>
            <pc:sldLayoutMk cId="1770665221" sldId="2147483656"/>
          </pc:sldLayoutMkLst>
        </pc:sldLayoutChg>
        <pc:sldLayoutChg chg="modTransition">
          <pc:chgData name="Daniel Richardson" userId="b12f1a219faba2ab" providerId="LiveId" clId="{1B273577-6ABB-44C3-9BD1-39A706352218}" dt="2024-03-21T15:56:09.920" v="13"/>
          <pc:sldLayoutMkLst>
            <pc:docMk/>
            <pc:sldMasterMk cId="3674372104" sldId="2147483648"/>
            <pc:sldLayoutMk cId="1842968821" sldId="2147483657"/>
          </pc:sldLayoutMkLst>
        </pc:sldLayoutChg>
        <pc:sldLayoutChg chg="modTransition">
          <pc:chgData name="Daniel Richardson" userId="b12f1a219faba2ab" providerId="LiveId" clId="{1B273577-6ABB-44C3-9BD1-39A706352218}" dt="2024-03-21T15:56:09.920" v="13"/>
          <pc:sldLayoutMkLst>
            <pc:docMk/>
            <pc:sldMasterMk cId="3674372104" sldId="2147483648"/>
            <pc:sldLayoutMk cId="3023869090" sldId="2147483658"/>
          </pc:sldLayoutMkLst>
        </pc:sldLayoutChg>
        <pc:sldLayoutChg chg="modTransition">
          <pc:chgData name="Daniel Richardson" userId="b12f1a219faba2ab" providerId="LiveId" clId="{1B273577-6ABB-44C3-9BD1-39A706352218}" dt="2024-03-21T15:56:09.920" v="13"/>
          <pc:sldLayoutMkLst>
            <pc:docMk/>
            <pc:sldMasterMk cId="3674372104" sldId="2147483648"/>
            <pc:sldLayoutMk cId="2435589870" sldId="2147483659"/>
          </pc:sldLayoutMkLst>
        </pc:sldLayoutChg>
      </pc:sldMasterChg>
    </pc:docChg>
  </pc:docChgLst>
  <pc:docChgLst>
    <pc:chgData name="Daniel Richardson" userId="b12f1a219faba2ab" providerId="LiveId" clId="{A7B6F0A2-F0A3-460B-8B92-7A4A72E35F59}"/>
    <pc:docChg chg="undo redo custSel modSld">
      <pc:chgData name="Daniel Richardson" userId="b12f1a219faba2ab" providerId="LiveId" clId="{A7B6F0A2-F0A3-460B-8B92-7A4A72E35F59}" dt="2024-04-20T10:52:23.055" v="44" actId="20577"/>
      <pc:docMkLst>
        <pc:docMk/>
      </pc:docMkLst>
      <pc:sldChg chg="modSp mod modClrScheme chgLayout">
        <pc:chgData name="Daniel Richardson" userId="b12f1a219faba2ab" providerId="LiveId" clId="{A7B6F0A2-F0A3-460B-8B92-7A4A72E35F59}" dt="2024-04-20T10:51:49.285" v="35" actId="20577"/>
        <pc:sldMkLst>
          <pc:docMk/>
          <pc:sldMk cId="1464883447" sldId="257"/>
        </pc:sldMkLst>
        <pc:spChg chg="mod ord">
          <ac:chgData name="Daniel Richardson" userId="b12f1a219faba2ab" providerId="LiveId" clId="{A7B6F0A2-F0A3-460B-8B92-7A4A72E35F59}" dt="2024-04-20T10:51:49.285" v="35" actId="20577"/>
          <ac:spMkLst>
            <pc:docMk/>
            <pc:sldMk cId="1464883447" sldId="257"/>
            <ac:spMk id="3" creationId="{D97C3025-9482-0753-3832-728ED6C83232}"/>
          </ac:spMkLst>
        </pc:spChg>
        <pc:spChg chg="mod ord">
          <ac:chgData name="Daniel Richardson" userId="b12f1a219faba2ab" providerId="LiveId" clId="{A7B6F0A2-F0A3-460B-8B92-7A4A72E35F59}" dt="2024-04-20T10:51:01.540" v="2" actId="700"/>
          <ac:spMkLst>
            <pc:docMk/>
            <pc:sldMk cId="1464883447" sldId="257"/>
            <ac:spMk id="6" creationId="{FCDF00AB-9705-8A7C-C4BE-0CAF2033D468}"/>
          </ac:spMkLst>
        </pc:spChg>
        <pc:picChg chg="mod ord">
          <ac:chgData name="Daniel Richardson" userId="b12f1a219faba2ab" providerId="LiveId" clId="{A7B6F0A2-F0A3-460B-8B92-7A4A72E35F59}" dt="2024-04-20T10:51:01.540" v="2" actId="700"/>
          <ac:picMkLst>
            <pc:docMk/>
            <pc:sldMk cId="1464883447" sldId="257"/>
            <ac:picMk id="11" creationId="{5964F014-3F56-3645-DC06-DDA238CE0032}"/>
          </ac:picMkLst>
        </pc:picChg>
      </pc:sldChg>
      <pc:sldChg chg="modSp mod modClrScheme chgLayout">
        <pc:chgData name="Daniel Richardson" userId="b12f1a219faba2ab" providerId="LiveId" clId="{A7B6F0A2-F0A3-460B-8B92-7A4A72E35F59}" dt="2024-04-20T10:51:01.540" v="2" actId="700"/>
        <pc:sldMkLst>
          <pc:docMk/>
          <pc:sldMk cId="2284919758" sldId="262"/>
        </pc:sldMkLst>
        <pc:spChg chg="mod ord">
          <ac:chgData name="Daniel Richardson" userId="b12f1a219faba2ab" providerId="LiveId" clId="{A7B6F0A2-F0A3-460B-8B92-7A4A72E35F59}" dt="2024-04-20T10:51:01.540" v="2" actId="700"/>
          <ac:spMkLst>
            <pc:docMk/>
            <pc:sldMk cId="2284919758" sldId="262"/>
            <ac:spMk id="3" creationId="{D97C3025-9482-0753-3832-728ED6C83232}"/>
          </ac:spMkLst>
        </pc:spChg>
        <pc:spChg chg="mod ord">
          <ac:chgData name="Daniel Richardson" userId="b12f1a219faba2ab" providerId="LiveId" clId="{A7B6F0A2-F0A3-460B-8B92-7A4A72E35F59}" dt="2024-04-20T10:51:01.540" v="2" actId="700"/>
          <ac:spMkLst>
            <pc:docMk/>
            <pc:sldMk cId="2284919758" sldId="262"/>
            <ac:spMk id="6" creationId="{FCDF00AB-9705-8A7C-C4BE-0CAF2033D468}"/>
          </ac:spMkLst>
        </pc:spChg>
        <pc:picChg chg="mod ord">
          <ac:chgData name="Daniel Richardson" userId="b12f1a219faba2ab" providerId="LiveId" clId="{A7B6F0A2-F0A3-460B-8B92-7A4A72E35F59}" dt="2024-04-20T10:51:01.540" v="2" actId="700"/>
          <ac:picMkLst>
            <pc:docMk/>
            <pc:sldMk cId="2284919758" sldId="262"/>
            <ac:picMk id="8" creationId="{30F50B50-B83A-93C4-4EAA-396832E1CC55}"/>
          </ac:picMkLst>
        </pc:picChg>
      </pc:sldChg>
      <pc:sldChg chg="modSp mod modClrScheme chgLayout">
        <pc:chgData name="Daniel Richardson" userId="b12f1a219faba2ab" providerId="LiveId" clId="{A7B6F0A2-F0A3-460B-8B92-7A4A72E35F59}" dt="2024-04-20T10:51:01.540" v="2" actId="700"/>
        <pc:sldMkLst>
          <pc:docMk/>
          <pc:sldMk cId="288380068" sldId="263"/>
        </pc:sldMkLst>
        <pc:spChg chg="mod ord">
          <ac:chgData name="Daniel Richardson" userId="b12f1a219faba2ab" providerId="LiveId" clId="{A7B6F0A2-F0A3-460B-8B92-7A4A72E35F59}" dt="2024-04-20T10:51:01.540" v="2" actId="700"/>
          <ac:spMkLst>
            <pc:docMk/>
            <pc:sldMk cId="288380068" sldId="263"/>
            <ac:spMk id="3" creationId="{D97C3025-9482-0753-3832-728ED6C83232}"/>
          </ac:spMkLst>
        </pc:spChg>
        <pc:spChg chg="mod ord">
          <ac:chgData name="Daniel Richardson" userId="b12f1a219faba2ab" providerId="LiveId" clId="{A7B6F0A2-F0A3-460B-8B92-7A4A72E35F59}" dt="2024-04-20T10:51:01.540" v="2" actId="700"/>
          <ac:spMkLst>
            <pc:docMk/>
            <pc:sldMk cId="288380068" sldId="263"/>
            <ac:spMk id="6" creationId="{FCDF00AB-9705-8A7C-C4BE-0CAF2033D468}"/>
          </ac:spMkLst>
        </pc:spChg>
        <pc:picChg chg="mod ord">
          <ac:chgData name="Daniel Richardson" userId="b12f1a219faba2ab" providerId="LiveId" clId="{A7B6F0A2-F0A3-460B-8B92-7A4A72E35F59}" dt="2024-04-20T10:51:01.540" v="2" actId="700"/>
          <ac:picMkLst>
            <pc:docMk/>
            <pc:sldMk cId="288380068" sldId="263"/>
            <ac:picMk id="8" creationId="{30F50B50-B83A-93C4-4EAA-396832E1CC55}"/>
          </ac:picMkLst>
        </pc:picChg>
      </pc:sldChg>
      <pc:sldChg chg="modSp mod modClrScheme chgLayout">
        <pc:chgData name="Daniel Richardson" userId="b12f1a219faba2ab" providerId="LiveId" clId="{A7B6F0A2-F0A3-460B-8B92-7A4A72E35F59}" dt="2024-04-20T10:51:01.540" v="2" actId="700"/>
        <pc:sldMkLst>
          <pc:docMk/>
          <pc:sldMk cId="729373880" sldId="264"/>
        </pc:sldMkLst>
        <pc:spChg chg="mod ord">
          <ac:chgData name="Daniel Richardson" userId="b12f1a219faba2ab" providerId="LiveId" clId="{A7B6F0A2-F0A3-460B-8B92-7A4A72E35F59}" dt="2024-04-20T10:51:01.540" v="2" actId="700"/>
          <ac:spMkLst>
            <pc:docMk/>
            <pc:sldMk cId="729373880" sldId="264"/>
            <ac:spMk id="3" creationId="{D97C3025-9482-0753-3832-728ED6C83232}"/>
          </ac:spMkLst>
        </pc:spChg>
        <pc:spChg chg="mod ord">
          <ac:chgData name="Daniel Richardson" userId="b12f1a219faba2ab" providerId="LiveId" clId="{A7B6F0A2-F0A3-460B-8B92-7A4A72E35F59}" dt="2024-04-20T10:51:01.540" v="2" actId="700"/>
          <ac:spMkLst>
            <pc:docMk/>
            <pc:sldMk cId="729373880" sldId="264"/>
            <ac:spMk id="6" creationId="{FCDF00AB-9705-8A7C-C4BE-0CAF2033D468}"/>
          </ac:spMkLst>
        </pc:spChg>
        <pc:picChg chg="mod ord">
          <ac:chgData name="Daniel Richardson" userId="b12f1a219faba2ab" providerId="LiveId" clId="{A7B6F0A2-F0A3-460B-8B92-7A4A72E35F59}" dt="2024-04-20T10:51:01.540" v="2" actId="700"/>
          <ac:picMkLst>
            <pc:docMk/>
            <pc:sldMk cId="729373880" sldId="264"/>
            <ac:picMk id="8" creationId="{30F50B50-B83A-93C4-4EAA-396832E1CC55}"/>
          </ac:picMkLst>
        </pc:picChg>
      </pc:sldChg>
      <pc:sldChg chg="modSp mod modClrScheme chgLayout">
        <pc:chgData name="Daniel Richardson" userId="b12f1a219faba2ab" providerId="LiveId" clId="{A7B6F0A2-F0A3-460B-8B92-7A4A72E35F59}" dt="2024-04-20T10:51:01.540" v="2" actId="700"/>
        <pc:sldMkLst>
          <pc:docMk/>
          <pc:sldMk cId="3017414574" sldId="272"/>
        </pc:sldMkLst>
        <pc:spChg chg="mod ord">
          <ac:chgData name="Daniel Richardson" userId="b12f1a219faba2ab" providerId="LiveId" clId="{A7B6F0A2-F0A3-460B-8B92-7A4A72E35F59}" dt="2024-04-20T10:51:01.540" v="2" actId="700"/>
          <ac:spMkLst>
            <pc:docMk/>
            <pc:sldMk cId="3017414574" sldId="272"/>
            <ac:spMk id="3" creationId="{D97C3025-9482-0753-3832-728ED6C83232}"/>
          </ac:spMkLst>
        </pc:spChg>
        <pc:spChg chg="mod ord">
          <ac:chgData name="Daniel Richardson" userId="b12f1a219faba2ab" providerId="LiveId" clId="{A7B6F0A2-F0A3-460B-8B92-7A4A72E35F59}" dt="2024-04-20T10:51:01.540" v="2" actId="700"/>
          <ac:spMkLst>
            <pc:docMk/>
            <pc:sldMk cId="3017414574" sldId="272"/>
            <ac:spMk id="6" creationId="{FCDF00AB-9705-8A7C-C4BE-0CAF2033D468}"/>
          </ac:spMkLst>
        </pc:spChg>
        <pc:picChg chg="mod ord">
          <ac:chgData name="Daniel Richardson" userId="b12f1a219faba2ab" providerId="LiveId" clId="{A7B6F0A2-F0A3-460B-8B92-7A4A72E35F59}" dt="2024-04-20T10:51:01.540" v="2" actId="700"/>
          <ac:picMkLst>
            <pc:docMk/>
            <pc:sldMk cId="3017414574" sldId="272"/>
            <ac:picMk id="8" creationId="{30F50B50-B83A-93C4-4EAA-396832E1CC55}"/>
          </ac:picMkLst>
        </pc:picChg>
      </pc:sldChg>
      <pc:sldChg chg="modSp mod modClrScheme chgLayout">
        <pc:chgData name="Daniel Richardson" userId="b12f1a219faba2ab" providerId="LiveId" clId="{A7B6F0A2-F0A3-460B-8B92-7A4A72E35F59}" dt="2024-04-20T10:51:01.540" v="2" actId="700"/>
        <pc:sldMkLst>
          <pc:docMk/>
          <pc:sldMk cId="182059961" sldId="273"/>
        </pc:sldMkLst>
        <pc:spChg chg="mod ord">
          <ac:chgData name="Daniel Richardson" userId="b12f1a219faba2ab" providerId="LiveId" clId="{A7B6F0A2-F0A3-460B-8B92-7A4A72E35F59}" dt="2024-04-20T10:51:01.540" v="2" actId="700"/>
          <ac:spMkLst>
            <pc:docMk/>
            <pc:sldMk cId="182059961" sldId="273"/>
            <ac:spMk id="3" creationId="{D97C3025-9482-0753-3832-728ED6C83232}"/>
          </ac:spMkLst>
        </pc:spChg>
        <pc:spChg chg="mod ord">
          <ac:chgData name="Daniel Richardson" userId="b12f1a219faba2ab" providerId="LiveId" clId="{A7B6F0A2-F0A3-460B-8B92-7A4A72E35F59}" dt="2024-04-20T10:51:01.540" v="2" actId="700"/>
          <ac:spMkLst>
            <pc:docMk/>
            <pc:sldMk cId="182059961" sldId="273"/>
            <ac:spMk id="6" creationId="{FCDF00AB-9705-8A7C-C4BE-0CAF2033D468}"/>
          </ac:spMkLst>
        </pc:spChg>
        <pc:picChg chg="mod ord">
          <ac:chgData name="Daniel Richardson" userId="b12f1a219faba2ab" providerId="LiveId" clId="{A7B6F0A2-F0A3-460B-8B92-7A4A72E35F59}" dt="2024-04-20T10:51:01.540" v="2" actId="700"/>
          <ac:picMkLst>
            <pc:docMk/>
            <pc:sldMk cId="182059961" sldId="273"/>
            <ac:picMk id="8" creationId="{30F50B50-B83A-93C4-4EAA-396832E1CC55}"/>
          </ac:picMkLst>
        </pc:picChg>
      </pc:sldChg>
      <pc:sldChg chg="modSp mod modClrScheme chgLayout">
        <pc:chgData name="Daniel Richardson" userId="b12f1a219faba2ab" providerId="LiveId" clId="{A7B6F0A2-F0A3-460B-8B92-7A4A72E35F59}" dt="2024-04-20T10:51:01.540" v="2" actId="700"/>
        <pc:sldMkLst>
          <pc:docMk/>
          <pc:sldMk cId="3644070950" sldId="274"/>
        </pc:sldMkLst>
        <pc:spChg chg="mod ord">
          <ac:chgData name="Daniel Richardson" userId="b12f1a219faba2ab" providerId="LiveId" clId="{A7B6F0A2-F0A3-460B-8B92-7A4A72E35F59}" dt="2024-04-20T10:51:01.540" v="2" actId="700"/>
          <ac:spMkLst>
            <pc:docMk/>
            <pc:sldMk cId="3644070950" sldId="274"/>
            <ac:spMk id="3" creationId="{D97C3025-9482-0753-3832-728ED6C83232}"/>
          </ac:spMkLst>
        </pc:spChg>
        <pc:spChg chg="mod ord">
          <ac:chgData name="Daniel Richardson" userId="b12f1a219faba2ab" providerId="LiveId" clId="{A7B6F0A2-F0A3-460B-8B92-7A4A72E35F59}" dt="2024-04-20T10:51:01.540" v="2" actId="700"/>
          <ac:spMkLst>
            <pc:docMk/>
            <pc:sldMk cId="3644070950" sldId="274"/>
            <ac:spMk id="6" creationId="{FCDF00AB-9705-8A7C-C4BE-0CAF2033D468}"/>
          </ac:spMkLst>
        </pc:spChg>
        <pc:picChg chg="mod ord">
          <ac:chgData name="Daniel Richardson" userId="b12f1a219faba2ab" providerId="LiveId" clId="{A7B6F0A2-F0A3-460B-8B92-7A4A72E35F59}" dt="2024-04-20T10:51:01.540" v="2" actId="700"/>
          <ac:picMkLst>
            <pc:docMk/>
            <pc:sldMk cId="3644070950" sldId="274"/>
            <ac:picMk id="8" creationId="{30F50B50-B83A-93C4-4EAA-396832E1CC55}"/>
          </ac:picMkLst>
        </pc:picChg>
      </pc:sldChg>
      <pc:sldChg chg="modSp mod modClrScheme chgLayout">
        <pc:chgData name="Daniel Richardson" userId="b12f1a219faba2ab" providerId="LiveId" clId="{A7B6F0A2-F0A3-460B-8B92-7A4A72E35F59}" dt="2024-04-20T10:51:01.540" v="2" actId="700"/>
        <pc:sldMkLst>
          <pc:docMk/>
          <pc:sldMk cId="4140066950" sldId="275"/>
        </pc:sldMkLst>
        <pc:spChg chg="mod ord">
          <ac:chgData name="Daniel Richardson" userId="b12f1a219faba2ab" providerId="LiveId" clId="{A7B6F0A2-F0A3-460B-8B92-7A4A72E35F59}" dt="2024-04-20T10:51:01.540" v="2" actId="700"/>
          <ac:spMkLst>
            <pc:docMk/>
            <pc:sldMk cId="4140066950" sldId="275"/>
            <ac:spMk id="3" creationId="{D97C3025-9482-0753-3832-728ED6C83232}"/>
          </ac:spMkLst>
        </pc:spChg>
        <pc:spChg chg="mod ord">
          <ac:chgData name="Daniel Richardson" userId="b12f1a219faba2ab" providerId="LiveId" clId="{A7B6F0A2-F0A3-460B-8B92-7A4A72E35F59}" dt="2024-04-20T10:51:01.540" v="2" actId="700"/>
          <ac:spMkLst>
            <pc:docMk/>
            <pc:sldMk cId="4140066950" sldId="275"/>
            <ac:spMk id="6" creationId="{FCDF00AB-9705-8A7C-C4BE-0CAF2033D468}"/>
          </ac:spMkLst>
        </pc:spChg>
        <pc:picChg chg="mod ord">
          <ac:chgData name="Daniel Richardson" userId="b12f1a219faba2ab" providerId="LiveId" clId="{A7B6F0A2-F0A3-460B-8B92-7A4A72E35F59}" dt="2024-04-20T10:51:01.540" v="2" actId="700"/>
          <ac:picMkLst>
            <pc:docMk/>
            <pc:sldMk cId="4140066950" sldId="275"/>
            <ac:picMk id="8" creationId="{30F50B50-B83A-93C4-4EAA-396832E1CC55}"/>
          </ac:picMkLst>
        </pc:picChg>
      </pc:sldChg>
      <pc:sldChg chg="modSp mod modClrScheme chgLayout">
        <pc:chgData name="Daniel Richardson" userId="b12f1a219faba2ab" providerId="LiveId" clId="{A7B6F0A2-F0A3-460B-8B92-7A4A72E35F59}" dt="2024-04-20T10:51:01.540" v="2" actId="700"/>
        <pc:sldMkLst>
          <pc:docMk/>
          <pc:sldMk cId="1213597941" sldId="278"/>
        </pc:sldMkLst>
        <pc:spChg chg="mod ord">
          <ac:chgData name="Daniel Richardson" userId="b12f1a219faba2ab" providerId="LiveId" clId="{A7B6F0A2-F0A3-460B-8B92-7A4A72E35F59}" dt="2024-04-20T10:51:01.540" v="2" actId="700"/>
          <ac:spMkLst>
            <pc:docMk/>
            <pc:sldMk cId="1213597941" sldId="278"/>
            <ac:spMk id="3" creationId="{D97C3025-9482-0753-3832-728ED6C83232}"/>
          </ac:spMkLst>
        </pc:spChg>
        <pc:spChg chg="mod ord">
          <ac:chgData name="Daniel Richardson" userId="b12f1a219faba2ab" providerId="LiveId" clId="{A7B6F0A2-F0A3-460B-8B92-7A4A72E35F59}" dt="2024-04-20T10:51:01.540" v="2" actId="700"/>
          <ac:spMkLst>
            <pc:docMk/>
            <pc:sldMk cId="1213597941" sldId="278"/>
            <ac:spMk id="6" creationId="{FCDF00AB-9705-8A7C-C4BE-0CAF2033D468}"/>
          </ac:spMkLst>
        </pc:spChg>
        <pc:picChg chg="mod ord">
          <ac:chgData name="Daniel Richardson" userId="b12f1a219faba2ab" providerId="LiveId" clId="{A7B6F0A2-F0A3-460B-8B92-7A4A72E35F59}" dt="2024-04-20T10:51:01.540" v="2" actId="700"/>
          <ac:picMkLst>
            <pc:docMk/>
            <pc:sldMk cId="1213597941" sldId="278"/>
            <ac:picMk id="8" creationId="{30F50B50-B83A-93C4-4EAA-396832E1CC55}"/>
          </ac:picMkLst>
        </pc:picChg>
      </pc:sldChg>
      <pc:sldChg chg="modSp mod modClrScheme chgLayout">
        <pc:chgData name="Daniel Richardson" userId="b12f1a219faba2ab" providerId="LiveId" clId="{A7B6F0A2-F0A3-460B-8B92-7A4A72E35F59}" dt="2024-04-20T10:51:01.540" v="2" actId="700"/>
        <pc:sldMkLst>
          <pc:docMk/>
          <pc:sldMk cId="3877576055" sldId="279"/>
        </pc:sldMkLst>
        <pc:spChg chg="mod ord">
          <ac:chgData name="Daniel Richardson" userId="b12f1a219faba2ab" providerId="LiveId" clId="{A7B6F0A2-F0A3-460B-8B92-7A4A72E35F59}" dt="2024-04-20T10:51:01.540" v="2" actId="700"/>
          <ac:spMkLst>
            <pc:docMk/>
            <pc:sldMk cId="3877576055" sldId="279"/>
            <ac:spMk id="3" creationId="{D97C3025-9482-0753-3832-728ED6C83232}"/>
          </ac:spMkLst>
        </pc:spChg>
        <pc:spChg chg="mod ord">
          <ac:chgData name="Daniel Richardson" userId="b12f1a219faba2ab" providerId="LiveId" clId="{A7B6F0A2-F0A3-460B-8B92-7A4A72E35F59}" dt="2024-04-20T10:51:01.540" v="2" actId="700"/>
          <ac:spMkLst>
            <pc:docMk/>
            <pc:sldMk cId="3877576055" sldId="279"/>
            <ac:spMk id="6" creationId="{FCDF00AB-9705-8A7C-C4BE-0CAF2033D468}"/>
          </ac:spMkLst>
        </pc:spChg>
        <pc:picChg chg="mod ord">
          <ac:chgData name="Daniel Richardson" userId="b12f1a219faba2ab" providerId="LiveId" clId="{A7B6F0A2-F0A3-460B-8B92-7A4A72E35F59}" dt="2024-04-20T10:51:01.540" v="2" actId="700"/>
          <ac:picMkLst>
            <pc:docMk/>
            <pc:sldMk cId="3877576055" sldId="279"/>
            <ac:picMk id="8" creationId="{30F50B50-B83A-93C4-4EAA-396832E1CC55}"/>
          </ac:picMkLst>
        </pc:picChg>
      </pc:sldChg>
      <pc:sldChg chg="modSp mod modClrScheme chgLayout">
        <pc:chgData name="Daniel Richardson" userId="b12f1a219faba2ab" providerId="LiveId" clId="{A7B6F0A2-F0A3-460B-8B92-7A4A72E35F59}" dt="2024-04-20T10:51:01.540" v="2" actId="700"/>
        <pc:sldMkLst>
          <pc:docMk/>
          <pc:sldMk cId="2186438877" sldId="280"/>
        </pc:sldMkLst>
        <pc:spChg chg="mod ord">
          <ac:chgData name="Daniel Richardson" userId="b12f1a219faba2ab" providerId="LiveId" clId="{A7B6F0A2-F0A3-460B-8B92-7A4A72E35F59}" dt="2024-04-20T10:51:01.540" v="2" actId="700"/>
          <ac:spMkLst>
            <pc:docMk/>
            <pc:sldMk cId="2186438877" sldId="280"/>
            <ac:spMk id="3" creationId="{D97C3025-9482-0753-3832-728ED6C83232}"/>
          </ac:spMkLst>
        </pc:spChg>
        <pc:spChg chg="mod ord">
          <ac:chgData name="Daniel Richardson" userId="b12f1a219faba2ab" providerId="LiveId" clId="{A7B6F0A2-F0A3-460B-8B92-7A4A72E35F59}" dt="2024-04-20T10:51:01.540" v="2" actId="700"/>
          <ac:spMkLst>
            <pc:docMk/>
            <pc:sldMk cId="2186438877" sldId="280"/>
            <ac:spMk id="6" creationId="{FCDF00AB-9705-8A7C-C4BE-0CAF2033D468}"/>
          </ac:spMkLst>
        </pc:spChg>
        <pc:picChg chg="mod ord">
          <ac:chgData name="Daniel Richardson" userId="b12f1a219faba2ab" providerId="LiveId" clId="{A7B6F0A2-F0A3-460B-8B92-7A4A72E35F59}" dt="2024-04-20T10:51:01.540" v="2" actId="700"/>
          <ac:picMkLst>
            <pc:docMk/>
            <pc:sldMk cId="2186438877" sldId="280"/>
            <ac:picMk id="8" creationId="{30F50B50-B83A-93C4-4EAA-396832E1CC55}"/>
          </ac:picMkLst>
        </pc:picChg>
      </pc:sldChg>
      <pc:sldChg chg="modSp mod modClrScheme chgLayout">
        <pc:chgData name="Daniel Richardson" userId="b12f1a219faba2ab" providerId="LiveId" clId="{A7B6F0A2-F0A3-460B-8B92-7A4A72E35F59}" dt="2024-04-20T10:51:01.540" v="2" actId="700"/>
        <pc:sldMkLst>
          <pc:docMk/>
          <pc:sldMk cId="2255098656" sldId="282"/>
        </pc:sldMkLst>
        <pc:spChg chg="mod ord">
          <ac:chgData name="Daniel Richardson" userId="b12f1a219faba2ab" providerId="LiveId" clId="{A7B6F0A2-F0A3-460B-8B92-7A4A72E35F59}" dt="2024-04-20T10:51:01.540" v="2" actId="700"/>
          <ac:spMkLst>
            <pc:docMk/>
            <pc:sldMk cId="2255098656" sldId="282"/>
            <ac:spMk id="3" creationId="{D97C3025-9482-0753-3832-728ED6C83232}"/>
          </ac:spMkLst>
        </pc:spChg>
        <pc:spChg chg="mod ord">
          <ac:chgData name="Daniel Richardson" userId="b12f1a219faba2ab" providerId="LiveId" clId="{A7B6F0A2-F0A3-460B-8B92-7A4A72E35F59}" dt="2024-04-20T10:51:01.540" v="2" actId="700"/>
          <ac:spMkLst>
            <pc:docMk/>
            <pc:sldMk cId="2255098656" sldId="282"/>
            <ac:spMk id="6" creationId="{FCDF00AB-9705-8A7C-C4BE-0CAF2033D468}"/>
          </ac:spMkLst>
        </pc:spChg>
        <pc:picChg chg="mod ord">
          <ac:chgData name="Daniel Richardson" userId="b12f1a219faba2ab" providerId="LiveId" clId="{A7B6F0A2-F0A3-460B-8B92-7A4A72E35F59}" dt="2024-04-20T10:51:01.540" v="2" actId="700"/>
          <ac:picMkLst>
            <pc:docMk/>
            <pc:sldMk cId="2255098656" sldId="282"/>
            <ac:picMk id="8" creationId="{30F50B50-B83A-93C4-4EAA-396832E1CC55}"/>
          </ac:picMkLst>
        </pc:picChg>
      </pc:sldChg>
      <pc:sldChg chg="modSp mod modClrScheme chgLayout">
        <pc:chgData name="Daniel Richardson" userId="b12f1a219faba2ab" providerId="LiveId" clId="{A7B6F0A2-F0A3-460B-8B92-7A4A72E35F59}" dt="2024-04-20T10:51:01.540" v="2" actId="700"/>
        <pc:sldMkLst>
          <pc:docMk/>
          <pc:sldMk cId="3782277990" sldId="283"/>
        </pc:sldMkLst>
        <pc:spChg chg="mod ord">
          <ac:chgData name="Daniel Richardson" userId="b12f1a219faba2ab" providerId="LiveId" clId="{A7B6F0A2-F0A3-460B-8B92-7A4A72E35F59}" dt="2024-04-20T10:51:01.540" v="2" actId="700"/>
          <ac:spMkLst>
            <pc:docMk/>
            <pc:sldMk cId="3782277990" sldId="283"/>
            <ac:spMk id="3" creationId="{D97C3025-9482-0753-3832-728ED6C83232}"/>
          </ac:spMkLst>
        </pc:spChg>
        <pc:spChg chg="mod ord">
          <ac:chgData name="Daniel Richardson" userId="b12f1a219faba2ab" providerId="LiveId" clId="{A7B6F0A2-F0A3-460B-8B92-7A4A72E35F59}" dt="2024-04-20T10:51:01.540" v="2" actId="700"/>
          <ac:spMkLst>
            <pc:docMk/>
            <pc:sldMk cId="3782277990" sldId="283"/>
            <ac:spMk id="6" creationId="{FCDF00AB-9705-8A7C-C4BE-0CAF2033D468}"/>
          </ac:spMkLst>
        </pc:spChg>
        <pc:picChg chg="mod ord">
          <ac:chgData name="Daniel Richardson" userId="b12f1a219faba2ab" providerId="LiveId" clId="{A7B6F0A2-F0A3-460B-8B92-7A4A72E35F59}" dt="2024-04-20T10:51:01.540" v="2" actId="700"/>
          <ac:picMkLst>
            <pc:docMk/>
            <pc:sldMk cId="3782277990" sldId="283"/>
            <ac:picMk id="8" creationId="{30F50B50-B83A-93C4-4EAA-396832E1CC55}"/>
          </ac:picMkLst>
        </pc:picChg>
      </pc:sldChg>
      <pc:sldChg chg="modSp mod modClrScheme chgLayout">
        <pc:chgData name="Daniel Richardson" userId="b12f1a219faba2ab" providerId="LiveId" clId="{A7B6F0A2-F0A3-460B-8B92-7A4A72E35F59}" dt="2024-04-20T10:51:01.540" v="2" actId="700"/>
        <pc:sldMkLst>
          <pc:docMk/>
          <pc:sldMk cId="3728579353" sldId="284"/>
        </pc:sldMkLst>
        <pc:spChg chg="mod ord">
          <ac:chgData name="Daniel Richardson" userId="b12f1a219faba2ab" providerId="LiveId" clId="{A7B6F0A2-F0A3-460B-8B92-7A4A72E35F59}" dt="2024-04-20T10:51:01.540" v="2" actId="700"/>
          <ac:spMkLst>
            <pc:docMk/>
            <pc:sldMk cId="3728579353" sldId="284"/>
            <ac:spMk id="3" creationId="{D97C3025-9482-0753-3832-728ED6C83232}"/>
          </ac:spMkLst>
        </pc:spChg>
        <pc:spChg chg="mod ord">
          <ac:chgData name="Daniel Richardson" userId="b12f1a219faba2ab" providerId="LiveId" clId="{A7B6F0A2-F0A3-460B-8B92-7A4A72E35F59}" dt="2024-04-20T10:51:01.540" v="2" actId="700"/>
          <ac:spMkLst>
            <pc:docMk/>
            <pc:sldMk cId="3728579353" sldId="284"/>
            <ac:spMk id="6" creationId="{FCDF00AB-9705-8A7C-C4BE-0CAF2033D468}"/>
          </ac:spMkLst>
        </pc:spChg>
        <pc:picChg chg="mod ord">
          <ac:chgData name="Daniel Richardson" userId="b12f1a219faba2ab" providerId="LiveId" clId="{A7B6F0A2-F0A3-460B-8B92-7A4A72E35F59}" dt="2024-04-20T10:51:01.540" v="2" actId="700"/>
          <ac:picMkLst>
            <pc:docMk/>
            <pc:sldMk cId="3728579353" sldId="284"/>
            <ac:picMk id="8" creationId="{30F50B50-B83A-93C4-4EAA-396832E1CC55}"/>
          </ac:picMkLst>
        </pc:picChg>
      </pc:sldChg>
      <pc:sldChg chg="modSp mod modClrScheme chgLayout">
        <pc:chgData name="Daniel Richardson" userId="b12f1a219faba2ab" providerId="LiveId" clId="{A7B6F0A2-F0A3-460B-8B92-7A4A72E35F59}" dt="2024-04-20T10:52:23.055" v="44" actId="20577"/>
        <pc:sldMkLst>
          <pc:docMk/>
          <pc:sldMk cId="2720843539" sldId="285"/>
        </pc:sldMkLst>
        <pc:spChg chg="mod ord">
          <ac:chgData name="Daniel Richardson" userId="b12f1a219faba2ab" providerId="LiveId" clId="{A7B6F0A2-F0A3-460B-8B92-7A4A72E35F59}" dt="2024-04-20T10:52:23.055" v="44" actId="20577"/>
          <ac:spMkLst>
            <pc:docMk/>
            <pc:sldMk cId="2720843539" sldId="285"/>
            <ac:spMk id="3" creationId="{D97C3025-9482-0753-3832-728ED6C83232}"/>
          </ac:spMkLst>
        </pc:spChg>
        <pc:spChg chg="mod ord">
          <ac:chgData name="Daniel Richardson" userId="b12f1a219faba2ab" providerId="LiveId" clId="{A7B6F0A2-F0A3-460B-8B92-7A4A72E35F59}" dt="2024-04-20T10:51:01.540" v="2" actId="700"/>
          <ac:spMkLst>
            <pc:docMk/>
            <pc:sldMk cId="2720843539" sldId="285"/>
            <ac:spMk id="6" creationId="{FCDF00AB-9705-8A7C-C4BE-0CAF2033D468}"/>
          </ac:spMkLst>
        </pc:spChg>
        <pc:picChg chg="mod ord">
          <ac:chgData name="Daniel Richardson" userId="b12f1a219faba2ab" providerId="LiveId" clId="{A7B6F0A2-F0A3-460B-8B92-7A4A72E35F59}" dt="2024-04-20T10:51:01.540" v="2" actId="700"/>
          <ac:picMkLst>
            <pc:docMk/>
            <pc:sldMk cId="2720843539" sldId="285"/>
            <ac:picMk id="8" creationId="{30F50B50-B83A-93C4-4EAA-396832E1CC55}"/>
          </ac:picMkLst>
        </pc:picChg>
      </pc:sldChg>
      <pc:sldChg chg="modSp mod modClrScheme chgLayout">
        <pc:chgData name="Daniel Richardson" userId="b12f1a219faba2ab" providerId="LiveId" clId="{A7B6F0A2-F0A3-460B-8B92-7A4A72E35F59}" dt="2024-04-20T10:51:01.540" v="2" actId="700"/>
        <pc:sldMkLst>
          <pc:docMk/>
          <pc:sldMk cId="3736087358" sldId="286"/>
        </pc:sldMkLst>
        <pc:spChg chg="mod ord">
          <ac:chgData name="Daniel Richardson" userId="b12f1a219faba2ab" providerId="LiveId" clId="{A7B6F0A2-F0A3-460B-8B92-7A4A72E35F59}" dt="2024-04-20T10:51:01.540" v="2" actId="700"/>
          <ac:spMkLst>
            <pc:docMk/>
            <pc:sldMk cId="3736087358" sldId="286"/>
            <ac:spMk id="3" creationId="{D97C3025-9482-0753-3832-728ED6C83232}"/>
          </ac:spMkLst>
        </pc:spChg>
        <pc:spChg chg="mod ord">
          <ac:chgData name="Daniel Richardson" userId="b12f1a219faba2ab" providerId="LiveId" clId="{A7B6F0A2-F0A3-460B-8B92-7A4A72E35F59}" dt="2024-04-20T10:51:01.540" v="2" actId="700"/>
          <ac:spMkLst>
            <pc:docMk/>
            <pc:sldMk cId="3736087358" sldId="286"/>
            <ac:spMk id="6" creationId="{FCDF00AB-9705-8A7C-C4BE-0CAF2033D468}"/>
          </ac:spMkLst>
        </pc:spChg>
        <pc:picChg chg="mod ord">
          <ac:chgData name="Daniel Richardson" userId="b12f1a219faba2ab" providerId="LiveId" clId="{A7B6F0A2-F0A3-460B-8B92-7A4A72E35F59}" dt="2024-04-20T10:51:01.540" v="2" actId="700"/>
          <ac:picMkLst>
            <pc:docMk/>
            <pc:sldMk cId="3736087358" sldId="286"/>
            <ac:picMk id="8" creationId="{30F50B50-B83A-93C4-4EAA-396832E1CC55}"/>
          </ac:picMkLst>
        </pc:pic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F07A69-A0EB-DCDE-52DB-BA6ED5BC1545}"/>
              </a:ext>
            </a:extLst>
          </p:cNvPr>
          <p:cNvSpPr>
            <a:spLocks noGrp="1"/>
          </p:cNvSpPr>
          <p:nvPr>
            <p:ph type="ctrTitle"/>
          </p:nvPr>
        </p:nvSpPr>
        <p:spPr>
          <a:xfrm>
            <a:off x="1524000" y="1122363"/>
            <a:ext cx="9144000" cy="2387600"/>
          </a:xfrm>
        </p:spPr>
        <p:txBody>
          <a:bodyPr anchor="b">
            <a:normAutofit/>
          </a:bodyPr>
          <a:lstStyle>
            <a:lvl1pPr algn="ctr">
              <a:defRPr sz="4800" b="1">
                <a:latin typeface="Manrope" pitchFamily="2" charset="0"/>
              </a:defRPr>
            </a:lvl1pPr>
          </a:lstStyle>
          <a:p>
            <a:r>
              <a:rPr lang="en-US"/>
              <a:t>Click to edit Master title style</a:t>
            </a:r>
            <a:endParaRPr lang="en-GB" dirty="0"/>
          </a:p>
        </p:txBody>
      </p:sp>
      <p:sp>
        <p:nvSpPr>
          <p:cNvPr id="3" name="Subtitle 2">
            <a:extLst>
              <a:ext uri="{FF2B5EF4-FFF2-40B4-BE49-F238E27FC236}">
                <a16:creationId xmlns:a16="http://schemas.microsoft.com/office/drawing/2014/main" id="{0A956C81-B038-88D1-219D-3553B36B3089}"/>
              </a:ext>
            </a:extLst>
          </p:cNvPr>
          <p:cNvSpPr>
            <a:spLocks noGrp="1"/>
          </p:cNvSpPr>
          <p:nvPr>
            <p:ph type="subTitle" idx="1"/>
          </p:nvPr>
        </p:nvSpPr>
        <p:spPr>
          <a:xfrm>
            <a:off x="1524000" y="3602038"/>
            <a:ext cx="9144000" cy="1655762"/>
          </a:xfrm>
        </p:spPr>
        <p:txBody>
          <a:bodyPr>
            <a:normAutofit/>
          </a:bodyPr>
          <a:lstStyle>
            <a:lvl1pPr marL="0" indent="0" algn="ctr">
              <a:buNone/>
              <a:defRPr sz="1800">
                <a:latin typeface="Manrope"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dirty="0"/>
          </a:p>
        </p:txBody>
      </p:sp>
      <p:sp>
        <p:nvSpPr>
          <p:cNvPr id="4" name="Date Placeholder 3">
            <a:extLst>
              <a:ext uri="{FF2B5EF4-FFF2-40B4-BE49-F238E27FC236}">
                <a16:creationId xmlns:a16="http://schemas.microsoft.com/office/drawing/2014/main" id="{DCD471CA-9011-C99C-47BD-F7FC8B23FE16}"/>
              </a:ext>
            </a:extLst>
          </p:cNvPr>
          <p:cNvSpPr>
            <a:spLocks noGrp="1"/>
          </p:cNvSpPr>
          <p:nvPr>
            <p:ph type="dt" sz="half" idx="10"/>
          </p:nvPr>
        </p:nvSpPr>
        <p:spPr/>
        <p:txBody>
          <a:bodyPr/>
          <a:lstStyle/>
          <a:p>
            <a:fld id="{6906F2B1-3C5C-46E3-9158-B27AB76BCE16}" type="datetimeFigureOut">
              <a:rPr lang="en-GB" smtClean="0"/>
              <a:t>05/08/2024</a:t>
            </a:fld>
            <a:endParaRPr lang="en-GB"/>
          </a:p>
        </p:txBody>
      </p:sp>
      <p:sp>
        <p:nvSpPr>
          <p:cNvPr id="5" name="Footer Placeholder 4">
            <a:extLst>
              <a:ext uri="{FF2B5EF4-FFF2-40B4-BE49-F238E27FC236}">
                <a16:creationId xmlns:a16="http://schemas.microsoft.com/office/drawing/2014/main" id="{C65D62AA-DFB3-6A5F-E8E6-00996E402E74}"/>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996E42DF-96DD-246E-6603-F0AACF27481C}"/>
              </a:ext>
            </a:extLst>
          </p:cNvPr>
          <p:cNvSpPr>
            <a:spLocks noGrp="1"/>
          </p:cNvSpPr>
          <p:nvPr>
            <p:ph type="sldNum" sz="quarter" idx="12"/>
          </p:nvPr>
        </p:nvSpPr>
        <p:spPr/>
        <p:txBody>
          <a:bodyPr/>
          <a:lstStyle/>
          <a:p>
            <a:fld id="{69EAEDB4-61B4-4241-BEB5-68F1D70E3D68}" type="slidenum">
              <a:rPr lang="en-GB" smtClean="0"/>
              <a:t>‹#›</a:t>
            </a:fld>
            <a:endParaRPr lang="en-GB"/>
          </a:p>
        </p:txBody>
      </p:sp>
    </p:spTree>
    <p:extLst>
      <p:ext uri="{BB962C8B-B14F-4D97-AF65-F5344CB8AC3E}">
        <p14:creationId xmlns:p14="http://schemas.microsoft.com/office/powerpoint/2010/main" val="5904516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1_Two Content">
    <p:bg>
      <p:bgPr>
        <a:solidFill>
          <a:schemeClr val="bg1">
            <a:alpha val="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7193F2-AF6A-2168-37DD-03C160811160}"/>
              </a:ext>
            </a:extLst>
          </p:cNvPr>
          <p:cNvSpPr>
            <a:spLocks noGrp="1"/>
          </p:cNvSpPr>
          <p:nvPr>
            <p:ph type="title"/>
          </p:nvPr>
        </p:nvSpPr>
        <p:spPr>
          <a:xfrm>
            <a:off x="363638" y="714132"/>
            <a:ext cx="5732362" cy="537700"/>
          </a:xfrm>
        </p:spPr>
        <p:txBody>
          <a:bodyPr vert="horz" lIns="91440" tIns="45720" rIns="91440" bIns="45720" rtlCol="0" anchor="b" anchorCtr="0">
            <a:noAutofit/>
          </a:bodyPr>
          <a:lstStyle>
            <a:lvl1pPr>
              <a:defRPr lang="en-GB" sz="2800" b="1" dirty="0">
                <a:latin typeface="Manrope" pitchFamily="2" charset="0"/>
              </a:defRPr>
            </a:lvl1pPr>
          </a:lstStyle>
          <a:p>
            <a:pPr marL="0" lvl="0"/>
            <a:r>
              <a:rPr lang="en-US"/>
              <a:t>Click to edit Master title style</a:t>
            </a:r>
            <a:endParaRPr lang="en-GB" dirty="0"/>
          </a:p>
        </p:txBody>
      </p:sp>
      <p:sp>
        <p:nvSpPr>
          <p:cNvPr id="15" name="Picture Placeholder 14">
            <a:extLst>
              <a:ext uri="{FF2B5EF4-FFF2-40B4-BE49-F238E27FC236}">
                <a16:creationId xmlns:a16="http://schemas.microsoft.com/office/drawing/2014/main" id="{FBDC8091-1BA5-EFAB-0CF9-FF4B166DA108}"/>
              </a:ext>
            </a:extLst>
          </p:cNvPr>
          <p:cNvSpPr>
            <a:spLocks noGrp="1"/>
          </p:cNvSpPr>
          <p:nvPr>
            <p:ph type="pic" sz="quarter" idx="11"/>
          </p:nvPr>
        </p:nvSpPr>
        <p:spPr>
          <a:xfrm>
            <a:off x="6533001" y="1333040"/>
            <a:ext cx="5299114" cy="3988106"/>
          </a:xfrm>
          <a:custGeom>
            <a:avLst/>
            <a:gdLst>
              <a:gd name="connsiteX0" fmla="*/ 91806 w 5299114"/>
              <a:gd name="connsiteY0" fmla="*/ 0 h 3988106"/>
              <a:gd name="connsiteX1" fmla="*/ 5207308 w 5299114"/>
              <a:gd name="connsiteY1" fmla="*/ 0 h 3988106"/>
              <a:gd name="connsiteX2" fmla="*/ 5299114 w 5299114"/>
              <a:gd name="connsiteY2" fmla="*/ 91806 h 3988106"/>
              <a:gd name="connsiteX3" fmla="*/ 5299114 w 5299114"/>
              <a:gd name="connsiteY3" fmla="*/ 3896300 h 3988106"/>
              <a:gd name="connsiteX4" fmla="*/ 5207308 w 5299114"/>
              <a:gd name="connsiteY4" fmla="*/ 3988106 h 3988106"/>
              <a:gd name="connsiteX5" fmla="*/ 91806 w 5299114"/>
              <a:gd name="connsiteY5" fmla="*/ 3988106 h 3988106"/>
              <a:gd name="connsiteX6" fmla="*/ 0 w 5299114"/>
              <a:gd name="connsiteY6" fmla="*/ 3896300 h 3988106"/>
              <a:gd name="connsiteX7" fmla="*/ 0 w 5299114"/>
              <a:gd name="connsiteY7" fmla="*/ 91806 h 3988106"/>
              <a:gd name="connsiteX8" fmla="*/ 91806 w 5299114"/>
              <a:gd name="connsiteY8" fmla="*/ 0 h 39881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299114" h="3988106">
                <a:moveTo>
                  <a:pt x="91806" y="0"/>
                </a:moveTo>
                <a:lnTo>
                  <a:pt x="5207308" y="0"/>
                </a:lnTo>
                <a:cubicBezTo>
                  <a:pt x="5258011" y="0"/>
                  <a:pt x="5299114" y="41103"/>
                  <a:pt x="5299114" y="91806"/>
                </a:cubicBezTo>
                <a:lnTo>
                  <a:pt x="5299114" y="3896300"/>
                </a:lnTo>
                <a:cubicBezTo>
                  <a:pt x="5299114" y="3947003"/>
                  <a:pt x="5258011" y="3988106"/>
                  <a:pt x="5207308" y="3988106"/>
                </a:cubicBezTo>
                <a:lnTo>
                  <a:pt x="91806" y="3988106"/>
                </a:lnTo>
                <a:cubicBezTo>
                  <a:pt x="41103" y="3988106"/>
                  <a:pt x="0" y="3947003"/>
                  <a:pt x="0" y="3896300"/>
                </a:cubicBezTo>
                <a:lnTo>
                  <a:pt x="0" y="91806"/>
                </a:lnTo>
                <a:cubicBezTo>
                  <a:pt x="0" y="41103"/>
                  <a:pt x="41103" y="0"/>
                  <a:pt x="91806" y="0"/>
                </a:cubicBezTo>
                <a:close/>
              </a:path>
            </a:pathLst>
          </a:custGeom>
        </p:spPr>
        <p:txBody>
          <a:bodyPr wrap="square" anchor="ctr">
            <a:noAutofit/>
          </a:bodyPr>
          <a:lstStyle>
            <a:lvl1pPr marL="0" indent="0" algn="ctr">
              <a:buNone/>
              <a:defRPr sz="1200"/>
            </a:lvl1pPr>
          </a:lstStyle>
          <a:p>
            <a:r>
              <a:rPr lang="en-US"/>
              <a:t>Click icon to add picture</a:t>
            </a:r>
            <a:endParaRPr lang="en-GB"/>
          </a:p>
        </p:txBody>
      </p:sp>
      <p:sp>
        <p:nvSpPr>
          <p:cNvPr id="17" name="Text Placeholder 16">
            <a:extLst>
              <a:ext uri="{FF2B5EF4-FFF2-40B4-BE49-F238E27FC236}">
                <a16:creationId xmlns:a16="http://schemas.microsoft.com/office/drawing/2014/main" id="{6B59D42E-9453-EF93-9742-97DEE131E70F}"/>
              </a:ext>
            </a:extLst>
          </p:cNvPr>
          <p:cNvSpPr>
            <a:spLocks noGrp="1"/>
          </p:cNvSpPr>
          <p:nvPr>
            <p:ph type="body" sz="quarter" idx="12"/>
          </p:nvPr>
        </p:nvSpPr>
        <p:spPr>
          <a:xfrm>
            <a:off x="359885" y="1333040"/>
            <a:ext cx="5732362" cy="5316531"/>
          </a:xfrm>
        </p:spPr>
        <p:txBody>
          <a:bodyPr>
            <a:normAutofit/>
          </a:bodyPr>
          <a:lstStyle>
            <a:lvl1pPr marL="0" indent="0">
              <a:lnSpc>
                <a:spcPct val="150000"/>
              </a:lnSpc>
              <a:spcBef>
                <a:spcPts val="0"/>
              </a:spcBef>
              <a:spcAft>
                <a:spcPts val="1200"/>
              </a:spcAft>
              <a:buNone/>
              <a:defRPr sz="1400">
                <a:solidFill>
                  <a:srgbClr val="687588"/>
                </a:solidFill>
                <a:latin typeface="Manrope" pitchFamily="2" charset="0"/>
              </a:defRPr>
            </a:lvl1pPr>
            <a:lvl2pPr marL="457200" indent="0">
              <a:lnSpc>
                <a:spcPct val="150000"/>
              </a:lnSpc>
              <a:spcBef>
                <a:spcPts val="0"/>
              </a:spcBef>
              <a:spcAft>
                <a:spcPts val="1200"/>
              </a:spcAft>
              <a:buNone/>
              <a:defRPr sz="1400">
                <a:solidFill>
                  <a:srgbClr val="687588"/>
                </a:solidFill>
                <a:latin typeface="Manrope" pitchFamily="2" charset="0"/>
              </a:defRPr>
            </a:lvl2pPr>
            <a:lvl3pPr marL="914400" indent="0">
              <a:lnSpc>
                <a:spcPct val="150000"/>
              </a:lnSpc>
              <a:spcBef>
                <a:spcPts val="0"/>
              </a:spcBef>
              <a:spcAft>
                <a:spcPts val="1200"/>
              </a:spcAft>
              <a:buNone/>
              <a:defRPr sz="1400">
                <a:solidFill>
                  <a:srgbClr val="687588"/>
                </a:solidFill>
                <a:latin typeface="Manrope" pitchFamily="2" charset="0"/>
              </a:defRPr>
            </a:lvl3pPr>
            <a:lvl4pPr marL="1371600" indent="0">
              <a:lnSpc>
                <a:spcPct val="150000"/>
              </a:lnSpc>
              <a:spcBef>
                <a:spcPts val="0"/>
              </a:spcBef>
              <a:spcAft>
                <a:spcPts val="1200"/>
              </a:spcAft>
              <a:buNone/>
              <a:defRPr sz="1400">
                <a:solidFill>
                  <a:srgbClr val="687588"/>
                </a:solidFill>
                <a:latin typeface="Manrope" pitchFamily="2" charset="0"/>
              </a:defRPr>
            </a:lvl4pPr>
            <a:lvl5pPr marL="1828800" indent="0">
              <a:lnSpc>
                <a:spcPct val="150000"/>
              </a:lnSpc>
              <a:spcBef>
                <a:spcPts val="0"/>
              </a:spcBef>
              <a:spcAft>
                <a:spcPts val="1200"/>
              </a:spcAft>
              <a:buNone/>
              <a:defRPr sz="1400">
                <a:solidFill>
                  <a:srgbClr val="687588"/>
                </a:solidFill>
                <a:latin typeface="Manrope" pitchFamily="2"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ext uri="{BB962C8B-B14F-4D97-AF65-F5344CB8AC3E}">
        <p14:creationId xmlns:p14="http://schemas.microsoft.com/office/powerpoint/2010/main" val="1459619601"/>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9DF9CA5-A399-EE98-FFD5-D55EF3240421}"/>
              </a:ext>
            </a:extLst>
          </p:cNvPr>
          <p:cNvSpPr>
            <a:spLocks noGrp="1"/>
          </p:cNvSpPr>
          <p:nvPr>
            <p:ph idx="1"/>
          </p:nvPr>
        </p:nvSpPr>
        <p:spPr>
          <a:xfrm>
            <a:off x="838200" y="1376045"/>
            <a:ext cx="10515600" cy="4351338"/>
          </a:xfrm>
        </p:spPr>
        <p:txBody>
          <a:bodyPr>
            <a:normAutofit/>
          </a:bodyPr>
          <a:lstStyle>
            <a:lvl1pPr marL="0" indent="0">
              <a:lnSpc>
                <a:spcPct val="110000"/>
              </a:lnSpc>
              <a:buNone/>
              <a:defRPr sz="1800">
                <a:latin typeface="Manrope" pitchFamily="2" charset="0"/>
              </a:defRPr>
            </a:lvl1pPr>
          </a:lstStyle>
          <a:p>
            <a:pPr lvl="0"/>
            <a:r>
              <a:rPr lang="en-US"/>
              <a:t>Click to edit Master text styles</a:t>
            </a:r>
          </a:p>
        </p:txBody>
      </p:sp>
      <p:sp>
        <p:nvSpPr>
          <p:cNvPr id="4" name="Date Placeholder 3">
            <a:extLst>
              <a:ext uri="{FF2B5EF4-FFF2-40B4-BE49-F238E27FC236}">
                <a16:creationId xmlns:a16="http://schemas.microsoft.com/office/drawing/2014/main" id="{60BE7AF8-0FA9-A3BF-BE57-2743FC9DC815}"/>
              </a:ext>
            </a:extLst>
          </p:cNvPr>
          <p:cNvSpPr>
            <a:spLocks noGrp="1"/>
          </p:cNvSpPr>
          <p:nvPr>
            <p:ph type="dt" sz="half" idx="10"/>
          </p:nvPr>
        </p:nvSpPr>
        <p:spPr/>
        <p:txBody>
          <a:bodyPr/>
          <a:lstStyle/>
          <a:p>
            <a:fld id="{6906F2B1-3C5C-46E3-9158-B27AB76BCE16}" type="datetimeFigureOut">
              <a:rPr lang="en-GB" smtClean="0"/>
              <a:t>05/08/2024</a:t>
            </a:fld>
            <a:endParaRPr lang="en-GB"/>
          </a:p>
        </p:txBody>
      </p:sp>
      <p:sp>
        <p:nvSpPr>
          <p:cNvPr id="5" name="Footer Placeholder 4">
            <a:extLst>
              <a:ext uri="{FF2B5EF4-FFF2-40B4-BE49-F238E27FC236}">
                <a16:creationId xmlns:a16="http://schemas.microsoft.com/office/drawing/2014/main" id="{C9D0D1DC-2FBC-A4CF-4D38-0D56F4903A2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E36E5C8-9167-E9F1-635A-E6A3B71CA92D}"/>
              </a:ext>
            </a:extLst>
          </p:cNvPr>
          <p:cNvSpPr>
            <a:spLocks noGrp="1"/>
          </p:cNvSpPr>
          <p:nvPr>
            <p:ph type="sldNum" sz="quarter" idx="12"/>
          </p:nvPr>
        </p:nvSpPr>
        <p:spPr/>
        <p:txBody>
          <a:bodyPr/>
          <a:lstStyle/>
          <a:p>
            <a:fld id="{69EAEDB4-61B4-4241-BEB5-68F1D70E3D68}" type="slidenum">
              <a:rPr lang="en-GB" smtClean="0"/>
              <a:t>‹#›</a:t>
            </a:fld>
            <a:endParaRPr lang="en-GB"/>
          </a:p>
        </p:txBody>
      </p:sp>
    </p:spTree>
    <p:extLst>
      <p:ext uri="{BB962C8B-B14F-4D97-AF65-F5344CB8AC3E}">
        <p14:creationId xmlns:p14="http://schemas.microsoft.com/office/powerpoint/2010/main" val="42228629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4_Two Content">
    <p:bg>
      <p:bgPr>
        <a:solidFill>
          <a:schemeClr val="bg1">
            <a:alpha val="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7193F2-AF6A-2168-37DD-03C160811160}"/>
              </a:ext>
            </a:extLst>
          </p:cNvPr>
          <p:cNvSpPr>
            <a:spLocks noGrp="1"/>
          </p:cNvSpPr>
          <p:nvPr>
            <p:ph type="title"/>
          </p:nvPr>
        </p:nvSpPr>
        <p:spPr>
          <a:xfrm>
            <a:off x="363638" y="769199"/>
            <a:ext cx="5732362" cy="482633"/>
          </a:xfrm>
        </p:spPr>
        <p:txBody>
          <a:bodyPr vert="horz" lIns="91440" tIns="45720" rIns="91440" bIns="45720" rtlCol="0" anchor="b" anchorCtr="0">
            <a:spAutoFit/>
          </a:bodyPr>
          <a:lstStyle>
            <a:lvl1pPr>
              <a:defRPr lang="en-GB" sz="2800" dirty="0"/>
            </a:lvl1pPr>
          </a:lstStyle>
          <a:p>
            <a:pPr marL="0" lvl="0"/>
            <a:r>
              <a:rPr lang="en-US"/>
              <a:t>Click to edit Master title style</a:t>
            </a:r>
            <a:endParaRPr lang="en-GB" dirty="0"/>
          </a:p>
        </p:txBody>
      </p:sp>
      <p:sp>
        <p:nvSpPr>
          <p:cNvPr id="15" name="Picture Placeholder 14">
            <a:extLst>
              <a:ext uri="{FF2B5EF4-FFF2-40B4-BE49-F238E27FC236}">
                <a16:creationId xmlns:a16="http://schemas.microsoft.com/office/drawing/2014/main" id="{FBDC8091-1BA5-EFAB-0CF9-FF4B166DA108}"/>
              </a:ext>
            </a:extLst>
          </p:cNvPr>
          <p:cNvSpPr>
            <a:spLocks noGrp="1"/>
          </p:cNvSpPr>
          <p:nvPr>
            <p:ph type="pic" sz="quarter" idx="11"/>
          </p:nvPr>
        </p:nvSpPr>
        <p:spPr>
          <a:xfrm>
            <a:off x="6533001" y="1333040"/>
            <a:ext cx="5299114" cy="3988106"/>
          </a:xfrm>
          <a:custGeom>
            <a:avLst/>
            <a:gdLst>
              <a:gd name="connsiteX0" fmla="*/ 91806 w 5299114"/>
              <a:gd name="connsiteY0" fmla="*/ 0 h 3988106"/>
              <a:gd name="connsiteX1" fmla="*/ 5207308 w 5299114"/>
              <a:gd name="connsiteY1" fmla="*/ 0 h 3988106"/>
              <a:gd name="connsiteX2" fmla="*/ 5299114 w 5299114"/>
              <a:gd name="connsiteY2" fmla="*/ 91806 h 3988106"/>
              <a:gd name="connsiteX3" fmla="*/ 5299114 w 5299114"/>
              <a:gd name="connsiteY3" fmla="*/ 3896300 h 3988106"/>
              <a:gd name="connsiteX4" fmla="*/ 5207308 w 5299114"/>
              <a:gd name="connsiteY4" fmla="*/ 3988106 h 3988106"/>
              <a:gd name="connsiteX5" fmla="*/ 91806 w 5299114"/>
              <a:gd name="connsiteY5" fmla="*/ 3988106 h 3988106"/>
              <a:gd name="connsiteX6" fmla="*/ 0 w 5299114"/>
              <a:gd name="connsiteY6" fmla="*/ 3896300 h 3988106"/>
              <a:gd name="connsiteX7" fmla="*/ 0 w 5299114"/>
              <a:gd name="connsiteY7" fmla="*/ 91806 h 3988106"/>
              <a:gd name="connsiteX8" fmla="*/ 91806 w 5299114"/>
              <a:gd name="connsiteY8" fmla="*/ 0 h 39881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299114" h="3988106">
                <a:moveTo>
                  <a:pt x="91806" y="0"/>
                </a:moveTo>
                <a:lnTo>
                  <a:pt x="5207308" y="0"/>
                </a:lnTo>
                <a:cubicBezTo>
                  <a:pt x="5258011" y="0"/>
                  <a:pt x="5299114" y="41103"/>
                  <a:pt x="5299114" y="91806"/>
                </a:cubicBezTo>
                <a:lnTo>
                  <a:pt x="5299114" y="3896300"/>
                </a:lnTo>
                <a:cubicBezTo>
                  <a:pt x="5299114" y="3947003"/>
                  <a:pt x="5258011" y="3988106"/>
                  <a:pt x="5207308" y="3988106"/>
                </a:cubicBezTo>
                <a:lnTo>
                  <a:pt x="91806" y="3988106"/>
                </a:lnTo>
                <a:cubicBezTo>
                  <a:pt x="41103" y="3988106"/>
                  <a:pt x="0" y="3947003"/>
                  <a:pt x="0" y="3896300"/>
                </a:cubicBezTo>
                <a:lnTo>
                  <a:pt x="0" y="91806"/>
                </a:lnTo>
                <a:cubicBezTo>
                  <a:pt x="0" y="41103"/>
                  <a:pt x="41103" y="0"/>
                  <a:pt x="91806" y="0"/>
                </a:cubicBezTo>
                <a:close/>
              </a:path>
            </a:pathLst>
          </a:custGeom>
        </p:spPr>
        <p:txBody>
          <a:bodyPr wrap="square" anchor="ctr">
            <a:noAutofit/>
          </a:bodyPr>
          <a:lstStyle>
            <a:lvl1pPr marL="0" indent="0" algn="ctr">
              <a:buNone/>
              <a:defRPr sz="1200"/>
            </a:lvl1pPr>
          </a:lstStyle>
          <a:p>
            <a:r>
              <a:rPr lang="en-US"/>
              <a:t>Click icon to add picture</a:t>
            </a:r>
            <a:endParaRPr lang="en-GB"/>
          </a:p>
        </p:txBody>
      </p:sp>
      <p:sp>
        <p:nvSpPr>
          <p:cNvPr id="17" name="Text Placeholder 16">
            <a:extLst>
              <a:ext uri="{FF2B5EF4-FFF2-40B4-BE49-F238E27FC236}">
                <a16:creationId xmlns:a16="http://schemas.microsoft.com/office/drawing/2014/main" id="{6B59D42E-9453-EF93-9742-97DEE131E70F}"/>
              </a:ext>
            </a:extLst>
          </p:cNvPr>
          <p:cNvSpPr>
            <a:spLocks noGrp="1"/>
          </p:cNvSpPr>
          <p:nvPr>
            <p:ph type="body" sz="quarter" idx="12"/>
          </p:nvPr>
        </p:nvSpPr>
        <p:spPr>
          <a:xfrm>
            <a:off x="359885" y="1333040"/>
            <a:ext cx="5732362" cy="4395731"/>
          </a:xfrm>
        </p:spPr>
        <p:txBody>
          <a:bodyPr>
            <a:normAutofit/>
          </a:bodyPr>
          <a:lstStyle>
            <a:lvl1pPr marL="0" indent="0">
              <a:lnSpc>
                <a:spcPct val="150000"/>
              </a:lnSpc>
              <a:spcBef>
                <a:spcPts val="0"/>
              </a:spcBef>
              <a:spcAft>
                <a:spcPts val="1200"/>
              </a:spcAft>
              <a:buNone/>
              <a:defRPr sz="1400">
                <a:solidFill>
                  <a:srgbClr val="687588"/>
                </a:solidFill>
                <a:latin typeface="Manrope" pitchFamily="2" charset="0"/>
              </a:defRPr>
            </a:lvl1pPr>
            <a:lvl2pPr marL="457200" indent="0">
              <a:lnSpc>
                <a:spcPct val="150000"/>
              </a:lnSpc>
              <a:spcBef>
                <a:spcPts val="0"/>
              </a:spcBef>
              <a:spcAft>
                <a:spcPts val="1200"/>
              </a:spcAft>
              <a:buNone/>
              <a:defRPr sz="1400">
                <a:solidFill>
                  <a:srgbClr val="687588"/>
                </a:solidFill>
                <a:latin typeface="Manrope" pitchFamily="2" charset="0"/>
              </a:defRPr>
            </a:lvl2pPr>
            <a:lvl3pPr marL="914400" indent="0">
              <a:lnSpc>
                <a:spcPct val="150000"/>
              </a:lnSpc>
              <a:spcBef>
                <a:spcPts val="0"/>
              </a:spcBef>
              <a:spcAft>
                <a:spcPts val="1200"/>
              </a:spcAft>
              <a:buNone/>
              <a:defRPr sz="1400">
                <a:solidFill>
                  <a:srgbClr val="687588"/>
                </a:solidFill>
                <a:latin typeface="Manrope" pitchFamily="2" charset="0"/>
              </a:defRPr>
            </a:lvl3pPr>
            <a:lvl4pPr marL="1371600" indent="0">
              <a:lnSpc>
                <a:spcPct val="150000"/>
              </a:lnSpc>
              <a:spcBef>
                <a:spcPts val="0"/>
              </a:spcBef>
              <a:spcAft>
                <a:spcPts val="1200"/>
              </a:spcAft>
              <a:buNone/>
              <a:defRPr sz="1400">
                <a:solidFill>
                  <a:srgbClr val="687588"/>
                </a:solidFill>
                <a:latin typeface="Manrope" pitchFamily="2" charset="0"/>
              </a:defRPr>
            </a:lvl4pPr>
            <a:lvl5pPr marL="1828800" indent="0">
              <a:lnSpc>
                <a:spcPct val="150000"/>
              </a:lnSpc>
              <a:spcBef>
                <a:spcPts val="0"/>
              </a:spcBef>
              <a:spcAft>
                <a:spcPts val="1200"/>
              </a:spcAft>
              <a:buNone/>
              <a:defRPr sz="1400">
                <a:solidFill>
                  <a:srgbClr val="687588"/>
                </a:solidFill>
                <a:latin typeface="Manrope" pitchFamily="2"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2505697359"/>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5_Two Content">
    <p:bg>
      <p:bgPr>
        <a:solidFill>
          <a:schemeClr val="bg1">
            <a:alpha val="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7193F2-AF6A-2168-37DD-03C160811160}"/>
              </a:ext>
            </a:extLst>
          </p:cNvPr>
          <p:cNvSpPr>
            <a:spLocks noGrp="1"/>
          </p:cNvSpPr>
          <p:nvPr>
            <p:ph type="title"/>
          </p:nvPr>
        </p:nvSpPr>
        <p:spPr>
          <a:xfrm>
            <a:off x="363638" y="769199"/>
            <a:ext cx="5732362" cy="482633"/>
          </a:xfrm>
        </p:spPr>
        <p:txBody>
          <a:bodyPr vert="horz" lIns="91440" tIns="45720" rIns="91440" bIns="45720" rtlCol="0" anchor="t" anchorCtr="0">
            <a:spAutoFit/>
          </a:bodyPr>
          <a:lstStyle>
            <a:lvl1pPr>
              <a:defRPr lang="en-GB" sz="2800" dirty="0"/>
            </a:lvl1pPr>
          </a:lstStyle>
          <a:p>
            <a:pPr marL="0" lvl="0"/>
            <a:r>
              <a:rPr lang="en-US"/>
              <a:t>Click to edit Master title style</a:t>
            </a:r>
            <a:endParaRPr lang="en-GB" dirty="0"/>
          </a:p>
        </p:txBody>
      </p:sp>
      <p:sp>
        <p:nvSpPr>
          <p:cNvPr id="15" name="Picture Placeholder 14">
            <a:extLst>
              <a:ext uri="{FF2B5EF4-FFF2-40B4-BE49-F238E27FC236}">
                <a16:creationId xmlns:a16="http://schemas.microsoft.com/office/drawing/2014/main" id="{FBDC8091-1BA5-EFAB-0CF9-FF4B166DA108}"/>
              </a:ext>
            </a:extLst>
          </p:cNvPr>
          <p:cNvSpPr>
            <a:spLocks noGrp="1"/>
          </p:cNvSpPr>
          <p:nvPr>
            <p:ph type="pic" sz="quarter" idx="11"/>
          </p:nvPr>
        </p:nvSpPr>
        <p:spPr>
          <a:xfrm>
            <a:off x="6533001" y="1333040"/>
            <a:ext cx="5299114" cy="3988106"/>
          </a:xfrm>
          <a:custGeom>
            <a:avLst/>
            <a:gdLst>
              <a:gd name="connsiteX0" fmla="*/ 91806 w 5299114"/>
              <a:gd name="connsiteY0" fmla="*/ 0 h 3988106"/>
              <a:gd name="connsiteX1" fmla="*/ 5207308 w 5299114"/>
              <a:gd name="connsiteY1" fmla="*/ 0 h 3988106"/>
              <a:gd name="connsiteX2" fmla="*/ 5299114 w 5299114"/>
              <a:gd name="connsiteY2" fmla="*/ 91806 h 3988106"/>
              <a:gd name="connsiteX3" fmla="*/ 5299114 w 5299114"/>
              <a:gd name="connsiteY3" fmla="*/ 3896300 h 3988106"/>
              <a:gd name="connsiteX4" fmla="*/ 5207308 w 5299114"/>
              <a:gd name="connsiteY4" fmla="*/ 3988106 h 3988106"/>
              <a:gd name="connsiteX5" fmla="*/ 91806 w 5299114"/>
              <a:gd name="connsiteY5" fmla="*/ 3988106 h 3988106"/>
              <a:gd name="connsiteX6" fmla="*/ 0 w 5299114"/>
              <a:gd name="connsiteY6" fmla="*/ 3896300 h 3988106"/>
              <a:gd name="connsiteX7" fmla="*/ 0 w 5299114"/>
              <a:gd name="connsiteY7" fmla="*/ 91806 h 3988106"/>
              <a:gd name="connsiteX8" fmla="*/ 91806 w 5299114"/>
              <a:gd name="connsiteY8" fmla="*/ 0 h 39881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299114" h="3988106">
                <a:moveTo>
                  <a:pt x="91806" y="0"/>
                </a:moveTo>
                <a:lnTo>
                  <a:pt x="5207308" y="0"/>
                </a:lnTo>
                <a:cubicBezTo>
                  <a:pt x="5258011" y="0"/>
                  <a:pt x="5299114" y="41103"/>
                  <a:pt x="5299114" y="91806"/>
                </a:cubicBezTo>
                <a:lnTo>
                  <a:pt x="5299114" y="3896300"/>
                </a:lnTo>
                <a:cubicBezTo>
                  <a:pt x="5299114" y="3947003"/>
                  <a:pt x="5258011" y="3988106"/>
                  <a:pt x="5207308" y="3988106"/>
                </a:cubicBezTo>
                <a:lnTo>
                  <a:pt x="91806" y="3988106"/>
                </a:lnTo>
                <a:cubicBezTo>
                  <a:pt x="41103" y="3988106"/>
                  <a:pt x="0" y="3947003"/>
                  <a:pt x="0" y="3896300"/>
                </a:cubicBezTo>
                <a:lnTo>
                  <a:pt x="0" y="91806"/>
                </a:lnTo>
                <a:cubicBezTo>
                  <a:pt x="0" y="41103"/>
                  <a:pt x="41103" y="0"/>
                  <a:pt x="91806" y="0"/>
                </a:cubicBezTo>
                <a:close/>
              </a:path>
            </a:pathLst>
          </a:custGeom>
        </p:spPr>
        <p:txBody>
          <a:bodyPr wrap="square" anchor="ctr">
            <a:noAutofit/>
          </a:bodyPr>
          <a:lstStyle>
            <a:lvl1pPr marL="0" indent="0" algn="ctr">
              <a:buNone/>
              <a:defRPr sz="1200"/>
            </a:lvl1pPr>
          </a:lstStyle>
          <a:p>
            <a:r>
              <a:rPr lang="en-US"/>
              <a:t>Click icon to add picture</a:t>
            </a:r>
            <a:endParaRPr lang="en-GB"/>
          </a:p>
        </p:txBody>
      </p:sp>
      <p:sp>
        <p:nvSpPr>
          <p:cNvPr id="17" name="Text Placeholder 16">
            <a:extLst>
              <a:ext uri="{FF2B5EF4-FFF2-40B4-BE49-F238E27FC236}">
                <a16:creationId xmlns:a16="http://schemas.microsoft.com/office/drawing/2014/main" id="{6B59D42E-9453-EF93-9742-97DEE131E70F}"/>
              </a:ext>
            </a:extLst>
          </p:cNvPr>
          <p:cNvSpPr>
            <a:spLocks noGrp="1"/>
          </p:cNvSpPr>
          <p:nvPr>
            <p:ph type="body" sz="quarter" idx="12"/>
          </p:nvPr>
        </p:nvSpPr>
        <p:spPr>
          <a:xfrm>
            <a:off x="359885" y="1738790"/>
            <a:ext cx="5732362" cy="4395731"/>
          </a:xfrm>
        </p:spPr>
        <p:txBody>
          <a:bodyPr>
            <a:normAutofit/>
          </a:bodyPr>
          <a:lstStyle>
            <a:lvl1pPr marL="0" indent="0">
              <a:lnSpc>
                <a:spcPct val="150000"/>
              </a:lnSpc>
              <a:spcBef>
                <a:spcPts val="0"/>
              </a:spcBef>
              <a:spcAft>
                <a:spcPts val="1200"/>
              </a:spcAft>
              <a:buNone/>
              <a:defRPr sz="1400">
                <a:solidFill>
                  <a:srgbClr val="687588"/>
                </a:solidFill>
                <a:latin typeface="Manrope" pitchFamily="2" charset="0"/>
              </a:defRPr>
            </a:lvl1pPr>
            <a:lvl2pPr marL="457200" indent="0">
              <a:lnSpc>
                <a:spcPct val="150000"/>
              </a:lnSpc>
              <a:spcBef>
                <a:spcPts val="0"/>
              </a:spcBef>
              <a:spcAft>
                <a:spcPts val="1200"/>
              </a:spcAft>
              <a:buNone/>
              <a:defRPr sz="1400">
                <a:solidFill>
                  <a:srgbClr val="687588"/>
                </a:solidFill>
                <a:latin typeface="Manrope" pitchFamily="2" charset="0"/>
              </a:defRPr>
            </a:lvl2pPr>
            <a:lvl3pPr marL="914400" indent="0">
              <a:lnSpc>
                <a:spcPct val="150000"/>
              </a:lnSpc>
              <a:spcBef>
                <a:spcPts val="0"/>
              </a:spcBef>
              <a:spcAft>
                <a:spcPts val="1200"/>
              </a:spcAft>
              <a:buNone/>
              <a:defRPr sz="1400">
                <a:solidFill>
                  <a:srgbClr val="687588"/>
                </a:solidFill>
                <a:latin typeface="Manrope" pitchFamily="2" charset="0"/>
              </a:defRPr>
            </a:lvl3pPr>
            <a:lvl4pPr marL="1371600" indent="0">
              <a:lnSpc>
                <a:spcPct val="150000"/>
              </a:lnSpc>
              <a:spcBef>
                <a:spcPts val="0"/>
              </a:spcBef>
              <a:spcAft>
                <a:spcPts val="1200"/>
              </a:spcAft>
              <a:buNone/>
              <a:defRPr sz="1400">
                <a:solidFill>
                  <a:srgbClr val="687588"/>
                </a:solidFill>
                <a:latin typeface="Manrope" pitchFamily="2" charset="0"/>
              </a:defRPr>
            </a:lvl4pPr>
            <a:lvl5pPr marL="1828800" indent="0">
              <a:lnSpc>
                <a:spcPct val="150000"/>
              </a:lnSpc>
              <a:spcBef>
                <a:spcPts val="0"/>
              </a:spcBef>
              <a:spcAft>
                <a:spcPts val="1200"/>
              </a:spcAft>
              <a:buNone/>
              <a:defRPr sz="1400">
                <a:solidFill>
                  <a:srgbClr val="687588"/>
                </a:solidFill>
                <a:latin typeface="Manrope" pitchFamily="2"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ext uri="{BB962C8B-B14F-4D97-AF65-F5344CB8AC3E}">
        <p14:creationId xmlns:p14="http://schemas.microsoft.com/office/powerpoint/2010/main" val="3107591070"/>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2.svg"/><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A1965CB-D0C6-0B3A-5347-B5CC817E8D6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F88A4675-9E0F-9606-1BEA-92A1D2A37A9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F2A9D87-18F2-694F-81EC-78BB03029DC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6906F2B1-3C5C-46E3-9158-B27AB76BCE16}" type="datetimeFigureOut">
              <a:rPr lang="en-GB" smtClean="0"/>
              <a:t>05/08/2024</a:t>
            </a:fld>
            <a:endParaRPr lang="en-GB"/>
          </a:p>
        </p:txBody>
      </p:sp>
      <p:sp>
        <p:nvSpPr>
          <p:cNvPr id="5" name="Footer Placeholder 4">
            <a:extLst>
              <a:ext uri="{FF2B5EF4-FFF2-40B4-BE49-F238E27FC236}">
                <a16:creationId xmlns:a16="http://schemas.microsoft.com/office/drawing/2014/main" id="{286C17FB-D785-EAD2-8C7A-D7951DDC0FB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GB"/>
          </a:p>
        </p:txBody>
      </p:sp>
      <p:sp>
        <p:nvSpPr>
          <p:cNvPr id="6" name="Slide Number Placeholder 5">
            <a:extLst>
              <a:ext uri="{FF2B5EF4-FFF2-40B4-BE49-F238E27FC236}">
                <a16:creationId xmlns:a16="http://schemas.microsoft.com/office/drawing/2014/main" id="{24D95D91-4585-46FF-1002-A65FF9CB1D4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69EAEDB4-61B4-4241-BEB5-68F1D70E3D68}" type="slidenum">
              <a:rPr lang="en-GB" smtClean="0"/>
              <a:t>‹#›</a:t>
            </a:fld>
            <a:endParaRPr lang="en-GB"/>
          </a:p>
        </p:txBody>
      </p:sp>
      <p:pic>
        <p:nvPicPr>
          <p:cNvPr id="7" name="Graphic 6">
            <a:extLst>
              <a:ext uri="{FF2B5EF4-FFF2-40B4-BE49-F238E27FC236}">
                <a16:creationId xmlns:a16="http://schemas.microsoft.com/office/drawing/2014/main" id="{59F1CB9D-C5FF-BDB7-C2C1-995963ADD25D}"/>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10136665" y="6249521"/>
            <a:ext cx="1695450" cy="400050"/>
          </a:xfrm>
          <a:prstGeom prst="rect">
            <a:avLst/>
          </a:prstGeom>
        </p:spPr>
      </p:pic>
    </p:spTree>
    <p:extLst>
      <p:ext uri="{BB962C8B-B14F-4D97-AF65-F5344CB8AC3E}">
        <p14:creationId xmlns:p14="http://schemas.microsoft.com/office/powerpoint/2010/main" val="1390127010"/>
      </p:ext>
    </p:extLst>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B14222-4A7E-6AB5-F6E5-67A4B6B0A747}"/>
              </a:ext>
            </a:extLst>
          </p:cNvPr>
          <p:cNvSpPr>
            <a:spLocks noGrp="1"/>
          </p:cNvSpPr>
          <p:nvPr>
            <p:ph type="ctrTitle"/>
          </p:nvPr>
        </p:nvSpPr>
        <p:spPr/>
        <p:txBody>
          <a:bodyPr/>
          <a:lstStyle/>
          <a:p>
            <a:r>
              <a:rPr lang="en-GB" dirty="0"/>
              <a:t>Choice, Use &amp; Performance of Internal Components</a:t>
            </a:r>
          </a:p>
        </p:txBody>
      </p:sp>
      <p:sp>
        <p:nvSpPr>
          <p:cNvPr id="3" name="Subtitle 2">
            <a:extLst>
              <a:ext uri="{FF2B5EF4-FFF2-40B4-BE49-F238E27FC236}">
                <a16:creationId xmlns:a16="http://schemas.microsoft.com/office/drawing/2014/main" id="{DB6ED599-16B6-C8D3-ABD9-2AD3B0366287}"/>
              </a:ext>
            </a:extLst>
          </p:cNvPr>
          <p:cNvSpPr>
            <a:spLocks noGrp="1"/>
          </p:cNvSpPr>
          <p:nvPr>
            <p:ph type="subTitle" idx="1"/>
          </p:nvPr>
        </p:nvSpPr>
        <p:spPr/>
        <p:txBody>
          <a:bodyPr/>
          <a:lstStyle/>
          <a:p>
            <a:r>
              <a:rPr lang="en-GB" dirty="0"/>
              <a:t>Fundamentals of Computer Systems</a:t>
            </a:r>
          </a:p>
        </p:txBody>
      </p:sp>
    </p:spTree>
    <p:extLst>
      <p:ext uri="{BB962C8B-B14F-4D97-AF65-F5344CB8AC3E}">
        <p14:creationId xmlns:p14="http://schemas.microsoft.com/office/powerpoint/2010/main" val="29315937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Autofit/>
          </a:bodyPr>
          <a:lstStyle/>
          <a:p>
            <a:r>
              <a:rPr lang="en-GB" sz="2800" dirty="0"/>
              <a:t>Memory Speed</a:t>
            </a:r>
          </a:p>
        </p:txBody>
      </p:sp>
      <p:pic>
        <p:nvPicPr>
          <p:cNvPr id="5" name="Picture Placeholder 4">
            <a:extLst>
              <a:ext uri="{FF2B5EF4-FFF2-40B4-BE49-F238E27FC236}">
                <a16:creationId xmlns:a16="http://schemas.microsoft.com/office/drawing/2014/main" id="{6C98F65A-C4F6-C51A-1FE9-B1457EF7AE53}"/>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p:txBody>
          <a:bodyPr>
            <a:noAutofit/>
          </a:bodyPr>
          <a:lstStyle/>
          <a:p>
            <a:pPr marL="0" indent="0">
              <a:lnSpc>
                <a:spcPct val="150000"/>
              </a:lnSpc>
              <a:buNone/>
            </a:pPr>
            <a:r>
              <a:rPr lang="en-GB" sz="1400" dirty="0">
                <a:solidFill>
                  <a:srgbClr val="687588"/>
                </a:solidFill>
                <a:latin typeface="Manrope" pitchFamily="2" charset="0"/>
              </a:rPr>
              <a:t>All RAM has a clock speed (just like a CPU). This represents how much data RAM can store &amp; retrieve per second.</a:t>
            </a:r>
          </a:p>
          <a:p>
            <a:pPr marL="0" indent="0">
              <a:lnSpc>
                <a:spcPct val="150000"/>
              </a:lnSpc>
              <a:buNone/>
            </a:pPr>
            <a:r>
              <a:rPr lang="en-GB" sz="1400" dirty="0">
                <a:solidFill>
                  <a:srgbClr val="687588"/>
                </a:solidFill>
                <a:latin typeface="Manrope" pitchFamily="2" charset="0"/>
              </a:rPr>
              <a:t>Obviously, the faster, the better. This is measured in Hz, such as 3000Mhz DDR4 RAM.</a:t>
            </a:r>
          </a:p>
          <a:p>
            <a:pPr marL="0" indent="0">
              <a:lnSpc>
                <a:spcPct val="150000"/>
              </a:lnSpc>
              <a:buNone/>
            </a:pPr>
            <a:r>
              <a:rPr lang="en-GB" sz="1400" dirty="0">
                <a:solidFill>
                  <a:srgbClr val="687588"/>
                </a:solidFill>
                <a:latin typeface="Manrope" pitchFamily="2" charset="0"/>
              </a:rPr>
              <a:t>The clock speed isn’t the only measure of speed. There are also timings. Timings represent the number of cycles the RAM needs to do something.</a:t>
            </a:r>
          </a:p>
          <a:p>
            <a:pPr marL="0" indent="0">
              <a:lnSpc>
                <a:spcPct val="150000"/>
              </a:lnSpc>
              <a:buNone/>
            </a:pPr>
            <a:r>
              <a:rPr lang="en-GB" sz="1400" dirty="0">
                <a:solidFill>
                  <a:srgbClr val="687588"/>
                </a:solidFill>
                <a:latin typeface="Manrope" pitchFamily="2" charset="0"/>
              </a:rPr>
              <a:t>So, your RAM speed is really a combination of its clock speed (how many cycles per second) and its timings (how many cycles to do something).</a:t>
            </a:r>
          </a:p>
        </p:txBody>
      </p:sp>
    </p:spTree>
    <p:extLst>
      <p:ext uri="{BB962C8B-B14F-4D97-AF65-F5344CB8AC3E}">
        <p14:creationId xmlns:p14="http://schemas.microsoft.com/office/powerpoint/2010/main" val="202695246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Autofit/>
          </a:bodyPr>
          <a:lstStyle/>
          <a:p>
            <a:r>
              <a:rPr lang="en-GB" sz="2800" dirty="0"/>
              <a:t>Choose RAM</a:t>
            </a:r>
          </a:p>
        </p:txBody>
      </p:sp>
      <p:pic>
        <p:nvPicPr>
          <p:cNvPr id="5" name="Picture Placeholder 4">
            <a:extLst>
              <a:ext uri="{FF2B5EF4-FFF2-40B4-BE49-F238E27FC236}">
                <a16:creationId xmlns:a16="http://schemas.microsoft.com/office/drawing/2014/main" id="{1A41186D-6AC4-2FB1-BE82-55CCB178D702}"/>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p:txBody>
          <a:bodyPr>
            <a:noAutofit/>
          </a:bodyPr>
          <a:lstStyle/>
          <a:p>
            <a:pPr marL="0" indent="0">
              <a:lnSpc>
                <a:spcPct val="150000"/>
              </a:lnSpc>
              <a:buNone/>
            </a:pPr>
            <a:r>
              <a:rPr lang="en-GB" sz="1400" dirty="0">
                <a:solidFill>
                  <a:srgbClr val="687588"/>
                </a:solidFill>
                <a:latin typeface="Manrope" pitchFamily="2" charset="0"/>
              </a:rPr>
              <a:t>When choosing RAM, the most important factor is almost always the memory size. This is certainly the biggest factor in performance. </a:t>
            </a:r>
          </a:p>
          <a:p>
            <a:pPr marL="0" indent="0">
              <a:lnSpc>
                <a:spcPct val="150000"/>
              </a:lnSpc>
              <a:buNone/>
            </a:pPr>
            <a:r>
              <a:rPr lang="en-GB" sz="1400" dirty="0">
                <a:solidFill>
                  <a:srgbClr val="687588"/>
                </a:solidFill>
                <a:latin typeface="Manrope" pitchFamily="2" charset="0"/>
              </a:rPr>
              <a:t>Memory speed doesn’t really have a massive noticeable effect on performance usually.</a:t>
            </a:r>
          </a:p>
          <a:p>
            <a:pPr marL="0" indent="0">
              <a:lnSpc>
                <a:spcPct val="150000"/>
              </a:lnSpc>
              <a:buNone/>
            </a:pPr>
            <a:r>
              <a:rPr lang="en-GB" sz="1400" dirty="0">
                <a:solidFill>
                  <a:srgbClr val="687588"/>
                </a:solidFill>
                <a:latin typeface="Manrope" pitchFamily="2" charset="0"/>
              </a:rPr>
              <a:t>Another factor is the compatibility of the RAM with your motherboard.</a:t>
            </a:r>
          </a:p>
          <a:p>
            <a:pPr marL="0" indent="0">
              <a:lnSpc>
                <a:spcPct val="150000"/>
              </a:lnSpc>
              <a:buNone/>
            </a:pPr>
            <a:r>
              <a:rPr lang="en-GB" sz="1400" dirty="0">
                <a:solidFill>
                  <a:srgbClr val="687588"/>
                </a:solidFill>
                <a:latin typeface="Manrope" pitchFamily="2" charset="0"/>
              </a:rPr>
              <a:t>There are different versions of DDR RAM, such as DDR3 and DDR4. </a:t>
            </a:r>
          </a:p>
          <a:p>
            <a:pPr marL="0" indent="0">
              <a:lnSpc>
                <a:spcPct val="150000"/>
              </a:lnSpc>
              <a:buNone/>
            </a:pPr>
            <a:r>
              <a:rPr lang="en-GB" sz="1400" dirty="0">
                <a:solidFill>
                  <a:srgbClr val="687588"/>
                </a:solidFill>
                <a:latin typeface="Manrope" pitchFamily="2" charset="0"/>
              </a:rPr>
              <a:t>DDR4 is a more recent version than DDR3 and provides, amongst other benefits, faster clock speeds and the ability to use greater memory sizes. However, if your motherboard has DDR4 RAM slots, then you won’t be able to use DDR3 RAM with it, and vice versa.</a:t>
            </a:r>
          </a:p>
        </p:txBody>
      </p:sp>
    </p:spTree>
    <p:extLst>
      <p:ext uri="{BB962C8B-B14F-4D97-AF65-F5344CB8AC3E}">
        <p14:creationId xmlns:p14="http://schemas.microsoft.com/office/powerpoint/2010/main" val="115429471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Autofit/>
          </a:bodyPr>
          <a:lstStyle/>
          <a:p>
            <a:r>
              <a:rPr lang="en-GB" sz="2800" dirty="0"/>
              <a:t>Graphics Card</a:t>
            </a:r>
          </a:p>
        </p:txBody>
      </p:sp>
      <p:pic>
        <p:nvPicPr>
          <p:cNvPr id="5" name="Picture Placeholder 4">
            <a:extLst>
              <a:ext uri="{FF2B5EF4-FFF2-40B4-BE49-F238E27FC236}">
                <a16:creationId xmlns:a16="http://schemas.microsoft.com/office/drawing/2014/main" id="{C0876C87-5E64-416C-2B03-EF33E98E3C5D}"/>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p:txBody>
          <a:bodyPr>
            <a:noAutofit/>
          </a:bodyPr>
          <a:lstStyle/>
          <a:p>
            <a:pPr marL="0" indent="0">
              <a:lnSpc>
                <a:spcPct val="150000"/>
              </a:lnSpc>
              <a:buNone/>
            </a:pPr>
            <a:r>
              <a:rPr lang="en-GB" sz="1400" dirty="0">
                <a:solidFill>
                  <a:srgbClr val="687588"/>
                </a:solidFill>
                <a:latin typeface="Manrope" pitchFamily="2" charset="0"/>
              </a:rPr>
              <a:t>The most common type of expansion card used in a PC is a graphics card. This provides far greater graphics processing capabilities.</a:t>
            </a:r>
          </a:p>
          <a:p>
            <a:pPr marL="0" indent="0">
              <a:lnSpc>
                <a:spcPct val="150000"/>
              </a:lnSpc>
              <a:buNone/>
            </a:pPr>
            <a:r>
              <a:rPr lang="en-GB" sz="1400" dirty="0">
                <a:solidFill>
                  <a:srgbClr val="687588"/>
                </a:solidFill>
                <a:latin typeface="Manrope" pitchFamily="2" charset="0"/>
              </a:rPr>
              <a:t>A graphics card contains two major components to support this. The GPU (Graphics Processing Unit) &amp; the VRAM (Video RAM).</a:t>
            </a:r>
          </a:p>
          <a:p>
            <a:pPr marL="0" indent="0">
              <a:lnSpc>
                <a:spcPct val="150000"/>
              </a:lnSpc>
              <a:buNone/>
            </a:pPr>
            <a:r>
              <a:rPr lang="en-GB" sz="1400" dirty="0">
                <a:solidFill>
                  <a:srgbClr val="687588"/>
                </a:solidFill>
                <a:latin typeface="Manrope" pitchFamily="2" charset="0"/>
              </a:rPr>
              <a:t>The GPU and VRAM allow us to reduce the load on our CPU and RAM, respectively, and are also specialised for performing graphics processing much more efficiently.</a:t>
            </a:r>
          </a:p>
          <a:p>
            <a:pPr marL="0" indent="0">
              <a:lnSpc>
                <a:spcPct val="150000"/>
              </a:lnSpc>
              <a:buNone/>
            </a:pPr>
            <a:r>
              <a:rPr lang="en-GB" sz="1400" dirty="0">
                <a:solidFill>
                  <a:srgbClr val="687588"/>
                </a:solidFill>
                <a:latin typeface="Manrope" pitchFamily="2" charset="0"/>
              </a:rPr>
              <a:t>The performance of the graphics card is affected by two main factors:</a:t>
            </a:r>
          </a:p>
          <a:p>
            <a:pPr marL="285750" indent="-285750">
              <a:lnSpc>
                <a:spcPct val="150000"/>
              </a:lnSpc>
              <a:buFont typeface="Arial" panose="020B0604020202020204" pitchFamily="34" charset="0"/>
              <a:buChar char="•"/>
            </a:pPr>
            <a:r>
              <a:rPr lang="en-GB" sz="1400" dirty="0">
                <a:solidFill>
                  <a:srgbClr val="687588"/>
                </a:solidFill>
                <a:latin typeface="Manrope" pitchFamily="2" charset="0"/>
              </a:rPr>
              <a:t>GPU cores/clock speed</a:t>
            </a:r>
          </a:p>
          <a:p>
            <a:pPr marL="285750" indent="-285750">
              <a:lnSpc>
                <a:spcPct val="150000"/>
              </a:lnSpc>
              <a:buFont typeface="Arial" panose="020B0604020202020204" pitchFamily="34" charset="0"/>
              <a:buChar char="•"/>
            </a:pPr>
            <a:r>
              <a:rPr lang="en-GB" sz="1400" dirty="0">
                <a:solidFill>
                  <a:srgbClr val="687588"/>
                </a:solidFill>
                <a:latin typeface="Manrope" pitchFamily="2" charset="0"/>
              </a:rPr>
              <a:t>VRAM size/clock speed</a:t>
            </a:r>
          </a:p>
          <a:p>
            <a:pPr>
              <a:lnSpc>
                <a:spcPct val="150000"/>
              </a:lnSpc>
            </a:pPr>
            <a:r>
              <a:rPr lang="en-GB" dirty="0"/>
              <a:t>Let’s learn about each of these in more detail.</a:t>
            </a:r>
            <a:endParaRPr lang="en-GB" sz="1400" dirty="0">
              <a:solidFill>
                <a:srgbClr val="687588"/>
              </a:solidFill>
              <a:latin typeface="Manrope" pitchFamily="2" charset="0"/>
            </a:endParaRPr>
          </a:p>
        </p:txBody>
      </p:sp>
    </p:spTree>
    <p:extLst>
      <p:ext uri="{BB962C8B-B14F-4D97-AF65-F5344CB8AC3E}">
        <p14:creationId xmlns:p14="http://schemas.microsoft.com/office/powerpoint/2010/main" val="297280511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Autofit/>
          </a:bodyPr>
          <a:lstStyle/>
          <a:p>
            <a:r>
              <a:rPr lang="en-GB" sz="2800" dirty="0"/>
              <a:t>GPU Cores/Clock Speed</a:t>
            </a:r>
          </a:p>
        </p:txBody>
      </p:sp>
      <p:pic>
        <p:nvPicPr>
          <p:cNvPr id="5" name="Picture Placeholder 4">
            <a:extLst>
              <a:ext uri="{FF2B5EF4-FFF2-40B4-BE49-F238E27FC236}">
                <a16:creationId xmlns:a16="http://schemas.microsoft.com/office/drawing/2014/main" id="{58C223ED-5D1C-A3DD-4108-0C08A1074884}"/>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p:txBody>
          <a:bodyPr>
            <a:noAutofit/>
          </a:bodyPr>
          <a:lstStyle/>
          <a:p>
            <a:pPr marL="0" indent="0">
              <a:lnSpc>
                <a:spcPct val="150000"/>
              </a:lnSpc>
              <a:buNone/>
            </a:pPr>
            <a:r>
              <a:rPr lang="en-GB" sz="1400" dirty="0">
                <a:solidFill>
                  <a:srgbClr val="687588"/>
                </a:solidFill>
                <a:latin typeface="Manrope" pitchFamily="2" charset="0"/>
              </a:rPr>
              <a:t>The GPU is a specialised processor designed to perform graphics processing, such as rendering 3D graphics on your screen.</a:t>
            </a:r>
          </a:p>
          <a:p>
            <a:pPr marL="0" indent="0">
              <a:lnSpc>
                <a:spcPct val="150000"/>
              </a:lnSpc>
              <a:buNone/>
            </a:pPr>
            <a:r>
              <a:rPr lang="en-GB" sz="1400" dirty="0">
                <a:solidFill>
                  <a:srgbClr val="687588"/>
                </a:solidFill>
                <a:latin typeface="Manrope" pitchFamily="2" charset="0"/>
              </a:rPr>
              <a:t>Unlike a CPU, GPUs can have thousands of processor cores.</a:t>
            </a:r>
          </a:p>
          <a:p>
            <a:pPr marL="0" indent="0">
              <a:lnSpc>
                <a:spcPct val="150000"/>
              </a:lnSpc>
              <a:buNone/>
            </a:pPr>
            <a:r>
              <a:rPr lang="en-GB" sz="1400" dirty="0">
                <a:solidFill>
                  <a:srgbClr val="687588"/>
                </a:solidFill>
                <a:latin typeface="Manrope" pitchFamily="2" charset="0"/>
              </a:rPr>
              <a:t>This is because graphics processing involves performing many similar operations in parallel (at the same time). </a:t>
            </a:r>
          </a:p>
          <a:p>
            <a:pPr marL="0" indent="0">
              <a:lnSpc>
                <a:spcPct val="150000"/>
              </a:lnSpc>
              <a:buNone/>
            </a:pPr>
            <a:r>
              <a:rPr lang="en-GB" dirty="0"/>
              <a:t>T</a:t>
            </a:r>
            <a:r>
              <a:rPr lang="en-GB" sz="1400" dirty="0">
                <a:solidFill>
                  <a:srgbClr val="687588"/>
                </a:solidFill>
                <a:latin typeface="Manrope" pitchFamily="2" charset="0"/>
              </a:rPr>
              <a:t>he clock speed will actually be slower on the GPU than on your CPU, though it still significantly affects performance.</a:t>
            </a:r>
          </a:p>
        </p:txBody>
      </p:sp>
    </p:spTree>
    <p:extLst>
      <p:ext uri="{BB962C8B-B14F-4D97-AF65-F5344CB8AC3E}">
        <p14:creationId xmlns:p14="http://schemas.microsoft.com/office/powerpoint/2010/main" val="63171041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Autofit/>
          </a:bodyPr>
          <a:lstStyle/>
          <a:p>
            <a:r>
              <a:rPr lang="en-GB" sz="2800" dirty="0"/>
              <a:t>VRAM Size/Clock Speed</a:t>
            </a:r>
          </a:p>
        </p:txBody>
      </p:sp>
      <p:pic>
        <p:nvPicPr>
          <p:cNvPr id="5" name="Picture Placeholder 4">
            <a:extLst>
              <a:ext uri="{FF2B5EF4-FFF2-40B4-BE49-F238E27FC236}">
                <a16:creationId xmlns:a16="http://schemas.microsoft.com/office/drawing/2014/main" id="{EAB54ACE-F168-2DEE-68EC-1E073C8D0416}"/>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p:txBody>
          <a:bodyPr>
            <a:noAutofit/>
          </a:bodyPr>
          <a:lstStyle/>
          <a:p>
            <a:pPr marL="0" indent="0">
              <a:lnSpc>
                <a:spcPct val="150000"/>
              </a:lnSpc>
              <a:buNone/>
            </a:pPr>
            <a:r>
              <a:rPr lang="en-GB" sz="1400" dirty="0">
                <a:solidFill>
                  <a:srgbClr val="687588"/>
                </a:solidFill>
                <a:latin typeface="Manrope" pitchFamily="2" charset="0"/>
              </a:rPr>
              <a:t>VRAM is used to store data the GPU will need to render images, such as textures &amp; the frame buffer.</a:t>
            </a:r>
          </a:p>
          <a:p>
            <a:pPr marL="0" indent="0">
              <a:lnSpc>
                <a:spcPct val="150000"/>
              </a:lnSpc>
              <a:buNone/>
            </a:pPr>
            <a:r>
              <a:rPr lang="en-GB" sz="1400" dirty="0">
                <a:solidFill>
                  <a:srgbClr val="687588"/>
                </a:solidFill>
                <a:latin typeface="Manrope" pitchFamily="2" charset="0"/>
              </a:rPr>
              <a:t>VRAM will often come in similar sizes to RAM. A GeForce 1080 Ti will have around 11GB of RAM.</a:t>
            </a:r>
          </a:p>
          <a:p>
            <a:pPr marL="0" indent="0">
              <a:lnSpc>
                <a:spcPct val="150000"/>
              </a:lnSpc>
              <a:buNone/>
            </a:pPr>
            <a:r>
              <a:rPr lang="en-GB" sz="1400" dirty="0">
                <a:solidFill>
                  <a:srgbClr val="687588"/>
                </a:solidFill>
                <a:latin typeface="Manrope" pitchFamily="2" charset="0"/>
              </a:rPr>
              <a:t>However. VRAM is more optimised for graphics processing tasks and also tends to have a faster clock speed than RAM.</a:t>
            </a:r>
          </a:p>
        </p:txBody>
      </p:sp>
    </p:spTree>
    <p:extLst>
      <p:ext uri="{BB962C8B-B14F-4D97-AF65-F5344CB8AC3E}">
        <p14:creationId xmlns:p14="http://schemas.microsoft.com/office/powerpoint/2010/main" val="9693889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Autofit/>
          </a:bodyPr>
          <a:lstStyle/>
          <a:p>
            <a:r>
              <a:rPr lang="en-GB" sz="2800" dirty="0"/>
              <a:t>Choose a Graphics Card</a:t>
            </a:r>
          </a:p>
        </p:txBody>
      </p:sp>
      <p:pic>
        <p:nvPicPr>
          <p:cNvPr id="5" name="Picture Placeholder 4">
            <a:extLst>
              <a:ext uri="{FF2B5EF4-FFF2-40B4-BE49-F238E27FC236}">
                <a16:creationId xmlns:a16="http://schemas.microsoft.com/office/drawing/2014/main" id="{21DB7E40-A738-C903-8203-DBCFEC16D4CE}"/>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p:txBody>
          <a:bodyPr>
            <a:noAutofit/>
          </a:bodyPr>
          <a:lstStyle/>
          <a:p>
            <a:pPr marL="0" indent="0">
              <a:lnSpc>
                <a:spcPct val="150000"/>
              </a:lnSpc>
              <a:buNone/>
            </a:pPr>
            <a:r>
              <a:rPr lang="en-GB" sz="1400" dirty="0">
                <a:solidFill>
                  <a:srgbClr val="687588"/>
                </a:solidFill>
                <a:latin typeface="Manrope" pitchFamily="2" charset="0"/>
              </a:rPr>
              <a:t>Choosing a graphics card is a pretty straightforward process. We obviously want a powerful GPU, and a large amount of VRAM.</a:t>
            </a:r>
          </a:p>
          <a:p>
            <a:pPr marL="0" indent="0">
              <a:lnSpc>
                <a:spcPct val="150000"/>
              </a:lnSpc>
              <a:buNone/>
            </a:pPr>
            <a:r>
              <a:rPr lang="en-GB" sz="1400" dirty="0">
                <a:solidFill>
                  <a:srgbClr val="687588"/>
                </a:solidFill>
                <a:latin typeface="Manrope" pitchFamily="2" charset="0"/>
              </a:rPr>
              <a:t>Connecting the Graphics Card to your motherboard will be done using a PCI Express expansion slot, which your desktop motherboard will almost certainly have.</a:t>
            </a:r>
          </a:p>
          <a:p>
            <a:pPr marL="0" indent="0">
              <a:lnSpc>
                <a:spcPct val="150000"/>
              </a:lnSpc>
              <a:buNone/>
            </a:pPr>
            <a:r>
              <a:rPr lang="en-GB" sz="1400" dirty="0">
                <a:solidFill>
                  <a:srgbClr val="687588"/>
                </a:solidFill>
                <a:latin typeface="Manrope" pitchFamily="2" charset="0"/>
              </a:rPr>
              <a:t>There are different types of PCI Express slots, but they are backwards compatible, so you can still connect your modern graphics card in an older slot (albeit with a hit on performance).</a:t>
            </a:r>
          </a:p>
        </p:txBody>
      </p:sp>
    </p:spTree>
    <p:extLst>
      <p:ext uri="{BB962C8B-B14F-4D97-AF65-F5344CB8AC3E}">
        <p14:creationId xmlns:p14="http://schemas.microsoft.com/office/powerpoint/2010/main" val="263007631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Autofit/>
          </a:bodyPr>
          <a:lstStyle/>
          <a:p>
            <a:r>
              <a:rPr lang="en-GB" sz="2800" dirty="0"/>
              <a:t>Lesson Summary</a:t>
            </a:r>
          </a:p>
        </p:txBody>
      </p:sp>
      <p:pic>
        <p:nvPicPr>
          <p:cNvPr id="8" name="Content Placeholder 7">
            <a:extLst>
              <a:ext uri="{FF2B5EF4-FFF2-40B4-BE49-F238E27FC236}">
                <a16:creationId xmlns:a16="http://schemas.microsoft.com/office/drawing/2014/main" id="{30F50B50-B83A-93C4-4EAA-396832E1CC55}"/>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2966" b="2966"/>
          <a:stretch/>
        </p:blipFill>
        <p:spPr>
          <a:prstGeom prst="roundRect">
            <a:avLst>
              <a:gd name="adj" fmla="val 4109"/>
            </a:avLst>
          </a:prstGeom>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p:txBody>
          <a:bodyPr>
            <a:noAutofit/>
          </a:bodyPr>
          <a:lstStyle/>
          <a:p>
            <a:pPr marL="0" indent="0">
              <a:lnSpc>
                <a:spcPct val="150000"/>
              </a:lnSpc>
              <a:buNone/>
            </a:pPr>
            <a:r>
              <a:rPr lang="en-GB" sz="1400" dirty="0">
                <a:solidFill>
                  <a:srgbClr val="687588"/>
                </a:solidFill>
                <a:latin typeface="Manrope" pitchFamily="2" charset="0"/>
              </a:rPr>
              <a:t>CPU performance is affected by the number of cores, clock speed &amp; cache size.</a:t>
            </a:r>
          </a:p>
          <a:p>
            <a:pPr marL="0" indent="0">
              <a:lnSpc>
                <a:spcPct val="150000"/>
              </a:lnSpc>
              <a:buNone/>
            </a:pPr>
            <a:r>
              <a:rPr lang="en-GB" sz="1400" dirty="0">
                <a:solidFill>
                  <a:srgbClr val="687588"/>
                </a:solidFill>
                <a:latin typeface="Manrope" pitchFamily="2" charset="0"/>
              </a:rPr>
              <a:t>Choosing a CPU is affected by the performance factors and the CPU socket on your motherboard.</a:t>
            </a:r>
          </a:p>
          <a:p>
            <a:pPr marL="0" indent="0">
              <a:lnSpc>
                <a:spcPct val="150000"/>
              </a:lnSpc>
              <a:buNone/>
            </a:pPr>
            <a:r>
              <a:rPr lang="en-GB" sz="1400" dirty="0">
                <a:solidFill>
                  <a:srgbClr val="687588"/>
                </a:solidFill>
                <a:latin typeface="Manrope" pitchFamily="2" charset="0"/>
              </a:rPr>
              <a:t>RAM performance is affected by the amount of RAM and the RAMs clock speed and timings.</a:t>
            </a:r>
          </a:p>
          <a:p>
            <a:pPr marL="0" indent="0">
              <a:lnSpc>
                <a:spcPct val="150000"/>
              </a:lnSpc>
              <a:buNone/>
            </a:pPr>
            <a:r>
              <a:rPr lang="en-GB" sz="1400" dirty="0">
                <a:solidFill>
                  <a:srgbClr val="687588"/>
                </a:solidFill>
                <a:latin typeface="Manrope" pitchFamily="2" charset="0"/>
              </a:rPr>
              <a:t>Choosing RAM is affected by the performance factors, as well as if your RAM slots are compatible with the RAM DIMM (DDR3 v DDR4).</a:t>
            </a:r>
          </a:p>
          <a:p>
            <a:pPr marL="0" indent="0">
              <a:lnSpc>
                <a:spcPct val="150000"/>
              </a:lnSpc>
              <a:buNone/>
            </a:pPr>
            <a:r>
              <a:rPr lang="en-GB" sz="1400" dirty="0">
                <a:solidFill>
                  <a:srgbClr val="687588"/>
                </a:solidFill>
                <a:latin typeface="Manrope" pitchFamily="2" charset="0"/>
              </a:rPr>
              <a:t>Graphics card performance is affected by the GPUs number of cores and clock speed as well as the VRAM size and clock speed.</a:t>
            </a:r>
          </a:p>
          <a:p>
            <a:pPr marL="0" indent="0">
              <a:lnSpc>
                <a:spcPct val="150000"/>
              </a:lnSpc>
              <a:buNone/>
            </a:pPr>
            <a:r>
              <a:rPr lang="en-GB" sz="1400" dirty="0">
                <a:solidFill>
                  <a:srgbClr val="687588"/>
                </a:solidFill>
                <a:latin typeface="Manrope" pitchFamily="2" charset="0"/>
              </a:rPr>
              <a:t>Choosing a graphics card is mostly affected by performance factors, though you’ll want to ensure a PCI-Express port is available.</a:t>
            </a:r>
          </a:p>
        </p:txBody>
      </p:sp>
    </p:spTree>
    <p:extLst>
      <p:ext uri="{BB962C8B-B14F-4D97-AF65-F5344CB8AC3E}">
        <p14:creationId xmlns:p14="http://schemas.microsoft.com/office/powerpoint/2010/main" val="225509865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D4829045-D6B6-20CE-89C1-87A505D95387}"/>
              </a:ext>
            </a:extLst>
          </p:cNvPr>
          <p:cNvSpPr>
            <a:spLocks noGrp="1"/>
          </p:cNvSpPr>
          <p:nvPr>
            <p:ph idx="1"/>
          </p:nvPr>
        </p:nvSpPr>
        <p:spPr/>
        <p:txBody>
          <a:bodyPr/>
          <a:lstStyle/>
          <a:p>
            <a:r>
              <a:rPr lang="en-GB" dirty="0"/>
              <a:t>Copyright © 2024 KnowItAllNinja.com</a:t>
            </a:r>
          </a:p>
          <a:p>
            <a:endParaRPr lang="en-GB" dirty="0"/>
          </a:p>
          <a:p>
            <a:r>
              <a:rPr lang="en-GB" dirty="0"/>
              <a:t>This presentation and its associated worksheets are protected by copyright and are licenced for resale by KnowItAllNinja.com. No part of these publications may be reproduced, distributed, or transmitted in any form or by any means, including photocopying, recording, or other electronic or mechanical methods, without the prior written permission of KnowItAllNinja.com, except as per the terms of use.</a:t>
            </a:r>
          </a:p>
          <a:p>
            <a:endParaRPr lang="en-GB" dirty="0"/>
          </a:p>
          <a:p>
            <a:r>
              <a:rPr lang="en-GB" dirty="0"/>
              <a:t>Terms of Use</a:t>
            </a:r>
          </a:p>
          <a:p>
            <a:r>
              <a:rPr lang="en-GB" dirty="0"/>
              <a:t>By purchasing and downloading these resources you are entering a licence agreement that allows for you to share these resources with members of a single educational institution. They must not be shared with or used by any third-party outside of the institution in any form.</a:t>
            </a:r>
          </a:p>
        </p:txBody>
      </p:sp>
    </p:spTree>
    <p:extLst>
      <p:ext uri="{BB962C8B-B14F-4D97-AF65-F5344CB8AC3E}">
        <p14:creationId xmlns:p14="http://schemas.microsoft.com/office/powerpoint/2010/main" val="51340185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rmAutofit/>
          </a:bodyPr>
          <a:lstStyle/>
          <a:p>
            <a:r>
              <a:rPr lang="en-GB" sz="2800" dirty="0"/>
              <a:t>Introduction</a:t>
            </a:r>
          </a:p>
        </p:txBody>
      </p:sp>
      <p:pic>
        <p:nvPicPr>
          <p:cNvPr id="8" name="Content Placeholder 7">
            <a:extLst>
              <a:ext uri="{FF2B5EF4-FFF2-40B4-BE49-F238E27FC236}">
                <a16:creationId xmlns:a16="http://schemas.microsoft.com/office/drawing/2014/main" id="{30F50B50-B83A-93C4-4EAA-396832E1CC55}"/>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2966" b="2966"/>
          <a:stretch/>
        </p:blipFill>
        <p:spPr>
          <a:prstGeom prst="roundRect">
            <a:avLst>
              <a:gd name="adj" fmla="val 4109"/>
            </a:avLst>
          </a:prstGeom>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p:txBody>
          <a:bodyPr>
            <a:noAutofit/>
          </a:bodyPr>
          <a:lstStyle/>
          <a:p>
            <a:pPr marL="0" indent="0">
              <a:lnSpc>
                <a:spcPct val="150000"/>
              </a:lnSpc>
              <a:buNone/>
            </a:pPr>
            <a:r>
              <a:rPr lang="en-GB" sz="1400" dirty="0">
                <a:solidFill>
                  <a:srgbClr val="687588"/>
                </a:solidFill>
                <a:latin typeface="Manrope" pitchFamily="2" charset="0"/>
              </a:rPr>
              <a:t>In the previous two lessons, we saw how some internal components are used in different types of computer systems. This included things like the motherboard, CPU, RAM, graphics card &amp; storage.</a:t>
            </a:r>
          </a:p>
          <a:p>
            <a:pPr marL="0" indent="0">
              <a:lnSpc>
                <a:spcPct val="150000"/>
              </a:lnSpc>
              <a:buNone/>
            </a:pPr>
            <a:r>
              <a:rPr lang="en-GB" sz="1400" dirty="0">
                <a:solidFill>
                  <a:srgbClr val="687588"/>
                </a:solidFill>
                <a:latin typeface="Manrope" pitchFamily="2" charset="0"/>
              </a:rPr>
              <a:t>Many of these internal components have a major impact on your computer system’s performance, so you must choose them carefully.</a:t>
            </a:r>
          </a:p>
          <a:p>
            <a:pPr marL="0" indent="0">
              <a:lnSpc>
                <a:spcPct val="150000"/>
              </a:lnSpc>
              <a:buNone/>
            </a:pPr>
            <a:r>
              <a:rPr lang="en-GB" sz="1400" dirty="0">
                <a:solidFill>
                  <a:srgbClr val="687588"/>
                </a:solidFill>
                <a:latin typeface="Manrope" pitchFamily="2" charset="0"/>
              </a:rPr>
              <a:t>In this lesson, we’ll learn about:</a:t>
            </a:r>
          </a:p>
          <a:p>
            <a:pPr marL="342900" indent="-342900">
              <a:lnSpc>
                <a:spcPct val="100000"/>
              </a:lnSpc>
              <a:buFont typeface="+mj-lt"/>
              <a:buAutoNum type="arabicPeriod"/>
            </a:pPr>
            <a:r>
              <a:rPr lang="en-GB" sz="1400" dirty="0">
                <a:solidFill>
                  <a:srgbClr val="687588"/>
                </a:solidFill>
                <a:latin typeface="Manrope" pitchFamily="2" charset="0"/>
              </a:rPr>
              <a:t>CPU</a:t>
            </a:r>
          </a:p>
          <a:p>
            <a:pPr marL="342900" indent="-342900">
              <a:lnSpc>
                <a:spcPct val="100000"/>
              </a:lnSpc>
              <a:buFont typeface="+mj-lt"/>
              <a:buAutoNum type="arabicPeriod"/>
            </a:pPr>
            <a:r>
              <a:rPr lang="en-GB" sz="1400" dirty="0">
                <a:solidFill>
                  <a:srgbClr val="687588"/>
                </a:solidFill>
                <a:latin typeface="Manrope" pitchFamily="2" charset="0"/>
              </a:rPr>
              <a:t>RAM</a:t>
            </a:r>
          </a:p>
          <a:p>
            <a:pPr marL="342900" indent="-342900">
              <a:lnSpc>
                <a:spcPct val="100000"/>
              </a:lnSpc>
              <a:buFont typeface="+mj-lt"/>
              <a:buAutoNum type="arabicPeriod"/>
            </a:pPr>
            <a:r>
              <a:rPr lang="en-GB" sz="1400" dirty="0">
                <a:solidFill>
                  <a:srgbClr val="687588"/>
                </a:solidFill>
                <a:latin typeface="Manrope" pitchFamily="2" charset="0"/>
              </a:rPr>
              <a:t>Graphics Card</a:t>
            </a:r>
          </a:p>
        </p:txBody>
      </p:sp>
    </p:spTree>
    <p:extLst>
      <p:ext uri="{BB962C8B-B14F-4D97-AF65-F5344CB8AC3E}">
        <p14:creationId xmlns:p14="http://schemas.microsoft.com/office/powerpoint/2010/main" val="22849197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Autofit/>
          </a:bodyPr>
          <a:lstStyle/>
          <a:p>
            <a:r>
              <a:rPr lang="en-GB" sz="2800" dirty="0"/>
              <a:t>CPU</a:t>
            </a:r>
          </a:p>
        </p:txBody>
      </p:sp>
      <p:pic>
        <p:nvPicPr>
          <p:cNvPr id="5" name="Picture Placeholder 4">
            <a:extLst>
              <a:ext uri="{FF2B5EF4-FFF2-40B4-BE49-F238E27FC236}">
                <a16:creationId xmlns:a16="http://schemas.microsoft.com/office/drawing/2014/main" id="{8A5254CA-DD77-9B3F-205E-FEA3B7926739}"/>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p:txBody>
          <a:bodyPr>
            <a:noAutofit/>
          </a:bodyPr>
          <a:lstStyle/>
          <a:p>
            <a:pPr marL="0" indent="0">
              <a:lnSpc>
                <a:spcPct val="150000"/>
              </a:lnSpc>
              <a:buNone/>
            </a:pPr>
            <a:r>
              <a:rPr lang="en-GB" sz="1400" dirty="0">
                <a:solidFill>
                  <a:srgbClr val="687588"/>
                </a:solidFill>
                <a:latin typeface="Manrope" pitchFamily="2" charset="0"/>
              </a:rPr>
              <a:t>As we learnt in our first lesson, the CPU is the brain of the computer. </a:t>
            </a:r>
          </a:p>
          <a:p>
            <a:pPr marL="0" indent="0">
              <a:lnSpc>
                <a:spcPct val="150000"/>
              </a:lnSpc>
              <a:buNone/>
            </a:pPr>
            <a:r>
              <a:rPr lang="en-GB" sz="1400" dirty="0">
                <a:solidFill>
                  <a:srgbClr val="687588"/>
                </a:solidFill>
                <a:latin typeface="Manrope" pitchFamily="2" charset="0"/>
              </a:rPr>
              <a:t>Its job is to execute the instructions that make up the software programs running on our computer.</a:t>
            </a:r>
          </a:p>
          <a:p>
            <a:pPr marL="0" indent="0">
              <a:lnSpc>
                <a:spcPct val="150000"/>
              </a:lnSpc>
              <a:buNone/>
            </a:pPr>
            <a:r>
              <a:rPr lang="en-GB" sz="1400" dirty="0">
                <a:solidFill>
                  <a:srgbClr val="687588"/>
                </a:solidFill>
                <a:latin typeface="Manrope" pitchFamily="2" charset="0"/>
              </a:rPr>
              <a:t>The performance of the CPU is affected by three main factors:</a:t>
            </a:r>
          </a:p>
          <a:p>
            <a:pPr marL="285750" indent="-285750">
              <a:lnSpc>
                <a:spcPct val="150000"/>
              </a:lnSpc>
              <a:buFont typeface="Arial" panose="020B0604020202020204" pitchFamily="34" charset="0"/>
              <a:buChar char="•"/>
            </a:pPr>
            <a:r>
              <a:rPr lang="en-GB" sz="1400" dirty="0">
                <a:solidFill>
                  <a:srgbClr val="687588"/>
                </a:solidFill>
                <a:latin typeface="Manrope" pitchFamily="2" charset="0"/>
              </a:rPr>
              <a:t>Number of cores</a:t>
            </a:r>
          </a:p>
          <a:p>
            <a:pPr marL="285750" indent="-285750">
              <a:lnSpc>
                <a:spcPct val="150000"/>
              </a:lnSpc>
              <a:buFont typeface="Arial" panose="020B0604020202020204" pitchFamily="34" charset="0"/>
              <a:buChar char="•"/>
            </a:pPr>
            <a:r>
              <a:rPr lang="en-GB" sz="1400" dirty="0">
                <a:solidFill>
                  <a:srgbClr val="687588"/>
                </a:solidFill>
                <a:latin typeface="Manrope" pitchFamily="2" charset="0"/>
              </a:rPr>
              <a:t>Clock speed</a:t>
            </a:r>
          </a:p>
          <a:p>
            <a:pPr marL="285750" indent="-285750">
              <a:lnSpc>
                <a:spcPct val="150000"/>
              </a:lnSpc>
              <a:buFont typeface="Arial" panose="020B0604020202020204" pitchFamily="34" charset="0"/>
              <a:buChar char="•"/>
            </a:pPr>
            <a:r>
              <a:rPr lang="en-GB" sz="1400" dirty="0">
                <a:solidFill>
                  <a:srgbClr val="687588"/>
                </a:solidFill>
                <a:latin typeface="Manrope" pitchFamily="2" charset="0"/>
              </a:rPr>
              <a:t>Cache size</a:t>
            </a:r>
          </a:p>
          <a:p>
            <a:pPr marL="0" indent="0">
              <a:lnSpc>
                <a:spcPct val="150000"/>
              </a:lnSpc>
              <a:buNone/>
            </a:pPr>
            <a:r>
              <a:rPr lang="en-GB" dirty="0"/>
              <a:t>Let’s learn about each of these in more detail.</a:t>
            </a:r>
            <a:endParaRPr lang="en-GB" sz="1400" dirty="0">
              <a:solidFill>
                <a:srgbClr val="687588"/>
              </a:solidFill>
              <a:latin typeface="Manrope" pitchFamily="2" charset="0"/>
            </a:endParaRPr>
          </a:p>
        </p:txBody>
      </p:sp>
    </p:spTree>
    <p:extLst>
      <p:ext uri="{BB962C8B-B14F-4D97-AF65-F5344CB8AC3E}">
        <p14:creationId xmlns:p14="http://schemas.microsoft.com/office/powerpoint/2010/main" val="14648834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Autofit/>
          </a:bodyPr>
          <a:lstStyle/>
          <a:p>
            <a:r>
              <a:rPr lang="en-GB" sz="2800" dirty="0"/>
              <a:t>Number of Cores</a:t>
            </a:r>
          </a:p>
        </p:txBody>
      </p:sp>
      <p:pic>
        <p:nvPicPr>
          <p:cNvPr id="5" name="Picture Placeholder 4">
            <a:extLst>
              <a:ext uri="{FF2B5EF4-FFF2-40B4-BE49-F238E27FC236}">
                <a16:creationId xmlns:a16="http://schemas.microsoft.com/office/drawing/2014/main" id="{E5ED5B51-2874-CA7F-7CB8-9A169A9599F8}"/>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p:txBody>
          <a:bodyPr>
            <a:noAutofit/>
          </a:bodyPr>
          <a:lstStyle/>
          <a:p>
            <a:pPr marL="0" indent="0">
              <a:lnSpc>
                <a:spcPct val="150000"/>
              </a:lnSpc>
              <a:buNone/>
            </a:pPr>
            <a:r>
              <a:rPr lang="en-GB" dirty="0"/>
              <a:t>O</a:t>
            </a:r>
            <a:r>
              <a:rPr lang="en-GB" sz="1400" dirty="0">
                <a:solidFill>
                  <a:srgbClr val="687588"/>
                </a:solidFill>
                <a:latin typeface="Manrope" pitchFamily="2" charset="0"/>
              </a:rPr>
              <a:t>riginally, a CPU had 1 core. Nowadays, it can have 2, 4, or even more cores.</a:t>
            </a:r>
          </a:p>
          <a:p>
            <a:pPr marL="0" indent="0">
              <a:lnSpc>
                <a:spcPct val="150000"/>
              </a:lnSpc>
              <a:buNone/>
            </a:pPr>
            <a:r>
              <a:rPr lang="en-GB" sz="1400" dirty="0">
                <a:solidFill>
                  <a:srgbClr val="687588"/>
                </a:solidFill>
                <a:latin typeface="Manrope" pitchFamily="2" charset="0"/>
              </a:rPr>
              <a:t>A single-core processor can only process one instruction at a time. If you have a four-core processor, you can process four instructions at a time. This obviously provides great performance.</a:t>
            </a:r>
          </a:p>
          <a:p>
            <a:pPr marL="0" indent="0">
              <a:lnSpc>
                <a:spcPct val="150000"/>
              </a:lnSpc>
              <a:buNone/>
            </a:pPr>
            <a:r>
              <a:rPr lang="en-GB" sz="1400" dirty="0">
                <a:solidFill>
                  <a:srgbClr val="687588"/>
                </a:solidFill>
                <a:latin typeface="Manrope" pitchFamily="2" charset="0"/>
              </a:rPr>
              <a:t>Technically, this is slightly more complicated due to threads, which allow a single core to process two instructions simultaneously rather than one, resulting in even better performance.</a:t>
            </a:r>
          </a:p>
        </p:txBody>
      </p:sp>
    </p:spTree>
    <p:extLst>
      <p:ext uri="{BB962C8B-B14F-4D97-AF65-F5344CB8AC3E}">
        <p14:creationId xmlns:p14="http://schemas.microsoft.com/office/powerpoint/2010/main" val="220892062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Autofit/>
          </a:bodyPr>
          <a:lstStyle/>
          <a:p>
            <a:r>
              <a:rPr lang="en-GB" sz="2800" dirty="0"/>
              <a:t>Clock Speed</a:t>
            </a:r>
          </a:p>
        </p:txBody>
      </p:sp>
      <p:pic>
        <p:nvPicPr>
          <p:cNvPr id="5" name="Picture Placeholder 4">
            <a:extLst>
              <a:ext uri="{FF2B5EF4-FFF2-40B4-BE49-F238E27FC236}">
                <a16:creationId xmlns:a16="http://schemas.microsoft.com/office/drawing/2014/main" id="{6BE72926-8FC6-27B3-9F60-7E1F53226B9C}"/>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p:txBody>
          <a:bodyPr>
            <a:noAutofit/>
          </a:bodyPr>
          <a:lstStyle/>
          <a:p>
            <a:pPr marL="0" indent="0">
              <a:lnSpc>
                <a:spcPct val="150000"/>
              </a:lnSpc>
              <a:buNone/>
            </a:pPr>
            <a:r>
              <a:rPr lang="en-GB" dirty="0"/>
              <a:t>This is how many cycles your CPU cores can perform per second. </a:t>
            </a:r>
          </a:p>
          <a:p>
            <a:pPr marL="0" indent="0">
              <a:lnSpc>
                <a:spcPct val="150000"/>
              </a:lnSpc>
              <a:buNone/>
            </a:pPr>
            <a:r>
              <a:rPr lang="en-GB" dirty="0"/>
              <a:t>Each cycle the core can perform a single operation. So, the more cycles per second, the more operations per second, and therefore, the faster the CPU.</a:t>
            </a:r>
          </a:p>
          <a:p>
            <a:pPr marL="0" indent="0">
              <a:lnSpc>
                <a:spcPct val="150000"/>
              </a:lnSpc>
              <a:buNone/>
            </a:pPr>
            <a:r>
              <a:rPr lang="en-GB" dirty="0"/>
              <a:t>We measure clock speed in hertz (Hz), 1Hz being 1 cycle per second. </a:t>
            </a:r>
          </a:p>
          <a:p>
            <a:pPr marL="0" indent="0">
              <a:lnSpc>
                <a:spcPct val="150000"/>
              </a:lnSpc>
              <a:buNone/>
            </a:pPr>
            <a:r>
              <a:rPr lang="en-GB" dirty="0"/>
              <a:t>A 3GHz (Gigahertz) clock speed would mean 3 billion cycles per second.</a:t>
            </a:r>
            <a:endParaRPr lang="en-GB" sz="1400" dirty="0">
              <a:solidFill>
                <a:srgbClr val="687588"/>
              </a:solidFill>
              <a:latin typeface="Manrope" pitchFamily="2" charset="0"/>
            </a:endParaRPr>
          </a:p>
        </p:txBody>
      </p:sp>
    </p:spTree>
    <p:extLst>
      <p:ext uri="{BB962C8B-B14F-4D97-AF65-F5344CB8AC3E}">
        <p14:creationId xmlns:p14="http://schemas.microsoft.com/office/powerpoint/2010/main" val="70985608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Autofit/>
          </a:bodyPr>
          <a:lstStyle/>
          <a:p>
            <a:r>
              <a:rPr lang="en-GB" sz="2800" dirty="0"/>
              <a:t>Cache Size</a:t>
            </a:r>
          </a:p>
        </p:txBody>
      </p:sp>
      <p:pic>
        <p:nvPicPr>
          <p:cNvPr id="5" name="Picture Placeholder 4">
            <a:extLst>
              <a:ext uri="{FF2B5EF4-FFF2-40B4-BE49-F238E27FC236}">
                <a16:creationId xmlns:a16="http://schemas.microsoft.com/office/drawing/2014/main" id="{45445E76-E9F7-9CEC-7F01-F8477DC35B47}"/>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p:txBody>
          <a:bodyPr>
            <a:noAutofit/>
          </a:bodyPr>
          <a:lstStyle/>
          <a:p>
            <a:pPr marL="0" indent="0">
              <a:lnSpc>
                <a:spcPct val="150000"/>
              </a:lnSpc>
              <a:buNone/>
            </a:pPr>
            <a:r>
              <a:rPr lang="en-GB" dirty="0"/>
              <a:t>To perform an operation, the CPU needs to fetch an instruction from memory.</a:t>
            </a:r>
          </a:p>
          <a:p>
            <a:pPr marL="0" indent="0">
              <a:lnSpc>
                <a:spcPct val="150000"/>
              </a:lnSpc>
              <a:buNone/>
            </a:pPr>
            <a:r>
              <a:rPr lang="en-GB" dirty="0"/>
              <a:t>If this comes from the main memory (RAM), then there is a delay while the data is located &amp; transferred to the CPU. This could take dozens of clock cycles.</a:t>
            </a:r>
          </a:p>
          <a:p>
            <a:pPr marL="0" indent="0">
              <a:lnSpc>
                <a:spcPct val="150000"/>
              </a:lnSpc>
              <a:buNone/>
            </a:pPr>
            <a:r>
              <a:rPr lang="en-GB" dirty="0"/>
              <a:t>So, CPUs will also have a small amount of very fast memory stored on the CPU itself.</a:t>
            </a:r>
          </a:p>
          <a:p>
            <a:pPr marL="0" indent="0">
              <a:lnSpc>
                <a:spcPct val="150000"/>
              </a:lnSpc>
              <a:buNone/>
            </a:pPr>
            <a:r>
              <a:rPr lang="en-GB" dirty="0"/>
              <a:t>This is called Cache, and an instruction can usually be passed from it to a CPU core in a single cycle.</a:t>
            </a:r>
          </a:p>
          <a:p>
            <a:pPr marL="0" indent="0">
              <a:lnSpc>
                <a:spcPct val="150000"/>
              </a:lnSpc>
              <a:buNone/>
            </a:pPr>
            <a:r>
              <a:rPr lang="en-GB" dirty="0"/>
              <a:t>The more Cache, the more instructions can be stored in it, and so our CPU will be faster.</a:t>
            </a:r>
            <a:endParaRPr lang="en-GB" sz="1400" dirty="0">
              <a:solidFill>
                <a:srgbClr val="687588"/>
              </a:solidFill>
              <a:latin typeface="Manrope" pitchFamily="2" charset="0"/>
            </a:endParaRPr>
          </a:p>
        </p:txBody>
      </p:sp>
    </p:spTree>
    <p:extLst>
      <p:ext uri="{BB962C8B-B14F-4D97-AF65-F5344CB8AC3E}">
        <p14:creationId xmlns:p14="http://schemas.microsoft.com/office/powerpoint/2010/main" val="112107220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Autofit/>
          </a:bodyPr>
          <a:lstStyle/>
          <a:p>
            <a:r>
              <a:rPr lang="en-GB" sz="2800" dirty="0"/>
              <a:t>Choose a CPU</a:t>
            </a:r>
          </a:p>
        </p:txBody>
      </p:sp>
      <p:pic>
        <p:nvPicPr>
          <p:cNvPr id="5" name="Picture Placeholder 4">
            <a:extLst>
              <a:ext uri="{FF2B5EF4-FFF2-40B4-BE49-F238E27FC236}">
                <a16:creationId xmlns:a16="http://schemas.microsoft.com/office/drawing/2014/main" id="{C07FF1FA-D9CB-493A-284A-9DE07DA8B350}"/>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p:txBody>
          <a:bodyPr>
            <a:noAutofit/>
          </a:bodyPr>
          <a:lstStyle/>
          <a:p>
            <a:pPr marL="0" indent="0">
              <a:lnSpc>
                <a:spcPct val="150000"/>
              </a:lnSpc>
              <a:buNone/>
            </a:pPr>
            <a:r>
              <a:rPr lang="en-GB" sz="1400" dirty="0">
                <a:solidFill>
                  <a:srgbClr val="687588"/>
                </a:solidFill>
                <a:latin typeface="Manrope" pitchFamily="2" charset="0"/>
              </a:rPr>
              <a:t>When choosing a CPU, we often consider the performance factors that have previously been discussed. At the very least, we want a CPU powerful enough to run the software we require.</a:t>
            </a:r>
          </a:p>
          <a:p>
            <a:pPr marL="0" indent="0">
              <a:lnSpc>
                <a:spcPct val="150000"/>
              </a:lnSpc>
              <a:buNone/>
            </a:pPr>
            <a:r>
              <a:rPr lang="en-GB" sz="1400" dirty="0">
                <a:solidFill>
                  <a:srgbClr val="687588"/>
                </a:solidFill>
                <a:latin typeface="Manrope" pitchFamily="2" charset="0"/>
              </a:rPr>
              <a:t>We also need to consider the processor socket your motherboard has, as not all CPUs match all sockets.</a:t>
            </a:r>
          </a:p>
          <a:p>
            <a:pPr marL="0" indent="0">
              <a:lnSpc>
                <a:spcPct val="150000"/>
              </a:lnSpc>
              <a:buNone/>
            </a:pPr>
            <a:r>
              <a:rPr lang="en-GB" sz="1400" dirty="0">
                <a:solidFill>
                  <a:srgbClr val="687588"/>
                </a:solidFill>
                <a:latin typeface="Manrope" pitchFamily="2" charset="0"/>
              </a:rPr>
              <a:t>The 7th-generation Intel CPUs require an LGA 2066 socket, whereas the 6th-generation Intel CPUs require an LGA 1151 socket.</a:t>
            </a:r>
          </a:p>
          <a:p>
            <a:pPr marL="0" indent="0">
              <a:lnSpc>
                <a:spcPct val="150000"/>
              </a:lnSpc>
              <a:buNone/>
            </a:pPr>
            <a:r>
              <a:rPr lang="en-GB" sz="1400" dirty="0">
                <a:solidFill>
                  <a:srgbClr val="687588"/>
                </a:solidFill>
                <a:latin typeface="Manrope" pitchFamily="2" charset="0"/>
              </a:rPr>
              <a:t>Choose the wrong CPU for your motherboard, and it just won’t work.</a:t>
            </a:r>
          </a:p>
        </p:txBody>
      </p:sp>
    </p:spTree>
    <p:extLst>
      <p:ext uri="{BB962C8B-B14F-4D97-AF65-F5344CB8AC3E}">
        <p14:creationId xmlns:p14="http://schemas.microsoft.com/office/powerpoint/2010/main" val="342031643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Autofit/>
          </a:bodyPr>
          <a:lstStyle/>
          <a:p>
            <a:r>
              <a:rPr lang="en-GB" sz="2800" dirty="0"/>
              <a:t>RAM</a:t>
            </a:r>
          </a:p>
        </p:txBody>
      </p:sp>
      <p:pic>
        <p:nvPicPr>
          <p:cNvPr id="5" name="Picture Placeholder 4">
            <a:extLst>
              <a:ext uri="{FF2B5EF4-FFF2-40B4-BE49-F238E27FC236}">
                <a16:creationId xmlns:a16="http://schemas.microsoft.com/office/drawing/2014/main" id="{621153FE-8E65-AE53-B121-EF22FB171321}"/>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p:txBody>
          <a:bodyPr>
            <a:noAutofit/>
          </a:bodyPr>
          <a:lstStyle/>
          <a:p>
            <a:pPr marL="0" indent="0">
              <a:lnSpc>
                <a:spcPct val="150000"/>
              </a:lnSpc>
              <a:buNone/>
            </a:pPr>
            <a:r>
              <a:rPr lang="en-GB" sz="1400" dirty="0">
                <a:solidFill>
                  <a:srgbClr val="687588"/>
                </a:solidFill>
                <a:latin typeface="Manrope" pitchFamily="2" charset="0"/>
              </a:rPr>
              <a:t>The main memory of your computer is where data is stored before it is processed by the CPU. In your personal computer, this is almost certainly made up of RAM (Random Access Memory).</a:t>
            </a:r>
          </a:p>
          <a:p>
            <a:pPr marL="0" indent="0">
              <a:lnSpc>
                <a:spcPct val="150000"/>
              </a:lnSpc>
              <a:buNone/>
            </a:pPr>
            <a:r>
              <a:rPr lang="en-GB" sz="1400" dirty="0">
                <a:solidFill>
                  <a:srgbClr val="687588"/>
                </a:solidFill>
                <a:latin typeface="Manrope" pitchFamily="2" charset="0"/>
              </a:rPr>
              <a:t>The main memory in your computer is volatile. This means that if your computer is turned off, the RAM will forget what it is storing. </a:t>
            </a:r>
          </a:p>
          <a:p>
            <a:pPr marL="0" indent="0">
              <a:lnSpc>
                <a:spcPct val="150000"/>
              </a:lnSpc>
              <a:buNone/>
            </a:pPr>
            <a:r>
              <a:rPr lang="en-GB" sz="1400" dirty="0">
                <a:solidFill>
                  <a:srgbClr val="687588"/>
                </a:solidFill>
                <a:latin typeface="Manrope" pitchFamily="2" charset="0"/>
              </a:rPr>
              <a:t>This differs from persistent storage, such as a hard disk drive, which will retain what it is storing even when the device is turned off.</a:t>
            </a:r>
          </a:p>
          <a:p>
            <a:pPr marL="0" indent="0">
              <a:lnSpc>
                <a:spcPct val="150000"/>
              </a:lnSpc>
              <a:buNone/>
            </a:pPr>
            <a:r>
              <a:rPr lang="en-GB" sz="1400" dirty="0">
                <a:solidFill>
                  <a:srgbClr val="687588"/>
                </a:solidFill>
                <a:latin typeface="Manrope" pitchFamily="2" charset="0"/>
              </a:rPr>
              <a:t>The performance of the RAM is affected by two main factors:</a:t>
            </a:r>
          </a:p>
          <a:p>
            <a:pPr marL="285750" indent="-285750">
              <a:lnSpc>
                <a:spcPct val="150000"/>
              </a:lnSpc>
              <a:buFont typeface="Arial" panose="020B0604020202020204" pitchFamily="34" charset="0"/>
              <a:buChar char="•"/>
            </a:pPr>
            <a:r>
              <a:rPr lang="en-GB" sz="1400" dirty="0">
                <a:solidFill>
                  <a:srgbClr val="687588"/>
                </a:solidFill>
                <a:latin typeface="Manrope" pitchFamily="2" charset="0"/>
              </a:rPr>
              <a:t>Memory size</a:t>
            </a:r>
          </a:p>
          <a:p>
            <a:pPr marL="285750" indent="-285750">
              <a:lnSpc>
                <a:spcPct val="150000"/>
              </a:lnSpc>
              <a:buFont typeface="Arial" panose="020B0604020202020204" pitchFamily="34" charset="0"/>
              <a:buChar char="•"/>
            </a:pPr>
            <a:r>
              <a:rPr lang="en-GB" sz="1400" dirty="0">
                <a:solidFill>
                  <a:srgbClr val="687588"/>
                </a:solidFill>
                <a:latin typeface="Manrope" pitchFamily="2" charset="0"/>
              </a:rPr>
              <a:t>Memory speed</a:t>
            </a:r>
          </a:p>
          <a:p>
            <a:pPr marL="0" indent="0">
              <a:lnSpc>
                <a:spcPct val="150000"/>
              </a:lnSpc>
              <a:buNone/>
            </a:pPr>
            <a:r>
              <a:rPr lang="en-GB" dirty="0"/>
              <a:t>Let’s learn about each of these in more detail.</a:t>
            </a:r>
            <a:endParaRPr lang="en-GB" sz="1400" dirty="0">
              <a:solidFill>
                <a:srgbClr val="687588"/>
              </a:solidFill>
              <a:latin typeface="Manrope" pitchFamily="2" charset="0"/>
            </a:endParaRPr>
          </a:p>
        </p:txBody>
      </p:sp>
    </p:spTree>
    <p:extLst>
      <p:ext uri="{BB962C8B-B14F-4D97-AF65-F5344CB8AC3E}">
        <p14:creationId xmlns:p14="http://schemas.microsoft.com/office/powerpoint/2010/main" val="363945514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Autofit/>
          </a:bodyPr>
          <a:lstStyle/>
          <a:p>
            <a:r>
              <a:rPr lang="en-GB" sz="2800" dirty="0"/>
              <a:t>Memory Size</a:t>
            </a:r>
          </a:p>
        </p:txBody>
      </p:sp>
      <p:pic>
        <p:nvPicPr>
          <p:cNvPr id="5" name="Picture Placeholder 4">
            <a:extLst>
              <a:ext uri="{FF2B5EF4-FFF2-40B4-BE49-F238E27FC236}">
                <a16:creationId xmlns:a16="http://schemas.microsoft.com/office/drawing/2014/main" id="{88634FAB-ABFA-CF90-ADA0-E9BCD8096107}"/>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p:txBody>
          <a:bodyPr>
            <a:noAutofit/>
          </a:bodyPr>
          <a:lstStyle/>
          <a:p>
            <a:pPr marL="0" indent="0">
              <a:lnSpc>
                <a:spcPct val="150000"/>
              </a:lnSpc>
              <a:buNone/>
            </a:pPr>
            <a:r>
              <a:rPr lang="en-GB" sz="1400" dirty="0">
                <a:solidFill>
                  <a:srgbClr val="687588"/>
                </a:solidFill>
                <a:latin typeface="Manrope" pitchFamily="2" charset="0"/>
              </a:rPr>
              <a:t>Because all our active software &amp; files will need to be loaded into RAM, this can require a huge amount of memory.</a:t>
            </a:r>
          </a:p>
          <a:p>
            <a:pPr marL="0" indent="0">
              <a:lnSpc>
                <a:spcPct val="150000"/>
              </a:lnSpc>
              <a:buNone/>
            </a:pPr>
            <a:r>
              <a:rPr lang="en-GB" sz="1400" dirty="0">
                <a:solidFill>
                  <a:srgbClr val="687588"/>
                </a:solidFill>
                <a:latin typeface="Manrope" pitchFamily="2" charset="0"/>
              </a:rPr>
              <a:t>It is now common to have 8GB of RAM and you can have much more. </a:t>
            </a:r>
          </a:p>
          <a:p>
            <a:pPr marL="0" indent="0">
              <a:lnSpc>
                <a:spcPct val="150000"/>
              </a:lnSpc>
              <a:buNone/>
            </a:pPr>
            <a:r>
              <a:rPr lang="en-GB" sz="1400" dirty="0">
                <a:solidFill>
                  <a:srgbClr val="687588"/>
                </a:solidFill>
                <a:latin typeface="Manrope" pitchFamily="2" charset="0"/>
              </a:rPr>
              <a:t>If your RAM isn’t large enough to store all your active data, then your computer will fall back on Virtual Memory. This is an area of your storage device that acts as additional memory.</a:t>
            </a:r>
          </a:p>
          <a:p>
            <a:pPr marL="0" indent="0">
              <a:lnSpc>
                <a:spcPct val="150000"/>
              </a:lnSpc>
              <a:buNone/>
            </a:pPr>
            <a:r>
              <a:rPr lang="en-GB" sz="1400" dirty="0">
                <a:solidFill>
                  <a:srgbClr val="687588"/>
                </a:solidFill>
                <a:latin typeface="Manrope" pitchFamily="2" charset="0"/>
              </a:rPr>
              <a:t>Virtual memory is much slower, so the more you end up using it, the slower your devices performance.</a:t>
            </a:r>
          </a:p>
        </p:txBody>
      </p:sp>
    </p:spTree>
    <p:extLst>
      <p:ext uri="{BB962C8B-B14F-4D97-AF65-F5344CB8AC3E}">
        <p14:creationId xmlns:p14="http://schemas.microsoft.com/office/powerpoint/2010/main" val="3351049274"/>
      </p:ext>
    </p:extLst>
  </p:cSld>
  <p:clrMapOvr>
    <a:masterClrMapping/>
  </p:clrMapOvr>
</p:sld>
</file>

<file path=ppt/theme/theme1.xml><?xml version="1.0" encoding="utf-8"?>
<a:theme xmlns:a="http://schemas.openxmlformats.org/drawingml/2006/main" name="NewNinja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NewNinjaTheme" id="{2EF8FFAA-F78A-42A0-8337-707BD6C38A7D}" vid="{6DFF4F0A-8ABD-4E91-936C-8DD5BCF568BB}"/>
    </a:ext>
  </a:extLst>
</a:theme>
</file>

<file path=docProps/app.xml><?xml version="1.0" encoding="utf-8"?>
<Properties xmlns="http://schemas.openxmlformats.org/officeDocument/2006/extended-properties" xmlns:vt="http://schemas.openxmlformats.org/officeDocument/2006/docPropsVTypes">
  <Template>NewNinjaTheme</Template>
  <TotalTime>1767</TotalTime>
  <Words>1572</Words>
  <Application>Microsoft Office PowerPoint</Application>
  <PresentationFormat>Widescreen</PresentationFormat>
  <Paragraphs>95</Paragraphs>
  <Slides>17</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17</vt:i4>
      </vt:variant>
    </vt:vector>
  </HeadingPairs>
  <TitlesOfParts>
    <vt:vector size="22" baseType="lpstr">
      <vt:lpstr>Aptos</vt:lpstr>
      <vt:lpstr>Aptos Display</vt:lpstr>
      <vt:lpstr>Manrope</vt:lpstr>
      <vt:lpstr>Arial</vt:lpstr>
      <vt:lpstr>NewNinjaTheme</vt:lpstr>
      <vt:lpstr>Choice, Use &amp; Performance of Internal Components</vt:lpstr>
      <vt:lpstr>Introduction</vt:lpstr>
      <vt:lpstr>CPU</vt:lpstr>
      <vt:lpstr>Number of Cores</vt:lpstr>
      <vt:lpstr>Clock Speed</vt:lpstr>
      <vt:lpstr>Cache Size</vt:lpstr>
      <vt:lpstr>Choose a CPU</vt:lpstr>
      <vt:lpstr>RAM</vt:lpstr>
      <vt:lpstr>Memory Size</vt:lpstr>
      <vt:lpstr>Memory Speed</vt:lpstr>
      <vt:lpstr>Choose RAM</vt:lpstr>
      <vt:lpstr>Graphics Card</vt:lpstr>
      <vt:lpstr>GPU Cores/Clock Speed</vt:lpstr>
      <vt:lpstr>VRAM Size/Clock Speed</vt:lpstr>
      <vt:lpstr>Choose a Graphics Card</vt:lpstr>
      <vt:lpstr>Lesson Summary</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dc:title>
  <dc:creator>Daniel Richardson</dc:creator>
  <cp:lastModifiedBy>Daniel Richardson</cp:lastModifiedBy>
  <cp:revision>2</cp:revision>
  <dcterms:created xsi:type="dcterms:W3CDTF">2024-03-21T12:39:40Z</dcterms:created>
  <dcterms:modified xsi:type="dcterms:W3CDTF">2024-08-05T14:20:55Z</dcterms:modified>
</cp:coreProperties>
</file>