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3" r:id="rId1"/>
  </p:sldMasterIdLst>
  <p:sldIdLst>
    <p:sldId id="289" r:id="rId2"/>
    <p:sldId id="262" r:id="rId3"/>
    <p:sldId id="257" r:id="rId4"/>
    <p:sldId id="283" r:id="rId5"/>
    <p:sldId id="284" r:id="rId6"/>
    <p:sldId id="285" r:id="rId7"/>
    <p:sldId id="286" r:id="rId8"/>
    <p:sldId id="287" r:id="rId9"/>
    <p:sldId id="288" r:id="rId10"/>
    <p:sldId id="282" r:id="rId11"/>
    <p:sldId id="290" r:id="rId12"/>
  </p:sldIdLst>
  <p:sldSz cx="12192000" cy="6858000"/>
  <p:notesSz cx="6858000" cy="9144000"/>
  <p:embeddedFontLst>
    <p:embeddedFont>
      <p:font typeface="Manrope" pitchFamily="2" charset="0"/>
      <p:regular r:id="rId13"/>
      <p:bold r:id="rId1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6F3D3"/>
    <a:srgbClr val="6875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3A13B25-87B9-4B90-A92A-098256E97754}" v="3" dt="2024-08-05T14:20:39.48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342" autoAdjust="0"/>
    <p:restoredTop sz="94660"/>
  </p:normalViewPr>
  <p:slideViewPr>
    <p:cSldViewPr snapToGrid="0">
      <p:cViewPr varScale="1">
        <p:scale>
          <a:sx n="155" d="100"/>
          <a:sy n="155" d="100"/>
        </p:scale>
        <p:origin x="894" y="150"/>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D478B113-1133-4426-9A55-671C7A7B1577}"/>
    <pc:docChg chg="undo custSel addSld delSld modSld">
      <pc:chgData name="Daniel Richardson" userId="b12f1a219faba2ab" providerId="LiveId" clId="{D478B113-1133-4426-9A55-671C7A7B1577}" dt="2024-07-01T07:44:52.370" v="237"/>
      <pc:docMkLst>
        <pc:docMk/>
      </pc:docMkLst>
      <pc:sldChg chg="addSp delSp modSp mod">
        <pc:chgData name="Daniel Richardson" userId="b12f1a219faba2ab" providerId="LiveId" clId="{D478B113-1133-4426-9A55-671C7A7B1577}" dt="2024-07-01T07:43:22.418" v="212" actId="1076"/>
        <pc:sldMkLst>
          <pc:docMk/>
          <pc:sldMk cId="1464883447" sldId="257"/>
        </pc:sldMkLst>
        <pc:spChg chg="mod">
          <ac:chgData name="Daniel Richardson" userId="b12f1a219faba2ab" providerId="LiveId" clId="{D478B113-1133-4426-9A55-671C7A7B1577}" dt="2024-07-01T07:39:24.669" v="67" actId="20577"/>
          <ac:spMkLst>
            <pc:docMk/>
            <pc:sldMk cId="1464883447" sldId="257"/>
            <ac:spMk id="3" creationId="{D97C3025-9482-0753-3832-728ED6C83232}"/>
          </ac:spMkLst>
        </pc:spChg>
        <pc:spChg chg="add del mod">
          <ac:chgData name="Daniel Richardson" userId="b12f1a219faba2ab" providerId="LiveId" clId="{D478B113-1133-4426-9A55-671C7A7B1577}" dt="2024-07-01T07:43:12.695" v="207"/>
          <ac:spMkLst>
            <pc:docMk/>
            <pc:sldMk cId="1464883447" sldId="257"/>
            <ac:spMk id="4" creationId="{978205FF-DD47-AA40-FEFC-206C8365380E}"/>
          </ac:spMkLst>
        </pc:spChg>
        <pc:picChg chg="add mod">
          <ac:chgData name="Daniel Richardson" userId="b12f1a219faba2ab" providerId="LiveId" clId="{D478B113-1133-4426-9A55-671C7A7B1577}" dt="2024-07-01T07:43:12.695" v="207"/>
          <ac:picMkLst>
            <pc:docMk/>
            <pc:sldMk cId="1464883447" sldId="257"/>
            <ac:picMk id="7" creationId="{62B4D131-82B5-A9BE-54EE-82B490EEB9BF}"/>
          </ac:picMkLst>
        </pc:picChg>
        <pc:picChg chg="add mod">
          <ac:chgData name="Daniel Richardson" userId="b12f1a219faba2ab" providerId="LiveId" clId="{D478B113-1133-4426-9A55-671C7A7B1577}" dt="2024-07-01T07:43:22.418" v="212" actId="1076"/>
          <ac:picMkLst>
            <pc:docMk/>
            <pc:sldMk cId="1464883447" sldId="257"/>
            <ac:picMk id="8" creationId="{3C9FDD33-C19D-CEF5-C625-89A9A13AB7A5}"/>
          </ac:picMkLst>
        </pc:picChg>
        <pc:picChg chg="del">
          <ac:chgData name="Daniel Richardson" userId="b12f1a219faba2ab" providerId="LiveId" clId="{D478B113-1133-4426-9A55-671C7A7B1577}" dt="2024-07-01T07:39:30.042" v="69" actId="478"/>
          <ac:picMkLst>
            <pc:docMk/>
            <pc:sldMk cId="1464883447" sldId="257"/>
            <ac:picMk id="11" creationId="{5964F014-3F56-3645-DC06-DDA238CE0032}"/>
          </ac:picMkLst>
        </pc:picChg>
      </pc:sldChg>
      <pc:sldChg chg="modSp mod">
        <pc:chgData name="Daniel Richardson" userId="b12f1a219faba2ab" providerId="LiveId" clId="{D478B113-1133-4426-9A55-671C7A7B1577}" dt="2024-07-01T07:38:08.023" v="62" actId="20577"/>
        <pc:sldMkLst>
          <pc:docMk/>
          <pc:sldMk cId="2284919758" sldId="262"/>
        </pc:sldMkLst>
        <pc:spChg chg="mod">
          <ac:chgData name="Daniel Richardson" userId="b12f1a219faba2ab" providerId="LiveId" clId="{D478B113-1133-4426-9A55-671C7A7B1577}" dt="2024-07-01T07:38:08.023" v="62" actId="20577"/>
          <ac:spMkLst>
            <pc:docMk/>
            <pc:sldMk cId="2284919758" sldId="262"/>
            <ac:spMk id="3" creationId="{D97C3025-9482-0753-3832-728ED6C83232}"/>
          </ac:spMkLst>
        </pc:spChg>
      </pc:sldChg>
      <pc:sldChg chg="del">
        <pc:chgData name="Daniel Richardson" userId="b12f1a219faba2ab" providerId="LiveId" clId="{D478B113-1133-4426-9A55-671C7A7B1577}" dt="2024-07-01T07:39:35.389" v="71" actId="47"/>
        <pc:sldMkLst>
          <pc:docMk/>
          <pc:sldMk cId="288380068" sldId="263"/>
        </pc:sldMkLst>
      </pc:sldChg>
      <pc:sldChg chg="del">
        <pc:chgData name="Daniel Richardson" userId="b12f1a219faba2ab" providerId="LiveId" clId="{D478B113-1133-4426-9A55-671C7A7B1577}" dt="2024-07-01T07:39:35.389" v="71" actId="47"/>
        <pc:sldMkLst>
          <pc:docMk/>
          <pc:sldMk cId="729373880" sldId="264"/>
        </pc:sldMkLst>
      </pc:sldChg>
      <pc:sldChg chg="addSp delSp modSp del mod">
        <pc:chgData name="Daniel Richardson" userId="b12f1a219faba2ab" providerId="LiveId" clId="{D478B113-1133-4426-9A55-671C7A7B1577}" dt="2024-07-01T07:39:35.389" v="71" actId="47"/>
        <pc:sldMkLst>
          <pc:docMk/>
          <pc:sldMk cId="3017414574" sldId="272"/>
        </pc:sldMkLst>
        <pc:spChg chg="add mod">
          <ac:chgData name="Daniel Richardson" userId="b12f1a219faba2ab" providerId="LiveId" clId="{D478B113-1133-4426-9A55-671C7A7B1577}" dt="2024-07-01T07:39:28.955" v="68" actId="478"/>
          <ac:spMkLst>
            <pc:docMk/>
            <pc:sldMk cId="3017414574" sldId="272"/>
            <ac:spMk id="4" creationId="{82A9EC72-B46C-AFA9-E422-AAA66323ACC4}"/>
          </ac:spMkLst>
        </pc:spChg>
        <pc:picChg chg="del">
          <ac:chgData name="Daniel Richardson" userId="b12f1a219faba2ab" providerId="LiveId" clId="{D478B113-1133-4426-9A55-671C7A7B1577}" dt="2024-07-01T07:39:28.955" v="68" actId="478"/>
          <ac:picMkLst>
            <pc:docMk/>
            <pc:sldMk cId="3017414574" sldId="272"/>
            <ac:picMk id="8" creationId="{30F50B50-B83A-93C4-4EAA-396832E1CC55}"/>
          </ac:picMkLst>
        </pc:picChg>
      </pc:sldChg>
      <pc:sldChg chg="del">
        <pc:chgData name="Daniel Richardson" userId="b12f1a219faba2ab" providerId="LiveId" clId="{D478B113-1133-4426-9A55-671C7A7B1577}" dt="2024-07-01T07:39:35.389" v="71" actId="47"/>
        <pc:sldMkLst>
          <pc:docMk/>
          <pc:sldMk cId="182059961" sldId="273"/>
        </pc:sldMkLst>
      </pc:sldChg>
      <pc:sldChg chg="del">
        <pc:chgData name="Daniel Richardson" userId="b12f1a219faba2ab" providerId="LiveId" clId="{D478B113-1133-4426-9A55-671C7A7B1577}" dt="2024-07-01T07:39:35.389" v="71" actId="47"/>
        <pc:sldMkLst>
          <pc:docMk/>
          <pc:sldMk cId="3644070950" sldId="274"/>
        </pc:sldMkLst>
      </pc:sldChg>
      <pc:sldChg chg="del">
        <pc:chgData name="Daniel Richardson" userId="b12f1a219faba2ab" providerId="LiveId" clId="{D478B113-1133-4426-9A55-671C7A7B1577}" dt="2024-07-01T07:39:35.389" v="71" actId="47"/>
        <pc:sldMkLst>
          <pc:docMk/>
          <pc:sldMk cId="4140066950" sldId="275"/>
        </pc:sldMkLst>
      </pc:sldChg>
      <pc:sldChg chg="del">
        <pc:chgData name="Daniel Richardson" userId="b12f1a219faba2ab" providerId="LiveId" clId="{D478B113-1133-4426-9A55-671C7A7B1577}" dt="2024-07-01T07:39:35.389" v="71" actId="47"/>
        <pc:sldMkLst>
          <pc:docMk/>
          <pc:sldMk cId="1213597941" sldId="278"/>
        </pc:sldMkLst>
      </pc:sldChg>
      <pc:sldChg chg="del">
        <pc:chgData name="Daniel Richardson" userId="b12f1a219faba2ab" providerId="LiveId" clId="{D478B113-1133-4426-9A55-671C7A7B1577}" dt="2024-07-01T07:39:35.389" v="71" actId="47"/>
        <pc:sldMkLst>
          <pc:docMk/>
          <pc:sldMk cId="3877576055" sldId="279"/>
        </pc:sldMkLst>
      </pc:sldChg>
      <pc:sldChg chg="del">
        <pc:chgData name="Daniel Richardson" userId="b12f1a219faba2ab" providerId="LiveId" clId="{D478B113-1133-4426-9A55-671C7A7B1577}" dt="2024-07-01T07:39:35.389" v="71" actId="47"/>
        <pc:sldMkLst>
          <pc:docMk/>
          <pc:sldMk cId="2186438877" sldId="280"/>
        </pc:sldMkLst>
      </pc:sldChg>
      <pc:sldChg chg="modSp mod">
        <pc:chgData name="Daniel Richardson" userId="b12f1a219faba2ab" providerId="LiveId" clId="{D478B113-1133-4426-9A55-671C7A7B1577}" dt="2024-07-01T07:44:52.370" v="237"/>
        <pc:sldMkLst>
          <pc:docMk/>
          <pc:sldMk cId="2255098656" sldId="282"/>
        </pc:sldMkLst>
        <pc:spChg chg="mod">
          <ac:chgData name="Daniel Richardson" userId="b12f1a219faba2ab" providerId="LiveId" clId="{D478B113-1133-4426-9A55-671C7A7B1577}" dt="2024-07-01T07:44:52.370" v="237"/>
          <ac:spMkLst>
            <pc:docMk/>
            <pc:sldMk cId="2255098656" sldId="282"/>
            <ac:spMk id="3" creationId="{D97C3025-9482-0753-3832-728ED6C83232}"/>
          </ac:spMkLst>
        </pc:spChg>
      </pc:sldChg>
      <pc:sldChg chg="modSp add mod">
        <pc:chgData name="Daniel Richardson" userId="b12f1a219faba2ab" providerId="LiveId" clId="{D478B113-1133-4426-9A55-671C7A7B1577}" dt="2024-07-01T07:41:01.630" v="119" actId="20577"/>
        <pc:sldMkLst>
          <pc:docMk/>
          <pc:sldMk cId="2860976261" sldId="283"/>
        </pc:sldMkLst>
        <pc:spChg chg="mod">
          <ac:chgData name="Daniel Richardson" userId="b12f1a219faba2ab" providerId="LiveId" clId="{D478B113-1133-4426-9A55-671C7A7B1577}" dt="2024-07-01T07:41:01.630" v="119" actId="20577"/>
          <ac:spMkLst>
            <pc:docMk/>
            <pc:sldMk cId="2860976261" sldId="283"/>
            <ac:spMk id="3" creationId="{D97C3025-9482-0753-3832-728ED6C83232}"/>
          </ac:spMkLst>
        </pc:spChg>
        <pc:spChg chg="mod">
          <ac:chgData name="Daniel Richardson" userId="b12f1a219faba2ab" providerId="LiveId" clId="{D478B113-1133-4426-9A55-671C7A7B1577}" dt="2024-07-01T07:39:48.864" v="100" actId="20577"/>
          <ac:spMkLst>
            <pc:docMk/>
            <pc:sldMk cId="2860976261" sldId="283"/>
            <ac:spMk id="6" creationId="{FCDF00AB-9705-8A7C-C4BE-0CAF2033D468}"/>
          </ac:spMkLst>
        </pc:spChg>
      </pc:sldChg>
      <pc:sldChg chg="addSp delSp modSp del mod">
        <pc:chgData name="Daniel Richardson" userId="b12f1a219faba2ab" providerId="LiveId" clId="{D478B113-1133-4426-9A55-671C7A7B1577}" dt="2024-07-01T07:39:35.389" v="71" actId="47"/>
        <pc:sldMkLst>
          <pc:docMk/>
          <pc:sldMk cId="3782277990" sldId="283"/>
        </pc:sldMkLst>
        <pc:spChg chg="add mod">
          <ac:chgData name="Daniel Richardson" userId="b12f1a219faba2ab" providerId="LiveId" clId="{D478B113-1133-4426-9A55-671C7A7B1577}" dt="2024-07-01T07:39:31.223" v="70" actId="478"/>
          <ac:spMkLst>
            <pc:docMk/>
            <pc:sldMk cId="3782277990" sldId="283"/>
            <ac:spMk id="4" creationId="{551686CC-8393-6584-128D-B1E9A54B499A}"/>
          </ac:spMkLst>
        </pc:spChg>
        <pc:picChg chg="del">
          <ac:chgData name="Daniel Richardson" userId="b12f1a219faba2ab" providerId="LiveId" clId="{D478B113-1133-4426-9A55-671C7A7B1577}" dt="2024-07-01T07:39:31.223" v="70" actId="478"/>
          <ac:picMkLst>
            <pc:docMk/>
            <pc:sldMk cId="3782277990" sldId="283"/>
            <ac:picMk id="8" creationId="{30F50B50-B83A-93C4-4EAA-396832E1CC55}"/>
          </ac:picMkLst>
        </pc:picChg>
      </pc:sldChg>
      <pc:sldChg chg="modSp add mod">
        <pc:chgData name="Daniel Richardson" userId="b12f1a219faba2ab" providerId="LiveId" clId="{D478B113-1133-4426-9A55-671C7A7B1577}" dt="2024-07-01T07:41:42.011" v="129" actId="20577"/>
        <pc:sldMkLst>
          <pc:docMk/>
          <pc:sldMk cId="666930085" sldId="284"/>
        </pc:sldMkLst>
        <pc:spChg chg="mod">
          <ac:chgData name="Daniel Richardson" userId="b12f1a219faba2ab" providerId="LiveId" clId="{D478B113-1133-4426-9A55-671C7A7B1577}" dt="2024-07-01T07:41:42.011" v="129" actId="20577"/>
          <ac:spMkLst>
            <pc:docMk/>
            <pc:sldMk cId="666930085" sldId="284"/>
            <ac:spMk id="3" creationId="{D97C3025-9482-0753-3832-728ED6C83232}"/>
          </ac:spMkLst>
        </pc:spChg>
      </pc:sldChg>
      <pc:sldChg chg="del">
        <pc:chgData name="Daniel Richardson" userId="b12f1a219faba2ab" providerId="LiveId" clId="{D478B113-1133-4426-9A55-671C7A7B1577}" dt="2024-07-01T07:39:35.389" v="71" actId="47"/>
        <pc:sldMkLst>
          <pc:docMk/>
          <pc:sldMk cId="3728579353" sldId="284"/>
        </pc:sldMkLst>
      </pc:sldChg>
      <pc:sldChg chg="modSp add mod">
        <pc:chgData name="Daniel Richardson" userId="b12f1a219faba2ab" providerId="LiveId" clId="{D478B113-1133-4426-9A55-671C7A7B1577}" dt="2024-07-01T07:43:04.097" v="205" actId="20577"/>
        <pc:sldMkLst>
          <pc:docMk/>
          <pc:sldMk cId="1944774812" sldId="285"/>
        </pc:sldMkLst>
        <pc:spChg chg="mod">
          <ac:chgData name="Daniel Richardson" userId="b12f1a219faba2ab" providerId="LiveId" clId="{D478B113-1133-4426-9A55-671C7A7B1577}" dt="2024-07-01T07:43:04.097" v="205" actId="20577"/>
          <ac:spMkLst>
            <pc:docMk/>
            <pc:sldMk cId="1944774812" sldId="285"/>
            <ac:spMk id="3" creationId="{D97C3025-9482-0753-3832-728ED6C83232}"/>
          </ac:spMkLst>
        </pc:spChg>
      </pc:sldChg>
      <pc:sldChg chg="del">
        <pc:chgData name="Daniel Richardson" userId="b12f1a219faba2ab" providerId="LiveId" clId="{D478B113-1133-4426-9A55-671C7A7B1577}" dt="2024-07-01T07:39:35.389" v="71" actId="47"/>
        <pc:sldMkLst>
          <pc:docMk/>
          <pc:sldMk cId="2720843539" sldId="285"/>
        </pc:sldMkLst>
      </pc:sldChg>
      <pc:sldChg chg="modSp add mod">
        <pc:chgData name="Daniel Richardson" userId="b12f1a219faba2ab" providerId="LiveId" clId="{D478B113-1133-4426-9A55-671C7A7B1577}" dt="2024-07-01T07:44:31.712" v="225" actId="20577"/>
        <pc:sldMkLst>
          <pc:docMk/>
          <pc:sldMk cId="305802628" sldId="286"/>
        </pc:sldMkLst>
        <pc:spChg chg="mod">
          <ac:chgData name="Daniel Richardson" userId="b12f1a219faba2ab" providerId="LiveId" clId="{D478B113-1133-4426-9A55-671C7A7B1577}" dt="2024-07-01T07:44:31.712" v="225" actId="20577"/>
          <ac:spMkLst>
            <pc:docMk/>
            <pc:sldMk cId="305802628" sldId="286"/>
            <ac:spMk id="3" creationId="{D97C3025-9482-0753-3832-728ED6C83232}"/>
          </ac:spMkLst>
        </pc:spChg>
        <pc:spChg chg="mod">
          <ac:chgData name="Daniel Richardson" userId="b12f1a219faba2ab" providerId="LiveId" clId="{D478B113-1133-4426-9A55-671C7A7B1577}" dt="2024-07-01T07:43:31.420" v="214"/>
          <ac:spMkLst>
            <pc:docMk/>
            <pc:sldMk cId="305802628" sldId="286"/>
            <ac:spMk id="6" creationId="{FCDF00AB-9705-8A7C-C4BE-0CAF2033D468}"/>
          </ac:spMkLst>
        </pc:spChg>
        <pc:picChg chg="mod">
          <ac:chgData name="Daniel Richardson" userId="b12f1a219faba2ab" providerId="LiveId" clId="{D478B113-1133-4426-9A55-671C7A7B1577}" dt="2024-07-01T07:43:36.457" v="215" actId="14826"/>
          <ac:picMkLst>
            <pc:docMk/>
            <pc:sldMk cId="305802628" sldId="286"/>
            <ac:picMk id="8" creationId="{3C9FDD33-C19D-CEF5-C625-89A9A13AB7A5}"/>
          </ac:picMkLst>
        </pc:picChg>
      </pc:sldChg>
      <pc:sldChg chg="del">
        <pc:chgData name="Daniel Richardson" userId="b12f1a219faba2ab" providerId="LiveId" clId="{D478B113-1133-4426-9A55-671C7A7B1577}" dt="2024-07-01T07:39:35.389" v="71" actId="47"/>
        <pc:sldMkLst>
          <pc:docMk/>
          <pc:sldMk cId="3736087358" sldId="286"/>
        </pc:sldMkLst>
      </pc:sldChg>
    </pc:docChg>
  </pc:docChgLst>
  <pc:docChgLst>
    <pc:chgData name="Daniel Richardson" userId="b12f1a219faba2ab" providerId="LiveId" clId="{0974A192-CBAF-4750-A386-FED48B2EA291}"/>
    <pc:docChg chg="modSld">
      <pc:chgData name="Daniel Richardson" userId="b12f1a219faba2ab" providerId="LiveId" clId="{0974A192-CBAF-4750-A386-FED48B2EA291}" dt="2024-07-25T21:02:22.014" v="0" actId="14826"/>
      <pc:docMkLst>
        <pc:docMk/>
      </pc:docMkLst>
      <pc:sldChg chg="modSp mod">
        <pc:chgData name="Daniel Richardson" userId="b12f1a219faba2ab" providerId="LiveId" clId="{0974A192-CBAF-4750-A386-FED48B2EA291}" dt="2024-07-25T21:02:22.014" v="0" actId="14826"/>
        <pc:sldMkLst>
          <pc:docMk/>
          <pc:sldMk cId="1464883447" sldId="257"/>
        </pc:sldMkLst>
        <pc:picChg chg="mod">
          <ac:chgData name="Daniel Richardson" userId="b12f1a219faba2ab" providerId="LiveId" clId="{0974A192-CBAF-4750-A386-FED48B2EA291}" dt="2024-07-25T21:02:22.014" v="0" actId="14826"/>
          <ac:picMkLst>
            <pc:docMk/>
            <pc:sldMk cId="1464883447" sldId="257"/>
            <ac:picMk id="8" creationId="{378BCB9E-9EBD-2BC7-53C5-1CB62746F879}"/>
          </ac:picMkLst>
        </pc:picChg>
      </pc:sldChg>
    </pc:docChg>
  </pc:docChgLst>
  <pc:docChgLst>
    <pc:chgData name="Daniel Richardson" userId="b12f1a219faba2ab" providerId="LiveId" clId="{9C3E8F64-FCB4-450E-B905-9270B46C65F4}"/>
    <pc:docChg chg="undo custSel addSld delSld modSld">
      <pc:chgData name="Daniel Richardson" userId="b12f1a219faba2ab" providerId="LiveId" clId="{9C3E8F64-FCB4-450E-B905-9270B46C65F4}" dt="2024-07-01T08:25:54.973" v="399" actId="20577"/>
      <pc:docMkLst>
        <pc:docMk/>
      </pc:docMkLst>
      <pc:sldChg chg="modSp mod">
        <pc:chgData name="Daniel Richardson" userId="b12f1a219faba2ab" providerId="LiveId" clId="{9C3E8F64-FCB4-450E-B905-9270B46C65F4}" dt="2024-07-01T08:19:43.599" v="41" actId="20577"/>
        <pc:sldMkLst>
          <pc:docMk/>
          <pc:sldMk cId="1464883447" sldId="257"/>
        </pc:sldMkLst>
        <pc:spChg chg="mod">
          <ac:chgData name="Daniel Richardson" userId="b12f1a219faba2ab" providerId="LiveId" clId="{9C3E8F64-FCB4-450E-B905-9270B46C65F4}" dt="2024-07-01T08:19:43.599" v="41" actId="20577"/>
          <ac:spMkLst>
            <pc:docMk/>
            <pc:sldMk cId="1464883447" sldId="257"/>
            <ac:spMk id="3" creationId="{D97C3025-9482-0753-3832-728ED6C83232}"/>
          </ac:spMkLst>
        </pc:spChg>
        <pc:spChg chg="mod">
          <ac:chgData name="Daniel Richardson" userId="b12f1a219faba2ab" providerId="LiveId" clId="{9C3E8F64-FCB4-450E-B905-9270B46C65F4}" dt="2024-07-01T08:19:14.038" v="8"/>
          <ac:spMkLst>
            <pc:docMk/>
            <pc:sldMk cId="1464883447" sldId="257"/>
            <ac:spMk id="6" creationId="{FCDF00AB-9705-8A7C-C4BE-0CAF2033D468}"/>
          </ac:spMkLst>
        </pc:spChg>
        <pc:picChg chg="mod">
          <ac:chgData name="Daniel Richardson" userId="b12f1a219faba2ab" providerId="LiveId" clId="{9C3E8F64-FCB4-450E-B905-9270B46C65F4}" dt="2024-07-01T08:19:17.698" v="9" actId="14826"/>
          <ac:picMkLst>
            <pc:docMk/>
            <pc:sldMk cId="1464883447" sldId="257"/>
            <ac:picMk id="8" creationId="{3C9FDD33-C19D-CEF5-C625-89A9A13AB7A5}"/>
          </ac:picMkLst>
        </pc:picChg>
      </pc:sldChg>
      <pc:sldChg chg="modSp mod">
        <pc:chgData name="Daniel Richardson" userId="b12f1a219faba2ab" providerId="LiveId" clId="{9C3E8F64-FCB4-450E-B905-9270B46C65F4}" dt="2024-07-01T08:19:05.728" v="7" actId="20577"/>
        <pc:sldMkLst>
          <pc:docMk/>
          <pc:sldMk cId="2284919758" sldId="262"/>
        </pc:sldMkLst>
        <pc:spChg chg="mod">
          <ac:chgData name="Daniel Richardson" userId="b12f1a219faba2ab" providerId="LiveId" clId="{9C3E8F64-FCB4-450E-B905-9270B46C65F4}" dt="2024-07-01T08:19:05.728" v="7" actId="20577"/>
          <ac:spMkLst>
            <pc:docMk/>
            <pc:sldMk cId="2284919758" sldId="262"/>
            <ac:spMk id="3" creationId="{D97C3025-9482-0753-3832-728ED6C83232}"/>
          </ac:spMkLst>
        </pc:spChg>
      </pc:sldChg>
      <pc:sldChg chg="modSp mod">
        <pc:chgData name="Daniel Richardson" userId="b12f1a219faba2ab" providerId="LiveId" clId="{9C3E8F64-FCB4-450E-B905-9270B46C65F4}" dt="2024-07-01T08:25:54.973" v="399" actId="20577"/>
        <pc:sldMkLst>
          <pc:docMk/>
          <pc:sldMk cId="2255098656" sldId="282"/>
        </pc:sldMkLst>
        <pc:spChg chg="mod">
          <ac:chgData name="Daniel Richardson" userId="b12f1a219faba2ab" providerId="LiveId" clId="{9C3E8F64-FCB4-450E-B905-9270B46C65F4}" dt="2024-07-01T08:25:54.973" v="399" actId="20577"/>
          <ac:spMkLst>
            <pc:docMk/>
            <pc:sldMk cId="2255098656" sldId="282"/>
            <ac:spMk id="3" creationId="{D97C3025-9482-0753-3832-728ED6C83232}"/>
          </ac:spMkLst>
        </pc:spChg>
      </pc:sldChg>
      <pc:sldChg chg="modSp mod">
        <pc:chgData name="Daniel Richardson" userId="b12f1a219faba2ab" providerId="LiveId" clId="{9C3E8F64-FCB4-450E-B905-9270B46C65F4}" dt="2024-07-01T08:21:10.691" v="82" actId="20577"/>
        <pc:sldMkLst>
          <pc:docMk/>
          <pc:sldMk cId="2860976261" sldId="283"/>
        </pc:sldMkLst>
        <pc:spChg chg="mod">
          <ac:chgData name="Daniel Richardson" userId="b12f1a219faba2ab" providerId="LiveId" clId="{9C3E8F64-FCB4-450E-B905-9270B46C65F4}" dt="2024-07-01T08:21:10.691" v="82" actId="20577"/>
          <ac:spMkLst>
            <pc:docMk/>
            <pc:sldMk cId="2860976261" sldId="283"/>
            <ac:spMk id="3" creationId="{D97C3025-9482-0753-3832-728ED6C83232}"/>
          </ac:spMkLst>
        </pc:spChg>
        <pc:spChg chg="mod">
          <ac:chgData name="Daniel Richardson" userId="b12f1a219faba2ab" providerId="LiveId" clId="{9C3E8F64-FCB4-450E-B905-9270B46C65F4}" dt="2024-07-01T08:19:50.189" v="48" actId="20577"/>
          <ac:spMkLst>
            <pc:docMk/>
            <pc:sldMk cId="2860976261" sldId="283"/>
            <ac:spMk id="6" creationId="{FCDF00AB-9705-8A7C-C4BE-0CAF2033D468}"/>
          </ac:spMkLst>
        </pc:spChg>
      </pc:sldChg>
      <pc:sldChg chg="del">
        <pc:chgData name="Daniel Richardson" userId="b12f1a219faba2ab" providerId="LiveId" clId="{9C3E8F64-FCB4-450E-B905-9270B46C65F4}" dt="2024-07-01T08:19:56.734" v="49" actId="47"/>
        <pc:sldMkLst>
          <pc:docMk/>
          <pc:sldMk cId="666930085" sldId="284"/>
        </pc:sldMkLst>
      </pc:sldChg>
      <pc:sldChg chg="modSp add mod">
        <pc:chgData name="Daniel Richardson" userId="b12f1a219faba2ab" providerId="LiveId" clId="{9C3E8F64-FCB4-450E-B905-9270B46C65F4}" dt="2024-07-01T08:21:47.599" v="94" actId="20577"/>
        <pc:sldMkLst>
          <pc:docMk/>
          <pc:sldMk cId="2588056993" sldId="284"/>
        </pc:sldMkLst>
        <pc:spChg chg="mod">
          <ac:chgData name="Daniel Richardson" userId="b12f1a219faba2ab" providerId="LiveId" clId="{9C3E8F64-FCB4-450E-B905-9270B46C65F4}" dt="2024-07-01T08:21:47.599" v="94" actId="20577"/>
          <ac:spMkLst>
            <pc:docMk/>
            <pc:sldMk cId="2588056993" sldId="284"/>
            <ac:spMk id="3" creationId="{D97C3025-9482-0753-3832-728ED6C83232}"/>
          </ac:spMkLst>
        </pc:spChg>
      </pc:sldChg>
      <pc:sldChg chg="modSp add mod">
        <pc:chgData name="Daniel Richardson" userId="b12f1a219faba2ab" providerId="LiveId" clId="{9C3E8F64-FCB4-450E-B905-9270B46C65F4}" dt="2024-07-01T08:22:10.137" v="99"/>
        <pc:sldMkLst>
          <pc:docMk/>
          <pc:sldMk cId="441693219" sldId="285"/>
        </pc:sldMkLst>
        <pc:spChg chg="mod">
          <ac:chgData name="Daniel Richardson" userId="b12f1a219faba2ab" providerId="LiveId" clId="{9C3E8F64-FCB4-450E-B905-9270B46C65F4}" dt="2024-07-01T08:22:10.137" v="99"/>
          <ac:spMkLst>
            <pc:docMk/>
            <pc:sldMk cId="441693219" sldId="285"/>
            <ac:spMk id="3" creationId="{D97C3025-9482-0753-3832-728ED6C83232}"/>
          </ac:spMkLst>
        </pc:spChg>
      </pc:sldChg>
      <pc:sldChg chg="del">
        <pc:chgData name="Daniel Richardson" userId="b12f1a219faba2ab" providerId="LiveId" clId="{9C3E8F64-FCB4-450E-B905-9270B46C65F4}" dt="2024-07-01T08:19:56.734" v="49" actId="47"/>
        <pc:sldMkLst>
          <pc:docMk/>
          <pc:sldMk cId="1944774812" sldId="285"/>
        </pc:sldMkLst>
      </pc:sldChg>
      <pc:sldChg chg="del">
        <pc:chgData name="Daniel Richardson" userId="b12f1a219faba2ab" providerId="LiveId" clId="{9C3E8F64-FCB4-450E-B905-9270B46C65F4}" dt="2024-07-01T08:19:56.734" v="49" actId="47"/>
        <pc:sldMkLst>
          <pc:docMk/>
          <pc:sldMk cId="305802628" sldId="286"/>
        </pc:sldMkLst>
      </pc:sldChg>
      <pc:sldChg chg="modSp add mod">
        <pc:chgData name="Daniel Richardson" userId="b12f1a219faba2ab" providerId="LiveId" clId="{9C3E8F64-FCB4-450E-B905-9270B46C65F4}" dt="2024-07-01T08:22:42.084" v="110" actId="20577"/>
        <pc:sldMkLst>
          <pc:docMk/>
          <pc:sldMk cId="1423097163" sldId="286"/>
        </pc:sldMkLst>
        <pc:spChg chg="mod">
          <ac:chgData name="Daniel Richardson" userId="b12f1a219faba2ab" providerId="LiveId" clId="{9C3E8F64-FCB4-450E-B905-9270B46C65F4}" dt="2024-07-01T08:22:42.084" v="110" actId="20577"/>
          <ac:spMkLst>
            <pc:docMk/>
            <pc:sldMk cId="1423097163" sldId="286"/>
            <ac:spMk id="3" creationId="{D97C3025-9482-0753-3832-728ED6C83232}"/>
          </ac:spMkLst>
        </pc:spChg>
        <pc:spChg chg="mod">
          <ac:chgData name="Daniel Richardson" userId="b12f1a219faba2ab" providerId="LiveId" clId="{9C3E8F64-FCB4-450E-B905-9270B46C65F4}" dt="2024-07-01T08:22:22.525" v="101"/>
          <ac:spMkLst>
            <pc:docMk/>
            <pc:sldMk cId="1423097163" sldId="286"/>
            <ac:spMk id="6" creationId="{FCDF00AB-9705-8A7C-C4BE-0CAF2033D468}"/>
          </ac:spMkLst>
        </pc:spChg>
        <pc:picChg chg="mod">
          <ac:chgData name="Daniel Richardson" userId="b12f1a219faba2ab" providerId="LiveId" clId="{9C3E8F64-FCB4-450E-B905-9270B46C65F4}" dt="2024-07-01T08:22:27.061" v="102" actId="14826"/>
          <ac:picMkLst>
            <pc:docMk/>
            <pc:sldMk cId="1423097163" sldId="286"/>
            <ac:picMk id="8" creationId="{3C9FDD33-C19D-CEF5-C625-89A9A13AB7A5}"/>
          </ac:picMkLst>
        </pc:picChg>
      </pc:sldChg>
      <pc:sldChg chg="modSp add mod">
        <pc:chgData name="Daniel Richardson" userId="b12f1a219faba2ab" providerId="LiveId" clId="{9C3E8F64-FCB4-450E-B905-9270B46C65F4}" dt="2024-07-01T08:23:28.603" v="135" actId="20577"/>
        <pc:sldMkLst>
          <pc:docMk/>
          <pc:sldMk cId="3535266934" sldId="287"/>
        </pc:sldMkLst>
        <pc:spChg chg="mod">
          <ac:chgData name="Daniel Richardson" userId="b12f1a219faba2ab" providerId="LiveId" clId="{9C3E8F64-FCB4-450E-B905-9270B46C65F4}" dt="2024-07-01T08:23:28.603" v="135" actId="20577"/>
          <ac:spMkLst>
            <pc:docMk/>
            <pc:sldMk cId="3535266934" sldId="287"/>
            <ac:spMk id="3" creationId="{D97C3025-9482-0753-3832-728ED6C83232}"/>
          </ac:spMkLst>
        </pc:spChg>
        <pc:spChg chg="mod">
          <ac:chgData name="Daniel Richardson" userId="b12f1a219faba2ab" providerId="LiveId" clId="{9C3E8F64-FCB4-450E-B905-9270B46C65F4}" dt="2024-07-01T08:22:56.949" v="126" actId="20577"/>
          <ac:spMkLst>
            <pc:docMk/>
            <pc:sldMk cId="3535266934" sldId="287"/>
            <ac:spMk id="6" creationId="{FCDF00AB-9705-8A7C-C4BE-0CAF2033D468}"/>
          </ac:spMkLst>
        </pc:spChg>
      </pc:sldChg>
      <pc:sldChg chg="modSp add mod">
        <pc:chgData name="Daniel Richardson" userId="b12f1a219faba2ab" providerId="LiveId" clId="{9C3E8F64-FCB4-450E-B905-9270B46C65F4}" dt="2024-07-01T08:24:09.110" v="150" actId="20577"/>
        <pc:sldMkLst>
          <pc:docMk/>
          <pc:sldMk cId="3958165247" sldId="288"/>
        </pc:sldMkLst>
        <pc:spChg chg="mod">
          <ac:chgData name="Daniel Richardson" userId="b12f1a219faba2ab" providerId="LiveId" clId="{9C3E8F64-FCB4-450E-B905-9270B46C65F4}" dt="2024-07-01T08:24:09.110" v="150" actId="20577"/>
          <ac:spMkLst>
            <pc:docMk/>
            <pc:sldMk cId="3958165247" sldId="288"/>
            <ac:spMk id="3" creationId="{D97C3025-9482-0753-3832-728ED6C83232}"/>
          </ac:spMkLst>
        </pc:spChg>
      </pc:sldChg>
    </pc:docChg>
  </pc:docChgLst>
  <pc:docChgLst>
    <pc:chgData name="Daniel Richardson" userId="b12f1a219faba2ab" providerId="LiveId" clId="{538C3D3D-1789-4950-BBB7-8991FCD1E9F9}"/>
    <pc:docChg chg="undo redo custSel addSld delSld modSld sldOrd">
      <pc:chgData name="Daniel Richardson" userId="b12f1a219faba2ab" providerId="LiveId" clId="{538C3D3D-1789-4950-BBB7-8991FCD1E9F9}" dt="2024-03-26T12:17:45.718" v="1857" actId="14826"/>
      <pc:docMkLst>
        <pc:docMk/>
      </pc:docMkLst>
      <pc:sldChg chg="addSp delSp modSp mod">
        <pc:chgData name="Daniel Richardson" userId="b12f1a219faba2ab" providerId="LiveId" clId="{538C3D3D-1789-4950-BBB7-8991FCD1E9F9}" dt="2024-03-26T11:46:08.997" v="1837" actId="14826"/>
        <pc:sldMkLst>
          <pc:docMk/>
          <pc:sldMk cId="1464883447" sldId="257"/>
        </pc:sldMkLst>
        <pc:spChg chg="mod">
          <ac:chgData name="Daniel Richardson" userId="b12f1a219faba2ab" providerId="LiveId" clId="{538C3D3D-1789-4950-BBB7-8991FCD1E9F9}" dt="2024-03-23T13:18:42.077" v="1463" actId="20577"/>
          <ac:spMkLst>
            <pc:docMk/>
            <pc:sldMk cId="1464883447" sldId="257"/>
            <ac:spMk id="3" creationId="{D97C3025-9482-0753-3832-728ED6C83232}"/>
          </ac:spMkLst>
        </pc:spChg>
        <pc:spChg chg="add del mod">
          <ac:chgData name="Daniel Richardson" userId="b12f1a219faba2ab" providerId="LiveId" clId="{538C3D3D-1789-4950-BBB7-8991FCD1E9F9}" dt="2024-03-25T21:42:38.385" v="1818"/>
          <ac:spMkLst>
            <pc:docMk/>
            <pc:sldMk cId="1464883447" sldId="257"/>
            <ac:spMk id="4" creationId="{8B7CDC73-FA39-6EA5-88D1-0B920123DE96}"/>
          </ac:spMkLst>
        </pc:spChg>
        <pc:spChg chg="mod">
          <ac:chgData name="Daniel Richardson" userId="b12f1a219faba2ab" providerId="LiveId" clId="{538C3D3D-1789-4950-BBB7-8991FCD1E9F9}" dt="2024-03-22T19:52:17.813" v="167" actId="20577"/>
          <ac:spMkLst>
            <pc:docMk/>
            <pc:sldMk cId="1464883447" sldId="257"/>
            <ac:spMk id="6" creationId="{FCDF00AB-9705-8A7C-C4BE-0CAF2033D468}"/>
          </ac:spMkLst>
        </pc:spChg>
        <pc:spChg chg="add del mod">
          <ac:chgData name="Daniel Richardson" userId="b12f1a219faba2ab" providerId="LiveId" clId="{538C3D3D-1789-4950-BBB7-8991FCD1E9F9}" dt="2024-03-25T21:42:54.935" v="1821" actId="478"/>
          <ac:spMkLst>
            <pc:docMk/>
            <pc:sldMk cId="1464883447" sldId="257"/>
            <ac:spMk id="10" creationId="{B34ECDA2-73C6-F18A-9C5E-EC8638AF1CDC}"/>
          </ac:spMkLst>
        </pc:spChg>
        <pc:picChg chg="add del mod">
          <ac:chgData name="Daniel Richardson" userId="b12f1a219faba2ab" providerId="LiveId" clId="{538C3D3D-1789-4950-BBB7-8991FCD1E9F9}" dt="2024-03-25T21:42:36.407" v="1817" actId="21"/>
          <ac:picMkLst>
            <pc:docMk/>
            <pc:sldMk cId="1464883447" sldId="257"/>
            <ac:picMk id="5" creationId="{73E46297-ACA1-A713-B175-88D9AEB02A39}"/>
          </ac:picMkLst>
        </pc:picChg>
        <pc:picChg chg="add del mod">
          <ac:chgData name="Daniel Richardson" userId="b12f1a219faba2ab" providerId="LiveId" clId="{538C3D3D-1789-4950-BBB7-8991FCD1E9F9}" dt="2024-03-25T21:42:52.730" v="1820" actId="478"/>
          <ac:picMkLst>
            <pc:docMk/>
            <pc:sldMk cId="1464883447" sldId="257"/>
            <ac:picMk id="7" creationId="{73E46297-ACA1-A713-B175-88D9AEB02A39}"/>
          </ac:picMkLst>
        </pc:picChg>
        <pc:picChg chg="del mod modCrop">
          <ac:chgData name="Daniel Richardson" userId="b12f1a219faba2ab" providerId="LiveId" clId="{538C3D3D-1789-4950-BBB7-8991FCD1E9F9}" dt="2024-03-25T21:42:29.500" v="1815" actId="478"/>
          <ac:picMkLst>
            <pc:docMk/>
            <pc:sldMk cId="1464883447" sldId="257"/>
            <ac:picMk id="8" creationId="{30F50B50-B83A-93C4-4EAA-396832E1CC55}"/>
          </ac:picMkLst>
        </pc:picChg>
        <pc:picChg chg="add mod">
          <ac:chgData name="Daniel Richardson" userId="b12f1a219faba2ab" providerId="LiveId" clId="{538C3D3D-1789-4950-BBB7-8991FCD1E9F9}" dt="2024-03-26T11:46:08.997" v="1837" actId="14826"/>
          <ac:picMkLst>
            <pc:docMk/>
            <pc:sldMk cId="1464883447" sldId="257"/>
            <ac:picMk id="11" creationId="{5964F014-3F56-3645-DC06-DDA238CE0032}"/>
          </ac:picMkLst>
        </pc:picChg>
      </pc:sldChg>
      <pc:sldChg chg="modSp mod">
        <pc:chgData name="Daniel Richardson" userId="b12f1a219faba2ab" providerId="LiveId" clId="{538C3D3D-1789-4950-BBB7-8991FCD1E9F9}" dt="2024-03-26T12:17:28.366" v="1856" actId="14826"/>
        <pc:sldMkLst>
          <pc:docMk/>
          <pc:sldMk cId="2284919758" sldId="262"/>
        </pc:sldMkLst>
        <pc:spChg chg="mod">
          <ac:chgData name="Daniel Richardson" userId="b12f1a219faba2ab" providerId="LiveId" clId="{538C3D3D-1789-4950-BBB7-8991FCD1E9F9}" dt="2024-03-23T12:13:16.251" v="1337" actId="20577"/>
          <ac:spMkLst>
            <pc:docMk/>
            <pc:sldMk cId="2284919758" sldId="262"/>
            <ac:spMk id="3" creationId="{D97C3025-9482-0753-3832-728ED6C83232}"/>
          </ac:spMkLst>
        </pc:spChg>
        <pc:picChg chg="mod modCrop">
          <ac:chgData name="Daniel Richardson" userId="b12f1a219faba2ab" providerId="LiveId" clId="{538C3D3D-1789-4950-BBB7-8991FCD1E9F9}" dt="2024-03-26T12:17:28.366" v="1856" actId="14826"/>
          <ac:picMkLst>
            <pc:docMk/>
            <pc:sldMk cId="2284919758" sldId="262"/>
            <ac:picMk id="8" creationId="{30F50B50-B83A-93C4-4EAA-396832E1CC55}"/>
          </ac:picMkLst>
        </pc:picChg>
      </pc:sldChg>
      <pc:sldChg chg="modSp mod">
        <pc:chgData name="Daniel Richardson" userId="b12f1a219faba2ab" providerId="LiveId" clId="{538C3D3D-1789-4950-BBB7-8991FCD1E9F9}" dt="2024-03-26T11:46:51.566" v="1840" actId="14826"/>
        <pc:sldMkLst>
          <pc:docMk/>
          <pc:sldMk cId="288380068" sldId="263"/>
        </pc:sldMkLst>
        <pc:spChg chg="mod">
          <ac:chgData name="Daniel Richardson" userId="b12f1a219faba2ab" providerId="LiveId" clId="{538C3D3D-1789-4950-BBB7-8991FCD1E9F9}" dt="2024-03-23T13:19:52.117" v="1524" actId="313"/>
          <ac:spMkLst>
            <pc:docMk/>
            <pc:sldMk cId="288380068" sldId="263"/>
            <ac:spMk id="3" creationId="{D97C3025-9482-0753-3832-728ED6C83232}"/>
          </ac:spMkLst>
        </pc:spChg>
        <pc:spChg chg="mod">
          <ac:chgData name="Daniel Richardson" userId="b12f1a219faba2ab" providerId="LiveId" clId="{538C3D3D-1789-4950-BBB7-8991FCD1E9F9}" dt="2024-03-22T19:56:05.486" v="295" actId="20577"/>
          <ac:spMkLst>
            <pc:docMk/>
            <pc:sldMk cId="288380068" sldId="263"/>
            <ac:spMk id="6" creationId="{FCDF00AB-9705-8A7C-C4BE-0CAF2033D468}"/>
          </ac:spMkLst>
        </pc:spChg>
        <pc:picChg chg="mod">
          <ac:chgData name="Daniel Richardson" userId="b12f1a219faba2ab" providerId="LiveId" clId="{538C3D3D-1789-4950-BBB7-8991FCD1E9F9}" dt="2024-03-26T11:46:51.566" v="1840" actId="14826"/>
          <ac:picMkLst>
            <pc:docMk/>
            <pc:sldMk cId="288380068" sldId="263"/>
            <ac:picMk id="8" creationId="{30F50B50-B83A-93C4-4EAA-396832E1CC55}"/>
          </ac:picMkLst>
        </pc:picChg>
      </pc:sldChg>
      <pc:sldChg chg="modSp mod">
        <pc:chgData name="Daniel Richardson" userId="b12f1a219faba2ab" providerId="LiveId" clId="{538C3D3D-1789-4950-BBB7-8991FCD1E9F9}" dt="2024-03-26T11:47:21.474" v="1843" actId="14826"/>
        <pc:sldMkLst>
          <pc:docMk/>
          <pc:sldMk cId="729373880" sldId="264"/>
        </pc:sldMkLst>
        <pc:spChg chg="mod">
          <ac:chgData name="Daniel Richardson" userId="b12f1a219faba2ab" providerId="LiveId" clId="{538C3D3D-1789-4950-BBB7-8991FCD1E9F9}" dt="2024-03-23T13:20:57.537" v="1551" actId="20577"/>
          <ac:spMkLst>
            <pc:docMk/>
            <pc:sldMk cId="729373880" sldId="264"/>
            <ac:spMk id="3" creationId="{D97C3025-9482-0753-3832-728ED6C83232}"/>
          </ac:spMkLst>
        </pc:spChg>
        <pc:spChg chg="mod">
          <ac:chgData name="Daniel Richardson" userId="b12f1a219faba2ab" providerId="LiveId" clId="{538C3D3D-1789-4950-BBB7-8991FCD1E9F9}" dt="2024-03-23T12:12:43.242" v="1323"/>
          <ac:spMkLst>
            <pc:docMk/>
            <pc:sldMk cId="729373880" sldId="264"/>
            <ac:spMk id="6" creationId="{FCDF00AB-9705-8A7C-C4BE-0CAF2033D468}"/>
          </ac:spMkLst>
        </pc:spChg>
        <pc:picChg chg="mod">
          <ac:chgData name="Daniel Richardson" userId="b12f1a219faba2ab" providerId="LiveId" clId="{538C3D3D-1789-4950-BBB7-8991FCD1E9F9}" dt="2024-03-26T11:47:21.474" v="1843" actId="14826"/>
          <ac:picMkLst>
            <pc:docMk/>
            <pc:sldMk cId="729373880" sldId="264"/>
            <ac:picMk id="8" creationId="{30F50B50-B83A-93C4-4EAA-396832E1CC55}"/>
          </ac:picMkLst>
        </pc:picChg>
      </pc:sldChg>
      <pc:sldChg chg="modSp mod">
        <pc:chgData name="Daniel Richardson" userId="b12f1a219faba2ab" providerId="LiveId" clId="{538C3D3D-1789-4950-BBB7-8991FCD1E9F9}" dt="2024-03-26T11:46:25.856" v="1838" actId="14826"/>
        <pc:sldMkLst>
          <pc:docMk/>
          <pc:sldMk cId="3017414574" sldId="272"/>
        </pc:sldMkLst>
        <pc:spChg chg="mod">
          <ac:chgData name="Daniel Richardson" userId="b12f1a219faba2ab" providerId="LiveId" clId="{538C3D3D-1789-4950-BBB7-8991FCD1E9F9}" dt="2024-03-25T20:26:39.523" v="1803" actId="207"/>
          <ac:spMkLst>
            <pc:docMk/>
            <pc:sldMk cId="3017414574" sldId="272"/>
            <ac:spMk id="3" creationId="{D97C3025-9482-0753-3832-728ED6C83232}"/>
          </ac:spMkLst>
        </pc:spChg>
        <pc:spChg chg="mod">
          <ac:chgData name="Daniel Richardson" userId="b12f1a219faba2ab" providerId="LiveId" clId="{538C3D3D-1789-4950-BBB7-8991FCD1E9F9}" dt="2024-03-23T12:12:17.462" v="1313" actId="20577"/>
          <ac:spMkLst>
            <pc:docMk/>
            <pc:sldMk cId="3017414574" sldId="272"/>
            <ac:spMk id="6" creationId="{FCDF00AB-9705-8A7C-C4BE-0CAF2033D468}"/>
          </ac:spMkLst>
        </pc:spChg>
        <pc:picChg chg="mod">
          <ac:chgData name="Daniel Richardson" userId="b12f1a219faba2ab" providerId="LiveId" clId="{538C3D3D-1789-4950-BBB7-8991FCD1E9F9}" dt="2024-03-26T11:46:25.856" v="1838" actId="14826"/>
          <ac:picMkLst>
            <pc:docMk/>
            <pc:sldMk cId="3017414574" sldId="272"/>
            <ac:picMk id="8" creationId="{30F50B50-B83A-93C4-4EAA-396832E1CC55}"/>
          </ac:picMkLst>
        </pc:picChg>
      </pc:sldChg>
      <pc:sldChg chg="modSp mod">
        <pc:chgData name="Daniel Richardson" userId="b12f1a219faba2ab" providerId="LiveId" clId="{538C3D3D-1789-4950-BBB7-8991FCD1E9F9}" dt="2024-03-26T11:47:30.894" v="1844" actId="14826"/>
        <pc:sldMkLst>
          <pc:docMk/>
          <pc:sldMk cId="182059961" sldId="273"/>
        </pc:sldMkLst>
        <pc:spChg chg="mod">
          <ac:chgData name="Daniel Richardson" userId="b12f1a219faba2ab" providerId="LiveId" clId="{538C3D3D-1789-4950-BBB7-8991FCD1E9F9}" dt="2024-03-23T13:21:47.646" v="1588" actId="20577"/>
          <ac:spMkLst>
            <pc:docMk/>
            <pc:sldMk cId="182059961" sldId="273"/>
            <ac:spMk id="3" creationId="{D97C3025-9482-0753-3832-728ED6C83232}"/>
          </ac:spMkLst>
        </pc:spChg>
        <pc:spChg chg="mod">
          <ac:chgData name="Daniel Richardson" userId="b12f1a219faba2ab" providerId="LiveId" clId="{538C3D3D-1789-4950-BBB7-8991FCD1E9F9}" dt="2024-03-22T20:03:32.248" v="766" actId="20577"/>
          <ac:spMkLst>
            <pc:docMk/>
            <pc:sldMk cId="182059961" sldId="273"/>
            <ac:spMk id="6" creationId="{FCDF00AB-9705-8A7C-C4BE-0CAF2033D468}"/>
          </ac:spMkLst>
        </pc:spChg>
        <pc:picChg chg="mod">
          <ac:chgData name="Daniel Richardson" userId="b12f1a219faba2ab" providerId="LiveId" clId="{538C3D3D-1789-4950-BBB7-8991FCD1E9F9}" dt="2024-03-26T11:47:30.894" v="1844" actId="14826"/>
          <ac:picMkLst>
            <pc:docMk/>
            <pc:sldMk cId="182059961" sldId="273"/>
            <ac:picMk id="8" creationId="{30F50B50-B83A-93C4-4EAA-396832E1CC55}"/>
          </ac:picMkLst>
        </pc:picChg>
      </pc:sldChg>
      <pc:sldChg chg="modSp mod">
        <pc:chgData name="Daniel Richardson" userId="b12f1a219faba2ab" providerId="LiveId" clId="{538C3D3D-1789-4950-BBB7-8991FCD1E9F9}" dt="2024-03-26T11:47:40.326" v="1845" actId="14826"/>
        <pc:sldMkLst>
          <pc:docMk/>
          <pc:sldMk cId="3644070950" sldId="274"/>
        </pc:sldMkLst>
        <pc:spChg chg="mod">
          <ac:chgData name="Daniel Richardson" userId="b12f1a219faba2ab" providerId="LiveId" clId="{538C3D3D-1789-4950-BBB7-8991FCD1E9F9}" dt="2024-03-23T13:23:18.946" v="1656" actId="20577"/>
          <ac:spMkLst>
            <pc:docMk/>
            <pc:sldMk cId="3644070950" sldId="274"/>
            <ac:spMk id="3" creationId="{D97C3025-9482-0753-3832-728ED6C83232}"/>
          </ac:spMkLst>
        </pc:spChg>
        <pc:spChg chg="mod">
          <ac:chgData name="Daniel Richardson" userId="b12f1a219faba2ab" providerId="LiveId" clId="{538C3D3D-1789-4950-BBB7-8991FCD1E9F9}" dt="2024-03-23T12:12:48.899" v="1324"/>
          <ac:spMkLst>
            <pc:docMk/>
            <pc:sldMk cId="3644070950" sldId="274"/>
            <ac:spMk id="6" creationId="{FCDF00AB-9705-8A7C-C4BE-0CAF2033D468}"/>
          </ac:spMkLst>
        </pc:spChg>
        <pc:picChg chg="mod">
          <ac:chgData name="Daniel Richardson" userId="b12f1a219faba2ab" providerId="LiveId" clId="{538C3D3D-1789-4950-BBB7-8991FCD1E9F9}" dt="2024-03-26T11:47:40.326" v="1845" actId="14826"/>
          <ac:picMkLst>
            <pc:docMk/>
            <pc:sldMk cId="3644070950" sldId="274"/>
            <ac:picMk id="8" creationId="{30F50B50-B83A-93C4-4EAA-396832E1CC55}"/>
          </ac:picMkLst>
        </pc:picChg>
      </pc:sldChg>
      <pc:sldChg chg="modSp mod">
        <pc:chgData name="Daniel Richardson" userId="b12f1a219faba2ab" providerId="LiveId" clId="{538C3D3D-1789-4950-BBB7-8991FCD1E9F9}" dt="2024-03-26T12:00:42.471" v="1851" actId="14826"/>
        <pc:sldMkLst>
          <pc:docMk/>
          <pc:sldMk cId="4140066950" sldId="275"/>
        </pc:sldMkLst>
        <pc:spChg chg="mod">
          <ac:chgData name="Daniel Richardson" userId="b12f1a219faba2ab" providerId="LiveId" clId="{538C3D3D-1789-4950-BBB7-8991FCD1E9F9}" dt="2024-03-23T13:23:54.825" v="1669" actId="20577"/>
          <ac:spMkLst>
            <pc:docMk/>
            <pc:sldMk cId="4140066950" sldId="275"/>
            <ac:spMk id="3" creationId="{D97C3025-9482-0753-3832-728ED6C83232}"/>
          </ac:spMkLst>
        </pc:spChg>
        <pc:spChg chg="mod">
          <ac:chgData name="Daniel Richardson" userId="b12f1a219faba2ab" providerId="LiveId" clId="{538C3D3D-1789-4950-BBB7-8991FCD1E9F9}" dt="2024-03-22T20:06:08.532" v="877"/>
          <ac:spMkLst>
            <pc:docMk/>
            <pc:sldMk cId="4140066950" sldId="275"/>
            <ac:spMk id="6" creationId="{FCDF00AB-9705-8A7C-C4BE-0CAF2033D468}"/>
          </ac:spMkLst>
        </pc:spChg>
        <pc:picChg chg="mod">
          <ac:chgData name="Daniel Richardson" userId="b12f1a219faba2ab" providerId="LiveId" clId="{538C3D3D-1789-4950-BBB7-8991FCD1E9F9}" dt="2024-03-26T12:00:42.471" v="1851" actId="14826"/>
          <ac:picMkLst>
            <pc:docMk/>
            <pc:sldMk cId="4140066950" sldId="275"/>
            <ac:picMk id="8" creationId="{30F50B50-B83A-93C4-4EAA-396832E1CC55}"/>
          </ac:picMkLst>
        </pc:picChg>
      </pc:sldChg>
      <pc:sldChg chg="modSp mod">
        <pc:chgData name="Daniel Richardson" userId="b12f1a219faba2ab" providerId="LiveId" clId="{538C3D3D-1789-4950-BBB7-8991FCD1E9F9}" dt="2024-03-26T12:01:13.515" v="1854" actId="14826"/>
        <pc:sldMkLst>
          <pc:docMk/>
          <pc:sldMk cId="1213597941" sldId="278"/>
        </pc:sldMkLst>
        <pc:spChg chg="mod">
          <ac:chgData name="Daniel Richardson" userId="b12f1a219faba2ab" providerId="LiveId" clId="{538C3D3D-1789-4950-BBB7-8991FCD1E9F9}" dt="2024-03-23T13:24:41.913" v="1700" actId="20577"/>
          <ac:spMkLst>
            <pc:docMk/>
            <pc:sldMk cId="1213597941" sldId="278"/>
            <ac:spMk id="3" creationId="{D97C3025-9482-0753-3832-728ED6C83232}"/>
          </ac:spMkLst>
        </pc:spChg>
        <pc:spChg chg="mod">
          <ac:chgData name="Daniel Richardson" userId="b12f1a219faba2ab" providerId="LiveId" clId="{538C3D3D-1789-4950-BBB7-8991FCD1E9F9}" dt="2024-03-23T12:12:57.543" v="1327"/>
          <ac:spMkLst>
            <pc:docMk/>
            <pc:sldMk cId="1213597941" sldId="278"/>
            <ac:spMk id="6" creationId="{FCDF00AB-9705-8A7C-C4BE-0CAF2033D468}"/>
          </ac:spMkLst>
        </pc:spChg>
        <pc:picChg chg="mod">
          <ac:chgData name="Daniel Richardson" userId="b12f1a219faba2ab" providerId="LiveId" clId="{538C3D3D-1789-4950-BBB7-8991FCD1E9F9}" dt="2024-03-26T12:01:13.515" v="1854" actId="14826"/>
          <ac:picMkLst>
            <pc:docMk/>
            <pc:sldMk cId="1213597941" sldId="278"/>
            <ac:picMk id="8" creationId="{30F50B50-B83A-93C4-4EAA-396832E1CC55}"/>
          </ac:picMkLst>
        </pc:picChg>
      </pc:sldChg>
      <pc:sldChg chg="modSp mod">
        <pc:chgData name="Daniel Richardson" userId="b12f1a219faba2ab" providerId="LiveId" clId="{538C3D3D-1789-4950-BBB7-8991FCD1E9F9}" dt="2024-03-26T11:48:19.531" v="1849" actId="14826"/>
        <pc:sldMkLst>
          <pc:docMk/>
          <pc:sldMk cId="3877576055" sldId="279"/>
        </pc:sldMkLst>
        <pc:spChg chg="mod">
          <ac:chgData name="Daniel Richardson" userId="b12f1a219faba2ab" providerId="LiveId" clId="{538C3D3D-1789-4950-BBB7-8991FCD1E9F9}" dt="2024-03-23T13:24:57.940" v="1704" actId="20577"/>
          <ac:spMkLst>
            <pc:docMk/>
            <pc:sldMk cId="3877576055" sldId="279"/>
            <ac:spMk id="3" creationId="{D97C3025-9482-0753-3832-728ED6C83232}"/>
          </ac:spMkLst>
        </pc:spChg>
        <pc:spChg chg="mod">
          <ac:chgData name="Daniel Richardson" userId="b12f1a219faba2ab" providerId="LiveId" clId="{538C3D3D-1789-4950-BBB7-8991FCD1E9F9}" dt="2024-03-22T20:10:40.228" v="1160"/>
          <ac:spMkLst>
            <pc:docMk/>
            <pc:sldMk cId="3877576055" sldId="279"/>
            <ac:spMk id="6" creationId="{FCDF00AB-9705-8A7C-C4BE-0CAF2033D468}"/>
          </ac:spMkLst>
        </pc:spChg>
        <pc:picChg chg="mod modCrop">
          <ac:chgData name="Daniel Richardson" userId="b12f1a219faba2ab" providerId="LiveId" clId="{538C3D3D-1789-4950-BBB7-8991FCD1E9F9}" dt="2024-03-26T11:48:19.531" v="1849" actId="14826"/>
          <ac:picMkLst>
            <pc:docMk/>
            <pc:sldMk cId="3877576055" sldId="279"/>
            <ac:picMk id="8" creationId="{30F50B50-B83A-93C4-4EAA-396832E1CC55}"/>
          </ac:picMkLst>
        </pc:picChg>
      </pc:sldChg>
      <pc:sldChg chg="modSp mod">
        <pc:chgData name="Daniel Richardson" userId="b12f1a219faba2ab" providerId="LiveId" clId="{538C3D3D-1789-4950-BBB7-8991FCD1E9F9}" dt="2024-03-26T11:48:28.436" v="1850" actId="14826"/>
        <pc:sldMkLst>
          <pc:docMk/>
          <pc:sldMk cId="2186438877" sldId="280"/>
        </pc:sldMkLst>
        <pc:spChg chg="mod">
          <ac:chgData name="Daniel Richardson" userId="b12f1a219faba2ab" providerId="LiveId" clId="{538C3D3D-1789-4950-BBB7-8991FCD1E9F9}" dt="2024-03-23T13:25:10.470" v="1705"/>
          <ac:spMkLst>
            <pc:docMk/>
            <pc:sldMk cId="2186438877" sldId="280"/>
            <ac:spMk id="3" creationId="{D97C3025-9482-0753-3832-728ED6C83232}"/>
          </ac:spMkLst>
        </pc:spChg>
        <pc:spChg chg="mod">
          <ac:chgData name="Daniel Richardson" userId="b12f1a219faba2ab" providerId="LiveId" clId="{538C3D3D-1789-4950-BBB7-8991FCD1E9F9}" dt="2024-03-23T12:13:01.522" v="1328"/>
          <ac:spMkLst>
            <pc:docMk/>
            <pc:sldMk cId="2186438877" sldId="280"/>
            <ac:spMk id="6" creationId="{FCDF00AB-9705-8A7C-C4BE-0CAF2033D468}"/>
          </ac:spMkLst>
        </pc:spChg>
        <pc:picChg chg="mod">
          <ac:chgData name="Daniel Richardson" userId="b12f1a219faba2ab" providerId="LiveId" clId="{538C3D3D-1789-4950-BBB7-8991FCD1E9F9}" dt="2024-03-26T11:48:28.436" v="1850" actId="14826"/>
          <ac:picMkLst>
            <pc:docMk/>
            <pc:sldMk cId="2186438877" sldId="280"/>
            <ac:picMk id="8" creationId="{30F50B50-B83A-93C4-4EAA-396832E1CC55}"/>
          </ac:picMkLst>
        </pc:picChg>
      </pc:sldChg>
      <pc:sldChg chg="del">
        <pc:chgData name="Daniel Richardson" userId="b12f1a219faba2ab" providerId="LiveId" clId="{538C3D3D-1789-4950-BBB7-8991FCD1E9F9}" dt="2024-03-22T20:13:09.487" v="1283" actId="47"/>
        <pc:sldMkLst>
          <pc:docMk/>
          <pc:sldMk cId="511290703" sldId="281"/>
        </pc:sldMkLst>
      </pc:sldChg>
      <pc:sldChg chg="modSp mod">
        <pc:chgData name="Daniel Richardson" userId="b12f1a219faba2ab" providerId="LiveId" clId="{538C3D3D-1789-4950-BBB7-8991FCD1E9F9}" dt="2024-03-26T12:17:45.718" v="1857" actId="14826"/>
        <pc:sldMkLst>
          <pc:docMk/>
          <pc:sldMk cId="2255098656" sldId="282"/>
        </pc:sldMkLst>
        <pc:spChg chg="mod">
          <ac:chgData name="Daniel Richardson" userId="b12f1a219faba2ab" providerId="LiveId" clId="{538C3D3D-1789-4950-BBB7-8991FCD1E9F9}" dt="2024-03-23T13:26:06.029" v="1728"/>
          <ac:spMkLst>
            <pc:docMk/>
            <pc:sldMk cId="2255098656" sldId="282"/>
            <ac:spMk id="3" creationId="{D97C3025-9482-0753-3832-728ED6C83232}"/>
          </ac:spMkLst>
        </pc:spChg>
        <pc:picChg chg="mod">
          <ac:chgData name="Daniel Richardson" userId="b12f1a219faba2ab" providerId="LiveId" clId="{538C3D3D-1789-4950-BBB7-8991FCD1E9F9}" dt="2024-03-26T12:17:45.718" v="1857" actId="14826"/>
          <ac:picMkLst>
            <pc:docMk/>
            <pc:sldMk cId="2255098656" sldId="282"/>
            <ac:picMk id="8" creationId="{30F50B50-B83A-93C4-4EAA-396832E1CC55}"/>
          </ac:picMkLst>
        </pc:picChg>
      </pc:sldChg>
      <pc:sldChg chg="modSp add mod">
        <pc:chgData name="Daniel Richardson" userId="b12f1a219faba2ab" providerId="LiveId" clId="{538C3D3D-1789-4950-BBB7-8991FCD1E9F9}" dt="2024-03-26T11:46:41.778" v="1839" actId="14826"/>
        <pc:sldMkLst>
          <pc:docMk/>
          <pc:sldMk cId="3782277990" sldId="283"/>
        </pc:sldMkLst>
        <pc:spChg chg="mod">
          <ac:chgData name="Daniel Richardson" userId="b12f1a219faba2ab" providerId="LiveId" clId="{538C3D3D-1789-4950-BBB7-8991FCD1E9F9}" dt="2024-03-22T19:55:49.690" v="288" actId="20577"/>
          <ac:spMkLst>
            <pc:docMk/>
            <pc:sldMk cId="3782277990" sldId="283"/>
            <ac:spMk id="3" creationId="{D97C3025-9482-0753-3832-728ED6C83232}"/>
          </ac:spMkLst>
        </pc:spChg>
        <pc:spChg chg="mod">
          <ac:chgData name="Daniel Richardson" userId="b12f1a219faba2ab" providerId="LiveId" clId="{538C3D3D-1789-4950-BBB7-8991FCD1E9F9}" dt="2024-03-23T12:12:26.968" v="1320" actId="20577"/>
          <ac:spMkLst>
            <pc:docMk/>
            <pc:sldMk cId="3782277990" sldId="283"/>
            <ac:spMk id="6" creationId="{FCDF00AB-9705-8A7C-C4BE-0CAF2033D468}"/>
          </ac:spMkLst>
        </pc:spChg>
        <pc:picChg chg="mod">
          <ac:chgData name="Daniel Richardson" userId="b12f1a219faba2ab" providerId="LiveId" clId="{538C3D3D-1789-4950-BBB7-8991FCD1E9F9}" dt="2024-03-26T11:46:41.778" v="1839" actId="14826"/>
          <ac:picMkLst>
            <pc:docMk/>
            <pc:sldMk cId="3782277990" sldId="283"/>
            <ac:picMk id="8" creationId="{30F50B50-B83A-93C4-4EAA-396832E1CC55}"/>
          </ac:picMkLst>
        </pc:picChg>
      </pc:sldChg>
      <pc:sldChg chg="modSp add mod ord">
        <pc:chgData name="Daniel Richardson" userId="b12f1a219faba2ab" providerId="LiveId" clId="{538C3D3D-1789-4950-BBB7-8991FCD1E9F9}" dt="2024-03-26T11:47:02.942" v="1841" actId="14826"/>
        <pc:sldMkLst>
          <pc:docMk/>
          <pc:sldMk cId="3728579353" sldId="284"/>
        </pc:sldMkLst>
        <pc:spChg chg="mod">
          <ac:chgData name="Daniel Richardson" userId="b12f1a219faba2ab" providerId="LiveId" clId="{538C3D3D-1789-4950-BBB7-8991FCD1E9F9}" dt="2024-03-23T13:20:26.238" v="1534" actId="20577"/>
          <ac:spMkLst>
            <pc:docMk/>
            <pc:sldMk cId="3728579353" sldId="284"/>
            <ac:spMk id="3" creationId="{D97C3025-9482-0753-3832-728ED6C83232}"/>
          </ac:spMkLst>
        </pc:spChg>
        <pc:spChg chg="mod">
          <ac:chgData name="Daniel Richardson" userId="b12f1a219faba2ab" providerId="LiveId" clId="{538C3D3D-1789-4950-BBB7-8991FCD1E9F9}" dt="2024-03-23T12:12:32.537" v="1321"/>
          <ac:spMkLst>
            <pc:docMk/>
            <pc:sldMk cId="3728579353" sldId="284"/>
            <ac:spMk id="6" creationId="{FCDF00AB-9705-8A7C-C4BE-0CAF2033D468}"/>
          </ac:spMkLst>
        </pc:spChg>
        <pc:picChg chg="mod">
          <ac:chgData name="Daniel Richardson" userId="b12f1a219faba2ab" providerId="LiveId" clId="{538C3D3D-1789-4950-BBB7-8991FCD1E9F9}" dt="2024-03-26T11:47:02.942" v="1841" actId="14826"/>
          <ac:picMkLst>
            <pc:docMk/>
            <pc:sldMk cId="3728579353" sldId="284"/>
            <ac:picMk id="8" creationId="{30F50B50-B83A-93C4-4EAA-396832E1CC55}"/>
          </ac:picMkLst>
        </pc:picChg>
      </pc:sldChg>
      <pc:sldChg chg="modSp add mod">
        <pc:chgData name="Daniel Richardson" userId="b12f1a219faba2ab" providerId="LiveId" clId="{538C3D3D-1789-4950-BBB7-8991FCD1E9F9}" dt="2024-03-26T11:47:12.234" v="1842" actId="14826"/>
        <pc:sldMkLst>
          <pc:docMk/>
          <pc:sldMk cId="2720843539" sldId="285"/>
        </pc:sldMkLst>
        <pc:spChg chg="mod">
          <ac:chgData name="Daniel Richardson" userId="b12f1a219faba2ab" providerId="LiveId" clId="{538C3D3D-1789-4950-BBB7-8991FCD1E9F9}" dt="2024-03-23T13:20:36.778" v="1535"/>
          <ac:spMkLst>
            <pc:docMk/>
            <pc:sldMk cId="2720843539" sldId="285"/>
            <ac:spMk id="3" creationId="{D97C3025-9482-0753-3832-728ED6C83232}"/>
          </ac:spMkLst>
        </pc:spChg>
        <pc:spChg chg="mod">
          <ac:chgData name="Daniel Richardson" userId="b12f1a219faba2ab" providerId="LiveId" clId="{538C3D3D-1789-4950-BBB7-8991FCD1E9F9}" dt="2024-03-23T12:12:38.532" v="1322"/>
          <ac:spMkLst>
            <pc:docMk/>
            <pc:sldMk cId="2720843539" sldId="285"/>
            <ac:spMk id="6" creationId="{FCDF00AB-9705-8A7C-C4BE-0CAF2033D468}"/>
          </ac:spMkLst>
        </pc:spChg>
        <pc:picChg chg="mod">
          <ac:chgData name="Daniel Richardson" userId="b12f1a219faba2ab" providerId="LiveId" clId="{538C3D3D-1789-4950-BBB7-8991FCD1E9F9}" dt="2024-03-26T11:47:12.234" v="1842" actId="14826"/>
          <ac:picMkLst>
            <pc:docMk/>
            <pc:sldMk cId="2720843539" sldId="285"/>
            <ac:picMk id="8" creationId="{30F50B50-B83A-93C4-4EAA-396832E1CC55}"/>
          </ac:picMkLst>
        </pc:picChg>
      </pc:sldChg>
      <pc:sldChg chg="modSp add mod ord">
        <pc:chgData name="Daniel Richardson" userId="b12f1a219faba2ab" providerId="LiveId" clId="{538C3D3D-1789-4950-BBB7-8991FCD1E9F9}" dt="2024-03-26T12:01:04.615" v="1853" actId="14826"/>
        <pc:sldMkLst>
          <pc:docMk/>
          <pc:sldMk cId="3736087358" sldId="286"/>
        </pc:sldMkLst>
        <pc:spChg chg="mod">
          <ac:chgData name="Daniel Richardson" userId="b12f1a219faba2ab" providerId="LiveId" clId="{538C3D3D-1789-4950-BBB7-8991FCD1E9F9}" dt="2024-03-23T13:24:23.396" v="1698" actId="20577"/>
          <ac:spMkLst>
            <pc:docMk/>
            <pc:sldMk cId="3736087358" sldId="286"/>
            <ac:spMk id="3" creationId="{D97C3025-9482-0753-3832-728ED6C83232}"/>
          </ac:spMkLst>
        </pc:spChg>
        <pc:spChg chg="mod">
          <ac:chgData name="Daniel Richardson" userId="b12f1a219faba2ab" providerId="LiveId" clId="{538C3D3D-1789-4950-BBB7-8991FCD1E9F9}" dt="2024-03-23T12:12:55.221" v="1326"/>
          <ac:spMkLst>
            <pc:docMk/>
            <pc:sldMk cId="3736087358" sldId="286"/>
            <ac:spMk id="6" creationId="{FCDF00AB-9705-8A7C-C4BE-0CAF2033D468}"/>
          </ac:spMkLst>
        </pc:spChg>
        <pc:picChg chg="mod">
          <ac:chgData name="Daniel Richardson" userId="b12f1a219faba2ab" providerId="LiveId" clId="{538C3D3D-1789-4950-BBB7-8991FCD1E9F9}" dt="2024-03-26T12:01:04.615" v="1853" actId="14826"/>
          <ac:picMkLst>
            <pc:docMk/>
            <pc:sldMk cId="3736087358" sldId="286"/>
            <ac:picMk id="8" creationId="{30F50B50-B83A-93C4-4EAA-396832E1CC55}"/>
          </ac:picMkLst>
        </pc:picChg>
      </pc:sldChg>
    </pc:docChg>
  </pc:docChgLst>
  <pc:docChgLst>
    <pc:chgData name="Daniel Richardson" userId="b12f1a219faba2ab" providerId="LiveId" clId="{02CBAD79-CC40-45FB-BBD0-035F24F4C5F0}"/>
    <pc:docChg chg="undo custSel addSld delSld modSld">
      <pc:chgData name="Daniel Richardson" userId="b12f1a219faba2ab" providerId="LiveId" clId="{02CBAD79-CC40-45FB-BBD0-035F24F4C5F0}" dt="2024-03-22T14:37:37.254" v="489" actId="26606"/>
      <pc:docMkLst>
        <pc:docMk/>
      </pc:docMkLst>
      <pc:sldChg chg="addSp delSp modSp mod setBg">
        <pc:chgData name="Daniel Richardson" userId="b12f1a219faba2ab" providerId="LiveId" clId="{02CBAD79-CC40-45FB-BBD0-035F24F4C5F0}" dt="2024-03-22T14:37:37.254" v="489" actId="26606"/>
        <pc:sldMkLst>
          <pc:docMk/>
          <pc:sldMk cId="1464883447" sldId="257"/>
        </pc:sldMkLst>
        <pc:spChg chg="mod">
          <ac:chgData name="Daniel Richardson" userId="b12f1a219faba2ab" providerId="LiveId" clId="{02CBAD79-CC40-45FB-BBD0-035F24F4C5F0}" dt="2024-03-22T14:37:37.254" v="489" actId="26606"/>
          <ac:spMkLst>
            <pc:docMk/>
            <pc:sldMk cId="1464883447" sldId="257"/>
            <ac:spMk id="3" creationId="{D97C3025-9482-0753-3832-728ED6C83232}"/>
          </ac:spMkLst>
        </pc:spChg>
        <pc:spChg chg="mod ord">
          <ac:chgData name="Daniel Richardson" userId="b12f1a219faba2ab" providerId="LiveId" clId="{02CBAD79-CC40-45FB-BBD0-035F24F4C5F0}" dt="2024-03-22T14:37:37.254" v="489" actId="26606"/>
          <ac:spMkLst>
            <pc:docMk/>
            <pc:sldMk cId="1464883447" sldId="257"/>
            <ac:spMk id="6" creationId="{FCDF00AB-9705-8A7C-C4BE-0CAF2033D468}"/>
          </ac:spMkLst>
        </pc:spChg>
        <pc:spChg chg="add del">
          <ac:chgData name="Daniel Richardson" userId="b12f1a219faba2ab" providerId="LiveId" clId="{02CBAD79-CC40-45FB-BBD0-035F24F4C5F0}" dt="2024-03-22T14:37:37.254" v="489" actId="26606"/>
          <ac:spMkLst>
            <pc:docMk/>
            <pc:sldMk cId="1464883447" sldId="257"/>
            <ac:spMk id="13" creationId="{F13C74B1-5B17-4795-BED0-7140497B445A}"/>
          </ac:spMkLst>
        </pc:spChg>
        <pc:spChg chg="add del">
          <ac:chgData name="Daniel Richardson" userId="b12f1a219faba2ab" providerId="LiveId" clId="{02CBAD79-CC40-45FB-BBD0-035F24F4C5F0}" dt="2024-03-22T14:37:37.254" v="489" actId="26606"/>
          <ac:spMkLst>
            <pc:docMk/>
            <pc:sldMk cId="1464883447" sldId="257"/>
            <ac:spMk id="15" creationId="{D4974D33-8DC5-464E-8C6D-BE58F0669C17}"/>
          </ac:spMkLst>
        </pc:spChg>
        <pc:picChg chg="mod">
          <ac:chgData name="Daniel Richardson" userId="b12f1a219faba2ab" providerId="LiveId" clId="{02CBAD79-CC40-45FB-BBD0-035F24F4C5F0}" dt="2024-03-22T14:37:37.254" v="489" actId="26606"/>
          <ac:picMkLst>
            <pc:docMk/>
            <pc:sldMk cId="1464883447" sldId="257"/>
            <ac:picMk id="8" creationId="{30F50B50-B83A-93C4-4EAA-396832E1CC55}"/>
          </ac:picMkLst>
        </pc:picChg>
      </pc:sldChg>
      <pc:sldChg chg="addSp delSp modSp mod modAnim">
        <pc:chgData name="Daniel Richardson" userId="b12f1a219faba2ab" providerId="LiveId" clId="{02CBAD79-CC40-45FB-BBD0-035F24F4C5F0}" dt="2024-03-22T14:37:08.495" v="486" actId="478"/>
        <pc:sldMkLst>
          <pc:docMk/>
          <pc:sldMk cId="2284919758" sldId="262"/>
        </pc:sldMkLst>
        <pc:spChg chg="mod">
          <ac:chgData name="Daniel Richardson" userId="b12f1a219faba2ab" providerId="LiveId" clId="{02CBAD79-CC40-45FB-BBD0-035F24F4C5F0}" dt="2024-03-22T11:52:34.496" v="112" actId="20577"/>
          <ac:spMkLst>
            <pc:docMk/>
            <pc:sldMk cId="2284919758" sldId="262"/>
            <ac:spMk id="3" creationId="{D97C3025-9482-0753-3832-728ED6C83232}"/>
          </ac:spMkLst>
        </pc:spChg>
        <pc:spChg chg="add del mod">
          <ac:chgData name="Daniel Richardson" userId="b12f1a219faba2ab" providerId="LiveId" clId="{02CBAD79-CC40-45FB-BBD0-035F24F4C5F0}" dt="2024-03-22T14:37:08.495" v="486" actId="478"/>
          <ac:spMkLst>
            <pc:docMk/>
            <pc:sldMk cId="2284919758" sldId="262"/>
            <ac:spMk id="5" creationId="{E4F13752-3EB0-15BB-FCB4-6C9ADA648431}"/>
          </ac:spMkLst>
        </pc:spChg>
        <pc:picChg chg="add mod">
          <ac:chgData name="Daniel Richardson" userId="b12f1a219faba2ab" providerId="LiveId" clId="{02CBAD79-CC40-45FB-BBD0-035F24F4C5F0}" dt="2024-03-22T14:36:30.728" v="477"/>
          <ac:picMkLst>
            <pc:docMk/>
            <pc:sldMk cId="2284919758" sldId="262"/>
            <ac:picMk id="2" creationId="{20E4D598-177D-F06D-4477-53A027072949}"/>
          </ac:picMkLst>
        </pc:picChg>
        <pc:picChg chg="add mod">
          <ac:chgData name="Daniel Richardson" userId="b12f1a219faba2ab" providerId="LiveId" clId="{02CBAD79-CC40-45FB-BBD0-035F24F4C5F0}" dt="2024-03-22T14:37:08.020" v="485"/>
          <ac:picMkLst>
            <pc:docMk/>
            <pc:sldMk cId="2284919758" sldId="262"/>
            <ac:picMk id="7" creationId="{80C4444A-D059-2951-5BD4-30C989C3FDAC}"/>
          </ac:picMkLst>
        </pc:picChg>
        <pc:picChg chg="add del">
          <ac:chgData name="Daniel Richardson" userId="b12f1a219faba2ab" providerId="LiveId" clId="{02CBAD79-CC40-45FB-BBD0-035F24F4C5F0}" dt="2024-03-22T14:37:08.495" v="486" actId="478"/>
          <ac:picMkLst>
            <pc:docMk/>
            <pc:sldMk cId="2284919758" sldId="262"/>
            <ac:picMk id="8" creationId="{30F50B50-B83A-93C4-4EAA-396832E1CC55}"/>
          </ac:picMkLst>
        </pc:picChg>
      </pc:sldChg>
      <pc:sldChg chg="modSp mod">
        <pc:chgData name="Daniel Richardson" userId="b12f1a219faba2ab" providerId="LiveId" clId="{02CBAD79-CC40-45FB-BBD0-035F24F4C5F0}" dt="2024-03-22T11:56:05.137" v="182" actId="20577"/>
        <pc:sldMkLst>
          <pc:docMk/>
          <pc:sldMk cId="288380068" sldId="263"/>
        </pc:sldMkLst>
        <pc:spChg chg="mod">
          <ac:chgData name="Daniel Richardson" userId="b12f1a219faba2ab" providerId="LiveId" clId="{02CBAD79-CC40-45FB-BBD0-035F24F4C5F0}" dt="2024-03-22T11:56:05.137" v="182" actId="20577"/>
          <ac:spMkLst>
            <pc:docMk/>
            <pc:sldMk cId="288380068" sldId="263"/>
            <ac:spMk id="3" creationId="{D97C3025-9482-0753-3832-728ED6C83232}"/>
          </ac:spMkLst>
        </pc:spChg>
        <pc:spChg chg="mod">
          <ac:chgData name="Daniel Richardson" userId="b12f1a219faba2ab" providerId="LiveId" clId="{02CBAD79-CC40-45FB-BBD0-035F24F4C5F0}" dt="2024-03-22T11:55:17.004" v="169"/>
          <ac:spMkLst>
            <pc:docMk/>
            <pc:sldMk cId="288380068" sldId="263"/>
            <ac:spMk id="6" creationId="{FCDF00AB-9705-8A7C-C4BE-0CAF2033D468}"/>
          </ac:spMkLst>
        </pc:spChg>
      </pc:sldChg>
      <pc:sldChg chg="modSp mod">
        <pc:chgData name="Daniel Richardson" userId="b12f1a219faba2ab" providerId="LiveId" clId="{02CBAD79-CC40-45FB-BBD0-035F24F4C5F0}" dt="2024-03-22T11:57:00.892" v="194"/>
        <pc:sldMkLst>
          <pc:docMk/>
          <pc:sldMk cId="729373880" sldId="264"/>
        </pc:sldMkLst>
        <pc:spChg chg="mod">
          <ac:chgData name="Daniel Richardson" userId="b12f1a219faba2ab" providerId="LiveId" clId="{02CBAD79-CC40-45FB-BBD0-035F24F4C5F0}" dt="2024-03-22T11:57:00.892" v="194"/>
          <ac:spMkLst>
            <pc:docMk/>
            <pc:sldMk cId="729373880" sldId="264"/>
            <ac:spMk id="3" creationId="{D97C3025-9482-0753-3832-728ED6C83232}"/>
          </ac:spMkLst>
        </pc:spChg>
        <pc:spChg chg="mod">
          <ac:chgData name="Daniel Richardson" userId="b12f1a219faba2ab" providerId="LiveId" clId="{02CBAD79-CC40-45FB-BBD0-035F24F4C5F0}" dt="2024-03-22T11:56:14.335" v="183"/>
          <ac:spMkLst>
            <pc:docMk/>
            <pc:sldMk cId="729373880" sldId="264"/>
            <ac:spMk id="6" creationId="{FCDF00AB-9705-8A7C-C4BE-0CAF2033D468}"/>
          </ac:spMkLst>
        </pc:spChg>
      </pc:sldChg>
      <pc:sldChg chg="del">
        <pc:chgData name="Daniel Richardson" userId="b12f1a219faba2ab" providerId="LiveId" clId="{02CBAD79-CC40-45FB-BBD0-035F24F4C5F0}" dt="2024-03-22T11:58:49.321" v="272" actId="47"/>
        <pc:sldMkLst>
          <pc:docMk/>
          <pc:sldMk cId="3204244657" sldId="266"/>
        </pc:sldMkLst>
      </pc:sldChg>
      <pc:sldChg chg="del">
        <pc:chgData name="Daniel Richardson" userId="b12f1a219faba2ab" providerId="LiveId" clId="{02CBAD79-CC40-45FB-BBD0-035F24F4C5F0}" dt="2024-03-22T11:58:49.321" v="272" actId="47"/>
        <pc:sldMkLst>
          <pc:docMk/>
          <pc:sldMk cId="1790881809" sldId="267"/>
        </pc:sldMkLst>
      </pc:sldChg>
      <pc:sldChg chg="del">
        <pc:chgData name="Daniel Richardson" userId="b12f1a219faba2ab" providerId="LiveId" clId="{02CBAD79-CC40-45FB-BBD0-035F24F4C5F0}" dt="2024-03-22T11:58:49.321" v="272" actId="47"/>
        <pc:sldMkLst>
          <pc:docMk/>
          <pc:sldMk cId="2030131824" sldId="268"/>
        </pc:sldMkLst>
      </pc:sldChg>
      <pc:sldChg chg="del">
        <pc:chgData name="Daniel Richardson" userId="b12f1a219faba2ab" providerId="LiveId" clId="{02CBAD79-CC40-45FB-BBD0-035F24F4C5F0}" dt="2024-03-22T11:58:49.321" v="272" actId="47"/>
        <pc:sldMkLst>
          <pc:docMk/>
          <pc:sldMk cId="3640731889" sldId="269"/>
        </pc:sldMkLst>
      </pc:sldChg>
      <pc:sldChg chg="del">
        <pc:chgData name="Daniel Richardson" userId="b12f1a219faba2ab" providerId="LiveId" clId="{02CBAD79-CC40-45FB-BBD0-035F24F4C5F0}" dt="2024-03-22T11:58:49.321" v="272" actId="47"/>
        <pc:sldMkLst>
          <pc:docMk/>
          <pc:sldMk cId="3934747015" sldId="270"/>
        </pc:sldMkLst>
      </pc:sldChg>
      <pc:sldChg chg="del">
        <pc:chgData name="Daniel Richardson" userId="b12f1a219faba2ab" providerId="LiveId" clId="{02CBAD79-CC40-45FB-BBD0-035F24F4C5F0}" dt="2024-03-22T11:58:49.321" v="272" actId="47"/>
        <pc:sldMkLst>
          <pc:docMk/>
          <pc:sldMk cId="1737794613" sldId="271"/>
        </pc:sldMkLst>
      </pc:sldChg>
      <pc:sldChg chg="modSp add mod">
        <pc:chgData name="Daniel Richardson" userId="b12f1a219faba2ab" providerId="LiveId" clId="{02CBAD79-CC40-45FB-BBD0-035F24F4C5F0}" dt="2024-03-22T11:54:47.628" v="164" actId="20577"/>
        <pc:sldMkLst>
          <pc:docMk/>
          <pc:sldMk cId="3017414574" sldId="272"/>
        </pc:sldMkLst>
        <pc:spChg chg="mod">
          <ac:chgData name="Daniel Richardson" userId="b12f1a219faba2ab" providerId="LiveId" clId="{02CBAD79-CC40-45FB-BBD0-035F24F4C5F0}" dt="2024-03-22T11:54:47.628" v="164" actId="20577"/>
          <ac:spMkLst>
            <pc:docMk/>
            <pc:sldMk cId="3017414574" sldId="272"/>
            <ac:spMk id="3" creationId="{D97C3025-9482-0753-3832-728ED6C83232}"/>
          </ac:spMkLst>
        </pc:spChg>
      </pc:sldChg>
      <pc:sldChg chg="modSp add mod">
        <pc:chgData name="Daniel Richardson" userId="b12f1a219faba2ab" providerId="LiveId" clId="{02CBAD79-CC40-45FB-BBD0-035F24F4C5F0}" dt="2024-03-22T11:58:54.555" v="283" actId="20577"/>
        <pc:sldMkLst>
          <pc:docMk/>
          <pc:sldMk cId="182059961" sldId="273"/>
        </pc:sldMkLst>
        <pc:spChg chg="mod">
          <ac:chgData name="Daniel Richardson" userId="b12f1a219faba2ab" providerId="LiveId" clId="{02CBAD79-CC40-45FB-BBD0-035F24F4C5F0}" dt="2024-03-22T11:58:54.555" v="283" actId="20577"/>
          <ac:spMkLst>
            <pc:docMk/>
            <pc:sldMk cId="182059961" sldId="273"/>
            <ac:spMk id="3" creationId="{D97C3025-9482-0753-3832-728ED6C83232}"/>
          </ac:spMkLst>
        </pc:spChg>
      </pc:sldChg>
      <pc:sldChg chg="modSp add mod">
        <pc:chgData name="Daniel Richardson" userId="b12f1a219faba2ab" providerId="LiveId" clId="{02CBAD79-CC40-45FB-BBD0-035F24F4C5F0}" dt="2024-03-22T12:06:07.814" v="385" actId="20577"/>
        <pc:sldMkLst>
          <pc:docMk/>
          <pc:sldMk cId="3644070950" sldId="274"/>
        </pc:sldMkLst>
        <pc:spChg chg="mod">
          <ac:chgData name="Daniel Richardson" userId="b12f1a219faba2ab" providerId="LiveId" clId="{02CBAD79-CC40-45FB-BBD0-035F24F4C5F0}" dt="2024-03-22T12:06:07.814" v="385" actId="20577"/>
          <ac:spMkLst>
            <pc:docMk/>
            <pc:sldMk cId="3644070950" sldId="274"/>
            <ac:spMk id="3" creationId="{D97C3025-9482-0753-3832-728ED6C83232}"/>
          </ac:spMkLst>
        </pc:spChg>
        <pc:spChg chg="mod">
          <ac:chgData name="Daniel Richardson" userId="b12f1a219faba2ab" providerId="LiveId" clId="{02CBAD79-CC40-45FB-BBD0-035F24F4C5F0}" dt="2024-03-22T11:59:04.629" v="298" actId="20577"/>
          <ac:spMkLst>
            <pc:docMk/>
            <pc:sldMk cId="3644070950" sldId="274"/>
            <ac:spMk id="6" creationId="{FCDF00AB-9705-8A7C-C4BE-0CAF2033D468}"/>
          </ac:spMkLst>
        </pc:spChg>
      </pc:sldChg>
      <pc:sldChg chg="modSp add mod">
        <pc:chgData name="Daniel Richardson" userId="b12f1a219faba2ab" providerId="LiveId" clId="{02CBAD79-CC40-45FB-BBD0-035F24F4C5F0}" dt="2024-03-22T12:06:02.070" v="382" actId="21"/>
        <pc:sldMkLst>
          <pc:docMk/>
          <pc:sldMk cId="4140066950" sldId="275"/>
        </pc:sldMkLst>
        <pc:spChg chg="mod">
          <ac:chgData name="Daniel Richardson" userId="b12f1a219faba2ab" providerId="LiveId" clId="{02CBAD79-CC40-45FB-BBD0-035F24F4C5F0}" dt="2024-03-22T12:06:02.070" v="382" actId="21"/>
          <ac:spMkLst>
            <pc:docMk/>
            <pc:sldMk cId="4140066950" sldId="275"/>
            <ac:spMk id="3" creationId="{D97C3025-9482-0753-3832-728ED6C83232}"/>
          </ac:spMkLst>
        </pc:spChg>
      </pc:sldChg>
      <pc:sldChg chg="addSp delSp modSp add del mod delAnim modAnim">
        <pc:chgData name="Daniel Richardson" userId="b12f1a219faba2ab" providerId="LiveId" clId="{02CBAD79-CC40-45FB-BBD0-035F24F4C5F0}" dt="2024-03-22T12:05:28.121" v="381" actId="47"/>
        <pc:sldMkLst>
          <pc:docMk/>
          <pc:sldMk cId="1294911905" sldId="276"/>
        </pc:sldMkLst>
        <pc:spChg chg="del mod">
          <ac:chgData name="Daniel Richardson" userId="b12f1a219faba2ab" providerId="LiveId" clId="{02CBAD79-CC40-45FB-BBD0-035F24F4C5F0}" dt="2024-03-22T12:02:11.573" v="333"/>
          <ac:spMkLst>
            <pc:docMk/>
            <pc:sldMk cId="1294911905" sldId="276"/>
            <ac:spMk id="3" creationId="{D97C3025-9482-0753-3832-728ED6C83232}"/>
          </ac:spMkLst>
        </pc:spChg>
        <pc:spChg chg="add del mod">
          <ac:chgData name="Daniel Richardson" userId="b12f1a219faba2ab" providerId="LiveId" clId="{02CBAD79-CC40-45FB-BBD0-035F24F4C5F0}" dt="2024-03-22T12:02:41.671" v="340" actId="478"/>
          <ac:spMkLst>
            <pc:docMk/>
            <pc:sldMk cId="1294911905" sldId="276"/>
            <ac:spMk id="5" creationId="{197DD70E-BABE-BDB1-D27C-485E63CFDB89}"/>
          </ac:spMkLst>
        </pc:spChg>
        <pc:spChg chg="del mod">
          <ac:chgData name="Daniel Richardson" userId="b12f1a219faba2ab" providerId="LiveId" clId="{02CBAD79-CC40-45FB-BBD0-035F24F4C5F0}" dt="2024-03-22T12:02:54.048" v="347" actId="478"/>
          <ac:spMkLst>
            <pc:docMk/>
            <pc:sldMk cId="1294911905" sldId="276"/>
            <ac:spMk id="6" creationId="{FCDF00AB-9705-8A7C-C4BE-0CAF2033D468}"/>
          </ac:spMkLst>
        </pc:spChg>
        <pc:spChg chg="add del mod">
          <ac:chgData name="Daniel Richardson" userId="b12f1a219faba2ab" providerId="LiveId" clId="{02CBAD79-CC40-45FB-BBD0-035F24F4C5F0}" dt="2024-03-22T12:03:06.263" v="349" actId="478"/>
          <ac:spMkLst>
            <pc:docMk/>
            <pc:sldMk cId="1294911905" sldId="276"/>
            <ac:spMk id="9" creationId="{E42797C3-1C42-F70B-249B-1A58E460D4E3}"/>
          </ac:spMkLst>
        </pc:spChg>
        <pc:spChg chg="add mod">
          <ac:chgData name="Daniel Richardson" userId="b12f1a219faba2ab" providerId="LiveId" clId="{02CBAD79-CC40-45FB-BBD0-035F24F4C5F0}" dt="2024-03-22T12:04:44.383" v="364" actId="21"/>
          <ac:spMkLst>
            <pc:docMk/>
            <pc:sldMk cId="1294911905" sldId="276"/>
            <ac:spMk id="11" creationId="{CF48E44C-A97B-DCD4-A9C8-367E43D4F472}"/>
          </ac:spMkLst>
        </pc:spChg>
        <pc:picChg chg="add del mod">
          <ac:chgData name="Daniel Richardson" userId="b12f1a219faba2ab" providerId="LiveId" clId="{02CBAD79-CC40-45FB-BBD0-035F24F4C5F0}" dt="2024-03-22T12:04:44.383" v="364" actId="21"/>
          <ac:picMkLst>
            <pc:docMk/>
            <pc:sldMk cId="1294911905" sldId="276"/>
            <ac:picMk id="2" creationId="{AEDF1DF5-D167-C1D1-720B-6006517C7D0E}"/>
          </ac:picMkLst>
        </pc:picChg>
        <pc:picChg chg="add del">
          <ac:chgData name="Daniel Richardson" userId="b12f1a219faba2ab" providerId="LiveId" clId="{02CBAD79-CC40-45FB-BBD0-035F24F4C5F0}" dt="2024-03-22T12:03:04.506" v="348" actId="478"/>
          <ac:picMkLst>
            <pc:docMk/>
            <pc:sldMk cId="1294911905" sldId="276"/>
            <ac:picMk id="8" creationId="{30F50B50-B83A-93C4-4EAA-396832E1CC55}"/>
          </ac:picMkLst>
        </pc:picChg>
      </pc:sldChg>
      <pc:sldChg chg="new del">
        <pc:chgData name="Daniel Richardson" userId="b12f1a219faba2ab" providerId="LiveId" clId="{02CBAD79-CC40-45FB-BBD0-035F24F4C5F0}" dt="2024-03-22T12:01:12.241" v="330" actId="47"/>
        <pc:sldMkLst>
          <pc:docMk/>
          <pc:sldMk cId="2018991662" sldId="276"/>
        </pc:sldMkLst>
      </pc:sldChg>
      <pc:sldChg chg="addSp delSp modSp add del mod modAnim">
        <pc:chgData name="Daniel Richardson" userId="b12f1a219faba2ab" providerId="LiveId" clId="{02CBAD79-CC40-45FB-BBD0-035F24F4C5F0}" dt="2024-03-22T14:37:26.046" v="487" actId="47"/>
        <pc:sldMkLst>
          <pc:docMk/>
          <pc:sldMk cId="887137037" sldId="277"/>
        </pc:sldMkLst>
        <pc:spChg chg="del">
          <ac:chgData name="Daniel Richardson" userId="b12f1a219faba2ab" providerId="LiveId" clId="{02CBAD79-CC40-45FB-BBD0-035F24F4C5F0}" dt="2024-03-22T12:05:23.339" v="379" actId="478"/>
          <ac:spMkLst>
            <pc:docMk/>
            <pc:sldMk cId="887137037" sldId="277"/>
            <ac:spMk id="3" creationId="{D97C3025-9482-0753-3832-728ED6C83232}"/>
          </ac:spMkLst>
        </pc:spChg>
        <pc:spChg chg="add del mod">
          <ac:chgData name="Daniel Richardson" userId="b12f1a219faba2ab" providerId="LiveId" clId="{02CBAD79-CC40-45FB-BBD0-035F24F4C5F0}" dt="2024-03-22T12:04:59.094" v="371" actId="478"/>
          <ac:spMkLst>
            <pc:docMk/>
            <pc:sldMk cId="887137037" sldId="277"/>
            <ac:spMk id="5" creationId="{FC12C00F-8A25-02A2-15D8-C3D1A4EB4FE7}"/>
          </ac:spMkLst>
        </pc:spChg>
        <pc:spChg chg="del">
          <ac:chgData name="Daniel Richardson" userId="b12f1a219faba2ab" providerId="LiveId" clId="{02CBAD79-CC40-45FB-BBD0-035F24F4C5F0}" dt="2024-03-22T12:05:12.146" v="375" actId="478"/>
          <ac:spMkLst>
            <pc:docMk/>
            <pc:sldMk cId="887137037" sldId="277"/>
            <ac:spMk id="6" creationId="{FCDF00AB-9705-8A7C-C4BE-0CAF2033D468}"/>
          </ac:spMkLst>
        </pc:spChg>
        <pc:spChg chg="add del mod">
          <ac:chgData name="Daniel Richardson" userId="b12f1a219faba2ab" providerId="LiveId" clId="{02CBAD79-CC40-45FB-BBD0-035F24F4C5F0}" dt="2024-03-22T12:05:15.417" v="377" actId="478"/>
          <ac:spMkLst>
            <pc:docMk/>
            <pc:sldMk cId="887137037" sldId="277"/>
            <ac:spMk id="9" creationId="{4907D3CB-B851-2797-D4A7-EFBB99505102}"/>
          </ac:spMkLst>
        </pc:spChg>
        <pc:spChg chg="add del mod">
          <ac:chgData name="Daniel Richardson" userId="b12f1a219faba2ab" providerId="LiveId" clId="{02CBAD79-CC40-45FB-BBD0-035F24F4C5F0}" dt="2024-03-22T12:05:14.579" v="376" actId="478"/>
          <ac:spMkLst>
            <pc:docMk/>
            <pc:sldMk cId="887137037" sldId="277"/>
            <ac:spMk id="11" creationId="{C4FCAECB-CEB9-0F4F-3B43-9D784E22E825}"/>
          </ac:spMkLst>
        </pc:spChg>
        <pc:spChg chg="add del mod">
          <ac:chgData name="Daniel Richardson" userId="b12f1a219faba2ab" providerId="LiveId" clId="{02CBAD79-CC40-45FB-BBD0-035F24F4C5F0}" dt="2024-03-22T12:05:24.753" v="380" actId="478"/>
          <ac:spMkLst>
            <pc:docMk/>
            <pc:sldMk cId="887137037" sldId="277"/>
            <ac:spMk id="13" creationId="{0CDF8C13-B1A5-87B2-8120-8CC583C1BC0F}"/>
          </ac:spMkLst>
        </pc:spChg>
        <pc:picChg chg="add mod">
          <ac:chgData name="Daniel Richardson" userId="b12f1a219faba2ab" providerId="LiveId" clId="{02CBAD79-CC40-45FB-BBD0-035F24F4C5F0}" dt="2024-03-22T12:05:21.354" v="378" actId="12788"/>
          <ac:picMkLst>
            <pc:docMk/>
            <pc:sldMk cId="887137037" sldId="277"/>
            <ac:picMk id="2" creationId="{AEDF1DF5-D167-C1D1-720B-6006517C7D0E}"/>
          </ac:picMkLst>
        </pc:picChg>
        <pc:picChg chg="add del">
          <ac:chgData name="Daniel Richardson" userId="b12f1a219faba2ab" providerId="LiveId" clId="{02CBAD79-CC40-45FB-BBD0-035F24F4C5F0}" dt="2024-03-22T12:05:12.146" v="375" actId="478"/>
          <ac:picMkLst>
            <pc:docMk/>
            <pc:sldMk cId="887137037" sldId="277"/>
            <ac:picMk id="8" creationId="{30F50B50-B83A-93C4-4EAA-396832E1CC55}"/>
          </ac:picMkLst>
        </pc:picChg>
      </pc:sldChg>
      <pc:sldChg chg="new del">
        <pc:chgData name="Daniel Richardson" userId="b12f1a219faba2ab" providerId="LiveId" clId="{02CBAD79-CC40-45FB-BBD0-035F24F4C5F0}" dt="2024-03-22T12:06:11.342" v="387" actId="47"/>
        <pc:sldMkLst>
          <pc:docMk/>
          <pc:sldMk cId="1195782967" sldId="278"/>
        </pc:sldMkLst>
      </pc:sldChg>
      <pc:sldChg chg="modSp add mod">
        <pc:chgData name="Daniel Richardson" userId="b12f1a219faba2ab" providerId="LiveId" clId="{02CBAD79-CC40-45FB-BBD0-035F24F4C5F0}" dt="2024-03-22T12:07:16.931" v="405"/>
        <pc:sldMkLst>
          <pc:docMk/>
          <pc:sldMk cId="1213597941" sldId="278"/>
        </pc:sldMkLst>
        <pc:spChg chg="mod">
          <ac:chgData name="Daniel Richardson" userId="b12f1a219faba2ab" providerId="LiveId" clId="{02CBAD79-CC40-45FB-BBD0-035F24F4C5F0}" dt="2024-03-22T12:07:16.931" v="405"/>
          <ac:spMkLst>
            <pc:docMk/>
            <pc:sldMk cId="1213597941" sldId="278"/>
            <ac:spMk id="3" creationId="{D97C3025-9482-0753-3832-728ED6C83232}"/>
          </ac:spMkLst>
        </pc:spChg>
        <pc:spChg chg="mod">
          <ac:chgData name="Daniel Richardson" userId="b12f1a219faba2ab" providerId="LiveId" clId="{02CBAD79-CC40-45FB-BBD0-035F24F4C5F0}" dt="2024-03-22T12:06:22.287" v="395" actId="20577"/>
          <ac:spMkLst>
            <pc:docMk/>
            <pc:sldMk cId="1213597941" sldId="278"/>
            <ac:spMk id="6" creationId="{FCDF00AB-9705-8A7C-C4BE-0CAF2033D468}"/>
          </ac:spMkLst>
        </pc:spChg>
      </pc:sldChg>
      <pc:sldChg chg="modSp add mod">
        <pc:chgData name="Daniel Richardson" userId="b12f1a219faba2ab" providerId="LiveId" clId="{02CBAD79-CC40-45FB-BBD0-035F24F4C5F0}" dt="2024-03-22T12:08:09.433" v="421" actId="20577"/>
        <pc:sldMkLst>
          <pc:docMk/>
          <pc:sldMk cId="3877576055" sldId="279"/>
        </pc:sldMkLst>
        <pc:spChg chg="mod">
          <ac:chgData name="Daniel Richardson" userId="b12f1a219faba2ab" providerId="LiveId" clId="{02CBAD79-CC40-45FB-BBD0-035F24F4C5F0}" dt="2024-03-22T12:08:09.433" v="421" actId="20577"/>
          <ac:spMkLst>
            <pc:docMk/>
            <pc:sldMk cId="3877576055" sldId="279"/>
            <ac:spMk id="3" creationId="{D97C3025-9482-0753-3832-728ED6C83232}"/>
          </ac:spMkLst>
        </pc:spChg>
      </pc:sldChg>
      <pc:sldChg chg="modSp add mod">
        <pc:chgData name="Daniel Richardson" userId="b12f1a219faba2ab" providerId="LiveId" clId="{02CBAD79-CC40-45FB-BBD0-035F24F4C5F0}" dt="2024-03-22T12:11:44.560" v="447" actId="6549"/>
        <pc:sldMkLst>
          <pc:docMk/>
          <pc:sldMk cId="2186438877" sldId="280"/>
        </pc:sldMkLst>
        <pc:spChg chg="mod">
          <ac:chgData name="Daniel Richardson" userId="b12f1a219faba2ab" providerId="LiveId" clId="{02CBAD79-CC40-45FB-BBD0-035F24F4C5F0}" dt="2024-03-22T12:11:44.560" v="447" actId="6549"/>
          <ac:spMkLst>
            <pc:docMk/>
            <pc:sldMk cId="2186438877" sldId="280"/>
            <ac:spMk id="3" creationId="{D97C3025-9482-0753-3832-728ED6C83232}"/>
          </ac:spMkLst>
        </pc:spChg>
        <pc:spChg chg="mod">
          <ac:chgData name="Daniel Richardson" userId="b12f1a219faba2ab" providerId="LiveId" clId="{02CBAD79-CC40-45FB-BBD0-035F24F4C5F0}" dt="2024-03-22T12:08:28.347" v="440" actId="20577"/>
          <ac:spMkLst>
            <pc:docMk/>
            <pc:sldMk cId="2186438877" sldId="280"/>
            <ac:spMk id="6" creationId="{FCDF00AB-9705-8A7C-C4BE-0CAF2033D468}"/>
          </ac:spMkLst>
        </pc:spChg>
      </pc:sldChg>
      <pc:sldChg chg="new del">
        <pc:chgData name="Daniel Richardson" userId="b12f1a219faba2ab" providerId="LiveId" clId="{02CBAD79-CC40-45FB-BBD0-035F24F4C5F0}" dt="2024-03-22T12:08:18.650" v="423" actId="47"/>
        <pc:sldMkLst>
          <pc:docMk/>
          <pc:sldMk cId="3005338684" sldId="280"/>
        </pc:sldMkLst>
      </pc:sldChg>
      <pc:sldChg chg="modSp add mod">
        <pc:chgData name="Daniel Richardson" userId="b12f1a219faba2ab" providerId="LiveId" clId="{02CBAD79-CC40-45FB-BBD0-035F24F4C5F0}" dt="2024-03-22T12:12:29.870" v="456" actId="20577"/>
        <pc:sldMkLst>
          <pc:docMk/>
          <pc:sldMk cId="511290703" sldId="281"/>
        </pc:sldMkLst>
        <pc:spChg chg="mod">
          <ac:chgData name="Daniel Richardson" userId="b12f1a219faba2ab" providerId="LiveId" clId="{02CBAD79-CC40-45FB-BBD0-035F24F4C5F0}" dt="2024-03-22T12:12:29.870" v="456" actId="20577"/>
          <ac:spMkLst>
            <pc:docMk/>
            <pc:sldMk cId="511290703" sldId="281"/>
            <ac:spMk id="3" creationId="{D97C3025-9482-0753-3832-728ED6C83232}"/>
          </ac:spMkLst>
        </pc:spChg>
      </pc:sldChg>
      <pc:sldChg chg="new del">
        <pc:chgData name="Daniel Richardson" userId="b12f1a219faba2ab" providerId="LiveId" clId="{02CBAD79-CC40-45FB-BBD0-035F24F4C5F0}" dt="2024-03-22T12:12:43.899" v="458" actId="47"/>
        <pc:sldMkLst>
          <pc:docMk/>
          <pc:sldMk cId="1778526837" sldId="282"/>
        </pc:sldMkLst>
      </pc:sldChg>
      <pc:sldChg chg="modSp add mod">
        <pc:chgData name="Daniel Richardson" userId="b12f1a219faba2ab" providerId="LiveId" clId="{02CBAD79-CC40-45FB-BBD0-035F24F4C5F0}" dt="2024-03-22T12:13:00.855" v="476" actId="20577"/>
        <pc:sldMkLst>
          <pc:docMk/>
          <pc:sldMk cId="2255098656" sldId="282"/>
        </pc:sldMkLst>
        <pc:spChg chg="mod">
          <ac:chgData name="Daniel Richardson" userId="b12f1a219faba2ab" providerId="LiveId" clId="{02CBAD79-CC40-45FB-BBD0-035F24F4C5F0}" dt="2024-03-22T12:13:00.855" v="476" actId="20577"/>
          <ac:spMkLst>
            <pc:docMk/>
            <pc:sldMk cId="2255098656" sldId="282"/>
            <ac:spMk id="3" creationId="{D97C3025-9482-0753-3832-728ED6C83232}"/>
          </ac:spMkLst>
        </pc:spChg>
        <pc:spChg chg="mod">
          <ac:chgData name="Daniel Richardson" userId="b12f1a219faba2ab" providerId="LiveId" clId="{02CBAD79-CC40-45FB-BBD0-035F24F4C5F0}" dt="2024-03-22T12:12:49.020" v="473" actId="20577"/>
          <ac:spMkLst>
            <pc:docMk/>
            <pc:sldMk cId="2255098656" sldId="282"/>
            <ac:spMk id="6" creationId="{FCDF00AB-9705-8A7C-C4BE-0CAF2033D468}"/>
          </ac:spMkLst>
        </pc:spChg>
      </pc:sldChg>
    </pc:docChg>
  </pc:docChgLst>
  <pc:docChgLst>
    <pc:chgData name="Daniel Richardson" userId="b12f1a219faba2ab" providerId="LiveId" clId="{23A13B25-87B9-4B90-A92A-098256E97754}"/>
    <pc:docChg chg="addSld modSld">
      <pc:chgData name="Daniel Richardson" userId="b12f1a219faba2ab" providerId="LiveId" clId="{23A13B25-87B9-4B90-A92A-098256E97754}" dt="2024-08-05T14:20:39.484" v="29"/>
      <pc:docMkLst>
        <pc:docMk/>
      </pc:docMkLst>
      <pc:sldChg chg="modSp">
        <pc:chgData name="Daniel Richardson" userId="b12f1a219faba2ab" providerId="LiveId" clId="{23A13B25-87B9-4B90-A92A-098256E97754}" dt="2024-08-05T14:17:37.604" v="0"/>
        <pc:sldMkLst>
          <pc:docMk/>
          <pc:sldMk cId="1464883447" sldId="257"/>
        </pc:sldMkLst>
        <pc:spChg chg="mod">
          <ac:chgData name="Daniel Richardson" userId="b12f1a219faba2ab" providerId="LiveId" clId="{23A13B25-87B9-4B90-A92A-098256E97754}" dt="2024-08-05T14:17:37.604" v="0"/>
          <ac:spMkLst>
            <pc:docMk/>
            <pc:sldMk cId="1464883447" sldId="257"/>
            <ac:spMk id="3" creationId="{D97C3025-9482-0753-3832-728ED6C83232}"/>
          </ac:spMkLst>
        </pc:spChg>
        <pc:spChg chg="mod">
          <ac:chgData name="Daniel Richardson" userId="b12f1a219faba2ab" providerId="LiveId" clId="{23A13B25-87B9-4B90-A92A-098256E97754}" dt="2024-08-05T14:17:37.604" v="0"/>
          <ac:spMkLst>
            <pc:docMk/>
            <pc:sldMk cId="1464883447" sldId="257"/>
            <ac:spMk id="6" creationId="{FCDF00AB-9705-8A7C-C4BE-0CAF2033D468}"/>
          </ac:spMkLst>
        </pc:spChg>
        <pc:picChg chg="mod">
          <ac:chgData name="Daniel Richardson" userId="b12f1a219faba2ab" providerId="LiveId" clId="{23A13B25-87B9-4B90-A92A-098256E97754}" dt="2024-08-05T14:17:37.604" v="0"/>
          <ac:picMkLst>
            <pc:docMk/>
            <pc:sldMk cId="1464883447" sldId="257"/>
            <ac:picMk id="8" creationId="{378BCB9E-9EBD-2BC7-53C5-1CB62746F879}"/>
          </ac:picMkLst>
        </pc:picChg>
      </pc:sldChg>
      <pc:sldChg chg="modSp">
        <pc:chgData name="Daniel Richardson" userId="b12f1a219faba2ab" providerId="LiveId" clId="{23A13B25-87B9-4B90-A92A-098256E97754}" dt="2024-08-05T14:17:37.604" v="0"/>
        <pc:sldMkLst>
          <pc:docMk/>
          <pc:sldMk cId="2284919758" sldId="262"/>
        </pc:sldMkLst>
        <pc:spChg chg="mod">
          <ac:chgData name="Daniel Richardson" userId="b12f1a219faba2ab" providerId="LiveId" clId="{23A13B25-87B9-4B90-A92A-098256E97754}" dt="2024-08-05T14:17:37.604" v="0"/>
          <ac:spMkLst>
            <pc:docMk/>
            <pc:sldMk cId="2284919758" sldId="262"/>
            <ac:spMk id="3" creationId="{D97C3025-9482-0753-3832-728ED6C83232}"/>
          </ac:spMkLst>
        </pc:spChg>
        <pc:spChg chg="mod">
          <ac:chgData name="Daniel Richardson" userId="b12f1a219faba2ab" providerId="LiveId" clId="{23A13B25-87B9-4B90-A92A-098256E97754}" dt="2024-08-05T14:17:37.604" v="0"/>
          <ac:spMkLst>
            <pc:docMk/>
            <pc:sldMk cId="2284919758" sldId="262"/>
            <ac:spMk id="6" creationId="{FCDF00AB-9705-8A7C-C4BE-0CAF2033D468}"/>
          </ac:spMkLst>
        </pc:spChg>
        <pc:picChg chg="mod">
          <ac:chgData name="Daniel Richardson" userId="b12f1a219faba2ab" providerId="LiveId" clId="{23A13B25-87B9-4B90-A92A-098256E97754}" dt="2024-08-05T14:17:37.604" v="0"/>
          <ac:picMkLst>
            <pc:docMk/>
            <pc:sldMk cId="2284919758" sldId="262"/>
            <ac:picMk id="8" creationId="{30F50B50-B83A-93C4-4EAA-396832E1CC55}"/>
          </ac:picMkLst>
        </pc:picChg>
      </pc:sldChg>
      <pc:sldChg chg="modSp">
        <pc:chgData name="Daniel Richardson" userId="b12f1a219faba2ab" providerId="LiveId" clId="{23A13B25-87B9-4B90-A92A-098256E97754}" dt="2024-08-05T14:17:37.604" v="0"/>
        <pc:sldMkLst>
          <pc:docMk/>
          <pc:sldMk cId="2255098656" sldId="282"/>
        </pc:sldMkLst>
        <pc:spChg chg="mod">
          <ac:chgData name="Daniel Richardson" userId="b12f1a219faba2ab" providerId="LiveId" clId="{23A13B25-87B9-4B90-A92A-098256E97754}" dt="2024-08-05T14:17:37.604" v="0"/>
          <ac:spMkLst>
            <pc:docMk/>
            <pc:sldMk cId="2255098656" sldId="282"/>
            <ac:spMk id="3" creationId="{D97C3025-9482-0753-3832-728ED6C83232}"/>
          </ac:spMkLst>
        </pc:spChg>
        <pc:spChg chg="mod">
          <ac:chgData name="Daniel Richardson" userId="b12f1a219faba2ab" providerId="LiveId" clId="{23A13B25-87B9-4B90-A92A-098256E97754}" dt="2024-08-05T14:17:37.604" v="0"/>
          <ac:spMkLst>
            <pc:docMk/>
            <pc:sldMk cId="2255098656" sldId="282"/>
            <ac:spMk id="6" creationId="{FCDF00AB-9705-8A7C-C4BE-0CAF2033D468}"/>
          </ac:spMkLst>
        </pc:spChg>
        <pc:picChg chg="mod">
          <ac:chgData name="Daniel Richardson" userId="b12f1a219faba2ab" providerId="LiveId" clId="{23A13B25-87B9-4B90-A92A-098256E97754}" dt="2024-08-05T14:17:37.604" v="0"/>
          <ac:picMkLst>
            <pc:docMk/>
            <pc:sldMk cId="2255098656" sldId="282"/>
            <ac:picMk id="8" creationId="{30F50B50-B83A-93C4-4EAA-396832E1CC55}"/>
          </ac:picMkLst>
        </pc:picChg>
      </pc:sldChg>
      <pc:sldChg chg="modSp">
        <pc:chgData name="Daniel Richardson" userId="b12f1a219faba2ab" providerId="LiveId" clId="{23A13B25-87B9-4B90-A92A-098256E97754}" dt="2024-08-05T14:17:37.604" v="0"/>
        <pc:sldMkLst>
          <pc:docMk/>
          <pc:sldMk cId="2860976261" sldId="283"/>
        </pc:sldMkLst>
        <pc:spChg chg="mod">
          <ac:chgData name="Daniel Richardson" userId="b12f1a219faba2ab" providerId="LiveId" clId="{23A13B25-87B9-4B90-A92A-098256E97754}" dt="2024-08-05T14:17:37.604" v="0"/>
          <ac:spMkLst>
            <pc:docMk/>
            <pc:sldMk cId="2860976261" sldId="283"/>
            <ac:spMk id="3" creationId="{D97C3025-9482-0753-3832-728ED6C83232}"/>
          </ac:spMkLst>
        </pc:spChg>
        <pc:spChg chg="mod">
          <ac:chgData name="Daniel Richardson" userId="b12f1a219faba2ab" providerId="LiveId" clId="{23A13B25-87B9-4B90-A92A-098256E97754}" dt="2024-08-05T14:17:37.604" v="0"/>
          <ac:spMkLst>
            <pc:docMk/>
            <pc:sldMk cId="2860976261" sldId="283"/>
            <ac:spMk id="6" creationId="{FCDF00AB-9705-8A7C-C4BE-0CAF2033D468}"/>
          </ac:spMkLst>
        </pc:spChg>
        <pc:picChg chg="mod">
          <ac:chgData name="Daniel Richardson" userId="b12f1a219faba2ab" providerId="LiveId" clId="{23A13B25-87B9-4B90-A92A-098256E97754}" dt="2024-08-05T14:17:37.604" v="0"/>
          <ac:picMkLst>
            <pc:docMk/>
            <pc:sldMk cId="2860976261" sldId="283"/>
            <ac:picMk id="8" creationId="{4889B665-DB79-3F27-9C98-B8834C2F6234}"/>
          </ac:picMkLst>
        </pc:picChg>
      </pc:sldChg>
      <pc:sldChg chg="modSp">
        <pc:chgData name="Daniel Richardson" userId="b12f1a219faba2ab" providerId="LiveId" clId="{23A13B25-87B9-4B90-A92A-098256E97754}" dt="2024-08-05T14:17:37.604" v="0"/>
        <pc:sldMkLst>
          <pc:docMk/>
          <pc:sldMk cId="2588056993" sldId="284"/>
        </pc:sldMkLst>
        <pc:spChg chg="mod">
          <ac:chgData name="Daniel Richardson" userId="b12f1a219faba2ab" providerId="LiveId" clId="{23A13B25-87B9-4B90-A92A-098256E97754}" dt="2024-08-05T14:17:37.604" v="0"/>
          <ac:spMkLst>
            <pc:docMk/>
            <pc:sldMk cId="2588056993" sldId="284"/>
            <ac:spMk id="3" creationId="{D97C3025-9482-0753-3832-728ED6C83232}"/>
          </ac:spMkLst>
        </pc:spChg>
        <pc:spChg chg="mod">
          <ac:chgData name="Daniel Richardson" userId="b12f1a219faba2ab" providerId="LiveId" clId="{23A13B25-87B9-4B90-A92A-098256E97754}" dt="2024-08-05T14:17:37.604" v="0"/>
          <ac:spMkLst>
            <pc:docMk/>
            <pc:sldMk cId="2588056993" sldId="284"/>
            <ac:spMk id="6" creationId="{FCDF00AB-9705-8A7C-C4BE-0CAF2033D468}"/>
          </ac:spMkLst>
        </pc:spChg>
        <pc:picChg chg="mod">
          <ac:chgData name="Daniel Richardson" userId="b12f1a219faba2ab" providerId="LiveId" clId="{23A13B25-87B9-4B90-A92A-098256E97754}" dt="2024-08-05T14:17:37.604" v="0"/>
          <ac:picMkLst>
            <pc:docMk/>
            <pc:sldMk cId="2588056993" sldId="284"/>
            <ac:picMk id="8" creationId="{4798069A-3E5E-B8FF-859F-25F1CBE77588}"/>
          </ac:picMkLst>
        </pc:picChg>
      </pc:sldChg>
      <pc:sldChg chg="modSp">
        <pc:chgData name="Daniel Richardson" userId="b12f1a219faba2ab" providerId="LiveId" clId="{23A13B25-87B9-4B90-A92A-098256E97754}" dt="2024-08-05T14:17:37.604" v="0"/>
        <pc:sldMkLst>
          <pc:docMk/>
          <pc:sldMk cId="441693219" sldId="285"/>
        </pc:sldMkLst>
        <pc:spChg chg="mod">
          <ac:chgData name="Daniel Richardson" userId="b12f1a219faba2ab" providerId="LiveId" clId="{23A13B25-87B9-4B90-A92A-098256E97754}" dt="2024-08-05T14:17:37.604" v="0"/>
          <ac:spMkLst>
            <pc:docMk/>
            <pc:sldMk cId="441693219" sldId="285"/>
            <ac:spMk id="3" creationId="{D97C3025-9482-0753-3832-728ED6C83232}"/>
          </ac:spMkLst>
        </pc:spChg>
        <pc:spChg chg="mod">
          <ac:chgData name="Daniel Richardson" userId="b12f1a219faba2ab" providerId="LiveId" clId="{23A13B25-87B9-4B90-A92A-098256E97754}" dt="2024-08-05T14:17:37.604" v="0"/>
          <ac:spMkLst>
            <pc:docMk/>
            <pc:sldMk cId="441693219" sldId="285"/>
            <ac:spMk id="6" creationId="{FCDF00AB-9705-8A7C-C4BE-0CAF2033D468}"/>
          </ac:spMkLst>
        </pc:spChg>
        <pc:picChg chg="mod">
          <ac:chgData name="Daniel Richardson" userId="b12f1a219faba2ab" providerId="LiveId" clId="{23A13B25-87B9-4B90-A92A-098256E97754}" dt="2024-08-05T14:17:37.604" v="0"/>
          <ac:picMkLst>
            <pc:docMk/>
            <pc:sldMk cId="441693219" sldId="285"/>
            <ac:picMk id="8" creationId="{37271C57-8CCE-2DE3-2D33-00A4790E67A2}"/>
          </ac:picMkLst>
        </pc:picChg>
      </pc:sldChg>
      <pc:sldChg chg="modSp">
        <pc:chgData name="Daniel Richardson" userId="b12f1a219faba2ab" providerId="LiveId" clId="{23A13B25-87B9-4B90-A92A-098256E97754}" dt="2024-08-05T14:17:37.604" v="0"/>
        <pc:sldMkLst>
          <pc:docMk/>
          <pc:sldMk cId="1423097163" sldId="286"/>
        </pc:sldMkLst>
        <pc:spChg chg="mod">
          <ac:chgData name="Daniel Richardson" userId="b12f1a219faba2ab" providerId="LiveId" clId="{23A13B25-87B9-4B90-A92A-098256E97754}" dt="2024-08-05T14:17:37.604" v="0"/>
          <ac:spMkLst>
            <pc:docMk/>
            <pc:sldMk cId="1423097163" sldId="286"/>
            <ac:spMk id="3" creationId="{D97C3025-9482-0753-3832-728ED6C83232}"/>
          </ac:spMkLst>
        </pc:spChg>
        <pc:spChg chg="mod">
          <ac:chgData name="Daniel Richardson" userId="b12f1a219faba2ab" providerId="LiveId" clId="{23A13B25-87B9-4B90-A92A-098256E97754}" dt="2024-08-05T14:17:37.604" v="0"/>
          <ac:spMkLst>
            <pc:docMk/>
            <pc:sldMk cId="1423097163" sldId="286"/>
            <ac:spMk id="6" creationId="{FCDF00AB-9705-8A7C-C4BE-0CAF2033D468}"/>
          </ac:spMkLst>
        </pc:spChg>
        <pc:picChg chg="mod">
          <ac:chgData name="Daniel Richardson" userId="b12f1a219faba2ab" providerId="LiveId" clId="{23A13B25-87B9-4B90-A92A-098256E97754}" dt="2024-08-05T14:17:37.604" v="0"/>
          <ac:picMkLst>
            <pc:docMk/>
            <pc:sldMk cId="1423097163" sldId="286"/>
            <ac:picMk id="5" creationId="{D4F0DEE4-738C-0F07-CADB-7F35BD7EE099}"/>
          </ac:picMkLst>
        </pc:picChg>
      </pc:sldChg>
      <pc:sldChg chg="modSp">
        <pc:chgData name="Daniel Richardson" userId="b12f1a219faba2ab" providerId="LiveId" clId="{23A13B25-87B9-4B90-A92A-098256E97754}" dt="2024-08-05T14:17:37.604" v="0"/>
        <pc:sldMkLst>
          <pc:docMk/>
          <pc:sldMk cId="3535266934" sldId="287"/>
        </pc:sldMkLst>
        <pc:spChg chg="mod">
          <ac:chgData name="Daniel Richardson" userId="b12f1a219faba2ab" providerId="LiveId" clId="{23A13B25-87B9-4B90-A92A-098256E97754}" dt="2024-08-05T14:17:37.604" v="0"/>
          <ac:spMkLst>
            <pc:docMk/>
            <pc:sldMk cId="3535266934" sldId="287"/>
            <ac:spMk id="3" creationId="{D97C3025-9482-0753-3832-728ED6C83232}"/>
          </ac:spMkLst>
        </pc:spChg>
        <pc:spChg chg="mod">
          <ac:chgData name="Daniel Richardson" userId="b12f1a219faba2ab" providerId="LiveId" clId="{23A13B25-87B9-4B90-A92A-098256E97754}" dt="2024-08-05T14:17:37.604" v="0"/>
          <ac:spMkLst>
            <pc:docMk/>
            <pc:sldMk cId="3535266934" sldId="287"/>
            <ac:spMk id="6" creationId="{FCDF00AB-9705-8A7C-C4BE-0CAF2033D468}"/>
          </ac:spMkLst>
        </pc:spChg>
        <pc:picChg chg="mod">
          <ac:chgData name="Daniel Richardson" userId="b12f1a219faba2ab" providerId="LiveId" clId="{23A13B25-87B9-4B90-A92A-098256E97754}" dt="2024-08-05T14:17:37.604" v="0"/>
          <ac:picMkLst>
            <pc:docMk/>
            <pc:sldMk cId="3535266934" sldId="287"/>
            <ac:picMk id="5" creationId="{DF041468-FB49-DBB3-BF22-9FBFA8A9F104}"/>
          </ac:picMkLst>
        </pc:picChg>
      </pc:sldChg>
      <pc:sldChg chg="modSp">
        <pc:chgData name="Daniel Richardson" userId="b12f1a219faba2ab" providerId="LiveId" clId="{23A13B25-87B9-4B90-A92A-098256E97754}" dt="2024-08-05T14:17:37.604" v="0"/>
        <pc:sldMkLst>
          <pc:docMk/>
          <pc:sldMk cId="3958165247" sldId="288"/>
        </pc:sldMkLst>
        <pc:spChg chg="mod">
          <ac:chgData name="Daniel Richardson" userId="b12f1a219faba2ab" providerId="LiveId" clId="{23A13B25-87B9-4B90-A92A-098256E97754}" dt="2024-08-05T14:17:37.604" v="0"/>
          <ac:spMkLst>
            <pc:docMk/>
            <pc:sldMk cId="3958165247" sldId="288"/>
            <ac:spMk id="3" creationId="{D97C3025-9482-0753-3832-728ED6C83232}"/>
          </ac:spMkLst>
        </pc:spChg>
        <pc:spChg chg="mod">
          <ac:chgData name="Daniel Richardson" userId="b12f1a219faba2ab" providerId="LiveId" clId="{23A13B25-87B9-4B90-A92A-098256E97754}" dt="2024-08-05T14:17:37.604" v="0"/>
          <ac:spMkLst>
            <pc:docMk/>
            <pc:sldMk cId="3958165247" sldId="288"/>
            <ac:spMk id="6" creationId="{FCDF00AB-9705-8A7C-C4BE-0CAF2033D468}"/>
          </ac:spMkLst>
        </pc:spChg>
        <pc:picChg chg="mod">
          <ac:chgData name="Daniel Richardson" userId="b12f1a219faba2ab" providerId="LiveId" clId="{23A13B25-87B9-4B90-A92A-098256E97754}" dt="2024-08-05T14:17:37.604" v="0"/>
          <ac:picMkLst>
            <pc:docMk/>
            <pc:sldMk cId="3958165247" sldId="288"/>
            <ac:picMk id="5" creationId="{6677A71F-F204-F8CA-27FE-F92DA9E3E6CC}"/>
          </ac:picMkLst>
        </pc:picChg>
      </pc:sldChg>
      <pc:sldChg chg="modSp add mod">
        <pc:chgData name="Daniel Richardson" userId="b12f1a219faba2ab" providerId="LiveId" clId="{23A13B25-87B9-4B90-A92A-098256E97754}" dt="2024-08-05T14:18:46.433" v="28" actId="20577"/>
        <pc:sldMkLst>
          <pc:docMk/>
          <pc:sldMk cId="293159370" sldId="289"/>
        </pc:sldMkLst>
        <pc:spChg chg="mod">
          <ac:chgData name="Daniel Richardson" userId="b12f1a219faba2ab" providerId="LiveId" clId="{23A13B25-87B9-4B90-A92A-098256E97754}" dt="2024-08-05T14:18:46.433" v="28" actId="20577"/>
          <ac:spMkLst>
            <pc:docMk/>
            <pc:sldMk cId="293159370" sldId="289"/>
            <ac:spMk id="2" creationId="{A6B14222-4A7E-6AB5-F6E5-67A4B6B0A747}"/>
          </ac:spMkLst>
        </pc:spChg>
      </pc:sldChg>
      <pc:sldChg chg="add">
        <pc:chgData name="Daniel Richardson" userId="b12f1a219faba2ab" providerId="LiveId" clId="{23A13B25-87B9-4B90-A92A-098256E97754}" dt="2024-08-05T14:20:39.484" v="29"/>
        <pc:sldMkLst>
          <pc:docMk/>
          <pc:sldMk cId="513401855" sldId="290"/>
        </pc:sldMkLst>
      </pc:sldChg>
    </pc:docChg>
  </pc:docChgLst>
  <pc:docChgLst>
    <pc:chgData name="Daniel Richardson" userId="b12f1a219faba2ab" providerId="LiveId" clId="{1B273577-6ABB-44C3-9BD1-39A706352218}"/>
    <pc:docChg chg="modSld modMainMaster">
      <pc:chgData name="Daniel Richardson" userId="b12f1a219faba2ab" providerId="LiveId" clId="{1B273577-6ABB-44C3-9BD1-39A706352218}" dt="2024-03-21T15:56:09.920" v="13"/>
      <pc:docMkLst>
        <pc:docMk/>
      </pc:docMkLst>
      <pc:sldChg chg="modSp mod modTransition">
        <pc:chgData name="Daniel Richardson" userId="b12f1a219faba2ab" providerId="LiveId" clId="{1B273577-6ABB-44C3-9BD1-39A706352218}" dt="2024-03-21T15:56:09.920" v="13"/>
        <pc:sldMkLst>
          <pc:docMk/>
          <pc:sldMk cId="1464883447" sldId="257"/>
        </pc:sldMkLst>
        <pc:spChg chg="mod">
          <ac:chgData name="Daniel Richardson" userId="b12f1a219faba2ab" providerId="LiveId" clId="{1B273577-6ABB-44C3-9BD1-39A706352218}" dt="2024-03-21T15:17:28.744" v="0" actId="403"/>
          <ac:spMkLst>
            <pc:docMk/>
            <pc:sldMk cId="1464883447" sldId="257"/>
            <ac:spMk id="6" creationId="{FCDF00AB-9705-8A7C-C4BE-0CAF2033D468}"/>
          </ac:spMkLst>
        </pc:spChg>
      </pc:sldChg>
      <pc:sldChg chg="modTransition">
        <pc:chgData name="Daniel Richardson" userId="b12f1a219faba2ab" providerId="LiveId" clId="{1B273577-6ABB-44C3-9BD1-39A706352218}" dt="2024-03-21T15:56:09.920" v="13"/>
        <pc:sldMkLst>
          <pc:docMk/>
          <pc:sldMk cId="2284919758" sldId="262"/>
        </pc:sldMkLst>
      </pc:sldChg>
      <pc:sldChg chg="modSp mod modTransition">
        <pc:chgData name="Daniel Richardson" userId="b12f1a219faba2ab" providerId="LiveId" clId="{1B273577-6ABB-44C3-9BD1-39A706352218}" dt="2024-03-21T15:56:09.920" v="13"/>
        <pc:sldMkLst>
          <pc:docMk/>
          <pc:sldMk cId="288380068" sldId="263"/>
        </pc:sldMkLst>
        <pc:spChg chg="mod">
          <ac:chgData name="Daniel Richardson" userId="b12f1a219faba2ab" providerId="LiveId" clId="{1B273577-6ABB-44C3-9BD1-39A706352218}" dt="2024-03-21T15:17:31.126" v="1" actId="403"/>
          <ac:spMkLst>
            <pc:docMk/>
            <pc:sldMk cId="288380068" sldId="263"/>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729373880" sldId="264"/>
        </pc:sldMkLst>
        <pc:spChg chg="mod">
          <ac:chgData name="Daniel Richardson" userId="b12f1a219faba2ab" providerId="LiveId" clId="{1B273577-6ABB-44C3-9BD1-39A706352218}" dt="2024-03-21T15:17:33.623" v="2" actId="403"/>
          <ac:spMkLst>
            <pc:docMk/>
            <pc:sldMk cId="729373880" sldId="264"/>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3204244657" sldId="266"/>
        </pc:sldMkLst>
        <pc:spChg chg="mod">
          <ac:chgData name="Daniel Richardson" userId="b12f1a219faba2ab" providerId="LiveId" clId="{1B273577-6ABB-44C3-9BD1-39A706352218}" dt="2024-03-21T15:17:35.991" v="3" actId="403"/>
          <ac:spMkLst>
            <pc:docMk/>
            <pc:sldMk cId="3204244657" sldId="266"/>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1790881809" sldId="267"/>
        </pc:sldMkLst>
        <pc:spChg chg="mod">
          <ac:chgData name="Daniel Richardson" userId="b12f1a219faba2ab" providerId="LiveId" clId="{1B273577-6ABB-44C3-9BD1-39A706352218}" dt="2024-03-21T15:17:38.574" v="4" actId="403"/>
          <ac:spMkLst>
            <pc:docMk/>
            <pc:sldMk cId="1790881809" sldId="267"/>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2030131824" sldId="268"/>
        </pc:sldMkLst>
        <pc:spChg chg="mod">
          <ac:chgData name="Daniel Richardson" userId="b12f1a219faba2ab" providerId="LiveId" clId="{1B273577-6ABB-44C3-9BD1-39A706352218}" dt="2024-03-21T15:17:41.880" v="5" actId="403"/>
          <ac:spMkLst>
            <pc:docMk/>
            <pc:sldMk cId="2030131824" sldId="268"/>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3640731889" sldId="269"/>
        </pc:sldMkLst>
        <pc:spChg chg="mod">
          <ac:chgData name="Daniel Richardson" userId="b12f1a219faba2ab" providerId="LiveId" clId="{1B273577-6ABB-44C3-9BD1-39A706352218}" dt="2024-03-21T15:17:45.063" v="6" actId="403"/>
          <ac:spMkLst>
            <pc:docMk/>
            <pc:sldMk cId="3640731889" sldId="269"/>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3934747015" sldId="270"/>
        </pc:sldMkLst>
        <pc:spChg chg="mod">
          <ac:chgData name="Daniel Richardson" userId="b12f1a219faba2ab" providerId="LiveId" clId="{1B273577-6ABB-44C3-9BD1-39A706352218}" dt="2024-03-21T15:17:47.903" v="7" actId="403"/>
          <ac:spMkLst>
            <pc:docMk/>
            <pc:sldMk cId="3934747015" sldId="270"/>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1737794613" sldId="271"/>
        </pc:sldMkLst>
        <pc:spChg chg="mod">
          <ac:chgData name="Daniel Richardson" userId="b12f1a219faba2ab" providerId="LiveId" clId="{1B273577-6ABB-44C3-9BD1-39A706352218}" dt="2024-03-21T15:17:50.903" v="8" actId="403"/>
          <ac:spMkLst>
            <pc:docMk/>
            <pc:sldMk cId="1737794613" sldId="271"/>
            <ac:spMk id="6" creationId="{FCDF00AB-9705-8A7C-C4BE-0CAF2033D468}"/>
          </ac:spMkLst>
        </pc:spChg>
      </pc:sldChg>
      <pc:sldMasterChg chg="modTransition modSldLayout">
        <pc:chgData name="Daniel Richardson" userId="b12f1a219faba2ab" providerId="LiveId" clId="{1B273577-6ABB-44C3-9BD1-39A706352218}" dt="2024-03-21T15:56:09.920" v="13"/>
        <pc:sldMasterMkLst>
          <pc:docMk/>
          <pc:sldMasterMk cId="3674372104" sldId="2147483648"/>
        </pc:sldMasterMkLst>
        <pc:sldLayoutChg chg="modTransition">
          <pc:chgData name="Daniel Richardson" userId="b12f1a219faba2ab" providerId="LiveId" clId="{1B273577-6ABB-44C3-9BD1-39A706352218}" dt="2024-03-21T15:56:09.920" v="13"/>
          <pc:sldLayoutMkLst>
            <pc:docMk/>
            <pc:sldMasterMk cId="3674372104" sldId="2147483648"/>
            <pc:sldLayoutMk cId="1427103350" sldId="2147483649"/>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2190407433" sldId="2147483650"/>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280754895" sldId="2147483651"/>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624171078" sldId="2147483652"/>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575887035" sldId="2147483653"/>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521369067" sldId="2147483654"/>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364715" sldId="2147483655"/>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770665221" sldId="2147483656"/>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842968821" sldId="2147483657"/>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023869090" sldId="2147483658"/>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2435589870" sldId="2147483659"/>
          </pc:sldLayoutMkLst>
        </pc:sldLayoutChg>
      </pc:sldMasterChg>
    </pc:docChg>
  </pc:docChgLst>
  <pc:docChgLst>
    <pc:chgData name="Daniel Richardson" userId="b12f1a219faba2ab" providerId="LiveId" clId="{A7B6F0A2-F0A3-460B-8B92-7A4A72E35F59}"/>
    <pc:docChg chg="undo redo custSel modSld">
      <pc:chgData name="Daniel Richardson" userId="b12f1a219faba2ab" providerId="LiveId" clId="{A7B6F0A2-F0A3-460B-8B92-7A4A72E35F59}" dt="2024-04-20T10:52:23.055" v="44" actId="20577"/>
      <pc:docMkLst>
        <pc:docMk/>
      </pc:docMkLst>
      <pc:sldChg chg="modSp mod modClrScheme chgLayout">
        <pc:chgData name="Daniel Richardson" userId="b12f1a219faba2ab" providerId="LiveId" clId="{A7B6F0A2-F0A3-460B-8B92-7A4A72E35F59}" dt="2024-04-20T10:51:49.285" v="35" actId="20577"/>
        <pc:sldMkLst>
          <pc:docMk/>
          <pc:sldMk cId="1464883447" sldId="257"/>
        </pc:sldMkLst>
        <pc:spChg chg="mod ord">
          <ac:chgData name="Daniel Richardson" userId="b12f1a219faba2ab" providerId="LiveId" clId="{A7B6F0A2-F0A3-460B-8B92-7A4A72E35F59}" dt="2024-04-20T10:51:49.285" v="35" actId="20577"/>
          <ac:spMkLst>
            <pc:docMk/>
            <pc:sldMk cId="1464883447" sldId="257"/>
            <ac:spMk id="3" creationId="{D97C3025-9482-0753-3832-728ED6C83232}"/>
          </ac:spMkLst>
        </pc:spChg>
        <pc:spChg chg="mod ord">
          <ac:chgData name="Daniel Richardson" userId="b12f1a219faba2ab" providerId="LiveId" clId="{A7B6F0A2-F0A3-460B-8B92-7A4A72E35F59}" dt="2024-04-20T10:51:01.540" v="2" actId="700"/>
          <ac:spMkLst>
            <pc:docMk/>
            <pc:sldMk cId="1464883447" sldId="257"/>
            <ac:spMk id="6" creationId="{FCDF00AB-9705-8A7C-C4BE-0CAF2033D468}"/>
          </ac:spMkLst>
        </pc:spChg>
        <pc:picChg chg="mod ord">
          <ac:chgData name="Daniel Richardson" userId="b12f1a219faba2ab" providerId="LiveId" clId="{A7B6F0A2-F0A3-460B-8B92-7A4A72E35F59}" dt="2024-04-20T10:51:01.540" v="2" actId="700"/>
          <ac:picMkLst>
            <pc:docMk/>
            <pc:sldMk cId="1464883447" sldId="257"/>
            <ac:picMk id="11" creationId="{5964F014-3F56-3645-DC06-DDA238CE0032}"/>
          </ac:picMkLst>
        </pc:picChg>
      </pc:sldChg>
      <pc:sldChg chg="modSp mod modClrScheme chgLayout">
        <pc:chgData name="Daniel Richardson" userId="b12f1a219faba2ab" providerId="LiveId" clId="{A7B6F0A2-F0A3-460B-8B92-7A4A72E35F59}" dt="2024-04-20T10:51:01.540" v="2" actId="700"/>
        <pc:sldMkLst>
          <pc:docMk/>
          <pc:sldMk cId="2284919758" sldId="262"/>
        </pc:sldMkLst>
        <pc:spChg chg="mod ord">
          <ac:chgData name="Daniel Richardson" userId="b12f1a219faba2ab" providerId="LiveId" clId="{A7B6F0A2-F0A3-460B-8B92-7A4A72E35F59}" dt="2024-04-20T10:51:01.540" v="2" actId="700"/>
          <ac:spMkLst>
            <pc:docMk/>
            <pc:sldMk cId="2284919758" sldId="262"/>
            <ac:spMk id="3" creationId="{D97C3025-9482-0753-3832-728ED6C83232}"/>
          </ac:spMkLst>
        </pc:spChg>
        <pc:spChg chg="mod ord">
          <ac:chgData name="Daniel Richardson" userId="b12f1a219faba2ab" providerId="LiveId" clId="{A7B6F0A2-F0A3-460B-8B92-7A4A72E35F59}" dt="2024-04-20T10:51:01.540" v="2" actId="700"/>
          <ac:spMkLst>
            <pc:docMk/>
            <pc:sldMk cId="2284919758" sldId="262"/>
            <ac:spMk id="6" creationId="{FCDF00AB-9705-8A7C-C4BE-0CAF2033D468}"/>
          </ac:spMkLst>
        </pc:spChg>
        <pc:picChg chg="mod ord">
          <ac:chgData name="Daniel Richardson" userId="b12f1a219faba2ab" providerId="LiveId" clId="{A7B6F0A2-F0A3-460B-8B92-7A4A72E35F59}" dt="2024-04-20T10:51:01.540" v="2" actId="700"/>
          <ac:picMkLst>
            <pc:docMk/>
            <pc:sldMk cId="2284919758" sldId="262"/>
            <ac:picMk id="8" creationId="{30F50B50-B83A-93C4-4EAA-396832E1CC55}"/>
          </ac:picMkLst>
        </pc:picChg>
      </pc:sldChg>
      <pc:sldChg chg="modSp mod modClrScheme chgLayout">
        <pc:chgData name="Daniel Richardson" userId="b12f1a219faba2ab" providerId="LiveId" clId="{A7B6F0A2-F0A3-460B-8B92-7A4A72E35F59}" dt="2024-04-20T10:51:01.540" v="2" actId="700"/>
        <pc:sldMkLst>
          <pc:docMk/>
          <pc:sldMk cId="288380068" sldId="263"/>
        </pc:sldMkLst>
        <pc:spChg chg="mod ord">
          <ac:chgData name="Daniel Richardson" userId="b12f1a219faba2ab" providerId="LiveId" clId="{A7B6F0A2-F0A3-460B-8B92-7A4A72E35F59}" dt="2024-04-20T10:51:01.540" v="2" actId="700"/>
          <ac:spMkLst>
            <pc:docMk/>
            <pc:sldMk cId="288380068" sldId="263"/>
            <ac:spMk id="3" creationId="{D97C3025-9482-0753-3832-728ED6C83232}"/>
          </ac:spMkLst>
        </pc:spChg>
        <pc:spChg chg="mod ord">
          <ac:chgData name="Daniel Richardson" userId="b12f1a219faba2ab" providerId="LiveId" clId="{A7B6F0A2-F0A3-460B-8B92-7A4A72E35F59}" dt="2024-04-20T10:51:01.540" v="2" actId="700"/>
          <ac:spMkLst>
            <pc:docMk/>
            <pc:sldMk cId="288380068" sldId="263"/>
            <ac:spMk id="6" creationId="{FCDF00AB-9705-8A7C-C4BE-0CAF2033D468}"/>
          </ac:spMkLst>
        </pc:spChg>
        <pc:picChg chg="mod ord">
          <ac:chgData name="Daniel Richardson" userId="b12f1a219faba2ab" providerId="LiveId" clId="{A7B6F0A2-F0A3-460B-8B92-7A4A72E35F59}" dt="2024-04-20T10:51:01.540" v="2" actId="700"/>
          <ac:picMkLst>
            <pc:docMk/>
            <pc:sldMk cId="288380068" sldId="263"/>
            <ac:picMk id="8" creationId="{30F50B50-B83A-93C4-4EAA-396832E1CC55}"/>
          </ac:picMkLst>
        </pc:picChg>
      </pc:sldChg>
      <pc:sldChg chg="modSp mod modClrScheme chgLayout">
        <pc:chgData name="Daniel Richardson" userId="b12f1a219faba2ab" providerId="LiveId" clId="{A7B6F0A2-F0A3-460B-8B92-7A4A72E35F59}" dt="2024-04-20T10:51:01.540" v="2" actId="700"/>
        <pc:sldMkLst>
          <pc:docMk/>
          <pc:sldMk cId="729373880" sldId="264"/>
        </pc:sldMkLst>
        <pc:spChg chg="mod ord">
          <ac:chgData name="Daniel Richardson" userId="b12f1a219faba2ab" providerId="LiveId" clId="{A7B6F0A2-F0A3-460B-8B92-7A4A72E35F59}" dt="2024-04-20T10:51:01.540" v="2" actId="700"/>
          <ac:spMkLst>
            <pc:docMk/>
            <pc:sldMk cId="729373880" sldId="264"/>
            <ac:spMk id="3" creationId="{D97C3025-9482-0753-3832-728ED6C83232}"/>
          </ac:spMkLst>
        </pc:spChg>
        <pc:spChg chg="mod ord">
          <ac:chgData name="Daniel Richardson" userId="b12f1a219faba2ab" providerId="LiveId" clId="{A7B6F0A2-F0A3-460B-8B92-7A4A72E35F59}" dt="2024-04-20T10:51:01.540" v="2" actId="700"/>
          <ac:spMkLst>
            <pc:docMk/>
            <pc:sldMk cId="729373880" sldId="264"/>
            <ac:spMk id="6" creationId="{FCDF00AB-9705-8A7C-C4BE-0CAF2033D468}"/>
          </ac:spMkLst>
        </pc:spChg>
        <pc:picChg chg="mod ord">
          <ac:chgData name="Daniel Richardson" userId="b12f1a219faba2ab" providerId="LiveId" clId="{A7B6F0A2-F0A3-460B-8B92-7A4A72E35F59}" dt="2024-04-20T10:51:01.540" v="2" actId="700"/>
          <ac:picMkLst>
            <pc:docMk/>
            <pc:sldMk cId="729373880" sldId="264"/>
            <ac:picMk id="8" creationId="{30F50B50-B83A-93C4-4EAA-396832E1CC55}"/>
          </ac:picMkLst>
        </pc:picChg>
      </pc:sldChg>
      <pc:sldChg chg="modSp mod modClrScheme chgLayout">
        <pc:chgData name="Daniel Richardson" userId="b12f1a219faba2ab" providerId="LiveId" clId="{A7B6F0A2-F0A3-460B-8B92-7A4A72E35F59}" dt="2024-04-20T10:51:01.540" v="2" actId="700"/>
        <pc:sldMkLst>
          <pc:docMk/>
          <pc:sldMk cId="3017414574" sldId="272"/>
        </pc:sldMkLst>
        <pc:spChg chg="mod ord">
          <ac:chgData name="Daniel Richardson" userId="b12f1a219faba2ab" providerId="LiveId" clId="{A7B6F0A2-F0A3-460B-8B92-7A4A72E35F59}" dt="2024-04-20T10:51:01.540" v="2" actId="700"/>
          <ac:spMkLst>
            <pc:docMk/>
            <pc:sldMk cId="3017414574" sldId="272"/>
            <ac:spMk id="3" creationId="{D97C3025-9482-0753-3832-728ED6C83232}"/>
          </ac:spMkLst>
        </pc:spChg>
        <pc:spChg chg="mod ord">
          <ac:chgData name="Daniel Richardson" userId="b12f1a219faba2ab" providerId="LiveId" clId="{A7B6F0A2-F0A3-460B-8B92-7A4A72E35F59}" dt="2024-04-20T10:51:01.540" v="2" actId="700"/>
          <ac:spMkLst>
            <pc:docMk/>
            <pc:sldMk cId="3017414574" sldId="272"/>
            <ac:spMk id="6" creationId="{FCDF00AB-9705-8A7C-C4BE-0CAF2033D468}"/>
          </ac:spMkLst>
        </pc:spChg>
        <pc:picChg chg="mod ord">
          <ac:chgData name="Daniel Richardson" userId="b12f1a219faba2ab" providerId="LiveId" clId="{A7B6F0A2-F0A3-460B-8B92-7A4A72E35F59}" dt="2024-04-20T10:51:01.540" v="2" actId="700"/>
          <ac:picMkLst>
            <pc:docMk/>
            <pc:sldMk cId="3017414574" sldId="272"/>
            <ac:picMk id="8" creationId="{30F50B50-B83A-93C4-4EAA-396832E1CC55}"/>
          </ac:picMkLst>
        </pc:picChg>
      </pc:sldChg>
      <pc:sldChg chg="modSp mod modClrScheme chgLayout">
        <pc:chgData name="Daniel Richardson" userId="b12f1a219faba2ab" providerId="LiveId" clId="{A7B6F0A2-F0A3-460B-8B92-7A4A72E35F59}" dt="2024-04-20T10:51:01.540" v="2" actId="700"/>
        <pc:sldMkLst>
          <pc:docMk/>
          <pc:sldMk cId="182059961" sldId="273"/>
        </pc:sldMkLst>
        <pc:spChg chg="mod ord">
          <ac:chgData name="Daniel Richardson" userId="b12f1a219faba2ab" providerId="LiveId" clId="{A7B6F0A2-F0A3-460B-8B92-7A4A72E35F59}" dt="2024-04-20T10:51:01.540" v="2" actId="700"/>
          <ac:spMkLst>
            <pc:docMk/>
            <pc:sldMk cId="182059961" sldId="273"/>
            <ac:spMk id="3" creationId="{D97C3025-9482-0753-3832-728ED6C83232}"/>
          </ac:spMkLst>
        </pc:spChg>
        <pc:spChg chg="mod ord">
          <ac:chgData name="Daniel Richardson" userId="b12f1a219faba2ab" providerId="LiveId" clId="{A7B6F0A2-F0A3-460B-8B92-7A4A72E35F59}" dt="2024-04-20T10:51:01.540" v="2" actId="700"/>
          <ac:spMkLst>
            <pc:docMk/>
            <pc:sldMk cId="182059961" sldId="273"/>
            <ac:spMk id="6" creationId="{FCDF00AB-9705-8A7C-C4BE-0CAF2033D468}"/>
          </ac:spMkLst>
        </pc:spChg>
        <pc:picChg chg="mod ord">
          <ac:chgData name="Daniel Richardson" userId="b12f1a219faba2ab" providerId="LiveId" clId="{A7B6F0A2-F0A3-460B-8B92-7A4A72E35F59}" dt="2024-04-20T10:51:01.540" v="2" actId="700"/>
          <ac:picMkLst>
            <pc:docMk/>
            <pc:sldMk cId="182059961" sldId="273"/>
            <ac:picMk id="8" creationId="{30F50B50-B83A-93C4-4EAA-396832E1CC55}"/>
          </ac:picMkLst>
        </pc:picChg>
      </pc:sldChg>
      <pc:sldChg chg="modSp mod modClrScheme chgLayout">
        <pc:chgData name="Daniel Richardson" userId="b12f1a219faba2ab" providerId="LiveId" clId="{A7B6F0A2-F0A3-460B-8B92-7A4A72E35F59}" dt="2024-04-20T10:51:01.540" v="2" actId="700"/>
        <pc:sldMkLst>
          <pc:docMk/>
          <pc:sldMk cId="3644070950" sldId="274"/>
        </pc:sldMkLst>
        <pc:spChg chg="mod ord">
          <ac:chgData name="Daniel Richardson" userId="b12f1a219faba2ab" providerId="LiveId" clId="{A7B6F0A2-F0A3-460B-8B92-7A4A72E35F59}" dt="2024-04-20T10:51:01.540" v="2" actId="700"/>
          <ac:spMkLst>
            <pc:docMk/>
            <pc:sldMk cId="3644070950" sldId="274"/>
            <ac:spMk id="3" creationId="{D97C3025-9482-0753-3832-728ED6C83232}"/>
          </ac:spMkLst>
        </pc:spChg>
        <pc:spChg chg="mod ord">
          <ac:chgData name="Daniel Richardson" userId="b12f1a219faba2ab" providerId="LiveId" clId="{A7B6F0A2-F0A3-460B-8B92-7A4A72E35F59}" dt="2024-04-20T10:51:01.540" v="2" actId="700"/>
          <ac:spMkLst>
            <pc:docMk/>
            <pc:sldMk cId="3644070950" sldId="274"/>
            <ac:spMk id="6" creationId="{FCDF00AB-9705-8A7C-C4BE-0CAF2033D468}"/>
          </ac:spMkLst>
        </pc:spChg>
        <pc:picChg chg="mod ord">
          <ac:chgData name="Daniel Richardson" userId="b12f1a219faba2ab" providerId="LiveId" clId="{A7B6F0A2-F0A3-460B-8B92-7A4A72E35F59}" dt="2024-04-20T10:51:01.540" v="2" actId="700"/>
          <ac:picMkLst>
            <pc:docMk/>
            <pc:sldMk cId="3644070950" sldId="274"/>
            <ac:picMk id="8" creationId="{30F50B50-B83A-93C4-4EAA-396832E1CC55}"/>
          </ac:picMkLst>
        </pc:picChg>
      </pc:sldChg>
      <pc:sldChg chg="modSp mod modClrScheme chgLayout">
        <pc:chgData name="Daniel Richardson" userId="b12f1a219faba2ab" providerId="LiveId" clId="{A7B6F0A2-F0A3-460B-8B92-7A4A72E35F59}" dt="2024-04-20T10:51:01.540" v="2" actId="700"/>
        <pc:sldMkLst>
          <pc:docMk/>
          <pc:sldMk cId="4140066950" sldId="275"/>
        </pc:sldMkLst>
        <pc:spChg chg="mod ord">
          <ac:chgData name="Daniel Richardson" userId="b12f1a219faba2ab" providerId="LiveId" clId="{A7B6F0A2-F0A3-460B-8B92-7A4A72E35F59}" dt="2024-04-20T10:51:01.540" v="2" actId="700"/>
          <ac:spMkLst>
            <pc:docMk/>
            <pc:sldMk cId="4140066950" sldId="275"/>
            <ac:spMk id="3" creationId="{D97C3025-9482-0753-3832-728ED6C83232}"/>
          </ac:spMkLst>
        </pc:spChg>
        <pc:spChg chg="mod ord">
          <ac:chgData name="Daniel Richardson" userId="b12f1a219faba2ab" providerId="LiveId" clId="{A7B6F0A2-F0A3-460B-8B92-7A4A72E35F59}" dt="2024-04-20T10:51:01.540" v="2" actId="700"/>
          <ac:spMkLst>
            <pc:docMk/>
            <pc:sldMk cId="4140066950" sldId="275"/>
            <ac:spMk id="6" creationId="{FCDF00AB-9705-8A7C-C4BE-0CAF2033D468}"/>
          </ac:spMkLst>
        </pc:spChg>
        <pc:picChg chg="mod ord">
          <ac:chgData name="Daniel Richardson" userId="b12f1a219faba2ab" providerId="LiveId" clId="{A7B6F0A2-F0A3-460B-8B92-7A4A72E35F59}" dt="2024-04-20T10:51:01.540" v="2" actId="700"/>
          <ac:picMkLst>
            <pc:docMk/>
            <pc:sldMk cId="4140066950" sldId="275"/>
            <ac:picMk id="8" creationId="{30F50B50-B83A-93C4-4EAA-396832E1CC55}"/>
          </ac:picMkLst>
        </pc:picChg>
      </pc:sldChg>
      <pc:sldChg chg="modSp mod modClrScheme chgLayout">
        <pc:chgData name="Daniel Richardson" userId="b12f1a219faba2ab" providerId="LiveId" clId="{A7B6F0A2-F0A3-460B-8B92-7A4A72E35F59}" dt="2024-04-20T10:51:01.540" v="2" actId="700"/>
        <pc:sldMkLst>
          <pc:docMk/>
          <pc:sldMk cId="1213597941" sldId="278"/>
        </pc:sldMkLst>
        <pc:spChg chg="mod ord">
          <ac:chgData name="Daniel Richardson" userId="b12f1a219faba2ab" providerId="LiveId" clId="{A7B6F0A2-F0A3-460B-8B92-7A4A72E35F59}" dt="2024-04-20T10:51:01.540" v="2" actId="700"/>
          <ac:spMkLst>
            <pc:docMk/>
            <pc:sldMk cId="1213597941" sldId="278"/>
            <ac:spMk id="3" creationId="{D97C3025-9482-0753-3832-728ED6C83232}"/>
          </ac:spMkLst>
        </pc:spChg>
        <pc:spChg chg="mod ord">
          <ac:chgData name="Daniel Richardson" userId="b12f1a219faba2ab" providerId="LiveId" clId="{A7B6F0A2-F0A3-460B-8B92-7A4A72E35F59}" dt="2024-04-20T10:51:01.540" v="2" actId="700"/>
          <ac:spMkLst>
            <pc:docMk/>
            <pc:sldMk cId="1213597941" sldId="278"/>
            <ac:spMk id="6" creationId="{FCDF00AB-9705-8A7C-C4BE-0CAF2033D468}"/>
          </ac:spMkLst>
        </pc:spChg>
        <pc:picChg chg="mod ord">
          <ac:chgData name="Daniel Richardson" userId="b12f1a219faba2ab" providerId="LiveId" clId="{A7B6F0A2-F0A3-460B-8B92-7A4A72E35F59}" dt="2024-04-20T10:51:01.540" v="2" actId="700"/>
          <ac:picMkLst>
            <pc:docMk/>
            <pc:sldMk cId="1213597941" sldId="278"/>
            <ac:picMk id="8" creationId="{30F50B50-B83A-93C4-4EAA-396832E1CC55}"/>
          </ac:picMkLst>
        </pc:picChg>
      </pc:sldChg>
      <pc:sldChg chg="modSp mod modClrScheme chgLayout">
        <pc:chgData name="Daniel Richardson" userId="b12f1a219faba2ab" providerId="LiveId" clId="{A7B6F0A2-F0A3-460B-8B92-7A4A72E35F59}" dt="2024-04-20T10:51:01.540" v="2" actId="700"/>
        <pc:sldMkLst>
          <pc:docMk/>
          <pc:sldMk cId="3877576055" sldId="279"/>
        </pc:sldMkLst>
        <pc:spChg chg="mod ord">
          <ac:chgData name="Daniel Richardson" userId="b12f1a219faba2ab" providerId="LiveId" clId="{A7B6F0A2-F0A3-460B-8B92-7A4A72E35F59}" dt="2024-04-20T10:51:01.540" v="2" actId="700"/>
          <ac:spMkLst>
            <pc:docMk/>
            <pc:sldMk cId="3877576055" sldId="279"/>
            <ac:spMk id="3" creationId="{D97C3025-9482-0753-3832-728ED6C83232}"/>
          </ac:spMkLst>
        </pc:spChg>
        <pc:spChg chg="mod ord">
          <ac:chgData name="Daniel Richardson" userId="b12f1a219faba2ab" providerId="LiveId" clId="{A7B6F0A2-F0A3-460B-8B92-7A4A72E35F59}" dt="2024-04-20T10:51:01.540" v="2" actId="700"/>
          <ac:spMkLst>
            <pc:docMk/>
            <pc:sldMk cId="3877576055" sldId="279"/>
            <ac:spMk id="6" creationId="{FCDF00AB-9705-8A7C-C4BE-0CAF2033D468}"/>
          </ac:spMkLst>
        </pc:spChg>
        <pc:picChg chg="mod ord">
          <ac:chgData name="Daniel Richardson" userId="b12f1a219faba2ab" providerId="LiveId" clId="{A7B6F0A2-F0A3-460B-8B92-7A4A72E35F59}" dt="2024-04-20T10:51:01.540" v="2" actId="700"/>
          <ac:picMkLst>
            <pc:docMk/>
            <pc:sldMk cId="3877576055" sldId="279"/>
            <ac:picMk id="8" creationId="{30F50B50-B83A-93C4-4EAA-396832E1CC55}"/>
          </ac:picMkLst>
        </pc:picChg>
      </pc:sldChg>
      <pc:sldChg chg="modSp mod modClrScheme chgLayout">
        <pc:chgData name="Daniel Richardson" userId="b12f1a219faba2ab" providerId="LiveId" clId="{A7B6F0A2-F0A3-460B-8B92-7A4A72E35F59}" dt="2024-04-20T10:51:01.540" v="2" actId="700"/>
        <pc:sldMkLst>
          <pc:docMk/>
          <pc:sldMk cId="2186438877" sldId="280"/>
        </pc:sldMkLst>
        <pc:spChg chg="mod ord">
          <ac:chgData name="Daniel Richardson" userId="b12f1a219faba2ab" providerId="LiveId" clId="{A7B6F0A2-F0A3-460B-8B92-7A4A72E35F59}" dt="2024-04-20T10:51:01.540" v="2" actId="700"/>
          <ac:spMkLst>
            <pc:docMk/>
            <pc:sldMk cId="2186438877" sldId="280"/>
            <ac:spMk id="3" creationId="{D97C3025-9482-0753-3832-728ED6C83232}"/>
          </ac:spMkLst>
        </pc:spChg>
        <pc:spChg chg="mod ord">
          <ac:chgData name="Daniel Richardson" userId="b12f1a219faba2ab" providerId="LiveId" clId="{A7B6F0A2-F0A3-460B-8B92-7A4A72E35F59}" dt="2024-04-20T10:51:01.540" v="2" actId="700"/>
          <ac:spMkLst>
            <pc:docMk/>
            <pc:sldMk cId="2186438877" sldId="280"/>
            <ac:spMk id="6" creationId="{FCDF00AB-9705-8A7C-C4BE-0CAF2033D468}"/>
          </ac:spMkLst>
        </pc:spChg>
        <pc:picChg chg="mod ord">
          <ac:chgData name="Daniel Richardson" userId="b12f1a219faba2ab" providerId="LiveId" clId="{A7B6F0A2-F0A3-460B-8B92-7A4A72E35F59}" dt="2024-04-20T10:51:01.540" v="2" actId="700"/>
          <ac:picMkLst>
            <pc:docMk/>
            <pc:sldMk cId="2186438877" sldId="280"/>
            <ac:picMk id="8" creationId="{30F50B50-B83A-93C4-4EAA-396832E1CC55}"/>
          </ac:picMkLst>
        </pc:picChg>
      </pc:sldChg>
      <pc:sldChg chg="modSp mod modClrScheme chgLayout">
        <pc:chgData name="Daniel Richardson" userId="b12f1a219faba2ab" providerId="LiveId" clId="{A7B6F0A2-F0A3-460B-8B92-7A4A72E35F59}" dt="2024-04-20T10:51:01.540" v="2" actId="700"/>
        <pc:sldMkLst>
          <pc:docMk/>
          <pc:sldMk cId="2255098656" sldId="282"/>
        </pc:sldMkLst>
        <pc:spChg chg="mod ord">
          <ac:chgData name="Daniel Richardson" userId="b12f1a219faba2ab" providerId="LiveId" clId="{A7B6F0A2-F0A3-460B-8B92-7A4A72E35F59}" dt="2024-04-20T10:51:01.540" v="2" actId="700"/>
          <ac:spMkLst>
            <pc:docMk/>
            <pc:sldMk cId="2255098656" sldId="282"/>
            <ac:spMk id="3" creationId="{D97C3025-9482-0753-3832-728ED6C83232}"/>
          </ac:spMkLst>
        </pc:spChg>
        <pc:spChg chg="mod ord">
          <ac:chgData name="Daniel Richardson" userId="b12f1a219faba2ab" providerId="LiveId" clId="{A7B6F0A2-F0A3-460B-8B92-7A4A72E35F59}" dt="2024-04-20T10:51:01.540" v="2" actId="700"/>
          <ac:spMkLst>
            <pc:docMk/>
            <pc:sldMk cId="2255098656" sldId="282"/>
            <ac:spMk id="6" creationId="{FCDF00AB-9705-8A7C-C4BE-0CAF2033D468}"/>
          </ac:spMkLst>
        </pc:spChg>
        <pc:picChg chg="mod ord">
          <ac:chgData name="Daniel Richardson" userId="b12f1a219faba2ab" providerId="LiveId" clId="{A7B6F0A2-F0A3-460B-8B92-7A4A72E35F59}" dt="2024-04-20T10:51:01.540" v="2" actId="700"/>
          <ac:picMkLst>
            <pc:docMk/>
            <pc:sldMk cId="2255098656" sldId="282"/>
            <ac:picMk id="8" creationId="{30F50B50-B83A-93C4-4EAA-396832E1CC55}"/>
          </ac:picMkLst>
        </pc:picChg>
      </pc:sldChg>
      <pc:sldChg chg="modSp mod modClrScheme chgLayout">
        <pc:chgData name="Daniel Richardson" userId="b12f1a219faba2ab" providerId="LiveId" clId="{A7B6F0A2-F0A3-460B-8B92-7A4A72E35F59}" dt="2024-04-20T10:51:01.540" v="2" actId="700"/>
        <pc:sldMkLst>
          <pc:docMk/>
          <pc:sldMk cId="3782277990" sldId="283"/>
        </pc:sldMkLst>
        <pc:spChg chg="mod ord">
          <ac:chgData name="Daniel Richardson" userId="b12f1a219faba2ab" providerId="LiveId" clId="{A7B6F0A2-F0A3-460B-8B92-7A4A72E35F59}" dt="2024-04-20T10:51:01.540" v="2" actId="700"/>
          <ac:spMkLst>
            <pc:docMk/>
            <pc:sldMk cId="3782277990" sldId="283"/>
            <ac:spMk id="3" creationId="{D97C3025-9482-0753-3832-728ED6C83232}"/>
          </ac:spMkLst>
        </pc:spChg>
        <pc:spChg chg="mod ord">
          <ac:chgData name="Daniel Richardson" userId="b12f1a219faba2ab" providerId="LiveId" clId="{A7B6F0A2-F0A3-460B-8B92-7A4A72E35F59}" dt="2024-04-20T10:51:01.540" v="2" actId="700"/>
          <ac:spMkLst>
            <pc:docMk/>
            <pc:sldMk cId="3782277990" sldId="283"/>
            <ac:spMk id="6" creationId="{FCDF00AB-9705-8A7C-C4BE-0CAF2033D468}"/>
          </ac:spMkLst>
        </pc:spChg>
        <pc:picChg chg="mod ord">
          <ac:chgData name="Daniel Richardson" userId="b12f1a219faba2ab" providerId="LiveId" clId="{A7B6F0A2-F0A3-460B-8B92-7A4A72E35F59}" dt="2024-04-20T10:51:01.540" v="2" actId="700"/>
          <ac:picMkLst>
            <pc:docMk/>
            <pc:sldMk cId="3782277990" sldId="283"/>
            <ac:picMk id="8" creationId="{30F50B50-B83A-93C4-4EAA-396832E1CC55}"/>
          </ac:picMkLst>
        </pc:picChg>
      </pc:sldChg>
      <pc:sldChg chg="modSp mod modClrScheme chgLayout">
        <pc:chgData name="Daniel Richardson" userId="b12f1a219faba2ab" providerId="LiveId" clId="{A7B6F0A2-F0A3-460B-8B92-7A4A72E35F59}" dt="2024-04-20T10:51:01.540" v="2" actId="700"/>
        <pc:sldMkLst>
          <pc:docMk/>
          <pc:sldMk cId="3728579353" sldId="284"/>
        </pc:sldMkLst>
        <pc:spChg chg="mod ord">
          <ac:chgData name="Daniel Richardson" userId="b12f1a219faba2ab" providerId="LiveId" clId="{A7B6F0A2-F0A3-460B-8B92-7A4A72E35F59}" dt="2024-04-20T10:51:01.540" v="2" actId="700"/>
          <ac:spMkLst>
            <pc:docMk/>
            <pc:sldMk cId="3728579353" sldId="284"/>
            <ac:spMk id="3" creationId="{D97C3025-9482-0753-3832-728ED6C83232}"/>
          </ac:spMkLst>
        </pc:spChg>
        <pc:spChg chg="mod ord">
          <ac:chgData name="Daniel Richardson" userId="b12f1a219faba2ab" providerId="LiveId" clId="{A7B6F0A2-F0A3-460B-8B92-7A4A72E35F59}" dt="2024-04-20T10:51:01.540" v="2" actId="700"/>
          <ac:spMkLst>
            <pc:docMk/>
            <pc:sldMk cId="3728579353" sldId="284"/>
            <ac:spMk id="6" creationId="{FCDF00AB-9705-8A7C-C4BE-0CAF2033D468}"/>
          </ac:spMkLst>
        </pc:spChg>
        <pc:picChg chg="mod ord">
          <ac:chgData name="Daniel Richardson" userId="b12f1a219faba2ab" providerId="LiveId" clId="{A7B6F0A2-F0A3-460B-8B92-7A4A72E35F59}" dt="2024-04-20T10:51:01.540" v="2" actId="700"/>
          <ac:picMkLst>
            <pc:docMk/>
            <pc:sldMk cId="3728579353" sldId="284"/>
            <ac:picMk id="8" creationId="{30F50B50-B83A-93C4-4EAA-396832E1CC55}"/>
          </ac:picMkLst>
        </pc:picChg>
      </pc:sldChg>
      <pc:sldChg chg="modSp mod modClrScheme chgLayout">
        <pc:chgData name="Daniel Richardson" userId="b12f1a219faba2ab" providerId="LiveId" clId="{A7B6F0A2-F0A3-460B-8B92-7A4A72E35F59}" dt="2024-04-20T10:52:23.055" v="44" actId="20577"/>
        <pc:sldMkLst>
          <pc:docMk/>
          <pc:sldMk cId="2720843539" sldId="285"/>
        </pc:sldMkLst>
        <pc:spChg chg="mod ord">
          <ac:chgData name="Daniel Richardson" userId="b12f1a219faba2ab" providerId="LiveId" clId="{A7B6F0A2-F0A3-460B-8B92-7A4A72E35F59}" dt="2024-04-20T10:52:23.055" v="44" actId="20577"/>
          <ac:spMkLst>
            <pc:docMk/>
            <pc:sldMk cId="2720843539" sldId="285"/>
            <ac:spMk id="3" creationId="{D97C3025-9482-0753-3832-728ED6C83232}"/>
          </ac:spMkLst>
        </pc:spChg>
        <pc:spChg chg="mod ord">
          <ac:chgData name="Daniel Richardson" userId="b12f1a219faba2ab" providerId="LiveId" clId="{A7B6F0A2-F0A3-460B-8B92-7A4A72E35F59}" dt="2024-04-20T10:51:01.540" v="2" actId="700"/>
          <ac:spMkLst>
            <pc:docMk/>
            <pc:sldMk cId="2720843539" sldId="285"/>
            <ac:spMk id="6" creationId="{FCDF00AB-9705-8A7C-C4BE-0CAF2033D468}"/>
          </ac:spMkLst>
        </pc:spChg>
        <pc:picChg chg="mod ord">
          <ac:chgData name="Daniel Richardson" userId="b12f1a219faba2ab" providerId="LiveId" clId="{A7B6F0A2-F0A3-460B-8B92-7A4A72E35F59}" dt="2024-04-20T10:51:01.540" v="2" actId="700"/>
          <ac:picMkLst>
            <pc:docMk/>
            <pc:sldMk cId="2720843539" sldId="285"/>
            <ac:picMk id="8" creationId="{30F50B50-B83A-93C4-4EAA-396832E1CC55}"/>
          </ac:picMkLst>
        </pc:picChg>
      </pc:sldChg>
      <pc:sldChg chg="modSp mod modClrScheme chgLayout">
        <pc:chgData name="Daniel Richardson" userId="b12f1a219faba2ab" providerId="LiveId" clId="{A7B6F0A2-F0A3-460B-8B92-7A4A72E35F59}" dt="2024-04-20T10:51:01.540" v="2" actId="700"/>
        <pc:sldMkLst>
          <pc:docMk/>
          <pc:sldMk cId="3736087358" sldId="286"/>
        </pc:sldMkLst>
        <pc:spChg chg="mod ord">
          <ac:chgData name="Daniel Richardson" userId="b12f1a219faba2ab" providerId="LiveId" clId="{A7B6F0A2-F0A3-460B-8B92-7A4A72E35F59}" dt="2024-04-20T10:51:01.540" v="2" actId="700"/>
          <ac:spMkLst>
            <pc:docMk/>
            <pc:sldMk cId="3736087358" sldId="286"/>
            <ac:spMk id="3" creationId="{D97C3025-9482-0753-3832-728ED6C83232}"/>
          </ac:spMkLst>
        </pc:spChg>
        <pc:spChg chg="mod ord">
          <ac:chgData name="Daniel Richardson" userId="b12f1a219faba2ab" providerId="LiveId" clId="{A7B6F0A2-F0A3-460B-8B92-7A4A72E35F59}" dt="2024-04-20T10:51:01.540" v="2" actId="700"/>
          <ac:spMkLst>
            <pc:docMk/>
            <pc:sldMk cId="3736087358" sldId="286"/>
            <ac:spMk id="6" creationId="{FCDF00AB-9705-8A7C-C4BE-0CAF2033D468}"/>
          </ac:spMkLst>
        </pc:spChg>
        <pc:picChg chg="mod ord">
          <ac:chgData name="Daniel Richardson" userId="b12f1a219faba2ab" providerId="LiveId" clId="{A7B6F0A2-F0A3-460B-8B92-7A4A72E35F59}" dt="2024-04-20T10:51:01.540" v="2" actId="700"/>
          <ac:picMkLst>
            <pc:docMk/>
            <pc:sldMk cId="3736087358" sldId="286"/>
            <ac:picMk id="8" creationId="{30F50B50-B83A-93C4-4EAA-396832E1CC55}"/>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6906F2B1-3C5C-46E3-9158-B27AB76BCE16}" type="datetimeFigureOut">
              <a:rPr lang="en-GB" smtClean="0"/>
              <a:t>05/08/2024</a:t>
            </a:fld>
            <a:endParaRPr lang="en-GB"/>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648598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85653966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6906F2B1-3C5C-46E3-9158-B27AB76BCE16}" type="datetimeFigureOut">
              <a:rPr lang="en-GB" smtClean="0"/>
              <a:t>05/08/2024</a:t>
            </a:fld>
            <a:endParaRPr lang="en-GB"/>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8143548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b"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67673981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t"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73879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17384979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906F2B1-3C5C-46E3-9158-B27AB76BCE16}" type="datetimeFigureOut">
              <a:rPr lang="en-GB" smtClean="0"/>
              <a:t>05/08/2024</a:t>
            </a:fld>
            <a:endParaRPr lang="en-GB"/>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9EAEDB4-61B4-4241-BEB5-68F1D70E3D68}" type="slidenum">
              <a:rPr lang="en-GB" smtClean="0"/>
              <a:t>‹#›</a:t>
            </a:fld>
            <a:endParaRPr lang="en-GB"/>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1246091421"/>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14222-4A7E-6AB5-F6E5-67A4B6B0A747}"/>
              </a:ext>
            </a:extLst>
          </p:cNvPr>
          <p:cNvSpPr>
            <a:spLocks noGrp="1"/>
          </p:cNvSpPr>
          <p:nvPr>
            <p:ph type="ctrTitle"/>
          </p:nvPr>
        </p:nvSpPr>
        <p:spPr/>
        <p:txBody>
          <a:bodyPr/>
          <a:lstStyle/>
          <a:p>
            <a:r>
              <a:rPr lang="en-GB" dirty="0"/>
              <a:t>Types of Computer Systems 2</a:t>
            </a:r>
          </a:p>
        </p:txBody>
      </p:sp>
      <p:sp>
        <p:nvSpPr>
          <p:cNvPr id="3" name="Subtitle 2">
            <a:extLst>
              <a:ext uri="{FF2B5EF4-FFF2-40B4-BE49-F238E27FC236}">
                <a16:creationId xmlns:a16="http://schemas.microsoft.com/office/drawing/2014/main" id="{DB6ED599-16B6-C8D3-ABD9-2AD3B0366287}"/>
              </a:ext>
            </a:extLst>
          </p:cNvPr>
          <p:cNvSpPr>
            <a:spLocks noGrp="1"/>
          </p:cNvSpPr>
          <p:nvPr>
            <p:ph type="subTitle" idx="1"/>
          </p:nvPr>
        </p:nvSpPr>
        <p:spPr/>
        <p:txBody>
          <a:bodyPr/>
          <a:lstStyle/>
          <a:p>
            <a:r>
              <a:rPr lang="en-GB" dirty="0"/>
              <a:t>Fundamentals of Computer Systems</a:t>
            </a:r>
          </a:p>
        </p:txBody>
      </p:sp>
    </p:spTree>
    <p:extLst>
      <p:ext uri="{BB962C8B-B14F-4D97-AF65-F5344CB8AC3E}">
        <p14:creationId xmlns:p14="http://schemas.microsoft.com/office/powerpoint/2010/main" val="2931593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Lesson Summary</a:t>
            </a:r>
          </a:p>
        </p:txBody>
      </p:sp>
      <p:pic>
        <p:nvPicPr>
          <p:cNvPr id="8" name="Content Placeholder 7">
            <a:extLst>
              <a:ext uri="{FF2B5EF4-FFF2-40B4-BE49-F238E27FC236}">
                <a16:creationId xmlns:a16="http://schemas.microsoft.com/office/drawing/2014/main" id="{30F50B50-B83A-93C4-4EAA-396832E1CC5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p:blipFill>
        <p:spPr>
          <a:prstGeom prst="roundRect">
            <a:avLst>
              <a:gd name="adj" fmla="val 4109"/>
            </a:avLst>
          </a:prstGeom>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A server is a computer that manages access to different resources and services over a network.</a:t>
            </a:r>
          </a:p>
          <a:p>
            <a:pPr marL="0" indent="0">
              <a:lnSpc>
                <a:spcPct val="150000"/>
              </a:lnSpc>
              <a:buNone/>
            </a:pPr>
            <a:r>
              <a:rPr lang="en-GB" sz="1400" dirty="0">
                <a:solidFill>
                  <a:srgbClr val="687588"/>
                </a:solidFill>
                <a:latin typeface="Manrope" pitchFamily="2" charset="0"/>
              </a:rPr>
              <a:t>Servers have similar internal components as personal computers but with unique features to enhance the reliability &amp; performance of these components.</a:t>
            </a:r>
          </a:p>
          <a:p>
            <a:pPr marL="0" indent="0">
              <a:lnSpc>
                <a:spcPct val="150000"/>
              </a:lnSpc>
              <a:buNone/>
            </a:pPr>
            <a:r>
              <a:rPr lang="en-GB" sz="1400" dirty="0">
                <a:solidFill>
                  <a:srgbClr val="687588"/>
                </a:solidFill>
                <a:latin typeface="Manrope" pitchFamily="2" charset="0"/>
              </a:rPr>
              <a:t>A mobile device is a computing device that is designed to be portable.</a:t>
            </a:r>
          </a:p>
          <a:p>
            <a:pPr marL="0" indent="0">
              <a:lnSpc>
                <a:spcPct val="150000"/>
              </a:lnSpc>
              <a:buNone/>
            </a:pPr>
            <a:r>
              <a:rPr lang="en-GB" sz="1400" dirty="0">
                <a:solidFill>
                  <a:srgbClr val="687588"/>
                </a:solidFill>
                <a:latin typeface="Manrope" pitchFamily="2" charset="0"/>
              </a:rPr>
              <a:t>All of the main internal components are built into a single integrated circuit with mobile devices. This is known as “System-on-a-Chip”.</a:t>
            </a:r>
          </a:p>
          <a:p>
            <a:pPr marL="0" indent="0">
              <a:lnSpc>
                <a:spcPct val="150000"/>
              </a:lnSpc>
              <a:buNone/>
            </a:pPr>
            <a:r>
              <a:rPr lang="en-GB" dirty="0"/>
              <a:t>In general, the internal components of mobile devices are designed for saving space &amp; reducing power consumption.</a:t>
            </a:r>
            <a:endParaRPr lang="en-GB" sz="1400" dirty="0">
              <a:solidFill>
                <a:srgbClr val="687588"/>
              </a:solidFill>
              <a:latin typeface="Manrope" pitchFamily="2" charset="0"/>
            </a:endParaRPr>
          </a:p>
        </p:txBody>
      </p:sp>
    </p:spTree>
    <p:extLst>
      <p:ext uri="{BB962C8B-B14F-4D97-AF65-F5344CB8AC3E}">
        <p14:creationId xmlns:p14="http://schemas.microsoft.com/office/powerpoint/2010/main" val="22550986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D4829045-D6B6-20CE-89C1-87A505D95387}"/>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5134018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sz="2800" dirty="0"/>
              <a:t>Introduction</a:t>
            </a:r>
          </a:p>
        </p:txBody>
      </p:sp>
      <p:pic>
        <p:nvPicPr>
          <p:cNvPr id="8" name="Content Placeholder 7">
            <a:extLst>
              <a:ext uri="{FF2B5EF4-FFF2-40B4-BE49-F238E27FC236}">
                <a16:creationId xmlns:a16="http://schemas.microsoft.com/office/drawing/2014/main" id="{30F50B50-B83A-93C4-4EAA-396832E1CC5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p:blipFill>
        <p:spPr>
          <a:prstGeom prst="roundRect">
            <a:avLst>
              <a:gd name="adj" fmla="val 4109"/>
            </a:avLst>
          </a:prstGeom>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As we learned in the last lesson, there are different types of computer systems, each with its own role.</a:t>
            </a:r>
          </a:p>
          <a:p>
            <a:pPr marL="0" indent="0">
              <a:lnSpc>
                <a:spcPct val="150000"/>
              </a:lnSpc>
              <a:buNone/>
            </a:pPr>
            <a:r>
              <a:rPr lang="en-GB" sz="1400" dirty="0">
                <a:solidFill>
                  <a:srgbClr val="687588"/>
                </a:solidFill>
                <a:latin typeface="Manrope" pitchFamily="2" charset="0"/>
              </a:rPr>
              <a:t>These computer systems have similar internal components, but there are differences.</a:t>
            </a:r>
          </a:p>
          <a:p>
            <a:pPr marL="0" indent="0">
              <a:lnSpc>
                <a:spcPct val="150000"/>
              </a:lnSpc>
              <a:buNone/>
            </a:pPr>
            <a:r>
              <a:rPr lang="en-GB" sz="1400" dirty="0">
                <a:solidFill>
                  <a:srgbClr val="687588"/>
                </a:solidFill>
                <a:latin typeface="Manrope" pitchFamily="2" charset="0"/>
              </a:rPr>
              <a:t>In this lesson, we’ll learn about the features of:</a:t>
            </a:r>
          </a:p>
          <a:p>
            <a:pPr marL="342900" indent="-342900">
              <a:lnSpc>
                <a:spcPct val="100000"/>
              </a:lnSpc>
              <a:buFont typeface="+mj-lt"/>
              <a:buAutoNum type="arabicPeriod"/>
            </a:pPr>
            <a:r>
              <a:rPr lang="en-GB" sz="1400" dirty="0">
                <a:solidFill>
                  <a:srgbClr val="687588"/>
                </a:solidFill>
                <a:latin typeface="Manrope" pitchFamily="2" charset="0"/>
              </a:rPr>
              <a:t>Servers</a:t>
            </a:r>
          </a:p>
          <a:p>
            <a:pPr marL="342900" indent="-342900">
              <a:lnSpc>
                <a:spcPct val="100000"/>
              </a:lnSpc>
              <a:buFont typeface="+mj-lt"/>
              <a:buAutoNum type="arabicPeriod"/>
            </a:pPr>
            <a:r>
              <a:rPr lang="en-GB" sz="1400" dirty="0">
                <a:solidFill>
                  <a:srgbClr val="687588"/>
                </a:solidFill>
                <a:latin typeface="Manrope" pitchFamily="2" charset="0"/>
              </a:rPr>
              <a:t>Mobile devices</a:t>
            </a:r>
          </a:p>
        </p:txBody>
      </p:sp>
    </p:spTree>
    <p:extLst>
      <p:ext uri="{BB962C8B-B14F-4D97-AF65-F5344CB8AC3E}">
        <p14:creationId xmlns:p14="http://schemas.microsoft.com/office/powerpoint/2010/main" val="22849197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Servers</a:t>
            </a:r>
          </a:p>
        </p:txBody>
      </p:sp>
      <p:pic>
        <p:nvPicPr>
          <p:cNvPr id="8" name="Picture Placeholder 7">
            <a:extLst>
              <a:ext uri="{FF2B5EF4-FFF2-40B4-BE49-F238E27FC236}">
                <a16:creationId xmlns:a16="http://schemas.microsoft.com/office/drawing/2014/main" id="{378BCB9E-9EBD-2BC7-53C5-1CB62746F879}"/>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3" b="3"/>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A server is a computer that manages access to different resources and services over a network.</a:t>
            </a:r>
          </a:p>
          <a:p>
            <a:pPr marL="0" indent="0">
              <a:lnSpc>
                <a:spcPct val="150000"/>
              </a:lnSpc>
              <a:buNone/>
            </a:pPr>
            <a:r>
              <a:rPr lang="en-GB" sz="1400" dirty="0">
                <a:solidFill>
                  <a:srgbClr val="687588"/>
                </a:solidFill>
                <a:latin typeface="Manrope" pitchFamily="2" charset="0"/>
              </a:rPr>
              <a:t>Other devices, like personal computers, connect to the server via various means, such as Ethernet cables and Wi-Fi. These computers can then access the resources and services the server is providing.</a:t>
            </a:r>
          </a:p>
          <a:p>
            <a:pPr marL="0" indent="0">
              <a:lnSpc>
                <a:spcPct val="150000"/>
              </a:lnSpc>
              <a:buNone/>
            </a:pPr>
            <a:r>
              <a:rPr lang="en-GB" sz="1400" dirty="0">
                <a:solidFill>
                  <a:srgbClr val="687588"/>
                </a:solidFill>
                <a:latin typeface="Manrope" pitchFamily="2" charset="0"/>
              </a:rPr>
              <a:t>Some common examples of servers and the services they provide include:</a:t>
            </a:r>
          </a:p>
          <a:p>
            <a:pPr marL="285750" indent="-285750">
              <a:lnSpc>
                <a:spcPct val="150000"/>
              </a:lnSpc>
              <a:buFont typeface="Arial" panose="020B0604020202020204" pitchFamily="34" charset="0"/>
              <a:buChar char="•"/>
            </a:pPr>
            <a:r>
              <a:rPr lang="en-GB" sz="1400" dirty="0">
                <a:solidFill>
                  <a:srgbClr val="687588"/>
                </a:solidFill>
                <a:latin typeface="Manrope" pitchFamily="2" charset="0"/>
              </a:rPr>
              <a:t>Web servers – host web pages and associated files, providing access to them over a network.</a:t>
            </a:r>
          </a:p>
          <a:p>
            <a:pPr marL="285750" indent="-285750">
              <a:lnSpc>
                <a:spcPct val="150000"/>
              </a:lnSpc>
              <a:buFont typeface="Arial" panose="020B0604020202020204" pitchFamily="34" charset="0"/>
              <a:buChar char="•"/>
            </a:pPr>
            <a:r>
              <a:rPr lang="en-GB" sz="1400" dirty="0">
                <a:solidFill>
                  <a:srgbClr val="687588"/>
                </a:solidFill>
                <a:latin typeface="Manrope" pitchFamily="2" charset="0"/>
              </a:rPr>
              <a:t>Mail servers – sends and receives emails over a network.</a:t>
            </a:r>
          </a:p>
          <a:p>
            <a:pPr marL="285750" indent="-285750">
              <a:lnSpc>
                <a:spcPct val="150000"/>
              </a:lnSpc>
              <a:buFont typeface="Arial" panose="020B0604020202020204" pitchFamily="34" charset="0"/>
              <a:buChar char="•"/>
            </a:pPr>
            <a:r>
              <a:rPr lang="en-GB" sz="1400" dirty="0">
                <a:solidFill>
                  <a:srgbClr val="687588"/>
                </a:solidFill>
                <a:latin typeface="Manrope" pitchFamily="2" charset="0"/>
              </a:rPr>
              <a:t>File servers – stores and manages access to files and folders over a network.</a:t>
            </a:r>
          </a:p>
          <a:p>
            <a:pPr marL="285750" indent="-285750">
              <a:lnSpc>
                <a:spcPct val="150000"/>
              </a:lnSpc>
              <a:buFont typeface="Arial" panose="020B0604020202020204" pitchFamily="34" charset="0"/>
              <a:buChar char="•"/>
            </a:pPr>
            <a:r>
              <a:rPr lang="en-GB" sz="1400" dirty="0">
                <a:solidFill>
                  <a:srgbClr val="687588"/>
                </a:solidFill>
                <a:latin typeface="Manrope" pitchFamily="2" charset="0"/>
              </a:rPr>
              <a:t>Print servers – provide and manage access to printers over a network.</a:t>
            </a:r>
          </a:p>
        </p:txBody>
      </p:sp>
    </p:spTree>
    <p:extLst>
      <p:ext uri="{BB962C8B-B14F-4D97-AF65-F5344CB8AC3E}">
        <p14:creationId xmlns:p14="http://schemas.microsoft.com/office/powerpoint/2010/main" val="1464883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Internal Components of Servers</a:t>
            </a:r>
          </a:p>
        </p:txBody>
      </p:sp>
      <p:pic>
        <p:nvPicPr>
          <p:cNvPr id="8" name="Picture Placeholder 7">
            <a:extLst>
              <a:ext uri="{FF2B5EF4-FFF2-40B4-BE49-F238E27FC236}">
                <a16:creationId xmlns:a16="http://schemas.microsoft.com/office/drawing/2014/main" id="{4889B665-DB79-3F27-9C98-B8834C2F6234}"/>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The internal components of a server are very similar to those of a PC. There is a motherboard, CPU, memory, and storage. However, there are certain differences between these components.</a:t>
            </a:r>
          </a:p>
          <a:p>
            <a:pPr marL="0" indent="0">
              <a:lnSpc>
                <a:spcPct val="150000"/>
              </a:lnSpc>
              <a:buNone/>
            </a:pPr>
            <a:r>
              <a:rPr lang="en-GB" sz="1400" dirty="0">
                <a:solidFill>
                  <a:srgbClr val="687588"/>
                </a:solidFill>
                <a:latin typeface="Manrope" pitchFamily="2" charset="0"/>
              </a:rPr>
              <a:t>Server CPUs generally have more cache memory available. They can also have many more cores than desktop CPUs, as servers generally use multiple-core CPUs more efficiently.</a:t>
            </a:r>
          </a:p>
          <a:p>
            <a:pPr marL="0" indent="0">
              <a:lnSpc>
                <a:spcPct val="150000"/>
              </a:lnSpc>
              <a:buNone/>
            </a:pPr>
            <a:r>
              <a:rPr lang="en-GB" sz="1400" dirty="0">
                <a:solidFill>
                  <a:srgbClr val="687588"/>
                </a:solidFill>
                <a:latin typeface="Manrope" pitchFamily="2" charset="0"/>
              </a:rPr>
              <a:t>The main memory used in servers will still be DDR RAM, much like a desktop, however, it will be more likely to also be ECC (error-correcting code) RAM.</a:t>
            </a:r>
          </a:p>
          <a:p>
            <a:pPr marL="0" indent="0">
              <a:lnSpc>
                <a:spcPct val="150000"/>
              </a:lnSpc>
              <a:buNone/>
            </a:pPr>
            <a:r>
              <a:rPr lang="en-GB" sz="1400" dirty="0">
                <a:solidFill>
                  <a:srgbClr val="687588"/>
                </a:solidFill>
                <a:latin typeface="Manrope" pitchFamily="2" charset="0"/>
              </a:rPr>
              <a:t>This is designed to correct errors that might appear in volatile memory which is usually much more important in servers (which often handle a lot of very important data) than in PCs.</a:t>
            </a:r>
          </a:p>
        </p:txBody>
      </p:sp>
    </p:spTree>
    <p:extLst>
      <p:ext uri="{BB962C8B-B14F-4D97-AF65-F5344CB8AC3E}">
        <p14:creationId xmlns:p14="http://schemas.microsoft.com/office/powerpoint/2010/main" val="28609762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Internal Components of Servers</a:t>
            </a:r>
          </a:p>
        </p:txBody>
      </p:sp>
      <p:pic>
        <p:nvPicPr>
          <p:cNvPr id="8" name="Picture Placeholder 7">
            <a:extLst>
              <a:ext uri="{FF2B5EF4-FFF2-40B4-BE49-F238E27FC236}">
                <a16:creationId xmlns:a16="http://schemas.microsoft.com/office/drawing/2014/main" id="{4798069A-3E5E-B8FF-859F-25F1CBE7758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For storage, hard disk drives are still more common than solid-state drives due to the need for large amounts of storage (though an SSD may be used for things like boot drives).</a:t>
            </a:r>
          </a:p>
          <a:p>
            <a:pPr marL="0" indent="0">
              <a:lnSpc>
                <a:spcPct val="150000"/>
              </a:lnSpc>
              <a:buNone/>
            </a:pPr>
            <a:r>
              <a:rPr lang="en-GB" sz="1400" dirty="0">
                <a:solidFill>
                  <a:srgbClr val="687588"/>
                </a:solidFill>
                <a:latin typeface="Manrope" pitchFamily="2" charset="0"/>
              </a:rPr>
              <a:t>The HDD you will use with a server will usually be different from that of a desktop, though.</a:t>
            </a:r>
          </a:p>
          <a:p>
            <a:pPr marL="0" indent="0">
              <a:lnSpc>
                <a:spcPct val="150000"/>
              </a:lnSpc>
              <a:buNone/>
            </a:pPr>
            <a:r>
              <a:rPr lang="en-GB" sz="1400" dirty="0">
                <a:solidFill>
                  <a:srgbClr val="687588"/>
                </a:solidFill>
                <a:latin typeface="Manrope" pitchFamily="2" charset="0"/>
              </a:rPr>
              <a:t>HDDs have moving parts, which cause them to vibrate. Servers may have stacks of hard disk drives as they often have huge storage requirements.</a:t>
            </a:r>
          </a:p>
          <a:p>
            <a:pPr marL="0" indent="0">
              <a:lnSpc>
                <a:spcPct val="150000"/>
              </a:lnSpc>
              <a:buNone/>
            </a:pPr>
            <a:r>
              <a:rPr lang="en-GB" sz="1400" dirty="0">
                <a:solidFill>
                  <a:srgbClr val="687588"/>
                </a:solidFill>
                <a:latin typeface="Manrope" pitchFamily="2" charset="0"/>
              </a:rPr>
              <a:t>This can lead to a huge amount of vibration that will damage the moving parts inside the HDDs, so server HDDs have additional protection from this vibration.</a:t>
            </a:r>
          </a:p>
        </p:txBody>
      </p:sp>
    </p:spTree>
    <p:extLst>
      <p:ext uri="{BB962C8B-B14F-4D97-AF65-F5344CB8AC3E}">
        <p14:creationId xmlns:p14="http://schemas.microsoft.com/office/powerpoint/2010/main" val="25880569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Internal Components of Servers</a:t>
            </a:r>
          </a:p>
        </p:txBody>
      </p:sp>
      <p:pic>
        <p:nvPicPr>
          <p:cNvPr id="8" name="Picture Placeholder 7">
            <a:extLst>
              <a:ext uri="{FF2B5EF4-FFF2-40B4-BE49-F238E27FC236}">
                <a16:creationId xmlns:a16="http://schemas.microsoft.com/office/drawing/2014/main" id="{37271C57-8CCE-2DE3-2D33-00A4790E67A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Servers also rarely have graphics cards or even an integrated GPU on the motherboard, as they are not usually used for graphically intensive tasks.</a:t>
            </a:r>
          </a:p>
          <a:p>
            <a:pPr marL="0" indent="0">
              <a:lnSpc>
                <a:spcPct val="150000"/>
              </a:lnSpc>
              <a:buNone/>
            </a:pPr>
            <a:r>
              <a:rPr lang="en-GB" sz="1400" dirty="0">
                <a:solidFill>
                  <a:srgbClr val="687588"/>
                </a:solidFill>
                <a:latin typeface="Manrope" pitchFamily="2" charset="0"/>
              </a:rPr>
              <a:t>Generally speaking, server internal components will be more expensive for similar speeds or capacity but have greater quality checks, better error prevention &amp; greater energy efficiency.</a:t>
            </a:r>
          </a:p>
        </p:txBody>
      </p:sp>
    </p:spTree>
    <p:extLst>
      <p:ext uri="{BB962C8B-B14F-4D97-AF65-F5344CB8AC3E}">
        <p14:creationId xmlns:p14="http://schemas.microsoft.com/office/powerpoint/2010/main" val="4416932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Mobile Devices</a:t>
            </a:r>
          </a:p>
        </p:txBody>
      </p:sp>
      <p:pic>
        <p:nvPicPr>
          <p:cNvPr id="5" name="Picture Placeholder 4">
            <a:extLst>
              <a:ext uri="{FF2B5EF4-FFF2-40B4-BE49-F238E27FC236}">
                <a16:creationId xmlns:a16="http://schemas.microsoft.com/office/drawing/2014/main" id="{D4F0DEE4-738C-0F07-CADB-7F35BD7EE099}"/>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A mobile device is a computing device that is designed to be portable by being compact, light-weight and capable of running for extended periods on battery power.</a:t>
            </a:r>
          </a:p>
          <a:p>
            <a:pPr marL="0" indent="0">
              <a:lnSpc>
                <a:spcPct val="150000"/>
              </a:lnSpc>
              <a:buNone/>
            </a:pPr>
            <a:r>
              <a:rPr lang="en-GB" sz="1400" dirty="0">
                <a:solidFill>
                  <a:srgbClr val="687588"/>
                </a:solidFill>
                <a:latin typeface="Manrope" pitchFamily="2" charset="0"/>
              </a:rPr>
              <a:t>They’re also almost always capable of connecting to the internet wirelessly, either through mobile broadband or Wi-Fi.</a:t>
            </a:r>
          </a:p>
          <a:p>
            <a:pPr marL="0" indent="0">
              <a:lnSpc>
                <a:spcPct val="150000"/>
              </a:lnSpc>
              <a:buNone/>
            </a:pPr>
            <a:r>
              <a:rPr lang="en-GB" sz="1400" dirty="0">
                <a:solidFill>
                  <a:srgbClr val="687588"/>
                </a:solidFill>
                <a:latin typeface="Manrope" pitchFamily="2" charset="0"/>
              </a:rPr>
              <a:t>Examples of mobile devices include tablets, smartphones &amp; smartwatches.</a:t>
            </a:r>
          </a:p>
          <a:p>
            <a:pPr marL="0" indent="0">
              <a:lnSpc>
                <a:spcPct val="150000"/>
              </a:lnSpc>
              <a:buNone/>
            </a:pPr>
            <a:r>
              <a:rPr lang="en-GB" sz="1400" dirty="0">
                <a:solidFill>
                  <a:srgbClr val="687588"/>
                </a:solidFill>
                <a:latin typeface="Manrope" pitchFamily="2" charset="0"/>
              </a:rPr>
              <a:t>These devices can also be classified as personal computers and multi-functional devices.</a:t>
            </a:r>
          </a:p>
        </p:txBody>
      </p:sp>
    </p:spTree>
    <p:extLst>
      <p:ext uri="{BB962C8B-B14F-4D97-AF65-F5344CB8AC3E}">
        <p14:creationId xmlns:p14="http://schemas.microsoft.com/office/powerpoint/2010/main" val="14230971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Internal Components of </a:t>
            </a:r>
            <a:br>
              <a:rPr lang="en-GB" sz="2800" dirty="0"/>
            </a:br>
            <a:r>
              <a:rPr lang="en-GB" sz="2800" dirty="0"/>
              <a:t>Mobile Devices</a:t>
            </a:r>
          </a:p>
        </p:txBody>
      </p:sp>
      <p:pic>
        <p:nvPicPr>
          <p:cNvPr id="5" name="Picture Placeholder 4">
            <a:extLst>
              <a:ext uri="{FF2B5EF4-FFF2-40B4-BE49-F238E27FC236}">
                <a16:creationId xmlns:a16="http://schemas.microsoft.com/office/drawing/2014/main" id="{DF041468-FB49-DBB3-BF22-9FBFA8A9F104}"/>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With mobile devices, all of the main internal components (CPU, GPU, memory, storage, etc.) are built into a single integrated circuit.</a:t>
            </a:r>
          </a:p>
          <a:p>
            <a:pPr marL="0" indent="0">
              <a:lnSpc>
                <a:spcPct val="150000"/>
              </a:lnSpc>
              <a:buNone/>
            </a:pPr>
            <a:r>
              <a:rPr lang="en-GB" sz="1400" dirty="0">
                <a:solidFill>
                  <a:srgbClr val="687588"/>
                </a:solidFill>
                <a:latin typeface="Manrope" pitchFamily="2" charset="0"/>
              </a:rPr>
              <a:t>This is known as “System-on-a-Chip”. As these components are built directly into the chip, they are not replaceable, so upgrading individual components is not possible.</a:t>
            </a:r>
          </a:p>
          <a:p>
            <a:pPr marL="0" indent="0">
              <a:lnSpc>
                <a:spcPct val="150000"/>
              </a:lnSpc>
              <a:buNone/>
            </a:pPr>
            <a:r>
              <a:rPr lang="en-GB" sz="1400" dirty="0">
                <a:solidFill>
                  <a:srgbClr val="687588"/>
                </a:solidFill>
                <a:latin typeface="Manrope" pitchFamily="2" charset="0"/>
              </a:rPr>
              <a:t>However, this saves a lot of space allowing for a larger battery, which is extremely important in modern mobile devices.</a:t>
            </a:r>
          </a:p>
          <a:p>
            <a:pPr marL="0" indent="0">
              <a:lnSpc>
                <a:spcPct val="150000"/>
              </a:lnSpc>
              <a:buNone/>
            </a:pPr>
            <a:r>
              <a:rPr lang="en-GB" sz="1400" dirty="0">
                <a:solidFill>
                  <a:srgbClr val="687588"/>
                </a:solidFill>
                <a:latin typeface="Manrope" pitchFamily="2" charset="0"/>
              </a:rPr>
              <a:t>It is also more efficient allowing for far greater performance than PC components that have equivalent power.</a:t>
            </a:r>
          </a:p>
          <a:p>
            <a:pPr marL="0" indent="0">
              <a:lnSpc>
                <a:spcPct val="150000"/>
              </a:lnSpc>
              <a:buNone/>
            </a:pPr>
            <a:r>
              <a:rPr lang="en-GB" sz="1400" dirty="0">
                <a:solidFill>
                  <a:srgbClr val="687588"/>
                </a:solidFill>
                <a:latin typeface="Manrope" pitchFamily="2" charset="0"/>
              </a:rPr>
              <a:t>It can also lower power requirements, saving on battery &amp; reducing the heat produced (which is important as we don’t have space in a mobile device for a fan).</a:t>
            </a:r>
          </a:p>
        </p:txBody>
      </p:sp>
    </p:spTree>
    <p:extLst>
      <p:ext uri="{BB962C8B-B14F-4D97-AF65-F5344CB8AC3E}">
        <p14:creationId xmlns:p14="http://schemas.microsoft.com/office/powerpoint/2010/main" val="35352669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Internal Components of </a:t>
            </a:r>
            <a:br>
              <a:rPr lang="en-GB" sz="2800" dirty="0"/>
            </a:br>
            <a:r>
              <a:rPr lang="en-GB" sz="2800" dirty="0"/>
              <a:t>Mobile Devices</a:t>
            </a:r>
          </a:p>
        </p:txBody>
      </p:sp>
      <p:pic>
        <p:nvPicPr>
          <p:cNvPr id="5" name="Picture Placeholder 4">
            <a:extLst>
              <a:ext uri="{FF2B5EF4-FFF2-40B4-BE49-F238E27FC236}">
                <a16:creationId xmlns:a16="http://schemas.microsoft.com/office/drawing/2014/main" id="{6677A71F-F204-F8CA-27FE-F92DA9E3E6C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Many of a mobile device's internal components are specifically designed to save space and reduce power consumption.</a:t>
            </a:r>
          </a:p>
          <a:p>
            <a:pPr marL="0" indent="0">
              <a:lnSpc>
                <a:spcPct val="150000"/>
              </a:lnSpc>
              <a:buNone/>
            </a:pPr>
            <a:r>
              <a:rPr lang="en-GB" sz="1400" dirty="0">
                <a:solidFill>
                  <a:srgbClr val="687588"/>
                </a:solidFill>
                <a:latin typeface="Manrope" pitchFamily="2" charset="0"/>
              </a:rPr>
              <a:t>The main memory uses LPDDR RAM, which uses less power than traditional DDR RAM.</a:t>
            </a:r>
          </a:p>
          <a:p>
            <a:pPr marL="0" indent="0">
              <a:lnSpc>
                <a:spcPct val="150000"/>
              </a:lnSpc>
              <a:buNone/>
            </a:pPr>
            <a:r>
              <a:rPr lang="en-GB" sz="1400" dirty="0">
                <a:solidFill>
                  <a:srgbClr val="687588"/>
                </a:solidFill>
                <a:latin typeface="Manrope" pitchFamily="2" charset="0"/>
              </a:rPr>
              <a:t>For similar reasons, they also use Flash Memory for storage (we’ll learn more about this type of storage in a later lesson).</a:t>
            </a:r>
          </a:p>
          <a:p>
            <a:pPr marL="0" indent="0">
              <a:lnSpc>
                <a:spcPct val="150000"/>
              </a:lnSpc>
              <a:buNone/>
            </a:pPr>
            <a:r>
              <a:rPr lang="en-GB" sz="1400" dirty="0">
                <a:solidFill>
                  <a:srgbClr val="687588"/>
                </a:solidFill>
                <a:latin typeface="Manrope" pitchFamily="2" charset="0"/>
              </a:rPr>
              <a:t>Another key feature of mobile device internal components is that mobile CPUs have a different architecture from those used in desktops, laptops, and servers.</a:t>
            </a:r>
          </a:p>
          <a:p>
            <a:pPr marL="0" indent="0">
              <a:lnSpc>
                <a:spcPct val="150000"/>
              </a:lnSpc>
              <a:buNone/>
            </a:pPr>
            <a:r>
              <a:rPr lang="en-GB" sz="1400" dirty="0">
                <a:solidFill>
                  <a:srgbClr val="687588"/>
                </a:solidFill>
                <a:latin typeface="Manrope" pitchFamily="2" charset="0"/>
              </a:rPr>
              <a:t>They instead use the ARM architecture. We’ll also learn more about this in a future lesson.</a:t>
            </a:r>
          </a:p>
        </p:txBody>
      </p:sp>
    </p:spTree>
    <p:extLst>
      <p:ext uri="{BB962C8B-B14F-4D97-AF65-F5344CB8AC3E}">
        <p14:creationId xmlns:p14="http://schemas.microsoft.com/office/powerpoint/2010/main" val="3958165247"/>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2EF8FFAA-F78A-42A0-8337-707BD6C38A7D}" vid="{6DFF4F0A-8ABD-4E91-936C-8DD5BCF568BB}"/>
    </a:ext>
  </a:extLst>
</a:theme>
</file>

<file path=docProps/app.xml><?xml version="1.0" encoding="utf-8"?>
<Properties xmlns="http://schemas.openxmlformats.org/officeDocument/2006/extended-properties" xmlns:vt="http://schemas.openxmlformats.org/officeDocument/2006/docPropsVTypes">
  <Template>NewNinjaTheme</Template>
  <TotalTime>901</TotalTime>
  <Words>1042</Words>
  <Application>Microsoft Office PowerPoint</Application>
  <PresentationFormat>Widescreen</PresentationFormat>
  <Paragraphs>58</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Aptos</vt:lpstr>
      <vt:lpstr>Aptos Display</vt:lpstr>
      <vt:lpstr>Manrope</vt:lpstr>
      <vt:lpstr>Arial</vt:lpstr>
      <vt:lpstr>NewNinjaTheme</vt:lpstr>
      <vt:lpstr>Types of Computer Systems 2</vt:lpstr>
      <vt:lpstr>Introduction</vt:lpstr>
      <vt:lpstr>Servers</vt:lpstr>
      <vt:lpstr>Internal Components of Servers</vt:lpstr>
      <vt:lpstr>Internal Components of Servers</vt:lpstr>
      <vt:lpstr>Internal Components of Servers</vt:lpstr>
      <vt:lpstr>Mobile Devices</vt:lpstr>
      <vt:lpstr>Internal Components of  Mobile Devices</vt:lpstr>
      <vt:lpstr>Internal Components of  Mobile Devices</vt:lpstr>
      <vt:lpstr>Lesson 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Daniel Richardson</dc:creator>
  <cp:lastModifiedBy>Daniel Richardson</cp:lastModifiedBy>
  <cp:revision>3</cp:revision>
  <dcterms:created xsi:type="dcterms:W3CDTF">2024-03-21T12:39:40Z</dcterms:created>
  <dcterms:modified xsi:type="dcterms:W3CDTF">2024-08-05T14:20:47Z</dcterms:modified>
</cp:coreProperties>
</file>