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6" r:id="rId1"/>
  </p:sldMasterIdLst>
  <p:handoutMasterIdLst>
    <p:handoutMasterId r:id="rId12"/>
  </p:handoutMasterIdLst>
  <p:sldIdLst>
    <p:sldId id="342" r:id="rId2"/>
    <p:sldId id="296" r:id="rId3"/>
    <p:sldId id="317" r:id="rId4"/>
    <p:sldId id="341" r:id="rId5"/>
    <p:sldId id="318" r:id="rId6"/>
    <p:sldId id="338" r:id="rId7"/>
    <p:sldId id="332" r:id="rId8"/>
    <p:sldId id="339" r:id="rId9"/>
    <p:sldId id="308" r:id="rId10"/>
    <p:sldId id="343" r:id="rId11"/>
  </p:sldIdLst>
  <p:sldSz cx="12192000" cy="6858000"/>
  <p:notesSz cx="6858000" cy="9144000"/>
  <p:embeddedFontLst>
    <p:embeddedFont>
      <p:font typeface="Manrope" pitchFamily="2" charset="0"/>
      <p:regular r:id="rId13"/>
      <p:bold r:id="rId1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3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8DE97F-F0E6-4929-B9EE-61884495ABC1}" v="3" dt="2024-08-02T11:27:50.21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96" autoAdjust="0"/>
    <p:restoredTop sz="94660"/>
  </p:normalViewPr>
  <p:slideViewPr>
    <p:cSldViewPr snapToGrid="0">
      <p:cViewPr varScale="1">
        <p:scale>
          <a:sx n="155" d="100"/>
          <a:sy n="155" d="100"/>
        </p:scale>
        <p:origin x="474" y="150"/>
      </p:cViewPr>
      <p:guideLst>
        <p:guide orient="horz" pos="2160"/>
        <p:guide pos="4368"/>
      </p:guideLst>
    </p:cSldViewPr>
  </p:slideViewPr>
  <p:notesTextViewPr>
    <p:cViewPr>
      <p:scale>
        <a:sx n="1" d="1"/>
        <a:sy n="1" d="1"/>
      </p:scale>
      <p:origin x="0" y="0"/>
    </p:cViewPr>
  </p:notesTextViewPr>
  <p:notesViewPr>
    <p:cSldViewPr snapToGrid="0">
      <p:cViewPr varScale="1">
        <p:scale>
          <a:sx n="117" d="100"/>
          <a:sy n="117" d="100"/>
        </p:scale>
        <p:origin x="299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92B6FFB6-E5FF-452D-935A-67130F4ADACA}"/>
    <pc:docChg chg="undo custSel addSld delSld modSld">
      <pc:chgData name="Daniel Richardson" userId="b12f1a219faba2ab" providerId="LiveId" clId="{92B6FFB6-E5FF-452D-935A-67130F4ADACA}" dt="2024-04-05T16:32:57.710" v="455" actId="14826"/>
      <pc:docMkLst>
        <pc:docMk/>
      </pc:docMkLst>
      <pc:sldChg chg="modSp mod">
        <pc:chgData name="Daniel Richardson" userId="b12f1a219faba2ab" providerId="LiveId" clId="{92B6FFB6-E5FF-452D-935A-67130F4ADACA}" dt="2024-04-05T16:32:49.583" v="454" actId="14826"/>
        <pc:sldMkLst>
          <pc:docMk/>
          <pc:sldMk cId="3570983858" sldId="296"/>
        </pc:sldMkLst>
        <pc:spChg chg="mod">
          <ac:chgData name="Daniel Richardson" userId="b12f1a219faba2ab" providerId="LiveId" clId="{92B6FFB6-E5FF-452D-935A-67130F4ADACA}" dt="2024-04-05T15:34:58.367" v="39" actId="33524"/>
          <ac:spMkLst>
            <pc:docMk/>
            <pc:sldMk cId="3570983858" sldId="296"/>
            <ac:spMk id="3" creationId="{D97C3025-9482-0753-3832-728ED6C83232}"/>
          </ac:spMkLst>
        </pc:spChg>
        <pc:picChg chg="mod">
          <ac:chgData name="Daniel Richardson" userId="b12f1a219faba2ab" providerId="LiveId" clId="{92B6FFB6-E5FF-452D-935A-67130F4ADACA}" dt="2024-04-05T16:32:49.583" v="454" actId="14826"/>
          <ac:picMkLst>
            <pc:docMk/>
            <pc:sldMk cId="3570983858" sldId="296"/>
            <ac:picMk id="41" creationId="{D59E067B-CB2B-87F0-882E-2290DEAC4D76}"/>
          </ac:picMkLst>
        </pc:picChg>
      </pc:sldChg>
      <pc:sldChg chg="modSp mod">
        <pc:chgData name="Daniel Richardson" userId="b12f1a219faba2ab" providerId="LiveId" clId="{92B6FFB6-E5FF-452D-935A-67130F4ADACA}" dt="2024-04-05T16:32:57.710" v="455" actId="14826"/>
        <pc:sldMkLst>
          <pc:docMk/>
          <pc:sldMk cId="1501808141" sldId="308"/>
        </pc:sldMkLst>
        <pc:spChg chg="mod">
          <ac:chgData name="Daniel Richardson" userId="b12f1a219faba2ab" providerId="LiveId" clId="{92B6FFB6-E5FF-452D-935A-67130F4ADACA}" dt="2024-04-05T15:49:10.800" v="453" actId="20577"/>
          <ac:spMkLst>
            <pc:docMk/>
            <pc:sldMk cId="1501808141" sldId="308"/>
            <ac:spMk id="3" creationId="{D97C3025-9482-0753-3832-728ED6C83232}"/>
          </ac:spMkLst>
        </pc:spChg>
        <pc:picChg chg="mod">
          <ac:chgData name="Daniel Richardson" userId="b12f1a219faba2ab" providerId="LiveId" clId="{92B6FFB6-E5FF-452D-935A-67130F4ADACA}" dt="2024-04-05T16:32:57.710" v="455" actId="14826"/>
          <ac:picMkLst>
            <pc:docMk/>
            <pc:sldMk cId="1501808141" sldId="308"/>
            <ac:picMk id="7" creationId="{F63AAD7F-493F-FF5B-9B2A-20CC354E66B6}"/>
          </ac:picMkLst>
        </pc:picChg>
      </pc:sldChg>
      <pc:sldChg chg="modSp mod">
        <pc:chgData name="Daniel Richardson" userId="b12f1a219faba2ab" providerId="LiveId" clId="{92B6FFB6-E5FF-452D-935A-67130F4ADACA}" dt="2024-04-05T15:36:42.100" v="69" actId="20577"/>
        <pc:sldMkLst>
          <pc:docMk/>
          <pc:sldMk cId="1031511259" sldId="317"/>
        </pc:sldMkLst>
        <pc:spChg chg="mod">
          <ac:chgData name="Daniel Richardson" userId="b12f1a219faba2ab" providerId="LiveId" clId="{92B6FFB6-E5FF-452D-935A-67130F4ADACA}" dt="2024-04-05T15:36:42.100" v="69" actId="20577"/>
          <ac:spMkLst>
            <pc:docMk/>
            <pc:sldMk cId="1031511259" sldId="317"/>
            <ac:spMk id="3" creationId="{D97C3025-9482-0753-3832-728ED6C83232}"/>
          </ac:spMkLst>
        </pc:spChg>
        <pc:spChg chg="mod">
          <ac:chgData name="Daniel Richardson" userId="b12f1a219faba2ab" providerId="LiveId" clId="{92B6FFB6-E5FF-452D-935A-67130F4ADACA}" dt="2024-04-05T15:35:06.420" v="40"/>
          <ac:spMkLst>
            <pc:docMk/>
            <pc:sldMk cId="1031511259" sldId="317"/>
            <ac:spMk id="6" creationId="{FCDF00AB-9705-8A7C-C4BE-0CAF2033D468}"/>
          </ac:spMkLst>
        </pc:spChg>
      </pc:sldChg>
      <pc:sldChg chg="modSp mod">
        <pc:chgData name="Daniel Richardson" userId="b12f1a219faba2ab" providerId="LiveId" clId="{92B6FFB6-E5FF-452D-935A-67130F4ADACA}" dt="2024-04-05T15:41:21.216" v="124"/>
        <pc:sldMkLst>
          <pc:docMk/>
          <pc:sldMk cId="816132517" sldId="318"/>
        </pc:sldMkLst>
        <pc:spChg chg="mod">
          <ac:chgData name="Daniel Richardson" userId="b12f1a219faba2ab" providerId="LiveId" clId="{92B6FFB6-E5FF-452D-935A-67130F4ADACA}" dt="2024-04-05T15:41:21.216" v="124"/>
          <ac:spMkLst>
            <pc:docMk/>
            <pc:sldMk cId="816132517" sldId="318"/>
            <ac:spMk id="3" creationId="{D97C3025-9482-0753-3832-728ED6C83232}"/>
          </ac:spMkLst>
        </pc:spChg>
        <pc:spChg chg="mod">
          <ac:chgData name="Daniel Richardson" userId="b12f1a219faba2ab" providerId="LiveId" clId="{92B6FFB6-E5FF-452D-935A-67130F4ADACA}" dt="2024-04-05T15:37:28.268" v="95" actId="20577"/>
          <ac:spMkLst>
            <pc:docMk/>
            <pc:sldMk cId="816132517" sldId="318"/>
            <ac:spMk id="6" creationId="{FCDF00AB-9705-8A7C-C4BE-0CAF2033D468}"/>
          </ac:spMkLst>
        </pc:spChg>
      </pc:sldChg>
      <pc:sldChg chg="del">
        <pc:chgData name="Daniel Richardson" userId="b12f1a219faba2ab" providerId="LiveId" clId="{92B6FFB6-E5FF-452D-935A-67130F4ADACA}" dt="2024-04-05T15:48:41.721" v="441" actId="47"/>
        <pc:sldMkLst>
          <pc:docMk/>
          <pc:sldMk cId="2744559491" sldId="319"/>
        </pc:sldMkLst>
      </pc:sldChg>
      <pc:sldChg chg="addSp delSp modSp mod">
        <pc:chgData name="Daniel Richardson" userId="b12f1a219faba2ab" providerId="LiveId" clId="{92B6FFB6-E5FF-452D-935A-67130F4ADACA}" dt="2024-04-05T15:46:43.181" v="361"/>
        <pc:sldMkLst>
          <pc:docMk/>
          <pc:sldMk cId="943154140" sldId="332"/>
        </pc:sldMkLst>
        <pc:spChg chg="mod">
          <ac:chgData name="Daniel Richardson" userId="b12f1a219faba2ab" providerId="LiveId" clId="{92B6FFB6-E5FF-452D-935A-67130F4ADACA}" dt="2024-04-05T15:46:43.181" v="361"/>
          <ac:spMkLst>
            <pc:docMk/>
            <pc:sldMk cId="943154140" sldId="332"/>
            <ac:spMk id="3" creationId="{D97C3025-9482-0753-3832-728ED6C83232}"/>
          </ac:spMkLst>
        </pc:spChg>
        <pc:spChg chg="add del">
          <ac:chgData name="Daniel Richardson" userId="b12f1a219faba2ab" providerId="LiveId" clId="{92B6FFB6-E5FF-452D-935A-67130F4ADACA}" dt="2024-04-05T15:45:08.839" v="285" actId="22"/>
          <ac:spMkLst>
            <pc:docMk/>
            <pc:sldMk cId="943154140" sldId="332"/>
            <ac:spMk id="4" creationId="{FB7B591A-5444-B590-BB77-AAAFD254E4DC}"/>
          </ac:spMkLst>
        </pc:spChg>
        <pc:spChg chg="add mod">
          <ac:chgData name="Daniel Richardson" userId="b12f1a219faba2ab" providerId="LiveId" clId="{92B6FFB6-E5FF-452D-935A-67130F4ADACA}" dt="2024-04-05T15:45:44.496" v="324" actId="1076"/>
          <ac:spMkLst>
            <pc:docMk/>
            <pc:sldMk cId="943154140" sldId="332"/>
            <ac:spMk id="5" creationId="{6A05CEDD-26FA-4345-834F-B6C6E15658A8}"/>
          </ac:spMkLst>
        </pc:spChg>
        <pc:spChg chg="mod">
          <ac:chgData name="Daniel Richardson" userId="b12f1a219faba2ab" providerId="LiveId" clId="{92B6FFB6-E5FF-452D-935A-67130F4ADACA}" dt="2024-04-05T15:43:13.859" v="218" actId="20577"/>
          <ac:spMkLst>
            <pc:docMk/>
            <pc:sldMk cId="943154140" sldId="332"/>
            <ac:spMk id="6" creationId="{FCDF00AB-9705-8A7C-C4BE-0CAF2033D468}"/>
          </ac:spMkLst>
        </pc:spChg>
      </pc:sldChg>
      <pc:sldChg chg="del">
        <pc:chgData name="Daniel Richardson" userId="b12f1a219faba2ab" providerId="LiveId" clId="{92B6FFB6-E5FF-452D-935A-67130F4ADACA}" dt="2024-04-05T15:48:42.673" v="442" actId="47"/>
        <pc:sldMkLst>
          <pc:docMk/>
          <pc:sldMk cId="3076380219" sldId="334"/>
        </pc:sldMkLst>
      </pc:sldChg>
      <pc:sldChg chg="del">
        <pc:chgData name="Daniel Richardson" userId="b12f1a219faba2ab" providerId="LiveId" clId="{92B6FFB6-E5FF-452D-935A-67130F4ADACA}" dt="2024-04-05T15:48:43.525" v="443" actId="47"/>
        <pc:sldMkLst>
          <pc:docMk/>
          <pc:sldMk cId="3500605113" sldId="336"/>
        </pc:sldMkLst>
      </pc:sldChg>
      <pc:sldChg chg="modSp mod">
        <pc:chgData name="Daniel Richardson" userId="b12f1a219faba2ab" providerId="LiveId" clId="{92B6FFB6-E5FF-452D-935A-67130F4ADACA}" dt="2024-04-05T15:43:01.250" v="203"/>
        <pc:sldMkLst>
          <pc:docMk/>
          <pc:sldMk cId="3974007009" sldId="338"/>
        </pc:sldMkLst>
        <pc:spChg chg="mod">
          <ac:chgData name="Daniel Richardson" userId="b12f1a219faba2ab" providerId="LiveId" clId="{92B6FFB6-E5FF-452D-935A-67130F4ADACA}" dt="2024-04-05T15:43:01.250" v="203"/>
          <ac:spMkLst>
            <pc:docMk/>
            <pc:sldMk cId="3974007009" sldId="338"/>
            <ac:spMk id="3" creationId="{D97C3025-9482-0753-3832-728ED6C83232}"/>
          </ac:spMkLst>
        </pc:spChg>
        <pc:spChg chg="mod">
          <ac:chgData name="Daniel Richardson" userId="b12f1a219faba2ab" providerId="LiveId" clId="{92B6FFB6-E5FF-452D-935A-67130F4ADACA}" dt="2024-04-05T15:41:30.808" v="125"/>
          <ac:spMkLst>
            <pc:docMk/>
            <pc:sldMk cId="3974007009" sldId="338"/>
            <ac:spMk id="6" creationId="{FCDF00AB-9705-8A7C-C4BE-0CAF2033D468}"/>
          </ac:spMkLst>
        </pc:spChg>
      </pc:sldChg>
      <pc:sldChg chg="modSp mod">
        <pc:chgData name="Daniel Richardson" userId="b12f1a219faba2ab" providerId="LiveId" clId="{92B6FFB6-E5FF-452D-935A-67130F4ADACA}" dt="2024-04-05T15:48:33.530" v="440" actId="6549"/>
        <pc:sldMkLst>
          <pc:docMk/>
          <pc:sldMk cId="1558077439" sldId="339"/>
        </pc:sldMkLst>
        <pc:spChg chg="mod">
          <ac:chgData name="Daniel Richardson" userId="b12f1a219faba2ab" providerId="LiveId" clId="{92B6FFB6-E5FF-452D-935A-67130F4ADACA}" dt="2024-04-05T15:48:33.530" v="440" actId="6549"/>
          <ac:spMkLst>
            <pc:docMk/>
            <pc:sldMk cId="1558077439" sldId="339"/>
            <ac:spMk id="3" creationId="{D97C3025-9482-0753-3832-728ED6C83232}"/>
          </ac:spMkLst>
        </pc:spChg>
        <pc:spChg chg="mod">
          <ac:chgData name="Daniel Richardson" userId="b12f1a219faba2ab" providerId="LiveId" clId="{92B6FFB6-E5FF-452D-935A-67130F4ADACA}" dt="2024-04-05T15:48:10.226" v="399" actId="20577"/>
          <ac:spMkLst>
            <pc:docMk/>
            <pc:sldMk cId="1558077439" sldId="339"/>
            <ac:spMk id="6" creationId="{FCDF00AB-9705-8A7C-C4BE-0CAF2033D468}"/>
          </ac:spMkLst>
        </pc:spChg>
      </pc:sldChg>
      <pc:sldChg chg="del">
        <pc:chgData name="Daniel Richardson" userId="b12f1a219faba2ab" providerId="LiveId" clId="{92B6FFB6-E5FF-452D-935A-67130F4ADACA}" dt="2024-04-05T15:48:44.433" v="444" actId="47"/>
        <pc:sldMkLst>
          <pc:docMk/>
          <pc:sldMk cId="1668105665" sldId="340"/>
        </pc:sldMkLst>
      </pc:sldChg>
      <pc:sldChg chg="modSp add mod">
        <pc:chgData name="Daniel Richardson" userId="b12f1a219faba2ab" providerId="LiveId" clId="{92B6FFB6-E5FF-452D-935A-67130F4ADACA}" dt="2024-04-05T15:37:03.982" v="73"/>
        <pc:sldMkLst>
          <pc:docMk/>
          <pc:sldMk cId="2704819361" sldId="341"/>
        </pc:sldMkLst>
        <pc:spChg chg="mod">
          <ac:chgData name="Daniel Richardson" userId="b12f1a219faba2ab" providerId="LiveId" clId="{92B6FFB6-E5FF-452D-935A-67130F4ADACA}" dt="2024-04-05T15:37:03.982" v="73"/>
          <ac:spMkLst>
            <pc:docMk/>
            <pc:sldMk cId="2704819361" sldId="341"/>
            <ac:spMk id="3" creationId="{D97C3025-9482-0753-3832-728ED6C83232}"/>
          </ac:spMkLst>
        </pc:spChg>
      </pc:sldChg>
    </pc:docChg>
  </pc:docChgLst>
  <pc:docChgLst>
    <pc:chgData name="Daniel Richardson" userId="b12f1a219faba2ab" providerId="LiveId" clId="{9E553E58-23CC-47BE-9EC0-ED69B374E949}"/>
    <pc:docChg chg="undo custSel addSld delSld modSld sldOrd">
      <pc:chgData name="Daniel Richardson" userId="b12f1a219faba2ab" providerId="LiveId" clId="{9E553E58-23CC-47BE-9EC0-ED69B374E949}" dt="2024-04-05T10:59:08.557" v="527" actId="20577"/>
      <pc:docMkLst>
        <pc:docMk/>
      </pc:docMkLst>
      <pc:sldChg chg="modSp mod">
        <pc:chgData name="Daniel Richardson" userId="b12f1a219faba2ab" providerId="LiveId" clId="{9E553E58-23CC-47BE-9EC0-ED69B374E949}" dt="2024-04-05T10:49:50.681" v="101" actId="20577"/>
        <pc:sldMkLst>
          <pc:docMk/>
          <pc:sldMk cId="3570983858" sldId="296"/>
        </pc:sldMkLst>
        <pc:spChg chg="mod">
          <ac:chgData name="Daniel Richardson" userId="b12f1a219faba2ab" providerId="LiveId" clId="{9E553E58-23CC-47BE-9EC0-ED69B374E949}" dt="2024-04-05T10:49:50.681" v="101" actId="20577"/>
          <ac:spMkLst>
            <pc:docMk/>
            <pc:sldMk cId="3570983858" sldId="296"/>
            <ac:spMk id="3" creationId="{D97C3025-9482-0753-3832-728ED6C83232}"/>
          </ac:spMkLst>
        </pc:spChg>
      </pc:sldChg>
      <pc:sldChg chg="modSp mod">
        <pc:chgData name="Daniel Richardson" userId="b12f1a219faba2ab" providerId="LiveId" clId="{9E553E58-23CC-47BE-9EC0-ED69B374E949}" dt="2024-04-05T10:59:08.557" v="527" actId="20577"/>
        <pc:sldMkLst>
          <pc:docMk/>
          <pc:sldMk cId="1501808141" sldId="308"/>
        </pc:sldMkLst>
        <pc:spChg chg="mod">
          <ac:chgData name="Daniel Richardson" userId="b12f1a219faba2ab" providerId="LiveId" clId="{9E553E58-23CC-47BE-9EC0-ED69B374E949}" dt="2024-04-05T10:59:08.557" v="527" actId="20577"/>
          <ac:spMkLst>
            <pc:docMk/>
            <pc:sldMk cId="1501808141" sldId="308"/>
            <ac:spMk id="3" creationId="{D97C3025-9482-0753-3832-728ED6C83232}"/>
          </ac:spMkLst>
        </pc:spChg>
      </pc:sldChg>
      <pc:sldChg chg="modSp mod">
        <pc:chgData name="Daniel Richardson" userId="b12f1a219faba2ab" providerId="LiveId" clId="{9E553E58-23CC-47BE-9EC0-ED69B374E949}" dt="2024-04-05T10:53:05.302" v="288" actId="20577"/>
        <pc:sldMkLst>
          <pc:docMk/>
          <pc:sldMk cId="1031511259" sldId="317"/>
        </pc:sldMkLst>
        <pc:spChg chg="mod">
          <ac:chgData name="Daniel Richardson" userId="b12f1a219faba2ab" providerId="LiveId" clId="{9E553E58-23CC-47BE-9EC0-ED69B374E949}" dt="2024-04-05T10:53:05.302" v="288" actId="20577"/>
          <ac:spMkLst>
            <pc:docMk/>
            <pc:sldMk cId="1031511259" sldId="317"/>
            <ac:spMk id="3" creationId="{D97C3025-9482-0753-3832-728ED6C83232}"/>
          </ac:spMkLst>
        </pc:spChg>
        <pc:spChg chg="mod">
          <ac:chgData name="Daniel Richardson" userId="b12f1a219faba2ab" providerId="LiveId" clId="{9E553E58-23CC-47BE-9EC0-ED69B374E949}" dt="2024-04-05T10:50:07.087" v="113" actId="20577"/>
          <ac:spMkLst>
            <pc:docMk/>
            <pc:sldMk cId="1031511259" sldId="317"/>
            <ac:spMk id="6" creationId="{FCDF00AB-9705-8A7C-C4BE-0CAF2033D468}"/>
          </ac:spMkLst>
        </pc:spChg>
      </pc:sldChg>
      <pc:sldChg chg="modSp mod">
        <pc:chgData name="Daniel Richardson" userId="b12f1a219faba2ab" providerId="LiveId" clId="{9E553E58-23CC-47BE-9EC0-ED69B374E949}" dt="2024-04-05T10:52:52.263" v="271" actId="20577"/>
        <pc:sldMkLst>
          <pc:docMk/>
          <pc:sldMk cId="816132517" sldId="318"/>
        </pc:sldMkLst>
        <pc:spChg chg="mod">
          <ac:chgData name="Daniel Richardson" userId="b12f1a219faba2ab" providerId="LiveId" clId="{9E553E58-23CC-47BE-9EC0-ED69B374E949}" dt="2024-04-05T10:52:33.641" v="250" actId="21"/>
          <ac:spMkLst>
            <pc:docMk/>
            <pc:sldMk cId="816132517" sldId="318"/>
            <ac:spMk id="3" creationId="{D97C3025-9482-0753-3832-728ED6C83232}"/>
          </ac:spMkLst>
        </pc:spChg>
        <pc:spChg chg="mod">
          <ac:chgData name="Daniel Richardson" userId="b12f1a219faba2ab" providerId="LiveId" clId="{9E553E58-23CC-47BE-9EC0-ED69B374E949}" dt="2024-04-05T10:52:52.263" v="271" actId="20577"/>
          <ac:spMkLst>
            <pc:docMk/>
            <pc:sldMk cId="816132517" sldId="318"/>
            <ac:spMk id="6" creationId="{FCDF00AB-9705-8A7C-C4BE-0CAF2033D468}"/>
          </ac:spMkLst>
        </pc:spChg>
      </pc:sldChg>
      <pc:sldChg chg="modSp mod">
        <pc:chgData name="Daniel Richardson" userId="b12f1a219faba2ab" providerId="LiveId" clId="{9E553E58-23CC-47BE-9EC0-ED69B374E949}" dt="2024-04-05T10:56:21.800" v="432" actId="20577"/>
        <pc:sldMkLst>
          <pc:docMk/>
          <pc:sldMk cId="2744559491" sldId="319"/>
        </pc:sldMkLst>
        <pc:spChg chg="mod">
          <ac:chgData name="Daniel Richardson" userId="b12f1a219faba2ab" providerId="LiveId" clId="{9E553E58-23CC-47BE-9EC0-ED69B374E949}" dt="2024-04-05T10:56:21.800" v="432" actId="20577"/>
          <ac:spMkLst>
            <pc:docMk/>
            <pc:sldMk cId="2744559491" sldId="319"/>
            <ac:spMk id="3" creationId="{D97C3025-9482-0753-3832-728ED6C83232}"/>
          </ac:spMkLst>
        </pc:spChg>
        <pc:spChg chg="mod">
          <ac:chgData name="Daniel Richardson" userId="b12f1a219faba2ab" providerId="LiveId" clId="{9E553E58-23CC-47BE-9EC0-ED69B374E949}" dt="2024-04-05T10:55:50.272" v="408"/>
          <ac:spMkLst>
            <pc:docMk/>
            <pc:sldMk cId="2744559491" sldId="319"/>
            <ac:spMk id="6" creationId="{FCDF00AB-9705-8A7C-C4BE-0CAF2033D468}"/>
          </ac:spMkLst>
        </pc:spChg>
      </pc:sldChg>
      <pc:sldChg chg="addSp delSp modSp mod ord">
        <pc:chgData name="Daniel Richardson" userId="b12f1a219faba2ab" providerId="LiveId" clId="{9E553E58-23CC-47BE-9EC0-ED69B374E949}" dt="2024-04-05T10:55:20.153" v="407" actId="948"/>
        <pc:sldMkLst>
          <pc:docMk/>
          <pc:sldMk cId="943154140" sldId="332"/>
        </pc:sldMkLst>
        <pc:spChg chg="mod">
          <ac:chgData name="Daniel Richardson" userId="b12f1a219faba2ab" providerId="LiveId" clId="{9E553E58-23CC-47BE-9EC0-ED69B374E949}" dt="2024-04-05T10:55:20.153" v="407" actId="948"/>
          <ac:spMkLst>
            <pc:docMk/>
            <pc:sldMk cId="943154140" sldId="332"/>
            <ac:spMk id="3" creationId="{D97C3025-9482-0753-3832-728ED6C83232}"/>
          </ac:spMkLst>
        </pc:spChg>
        <pc:spChg chg="add del">
          <ac:chgData name="Daniel Richardson" userId="b12f1a219faba2ab" providerId="LiveId" clId="{9E553E58-23CC-47BE-9EC0-ED69B374E949}" dt="2024-04-05T10:53:52.709" v="310" actId="22"/>
          <ac:spMkLst>
            <pc:docMk/>
            <pc:sldMk cId="943154140" sldId="332"/>
            <ac:spMk id="4" creationId="{7D7BE203-1317-E344-5F91-4E064A913939}"/>
          </ac:spMkLst>
        </pc:spChg>
        <pc:spChg chg="mod">
          <ac:chgData name="Daniel Richardson" userId="b12f1a219faba2ab" providerId="LiveId" clId="{9E553E58-23CC-47BE-9EC0-ED69B374E949}" dt="2024-04-05T10:53:17.697" v="298" actId="20577"/>
          <ac:spMkLst>
            <pc:docMk/>
            <pc:sldMk cId="943154140" sldId="332"/>
            <ac:spMk id="6" creationId="{FCDF00AB-9705-8A7C-C4BE-0CAF2033D468}"/>
          </ac:spMkLst>
        </pc:spChg>
      </pc:sldChg>
      <pc:sldChg chg="modSp mod">
        <pc:chgData name="Daniel Richardson" userId="b12f1a219faba2ab" providerId="LiveId" clId="{9E553E58-23CC-47BE-9EC0-ED69B374E949}" dt="2024-04-05T10:56:40.650" v="461" actId="20577"/>
        <pc:sldMkLst>
          <pc:docMk/>
          <pc:sldMk cId="3076380219" sldId="334"/>
        </pc:sldMkLst>
        <pc:spChg chg="mod">
          <ac:chgData name="Daniel Richardson" userId="b12f1a219faba2ab" providerId="LiveId" clId="{9E553E58-23CC-47BE-9EC0-ED69B374E949}" dt="2024-04-05T10:56:40.650" v="461" actId="20577"/>
          <ac:spMkLst>
            <pc:docMk/>
            <pc:sldMk cId="3076380219" sldId="334"/>
            <ac:spMk id="3" creationId="{D97C3025-9482-0753-3832-728ED6C83232}"/>
          </ac:spMkLst>
        </pc:spChg>
        <pc:spChg chg="mod">
          <ac:chgData name="Daniel Richardson" userId="b12f1a219faba2ab" providerId="LiveId" clId="{9E553E58-23CC-47BE-9EC0-ED69B374E949}" dt="2024-04-05T10:56:30.751" v="456" actId="20577"/>
          <ac:spMkLst>
            <pc:docMk/>
            <pc:sldMk cId="3076380219" sldId="334"/>
            <ac:spMk id="6" creationId="{FCDF00AB-9705-8A7C-C4BE-0CAF2033D468}"/>
          </ac:spMkLst>
        </pc:spChg>
      </pc:sldChg>
      <pc:sldChg chg="modSp mod">
        <pc:chgData name="Daniel Richardson" userId="b12f1a219faba2ab" providerId="LiveId" clId="{9E553E58-23CC-47BE-9EC0-ED69B374E949}" dt="2024-04-05T10:58:09.183" v="498" actId="20577"/>
        <pc:sldMkLst>
          <pc:docMk/>
          <pc:sldMk cId="3500605113" sldId="336"/>
        </pc:sldMkLst>
        <pc:spChg chg="mod">
          <ac:chgData name="Daniel Richardson" userId="b12f1a219faba2ab" providerId="LiveId" clId="{9E553E58-23CC-47BE-9EC0-ED69B374E949}" dt="2024-04-05T10:58:09.183" v="498" actId="20577"/>
          <ac:spMkLst>
            <pc:docMk/>
            <pc:sldMk cId="3500605113" sldId="336"/>
            <ac:spMk id="3" creationId="{D97C3025-9482-0753-3832-728ED6C83232}"/>
          </ac:spMkLst>
        </pc:spChg>
        <pc:spChg chg="mod">
          <ac:chgData name="Daniel Richardson" userId="b12f1a219faba2ab" providerId="LiveId" clId="{9E553E58-23CC-47BE-9EC0-ED69B374E949}" dt="2024-04-05T10:57:02.485" v="472" actId="20577"/>
          <ac:spMkLst>
            <pc:docMk/>
            <pc:sldMk cId="3500605113" sldId="336"/>
            <ac:spMk id="6" creationId="{FCDF00AB-9705-8A7C-C4BE-0CAF2033D468}"/>
          </ac:spMkLst>
        </pc:spChg>
      </pc:sldChg>
      <pc:sldChg chg="del">
        <pc:chgData name="Daniel Richardson" userId="b12f1a219faba2ab" providerId="LiveId" clId="{9E553E58-23CC-47BE-9EC0-ED69B374E949}" dt="2024-04-05T10:58:39.311" v="516" actId="47"/>
        <pc:sldMkLst>
          <pc:docMk/>
          <pc:sldMk cId="4173914835" sldId="337"/>
        </pc:sldMkLst>
      </pc:sldChg>
      <pc:sldChg chg="modSp add mod">
        <pc:chgData name="Daniel Richardson" userId="b12f1a219faba2ab" providerId="LiveId" clId="{9E553E58-23CC-47BE-9EC0-ED69B374E949}" dt="2024-04-05T10:52:55.746" v="272"/>
        <pc:sldMkLst>
          <pc:docMk/>
          <pc:sldMk cId="3974007009" sldId="338"/>
        </pc:sldMkLst>
        <pc:spChg chg="mod">
          <ac:chgData name="Daniel Richardson" userId="b12f1a219faba2ab" providerId="LiveId" clId="{9E553E58-23CC-47BE-9EC0-ED69B374E949}" dt="2024-04-05T10:52:41.940" v="257"/>
          <ac:spMkLst>
            <pc:docMk/>
            <pc:sldMk cId="3974007009" sldId="338"/>
            <ac:spMk id="3" creationId="{D97C3025-9482-0753-3832-728ED6C83232}"/>
          </ac:spMkLst>
        </pc:spChg>
        <pc:spChg chg="mod">
          <ac:chgData name="Daniel Richardson" userId="b12f1a219faba2ab" providerId="LiveId" clId="{9E553E58-23CC-47BE-9EC0-ED69B374E949}" dt="2024-04-05T10:52:55.746" v="272"/>
          <ac:spMkLst>
            <pc:docMk/>
            <pc:sldMk cId="3974007009" sldId="338"/>
            <ac:spMk id="6" creationId="{FCDF00AB-9705-8A7C-C4BE-0CAF2033D468}"/>
          </ac:spMkLst>
        </pc:spChg>
      </pc:sldChg>
      <pc:sldChg chg="modSp add mod ord">
        <pc:chgData name="Daniel Richardson" userId="b12f1a219faba2ab" providerId="LiveId" clId="{9E553E58-23CC-47BE-9EC0-ED69B374E949}" dt="2024-04-05T10:55:01.019" v="403" actId="20577"/>
        <pc:sldMkLst>
          <pc:docMk/>
          <pc:sldMk cId="1558077439" sldId="339"/>
        </pc:sldMkLst>
        <pc:spChg chg="mod">
          <ac:chgData name="Daniel Richardson" userId="b12f1a219faba2ab" providerId="LiveId" clId="{9E553E58-23CC-47BE-9EC0-ED69B374E949}" dt="2024-04-05T10:55:01.019" v="403" actId="20577"/>
          <ac:spMkLst>
            <pc:docMk/>
            <pc:sldMk cId="1558077439" sldId="339"/>
            <ac:spMk id="3" creationId="{D97C3025-9482-0753-3832-728ED6C83232}"/>
          </ac:spMkLst>
        </pc:spChg>
      </pc:sldChg>
      <pc:sldChg chg="modSp add mod">
        <pc:chgData name="Daniel Richardson" userId="b12f1a219faba2ab" providerId="LiveId" clId="{9E553E58-23CC-47BE-9EC0-ED69B374E949}" dt="2024-04-05T10:58:28.865" v="515" actId="6549"/>
        <pc:sldMkLst>
          <pc:docMk/>
          <pc:sldMk cId="1668105665" sldId="340"/>
        </pc:sldMkLst>
        <pc:spChg chg="mod">
          <ac:chgData name="Daniel Richardson" userId="b12f1a219faba2ab" providerId="LiveId" clId="{9E553E58-23CC-47BE-9EC0-ED69B374E949}" dt="2024-04-05T10:58:28.865" v="515" actId="6549"/>
          <ac:spMkLst>
            <pc:docMk/>
            <pc:sldMk cId="1668105665" sldId="340"/>
            <ac:spMk id="3" creationId="{D97C3025-9482-0753-3832-728ED6C83232}"/>
          </ac:spMkLst>
        </pc:spChg>
        <pc:spChg chg="mod">
          <ac:chgData name="Daniel Richardson" userId="b12f1a219faba2ab" providerId="LiveId" clId="{9E553E58-23CC-47BE-9EC0-ED69B374E949}" dt="2024-04-05T10:58:19.767" v="510" actId="20577"/>
          <ac:spMkLst>
            <pc:docMk/>
            <pc:sldMk cId="1668105665" sldId="340"/>
            <ac:spMk id="6" creationId="{FCDF00AB-9705-8A7C-C4BE-0CAF2033D468}"/>
          </ac:spMkLst>
        </pc:spChg>
      </pc:sldChg>
    </pc:docChg>
  </pc:docChgLst>
  <pc:docChgLst>
    <pc:chgData name="Daniel Richardson" userId="b12f1a219faba2ab" providerId="LiveId" clId="{F3372CE7-148E-45CB-9DE5-2E2D8395A73C}"/>
    <pc:docChg chg="custSel modSld">
      <pc:chgData name="Daniel Richardson" userId="b12f1a219faba2ab" providerId="LiveId" clId="{F3372CE7-148E-45CB-9DE5-2E2D8395A73C}" dt="2024-07-15T15:27:22.116" v="2" actId="1076"/>
      <pc:docMkLst>
        <pc:docMk/>
      </pc:docMkLst>
      <pc:sldChg chg="modSp">
        <pc:chgData name="Daniel Richardson" userId="b12f1a219faba2ab" providerId="LiveId" clId="{F3372CE7-148E-45CB-9DE5-2E2D8395A73C}" dt="2024-07-12T11:55:56.469" v="0"/>
        <pc:sldMkLst>
          <pc:docMk/>
          <pc:sldMk cId="3570983858" sldId="296"/>
        </pc:sldMkLst>
        <pc:spChg chg="mod">
          <ac:chgData name="Daniel Richardson" userId="b12f1a219faba2ab" providerId="LiveId" clId="{F3372CE7-148E-45CB-9DE5-2E2D8395A73C}" dt="2024-07-12T11:55:56.469" v="0"/>
          <ac:spMkLst>
            <pc:docMk/>
            <pc:sldMk cId="3570983858" sldId="296"/>
            <ac:spMk id="3" creationId="{D97C3025-9482-0753-3832-728ED6C83232}"/>
          </ac:spMkLst>
        </pc:spChg>
        <pc:spChg chg="mod">
          <ac:chgData name="Daniel Richardson" userId="b12f1a219faba2ab" providerId="LiveId" clId="{F3372CE7-148E-45CB-9DE5-2E2D8395A73C}" dt="2024-07-12T11:55:56.469" v="0"/>
          <ac:spMkLst>
            <pc:docMk/>
            <pc:sldMk cId="3570983858" sldId="296"/>
            <ac:spMk id="6" creationId="{FCDF00AB-9705-8A7C-C4BE-0CAF2033D468}"/>
          </ac:spMkLst>
        </pc:spChg>
        <pc:picChg chg="mod">
          <ac:chgData name="Daniel Richardson" userId="b12f1a219faba2ab" providerId="LiveId" clId="{F3372CE7-148E-45CB-9DE5-2E2D8395A73C}" dt="2024-07-12T11:55:56.469" v="0"/>
          <ac:picMkLst>
            <pc:docMk/>
            <pc:sldMk cId="3570983858" sldId="296"/>
            <ac:picMk id="41" creationId="{D59E067B-CB2B-87F0-882E-2290DEAC4D76}"/>
          </ac:picMkLst>
        </pc:picChg>
      </pc:sldChg>
      <pc:sldChg chg="modSp">
        <pc:chgData name="Daniel Richardson" userId="b12f1a219faba2ab" providerId="LiveId" clId="{F3372CE7-148E-45CB-9DE5-2E2D8395A73C}" dt="2024-07-12T11:55:56.469" v="0"/>
        <pc:sldMkLst>
          <pc:docMk/>
          <pc:sldMk cId="1501808141" sldId="308"/>
        </pc:sldMkLst>
        <pc:spChg chg="mod">
          <ac:chgData name="Daniel Richardson" userId="b12f1a219faba2ab" providerId="LiveId" clId="{F3372CE7-148E-45CB-9DE5-2E2D8395A73C}" dt="2024-07-12T11:55:56.469" v="0"/>
          <ac:spMkLst>
            <pc:docMk/>
            <pc:sldMk cId="1501808141" sldId="308"/>
            <ac:spMk id="3" creationId="{D97C3025-9482-0753-3832-728ED6C83232}"/>
          </ac:spMkLst>
        </pc:spChg>
        <pc:spChg chg="mod">
          <ac:chgData name="Daniel Richardson" userId="b12f1a219faba2ab" providerId="LiveId" clId="{F3372CE7-148E-45CB-9DE5-2E2D8395A73C}" dt="2024-07-12T11:55:56.469" v="0"/>
          <ac:spMkLst>
            <pc:docMk/>
            <pc:sldMk cId="1501808141" sldId="308"/>
            <ac:spMk id="6" creationId="{FCDF00AB-9705-8A7C-C4BE-0CAF2033D468}"/>
          </ac:spMkLst>
        </pc:spChg>
        <pc:picChg chg="mod">
          <ac:chgData name="Daniel Richardson" userId="b12f1a219faba2ab" providerId="LiveId" clId="{F3372CE7-148E-45CB-9DE5-2E2D8395A73C}" dt="2024-07-12T11:55:56.469" v="0"/>
          <ac:picMkLst>
            <pc:docMk/>
            <pc:sldMk cId="1501808141" sldId="308"/>
            <ac:picMk id="7" creationId="{F63AAD7F-493F-FF5B-9B2A-20CC354E66B6}"/>
          </ac:picMkLst>
        </pc:picChg>
      </pc:sldChg>
      <pc:sldChg chg="modSp">
        <pc:chgData name="Daniel Richardson" userId="b12f1a219faba2ab" providerId="LiveId" clId="{F3372CE7-148E-45CB-9DE5-2E2D8395A73C}" dt="2024-07-12T11:55:56.469" v="0"/>
        <pc:sldMkLst>
          <pc:docMk/>
          <pc:sldMk cId="1031511259" sldId="317"/>
        </pc:sldMkLst>
        <pc:spChg chg="mod">
          <ac:chgData name="Daniel Richardson" userId="b12f1a219faba2ab" providerId="LiveId" clId="{F3372CE7-148E-45CB-9DE5-2E2D8395A73C}" dt="2024-07-12T11:55:56.469" v="0"/>
          <ac:spMkLst>
            <pc:docMk/>
            <pc:sldMk cId="1031511259" sldId="317"/>
            <ac:spMk id="3" creationId="{D97C3025-9482-0753-3832-728ED6C83232}"/>
          </ac:spMkLst>
        </pc:spChg>
        <pc:spChg chg="mod">
          <ac:chgData name="Daniel Richardson" userId="b12f1a219faba2ab" providerId="LiveId" clId="{F3372CE7-148E-45CB-9DE5-2E2D8395A73C}" dt="2024-07-12T11:55:56.469" v="0"/>
          <ac:spMkLst>
            <pc:docMk/>
            <pc:sldMk cId="1031511259" sldId="317"/>
            <ac:spMk id="6" creationId="{FCDF00AB-9705-8A7C-C4BE-0CAF2033D468}"/>
          </ac:spMkLst>
        </pc:spChg>
        <pc:picChg chg="mod">
          <ac:chgData name="Daniel Richardson" userId="b12f1a219faba2ab" providerId="LiveId" clId="{F3372CE7-148E-45CB-9DE5-2E2D8395A73C}" dt="2024-07-12T11:55:56.469" v="0"/>
          <ac:picMkLst>
            <pc:docMk/>
            <pc:sldMk cId="1031511259" sldId="317"/>
            <ac:picMk id="8" creationId="{3972873E-30B6-BBB2-1C67-5E65FA15CB01}"/>
          </ac:picMkLst>
        </pc:picChg>
      </pc:sldChg>
      <pc:sldChg chg="modSp">
        <pc:chgData name="Daniel Richardson" userId="b12f1a219faba2ab" providerId="LiveId" clId="{F3372CE7-148E-45CB-9DE5-2E2D8395A73C}" dt="2024-07-12T11:55:56.469" v="0"/>
        <pc:sldMkLst>
          <pc:docMk/>
          <pc:sldMk cId="816132517" sldId="318"/>
        </pc:sldMkLst>
        <pc:spChg chg="mod">
          <ac:chgData name="Daniel Richardson" userId="b12f1a219faba2ab" providerId="LiveId" clId="{F3372CE7-148E-45CB-9DE5-2E2D8395A73C}" dt="2024-07-12T11:55:56.469" v="0"/>
          <ac:spMkLst>
            <pc:docMk/>
            <pc:sldMk cId="816132517" sldId="318"/>
            <ac:spMk id="3" creationId="{D97C3025-9482-0753-3832-728ED6C83232}"/>
          </ac:spMkLst>
        </pc:spChg>
        <pc:spChg chg="mod">
          <ac:chgData name="Daniel Richardson" userId="b12f1a219faba2ab" providerId="LiveId" clId="{F3372CE7-148E-45CB-9DE5-2E2D8395A73C}" dt="2024-07-12T11:55:56.469" v="0"/>
          <ac:spMkLst>
            <pc:docMk/>
            <pc:sldMk cId="816132517" sldId="318"/>
            <ac:spMk id="6" creationId="{FCDF00AB-9705-8A7C-C4BE-0CAF2033D468}"/>
          </ac:spMkLst>
        </pc:spChg>
        <pc:picChg chg="mod">
          <ac:chgData name="Daniel Richardson" userId="b12f1a219faba2ab" providerId="LiveId" clId="{F3372CE7-148E-45CB-9DE5-2E2D8395A73C}" dt="2024-07-12T11:55:56.469" v="0"/>
          <ac:picMkLst>
            <pc:docMk/>
            <pc:sldMk cId="816132517" sldId="318"/>
            <ac:picMk id="7" creationId="{561A4688-EEEB-720A-3F3B-1EF1D16E03B7}"/>
          </ac:picMkLst>
        </pc:picChg>
      </pc:sldChg>
      <pc:sldChg chg="modSp mod">
        <pc:chgData name="Daniel Richardson" userId="b12f1a219faba2ab" providerId="LiveId" clId="{F3372CE7-148E-45CB-9DE5-2E2D8395A73C}" dt="2024-07-15T15:27:22.116" v="2" actId="1076"/>
        <pc:sldMkLst>
          <pc:docMk/>
          <pc:sldMk cId="943154140" sldId="332"/>
        </pc:sldMkLst>
        <pc:spChg chg="mod">
          <ac:chgData name="Daniel Richardson" userId="b12f1a219faba2ab" providerId="LiveId" clId="{F3372CE7-148E-45CB-9DE5-2E2D8395A73C}" dt="2024-07-12T11:55:56.469" v="0"/>
          <ac:spMkLst>
            <pc:docMk/>
            <pc:sldMk cId="943154140" sldId="332"/>
            <ac:spMk id="3" creationId="{D97C3025-9482-0753-3832-728ED6C83232}"/>
          </ac:spMkLst>
        </pc:spChg>
        <pc:spChg chg="mod">
          <ac:chgData name="Daniel Richardson" userId="b12f1a219faba2ab" providerId="LiveId" clId="{F3372CE7-148E-45CB-9DE5-2E2D8395A73C}" dt="2024-07-15T15:27:22.116" v="2" actId="1076"/>
          <ac:spMkLst>
            <pc:docMk/>
            <pc:sldMk cId="943154140" sldId="332"/>
            <ac:spMk id="5" creationId="{6A05CEDD-26FA-4345-834F-B6C6E15658A8}"/>
          </ac:spMkLst>
        </pc:spChg>
        <pc:spChg chg="mod">
          <ac:chgData name="Daniel Richardson" userId="b12f1a219faba2ab" providerId="LiveId" clId="{F3372CE7-148E-45CB-9DE5-2E2D8395A73C}" dt="2024-07-12T11:55:56.469" v="0"/>
          <ac:spMkLst>
            <pc:docMk/>
            <pc:sldMk cId="943154140" sldId="332"/>
            <ac:spMk id="6" creationId="{FCDF00AB-9705-8A7C-C4BE-0CAF2033D468}"/>
          </ac:spMkLst>
        </pc:spChg>
        <pc:picChg chg="mod">
          <ac:chgData name="Daniel Richardson" userId="b12f1a219faba2ab" providerId="LiveId" clId="{F3372CE7-148E-45CB-9DE5-2E2D8395A73C}" dt="2024-07-12T11:55:56.469" v="0"/>
          <ac:picMkLst>
            <pc:docMk/>
            <pc:sldMk cId="943154140" sldId="332"/>
            <ac:picMk id="9" creationId="{700B6087-0FA1-F0A7-E198-8240D431BFBC}"/>
          </ac:picMkLst>
        </pc:picChg>
      </pc:sldChg>
      <pc:sldChg chg="modSp">
        <pc:chgData name="Daniel Richardson" userId="b12f1a219faba2ab" providerId="LiveId" clId="{F3372CE7-148E-45CB-9DE5-2E2D8395A73C}" dt="2024-07-12T11:55:56.469" v="0"/>
        <pc:sldMkLst>
          <pc:docMk/>
          <pc:sldMk cId="3974007009" sldId="338"/>
        </pc:sldMkLst>
        <pc:spChg chg="mod">
          <ac:chgData name="Daniel Richardson" userId="b12f1a219faba2ab" providerId="LiveId" clId="{F3372CE7-148E-45CB-9DE5-2E2D8395A73C}" dt="2024-07-12T11:55:56.469" v="0"/>
          <ac:spMkLst>
            <pc:docMk/>
            <pc:sldMk cId="3974007009" sldId="338"/>
            <ac:spMk id="3" creationId="{D97C3025-9482-0753-3832-728ED6C83232}"/>
          </ac:spMkLst>
        </pc:spChg>
        <pc:spChg chg="mod">
          <ac:chgData name="Daniel Richardson" userId="b12f1a219faba2ab" providerId="LiveId" clId="{F3372CE7-148E-45CB-9DE5-2E2D8395A73C}" dt="2024-07-12T11:55:56.469" v="0"/>
          <ac:spMkLst>
            <pc:docMk/>
            <pc:sldMk cId="3974007009" sldId="338"/>
            <ac:spMk id="6" creationId="{FCDF00AB-9705-8A7C-C4BE-0CAF2033D468}"/>
          </ac:spMkLst>
        </pc:spChg>
        <pc:picChg chg="mod">
          <ac:chgData name="Daniel Richardson" userId="b12f1a219faba2ab" providerId="LiveId" clId="{F3372CE7-148E-45CB-9DE5-2E2D8395A73C}" dt="2024-07-12T11:55:56.469" v="0"/>
          <ac:picMkLst>
            <pc:docMk/>
            <pc:sldMk cId="3974007009" sldId="338"/>
            <ac:picMk id="7" creationId="{F7A435A3-BF24-C541-0F3B-835B75DD55A6}"/>
          </ac:picMkLst>
        </pc:picChg>
      </pc:sldChg>
      <pc:sldChg chg="modSp mod">
        <pc:chgData name="Daniel Richardson" userId="b12f1a219faba2ab" providerId="LiveId" clId="{F3372CE7-148E-45CB-9DE5-2E2D8395A73C}" dt="2024-07-12T11:55:56.520" v="1" actId="27636"/>
        <pc:sldMkLst>
          <pc:docMk/>
          <pc:sldMk cId="1558077439" sldId="339"/>
        </pc:sldMkLst>
        <pc:spChg chg="mod">
          <ac:chgData name="Daniel Richardson" userId="b12f1a219faba2ab" providerId="LiveId" clId="{F3372CE7-148E-45CB-9DE5-2E2D8395A73C}" dt="2024-07-12T11:55:56.469" v="0"/>
          <ac:spMkLst>
            <pc:docMk/>
            <pc:sldMk cId="1558077439" sldId="339"/>
            <ac:spMk id="3" creationId="{D97C3025-9482-0753-3832-728ED6C83232}"/>
          </ac:spMkLst>
        </pc:spChg>
        <pc:spChg chg="mod">
          <ac:chgData name="Daniel Richardson" userId="b12f1a219faba2ab" providerId="LiveId" clId="{F3372CE7-148E-45CB-9DE5-2E2D8395A73C}" dt="2024-07-12T11:55:56.520" v="1" actId="27636"/>
          <ac:spMkLst>
            <pc:docMk/>
            <pc:sldMk cId="1558077439" sldId="339"/>
            <ac:spMk id="6" creationId="{FCDF00AB-9705-8A7C-C4BE-0CAF2033D468}"/>
          </ac:spMkLst>
        </pc:spChg>
        <pc:picChg chg="mod">
          <ac:chgData name="Daniel Richardson" userId="b12f1a219faba2ab" providerId="LiveId" clId="{F3372CE7-148E-45CB-9DE5-2E2D8395A73C}" dt="2024-07-12T11:55:56.469" v="0"/>
          <ac:picMkLst>
            <pc:docMk/>
            <pc:sldMk cId="1558077439" sldId="339"/>
            <ac:picMk id="8" creationId="{1A9157BD-9982-DC45-54B3-3E3DD35B5CF8}"/>
          </ac:picMkLst>
        </pc:picChg>
      </pc:sldChg>
      <pc:sldChg chg="modSp">
        <pc:chgData name="Daniel Richardson" userId="b12f1a219faba2ab" providerId="LiveId" clId="{F3372CE7-148E-45CB-9DE5-2E2D8395A73C}" dt="2024-07-12T11:55:56.469" v="0"/>
        <pc:sldMkLst>
          <pc:docMk/>
          <pc:sldMk cId="2704819361" sldId="341"/>
        </pc:sldMkLst>
        <pc:spChg chg="mod">
          <ac:chgData name="Daniel Richardson" userId="b12f1a219faba2ab" providerId="LiveId" clId="{F3372CE7-148E-45CB-9DE5-2E2D8395A73C}" dt="2024-07-12T11:55:56.469" v="0"/>
          <ac:spMkLst>
            <pc:docMk/>
            <pc:sldMk cId="2704819361" sldId="341"/>
            <ac:spMk id="3" creationId="{D97C3025-9482-0753-3832-728ED6C83232}"/>
          </ac:spMkLst>
        </pc:spChg>
        <pc:spChg chg="mod">
          <ac:chgData name="Daniel Richardson" userId="b12f1a219faba2ab" providerId="LiveId" clId="{F3372CE7-148E-45CB-9DE5-2E2D8395A73C}" dt="2024-07-12T11:55:56.469" v="0"/>
          <ac:spMkLst>
            <pc:docMk/>
            <pc:sldMk cId="2704819361" sldId="341"/>
            <ac:spMk id="6" creationId="{FCDF00AB-9705-8A7C-C4BE-0CAF2033D468}"/>
          </ac:spMkLst>
        </pc:spChg>
        <pc:picChg chg="mod">
          <ac:chgData name="Daniel Richardson" userId="b12f1a219faba2ab" providerId="LiveId" clId="{F3372CE7-148E-45CB-9DE5-2E2D8395A73C}" dt="2024-07-12T11:55:56.469" v="0"/>
          <ac:picMkLst>
            <pc:docMk/>
            <pc:sldMk cId="2704819361" sldId="341"/>
            <ac:picMk id="8" creationId="{942EEDB4-8594-2E35-9E59-B57361D7EF23}"/>
          </ac:picMkLst>
        </pc:picChg>
      </pc:sldChg>
    </pc:docChg>
  </pc:docChgLst>
  <pc:docChgLst>
    <pc:chgData name="Daniel Richardson" userId="b12f1a219faba2ab" providerId="LiveId" clId="{C8ACCAE5-6CFB-40C9-ABF2-B339F4055A87}"/>
    <pc:docChg chg="undo redo custSel addSld delSld modSld sldOrd">
      <pc:chgData name="Daniel Richardson" userId="b12f1a219faba2ab" providerId="LiveId" clId="{C8ACCAE5-6CFB-40C9-ABF2-B339F4055A87}" dt="2024-04-03T10:20:32.018" v="1126"/>
      <pc:docMkLst>
        <pc:docMk/>
      </pc:docMkLst>
      <pc:sldChg chg="modSp mod">
        <pc:chgData name="Daniel Richardson" userId="b12f1a219faba2ab" providerId="LiveId" clId="{C8ACCAE5-6CFB-40C9-ABF2-B339F4055A87}" dt="2024-04-03T09:46:48.238" v="58" actId="20577"/>
        <pc:sldMkLst>
          <pc:docMk/>
          <pc:sldMk cId="3570983858" sldId="296"/>
        </pc:sldMkLst>
        <pc:spChg chg="mod">
          <ac:chgData name="Daniel Richardson" userId="b12f1a219faba2ab" providerId="LiveId" clId="{C8ACCAE5-6CFB-40C9-ABF2-B339F4055A87}" dt="2024-04-03T09:46:48.238" v="58" actId="20577"/>
          <ac:spMkLst>
            <pc:docMk/>
            <pc:sldMk cId="3570983858" sldId="296"/>
            <ac:spMk id="3" creationId="{D97C3025-9482-0753-3832-728ED6C83232}"/>
          </ac:spMkLst>
        </pc:spChg>
      </pc:sldChg>
      <pc:sldChg chg="modSp del mod ord">
        <pc:chgData name="Daniel Richardson" userId="b12f1a219faba2ab" providerId="LiveId" clId="{C8ACCAE5-6CFB-40C9-ABF2-B339F4055A87}" dt="2024-04-03T10:00:03.724" v="592" actId="47"/>
        <pc:sldMkLst>
          <pc:docMk/>
          <pc:sldMk cId="713214466" sldId="297"/>
        </pc:sldMkLst>
        <pc:spChg chg="mod">
          <ac:chgData name="Daniel Richardson" userId="b12f1a219faba2ab" providerId="LiveId" clId="{C8ACCAE5-6CFB-40C9-ABF2-B339F4055A87}" dt="2024-04-03T09:47:16.442" v="60" actId="27636"/>
          <ac:spMkLst>
            <pc:docMk/>
            <pc:sldMk cId="713214466" sldId="297"/>
            <ac:spMk id="6" creationId="{FCDF00AB-9705-8A7C-C4BE-0CAF2033D468}"/>
          </ac:spMkLst>
        </pc:spChg>
      </pc:sldChg>
      <pc:sldChg chg="del">
        <pc:chgData name="Daniel Richardson" userId="b12f1a219faba2ab" providerId="LiveId" clId="{C8ACCAE5-6CFB-40C9-ABF2-B339F4055A87}" dt="2024-04-03T10:00:03.724" v="592" actId="47"/>
        <pc:sldMkLst>
          <pc:docMk/>
          <pc:sldMk cId="1434117666" sldId="298"/>
        </pc:sldMkLst>
      </pc:sldChg>
      <pc:sldChg chg="del">
        <pc:chgData name="Daniel Richardson" userId="b12f1a219faba2ab" providerId="LiveId" clId="{C8ACCAE5-6CFB-40C9-ABF2-B339F4055A87}" dt="2024-04-03T10:00:03.724" v="592" actId="47"/>
        <pc:sldMkLst>
          <pc:docMk/>
          <pc:sldMk cId="2096545931" sldId="299"/>
        </pc:sldMkLst>
      </pc:sldChg>
      <pc:sldChg chg="del">
        <pc:chgData name="Daniel Richardson" userId="b12f1a219faba2ab" providerId="LiveId" clId="{C8ACCAE5-6CFB-40C9-ABF2-B339F4055A87}" dt="2024-04-03T10:00:03.724" v="592" actId="47"/>
        <pc:sldMkLst>
          <pc:docMk/>
          <pc:sldMk cId="107746663" sldId="303"/>
        </pc:sldMkLst>
      </pc:sldChg>
      <pc:sldChg chg="del">
        <pc:chgData name="Daniel Richardson" userId="b12f1a219faba2ab" providerId="LiveId" clId="{C8ACCAE5-6CFB-40C9-ABF2-B339F4055A87}" dt="2024-04-03T10:00:03.724" v="592" actId="47"/>
        <pc:sldMkLst>
          <pc:docMk/>
          <pc:sldMk cId="1283360133" sldId="305"/>
        </pc:sldMkLst>
      </pc:sldChg>
      <pc:sldChg chg="del">
        <pc:chgData name="Daniel Richardson" userId="b12f1a219faba2ab" providerId="LiveId" clId="{C8ACCAE5-6CFB-40C9-ABF2-B339F4055A87}" dt="2024-04-03T10:00:03.724" v="592" actId="47"/>
        <pc:sldMkLst>
          <pc:docMk/>
          <pc:sldMk cId="2585099586" sldId="306"/>
        </pc:sldMkLst>
      </pc:sldChg>
      <pc:sldChg chg="modSp mod">
        <pc:chgData name="Daniel Richardson" userId="b12f1a219faba2ab" providerId="LiveId" clId="{C8ACCAE5-6CFB-40C9-ABF2-B339F4055A87}" dt="2024-04-03T10:20:32.018" v="1126"/>
        <pc:sldMkLst>
          <pc:docMk/>
          <pc:sldMk cId="1501808141" sldId="308"/>
        </pc:sldMkLst>
        <pc:spChg chg="mod">
          <ac:chgData name="Daniel Richardson" userId="b12f1a219faba2ab" providerId="LiveId" clId="{C8ACCAE5-6CFB-40C9-ABF2-B339F4055A87}" dt="2024-04-03T10:20:32.018" v="1126"/>
          <ac:spMkLst>
            <pc:docMk/>
            <pc:sldMk cId="1501808141" sldId="308"/>
            <ac:spMk id="3" creationId="{D97C3025-9482-0753-3832-728ED6C83232}"/>
          </ac:spMkLst>
        </pc:spChg>
      </pc:sldChg>
      <pc:sldChg chg="modSp mod">
        <pc:chgData name="Daniel Richardson" userId="b12f1a219faba2ab" providerId="LiveId" clId="{C8ACCAE5-6CFB-40C9-ABF2-B339F4055A87}" dt="2024-04-03T09:59:28.801" v="572" actId="948"/>
        <pc:sldMkLst>
          <pc:docMk/>
          <pc:sldMk cId="851634037" sldId="309"/>
        </pc:sldMkLst>
        <pc:spChg chg="mod">
          <ac:chgData name="Daniel Richardson" userId="b12f1a219faba2ab" providerId="LiveId" clId="{C8ACCAE5-6CFB-40C9-ABF2-B339F4055A87}" dt="2024-04-03T09:59:28.801" v="572" actId="948"/>
          <ac:spMkLst>
            <pc:docMk/>
            <pc:sldMk cId="851634037" sldId="309"/>
            <ac:spMk id="3" creationId="{D97C3025-9482-0753-3832-728ED6C83232}"/>
          </ac:spMkLst>
        </pc:spChg>
        <pc:spChg chg="mod">
          <ac:chgData name="Daniel Richardson" userId="b12f1a219faba2ab" providerId="LiveId" clId="{C8ACCAE5-6CFB-40C9-ABF2-B339F4055A87}" dt="2024-04-03T09:55:50.589" v="271"/>
          <ac:spMkLst>
            <pc:docMk/>
            <pc:sldMk cId="851634037" sldId="309"/>
            <ac:spMk id="6" creationId="{FCDF00AB-9705-8A7C-C4BE-0CAF2033D468}"/>
          </ac:spMkLst>
        </pc:spChg>
      </pc:sldChg>
      <pc:sldChg chg="del">
        <pc:chgData name="Daniel Richardson" userId="b12f1a219faba2ab" providerId="LiveId" clId="{C8ACCAE5-6CFB-40C9-ABF2-B339F4055A87}" dt="2024-04-03T10:00:03.724" v="592" actId="47"/>
        <pc:sldMkLst>
          <pc:docMk/>
          <pc:sldMk cId="1670712907" sldId="313"/>
        </pc:sldMkLst>
      </pc:sldChg>
      <pc:sldChg chg="del">
        <pc:chgData name="Daniel Richardson" userId="b12f1a219faba2ab" providerId="LiveId" clId="{C8ACCAE5-6CFB-40C9-ABF2-B339F4055A87}" dt="2024-04-03T10:00:03.724" v="592" actId="47"/>
        <pc:sldMkLst>
          <pc:docMk/>
          <pc:sldMk cId="1905416814" sldId="314"/>
        </pc:sldMkLst>
      </pc:sldChg>
      <pc:sldChg chg="del">
        <pc:chgData name="Daniel Richardson" userId="b12f1a219faba2ab" providerId="LiveId" clId="{C8ACCAE5-6CFB-40C9-ABF2-B339F4055A87}" dt="2024-04-03T10:00:03.724" v="592" actId="47"/>
        <pc:sldMkLst>
          <pc:docMk/>
          <pc:sldMk cId="454600340" sldId="315"/>
        </pc:sldMkLst>
      </pc:sldChg>
      <pc:sldChg chg="del">
        <pc:chgData name="Daniel Richardson" userId="b12f1a219faba2ab" providerId="LiveId" clId="{C8ACCAE5-6CFB-40C9-ABF2-B339F4055A87}" dt="2024-04-03T10:00:03.724" v="592" actId="47"/>
        <pc:sldMkLst>
          <pc:docMk/>
          <pc:sldMk cId="1537473257" sldId="316"/>
        </pc:sldMkLst>
      </pc:sldChg>
      <pc:sldChg chg="modSp add mod">
        <pc:chgData name="Daniel Richardson" userId="b12f1a219faba2ab" providerId="LiveId" clId="{C8ACCAE5-6CFB-40C9-ABF2-B339F4055A87}" dt="2024-04-03T09:50:10.376" v="121" actId="20577"/>
        <pc:sldMkLst>
          <pc:docMk/>
          <pc:sldMk cId="1031511259" sldId="317"/>
        </pc:sldMkLst>
        <pc:spChg chg="mod">
          <ac:chgData name="Daniel Richardson" userId="b12f1a219faba2ab" providerId="LiveId" clId="{C8ACCAE5-6CFB-40C9-ABF2-B339F4055A87}" dt="2024-04-03T09:50:10.376" v="121" actId="20577"/>
          <ac:spMkLst>
            <pc:docMk/>
            <pc:sldMk cId="1031511259" sldId="317"/>
            <ac:spMk id="3" creationId="{D97C3025-9482-0753-3832-728ED6C83232}"/>
          </ac:spMkLst>
        </pc:spChg>
      </pc:sldChg>
      <pc:sldChg chg="modSp add mod">
        <pc:chgData name="Daniel Richardson" userId="b12f1a219faba2ab" providerId="LiveId" clId="{C8ACCAE5-6CFB-40C9-ABF2-B339F4055A87}" dt="2024-04-03T09:51:28.139" v="168" actId="20577"/>
        <pc:sldMkLst>
          <pc:docMk/>
          <pc:sldMk cId="816132517" sldId="318"/>
        </pc:sldMkLst>
        <pc:spChg chg="mod">
          <ac:chgData name="Daniel Richardson" userId="b12f1a219faba2ab" providerId="LiveId" clId="{C8ACCAE5-6CFB-40C9-ABF2-B339F4055A87}" dt="2024-04-03T09:51:28.139" v="168" actId="20577"/>
          <ac:spMkLst>
            <pc:docMk/>
            <pc:sldMk cId="816132517" sldId="318"/>
            <ac:spMk id="3" creationId="{D97C3025-9482-0753-3832-728ED6C83232}"/>
          </ac:spMkLst>
        </pc:spChg>
      </pc:sldChg>
      <pc:sldChg chg="modSp add mod">
        <pc:chgData name="Daniel Richardson" userId="b12f1a219faba2ab" providerId="LiveId" clId="{C8ACCAE5-6CFB-40C9-ABF2-B339F4055A87}" dt="2024-04-03T09:55:10.113" v="266" actId="20577"/>
        <pc:sldMkLst>
          <pc:docMk/>
          <pc:sldMk cId="2744559491" sldId="319"/>
        </pc:sldMkLst>
        <pc:spChg chg="mod">
          <ac:chgData name="Daniel Richardson" userId="b12f1a219faba2ab" providerId="LiveId" clId="{C8ACCAE5-6CFB-40C9-ABF2-B339F4055A87}" dt="2024-04-03T09:55:10.113" v="266" actId="20577"/>
          <ac:spMkLst>
            <pc:docMk/>
            <pc:sldMk cId="2744559491" sldId="319"/>
            <ac:spMk id="3" creationId="{D97C3025-9482-0753-3832-728ED6C83232}"/>
          </ac:spMkLst>
        </pc:spChg>
      </pc:sldChg>
      <pc:sldChg chg="modSp add mod">
        <pc:chgData name="Daniel Richardson" userId="b12f1a219faba2ab" providerId="LiveId" clId="{C8ACCAE5-6CFB-40C9-ABF2-B339F4055A87}" dt="2024-04-03T09:54:44.575" v="265" actId="20577"/>
        <pc:sldMkLst>
          <pc:docMk/>
          <pc:sldMk cId="1950587294" sldId="320"/>
        </pc:sldMkLst>
        <pc:spChg chg="mod">
          <ac:chgData name="Daniel Richardson" userId="b12f1a219faba2ab" providerId="LiveId" clId="{C8ACCAE5-6CFB-40C9-ABF2-B339F4055A87}" dt="2024-04-03T09:54:44.575" v="265" actId="20577"/>
          <ac:spMkLst>
            <pc:docMk/>
            <pc:sldMk cId="1950587294" sldId="320"/>
            <ac:spMk id="3" creationId="{D97C3025-9482-0753-3832-728ED6C83232}"/>
          </ac:spMkLst>
        </pc:spChg>
      </pc:sldChg>
      <pc:sldChg chg="modSp add mod">
        <pc:chgData name="Daniel Richardson" userId="b12f1a219faba2ab" providerId="LiveId" clId="{C8ACCAE5-6CFB-40C9-ABF2-B339F4055A87}" dt="2024-04-03T10:02:27.279" v="674" actId="20577"/>
        <pc:sldMkLst>
          <pc:docMk/>
          <pc:sldMk cId="3614100249" sldId="321"/>
        </pc:sldMkLst>
        <pc:spChg chg="mod">
          <ac:chgData name="Daniel Richardson" userId="b12f1a219faba2ab" providerId="LiveId" clId="{C8ACCAE5-6CFB-40C9-ABF2-B339F4055A87}" dt="2024-04-03T10:02:27.279" v="674" actId="20577"/>
          <ac:spMkLst>
            <pc:docMk/>
            <pc:sldMk cId="3614100249" sldId="321"/>
            <ac:spMk id="3" creationId="{D97C3025-9482-0753-3832-728ED6C83232}"/>
          </ac:spMkLst>
        </pc:spChg>
        <pc:spChg chg="mod">
          <ac:chgData name="Daniel Richardson" userId="b12f1a219faba2ab" providerId="LiveId" clId="{C8ACCAE5-6CFB-40C9-ABF2-B339F4055A87}" dt="2024-04-03T09:59:38.350" v="585" actId="20577"/>
          <ac:spMkLst>
            <pc:docMk/>
            <pc:sldMk cId="3614100249" sldId="321"/>
            <ac:spMk id="6" creationId="{FCDF00AB-9705-8A7C-C4BE-0CAF2033D468}"/>
          </ac:spMkLst>
        </pc:spChg>
      </pc:sldChg>
      <pc:sldChg chg="modSp add mod">
        <pc:chgData name="Daniel Richardson" userId="b12f1a219faba2ab" providerId="LiveId" clId="{C8ACCAE5-6CFB-40C9-ABF2-B339F4055A87}" dt="2024-04-03T10:06:05.621" v="720" actId="20577"/>
        <pc:sldMkLst>
          <pc:docMk/>
          <pc:sldMk cId="2040578739" sldId="322"/>
        </pc:sldMkLst>
        <pc:spChg chg="mod">
          <ac:chgData name="Daniel Richardson" userId="b12f1a219faba2ab" providerId="LiveId" clId="{C8ACCAE5-6CFB-40C9-ABF2-B339F4055A87}" dt="2024-04-03T10:06:05.621" v="720" actId="20577"/>
          <ac:spMkLst>
            <pc:docMk/>
            <pc:sldMk cId="2040578739" sldId="322"/>
            <ac:spMk id="3" creationId="{D97C3025-9482-0753-3832-728ED6C83232}"/>
          </ac:spMkLst>
        </pc:spChg>
        <pc:spChg chg="mod">
          <ac:chgData name="Daniel Richardson" userId="b12f1a219faba2ab" providerId="LiveId" clId="{C8ACCAE5-6CFB-40C9-ABF2-B339F4055A87}" dt="2024-04-03T10:02:39.109" v="684" actId="20577"/>
          <ac:spMkLst>
            <pc:docMk/>
            <pc:sldMk cId="2040578739" sldId="322"/>
            <ac:spMk id="6" creationId="{FCDF00AB-9705-8A7C-C4BE-0CAF2033D468}"/>
          </ac:spMkLst>
        </pc:spChg>
      </pc:sldChg>
      <pc:sldChg chg="add del">
        <pc:chgData name="Daniel Richardson" userId="b12f1a219faba2ab" providerId="LiveId" clId="{C8ACCAE5-6CFB-40C9-ABF2-B339F4055A87}" dt="2024-04-03T10:02:51.416" v="687"/>
        <pc:sldMkLst>
          <pc:docMk/>
          <pc:sldMk cId="151095991" sldId="323"/>
        </pc:sldMkLst>
      </pc:sldChg>
      <pc:sldChg chg="modSp add mod">
        <pc:chgData name="Daniel Richardson" userId="b12f1a219faba2ab" providerId="LiveId" clId="{C8ACCAE5-6CFB-40C9-ABF2-B339F4055A87}" dt="2024-04-03T10:07:28.247" v="762" actId="20577"/>
        <pc:sldMkLst>
          <pc:docMk/>
          <pc:sldMk cId="1274889083" sldId="323"/>
        </pc:sldMkLst>
        <pc:spChg chg="mod">
          <ac:chgData name="Daniel Richardson" userId="b12f1a219faba2ab" providerId="LiveId" clId="{C8ACCAE5-6CFB-40C9-ABF2-B339F4055A87}" dt="2024-04-03T10:07:28.247" v="762" actId="20577"/>
          <ac:spMkLst>
            <pc:docMk/>
            <pc:sldMk cId="1274889083" sldId="323"/>
            <ac:spMk id="3" creationId="{D97C3025-9482-0753-3832-728ED6C83232}"/>
          </ac:spMkLst>
        </pc:spChg>
        <pc:spChg chg="mod">
          <ac:chgData name="Daniel Richardson" userId="b12f1a219faba2ab" providerId="LiveId" clId="{C8ACCAE5-6CFB-40C9-ABF2-B339F4055A87}" dt="2024-04-03T10:06:18.312" v="742" actId="20577"/>
          <ac:spMkLst>
            <pc:docMk/>
            <pc:sldMk cId="1274889083" sldId="323"/>
            <ac:spMk id="6" creationId="{FCDF00AB-9705-8A7C-C4BE-0CAF2033D468}"/>
          </ac:spMkLst>
        </pc:spChg>
      </pc:sldChg>
      <pc:sldChg chg="modSp add mod">
        <pc:chgData name="Daniel Richardson" userId="b12f1a219faba2ab" providerId="LiveId" clId="{C8ACCAE5-6CFB-40C9-ABF2-B339F4055A87}" dt="2024-04-03T10:08:32.561" v="788"/>
        <pc:sldMkLst>
          <pc:docMk/>
          <pc:sldMk cId="3080715675" sldId="324"/>
        </pc:sldMkLst>
        <pc:spChg chg="mod">
          <ac:chgData name="Daniel Richardson" userId="b12f1a219faba2ab" providerId="LiveId" clId="{C8ACCAE5-6CFB-40C9-ABF2-B339F4055A87}" dt="2024-04-03T10:08:32.561" v="788"/>
          <ac:spMkLst>
            <pc:docMk/>
            <pc:sldMk cId="3080715675" sldId="324"/>
            <ac:spMk id="3" creationId="{D97C3025-9482-0753-3832-728ED6C83232}"/>
          </ac:spMkLst>
        </pc:spChg>
        <pc:spChg chg="mod">
          <ac:chgData name="Daniel Richardson" userId="b12f1a219faba2ab" providerId="LiveId" clId="{C8ACCAE5-6CFB-40C9-ABF2-B339F4055A87}" dt="2024-04-03T10:07:51.231" v="765" actId="20577"/>
          <ac:spMkLst>
            <pc:docMk/>
            <pc:sldMk cId="3080715675" sldId="324"/>
            <ac:spMk id="6" creationId="{FCDF00AB-9705-8A7C-C4BE-0CAF2033D468}"/>
          </ac:spMkLst>
        </pc:spChg>
      </pc:sldChg>
      <pc:sldChg chg="modSp add mod">
        <pc:chgData name="Daniel Richardson" userId="b12f1a219faba2ab" providerId="LiveId" clId="{C8ACCAE5-6CFB-40C9-ABF2-B339F4055A87}" dt="2024-04-03T10:10:21.034" v="799"/>
        <pc:sldMkLst>
          <pc:docMk/>
          <pc:sldMk cId="3175060967" sldId="325"/>
        </pc:sldMkLst>
        <pc:spChg chg="mod">
          <ac:chgData name="Daniel Richardson" userId="b12f1a219faba2ab" providerId="LiveId" clId="{C8ACCAE5-6CFB-40C9-ABF2-B339F4055A87}" dt="2024-04-03T10:10:21.034" v="799"/>
          <ac:spMkLst>
            <pc:docMk/>
            <pc:sldMk cId="3175060967" sldId="325"/>
            <ac:spMk id="3" creationId="{D97C3025-9482-0753-3832-728ED6C83232}"/>
          </ac:spMkLst>
        </pc:spChg>
        <pc:spChg chg="mod">
          <ac:chgData name="Daniel Richardson" userId="b12f1a219faba2ab" providerId="LiveId" clId="{C8ACCAE5-6CFB-40C9-ABF2-B339F4055A87}" dt="2024-04-03T10:09:20.708" v="792" actId="20577"/>
          <ac:spMkLst>
            <pc:docMk/>
            <pc:sldMk cId="3175060967" sldId="325"/>
            <ac:spMk id="6" creationId="{FCDF00AB-9705-8A7C-C4BE-0CAF2033D468}"/>
          </ac:spMkLst>
        </pc:spChg>
      </pc:sldChg>
      <pc:sldChg chg="modSp add mod">
        <pc:chgData name="Daniel Richardson" userId="b12f1a219faba2ab" providerId="LiveId" clId="{C8ACCAE5-6CFB-40C9-ABF2-B339F4055A87}" dt="2024-04-03T10:11:39.901" v="840"/>
        <pc:sldMkLst>
          <pc:docMk/>
          <pc:sldMk cId="705769306" sldId="326"/>
        </pc:sldMkLst>
        <pc:spChg chg="mod">
          <ac:chgData name="Daniel Richardson" userId="b12f1a219faba2ab" providerId="LiveId" clId="{C8ACCAE5-6CFB-40C9-ABF2-B339F4055A87}" dt="2024-04-03T10:11:39.901" v="840"/>
          <ac:spMkLst>
            <pc:docMk/>
            <pc:sldMk cId="705769306" sldId="326"/>
            <ac:spMk id="3" creationId="{D97C3025-9482-0753-3832-728ED6C83232}"/>
          </ac:spMkLst>
        </pc:spChg>
        <pc:spChg chg="mod">
          <ac:chgData name="Daniel Richardson" userId="b12f1a219faba2ab" providerId="LiveId" clId="{C8ACCAE5-6CFB-40C9-ABF2-B339F4055A87}" dt="2024-04-03T10:10:40.086" v="803" actId="20577"/>
          <ac:spMkLst>
            <pc:docMk/>
            <pc:sldMk cId="705769306" sldId="326"/>
            <ac:spMk id="6" creationId="{FCDF00AB-9705-8A7C-C4BE-0CAF2033D468}"/>
          </ac:spMkLst>
        </pc:spChg>
      </pc:sldChg>
      <pc:sldChg chg="modSp add mod">
        <pc:chgData name="Daniel Richardson" userId="b12f1a219faba2ab" providerId="LiveId" clId="{C8ACCAE5-6CFB-40C9-ABF2-B339F4055A87}" dt="2024-04-03T10:13:38.798" v="880" actId="20577"/>
        <pc:sldMkLst>
          <pc:docMk/>
          <pc:sldMk cId="2207915479" sldId="327"/>
        </pc:sldMkLst>
        <pc:spChg chg="mod">
          <ac:chgData name="Daniel Richardson" userId="b12f1a219faba2ab" providerId="LiveId" clId="{C8ACCAE5-6CFB-40C9-ABF2-B339F4055A87}" dt="2024-04-03T10:13:38.798" v="880" actId="20577"/>
          <ac:spMkLst>
            <pc:docMk/>
            <pc:sldMk cId="2207915479" sldId="327"/>
            <ac:spMk id="3" creationId="{D97C3025-9482-0753-3832-728ED6C83232}"/>
          </ac:spMkLst>
        </pc:spChg>
        <pc:spChg chg="mod">
          <ac:chgData name="Daniel Richardson" userId="b12f1a219faba2ab" providerId="LiveId" clId="{C8ACCAE5-6CFB-40C9-ABF2-B339F4055A87}" dt="2024-04-03T10:11:56.786" v="843" actId="20577"/>
          <ac:spMkLst>
            <pc:docMk/>
            <pc:sldMk cId="2207915479" sldId="327"/>
            <ac:spMk id="6" creationId="{FCDF00AB-9705-8A7C-C4BE-0CAF2033D468}"/>
          </ac:spMkLst>
        </pc:spChg>
      </pc:sldChg>
      <pc:sldChg chg="modSp add mod">
        <pc:chgData name="Daniel Richardson" userId="b12f1a219faba2ab" providerId="LiveId" clId="{C8ACCAE5-6CFB-40C9-ABF2-B339F4055A87}" dt="2024-04-03T10:14:14.221" v="890" actId="20577"/>
        <pc:sldMkLst>
          <pc:docMk/>
          <pc:sldMk cId="644428773" sldId="328"/>
        </pc:sldMkLst>
        <pc:spChg chg="mod">
          <ac:chgData name="Daniel Richardson" userId="b12f1a219faba2ab" providerId="LiveId" clId="{C8ACCAE5-6CFB-40C9-ABF2-B339F4055A87}" dt="2024-04-03T10:14:14.221" v="890" actId="20577"/>
          <ac:spMkLst>
            <pc:docMk/>
            <pc:sldMk cId="644428773" sldId="328"/>
            <ac:spMk id="3" creationId="{D97C3025-9482-0753-3832-728ED6C83232}"/>
          </ac:spMkLst>
        </pc:spChg>
        <pc:spChg chg="mod">
          <ac:chgData name="Daniel Richardson" userId="b12f1a219faba2ab" providerId="LiveId" clId="{C8ACCAE5-6CFB-40C9-ABF2-B339F4055A87}" dt="2024-04-03T10:13:56.825" v="883" actId="20577"/>
          <ac:spMkLst>
            <pc:docMk/>
            <pc:sldMk cId="644428773" sldId="328"/>
            <ac:spMk id="6" creationId="{FCDF00AB-9705-8A7C-C4BE-0CAF2033D468}"/>
          </ac:spMkLst>
        </pc:spChg>
      </pc:sldChg>
      <pc:sldChg chg="modSp add mod">
        <pc:chgData name="Daniel Richardson" userId="b12f1a219faba2ab" providerId="LiveId" clId="{C8ACCAE5-6CFB-40C9-ABF2-B339F4055A87}" dt="2024-04-03T10:17:41.286" v="927" actId="20577"/>
        <pc:sldMkLst>
          <pc:docMk/>
          <pc:sldMk cId="3685532218" sldId="329"/>
        </pc:sldMkLst>
        <pc:spChg chg="mod">
          <ac:chgData name="Daniel Richardson" userId="b12f1a219faba2ab" providerId="LiveId" clId="{C8ACCAE5-6CFB-40C9-ABF2-B339F4055A87}" dt="2024-04-03T10:17:41.286" v="927" actId="20577"/>
          <ac:spMkLst>
            <pc:docMk/>
            <pc:sldMk cId="3685532218" sldId="329"/>
            <ac:spMk id="3" creationId="{D97C3025-9482-0753-3832-728ED6C83232}"/>
          </ac:spMkLst>
        </pc:spChg>
        <pc:spChg chg="mod">
          <ac:chgData name="Daniel Richardson" userId="b12f1a219faba2ab" providerId="LiveId" clId="{C8ACCAE5-6CFB-40C9-ABF2-B339F4055A87}" dt="2024-04-03T10:14:59.368" v="893" actId="27636"/>
          <ac:spMkLst>
            <pc:docMk/>
            <pc:sldMk cId="3685532218" sldId="329"/>
            <ac:spMk id="6" creationId="{FCDF00AB-9705-8A7C-C4BE-0CAF2033D468}"/>
          </ac:spMkLst>
        </pc:spChg>
      </pc:sldChg>
      <pc:sldChg chg="modSp add mod">
        <pc:chgData name="Daniel Richardson" userId="b12f1a219faba2ab" providerId="LiveId" clId="{C8ACCAE5-6CFB-40C9-ABF2-B339F4055A87}" dt="2024-04-03T10:18:24.144" v="929" actId="20577"/>
        <pc:sldMkLst>
          <pc:docMk/>
          <pc:sldMk cId="1204682986" sldId="330"/>
        </pc:sldMkLst>
        <pc:spChg chg="mod">
          <ac:chgData name="Daniel Richardson" userId="b12f1a219faba2ab" providerId="LiveId" clId="{C8ACCAE5-6CFB-40C9-ABF2-B339F4055A87}" dt="2024-04-03T10:18:24.144" v="929" actId="20577"/>
          <ac:spMkLst>
            <pc:docMk/>
            <pc:sldMk cId="1204682986" sldId="330"/>
            <ac:spMk id="3" creationId="{D97C3025-9482-0753-3832-728ED6C83232}"/>
          </ac:spMkLst>
        </pc:spChg>
      </pc:sldChg>
    </pc:docChg>
  </pc:docChgLst>
  <pc:docChgLst>
    <pc:chgData name="Daniel Richardson" userId="b12f1a219faba2ab" providerId="LiveId" clId="{578DE97F-F0E6-4929-B9EE-61884495ABC1}"/>
    <pc:docChg chg="addSld modSld">
      <pc:chgData name="Daniel Richardson" userId="b12f1a219faba2ab" providerId="LiveId" clId="{578DE97F-F0E6-4929-B9EE-61884495ABC1}" dt="2024-08-02T11:27:50.215" v="44"/>
      <pc:docMkLst>
        <pc:docMk/>
      </pc:docMkLst>
      <pc:sldChg chg="modSp">
        <pc:chgData name="Daniel Richardson" userId="b12f1a219faba2ab" providerId="LiveId" clId="{578DE97F-F0E6-4929-B9EE-61884495ABC1}" dt="2024-08-02T11:24:23.892" v="0"/>
        <pc:sldMkLst>
          <pc:docMk/>
          <pc:sldMk cId="3570983858" sldId="296"/>
        </pc:sldMkLst>
        <pc:spChg chg="mod">
          <ac:chgData name="Daniel Richardson" userId="b12f1a219faba2ab" providerId="LiveId" clId="{578DE97F-F0E6-4929-B9EE-61884495ABC1}" dt="2024-08-02T11:24:23.892" v="0"/>
          <ac:spMkLst>
            <pc:docMk/>
            <pc:sldMk cId="3570983858" sldId="296"/>
            <ac:spMk id="3" creationId="{D97C3025-9482-0753-3832-728ED6C83232}"/>
          </ac:spMkLst>
        </pc:spChg>
        <pc:spChg chg="mod">
          <ac:chgData name="Daniel Richardson" userId="b12f1a219faba2ab" providerId="LiveId" clId="{578DE97F-F0E6-4929-B9EE-61884495ABC1}" dt="2024-08-02T11:24:23.892" v="0"/>
          <ac:spMkLst>
            <pc:docMk/>
            <pc:sldMk cId="3570983858" sldId="296"/>
            <ac:spMk id="6" creationId="{FCDF00AB-9705-8A7C-C4BE-0CAF2033D468}"/>
          </ac:spMkLst>
        </pc:spChg>
        <pc:picChg chg="mod">
          <ac:chgData name="Daniel Richardson" userId="b12f1a219faba2ab" providerId="LiveId" clId="{578DE97F-F0E6-4929-B9EE-61884495ABC1}" dt="2024-08-02T11:24:23.892" v="0"/>
          <ac:picMkLst>
            <pc:docMk/>
            <pc:sldMk cId="3570983858" sldId="296"/>
            <ac:picMk id="41" creationId="{D59E067B-CB2B-87F0-882E-2290DEAC4D76}"/>
          </ac:picMkLst>
        </pc:picChg>
      </pc:sldChg>
      <pc:sldChg chg="modSp">
        <pc:chgData name="Daniel Richardson" userId="b12f1a219faba2ab" providerId="LiveId" clId="{578DE97F-F0E6-4929-B9EE-61884495ABC1}" dt="2024-08-02T11:24:23.892" v="0"/>
        <pc:sldMkLst>
          <pc:docMk/>
          <pc:sldMk cId="1501808141" sldId="308"/>
        </pc:sldMkLst>
        <pc:spChg chg="mod">
          <ac:chgData name="Daniel Richardson" userId="b12f1a219faba2ab" providerId="LiveId" clId="{578DE97F-F0E6-4929-B9EE-61884495ABC1}" dt="2024-08-02T11:24:23.892" v="0"/>
          <ac:spMkLst>
            <pc:docMk/>
            <pc:sldMk cId="1501808141" sldId="308"/>
            <ac:spMk id="3" creationId="{D97C3025-9482-0753-3832-728ED6C83232}"/>
          </ac:spMkLst>
        </pc:spChg>
        <pc:spChg chg="mod">
          <ac:chgData name="Daniel Richardson" userId="b12f1a219faba2ab" providerId="LiveId" clId="{578DE97F-F0E6-4929-B9EE-61884495ABC1}" dt="2024-08-02T11:24:23.892" v="0"/>
          <ac:spMkLst>
            <pc:docMk/>
            <pc:sldMk cId="1501808141" sldId="308"/>
            <ac:spMk id="6" creationId="{FCDF00AB-9705-8A7C-C4BE-0CAF2033D468}"/>
          </ac:spMkLst>
        </pc:spChg>
        <pc:picChg chg="mod">
          <ac:chgData name="Daniel Richardson" userId="b12f1a219faba2ab" providerId="LiveId" clId="{578DE97F-F0E6-4929-B9EE-61884495ABC1}" dt="2024-08-02T11:24:23.892" v="0"/>
          <ac:picMkLst>
            <pc:docMk/>
            <pc:sldMk cId="1501808141" sldId="308"/>
            <ac:picMk id="7" creationId="{F63AAD7F-493F-FF5B-9B2A-20CC354E66B6}"/>
          </ac:picMkLst>
        </pc:picChg>
      </pc:sldChg>
      <pc:sldChg chg="modSp">
        <pc:chgData name="Daniel Richardson" userId="b12f1a219faba2ab" providerId="LiveId" clId="{578DE97F-F0E6-4929-B9EE-61884495ABC1}" dt="2024-08-02T11:24:23.892" v="0"/>
        <pc:sldMkLst>
          <pc:docMk/>
          <pc:sldMk cId="1031511259" sldId="317"/>
        </pc:sldMkLst>
        <pc:spChg chg="mod">
          <ac:chgData name="Daniel Richardson" userId="b12f1a219faba2ab" providerId="LiveId" clId="{578DE97F-F0E6-4929-B9EE-61884495ABC1}" dt="2024-08-02T11:24:23.892" v="0"/>
          <ac:spMkLst>
            <pc:docMk/>
            <pc:sldMk cId="1031511259" sldId="317"/>
            <ac:spMk id="3" creationId="{D97C3025-9482-0753-3832-728ED6C83232}"/>
          </ac:spMkLst>
        </pc:spChg>
        <pc:spChg chg="mod">
          <ac:chgData name="Daniel Richardson" userId="b12f1a219faba2ab" providerId="LiveId" clId="{578DE97F-F0E6-4929-B9EE-61884495ABC1}" dt="2024-08-02T11:24:23.892" v="0"/>
          <ac:spMkLst>
            <pc:docMk/>
            <pc:sldMk cId="1031511259" sldId="317"/>
            <ac:spMk id="6" creationId="{FCDF00AB-9705-8A7C-C4BE-0CAF2033D468}"/>
          </ac:spMkLst>
        </pc:spChg>
        <pc:picChg chg="mod">
          <ac:chgData name="Daniel Richardson" userId="b12f1a219faba2ab" providerId="LiveId" clId="{578DE97F-F0E6-4929-B9EE-61884495ABC1}" dt="2024-08-02T11:24:23.892" v="0"/>
          <ac:picMkLst>
            <pc:docMk/>
            <pc:sldMk cId="1031511259" sldId="317"/>
            <ac:picMk id="8" creationId="{3972873E-30B6-BBB2-1C67-5E65FA15CB01}"/>
          </ac:picMkLst>
        </pc:picChg>
      </pc:sldChg>
      <pc:sldChg chg="modSp">
        <pc:chgData name="Daniel Richardson" userId="b12f1a219faba2ab" providerId="LiveId" clId="{578DE97F-F0E6-4929-B9EE-61884495ABC1}" dt="2024-08-02T11:24:23.892" v="0"/>
        <pc:sldMkLst>
          <pc:docMk/>
          <pc:sldMk cId="816132517" sldId="318"/>
        </pc:sldMkLst>
        <pc:spChg chg="mod">
          <ac:chgData name="Daniel Richardson" userId="b12f1a219faba2ab" providerId="LiveId" clId="{578DE97F-F0E6-4929-B9EE-61884495ABC1}" dt="2024-08-02T11:24:23.892" v="0"/>
          <ac:spMkLst>
            <pc:docMk/>
            <pc:sldMk cId="816132517" sldId="318"/>
            <ac:spMk id="3" creationId="{D97C3025-9482-0753-3832-728ED6C83232}"/>
          </ac:spMkLst>
        </pc:spChg>
        <pc:spChg chg="mod">
          <ac:chgData name="Daniel Richardson" userId="b12f1a219faba2ab" providerId="LiveId" clId="{578DE97F-F0E6-4929-B9EE-61884495ABC1}" dt="2024-08-02T11:24:23.892" v="0"/>
          <ac:spMkLst>
            <pc:docMk/>
            <pc:sldMk cId="816132517" sldId="318"/>
            <ac:spMk id="6" creationId="{FCDF00AB-9705-8A7C-C4BE-0CAF2033D468}"/>
          </ac:spMkLst>
        </pc:spChg>
        <pc:picChg chg="mod">
          <ac:chgData name="Daniel Richardson" userId="b12f1a219faba2ab" providerId="LiveId" clId="{578DE97F-F0E6-4929-B9EE-61884495ABC1}" dt="2024-08-02T11:24:23.892" v="0"/>
          <ac:picMkLst>
            <pc:docMk/>
            <pc:sldMk cId="816132517" sldId="318"/>
            <ac:picMk id="7" creationId="{561A4688-EEEB-720A-3F3B-1EF1D16E03B7}"/>
          </ac:picMkLst>
        </pc:picChg>
      </pc:sldChg>
      <pc:sldChg chg="modSp">
        <pc:chgData name="Daniel Richardson" userId="b12f1a219faba2ab" providerId="LiveId" clId="{578DE97F-F0E6-4929-B9EE-61884495ABC1}" dt="2024-08-02T11:24:23.892" v="0"/>
        <pc:sldMkLst>
          <pc:docMk/>
          <pc:sldMk cId="943154140" sldId="332"/>
        </pc:sldMkLst>
        <pc:spChg chg="mod">
          <ac:chgData name="Daniel Richardson" userId="b12f1a219faba2ab" providerId="LiveId" clId="{578DE97F-F0E6-4929-B9EE-61884495ABC1}" dt="2024-08-02T11:24:23.892" v="0"/>
          <ac:spMkLst>
            <pc:docMk/>
            <pc:sldMk cId="943154140" sldId="332"/>
            <ac:spMk id="3" creationId="{D97C3025-9482-0753-3832-728ED6C83232}"/>
          </ac:spMkLst>
        </pc:spChg>
        <pc:spChg chg="mod">
          <ac:chgData name="Daniel Richardson" userId="b12f1a219faba2ab" providerId="LiveId" clId="{578DE97F-F0E6-4929-B9EE-61884495ABC1}" dt="2024-08-02T11:24:23.892" v="0"/>
          <ac:spMkLst>
            <pc:docMk/>
            <pc:sldMk cId="943154140" sldId="332"/>
            <ac:spMk id="6" creationId="{FCDF00AB-9705-8A7C-C4BE-0CAF2033D468}"/>
          </ac:spMkLst>
        </pc:spChg>
        <pc:picChg chg="mod">
          <ac:chgData name="Daniel Richardson" userId="b12f1a219faba2ab" providerId="LiveId" clId="{578DE97F-F0E6-4929-B9EE-61884495ABC1}" dt="2024-08-02T11:24:23.892" v="0"/>
          <ac:picMkLst>
            <pc:docMk/>
            <pc:sldMk cId="943154140" sldId="332"/>
            <ac:picMk id="9" creationId="{700B6087-0FA1-F0A7-E198-8240D431BFBC}"/>
          </ac:picMkLst>
        </pc:picChg>
      </pc:sldChg>
      <pc:sldChg chg="modSp">
        <pc:chgData name="Daniel Richardson" userId="b12f1a219faba2ab" providerId="LiveId" clId="{578DE97F-F0E6-4929-B9EE-61884495ABC1}" dt="2024-08-02T11:24:23.892" v="0"/>
        <pc:sldMkLst>
          <pc:docMk/>
          <pc:sldMk cId="3974007009" sldId="338"/>
        </pc:sldMkLst>
        <pc:spChg chg="mod">
          <ac:chgData name="Daniel Richardson" userId="b12f1a219faba2ab" providerId="LiveId" clId="{578DE97F-F0E6-4929-B9EE-61884495ABC1}" dt="2024-08-02T11:24:23.892" v="0"/>
          <ac:spMkLst>
            <pc:docMk/>
            <pc:sldMk cId="3974007009" sldId="338"/>
            <ac:spMk id="3" creationId="{D97C3025-9482-0753-3832-728ED6C83232}"/>
          </ac:spMkLst>
        </pc:spChg>
        <pc:spChg chg="mod">
          <ac:chgData name="Daniel Richardson" userId="b12f1a219faba2ab" providerId="LiveId" clId="{578DE97F-F0E6-4929-B9EE-61884495ABC1}" dt="2024-08-02T11:24:23.892" v="0"/>
          <ac:spMkLst>
            <pc:docMk/>
            <pc:sldMk cId="3974007009" sldId="338"/>
            <ac:spMk id="6" creationId="{FCDF00AB-9705-8A7C-C4BE-0CAF2033D468}"/>
          </ac:spMkLst>
        </pc:spChg>
        <pc:picChg chg="mod">
          <ac:chgData name="Daniel Richardson" userId="b12f1a219faba2ab" providerId="LiveId" clId="{578DE97F-F0E6-4929-B9EE-61884495ABC1}" dt="2024-08-02T11:24:23.892" v="0"/>
          <ac:picMkLst>
            <pc:docMk/>
            <pc:sldMk cId="3974007009" sldId="338"/>
            <ac:picMk id="7" creationId="{F7A435A3-BF24-C541-0F3B-835B75DD55A6}"/>
          </ac:picMkLst>
        </pc:picChg>
      </pc:sldChg>
      <pc:sldChg chg="modSp">
        <pc:chgData name="Daniel Richardson" userId="b12f1a219faba2ab" providerId="LiveId" clId="{578DE97F-F0E6-4929-B9EE-61884495ABC1}" dt="2024-08-02T11:24:23.892" v="0"/>
        <pc:sldMkLst>
          <pc:docMk/>
          <pc:sldMk cId="1558077439" sldId="339"/>
        </pc:sldMkLst>
        <pc:spChg chg="mod">
          <ac:chgData name="Daniel Richardson" userId="b12f1a219faba2ab" providerId="LiveId" clId="{578DE97F-F0E6-4929-B9EE-61884495ABC1}" dt="2024-08-02T11:24:23.892" v="0"/>
          <ac:spMkLst>
            <pc:docMk/>
            <pc:sldMk cId="1558077439" sldId="339"/>
            <ac:spMk id="3" creationId="{D97C3025-9482-0753-3832-728ED6C83232}"/>
          </ac:spMkLst>
        </pc:spChg>
        <pc:spChg chg="mod">
          <ac:chgData name="Daniel Richardson" userId="b12f1a219faba2ab" providerId="LiveId" clId="{578DE97F-F0E6-4929-B9EE-61884495ABC1}" dt="2024-08-02T11:24:23.892" v="0"/>
          <ac:spMkLst>
            <pc:docMk/>
            <pc:sldMk cId="1558077439" sldId="339"/>
            <ac:spMk id="6" creationId="{FCDF00AB-9705-8A7C-C4BE-0CAF2033D468}"/>
          </ac:spMkLst>
        </pc:spChg>
        <pc:picChg chg="mod">
          <ac:chgData name="Daniel Richardson" userId="b12f1a219faba2ab" providerId="LiveId" clId="{578DE97F-F0E6-4929-B9EE-61884495ABC1}" dt="2024-08-02T11:24:23.892" v="0"/>
          <ac:picMkLst>
            <pc:docMk/>
            <pc:sldMk cId="1558077439" sldId="339"/>
            <ac:picMk id="8" creationId="{1A9157BD-9982-DC45-54B3-3E3DD35B5CF8}"/>
          </ac:picMkLst>
        </pc:picChg>
      </pc:sldChg>
      <pc:sldChg chg="modSp">
        <pc:chgData name="Daniel Richardson" userId="b12f1a219faba2ab" providerId="LiveId" clId="{578DE97F-F0E6-4929-B9EE-61884495ABC1}" dt="2024-08-02T11:24:23.892" v="0"/>
        <pc:sldMkLst>
          <pc:docMk/>
          <pc:sldMk cId="2704819361" sldId="341"/>
        </pc:sldMkLst>
        <pc:spChg chg="mod">
          <ac:chgData name="Daniel Richardson" userId="b12f1a219faba2ab" providerId="LiveId" clId="{578DE97F-F0E6-4929-B9EE-61884495ABC1}" dt="2024-08-02T11:24:23.892" v="0"/>
          <ac:spMkLst>
            <pc:docMk/>
            <pc:sldMk cId="2704819361" sldId="341"/>
            <ac:spMk id="3" creationId="{D97C3025-9482-0753-3832-728ED6C83232}"/>
          </ac:spMkLst>
        </pc:spChg>
        <pc:spChg chg="mod">
          <ac:chgData name="Daniel Richardson" userId="b12f1a219faba2ab" providerId="LiveId" clId="{578DE97F-F0E6-4929-B9EE-61884495ABC1}" dt="2024-08-02T11:24:23.892" v="0"/>
          <ac:spMkLst>
            <pc:docMk/>
            <pc:sldMk cId="2704819361" sldId="341"/>
            <ac:spMk id="6" creationId="{FCDF00AB-9705-8A7C-C4BE-0CAF2033D468}"/>
          </ac:spMkLst>
        </pc:spChg>
        <pc:picChg chg="mod">
          <ac:chgData name="Daniel Richardson" userId="b12f1a219faba2ab" providerId="LiveId" clId="{578DE97F-F0E6-4929-B9EE-61884495ABC1}" dt="2024-08-02T11:24:23.892" v="0"/>
          <ac:picMkLst>
            <pc:docMk/>
            <pc:sldMk cId="2704819361" sldId="341"/>
            <ac:picMk id="8" creationId="{942EEDB4-8594-2E35-9E59-B57361D7EF23}"/>
          </ac:picMkLst>
        </pc:picChg>
      </pc:sldChg>
      <pc:sldChg chg="modSp add mod">
        <pc:chgData name="Daniel Richardson" userId="b12f1a219faba2ab" providerId="LiveId" clId="{578DE97F-F0E6-4929-B9EE-61884495ABC1}" dt="2024-08-02T11:25:51.127" v="43" actId="20577"/>
        <pc:sldMkLst>
          <pc:docMk/>
          <pc:sldMk cId="3796979215" sldId="342"/>
        </pc:sldMkLst>
        <pc:spChg chg="mod">
          <ac:chgData name="Daniel Richardson" userId="b12f1a219faba2ab" providerId="LiveId" clId="{578DE97F-F0E6-4929-B9EE-61884495ABC1}" dt="2024-08-02T11:25:51.127" v="43" actId="20577"/>
          <ac:spMkLst>
            <pc:docMk/>
            <pc:sldMk cId="3796979215" sldId="342"/>
            <ac:spMk id="2" creationId="{7A23E5D8-4FAC-13AD-BC82-E43EA07797C6}"/>
          </ac:spMkLst>
        </pc:spChg>
      </pc:sldChg>
      <pc:sldChg chg="add">
        <pc:chgData name="Daniel Richardson" userId="b12f1a219faba2ab" providerId="LiveId" clId="{578DE97F-F0E6-4929-B9EE-61884495ABC1}" dt="2024-08-02T11:27:50.215" v="44"/>
        <pc:sldMkLst>
          <pc:docMk/>
          <pc:sldMk cId="4285780114" sldId="343"/>
        </pc:sldMkLst>
      </pc:sldChg>
    </pc:docChg>
  </pc:docChgLst>
  <pc:docChgLst>
    <pc:chgData name="Daniel Richardson" userId="b12f1a219faba2ab" providerId="LiveId" clId="{F0ED61E3-5494-48DB-9AC8-B6FB71432B0F}"/>
    <pc:docChg chg="undo custSel addSld delSld modSld modMainMaster">
      <pc:chgData name="Daniel Richardson" userId="b12f1a219faba2ab" providerId="LiveId" clId="{F0ED61E3-5494-48DB-9AC8-B6FB71432B0F}" dt="2024-04-05T10:47:03.613" v="705" actId="47"/>
      <pc:docMkLst>
        <pc:docMk/>
      </pc:docMkLst>
      <pc:sldChg chg="modSp mod">
        <pc:chgData name="Daniel Richardson" userId="b12f1a219faba2ab" providerId="LiveId" clId="{F0ED61E3-5494-48DB-9AC8-B6FB71432B0F}" dt="2024-04-05T10:24:03.371" v="8"/>
        <pc:sldMkLst>
          <pc:docMk/>
          <pc:sldMk cId="3570983858" sldId="296"/>
        </pc:sldMkLst>
        <pc:spChg chg="mod">
          <ac:chgData name="Daniel Richardson" userId="b12f1a219faba2ab" providerId="LiveId" clId="{F0ED61E3-5494-48DB-9AC8-B6FB71432B0F}" dt="2024-04-05T10:24:03.371" v="8"/>
          <ac:spMkLst>
            <pc:docMk/>
            <pc:sldMk cId="3570983858" sldId="296"/>
            <ac:spMk id="3" creationId="{D97C3025-9482-0753-3832-728ED6C83232}"/>
          </ac:spMkLst>
        </pc:spChg>
      </pc:sldChg>
      <pc:sldChg chg="modSp mod">
        <pc:chgData name="Daniel Richardson" userId="b12f1a219faba2ab" providerId="LiveId" clId="{F0ED61E3-5494-48DB-9AC8-B6FB71432B0F}" dt="2024-04-05T10:37:08.004" v="558" actId="20577"/>
        <pc:sldMkLst>
          <pc:docMk/>
          <pc:sldMk cId="1501808141" sldId="308"/>
        </pc:sldMkLst>
        <pc:spChg chg="mod">
          <ac:chgData name="Daniel Richardson" userId="b12f1a219faba2ab" providerId="LiveId" clId="{F0ED61E3-5494-48DB-9AC8-B6FB71432B0F}" dt="2024-04-05T10:37:08.004" v="558" actId="20577"/>
          <ac:spMkLst>
            <pc:docMk/>
            <pc:sldMk cId="1501808141" sldId="308"/>
            <ac:spMk id="3" creationId="{D97C3025-9482-0753-3832-728ED6C83232}"/>
          </ac:spMkLst>
        </pc:spChg>
      </pc:sldChg>
      <pc:sldChg chg="del">
        <pc:chgData name="Daniel Richardson" userId="b12f1a219faba2ab" providerId="LiveId" clId="{F0ED61E3-5494-48DB-9AC8-B6FB71432B0F}" dt="2024-04-05T10:35:38.406" v="513" actId="47"/>
        <pc:sldMkLst>
          <pc:docMk/>
          <pc:sldMk cId="851634037" sldId="309"/>
        </pc:sldMkLst>
      </pc:sldChg>
      <pc:sldChg chg="modSp mod">
        <pc:chgData name="Daniel Richardson" userId="b12f1a219faba2ab" providerId="LiveId" clId="{F0ED61E3-5494-48DB-9AC8-B6FB71432B0F}" dt="2024-04-05T10:34:48.167" v="504" actId="20577"/>
        <pc:sldMkLst>
          <pc:docMk/>
          <pc:sldMk cId="1031511259" sldId="317"/>
        </pc:sldMkLst>
        <pc:spChg chg="mod">
          <ac:chgData name="Daniel Richardson" userId="b12f1a219faba2ab" providerId="LiveId" clId="{F0ED61E3-5494-48DB-9AC8-B6FB71432B0F}" dt="2024-04-05T10:34:48.167" v="504" actId="20577"/>
          <ac:spMkLst>
            <pc:docMk/>
            <pc:sldMk cId="1031511259" sldId="317"/>
            <ac:spMk id="3" creationId="{D97C3025-9482-0753-3832-728ED6C83232}"/>
          </ac:spMkLst>
        </pc:spChg>
        <pc:spChg chg="mod">
          <ac:chgData name="Daniel Richardson" userId="b12f1a219faba2ab" providerId="LiveId" clId="{F0ED61E3-5494-48DB-9AC8-B6FB71432B0F}" dt="2024-04-05T10:24:16.393" v="27" actId="20577"/>
          <ac:spMkLst>
            <pc:docMk/>
            <pc:sldMk cId="1031511259" sldId="317"/>
            <ac:spMk id="6" creationId="{FCDF00AB-9705-8A7C-C4BE-0CAF2033D468}"/>
          </ac:spMkLst>
        </pc:spChg>
      </pc:sldChg>
      <pc:sldChg chg="modSp mod">
        <pc:chgData name="Daniel Richardson" userId="b12f1a219faba2ab" providerId="LiveId" clId="{F0ED61E3-5494-48DB-9AC8-B6FB71432B0F}" dt="2024-04-05T10:34:11.764" v="478" actId="20577"/>
        <pc:sldMkLst>
          <pc:docMk/>
          <pc:sldMk cId="816132517" sldId="318"/>
        </pc:sldMkLst>
        <pc:spChg chg="mod">
          <ac:chgData name="Daniel Richardson" userId="b12f1a219faba2ab" providerId="LiveId" clId="{F0ED61E3-5494-48DB-9AC8-B6FB71432B0F}" dt="2024-04-05T10:34:11.764" v="478" actId="20577"/>
          <ac:spMkLst>
            <pc:docMk/>
            <pc:sldMk cId="816132517" sldId="318"/>
            <ac:spMk id="3" creationId="{D97C3025-9482-0753-3832-728ED6C83232}"/>
          </ac:spMkLst>
        </pc:spChg>
        <pc:spChg chg="mod">
          <ac:chgData name="Daniel Richardson" userId="b12f1a219faba2ab" providerId="LiveId" clId="{F0ED61E3-5494-48DB-9AC8-B6FB71432B0F}" dt="2024-04-05T10:33:50.543" v="458"/>
          <ac:spMkLst>
            <pc:docMk/>
            <pc:sldMk cId="816132517" sldId="318"/>
            <ac:spMk id="6" creationId="{FCDF00AB-9705-8A7C-C4BE-0CAF2033D468}"/>
          </ac:spMkLst>
        </pc:spChg>
      </pc:sldChg>
      <pc:sldChg chg="modSp mod">
        <pc:chgData name="Daniel Richardson" userId="b12f1a219faba2ab" providerId="LiveId" clId="{F0ED61E3-5494-48DB-9AC8-B6FB71432B0F}" dt="2024-04-05T10:35:17.828" v="510"/>
        <pc:sldMkLst>
          <pc:docMk/>
          <pc:sldMk cId="2744559491" sldId="319"/>
        </pc:sldMkLst>
        <pc:spChg chg="mod">
          <ac:chgData name="Daniel Richardson" userId="b12f1a219faba2ab" providerId="LiveId" clId="{F0ED61E3-5494-48DB-9AC8-B6FB71432B0F}" dt="2024-04-05T10:35:17.828" v="510"/>
          <ac:spMkLst>
            <pc:docMk/>
            <pc:sldMk cId="2744559491" sldId="319"/>
            <ac:spMk id="3" creationId="{D97C3025-9482-0753-3832-728ED6C83232}"/>
          </ac:spMkLst>
        </pc:spChg>
        <pc:spChg chg="mod">
          <ac:chgData name="Daniel Richardson" userId="b12f1a219faba2ab" providerId="LiveId" clId="{F0ED61E3-5494-48DB-9AC8-B6FB71432B0F}" dt="2024-04-05T10:34:23.564" v="487" actId="20577"/>
          <ac:spMkLst>
            <pc:docMk/>
            <pc:sldMk cId="2744559491" sldId="319"/>
            <ac:spMk id="6" creationId="{FCDF00AB-9705-8A7C-C4BE-0CAF2033D468}"/>
          </ac:spMkLst>
        </pc:spChg>
      </pc:sldChg>
      <pc:sldChg chg="del">
        <pc:chgData name="Daniel Richardson" userId="b12f1a219faba2ab" providerId="LiveId" clId="{F0ED61E3-5494-48DB-9AC8-B6FB71432B0F}" dt="2024-04-05T10:35:38.406" v="513" actId="47"/>
        <pc:sldMkLst>
          <pc:docMk/>
          <pc:sldMk cId="1950587294" sldId="320"/>
        </pc:sldMkLst>
      </pc:sldChg>
      <pc:sldChg chg="del">
        <pc:chgData name="Daniel Richardson" userId="b12f1a219faba2ab" providerId="LiveId" clId="{F0ED61E3-5494-48DB-9AC8-B6FB71432B0F}" dt="2024-04-05T10:35:38.406" v="513" actId="47"/>
        <pc:sldMkLst>
          <pc:docMk/>
          <pc:sldMk cId="3614100249" sldId="321"/>
        </pc:sldMkLst>
      </pc:sldChg>
      <pc:sldChg chg="del">
        <pc:chgData name="Daniel Richardson" userId="b12f1a219faba2ab" providerId="LiveId" clId="{F0ED61E3-5494-48DB-9AC8-B6FB71432B0F}" dt="2024-04-05T10:35:38.406" v="513" actId="47"/>
        <pc:sldMkLst>
          <pc:docMk/>
          <pc:sldMk cId="2040578739" sldId="322"/>
        </pc:sldMkLst>
      </pc:sldChg>
      <pc:sldChg chg="del">
        <pc:chgData name="Daniel Richardson" userId="b12f1a219faba2ab" providerId="LiveId" clId="{F0ED61E3-5494-48DB-9AC8-B6FB71432B0F}" dt="2024-04-05T10:35:38.406" v="513" actId="47"/>
        <pc:sldMkLst>
          <pc:docMk/>
          <pc:sldMk cId="1274889083" sldId="323"/>
        </pc:sldMkLst>
      </pc:sldChg>
      <pc:sldChg chg="del">
        <pc:chgData name="Daniel Richardson" userId="b12f1a219faba2ab" providerId="LiveId" clId="{F0ED61E3-5494-48DB-9AC8-B6FB71432B0F}" dt="2024-04-05T10:35:38.406" v="513" actId="47"/>
        <pc:sldMkLst>
          <pc:docMk/>
          <pc:sldMk cId="3080715675" sldId="324"/>
        </pc:sldMkLst>
      </pc:sldChg>
      <pc:sldChg chg="del">
        <pc:chgData name="Daniel Richardson" userId="b12f1a219faba2ab" providerId="LiveId" clId="{F0ED61E3-5494-48DB-9AC8-B6FB71432B0F}" dt="2024-04-05T10:35:38.406" v="513" actId="47"/>
        <pc:sldMkLst>
          <pc:docMk/>
          <pc:sldMk cId="3175060967" sldId="325"/>
        </pc:sldMkLst>
      </pc:sldChg>
      <pc:sldChg chg="del">
        <pc:chgData name="Daniel Richardson" userId="b12f1a219faba2ab" providerId="LiveId" clId="{F0ED61E3-5494-48DB-9AC8-B6FB71432B0F}" dt="2024-04-05T10:35:38.406" v="513" actId="47"/>
        <pc:sldMkLst>
          <pc:docMk/>
          <pc:sldMk cId="705769306" sldId="326"/>
        </pc:sldMkLst>
      </pc:sldChg>
      <pc:sldChg chg="del">
        <pc:chgData name="Daniel Richardson" userId="b12f1a219faba2ab" providerId="LiveId" clId="{F0ED61E3-5494-48DB-9AC8-B6FB71432B0F}" dt="2024-04-05T10:35:38.406" v="513" actId="47"/>
        <pc:sldMkLst>
          <pc:docMk/>
          <pc:sldMk cId="2207915479" sldId="327"/>
        </pc:sldMkLst>
      </pc:sldChg>
      <pc:sldChg chg="del">
        <pc:chgData name="Daniel Richardson" userId="b12f1a219faba2ab" providerId="LiveId" clId="{F0ED61E3-5494-48DB-9AC8-B6FB71432B0F}" dt="2024-04-05T10:35:38.406" v="513" actId="47"/>
        <pc:sldMkLst>
          <pc:docMk/>
          <pc:sldMk cId="644428773" sldId="328"/>
        </pc:sldMkLst>
      </pc:sldChg>
      <pc:sldChg chg="del">
        <pc:chgData name="Daniel Richardson" userId="b12f1a219faba2ab" providerId="LiveId" clId="{F0ED61E3-5494-48DB-9AC8-B6FB71432B0F}" dt="2024-04-05T10:35:38.406" v="513" actId="47"/>
        <pc:sldMkLst>
          <pc:docMk/>
          <pc:sldMk cId="3685532218" sldId="329"/>
        </pc:sldMkLst>
      </pc:sldChg>
      <pc:sldChg chg="del">
        <pc:chgData name="Daniel Richardson" userId="b12f1a219faba2ab" providerId="LiveId" clId="{F0ED61E3-5494-48DB-9AC8-B6FB71432B0F}" dt="2024-04-05T10:35:38.406" v="513" actId="47"/>
        <pc:sldMkLst>
          <pc:docMk/>
          <pc:sldMk cId="1204682986" sldId="330"/>
        </pc:sldMkLst>
      </pc:sldChg>
      <pc:sldChg chg="modSp add del mod">
        <pc:chgData name="Daniel Richardson" userId="b12f1a219faba2ab" providerId="LiveId" clId="{F0ED61E3-5494-48DB-9AC8-B6FB71432B0F}" dt="2024-04-05T10:34:17.434" v="479" actId="47"/>
        <pc:sldMkLst>
          <pc:docMk/>
          <pc:sldMk cId="1190782328" sldId="331"/>
        </pc:sldMkLst>
        <pc:spChg chg="mod">
          <ac:chgData name="Daniel Richardson" userId="b12f1a219faba2ab" providerId="LiveId" clId="{F0ED61E3-5494-48DB-9AC8-B6FB71432B0F}" dt="2024-04-05T10:30:46.669" v="361" actId="20577"/>
          <ac:spMkLst>
            <pc:docMk/>
            <pc:sldMk cId="1190782328" sldId="331"/>
            <ac:spMk id="3" creationId="{D97C3025-9482-0753-3832-728ED6C83232}"/>
          </ac:spMkLst>
        </pc:spChg>
        <pc:spChg chg="mod">
          <ac:chgData name="Daniel Richardson" userId="b12f1a219faba2ab" providerId="LiveId" clId="{F0ED61E3-5494-48DB-9AC8-B6FB71432B0F}" dt="2024-04-05T10:30:22.677" v="344"/>
          <ac:spMkLst>
            <pc:docMk/>
            <pc:sldMk cId="1190782328" sldId="331"/>
            <ac:spMk id="6" creationId="{FCDF00AB-9705-8A7C-C4BE-0CAF2033D468}"/>
          </ac:spMkLst>
        </pc:spChg>
      </pc:sldChg>
      <pc:sldChg chg="modSp add mod">
        <pc:chgData name="Daniel Richardson" userId="b12f1a219faba2ab" providerId="LiveId" clId="{F0ED61E3-5494-48DB-9AC8-B6FB71432B0F}" dt="2024-04-05T10:29:48.258" v="313" actId="20577"/>
        <pc:sldMkLst>
          <pc:docMk/>
          <pc:sldMk cId="943154140" sldId="332"/>
        </pc:sldMkLst>
        <pc:spChg chg="mod">
          <ac:chgData name="Daniel Richardson" userId="b12f1a219faba2ab" providerId="LiveId" clId="{F0ED61E3-5494-48DB-9AC8-B6FB71432B0F}" dt="2024-04-05T10:29:48.258" v="313" actId="20577"/>
          <ac:spMkLst>
            <pc:docMk/>
            <pc:sldMk cId="943154140" sldId="332"/>
            <ac:spMk id="3" creationId="{D97C3025-9482-0753-3832-728ED6C83232}"/>
          </ac:spMkLst>
        </pc:spChg>
      </pc:sldChg>
      <pc:sldChg chg="modSp add del mod">
        <pc:chgData name="Daniel Richardson" userId="b12f1a219faba2ab" providerId="LiveId" clId="{F0ED61E3-5494-48DB-9AC8-B6FB71432B0F}" dt="2024-04-05T10:35:21.761" v="511" actId="47"/>
        <pc:sldMkLst>
          <pc:docMk/>
          <pc:sldMk cId="745252" sldId="333"/>
        </pc:sldMkLst>
        <pc:spChg chg="mod">
          <ac:chgData name="Daniel Richardson" userId="b12f1a219faba2ab" providerId="LiveId" clId="{F0ED61E3-5494-48DB-9AC8-B6FB71432B0F}" dt="2024-04-05T10:32:38.873" v="420" actId="20577"/>
          <ac:spMkLst>
            <pc:docMk/>
            <pc:sldMk cId="745252" sldId="333"/>
            <ac:spMk id="3" creationId="{D97C3025-9482-0753-3832-728ED6C83232}"/>
          </ac:spMkLst>
        </pc:spChg>
        <pc:spChg chg="mod">
          <ac:chgData name="Daniel Richardson" userId="b12f1a219faba2ab" providerId="LiveId" clId="{F0ED61E3-5494-48DB-9AC8-B6FB71432B0F}" dt="2024-04-05T10:32:26.398" v="416" actId="20577"/>
          <ac:spMkLst>
            <pc:docMk/>
            <pc:sldMk cId="745252" sldId="333"/>
            <ac:spMk id="6" creationId="{FCDF00AB-9705-8A7C-C4BE-0CAF2033D468}"/>
          </ac:spMkLst>
        </pc:spChg>
      </pc:sldChg>
      <pc:sldChg chg="modSp add mod">
        <pc:chgData name="Daniel Richardson" userId="b12f1a219faba2ab" providerId="LiveId" clId="{F0ED61E3-5494-48DB-9AC8-B6FB71432B0F}" dt="2024-04-05T10:35:29.445" v="512"/>
        <pc:sldMkLst>
          <pc:docMk/>
          <pc:sldMk cId="3076380219" sldId="334"/>
        </pc:sldMkLst>
        <pc:spChg chg="mod">
          <ac:chgData name="Daniel Richardson" userId="b12f1a219faba2ab" providerId="LiveId" clId="{F0ED61E3-5494-48DB-9AC8-B6FB71432B0F}" dt="2024-04-05T10:35:29.445" v="512"/>
          <ac:spMkLst>
            <pc:docMk/>
            <pc:sldMk cId="3076380219" sldId="334"/>
            <ac:spMk id="3" creationId="{D97C3025-9482-0753-3832-728ED6C83232}"/>
          </ac:spMkLst>
        </pc:spChg>
        <pc:spChg chg="mod">
          <ac:chgData name="Daniel Richardson" userId="b12f1a219faba2ab" providerId="LiveId" clId="{F0ED61E3-5494-48DB-9AC8-B6FB71432B0F}" dt="2024-04-05T10:32:56.848" v="446" actId="20577"/>
          <ac:spMkLst>
            <pc:docMk/>
            <pc:sldMk cId="3076380219" sldId="334"/>
            <ac:spMk id="6" creationId="{FCDF00AB-9705-8A7C-C4BE-0CAF2033D468}"/>
          </ac:spMkLst>
        </pc:spChg>
      </pc:sldChg>
      <pc:sldChg chg="addSp delSp modSp add del mod setBg setFolMasterObjs">
        <pc:chgData name="Daniel Richardson" userId="b12f1a219faba2ab" providerId="LiveId" clId="{F0ED61E3-5494-48DB-9AC8-B6FB71432B0F}" dt="2024-04-05T10:47:03.613" v="705" actId="47"/>
        <pc:sldMkLst>
          <pc:docMk/>
          <pc:sldMk cId="1224196519" sldId="335"/>
        </pc:sldMkLst>
        <pc:spChg chg="del">
          <ac:chgData name="Daniel Richardson" userId="b12f1a219faba2ab" providerId="LiveId" clId="{F0ED61E3-5494-48DB-9AC8-B6FB71432B0F}" dt="2024-04-05T10:38:34.878" v="572" actId="478"/>
          <ac:spMkLst>
            <pc:docMk/>
            <pc:sldMk cId="1224196519" sldId="335"/>
            <ac:spMk id="3" creationId="{D97C3025-9482-0753-3832-728ED6C83232}"/>
          </ac:spMkLst>
        </pc:spChg>
        <pc:spChg chg="add del mod">
          <ac:chgData name="Daniel Richardson" userId="b12f1a219faba2ab" providerId="LiveId" clId="{F0ED61E3-5494-48DB-9AC8-B6FB71432B0F}" dt="2024-04-05T10:39:38.658" v="579" actId="478"/>
          <ac:spMkLst>
            <pc:docMk/>
            <pc:sldMk cId="1224196519" sldId="335"/>
            <ac:spMk id="4" creationId="{BD457232-DC6D-52BD-AAF3-64A354BAD5BC}"/>
          </ac:spMkLst>
        </pc:spChg>
        <pc:spChg chg="del mod ord">
          <ac:chgData name="Daniel Richardson" userId="b12f1a219faba2ab" providerId="LiveId" clId="{F0ED61E3-5494-48DB-9AC8-B6FB71432B0F}" dt="2024-04-05T10:39:54.735" v="583" actId="478"/>
          <ac:spMkLst>
            <pc:docMk/>
            <pc:sldMk cId="1224196519" sldId="335"/>
            <ac:spMk id="6" creationId="{FCDF00AB-9705-8A7C-C4BE-0CAF2033D468}"/>
          </ac:spMkLst>
        </pc:spChg>
        <pc:spChg chg="add del mod">
          <ac:chgData name="Daniel Richardson" userId="b12f1a219faba2ab" providerId="LiveId" clId="{F0ED61E3-5494-48DB-9AC8-B6FB71432B0F}" dt="2024-04-05T10:38:43.222" v="574" actId="478"/>
          <ac:spMkLst>
            <pc:docMk/>
            <pc:sldMk cId="1224196519" sldId="335"/>
            <ac:spMk id="7" creationId="{4370C97D-F350-F80A-3FBC-B95E3D7B7DD4}"/>
          </ac:spMkLst>
        </pc:spChg>
        <pc:spChg chg="add del mod">
          <ac:chgData name="Daniel Richardson" userId="b12f1a219faba2ab" providerId="LiveId" clId="{F0ED61E3-5494-48DB-9AC8-B6FB71432B0F}" dt="2024-04-05T10:39:56.650" v="584" actId="478"/>
          <ac:spMkLst>
            <pc:docMk/>
            <pc:sldMk cId="1224196519" sldId="335"/>
            <ac:spMk id="11" creationId="{BA0939CF-B768-C99D-13A1-2D64465A16A9}"/>
          </ac:spMkLst>
        </pc:spChg>
        <pc:spChg chg="add del">
          <ac:chgData name="Daniel Richardson" userId="b12f1a219faba2ab" providerId="LiveId" clId="{F0ED61E3-5494-48DB-9AC8-B6FB71432B0F}" dt="2024-04-05T10:40:13.089" v="589" actId="26606"/>
          <ac:spMkLst>
            <pc:docMk/>
            <pc:sldMk cId="1224196519" sldId="335"/>
            <ac:spMk id="12" creationId="{42A4FC2C-047E-45A5-965D-8E1E3BF09BC6}"/>
          </ac:spMkLst>
        </pc:spChg>
        <pc:spChg chg="add del">
          <ac:chgData name="Daniel Richardson" userId="b12f1a219faba2ab" providerId="LiveId" clId="{F0ED61E3-5494-48DB-9AC8-B6FB71432B0F}" dt="2024-04-05T10:39:37.154" v="578" actId="26606"/>
          <ac:spMkLst>
            <pc:docMk/>
            <pc:sldMk cId="1224196519" sldId="335"/>
            <ac:spMk id="14" creationId="{37C89E4B-3C9F-44B9-8B86-D9E3D112D8EC}"/>
          </ac:spMkLst>
        </pc:spChg>
        <pc:spChg chg="add del">
          <ac:chgData name="Daniel Richardson" userId="b12f1a219faba2ab" providerId="LiveId" clId="{F0ED61E3-5494-48DB-9AC8-B6FB71432B0F}" dt="2024-04-05T10:40:18.029" v="591" actId="26606"/>
          <ac:spMkLst>
            <pc:docMk/>
            <pc:sldMk cId="1224196519" sldId="335"/>
            <ac:spMk id="15" creationId="{AB8C311F-7253-4AED-9701-7FC0708C41C7}"/>
          </ac:spMkLst>
        </pc:spChg>
        <pc:spChg chg="add del">
          <ac:chgData name="Daniel Richardson" userId="b12f1a219faba2ab" providerId="LiveId" clId="{F0ED61E3-5494-48DB-9AC8-B6FB71432B0F}" dt="2024-04-05T10:40:18.029" v="591" actId="26606"/>
          <ac:spMkLst>
            <pc:docMk/>
            <pc:sldMk cId="1224196519" sldId="335"/>
            <ac:spMk id="17" creationId="{E2384209-CB15-4CDF-9D31-C44FD9A3F20D}"/>
          </ac:spMkLst>
        </pc:spChg>
        <pc:spChg chg="add del">
          <ac:chgData name="Daniel Richardson" userId="b12f1a219faba2ab" providerId="LiveId" clId="{F0ED61E3-5494-48DB-9AC8-B6FB71432B0F}" dt="2024-04-05T10:40:18.029" v="591" actId="26606"/>
          <ac:spMkLst>
            <pc:docMk/>
            <pc:sldMk cId="1224196519" sldId="335"/>
            <ac:spMk id="19" creationId="{2633B3B5-CC90-43F0-8714-D31D1F3F0209}"/>
          </ac:spMkLst>
        </pc:spChg>
        <pc:spChg chg="add del">
          <ac:chgData name="Daniel Richardson" userId="b12f1a219faba2ab" providerId="LiveId" clId="{F0ED61E3-5494-48DB-9AC8-B6FB71432B0F}" dt="2024-04-05T10:40:18.029" v="591" actId="26606"/>
          <ac:spMkLst>
            <pc:docMk/>
            <pc:sldMk cId="1224196519" sldId="335"/>
            <ac:spMk id="20" creationId="{A8D57A06-A426-446D-B02C-A2DC6B62E45E}"/>
          </ac:spMkLst>
        </pc:spChg>
        <pc:spChg chg="add del">
          <ac:chgData name="Daniel Richardson" userId="b12f1a219faba2ab" providerId="LiveId" clId="{F0ED61E3-5494-48DB-9AC8-B6FB71432B0F}" dt="2024-04-05T10:40:32.076" v="593" actId="26606"/>
          <ac:spMkLst>
            <pc:docMk/>
            <pc:sldMk cId="1224196519" sldId="335"/>
            <ac:spMk id="22" creationId="{9A97C86A-04D6-40F7-AE84-31AB43E6A846}"/>
          </ac:spMkLst>
        </pc:spChg>
        <pc:spChg chg="add del">
          <ac:chgData name="Daniel Richardson" userId="b12f1a219faba2ab" providerId="LiveId" clId="{F0ED61E3-5494-48DB-9AC8-B6FB71432B0F}" dt="2024-04-05T10:40:32.076" v="593" actId="26606"/>
          <ac:spMkLst>
            <pc:docMk/>
            <pc:sldMk cId="1224196519" sldId="335"/>
            <ac:spMk id="23" creationId="{F3060C83-F051-4F0E-ABAD-AA0DFC48B218}"/>
          </ac:spMkLst>
        </pc:spChg>
        <pc:spChg chg="add del">
          <ac:chgData name="Daniel Richardson" userId="b12f1a219faba2ab" providerId="LiveId" clId="{F0ED61E3-5494-48DB-9AC8-B6FB71432B0F}" dt="2024-04-05T10:40:32.076" v="593" actId="26606"/>
          <ac:spMkLst>
            <pc:docMk/>
            <pc:sldMk cId="1224196519" sldId="335"/>
            <ac:spMk id="24" creationId="{FF9F2414-84E8-453E-B1F3-389FDE8192D9}"/>
          </ac:spMkLst>
        </pc:spChg>
        <pc:spChg chg="add del">
          <ac:chgData name="Daniel Richardson" userId="b12f1a219faba2ab" providerId="LiveId" clId="{F0ED61E3-5494-48DB-9AC8-B6FB71432B0F}" dt="2024-04-05T10:40:32.076" v="593" actId="26606"/>
          <ac:spMkLst>
            <pc:docMk/>
            <pc:sldMk cId="1224196519" sldId="335"/>
            <ac:spMk id="25" creationId="{83C98ABE-055B-441F-B07E-44F97F083C39}"/>
          </ac:spMkLst>
        </pc:spChg>
        <pc:spChg chg="add del">
          <ac:chgData name="Daniel Richardson" userId="b12f1a219faba2ab" providerId="LiveId" clId="{F0ED61E3-5494-48DB-9AC8-B6FB71432B0F}" dt="2024-04-05T10:40:32.076" v="593" actId="26606"/>
          <ac:spMkLst>
            <pc:docMk/>
            <pc:sldMk cId="1224196519" sldId="335"/>
            <ac:spMk id="26" creationId="{3ECA69A1-7536-43AC-85EF-C7106179F5ED}"/>
          </ac:spMkLst>
        </pc:spChg>
        <pc:spChg chg="add del">
          <ac:chgData name="Daniel Richardson" userId="b12f1a219faba2ab" providerId="LiveId" clId="{F0ED61E3-5494-48DB-9AC8-B6FB71432B0F}" dt="2024-04-05T10:40:32.076" v="593" actId="26606"/>
          <ac:spMkLst>
            <pc:docMk/>
            <pc:sldMk cId="1224196519" sldId="335"/>
            <ac:spMk id="27" creationId="{29FDB030-9B49-4CED-8CCD-4D99382388AC}"/>
          </ac:spMkLst>
        </pc:spChg>
        <pc:spChg chg="add del">
          <ac:chgData name="Daniel Richardson" userId="b12f1a219faba2ab" providerId="LiveId" clId="{F0ED61E3-5494-48DB-9AC8-B6FB71432B0F}" dt="2024-04-05T10:40:32.076" v="593" actId="26606"/>
          <ac:spMkLst>
            <pc:docMk/>
            <pc:sldMk cId="1224196519" sldId="335"/>
            <ac:spMk id="28" creationId="{3783CA14-24A1-485C-8B30-D6A5D87987AD}"/>
          </ac:spMkLst>
        </pc:spChg>
        <pc:spChg chg="add del">
          <ac:chgData name="Daniel Richardson" userId="b12f1a219faba2ab" providerId="LiveId" clId="{F0ED61E3-5494-48DB-9AC8-B6FB71432B0F}" dt="2024-04-05T10:46:35.040" v="704" actId="26606"/>
          <ac:spMkLst>
            <pc:docMk/>
            <pc:sldMk cId="1224196519" sldId="335"/>
            <ac:spMk id="29" creationId="{42A4FC2C-047E-45A5-965D-8E1E3BF09BC6}"/>
          </ac:spMkLst>
        </pc:spChg>
        <pc:spChg chg="add del">
          <ac:chgData name="Daniel Richardson" userId="b12f1a219faba2ab" providerId="LiveId" clId="{F0ED61E3-5494-48DB-9AC8-B6FB71432B0F}" dt="2024-04-05T10:40:34.034" v="595" actId="26606"/>
          <ac:spMkLst>
            <pc:docMk/>
            <pc:sldMk cId="1224196519" sldId="335"/>
            <ac:spMk id="30" creationId="{AB8C311F-7253-4AED-9701-7FC0708C41C7}"/>
          </ac:spMkLst>
        </pc:spChg>
        <pc:spChg chg="add del">
          <ac:chgData name="Daniel Richardson" userId="b12f1a219faba2ab" providerId="LiveId" clId="{F0ED61E3-5494-48DB-9AC8-B6FB71432B0F}" dt="2024-04-05T10:40:34.034" v="595" actId="26606"/>
          <ac:spMkLst>
            <pc:docMk/>
            <pc:sldMk cId="1224196519" sldId="335"/>
            <ac:spMk id="31" creationId="{FD073016-B734-483B-8953-5BADEE145112}"/>
          </ac:spMkLst>
        </pc:spChg>
        <pc:spChg chg="add del">
          <ac:chgData name="Daniel Richardson" userId="b12f1a219faba2ab" providerId="LiveId" clId="{F0ED61E3-5494-48DB-9AC8-B6FB71432B0F}" dt="2024-04-05T10:40:34.034" v="595" actId="26606"/>
          <ac:spMkLst>
            <pc:docMk/>
            <pc:sldMk cId="1224196519" sldId="335"/>
            <ac:spMk id="32" creationId="{90A7EAB6-59D3-4325-8DE6-E0CA4009CE53}"/>
          </ac:spMkLst>
        </pc:spChg>
        <pc:spChg chg="add del">
          <ac:chgData name="Daniel Richardson" userId="b12f1a219faba2ab" providerId="LiveId" clId="{F0ED61E3-5494-48DB-9AC8-B6FB71432B0F}" dt="2024-04-05T10:40:34.034" v="595" actId="26606"/>
          <ac:spMkLst>
            <pc:docMk/>
            <pc:sldMk cId="1224196519" sldId="335"/>
            <ac:spMk id="33" creationId="{A8D57A06-A426-446D-B02C-A2DC6B62E45E}"/>
          </ac:spMkLst>
        </pc:spChg>
        <pc:spChg chg="add del">
          <ac:chgData name="Daniel Richardson" userId="b12f1a219faba2ab" providerId="LiveId" clId="{F0ED61E3-5494-48DB-9AC8-B6FB71432B0F}" dt="2024-04-05T10:41:59.899" v="618" actId="26606"/>
          <ac:spMkLst>
            <pc:docMk/>
            <pc:sldMk cId="1224196519" sldId="335"/>
            <ac:spMk id="34" creationId="{AB8C311F-7253-4AED-9701-7FC0708C41C7}"/>
          </ac:spMkLst>
        </pc:spChg>
        <pc:spChg chg="add del">
          <ac:chgData name="Daniel Richardson" userId="b12f1a219faba2ab" providerId="LiveId" clId="{F0ED61E3-5494-48DB-9AC8-B6FB71432B0F}" dt="2024-04-05T10:41:20.645" v="607" actId="26606"/>
          <ac:spMkLst>
            <pc:docMk/>
            <pc:sldMk cId="1224196519" sldId="335"/>
            <ac:spMk id="35" creationId="{AB8C311F-7253-4AED-9701-7FC0708C41C7}"/>
          </ac:spMkLst>
        </pc:spChg>
        <pc:spChg chg="add del">
          <ac:chgData name="Daniel Richardson" userId="b12f1a219faba2ab" providerId="LiveId" clId="{F0ED61E3-5494-48DB-9AC8-B6FB71432B0F}" dt="2024-04-05T10:41:20.645" v="607" actId="26606"/>
          <ac:spMkLst>
            <pc:docMk/>
            <pc:sldMk cId="1224196519" sldId="335"/>
            <ac:spMk id="36" creationId="{E2384209-CB15-4CDF-9D31-C44FD9A3F20D}"/>
          </ac:spMkLst>
        </pc:spChg>
        <pc:spChg chg="add del">
          <ac:chgData name="Daniel Richardson" userId="b12f1a219faba2ab" providerId="LiveId" clId="{F0ED61E3-5494-48DB-9AC8-B6FB71432B0F}" dt="2024-04-05T10:41:20.645" v="607" actId="26606"/>
          <ac:spMkLst>
            <pc:docMk/>
            <pc:sldMk cId="1224196519" sldId="335"/>
            <ac:spMk id="37" creationId="{2633B3B5-CC90-43F0-8714-D31D1F3F0209}"/>
          </ac:spMkLst>
        </pc:spChg>
        <pc:spChg chg="add del">
          <ac:chgData name="Daniel Richardson" userId="b12f1a219faba2ab" providerId="LiveId" clId="{F0ED61E3-5494-48DB-9AC8-B6FB71432B0F}" dt="2024-04-05T10:41:20.645" v="607" actId="26606"/>
          <ac:spMkLst>
            <pc:docMk/>
            <pc:sldMk cId="1224196519" sldId="335"/>
            <ac:spMk id="38" creationId="{A8D57A06-A426-446D-B02C-A2DC6B62E45E}"/>
          </ac:spMkLst>
        </pc:spChg>
        <pc:spChg chg="add del">
          <ac:chgData name="Daniel Richardson" userId="b12f1a219faba2ab" providerId="LiveId" clId="{F0ED61E3-5494-48DB-9AC8-B6FB71432B0F}" dt="2024-04-05T10:41:59.899" v="618" actId="26606"/>
          <ac:spMkLst>
            <pc:docMk/>
            <pc:sldMk cId="1224196519" sldId="335"/>
            <ac:spMk id="39" creationId="{E2384209-CB15-4CDF-9D31-C44FD9A3F20D}"/>
          </ac:spMkLst>
        </pc:spChg>
        <pc:spChg chg="add del">
          <ac:chgData name="Daniel Richardson" userId="b12f1a219faba2ab" providerId="LiveId" clId="{F0ED61E3-5494-48DB-9AC8-B6FB71432B0F}" dt="2024-04-05T10:41:59.899" v="618" actId="26606"/>
          <ac:spMkLst>
            <pc:docMk/>
            <pc:sldMk cId="1224196519" sldId="335"/>
            <ac:spMk id="40" creationId="{A8D57A06-A426-446D-B02C-A2DC6B62E45E}"/>
          </ac:spMkLst>
        </pc:spChg>
        <pc:spChg chg="add del">
          <ac:chgData name="Daniel Richardson" userId="b12f1a219faba2ab" providerId="LiveId" clId="{F0ED61E3-5494-48DB-9AC8-B6FB71432B0F}" dt="2024-04-05T10:41:59.899" v="618" actId="26606"/>
          <ac:spMkLst>
            <pc:docMk/>
            <pc:sldMk cId="1224196519" sldId="335"/>
            <ac:spMk id="42" creationId="{2633B3B5-CC90-43F0-8714-D31D1F3F0209}"/>
          </ac:spMkLst>
        </pc:spChg>
        <pc:spChg chg="add del">
          <ac:chgData name="Daniel Richardson" userId="b12f1a219faba2ab" providerId="LiveId" clId="{F0ED61E3-5494-48DB-9AC8-B6FB71432B0F}" dt="2024-04-05T10:41:20.079" v="606" actId="26606"/>
          <ac:spMkLst>
            <pc:docMk/>
            <pc:sldMk cId="1224196519" sldId="335"/>
            <ac:spMk id="43" creationId="{16B067B1-F4E5-4FDF-813D-C9E872E80075}"/>
          </ac:spMkLst>
        </pc:spChg>
        <pc:spChg chg="add del">
          <ac:chgData name="Daniel Richardson" userId="b12f1a219faba2ab" providerId="LiveId" clId="{F0ED61E3-5494-48DB-9AC8-B6FB71432B0F}" dt="2024-04-05T10:46:29.689" v="699" actId="26606"/>
          <ac:spMkLst>
            <pc:docMk/>
            <pc:sldMk cId="1224196519" sldId="335"/>
            <ac:spMk id="45" creationId="{E2BA2BD9-7B54-4190-8F06-3EF3658A0020}"/>
          </ac:spMkLst>
        </pc:spChg>
        <pc:spChg chg="add del">
          <ac:chgData name="Daniel Richardson" userId="b12f1a219faba2ab" providerId="LiveId" clId="{F0ED61E3-5494-48DB-9AC8-B6FB71432B0F}" dt="2024-04-05T10:46:35.038" v="703" actId="26606"/>
          <ac:spMkLst>
            <pc:docMk/>
            <pc:sldMk cId="1224196519" sldId="335"/>
            <ac:spMk id="46" creationId="{11B2B030-4738-4359-9E46-144B7C8BFF8B}"/>
          </ac:spMkLst>
        </pc:spChg>
        <pc:spChg chg="add del">
          <ac:chgData name="Daniel Richardson" userId="b12f1a219faba2ab" providerId="LiveId" clId="{F0ED61E3-5494-48DB-9AC8-B6FB71432B0F}" dt="2024-04-05T10:46:35.038" v="703" actId="26606"/>
          <ac:spMkLst>
            <pc:docMk/>
            <pc:sldMk cId="1224196519" sldId="335"/>
            <ac:spMk id="47" creationId="{E722B2DD-E14D-4972-9D98-5D6E61B1B2D2}"/>
          </ac:spMkLst>
        </pc:spChg>
        <pc:spChg chg="add">
          <ac:chgData name="Daniel Richardson" userId="b12f1a219faba2ab" providerId="LiveId" clId="{F0ED61E3-5494-48DB-9AC8-B6FB71432B0F}" dt="2024-04-05T10:46:35.040" v="704" actId="26606"/>
          <ac:spMkLst>
            <pc:docMk/>
            <pc:sldMk cId="1224196519" sldId="335"/>
            <ac:spMk id="50" creationId="{E722B2DD-E14D-4972-9D98-5D6E61B1B2D2}"/>
          </ac:spMkLst>
        </pc:spChg>
        <pc:grpChg chg="add del">
          <ac:chgData name="Daniel Richardson" userId="b12f1a219faba2ab" providerId="LiveId" clId="{F0ED61E3-5494-48DB-9AC8-B6FB71432B0F}" dt="2024-04-05T10:46:24.497" v="695" actId="26606"/>
          <ac:grpSpMkLst>
            <pc:docMk/>
            <pc:sldMk cId="1224196519" sldId="335"/>
            <ac:grpSpMk id="44" creationId="{723C66ED-DBBF-12CA-7F5E-813E0E7D036A}"/>
          </ac:grpSpMkLst>
        </pc:grpChg>
        <pc:grpChg chg="add del">
          <ac:chgData name="Daniel Richardson" userId="b12f1a219faba2ab" providerId="LiveId" clId="{F0ED61E3-5494-48DB-9AC8-B6FB71432B0F}" dt="2024-04-05T10:46:27.874" v="697" actId="26606"/>
          <ac:grpSpMkLst>
            <pc:docMk/>
            <pc:sldMk cId="1224196519" sldId="335"/>
            <ac:grpSpMk id="49" creationId="{D4D7444E-8572-6DFD-CB75-0984238C716D}"/>
          </ac:grpSpMkLst>
        </pc:grpChg>
        <pc:picChg chg="add del mod">
          <ac:chgData name="Daniel Richardson" userId="b12f1a219faba2ab" providerId="LiveId" clId="{F0ED61E3-5494-48DB-9AC8-B6FB71432B0F}" dt="2024-04-05T10:41:22.764" v="609" actId="478"/>
          <ac:picMkLst>
            <pc:docMk/>
            <pc:sldMk cId="1224196519" sldId="335"/>
            <ac:picMk id="9" creationId="{1E0834FA-74C3-2666-D2A8-40FD08A7EBB4}"/>
          </ac:picMkLst>
        </pc:picChg>
        <pc:picChg chg="add mod">
          <ac:chgData name="Daniel Richardson" userId="b12f1a219faba2ab" providerId="LiveId" clId="{F0ED61E3-5494-48DB-9AC8-B6FB71432B0F}" dt="2024-04-05T10:41:44.012" v="612" actId="14100"/>
          <ac:picMkLst>
            <pc:docMk/>
            <pc:sldMk cId="1224196519" sldId="335"/>
            <ac:picMk id="13" creationId="{505E8CC4-E076-240B-5345-B7FA596028A6}"/>
          </ac:picMkLst>
        </pc:picChg>
        <pc:picChg chg="add mod">
          <ac:chgData name="Daniel Richardson" userId="b12f1a219faba2ab" providerId="LiveId" clId="{F0ED61E3-5494-48DB-9AC8-B6FB71432B0F}" dt="2024-04-05T10:46:35.040" v="704" actId="26606"/>
          <ac:picMkLst>
            <pc:docMk/>
            <pc:sldMk cId="1224196519" sldId="335"/>
            <ac:picMk id="21" creationId="{747E958B-2102-FE33-E03D-A5BE3F48A3CB}"/>
          </ac:picMkLst>
        </pc:picChg>
        <pc:picChg chg="del">
          <ac:chgData name="Daniel Richardson" userId="b12f1a219faba2ab" providerId="LiveId" clId="{F0ED61E3-5494-48DB-9AC8-B6FB71432B0F}" dt="2024-04-05T10:38:35.561" v="573" actId="478"/>
          <ac:picMkLst>
            <pc:docMk/>
            <pc:sldMk cId="1224196519" sldId="335"/>
            <ac:picMk id="41" creationId="{D59E067B-CB2B-87F0-882E-2290DEAC4D76}"/>
          </ac:picMkLst>
        </pc:picChg>
        <pc:cxnChg chg="add del">
          <ac:chgData name="Daniel Richardson" userId="b12f1a219faba2ab" providerId="LiveId" clId="{F0ED61E3-5494-48DB-9AC8-B6FB71432B0F}" dt="2024-04-05T10:39:37.154" v="578" actId="26606"/>
          <ac:cxnSpMkLst>
            <pc:docMk/>
            <pc:sldMk cId="1224196519" sldId="335"/>
            <ac:cxnSpMk id="16" creationId="{AA2EAA10-076F-46BD-8F0F-B9A2FB77A85C}"/>
          </ac:cxnSpMkLst>
        </pc:cxnChg>
        <pc:cxnChg chg="add del">
          <ac:chgData name="Daniel Richardson" userId="b12f1a219faba2ab" providerId="LiveId" clId="{F0ED61E3-5494-48DB-9AC8-B6FB71432B0F}" dt="2024-04-05T10:39:37.154" v="578" actId="26606"/>
          <ac:cxnSpMkLst>
            <pc:docMk/>
            <pc:sldMk cId="1224196519" sldId="335"/>
            <ac:cxnSpMk id="18" creationId="{D891E407-403B-4764-86C9-33A56D3BCAA3}"/>
          </ac:cxnSpMkLst>
        </pc:cxnChg>
      </pc:sldChg>
      <pc:sldChg chg="modSp add mod">
        <pc:chgData name="Daniel Richardson" userId="b12f1a219faba2ab" providerId="LiveId" clId="{F0ED61E3-5494-48DB-9AC8-B6FB71432B0F}" dt="2024-04-05T10:44:55.505" v="671" actId="20577"/>
        <pc:sldMkLst>
          <pc:docMk/>
          <pc:sldMk cId="3500605113" sldId="336"/>
        </pc:sldMkLst>
        <pc:spChg chg="mod">
          <ac:chgData name="Daniel Richardson" userId="b12f1a219faba2ab" providerId="LiveId" clId="{F0ED61E3-5494-48DB-9AC8-B6FB71432B0F}" dt="2024-04-05T10:44:55.505" v="671" actId="20577"/>
          <ac:spMkLst>
            <pc:docMk/>
            <pc:sldMk cId="3500605113" sldId="336"/>
            <ac:spMk id="3" creationId="{D97C3025-9482-0753-3832-728ED6C83232}"/>
          </ac:spMkLst>
        </pc:spChg>
        <pc:spChg chg="mod">
          <ac:chgData name="Daniel Richardson" userId="b12f1a219faba2ab" providerId="LiveId" clId="{F0ED61E3-5494-48DB-9AC8-B6FB71432B0F}" dt="2024-04-05T10:43:31.927" v="647" actId="20577"/>
          <ac:spMkLst>
            <pc:docMk/>
            <pc:sldMk cId="3500605113" sldId="336"/>
            <ac:spMk id="6" creationId="{FCDF00AB-9705-8A7C-C4BE-0CAF2033D468}"/>
          </ac:spMkLst>
        </pc:spChg>
      </pc:sldChg>
      <pc:sldChg chg="modSp add mod">
        <pc:chgData name="Daniel Richardson" userId="b12f1a219faba2ab" providerId="LiveId" clId="{F0ED61E3-5494-48DB-9AC8-B6FB71432B0F}" dt="2024-04-05T10:46:02.606" v="693" actId="20577"/>
        <pc:sldMkLst>
          <pc:docMk/>
          <pc:sldMk cId="4173914835" sldId="337"/>
        </pc:sldMkLst>
        <pc:spChg chg="mod">
          <ac:chgData name="Daniel Richardson" userId="b12f1a219faba2ab" providerId="LiveId" clId="{F0ED61E3-5494-48DB-9AC8-B6FB71432B0F}" dt="2024-04-05T10:46:02.606" v="693" actId="20577"/>
          <ac:spMkLst>
            <pc:docMk/>
            <pc:sldMk cId="4173914835" sldId="337"/>
            <ac:spMk id="3" creationId="{D97C3025-9482-0753-3832-728ED6C83232}"/>
          </ac:spMkLst>
        </pc:spChg>
      </pc:sldChg>
      <pc:sldMasterChg chg="setBg modSldLayout">
        <pc:chgData name="Daniel Richardson" userId="b12f1a219faba2ab" providerId="LiveId" clId="{F0ED61E3-5494-48DB-9AC8-B6FB71432B0F}" dt="2024-04-05T10:41:18.483" v="602"/>
        <pc:sldMasterMkLst>
          <pc:docMk/>
          <pc:sldMasterMk cId="3674372104" sldId="2147483648"/>
        </pc:sldMasterMkLst>
        <pc:sldLayoutChg chg="setBg">
          <pc:chgData name="Daniel Richardson" userId="b12f1a219faba2ab" providerId="LiveId" clId="{F0ED61E3-5494-48DB-9AC8-B6FB71432B0F}" dt="2024-04-05T10:41:18.483" v="602"/>
          <pc:sldLayoutMkLst>
            <pc:docMk/>
            <pc:sldMasterMk cId="2031683327" sldId="2147483666"/>
            <pc:sldLayoutMk cId="2287744998" sldId="2147483660"/>
          </pc:sldLayoutMkLst>
        </pc:sldLayoutChg>
        <pc:sldLayoutChg chg="setBg">
          <pc:chgData name="Daniel Richardson" userId="b12f1a219faba2ab" providerId="LiveId" clId="{F0ED61E3-5494-48DB-9AC8-B6FB71432B0F}" dt="2024-04-05T10:41:18.483" v="602"/>
          <pc:sldLayoutMkLst>
            <pc:docMk/>
            <pc:sldMasterMk cId="2031683327" sldId="2147483666"/>
            <pc:sldLayoutMk cId="2892371075" sldId="2147483661"/>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8619E89-F9C4-B0D2-6AA5-0D4E93DD6FF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8FB0D9DD-6F57-F601-97AA-2850D297A9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8A8EBD5-2CC6-9947-BAEC-D5CDAA1B6051}" type="datetimeFigureOut">
              <a:rPr lang="en-GB" smtClean="0"/>
              <a:t>02/08/2024</a:t>
            </a:fld>
            <a:endParaRPr lang="en-GB"/>
          </a:p>
        </p:txBody>
      </p:sp>
      <p:sp>
        <p:nvSpPr>
          <p:cNvPr id="4" name="Footer Placeholder 3">
            <a:extLst>
              <a:ext uri="{FF2B5EF4-FFF2-40B4-BE49-F238E27FC236}">
                <a16:creationId xmlns:a16="http://schemas.microsoft.com/office/drawing/2014/main" id="{E34C5129-B199-A6FC-3B13-C5B8A1D697A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FCB2E882-ED84-5682-7101-6C58B49808C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FA12B06-A319-484B-B715-0474347698DB}" type="slidenum">
              <a:rPr lang="en-GB" smtClean="0"/>
              <a:t>‹#›</a:t>
            </a:fld>
            <a:endParaRPr lang="en-GB"/>
          </a:p>
        </p:txBody>
      </p:sp>
    </p:spTree>
    <p:extLst>
      <p:ext uri="{BB962C8B-B14F-4D97-AF65-F5344CB8AC3E}">
        <p14:creationId xmlns:p14="http://schemas.microsoft.com/office/powerpoint/2010/main" val="360775398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26296821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726362372"/>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2471407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525670671"/>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4865655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rmAutofit/>
          </a:bodyPr>
          <a:lstStyle>
            <a:lvl1pPr>
              <a:defRPr lang="en-GB" sz="2800" dirty="0"/>
            </a:lvl1pPr>
          </a:lstStyle>
          <a:p>
            <a:pPr marL="0" lvl="0"/>
            <a:r>
              <a:rPr lang="en-US" dirty="0"/>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28774499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437907"/>
            <a:ext cx="5732362" cy="537700"/>
          </a:xfrm>
        </p:spPr>
        <p:txBody>
          <a:bodyPr vert="horz" lIns="91440" tIns="45720" rIns="91440" bIns="45720" rtlCol="0" anchor="b" anchorCtr="0">
            <a:normAutofit/>
          </a:bodyPr>
          <a:lstStyle>
            <a:lvl1pPr>
              <a:defRPr lang="en-GB" sz="2800" dirty="0"/>
            </a:lvl1pPr>
          </a:lstStyle>
          <a:p>
            <a:pPr marL="0" lvl="0"/>
            <a:r>
              <a:rPr lang="en-US" dirty="0"/>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056815"/>
            <a:ext cx="5732362" cy="43957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892371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sv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2031683327"/>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60" r:id="rId6"/>
    <p:sldLayoutId id="2147483661"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3E5D8-4FAC-13AD-BC82-E43EA07797C6}"/>
              </a:ext>
            </a:extLst>
          </p:cNvPr>
          <p:cNvSpPr>
            <a:spLocks noGrp="1"/>
          </p:cNvSpPr>
          <p:nvPr>
            <p:ph type="ctrTitle"/>
          </p:nvPr>
        </p:nvSpPr>
        <p:spPr/>
        <p:txBody>
          <a:bodyPr/>
          <a:lstStyle/>
          <a:p>
            <a:r>
              <a:rPr lang="en-GB" dirty="0"/>
              <a:t>The Marketing Mix &amp; Multichannel Marketing</a:t>
            </a:r>
          </a:p>
        </p:txBody>
      </p:sp>
      <p:sp>
        <p:nvSpPr>
          <p:cNvPr id="3" name="Subtitle 2">
            <a:extLst>
              <a:ext uri="{FF2B5EF4-FFF2-40B4-BE49-F238E27FC236}">
                <a16:creationId xmlns:a16="http://schemas.microsoft.com/office/drawing/2014/main" id="{EB6EB068-83E3-AA29-6C5B-D4D1E2D79CB1}"/>
              </a:ext>
            </a:extLst>
          </p:cNvPr>
          <p:cNvSpPr>
            <a:spLocks noGrp="1"/>
          </p:cNvSpPr>
          <p:nvPr>
            <p:ph type="subTitle" idx="1"/>
          </p:nvPr>
        </p:nvSpPr>
        <p:spPr/>
        <p:txBody>
          <a:bodyPr/>
          <a:lstStyle/>
          <a:p>
            <a:r>
              <a:rPr lang="en-GB" dirty="0"/>
              <a:t>Marketing &amp; Finance for Enterprise</a:t>
            </a:r>
          </a:p>
        </p:txBody>
      </p:sp>
    </p:spTree>
    <p:extLst>
      <p:ext uri="{BB962C8B-B14F-4D97-AF65-F5344CB8AC3E}">
        <p14:creationId xmlns:p14="http://schemas.microsoft.com/office/powerpoint/2010/main" val="37969792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441E13D-EE5C-96B9-B5C3-C118501842B9}"/>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42857801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Introduction</a:t>
            </a:r>
          </a:p>
        </p:txBody>
      </p:sp>
      <p:pic>
        <p:nvPicPr>
          <p:cNvPr id="41" name="Picture Placeholder 40">
            <a:extLst>
              <a:ext uri="{FF2B5EF4-FFF2-40B4-BE49-F238E27FC236}">
                <a16:creationId xmlns:a16="http://schemas.microsoft.com/office/drawing/2014/main" id="{D59E067B-CB2B-87F0-882E-2290DEAC4D7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69" r="169"/>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Marketing is the activities and processes involved in getting people interested in and buying your goods and/or services. </a:t>
            </a:r>
          </a:p>
          <a:p>
            <a:pPr>
              <a:lnSpc>
                <a:spcPct val="150000"/>
              </a:lnSpc>
            </a:pPr>
            <a:r>
              <a:rPr lang="en-GB" dirty="0"/>
              <a:t>This might say to you “advertising”, but marketing is more than just that. It involves a number of different areas, which we often summarise as the 4 Ps of the marketing mix.</a:t>
            </a:r>
          </a:p>
          <a:p>
            <a:pPr>
              <a:lnSpc>
                <a:spcPct val="150000"/>
              </a:lnSpc>
            </a:pPr>
            <a:r>
              <a:rPr lang="en-GB" dirty="0"/>
              <a:t>In this lesson, we’ll learn about:</a:t>
            </a:r>
          </a:p>
          <a:p>
            <a:pPr marL="342900" indent="-342900">
              <a:lnSpc>
                <a:spcPct val="100000"/>
              </a:lnSpc>
              <a:buFont typeface="+mj-lt"/>
              <a:buAutoNum type="arabicPeriod"/>
            </a:pPr>
            <a:r>
              <a:rPr lang="en-GB" dirty="0"/>
              <a:t>The marketing mix</a:t>
            </a:r>
          </a:p>
          <a:p>
            <a:pPr marL="342900" indent="-342900">
              <a:lnSpc>
                <a:spcPct val="100000"/>
              </a:lnSpc>
              <a:buFont typeface="+mj-lt"/>
              <a:buAutoNum type="arabicPeriod"/>
            </a:pPr>
            <a:r>
              <a:rPr lang="en-GB" dirty="0"/>
              <a:t>Multichannel marketing</a:t>
            </a:r>
          </a:p>
        </p:txBody>
      </p:sp>
    </p:spTree>
    <p:extLst>
      <p:ext uri="{BB962C8B-B14F-4D97-AF65-F5344CB8AC3E}">
        <p14:creationId xmlns:p14="http://schemas.microsoft.com/office/powerpoint/2010/main" val="3570983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The Marketing Mix</a:t>
            </a:r>
          </a:p>
        </p:txBody>
      </p:sp>
      <p:pic>
        <p:nvPicPr>
          <p:cNvPr id="8" name="Picture Placeholder 7">
            <a:extLst>
              <a:ext uri="{FF2B5EF4-FFF2-40B4-BE49-F238E27FC236}">
                <a16:creationId xmlns:a16="http://schemas.microsoft.com/office/drawing/2014/main" id="{3972873E-30B6-BBB2-1C67-5E65FA15CB01}"/>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The marketing mix is a set of actions that a company uses to market its goods and/or services.</a:t>
            </a:r>
          </a:p>
          <a:p>
            <a:pPr>
              <a:lnSpc>
                <a:spcPct val="150000"/>
              </a:lnSpc>
            </a:pPr>
            <a:r>
              <a:rPr lang="en-GB" dirty="0"/>
              <a:t>It was originally defined in 1960 in the book “Basic Marketing: A Managerial Approach”, but it continues to be relevant today.</a:t>
            </a:r>
          </a:p>
          <a:p>
            <a:pPr>
              <a:lnSpc>
                <a:spcPct val="150000"/>
              </a:lnSpc>
            </a:pPr>
            <a:r>
              <a:rPr lang="en-GB" dirty="0"/>
              <a:t>The marketing mix breaks marketing down into four elements:</a:t>
            </a:r>
          </a:p>
          <a:p>
            <a:pPr marL="285750" indent="-285750">
              <a:buFont typeface="Arial" panose="020B0604020202020204" pitchFamily="34" charset="0"/>
              <a:buChar char="•"/>
            </a:pPr>
            <a:r>
              <a:rPr lang="en-GB" dirty="0"/>
              <a:t>Product – the goods and/or services you are selling.</a:t>
            </a:r>
          </a:p>
          <a:p>
            <a:pPr marL="285750" indent="-285750">
              <a:buFont typeface="Arial" panose="020B0604020202020204" pitchFamily="34" charset="0"/>
              <a:buChar char="•"/>
            </a:pPr>
            <a:r>
              <a:rPr lang="en-GB" dirty="0"/>
              <a:t>Price – how much you are selling the product for.</a:t>
            </a:r>
          </a:p>
          <a:p>
            <a:pPr marL="285750" indent="-285750">
              <a:buFont typeface="Arial" panose="020B0604020202020204" pitchFamily="34" charset="0"/>
              <a:buChar char="•"/>
            </a:pPr>
            <a:r>
              <a:rPr lang="en-GB" dirty="0"/>
              <a:t>Place – how the product will be made available to customers.</a:t>
            </a:r>
          </a:p>
          <a:p>
            <a:pPr marL="285750" indent="-285750">
              <a:buFont typeface="Arial" panose="020B0604020202020204" pitchFamily="34" charset="0"/>
              <a:buChar char="•"/>
            </a:pPr>
            <a:r>
              <a:rPr lang="en-GB" dirty="0"/>
              <a:t>Promotion – how the product will be advertised to customers.</a:t>
            </a:r>
          </a:p>
        </p:txBody>
      </p:sp>
    </p:spTree>
    <p:extLst>
      <p:ext uri="{BB962C8B-B14F-4D97-AF65-F5344CB8AC3E}">
        <p14:creationId xmlns:p14="http://schemas.microsoft.com/office/powerpoint/2010/main" val="1031511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The Marketing Mix</a:t>
            </a:r>
          </a:p>
        </p:txBody>
      </p:sp>
      <p:pic>
        <p:nvPicPr>
          <p:cNvPr id="8" name="Picture Placeholder 7">
            <a:extLst>
              <a:ext uri="{FF2B5EF4-FFF2-40B4-BE49-F238E27FC236}">
                <a16:creationId xmlns:a16="http://schemas.microsoft.com/office/drawing/2014/main" id="{942EEDB4-8594-2E35-9E59-B57361D7EF2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By following the 4 Ps of the marketing mix, an enterprise will have a well-established framework for marketing itself and growing the business.</a:t>
            </a:r>
          </a:p>
          <a:p>
            <a:pPr>
              <a:lnSpc>
                <a:spcPct val="150000"/>
              </a:lnSpc>
            </a:pPr>
            <a:r>
              <a:rPr lang="en-GB" dirty="0"/>
              <a:t>As a business, it is absolutely imperative that you develop your marketing mix and make it a key part of your overall marketing plan.</a:t>
            </a:r>
          </a:p>
          <a:p>
            <a:pPr>
              <a:lnSpc>
                <a:spcPct val="150000"/>
              </a:lnSpc>
            </a:pPr>
            <a:r>
              <a:rPr lang="en-GB" dirty="0"/>
              <a:t>We’ll be learning more about each of the four Ps of the marketing mix in the following lessons.</a:t>
            </a:r>
          </a:p>
        </p:txBody>
      </p:sp>
    </p:spTree>
    <p:extLst>
      <p:ext uri="{BB962C8B-B14F-4D97-AF65-F5344CB8AC3E}">
        <p14:creationId xmlns:p14="http://schemas.microsoft.com/office/powerpoint/2010/main" val="27048193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Multichannel Marketing</a:t>
            </a:r>
          </a:p>
        </p:txBody>
      </p:sp>
      <p:pic>
        <p:nvPicPr>
          <p:cNvPr id="7" name="Picture Placeholder 6">
            <a:extLst>
              <a:ext uri="{FF2B5EF4-FFF2-40B4-BE49-F238E27FC236}">
                <a16:creationId xmlns:a16="http://schemas.microsoft.com/office/drawing/2014/main" id="{561A4688-EEEB-720A-3F3B-1EF1D16E03B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Marketing is a fundamental activity for all businesses. Without it, the business cannot grow and achieve its goals.</a:t>
            </a:r>
          </a:p>
          <a:p>
            <a:pPr>
              <a:lnSpc>
                <a:spcPct val="150000"/>
              </a:lnSpc>
            </a:pPr>
            <a:r>
              <a:rPr lang="en-GB" dirty="0"/>
              <a:t>There are different promotional channels we can use to market our products to potential customers.</a:t>
            </a:r>
          </a:p>
          <a:p>
            <a:pPr>
              <a:lnSpc>
                <a:spcPct val="150000"/>
              </a:lnSpc>
            </a:pPr>
            <a:r>
              <a:rPr lang="en-GB" dirty="0"/>
              <a:t>For example, we could use television, direct mail, email and display advertisements.</a:t>
            </a:r>
          </a:p>
          <a:p>
            <a:pPr>
              <a:lnSpc>
                <a:spcPct val="150000"/>
              </a:lnSpc>
            </a:pPr>
            <a:r>
              <a:rPr lang="en-GB" dirty="0"/>
              <a:t>Multichannel marketing is where we incorporate multiple different promotional channels into our marketing plan.</a:t>
            </a:r>
          </a:p>
          <a:p>
            <a:pPr>
              <a:lnSpc>
                <a:spcPct val="150000"/>
              </a:lnSpc>
            </a:pPr>
            <a:r>
              <a:rPr lang="en-GB" dirty="0"/>
              <a:t>This usually involves the use of both traditional and digital promotional methods.</a:t>
            </a:r>
          </a:p>
        </p:txBody>
      </p:sp>
    </p:spTree>
    <p:extLst>
      <p:ext uri="{BB962C8B-B14F-4D97-AF65-F5344CB8AC3E}">
        <p14:creationId xmlns:p14="http://schemas.microsoft.com/office/powerpoint/2010/main" val="8161325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Traditional Methods</a:t>
            </a:r>
          </a:p>
        </p:txBody>
      </p:sp>
      <p:pic>
        <p:nvPicPr>
          <p:cNvPr id="7" name="Picture Placeholder 6">
            <a:extLst>
              <a:ext uri="{FF2B5EF4-FFF2-40B4-BE49-F238E27FC236}">
                <a16:creationId xmlns:a16="http://schemas.microsoft.com/office/drawing/2014/main" id="{F7A435A3-BF24-C541-0F3B-835B75DD55A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Traditional promotional methods include any methods that are not online. These are the sort of advertisements that have been used for decades, well before the internet was common in our homes.</a:t>
            </a:r>
          </a:p>
          <a:p>
            <a:pPr>
              <a:lnSpc>
                <a:spcPct val="150000"/>
              </a:lnSpc>
            </a:pPr>
            <a:r>
              <a:rPr lang="en-GB" dirty="0"/>
              <a:t>Some common traditional methods include:</a:t>
            </a:r>
          </a:p>
          <a:p>
            <a:pPr marL="285750" indent="-285750">
              <a:buFont typeface="Arial" panose="020B0604020202020204" pitchFamily="34" charset="0"/>
              <a:buChar char="•"/>
            </a:pPr>
            <a:r>
              <a:rPr lang="en-GB" dirty="0"/>
              <a:t>Broadcast – e.g. television &amp; radio advertisements.</a:t>
            </a:r>
          </a:p>
          <a:p>
            <a:pPr marL="285750" indent="-285750">
              <a:buFont typeface="Arial" panose="020B0604020202020204" pitchFamily="34" charset="0"/>
              <a:buChar char="•"/>
            </a:pPr>
            <a:r>
              <a:rPr lang="en-GB" dirty="0"/>
              <a:t>Print – e.g. newspapers, magazines &amp; billboards.</a:t>
            </a:r>
          </a:p>
          <a:p>
            <a:pPr marL="285750" indent="-285750">
              <a:buFont typeface="Arial" panose="020B0604020202020204" pitchFamily="34" charset="0"/>
              <a:buChar char="•"/>
            </a:pPr>
            <a:r>
              <a:rPr lang="en-GB" dirty="0"/>
              <a:t>Direct mail – e.g. leaflets &amp; flyers.</a:t>
            </a:r>
          </a:p>
          <a:p>
            <a:pPr>
              <a:lnSpc>
                <a:spcPct val="150000"/>
              </a:lnSpc>
            </a:pPr>
            <a:r>
              <a:rPr lang="en-GB" dirty="0"/>
              <a:t>Most marketers consider these traditional methods tried and true due to their long history of success.</a:t>
            </a:r>
          </a:p>
          <a:p>
            <a:pPr>
              <a:lnSpc>
                <a:spcPct val="150000"/>
              </a:lnSpc>
            </a:pPr>
            <a:r>
              <a:rPr lang="en-GB" dirty="0"/>
              <a:t>They’re also useful for connecting to a local audience for your business, such as through ads in the local paper, as well as those audiences who may not use the internet as much, such as the elderly.</a:t>
            </a:r>
          </a:p>
        </p:txBody>
      </p:sp>
    </p:spTree>
    <p:extLst>
      <p:ext uri="{BB962C8B-B14F-4D97-AF65-F5344CB8AC3E}">
        <p14:creationId xmlns:p14="http://schemas.microsoft.com/office/powerpoint/2010/main" val="39740070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Digital Methods</a:t>
            </a:r>
          </a:p>
        </p:txBody>
      </p:sp>
      <p:pic>
        <p:nvPicPr>
          <p:cNvPr id="9" name="Picture Placeholder 8">
            <a:extLst>
              <a:ext uri="{FF2B5EF4-FFF2-40B4-BE49-F238E27FC236}">
                <a16:creationId xmlns:a16="http://schemas.microsoft.com/office/drawing/2014/main" id="{700B6087-0FA1-F0A7-E198-8240D431BFB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Digital promotional methods cover any method that is online. These are more recent developments due to the massive growth of the internet &amp; are a key part of most businesses’ marketing plans.</a:t>
            </a:r>
          </a:p>
          <a:p>
            <a:pPr>
              <a:lnSpc>
                <a:spcPct val="150000"/>
              </a:lnSpc>
            </a:pPr>
            <a:r>
              <a:rPr lang="en-GB" dirty="0"/>
              <a:t>Some common digital methods include:</a:t>
            </a:r>
          </a:p>
          <a:p>
            <a:pPr>
              <a:lnSpc>
                <a:spcPct val="150000"/>
              </a:lnSpc>
            </a:pPr>
            <a:r>
              <a:rPr lang="en-GB" dirty="0"/>
              <a:t>Social media marketing</a:t>
            </a:r>
          </a:p>
          <a:p>
            <a:pPr marL="285750" indent="-285750">
              <a:buFont typeface="Arial" panose="020B0604020202020204" pitchFamily="34" charset="0"/>
              <a:buChar char="•"/>
            </a:pPr>
            <a:r>
              <a:rPr lang="en-GB" dirty="0"/>
              <a:t>Email marketing</a:t>
            </a:r>
          </a:p>
          <a:p>
            <a:pPr marL="285750" indent="-285750">
              <a:buFont typeface="Arial" panose="020B0604020202020204" pitchFamily="34" charset="0"/>
              <a:buChar char="•"/>
            </a:pPr>
            <a:r>
              <a:rPr lang="en-GB" dirty="0"/>
              <a:t>Affiliate marketing</a:t>
            </a:r>
          </a:p>
          <a:p>
            <a:pPr>
              <a:lnSpc>
                <a:spcPct val="150000"/>
              </a:lnSpc>
            </a:pPr>
            <a:r>
              <a:rPr lang="en-GB" dirty="0"/>
              <a:t>These digital methods have become highly popular because they make it easy to target your audience. This can prevent you from wasting money advertising to people who aren’t interested.</a:t>
            </a:r>
          </a:p>
          <a:p>
            <a:pPr>
              <a:lnSpc>
                <a:spcPct val="150000"/>
              </a:lnSpc>
            </a:pPr>
            <a:r>
              <a:rPr lang="en-GB" dirty="0"/>
              <a:t>It’s also easier to monitor and track the success of your marketing campaigns, as we can use analytics tools to detect when an advert has been seen, interacted with, and even generated a lead or sale.</a:t>
            </a:r>
          </a:p>
        </p:txBody>
      </p:sp>
      <p:sp>
        <p:nvSpPr>
          <p:cNvPr id="5" name="Content Placeholder 2">
            <a:extLst>
              <a:ext uri="{FF2B5EF4-FFF2-40B4-BE49-F238E27FC236}">
                <a16:creationId xmlns:a16="http://schemas.microsoft.com/office/drawing/2014/main" id="{6A05CEDD-26FA-4345-834F-B6C6E15658A8}"/>
              </a:ext>
            </a:extLst>
          </p:cNvPr>
          <p:cNvSpPr txBox="1">
            <a:spLocks/>
          </p:cNvSpPr>
          <p:nvPr/>
        </p:nvSpPr>
        <p:spPr>
          <a:xfrm>
            <a:off x="3226066" y="3486133"/>
            <a:ext cx="2928746" cy="861274"/>
          </a:xfrm>
          <a:prstGeom prst="rect">
            <a:avLst/>
          </a:prstGeom>
        </p:spPr>
        <p:txBody>
          <a:bodyPr vert="horz" lIns="91440" tIns="45720" rIns="91440" bIns="45720" rtlCol="0">
            <a:noAutofit/>
          </a:bodyPr>
          <a:lstStyle>
            <a:lvl1pPr marL="0" indent="0" algn="l" defTabSz="914400" rtl="0" eaLnBrk="1" latinLnBrk="0" hangingPunct="1">
              <a:lnSpc>
                <a:spcPct val="120000"/>
              </a:lnSpc>
              <a:spcBef>
                <a:spcPts val="0"/>
              </a:spcBef>
              <a:spcAft>
                <a:spcPts val="1200"/>
              </a:spcAft>
              <a:buFont typeface="Arial" panose="020B0604020202020204" pitchFamily="34" charset="0"/>
              <a:buNone/>
              <a:defRPr sz="1400" kern="1200">
                <a:solidFill>
                  <a:srgbClr val="687588"/>
                </a:solidFill>
                <a:latin typeface="Manrope" pitchFamily="2" charset="0"/>
                <a:ea typeface="+mn-ea"/>
                <a:cs typeface="+mn-cs"/>
              </a:defRPr>
            </a:lvl1pPr>
            <a:lvl2pPr marL="457200" indent="0" algn="l" defTabSz="914400" rtl="0" eaLnBrk="1" latinLnBrk="0" hangingPunct="1">
              <a:lnSpc>
                <a:spcPct val="120000"/>
              </a:lnSpc>
              <a:spcBef>
                <a:spcPts val="0"/>
              </a:spcBef>
              <a:spcAft>
                <a:spcPts val="1200"/>
              </a:spcAft>
              <a:buFont typeface="Arial" panose="020B0604020202020204" pitchFamily="34" charset="0"/>
              <a:buNone/>
              <a:defRPr sz="1400" kern="1200">
                <a:solidFill>
                  <a:srgbClr val="687588"/>
                </a:solidFill>
                <a:latin typeface="Manrope" pitchFamily="2" charset="0"/>
                <a:ea typeface="+mn-ea"/>
                <a:cs typeface="+mn-cs"/>
              </a:defRPr>
            </a:lvl2pPr>
            <a:lvl3pPr marL="914400" indent="0" algn="l" defTabSz="914400" rtl="0" eaLnBrk="1" latinLnBrk="0" hangingPunct="1">
              <a:lnSpc>
                <a:spcPct val="120000"/>
              </a:lnSpc>
              <a:spcBef>
                <a:spcPts val="0"/>
              </a:spcBef>
              <a:spcAft>
                <a:spcPts val="1200"/>
              </a:spcAft>
              <a:buFont typeface="Arial" panose="020B0604020202020204" pitchFamily="34" charset="0"/>
              <a:buNone/>
              <a:defRPr sz="1400" kern="1200">
                <a:solidFill>
                  <a:srgbClr val="687588"/>
                </a:solidFill>
                <a:latin typeface="Manrope" pitchFamily="2" charset="0"/>
                <a:ea typeface="+mn-ea"/>
                <a:cs typeface="+mn-cs"/>
              </a:defRPr>
            </a:lvl3pPr>
            <a:lvl4pPr marL="1371600" indent="0" algn="l" defTabSz="914400" rtl="0" eaLnBrk="1" latinLnBrk="0" hangingPunct="1">
              <a:lnSpc>
                <a:spcPct val="120000"/>
              </a:lnSpc>
              <a:spcBef>
                <a:spcPts val="0"/>
              </a:spcBef>
              <a:spcAft>
                <a:spcPts val="1200"/>
              </a:spcAft>
              <a:buFont typeface="Arial" panose="020B0604020202020204" pitchFamily="34" charset="0"/>
              <a:buNone/>
              <a:defRPr sz="1400" kern="1200">
                <a:solidFill>
                  <a:srgbClr val="687588"/>
                </a:solidFill>
                <a:latin typeface="Manrope" pitchFamily="2" charset="0"/>
                <a:ea typeface="+mn-ea"/>
                <a:cs typeface="+mn-cs"/>
              </a:defRPr>
            </a:lvl4pPr>
            <a:lvl5pPr marL="1828800" indent="0" algn="l" defTabSz="914400" rtl="0" eaLnBrk="1" latinLnBrk="0" hangingPunct="1">
              <a:lnSpc>
                <a:spcPct val="120000"/>
              </a:lnSpc>
              <a:spcBef>
                <a:spcPts val="0"/>
              </a:spcBef>
              <a:spcAft>
                <a:spcPts val="1200"/>
              </a:spcAft>
              <a:buFont typeface="Arial" panose="020B0604020202020204" pitchFamily="34" charset="0"/>
              <a:buNone/>
              <a:defRPr sz="1400" kern="1200">
                <a:solidFill>
                  <a:srgbClr val="687588"/>
                </a:solidFill>
                <a:latin typeface="Manrope"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GB" dirty="0"/>
              <a:t>SEO marketing</a:t>
            </a:r>
          </a:p>
          <a:p>
            <a:pPr marL="285750" indent="-285750">
              <a:buFont typeface="Arial" panose="020B0604020202020204" pitchFamily="34" charset="0"/>
              <a:buChar char="•"/>
            </a:pPr>
            <a:r>
              <a:rPr lang="en-GB" dirty="0"/>
              <a:t>Content marketing</a:t>
            </a:r>
          </a:p>
        </p:txBody>
      </p:sp>
    </p:spTree>
    <p:extLst>
      <p:ext uri="{BB962C8B-B14F-4D97-AF65-F5344CB8AC3E}">
        <p14:creationId xmlns:p14="http://schemas.microsoft.com/office/powerpoint/2010/main" val="9431541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fontScale="90000"/>
          </a:bodyPr>
          <a:lstStyle/>
          <a:p>
            <a:r>
              <a:rPr lang="en-GB" dirty="0"/>
              <a:t>Multichannel Marketing Benefits</a:t>
            </a:r>
          </a:p>
        </p:txBody>
      </p:sp>
      <p:pic>
        <p:nvPicPr>
          <p:cNvPr id="8" name="Picture Placeholder 7">
            <a:extLst>
              <a:ext uri="{FF2B5EF4-FFF2-40B4-BE49-F238E27FC236}">
                <a16:creationId xmlns:a16="http://schemas.microsoft.com/office/drawing/2014/main" id="{1A9157BD-9982-DC45-54B3-3E3DD35B5CF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Multichannel marketing give use the benefits of both traditional and digital marketing methods, as well as some additional benefits:</a:t>
            </a:r>
          </a:p>
          <a:p>
            <a:pPr marL="285750" indent="-285750">
              <a:buFont typeface="Arial" panose="020B0604020202020204" pitchFamily="34" charset="0"/>
              <a:buChar char="•"/>
            </a:pPr>
            <a:r>
              <a:rPr lang="en-GB" dirty="0"/>
              <a:t>You can connect with a wider variety of customers, as not everyone will use all channels.</a:t>
            </a:r>
          </a:p>
          <a:p>
            <a:pPr marL="285750" indent="-285750">
              <a:buFont typeface="Arial" panose="020B0604020202020204" pitchFamily="34" charset="0"/>
              <a:buChar char="•"/>
            </a:pPr>
            <a:r>
              <a:rPr lang="en-GB" dirty="0"/>
              <a:t>You can connect with customers more often as they’ll see your adverts on different channels.</a:t>
            </a:r>
          </a:p>
          <a:p>
            <a:pPr marL="285750" indent="-285750">
              <a:buFont typeface="Arial" panose="020B0604020202020204" pitchFamily="34" charset="0"/>
              <a:buChar char="•"/>
            </a:pPr>
            <a:r>
              <a:rPr lang="en-GB" dirty="0"/>
              <a:t>You can gain an advantage over competitors who are using only a limited number of marketing channels.</a:t>
            </a:r>
          </a:p>
          <a:p>
            <a:pPr marL="285750" indent="-285750">
              <a:buFont typeface="Arial" panose="020B0604020202020204" pitchFamily="34" charset="0"/>
              <a:buChar char="•"/>
            </a:pPr>
            <a:r>
              <a:rPr lang="en-GB" dirty="0"/>
              <a:t>You can develop a better understanding of your customers through the methods that show the most success.</a:t>
            </a:r>
          </a:p>
          <a:p>
            <a:pPr>
              <a:lnSpc>
                <a:spcPct val="150000"/>
              </a:lnSpc>
            </a:pPr>
            <a:r>
              <a:rPr lang="en-GB" dirty="0"/>
              <a:t>This means that using an integrated multichannel marketing plan is essential to drive an enterprise’s success.</a:t>
            </a:r>
          </a:p>
        </p:txBody>
      </p:sp>
    </p:spTree>
    <p:extLst>
      <p:ext uri="{BB962C8B-B14F-4D97-AF65-F5344CB8AC3E}">
        <p14:creationId xmlns:p14="http://schemas.microsoft.com/office/powerpoint/2010/main" val="15580774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a:t>Lesson Summary</a:t>
            </a:r>
            <a:endParaRPr lang="en-GB" dirty="0"/>
          </a:p>
        </p:txBody>
      </p:sp>
      <p:pic>
        <p:nvPicPr>
          <p:cNvPr id="7" name="Picture Placeholder 6">
            <a:extLst>
              <a:ext uri="{FF2B5EF4-FFF2-40B4-BE49-F238E27FC236}">
                <a16:creationId xmlns:a16="http://schemas.microsoft.com/office/drawing/2014/main" id="{F63AAD7F-493F-FF5B-9B2A-20CC354E66B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69" r="169"/>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 The marketing mix is a set of actions that a company uses to market its goods and/or services.</a:t>
            </a:r>
          </a:p>
          <a:p>
            <a:pPr>
              <a:lnSpc>
                <a:spcPct val="150000"/>
              </a:lnSpc>
            </a:pPr>
            <a:r>
              <a:rPr lang="en-GB" dirty="0"/>
              <a:t>It usually refers to the set of 4Ps: Product, Price, Promotion &amp; Place.</a:t>
            </a:r>
          </a:p>
          <a:p>
            <a:pPr>
              <a:lnSpc>
                <a:spcPct val="150000"/>
              </a:lnSpc>
            </a:pPr>
            <a:r>
              <a:rPr lang="en-GB" dirty="0"/>
              <a:t>There are different promotional channels we can use to advertise our products to potential customers.</a:t>
            </a:r>
          </a:p>
          <a:p>
            <a:pPr>
              <a:lnSpc>
                <a:spcPct val="150000"/>
              </a:lnSpc>
            </a:pPr>
            <a:r>
              <a:rPr lang="en-GB" dirty="0"/>
              <a:t>Traditional promotional methods cover any promotional method that is not online.</a:t>
            </a:r>
          </a:p>
          <a:p>
            <a:pPr>
              <a:lnSpc>
                <a:spcPct val="150000"/>
              </a:lnSpc>
            </a:pPr>
            <a:r>
              <a:rPr lang="en-GB" dirty="0"/>
              <a:t>Digital promotional methods cover any promotional method that is online.</a:t>
            </a:r>
          </a:p>
          <a:p>
            <a:pPr>
              <a:lnSpc>
                <a:spcPct val="150000"/>
              </a:lnSpc>
            </a:pPr>
            <a:r>
              <a:rPr lang="en-GB" dirty="0"/>
              <a:t>Multichannel marketing is where we incorporate multiple different promotional channels into our marketing </a:t>
            </a:r>
            <a:r>
              <a:rPr lang="en-GB"/>
              <a:t>plan..</a:t>
            </a:r>
            <a:endParaRPr lang="en-GB" dirty="0"/>
          </a:p>
        </p:txBody>
      </p:sp>
    </p:spTree>
    <p:extLst>
      <p:ext uri="{BB962C8B-B14F-4D97-AF65-F5344CB8AC3E}">
        <p14:creationId xmlns:p14="http://schemas.microsoft.com/office/powerpoint/2010/main" val="1501808141"/>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947</TotalTime>
  <Words>936</Words>
  <Application>Microsoft Office PowerPoint</Application>
  <PresentationFormat>Widescreen</PresentationFormat>
  <Paragraphs>64</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Aptos</vt:lpstr>
      <vt:lpstr>Aptos Display</vt:lpstr>
      <vt:lpstr>Arial</vt:lpstr>
      <vt:lpstr>Manrope</vt:lpstr>
      <vt:lpstr>NewNinjaTheme</vt:lpstr>
      <vt:lpstr>The Marketing Mix &amp; Multichannel Marketing</vt:lpstr>
      <vt:lpstr>Introduction</vt:lpstr>
      <vt:lpstr>The Marketing Mix</vt:lpstr>
      <vt:lpstr>The Marketing Mix</vt:lpstr>
      <vt:lpstr>Multichannel Marketing</vt:lpstr>
      <vt:lpstr>Traditional Methods</vt:lpstr>
      <vt:lpstr>Digital Methods</vt:lpstr>
      <vt:lpstr>Multichannel Marketing Benefits</vt:lpstr>
      <vt:lpstr>Lesson Summary</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subject/>
  <dc:creator>Daniel Richardson</dc:creator>
  <cp:keywords/>
  <dc:description/>
  <cp:lastModifiedBy>Daniel Richardson</cp:lastModifiedBy>
  <cp:revision>21</cp:revision>
  <dcterms:created xsi:type="dcterms:W3CDTF">2024-03-21T12:39:40Z</dcterms:created>
  <dcterms:modified xsi:type="dcterms:W3CDTF">2024-08-02T11:27:58Z</dcterms:modified>
  <cp:category/>
</cp:coreProperties>
</file>