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6" r:id="rId1"/>
  </p:sldMasterIdLst>
  <p:handoutMasterIdLst>
    <p:handoutMasterId r:id="rId13"/>
  </p:handoutMasterIdLst>
  <p:sldIdLst>
    <p:sldId id="338" r:id="rId2"/>
    <p:sldId id="296" r:id="rId3"/>
    <p:sldId id="317" r:id="rId4"/>
    <p:sldId id="318" r:id="rId5"/>
    <p:sldId id="332" r:id="rId6"/>
    <p:sldId id="319" r:id="rId7"/>
    <p:sldId id="334" r:id="rId8"/>
    <p:sldId id="336" r:id="rId9"/>
    <p:sldId id="337" r:id="rId10"/>
    <p:sldId id="308" r:id="rId11"/>
    <p:sldId id="339" r:id="rId12"/>
  </p:sldIdLst>
  <p:sldSz cx="12192000" cy="6858000"/>
  <p:notesSz cx="6858000" cy="9144000"/>
  <p:embeddedFontLst>
    <p:embeddedFont>
      <p:font typeface="Manrope" pitchFamily="2" charset="0"/>
      <p:regular r:id="rId14"/>
      <p:bold r:id="rId1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368"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58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D455B6-B4F0-4D83-8517-1CD0013835C5}" v="1" dt="2024-08-02T11:24:19.65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79" autoAdjust="0"/>
    <p:restoredTop sz="94660"/>
  </p:normalViewPr>
  <p:slideViewPr>
    <p:cSldViewPr snapToGrid="0">
      <p:cViewPr varScale="1">
        <p:scale>
          <a:sx n="155" d="100"/>
          <a:sy n="155" d="100"/>
        </p:scale>
        <p:origin x="528" y="150"/>
      </p:cViewPr>
      <p:guideLst>
        <p:guide orient="horz" pos="2160"/>
        <p:guide pos="4368"/>
      </p:guideLst>
    </p:cSldViewPr>
  </p:slideViewPr>
  <p:notesTextViewPr>
    <p:cViewPr>
      <p:scale>
        <a:sx n="1" d="1"/>
        <a:sy n="1" d="1"/>
      </p:scale>
      <p:origin x="0" y="0"/>
    </p:cViewPr>
  </p:notesTextViewPr>
  <p:notesViewPr>
    <p:cSldViewPr snapToGrid="0">
      <p:cViewPr varScale="1">
        <p:scale>
          <a:sx n="117" d="100"/>
          <a:sy n="117" d="100"/>
        </p:scale>
        <p:origin x="299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Richardson" userId="b12f1a219faba2ab" providerId="LiveId" clId="{C8ACCAE5-6CFB-40C9-ABF2-B339F4055A87}"/>
    <pc:docChg chg="undo redo custSel addSld delSld modSld sldOrd">
      <pc:chgData name="Daniel Richardson" userId="b12f1a219faba2ab" providerId="LiveId" clId="{C8ACCAE5-6CFB-40C9-ABF2-B339F4055A87}" dt="2024-04-03T10:20:32.018" v="1126"/>
      <pc:docMkLst>
        <pc:docMk/>
      </pc:docMkLst>
      <pc:sldChg chg="modSp mod">
        <pc:chgData name="Daniel Richardson" userId="b12f1a219faba2ab" providerId="LiveId" clId="{C8ACCAE5-6CFB-40C9-ABF2-B339F4055A87}" dt="2024-04-03T09:46:48.238" v="58" actId="20577"/>
        <pc:sldMkLst>
          <pc:docMk/>
          <pc:sldMk cId="3570983858" sldId="296"/>
        </pc:sldMkLst>
        <pc:spChg chg="mod">
          <ac:chgData name="Daniel Richardson" userId="b12f1a219faba2ab" providerId="LiveId" clId="{C8ACCAE5-6CFB-40C9-ABF2-B339F4055A87}" dt="2024-04-03T09:46:48.238" v="58" actId="20577"/>
          <ac:spMkLst>
            <pc:docMk/>
            <pc:sldMk cId="3570983858" sldId="296"/>
            <ac:spMk id="3" creationId="{D97C3025-9482-0753-3832-728ED6C83232}"/>
          </ac:spMkLst>
        </pc:spChg>
      </pc:sldChg>
      <pc:sldChg chg="modSp del mod ord">
        <pc:chgData name="Daniel Richardson" userId="b12f1a219faba2ab" providerId="LiveId" clId="{C8ACCAE5-6CFB-40C9-ABF2-B339F4055A87}" dt="2024-04-03T10:00:03.724" v="592" actId="47"/>
        <pc:sldMkLst>
          <pc:docMk/>
          <pc:sldMk cId="713214466" sldId="297"/>
        </pc:sldMkLst>
        <pc:spChg chg="mod">
          <ac:chgData name="Daniel Richardson" userId="b12f1a219faba2ab" providerId="LiveId" clId="{C8ACCAE5-6CFB-40C9-ABF2-B339F4055A87}" dt="2024-04-03T09:47:16.442" v="60" actId="27636"/>
          <ac:spMkLst>
            <pc:docMk/>
            <pc:sldMk cId="713214466" sldId="297"/>
            <ac:spMk id="6" creationId="{FCDF00AB-9705-8A7C-C4BE-0CAF2033D468}"/>
          </ac:spMkLst>
        </pc:spChg>
      </pc:sldChg>
      <pc:sldChg chg="del">
        <pc:chgData name="Daniel Richardson" userId="b12f1a219faba2ab" providerId="LiveId" clId="{C8ACCAE5-6CFB-40C9-ABF2-B339F4055A87}" dt="2024-04-03T10:00:03.724" v="592" actId="47"/>
        <pc:sldMkLst>
          <pc:docMk/>
          <pc:sldMk cId="1434117666" sldId="298"/>
        </pc:sldMkLst>
      </pc:sldChg>
      <pc:sldChg chg="del">
        <pc:chgData name="Daniel Richardson" userId="b12f1a219faba2ab" providerId="LiveId" clId="{C8ACCAE5-6CFB-40C9-ABF2-B339F4055A87}" dt="2024-04-03T10:00:03.724" v="592" actId="47"/>
        <pc:sldMkLst>
          <pc:docMk/>
          <pc:sldMk cId="2096545931" sldId="299"/>
        </pc:sldMkLst>
      </pc:sldChg>
      <pc:sldChg chg="del">
        <pc:chgData name="Daniel Richardson" userId="b12f1a219faba2ab" providerId="LiveId" clId="{C8ACCAE5-6CFB-40C9-ABF2-B339F4055A87}" dt="2024-04-03T10:00:03.724" v="592" actId="47"/>
        <pc:sldMkLst>
          <pc:docMk/>
          <pc:sldMk cId="107746663" sldId="303"/>
        </pc:sldMkLst>
      </pc:sldChg>
      <pc:sldChg chg="del">
        <pc:chgData name="Daniel Richardson" userId="b12f1a219faba2ab" providerId="LiveId" clId="{C8ACCAE5-6CFB-40C9-ABF2-B339F4055A87}" dt="2024-04-03T10:00:03.724" v="592" actId="47"/>
        <pc:sldMkLst>
          <pc:docMk/>
          <pc:sldMk cId="1283360133" sldId="305"/>
        </pc:sldMkLst>
      </pc:sldChg>
      <pc:sldChg chg="del">
        <pc:chgData name="Daniel Richardson" userId="b12f1a219faba2ab" providerId="LiveId" clId="{C8ACCAE5-6CFB-40C9-ABF2-B339F4055A87}" dt="2024-04-03T10:00:03.724" v="592" actId="47"/>
        <pc:sldMkLst>
          <pc:docMk/>
          <pc:sldMk cId="2585099586" sldId="306"/>
        </pc:sldMkLst>
      </pc:sldChg>
      <pc:sldChg chg="modSp mod">
        <pc:chgData name="Daniel Richardson" userId="b12f1a219faba2ab" providerId="LiveId" clId="{C8ACCAE5-6CFB-40C9-ABF2-B339F4055A87}" dt="2024-04-03T10:20:32.018" v="1126"/>
        <pc:sldMkLst>
          <pc:docMk/>
          <pc:sldMk cId="1501808141" sldId="308"/>
        </pc:sldMkLst>
        <pc:spChg chg="mod">
          <ac:chgData name="Daniel Richardson" userId="b12f1a219faba2ab" providerId="LiveId" clId="{C8ACCAE5-6CFB-40C9-ABF2-B339F4055A87}" dt="2024-04-03T10:20:32.018" v="1126"/>
          <ac:spMkLst>
            <pc:docMk/>
            <pc:sldMk cId="1501808141" sldId="308"/>
            <ac:spMk id="3" creationId="{D97C3025-9482-0753-3832-728ED6C83232}"/>
          </ac:spMkLst>
        </pc:spChg>
      </pc:sldChg>
      <pc:sldChg chg="modSp mod">
        <pc:chgData name="Daniel Richardson" userId="b12f1a219faba2ab" providerId="LiveId" clId="{C8ACCAE5-6CFB-40C9-ABF2-B339F4055A87}" dt="2024-04-03T09:59:28.801" v="572" actId="948"/>
        <pc:sldMkLst>
          <pc:docMk/>
          <pc:sldMk cId="851634037" sldId="309"/>
        </pc:sldMkLst>
        <pc:spChg chg="mod">
          <ac:chgData name="Daniel Richardson" userId="b12f1a219faba2ab" providerId="LiveId" clId="{C8ACCAE5-6CFB-40C9-ABF2-B339F4055A87}" dt="2024-04-03T09:59:28.801" v="572" actId="948"/>
          <ac:spMkLst>
            <pc:docMk/>
            <pc:sldMk cId="851634037" sldId="309"/>
            <ac:spMk id="3" creationId="{D97C3025-9482-0753-3832-728ED6C83232}"/>
          </ac:spMkLst>
        </pc:spChg>
        <pc:spChg chg="mod">
          <ac:chgData name="Daniel Richardson" userId="b12f1a219faba2ab" providerId="LiveId" clId="{C8ACCAE5-6CFB-40C9-ABF2-B339F4055A87}" dt="2024-04-03T09:55:50.589" v="271"/>
          <ac:spMkLst>
            <pc:docMk/>
            <pc:sldMk cId="851634037" sldId="309"/>
            <ac:spMk id="6" creationId="{FCDF00AB-9705-8A7C-C4BE-0CAF2033D468}"/>
          </ac:spMkLst>
        </pc:spChg>
      </pc:sldChg>
      <pc:sldChg chg="del">
        <pc:chgData name="Daniel Richardson" userId="b12f1a219faba2ab" providerId="LiveId" clId="{C8ACCAE5-6CFB-40C9-ABF2-B339F4055A87}" dt="2024-04-03T10:00:03.724" v="592" actId="47"/>
        <pc:sldMkLst>
          <pc:docMk/>
          <pc:sldMk cId="1670712907" sldId="313"/>
        </pc:sldMkLst>
      </pc:sldChg>
      <pc:sldChg chg="del">
        <pc:chgData name="Daniel Richardson" userId="b12f1a219faba2ab" providerId="LiveId" clId="{C8ACCAE5-6CFB-40C9-ABF2-B339F4055A87}" dt="2024-04-03T10:00:03.724" v="592" actId="47"/>
        <pc:sldMkLst>
          <pc:docMk/>
          <pc:sldMk cId="1905416814" sldId="314"/>
        </pc:sldMkLst>
      </pc:sldChg>
      <pc:sldChg chg="del">
        <pc:chgData name="Daniel Richardson" userId="b12f1a219faba2ab" providerId="LiveId" clId="{C8ACCAE5-6CFB-40C9-ABF2-B339F4055A87}" dt="2024-04-03T10:00:03.724" v="592" actId="47"/>
        <pc:sldMkLst>
          <pc:docMk/>
          <pc:sldMk cId="454600340" sldId="315"/>
        </pc:sldMkLst>
      </pc:sldChg>
      <pc:sldChg chg="del">
        <pc:chgData name="Daniel Richardson" userId="b12f1a219faba2ab" providerId="LiveId" clId="{C8ACCAE5-6CFB-40C9-ABF2-B339F4055A87}" dt="2024-04-03T10:00:03.724" v="592" actId="47"/>
        <pc:sldMkLst>
          <pc:docMk/>
          <pc:sldMk cId="1537473257" sldId="316"/>
        </pc:sldMkLst>
      </pc:sldChg>
      <pc:sldChg chg="modSp add mod">
        <pc:chgData name="Daniel Richardson" userId="b12f1a219faba2ab" providerId="LiveId" clId="{C8ACCAE5-6CFB-40C9-ABF2-B339F4055A87}" dt="2024-04-03T09:50:10.376" v="121" actId="20577"/>
        <pc:sldMkLst>
          <pc:docMk/>
          <pc:sldMk cId="1031511259" sldId="317"/>
        </pc:sldMkLst>
        <pc:spChg chg="mod">
          <ac:chgData name="Daniel Richardson" userId="b12f1a219faba2ab" providerId="LiveId" clId="{C8ACCAE5-6CFB-40C9-ABF2-B339F4055A87}" dt="2024-04-03T09:50:10.376" v="121" actId="20577"/>
          <ac:spMkLst>
            <pc:docMk/>
            <pc:sldMk cId="1031511259" sldId="317"/>
            <ac:spMk id="3" creationId="{D97C3025-9482-0753-3832-728ED6C83232}"/>
          </ac:spMkLst>
        </pc:spChg>
      </pc:sldChg>
      <pc:sldChg chg="modSp add mod">
        <pc:chgData name="Daniel Richardson" userId="b12f1a219faba2ab" providerId="LiveId" clId="{C8ACCAE5-6CFB-40C9-ABF2-B339F4055A87}" dt="2024-04-03T09:51:28.139" v="168" actId="20577"/>
        <pc:sldMkLst>
          <pc:docMk/>
          <pc:sldMk cId="816132517" sldId="318"/>
        </pc:sldMkLst>
        <pc:spChg chg="mod">
          <ac:chgData name="Daniel Richardson" userId="b12f1a219faba2ab" providerId="LiveId" clId="{C8ACCAE5-6CFB-40C9-ABF2-B339F4055A87}" dt="2024-04-03T09:51:28.139" v="168" actId="20577"/>
          <ac:spMkLst>
            <pc:docMk/>
            <pc:sldMk cId="816132517" sldId="318"/>
            <ac:spMk id="3" creationId="{D97C3025-9482-0753-3832-728ED6C83232}"/>
          </ac:spMkLst>
        </pc:spChg>
      </pc:sldChg>
      <pc:sldChg chg="modSp add mod">
        <pc:chgData name="Daniel Richardson" userId="b12f1a219faba2ab" providerId="LiveId" clId="{C8ACCAE5-6CFB-40C9-ABF2-B339F4055A87}" dt="2024-04-03T09:55:10.113" v="266" actId="20577"/>
        <pc:sldMkLst>
          <pc:docMk/>
          <pc:sldMk cId="2744559491" sldId="319"/>
        </pc:sldMkLst>
        <pc:spChg chg="mod">
          <ac:chgData name="Daniel Richardson" userId="b12f1a219faba2ab" providerId="LiveId" clId="{C8ACCAE5-6CFB-40C9-ABF2-B339F4055A87}" dt="2024-04-03T09:55:10.113" v="266" actId="20577"/>
          <ac:spMkLst>
            <pc:docMk/>
            <pc:sldMk cId="2744559491" sldId="319"/>
            <ac:spMk id="3" creationId="{D97C3025-9482-0753-3832-728ED6C83232}"/>
          </ac:spMkLst>
        </pc:spChg>
      </pc:sldChg>
      <pc:sldChg chg="modSp add mod">
        <pc:chgData name="Daniel Richardson" userId="b12f1a219faba2ab" providerId="LiveId" clId="{C8ACCAE5-6CFB-40C9-ABF2-B339F4055A87}" dt="2024-04-03T09:54:44.575" v="265" actId="20577"/>
        <pc:sldMkLst>
          <pc:docMk/>
          <pc:sldMk cId="1950587294" sldId="320"/>
        </pc:sldMkLst>
        <pc:spChg chg="mod">
          <ac:chgData name="Daniel Richardson" userId="b12f1a219faba2ab" providerId="LiveId" clId="{C8ACCAE5-6CFB-40C9-ABF2-B339F4055A87}" dt="2024-04-03T09:54:44.575" v="265" actId="20577"/>
          <ac:spMkLst>
            <pc:docMk/>
            <pc:sldMk cId="1950587294" sldId="320"/>
            <ac:spMk id="3" creationId="{D97C3025-9482-0753-3832-728ED6C83232}"/>
          </ac:spMkLst>
        </pc:spChg>
      </pc:sldChg>
      <pc:sldChg chg="modSp add mod">
        <pc:chgData name="Daniel Richardson" userId="b12f1a219faba2ab" providerId="LiveId" clId="{C8ACCAE5-6CFB-40C9-ABF2-B339F4055A87}" dt="2024-04-03T10:02:27.279" v="674" actId="20577"/>
        <pc:sldMkLst>
          <pc:docMk/>
          <pc:sldMk cId="3614100249" sldId="321"/>
        </pc:sldMkLst>
        <pc:spChg chg="mod">
          <ac:chgData name="Daniel Richardson" userId="b12f1a219faba2ab" providerId="LiveId" clId="{C8ACCAE5-6CFB-40C9-ABF2-B339F4055A87}" dt="2024-04-03T10:02:27.279" v="674" actId="20577"/>
          <ac:spMkLst>
            <pc:docMk/>
            <pc:sldMk cId="3614100249" sldId="321"/>
            <ac:spMk id="3" creationId="{D97C3025-9482-0753-3832-728ED6C83232}"/>
          </ac:spMkLst>
        </pc:spChg>
        <pc:spChg chg="mod">
          <ac:chgData name="Daniel Richardson" userId="b12f1a219faba2ab" providerId="LiveId" clId="{C8ACCAE5-6CFB-40C9-ABF2-B339F4055A87}" dt="2024-04-03T09:59:38.350" v="585" actId="20577"/>
          <ac:spMkLst>
            <pc:docMk/>
            <pc:sldMk cId="3614100249" sldId="321"/>
            <ac:spMk id="6" creationId="{FCDF00AB-9705-8A7C-C4BE-0CAF2033D468}"/>
          </ac:spMkLst>
        </pc:spChg>
      </pc:sldChg>
      <pc:sldChg chg="modSp add mod">
        <pc:chgData name="Daniel Richardson" userId="b12f1a219faba2ab" providerId="LiveId" clId="{C8ACCAE5-6CFB-40C9-ABF2-B339F4055A87}" dt="2024-04-03T10:06:05.621" v="720" actId="20577"/>
        <pc:sldMkLst>
          <pc:docMk/>
          <pc:sldMk cId="2040578739" sldId="322"/>
        </pc:sldMkLst>
        <pc:spChg chg="mod">
          <ac:chgData name="Daniel Richardson" userId="b12f1a219faba2ab" providerId="LiveId" clId="{C8ACCAE5-6CFB-40C9-ABF2-B339F4055A87}" dt="2024-04-03T10:06:05.621" v="720" actId="20577"/>
          <ac:spMkLst>
            <pc:docMk/>
            <pc:sldMk cId="2040578739" sldId="322"/>
            <ac:spMk id="3" creationId="{D97C3025-9482-0753-3832-728ED6C83232}"/>
          </ac:spMkLst>
        </pc:spChg>
        <pc:spChg chg="mod">
          <ac:chgData name="Daniel Richardson" userId="b12f1a219faba2ab" providerId="LiveId" clId="{C8ACCAE5-6CFB-40C9-ABF2-B339F4055A87}" dt="2024-04-03T10:02:39.109" v="684" actId="20577"/>
          <ac:spMkLst>
            <pc:docMk/>
            <pc:sldMk cId="2040578739" sldId="322"/>
            <ac:spMk id="6" creationId="{FCDF00AB-9705-8A7C-C4BE-0CAF2033D468}"/>
          </ac:spMkLst>
        </pc:spChg>
      </pc:sldChg>
      <pc:sldChg chg="add del">
        <pc:chgData name="Daniel Richardson" userId="b12f1a219faba2ab" providerId="LiveId" clId="{C8ACCAE5-6CFB-40C9-ABF2-B339F4055A87}" dt="2024-04-03T10:02:51.416" v="687"/>
        <pc:sldMkLst>
          <pc:docMk/>
          <pc:sldMk cId="151095991" sldId="323"/>
        </pc:sldMkLst>
      </pc:sldChg>
      <pc:sldChg chg="modSp add mod">
        <pc:chgData name="Daniel Richardson" userId="b12f1a219faba2ab" providerId="LiveId" clId="{C8ACCAE5-6CFB-40C9-ABF2-B339F4055A87}" dt="2024-04-03T10:07:28.247" v="762" actId="20577"/>
        <pc:sldMkLst>
          <pc:docMk/>
          <pc:sldMk cId="1274889083" sldId="323"/>
        </pc:sldMkLst>
        <pc:spChg chg="mod">
          <ac:chgData name="Daniel Richardson" userId="b12f1a219faba2ab" providerId="LiveId" clId="{C8ACCAE5-6CFB-40C9-ABF2-B339F4055A87}" dt="2024-04-03T10:07:28.247" v="762" actId="20577"/>
          <ac:spMkLst>
            <pc:docMk/>
            <pc:sldMk cId="1274889083" sldId="323"/>
            <ac:spMk id="3" creationId="{D97C3025-9482-0753-3832-728ED6C83232}"/>
          </ac:spMkLst>
        </pc:spChg>
        <pc:spChg chg="mod">
          <ac:chgData name="Daniel Richardson" userId="b12f1a219faba2ab" providerId="LiveId" clId="{C8ACCAE5-6CFB-40C9-ABF2-B339F4055A87}" dt="2024-04-03T10:06:18.312" v="742" actId="20577"/>
          <ac:spMkLst>
            <pc:docMk/>
            <pc:sldMk cId="1274889083" sldId="323"/>
            <ac:spMk id="6" creationId="{FCDF00AB-9705-8A7C-C4BE-0CAF2033D468}"/>
          </ac:spMkLst>
        </pc:spChg>
      </pc:sldChg>
      <pc:sldChg chg="modSp add mod">
        <pc:chgData name="Daniel Richardson" userId="b12f1a219faba2ab" providerId="LiveId" clId="{C8ACCAE5-6CFB-40C9-ABF2-B339F4055A87}" dt="2024-04-03T10:08:32.561" v="788"/>
        <pc:sldMkLst>
          <pc:docMk/>
          <pc:sldMk cId="3080715675" sldId="324"/>
        </pc:sldMkLst>
        <pc:spChg chg="mod">
          <ac:chgData name="Daniel Richardson" userId="b12f1a219faba2ab" providerId="LiveId" clId="{C8ACCAE5-6CFB-40C9-ABF2-B339F4055A87}" dt="2024-04-03T10:08:32.561" v="788"/>
          <ac:spMkLst>
            <pc:docMk/>
            <pc:sldMk cId="3080715675" sldId="324"/>
            <ac:spMk id="3" creationId="{D97C3025-9482-0753-3832-728ED6C83232}"/>
          </ac:spMkLst>
        </pc:spChg>
        <pc:spChg chg="mod">
          <ac:chgData name="Daniel Richardson" userId="b12f1a219faba2ab" providerId="LiveId" clId="{C8ACCAE5-6CFB-40C9-ABF2-B339F4055A87}" dt="2024-04-03T10:07:51.231" v="765" actId="20577"/>
          <ac:spMkLst>
            <pc:docMk/>
            <pc:sldMk cId="3080715675" sldId="324"/>
            <ac:spMk id="6" creationId="{FCDF00AB-9705-8A7C-C4BE-0CAF2033D468}"/>
          </ac:spMkLst>
        </pc:spChg>
      </pc:sldChg>
      <pc:sldChg chg="modSp add mod">
        <pc:chgData name="Daniel Richardson" userId="b12f1a219faba2ab" providerId="LiveId" clId="{C8ACCAE5-6CFB-40C9-ABF2-B339F4055A87}" dt="2024-04-03T10:10:21.034" v="799"/>
        <pc:sldMkLst>
          <pc:docMk/>
          <pc:sldMk cId="3175060967" sldId="325"/>
        </pc:sldMkLst>
        <pc:spChg chg="mod">
          <ac:chgData name="Daniel Richardson" userId="b12f1a219faba2ab" providerId="LiveId" clId="{C8ACCAE5-6CFB-40C9-ABF2-B339F4055A87}" dt="2024-04-03T10:10:21.034" v="799"/>
          <ac:spMkLst>
            <pc:docMk/>
            <pc:sldMk cId="3175060967" sldId="325"/>
            <ac:spMk id="3" creationId="{D97C3025-9482-0753-3832-728ED6C83232}"/>
          </ac:spMkLst>
        </pc:spChg>
        <pc:spChg chg="mod">
          <ac:chgData name="Daniel Richardson" userId="b12f1a219faba2ab" providerId="LiveId" clId="{C8ACCAE5-6CFB-40C9-ABF2-B339F4055A87}" dt="2024-04-03T10:09:20.708" v="792" actId="20577"/>
          <ac:spMkLst>
            <pc:docMk/>
            <pc:sldMk cId="3175060967" sldId="325"/>
            <ac:spMk id="6" creationId="{FCDF00AB-9705-8A7C-C4BE-0CAF2033D468}"/>
          </ac:spMkLst>
        </pc:spChg>
      </pc:sldChg>
      <pc:sldChg chg="modSp add mod">
        <pc:chgData name="Daniel Richardson" userId="b12f1a219faba2ab" providerId="LiveId" clId="{C8ACCAE5-6CFB-40C9-ABF2-B339F4055A87}" dt="2024-04-03T10:11:39.901" v="840"/>
        <pc:sldMkLst>
          <pc:docMk/>
          <pc:sldMk cId="705769306" sldId="326"/>
        </pc:sldMkLst>
        <pc:spChg chg="mod">
          <ac:chgData name="Daniel Richardson" userId="b12f1a219faba2ab" providerId="LiveId" clId="{C8ACCAE5-6CFB-40C9-ABF2-B339F4055A87}" dt="2024-04-03T10:11:39.901" v="840"/>
          <ac:spMkLst>
            <pc:docMk/>
            <pc:sldMk cId="705769306" sldId="326"/>
            <ac:spMk id="3" creationId="{D97C3025-9482-0753-3832-728ED6C83232}"/>
          </ac:spMkLst>
        </pc:spChg>
        <pc:spChg chg="mod">
          <ac:chgData name="Daniel Richardson" userId="b12f1a219faba2ab" providerId="LiveId" clId="{C8ACCAE5-6CFB-40C9-ABF2-B339F4055A87}" dt="2024-04-03T10:10:40.086" v="803" actId="20577"/>
          <ac:spMkLst>
            <pc:docMk/>
            <pc:sldMk cId="705769306" sldId="326"/>
            <ac:spMk id="6" creationId="{FCDF00AB-9705-8A7C-C4BE-0CAF2033D468}"/>
          </ac:spMkLst>
        </pc:spChg>
      </pc:sldChg>
      <pc:sldChg chg="modSp add mod">
        <pc:chgData name="Daniel Richardson" userId="b12f1a219faba2ab" providerId="LiveId" clId="{C8ACCAE5-6CFB-40C9-ABF2-B339F4055A87}" dt="2024-04-03T10:13:38.798" v="880" actId="20577"/>
        <pc:sldMkLst>
          <pc:docMk/>
          <pc:sldMk cId="2207915479" sldId="327"/>
        </pc:sldMkLst>
        <pc:spChg chg="mod">
          <ac:chgData name="Daniel Richardson" userId="b12f1a219faba2ab" providerId="LiveId" clId="{C8ACCAE5-6CFB-40C9-ABF2-B339F4055A87}" dt="2024-04-03T10:13:38.798" v="880" actId="20577"/>
          <ac:spMkLst>
            <pc:docMk/>
            <pc:sldMk cId="2207915479" sldId="327"/>
            <ac:spMk id="3" creationId="{D97C3025-9482-0753-3832-728ED6C83232}"/>
          </ac:spMkLst>
        </pc:spChg>
        <pc:spChg chg="mod">
          <ac:chgData name="Daniel Richardson" userId="b12f1a219faba2ab" providerId="LiveId" clId="{C8ACCAE5-6CFB-40C9-ABF2-B339F4055A87}" dt="2024-04-03T10:11:56.786" v="843" actId="20577"/>
          <ac:spMkLst>
            <pc:docMk/>
            <pc:sldMk cId="2207915479" sldId="327"/>
            <ac:spMk id="6" creationId="{FCDF00AB-9705-8A7C-C4BE-0CAF2033D468}"/>
          </ac:spMkLst>
        </pc:spChg>
      </pc:sldChg>
      <pc:sldChg chg="modSp add mod">
        <pc:chgData name="Daniel Richardson" userId="b12f1a219faba2ab" providerId="LiveId" clId="{C8ACCAE5-6CFB-40C9-ABF2-B339F4055A87}" dt="2024-04-03T10:14:14.221" v="890" actId="20577"/>
        <pc:sldMkLst>
          <pc:docMk/>
          <pc:sldMk cId="644428773" sldId="328"/>
        </pc:sldMkLst>
        <pc:spChg chg="mod">
          <ac:chgData name="Daniel Richardson" userId="b12f1a219faba2ab" providerId="LiveId" clId="{C8ACCAE5-6CFB-40C9-ABF2-B339F4055A87}" dt="2024-04-03T10:14:14.221" v="890" actId="20577"/>
          <ac:spMkLst>
            <pc:docMk/>
            <pc:sldMk cId="644428773" sldId="328"/>
            <ac:spMk id="3" creationId="{D97C3025-9482-0753-3832-728ED6C83232}"/>
          </ac:spMkLst>
        </pc:spChg>
        <pc:spChg chg="mod">
          <ac:chgData name="Daniel Richardson" userId="b12f1a219faba2ab" providerId="LiveId" clId="{C8ACCAE5-6CFB-40C9-ABF2-B339F4055A87}" dt="2024-04-03T10:13:56.825" v="883" actId="20577"/>
          <ac:spMkLst>
            <pc:docMk/>
            <pc:sldMk cId="644428773" sldId="328"/>
            <ac:spMk id="6" creationId="{FCDF00AB-9705-8A7C-C4BE-0CAF2033D468}"/>
          </ac:spMkLst>
        </pc:spChg>
      </pc:sldChg>
      <pc:sldChg chg="modSp add mod">
        <pc:chgData name="Daniel Richardson" userId="b12f1a219faba2ab" providerId="LiveId" clId="{C8ACCAE5-6CFB-40C9-ABF2-B339F4055A87}" dt="2024-04-03T10:17:41.286" v="927" actId="20577"/>
        <pc:sldMkLst>
          <pc:docMk/>
          <pc:sldMk cId="3685532218" sldId="329"/>
        </pc:sldMkLst>
        <pc:spChg chg="mod">
          <ac:chgData name="Daniel Richardson" userId="b12f1a219faba2ab" providerId="LiveId" clId="{C8ACCAE5-6CFB-40C9-ABF2-B339F4055A87}" dt="2024-04-03T10:17:41.286" v="927" actId="20577"/>
          <ac:spMkLst>
            <pc:docMk/>
            <pc:sldMk cId="3685532218" sldId="329"/>
            <ac:spMk id="3" creationId="{D97C3025-9482-0753-3832-728ED6C83232}"/>
          </ac:spMkLst>
        </pc:spChg>
        <pc:spChg chg="mod">
          <ac:chgData name="Daniel Richardson" userId="b12f1a219faba2ab" providerId="LiveId" clId="{C8ACCAE5-6CFB-40C9-ABF2-B339F4055A87}" dt="2024-04-03T10:14:59.368" v="893" actId="27636"/>
          <ac:spMkLst>
            <pc:docMk/>
            <pc:sldMk cId="3685532218" sldId="329"/>
            <ac:spMk id="6" creationId="{FCDF00AB-9705-8A7C-C4BE-0CAF2033D468}"/>
          </ac:spMkLst>
        </pc:spChg>
      </pc:sldChg>
      <pc:sldChg chg="modSp add mod">
        <pc:chgData name="Daniel Richardson" userId="b12f1a219faba2ab" providerId="LiveId" clId="{C8ACCAE5-6CFB-40C9-ABF2-B339F4055A87}" dt="2024-04-03T10:18:24.144" v="929" actId="20577"/>
        <pc:sldMkLst>
          <pc:docMk/>
          <pc:sldMk cId="1204682986" sldId="330"/>
        </pc:sldMkLst>
        <pc:spChg chg="mod">
          <ac:chgData name="Daniel Richardson" userId="b12f1a219faba2ab" providerId="LiveId" clId="{C8ACCAE5-6CFB-40C9-ABF2-B339F4055A87}" dt="2024-04-03T10:18:24.144" v="929" actId="20577"/>
          <ac:spMkLst>
            <pc:docMk/>
            <pc:sldMk cId="1204682986" sldId="330"/>
            <ac:spMk id="3" creationId="{D97C3025-9482-0753-3832-728ED6C83232}"/>
          </ac:spMkLst>
        </pc:spChg>
      </pc:sldChg>
    </pc:docChg>
  </pc:docChgLst>
  <pc:docChgLst>
    <pc:chgData name="Daniel Richardson" userId="b12f1a219faba2ab" providerId="LiveId" clId="{F0ED61E3-5494-48DB-9AC8-B6FB71432B0F}"/>
    <pc:docChg chg="undo custSel addSld delSld modSld modMainMaster">
      <pc:chgData name="Daniel Richardson" userId="b12f1a219faba2ab" providerId="LiveId" clId="{F0ED61E3-5494-48DB-9AC8-B6FB71432B0F}" dt="2024-04-05T10:47:03.613" v="705" actId="47"/>
      <pc:docMkLst>
        <pc:docMk/>
      </pc:docMkLst>
      <pc:sldChg chg="modSp mod">
        <pc:chgData name="Daniel Richardson" userId="b12f1a219faba2ab" providerId="LiveId" clId="{F0ED61E3-5494-48DB-9AC8-B6FB71432B0F}" dt="2024-04-05T10:24:03.371" v="8"/>
        <pc:sldMkLst>
          <pc:docMk/>
          <pc:sldMk cId="3570983858" sldId="296"/>
        </pc:sldMkLst>
        <pc:spChg chg="mod">
          <ac:chgData name="Daniel Richardson" userId="b12f1a219faba2ab" providerId="LiveId" clId="{F0ED61E3-5494-48DB-9AC8-B6FB71432B0F}" dt="2024-04-05T10:24:03.371" v="8"/>
          <ac:spMkLst>
            <pc:docMk/>
            <pc:sldMk cId="3570983858" sldId="296"/>
            <ac:spMk id="3" creationId="{D97C3025-9482-0753-3832-728ED6C83232}"/>
          </ac:spMkLst>
        </pc:spChg>
      </pc:sldChg>
      <pc:sldChg chg="modSp mod">
        <pc:chgData name="Daniel Richardson" userId="b12f1a219faba2ab" providerId="LiveId" clId="{F0ED61E3-5494-48DB-9AC8-B6FB71432B0F}" dt="2024-04-05T10:37:08.004" v="558" actId="20577"/>
        <pc:sldMkLst>
          <pc:docMk/>
          <pc:sldMk cId="1501808141" sldId="308"/>
        </pc:sldMkLst>
        <pc:spChg chg="mod">
          <ac:chgData name="Daniel Richardson" userId="b12f1a219faba2ab" providerId="LiveId" clId="{F0ED61E3-5494-48DB-9AC8-B6FB71432B0F}" dt="2024-04-05T10:37:08.004" v="558" actId="20577"/>
          <ac:spMkLst>
            <pc:docMk/>
            <pc:sldMk cId="1501808141" sldId="308"/>
            <ac:spMk id="3" creationId="{D97C3025-9482-0753-3832-728ED6C83232}"/>
          </ac:spMkLst>
        </pc:spChg>
      </pc:sldChg>
      <pc:sldChg chg="del">
        <pc:chgData name="Daniel Richardson" userId="b12f1a219faba2ab" providerId="LiveId" clId="{F0ED61E3-5494-48DB-9AC8-B6FB71432B0F}" dt="2024-04-05T10:35:38.406" v="513" actId="47"/>
        <pc:sldMkLst>
          <pc:docMk/>
          <pc:sldMk cId="851634037" sldId="309"/>
        </pc:sldMkLst>
      </pc:sldChg>
      <pc:sldChg chg="modSp mod">
        <pc:chgData name="Daniel Richardson" userId="b12f1a219faba2ab" providerId="LiveId" clId="{F0ED61E3-5494-48DB-9AC8-B6FB71432B0F}" dt="2024-04-05T10:34:48.167" v="504" actId="20577"/>
        <pc:sldMkLst>
          <pc:docMk/>
          <pc:sldMk cId="1031511259" sldId="317"/>
        </pc:sldMkLst>
        <pc:spChg chg="mod">
          <ac:chgData name="Daniel Richardson" userId="b12f1a219faba2ab" providerId="LiveId" clId="{F0ED61E3-5494-48DB-9AC8-B6FB71432B0F}" dt="2024-04-05T10:34:48.167" v="504" actId="20577"/>
          <ac:spMkLst>
            <pc:docMk/>
            <pc:sldMk cId="1031511259" sldId="317"/>
            <ac:spMk id="3" creationId="{D97C3025-9482-0753-3832-728ED6C83232}"/>
          </ac:spMkLst>
        </pc:spChg>
        <pc:spChg chg="mod">
          <ac:chgData name="Daniel Richardson" userId="b12f1a219faba2ab" providerId="LiveId" clId="{F0ED61E3-5494-48DB-9AC8-B6FB71432B0F}" dt="2024-04-05T10:24:16.393" v="27" actId="20577"/>
          <ac:spMkLst>
            <pc:docMk/>
            <pc:sldMk cId="1031511259" sldId="317"/>
            <ac:spMk id="6" creationId="{FCDF00AB-9705-8A7C-C4BE-0CAF2033D468}"/>
          </ac:spMkLst>
        </pc:spChg>
      </pc:sldChg>
      <pc:sldChg chg="modSp mod">
        <pc:chgData name="Daniel Richardson" userId="b12f1a219faba2ab" providerId="LiveId" clId="{F0ED61E3-5494-48DB-9AC8-B6FB71432B0F}" dt="2024-04-05T10:34:11.764" v="478" actId="20577"/>
        <pc:sldMkLst>
          <pc:docMk/>
          <pc:sldMk cId="816132517" sldId="318"/>
        </pc:sldMkLst>
        <pc:spChg chg="mod">
          <ac:chgData name="Daniel Richardson" userId="b12f1a219faba2ab" providerId="LiveId" clId="{F0ED61E3-5494-48DB-9AC8-B6FB71432B0F}" dt="2024-04-05T10:34:11.764" v="478" actId="20577"/>
          <ac:spMkLst>
            <pc:docMk/>
            <pc:sldMk cId="816132517" sldId="318"/>
            <ac:spMk id="3" creationId="{D97C3025-9482-0753-3832-728ED6C83232}"/>
          </ac:spMkLst>
        </pc:spChg>
        <pc:spChg chg="mod">
          <ac:chgData name="Daniel Richardson" userId="b12f1a219faba2ab" providerId="LiveId" clId="{F0ED61E3-5494-48DB-9AC8-B6FB71432B0F}" dt="2024-04-05T10:33:50.543" v="458"/>
          <ac:spMkLst>
            <pc:docMk/>
            <pc:sldMk cId="816132517" sldId="318"/>
            <ac:spMk id="6" creationId="{FCDF00AB-9705-8A7C-C4BE-0CAF2033D468}"/>
          </ac:spMkLst>
        </pc:spChg>
      </pc:sldChg>
      <pc:sldChg chg="modSp mod">
        <pc:chgData name="Daniel Richardson" userId="b12f1a219faba2ab" providerId="LiveId" clId="{F0ED61E3-5494-48DB-9AC8-B6FB71432B0F}" dt="2024-04-05T10:35:17.828" v="510"/>
        <pc:sldMkLst>
          <pc:docMk/>
          <pc:sldMk cId="2744559491" sldId="319"/>
        </pc:sldMkLst>
        <pc:spChg chg="mod">
          <ac:chgData name="Daniel Richardson" userId="b12f1a219faba2ab" providerId="LiveId" clId="{F0ED61E3-5494-48DB-9AC8-B6FB71432B0F}" dt="2024-04-05T10:35:17.828" v="510"/>
          <ac:spMkLst>
            <pc:docMk/>
            <pc:sldMk cId="2744559491" sldId="319"/>
            <ac:spMk id="3" creationId="{D97C3025-9482-0753-3832-728ED6C83232}"/>
          </ac:spMkLst>
        </pc:spChg>
        <pc:spChg chg="mod">
          <ac:chgData name="Daniel Richardson" userId="b12f1a219faba2ab" providerId="LiveId" clId="{F0ED61E3-5494-48DB-9AC8-B6FB71432B0F}" dt="2024-04-05T10:34:23.564" v="487" actId="20577"/>
          <ac:spMkLst>
            <pc:docMk/>
            <pc:sldMk cId="2744559491" sldId="319"/>
            <ac:spMk id="6" creationId="{FCDF00AB-9705-8A7C-C4BE-0CAF2033D468}"/>
          </ac:spMkLst>
        </pc:spChg>
      </pc:sldChg>
      <pc:sldChg chg="del">
        <pc:chgData name="Daniel Richardson" userId="b12f1a219faba2ab" providerId="LiveId" clId="{F0ED61E3-5494-48DB-9AC8-B6FB71432B0F}" dt="2024-04-05T10:35:38.406" v="513" actId="47"/>
        <pc:sldMkLst>
          <pc:docMk/>
          <pc:sldMk cId="1950587294" sldId="320"/>
        </pc:sldMkLst>
      </pc:sldChg>
      <pc:sldChg chg="del">
        <pc:chgData name="Daniel Richardson" userId="b12f1a219faba2ab" providerId="LiveId" clId="{F0ED61E3-5494-48DB-9AC8-B6FB71432B0F}" dt="2024-04-05T10:35:38.406" v="513" actId="47"/>
        <pc:sldMkLst>
          <pc:docMk/>
          <pc:sldMk cId="3614100249" sldId="321"/>
        </pc:sldMkLst>
      </pc:sldChg>
      <pc:sldChg chg="del">
        <pc:chgData name="Daniel Richardson" userId="b12f1a219faba2ab" providerId="LiveId" clId="{F0ED61E3-5494-48DB-9AC8-B6FB71432B0F}" dt="2024-04-05T10:35:38.406" v="513" actId="47"/>
        <pc:sldMkLst>
          <pc:docMk/>
          <pc:sldMk cId="2040578739" sldId="322"/>
        </pc:sldMkLst>
      </pc:sldChg>
      <pc:sldChg chg="del">
        <pc:chgData name="Daniel Richardson" userId="b12f1a219faba2ab" providerId="LiveId" clId="{F0ED61E3-5494-48DB-9AC8-B6FB71432B0F}" dt="2024-04-05T10:35:38.406" v="513" actId="47"/>
        <pc:sldMkLst>
          <pc:docMk/>
          <pc:sldMk cId="1274889083" sldId="323"/>
        </pc:sldMkLst>
      </pc:sldChg>
      <pc:sldChg chg="del">
        <pc:chgData name="Daniel Richardson" userId="b12f1a219faba2ab" providerId="LiveId" clId="{F0ED61E3-5494-48DB-9AC8-B6FB71432B0F}" dt="2024-04-05T10:35:38.406" v="513" actId="47"/>
        <pc:sldMkLst>
          <pc:docMk/>
          <pc:sldMk cId="3080715675" sldId="324"/>
        </pc:sldMkLst>
      </pc:sldChg>
      <pc:sldChg chg="del">
        <pc:chgData name="Daniel Richardson" userId="b12f1a219faba2ab" providerId="LiveId" clId="{F0ED61E3-5494-48DB-9AC8-B6FB71432B0F}" dt="2024-04-05T10:35:38.406" v="513" actId="47"/>
        <pc:sldMkLst>
          <pc:docMk/>
          <pc:sldMk cId="3175060967" sldId="325"/>
        </pc:sldMkLst>
      </pc:sldChg>
      <pc:sldChg chg="del">
        <pc:chgData name="Daniel Richardson" userId="b12f1a219faba2ab" providerId="LiveId" clId="{F0ED61E3-5494-48DB-9AC8-B6FB71432B0F}" dt="2024-04-05T10:35:38.406" v="513" actId="47"/>
        <pc:sldMkLst>
          <pc:docMk/>
          <pc:sldMk cId="705769306" sldId="326"/>
        </pc:sldMkLst>
      </pc:sldChg>
      <pc:sldChg chg="del">
        <pc:chgData name="Daniel Richardson" userId="b12f1a219faba2ab" providerId="LiveId" clId="{F0ED61E3-5494-48DB-9AC8-B6FB71432B0F}" dt="2024-04-05T10:35:38.406" v="513" actId="47"/>
        <pc:sldMkLst>
          <pc:docMk/>
          <pc:sldMk cId="2207915479" sldId="327"/>
        </pc:sldMkLst>
      </pc:sldChg>
      <pc:sldChg chg="del">
        <pc:chgData name="Daniel Richardson" userId="b12f1a219faba2ab" providerId="LiveId" clId="{F0ED61E3-5494-48DB-9AC8-B6FB71432B0F}" dt="2024-04-05T10:35:38.406" v="513" actId="47"/>
        <pc:sldMkLst>
          <pc:docMk/>
          <pc:sldMk cId="644428773" sldId="328"/>
        </pc:sldMkLst>
      </pc:sldChg>
      <pc:sldChg chg="del">
        <pc:chgData name="Daniel Richardson" userId="b12f1a219faba2ab" providerId="LiveId" clId="{F0ED61E3-5494-48DB-9AC8-B6FB71432B0F}" dt="2024-04-05T10:35:38.406" v="513" actId="47"/>
        <pc:sldMkLst>
          <pc:docMk/>
          <pc:sldMk cId="3685532218" sldId="329"/>
        </pc:sldMkLst>
      </pc:sldChg>
      <pc:sldChg chg="del">
        <pc:chgData name="Daniel Richardson" userId="b12f1a219faba2ab" providerId="LiveId" clId="{F0ED61E3-5494-48DB-9AC8-B6FB71432B0F}" dt="2024-04-05T10:35:38.406" v="513" actId="47"/>
        <pc:sldMkLst>
          <pc:docMk/>
          <pc:sldMk cId="1204682986" sldId="330"/>
        </pc:sldMkLst>
      </pc:sldChg>
      <pc:sldChg chg="modSp add del mod">
        <pc:chgData name="Daniel Richardson" userId="b12f1a219faba2ab" providerId="LiveId" clId="{F0ED61E3-5494-48DB-9AC8-B6FB71432B0F}" dt="2024-04-05T10:34:17.434" v="479" actId="47"/>
        <pc:sldMkLst>
          <pc:docMk/>
          <pc:sldMk cId="1190782328" sldId="331"/>
        </pc:sldMkLst>
        <pc:spChg chg="mod">
          <ac:chgData name="Daniel Richardson" userId="b12f1a219faba2ab" providerId="LiveId" clId="{F0ED61E3-5494-48DB-9AC8-B6FB71432B0F}" dt="2024-04-05T10:30:46.669" v="361" actId="20577"/>
          <ac:spMkLst>
            <pc:docMk/>
            <pc:sldMk cId="1190782328" sldId="331"/>
            <ac:spMk id="3" creationId="{D97C3025-9482-0753-3832-728ED6C83232}"/>
          </ac:spMkLst>
        </pc:spChg>
        <pc:spChg chg="mod">
          <ac:chgData name="Daniel Richardson" userId="b12f1a219faba2ab" providerId="LiveId" clId="{F0ED61E3-5494-48DB-9AC8-B6FB71432B0F}" dt="2024-04-05T10:30:22.677" v="344"/>
          <ac:spMkLst>
            <pc:docMk/>
            <pc:sldMk cId="1190782328" sldId="331"/>
            <ac:spMk id="6" creationId="{FCDF00AB-9705-8A7C-C4BE-0CAF2033D468}"/>
          </ac:spMkLst>
        </pc:spChg>
      </pc:sldChg>
      <pc:sldChg chg="modSp add mod">
        <pc:chgData name="Daniel Richardson" userId="b12f1a219faba2ab" providerId="LiveId" clId="{F0ED61E3-5494-48DB-9AC8-B6FB71432B0F}" dt="2024-04-05T10:29:48.258" v="313" actId="20577"/>
        <pc:sldMkLst>
          <pc:docMk/>
          <pc:sldMk cId="943154140" sldId="332"/>
        </pc:sldMkLst>
        <pc:spChg chg="mod">
          <ac:chgData name="Daniel Richardson" userId="b12f1a219faba2ab" providerId="LiveId" clId="{F0ED61E3-5494-48DB-9AC8-B6FB71432B0F}" dt="2024-04-05T10:29:48.258" v="313" actId="20577"/>
          <ac:spMkLst>
            <pc:docMk/>
            <pc:sldMk cId="943154140" sldId="332"/>
            <ac:spMk id="3" creationId="{D97C3025-9482-0753-3832-728ED6C83232}"/>
          </ac:spMkLst>
        </pc:spChg>
      </pc:sldChg>
      <pc:sldChg chg="modSp add del mod">
        <pc:chgData name="Daniel Richardson" userId="b12f1a219faba2ab" providerId="LiveId" clId="{F0ED61E3-5494-48DB-9AC8-B6FB71432B0F}" dt="2024-04-05T10:35:21.761" v="511" actId="47"/>
        <pc:sldMkLst>
          <pc:docMk/>
          <pc:sldMk cId="745252" sldId="333"/>
        </pc:sldMkLst>
        <pc:spChg chg="mod">
          <ac:chgData name="Daniel Richardson" userId="b12f1a219faba2ab" providerId="LiveId" clId="{F0ED61E3-5494-48DB-9AC8-B6FB71432B0F}" dt="2024-04-05T10:32:38.873" v="420" actId="20577"/>
          <ac:spMkLst>
            <pc:docMk/>
            <pc:sldMk cId="745252" sldId="333"/>
            <ac:spMk id="3" creationId="{D97C3025-9482-0753-3832-728ED6C83232}"/>
          </ac:spMkLst>
        </pc:spChg>
        <pc:spChg chg="mod">
          <ac:chgData name="Daniel Richardson" userId="b12f1a219faba2ab" providerId="LiveId" clId="{F0ED61E3-5494-48DB-9AC8-B6FB71432B0F}" dt="2024-04-05T10:32:26.398" v="416" actId="20577"/>
          <ac:spMkLst>
            <pc:docMk/>
            <pc:sldMk cId="745252" sldId="333"/>
            <ac:spMk id="6" creationId="{FCDF00AB-9705-8A7C-C4BE-0CAF2033D468}"/>
          </ac:spMkLst>
        </pc:spChg>
      </pc:sldChg>
      <pc:sldChg chg="modSp add mod">
        <pc:chgData name="Daniel Richardson" userId="b12f1a219faba2ab" providerId="LiveId" clId="{F0ED61E3-5494-48DB-9AC8-B6FB71432B0F}" dt="2024-04-05T10:35:29.445" v="512"/>
        <pc:sldMkLst>
          <pc:docMk/>
          <pc:sldMk cId="3076380219" sldId="334"/>
        </pc:sldMkLst>
        <pc:spChg chg="mod">
          <ac:chgData name="Daniel Richardson" userId="b12f1a219faba2ab" providerId="LiveId" clId="{F0ED61E3-5494-48DB-9AC8-B6FB71432B0F}" dt="2024-04-05T10:35:29.445" v="512"/>
          <ac:spMkLst>
            <pc:docMk/>
            <pc:sldMk cId="3076380219" sldId="334"/>
            <ac:spMk id="3" creationId="{D97C3025-9482-0753-3832-728ED6C83232}"/>
          </ac:spMkLst>
        </pc:spChg>
        <pc:spChg chg="mod">
          <ac:chgData name="Daniel Richardson" userId="b12f1a219faba2ab" providerId="LiveId" clId="{F0ED61E3-5494-48DB-9AC8-B6FB71432B0F}" dt="2024-04-05T10:32:56.848" v="446" actId="20577"/>
          <ac:spMkLst>
            <pc:docMk/>
            <pc:sldMk cId="3076380219" sldId="334"/>
            <ac:spMk id="6" creationId="{FCDF00AB-9705-8A7C-C4BE-0CAF2033D468}"/>
          </ac:spMkLst>
        </pc:spChg>
      </pc:sldChg>
      <pc:sldChg chg="addSp delSp modSp add del mod setBg setFolMasterObjs">
        <pc:chgData name="Daniel Richardson" userId="b12f1a219faba2ab" providerId="LiveId" clId="{F0ED61E3-5494-48DB-9AC8-B6FB71432B0F}" dt="2024-04-05T10:47:03.613" v="705" actId="47"/>
        <pc:sldMkLst>
          <pc:docMk/>
          <pc:sldMk cId="1224196519" sldId="335"/>
        </pc:sldMkLst>
        <pc:spChg chg="del">
          <ac:chgData name="Daniel Richardson" userId="b12f1a219faba2ab" providerId="LiveId" clId="{F0ED61E3-5494-48DB-9AC8-B6FB71432B0F}" dt="2024-04-05T10:38:34.878" v="572" actId="478"/>
          <ac:spMkLst>
            <pc:docMk/>
            <pc:sldMk cId="1224196519" sldId="335"/>
            <ac:spMk id="3" creationId="{D97C3025-9482-0753-3832-728ED6C83232}"/>
          </ac:spMkLst>
        </pc:spChg>
        <pc:spChg chg="add del mod">
          <ac:chgData name="Daniel Richardson" userId="b12f1a219faba2ab" providerId="LiveId" clId="{F0ED61E3-5494-48DB-9AC8-B6FB71432B0F}" dt="2024-04-05T10:39:38.658" v="579" actId="478"/>
          <ac:spMkLst>
            <pc:docMk/>
            <pc:sldMk cId="1224196519" sldId="335"/>
            <ac:spMk id="4" creationId="{BD457232-DC6D-52BD-AAF3-64A354BAD5BC}"/>
          </ac:spMkLst>
        </pc:spChg>
        <pc:spChg chg="del mod ord">
          <ac:chgData name="Daniel Richardson" userId="b12f1a219faba2ab" providerId="LiveId" clId="{F0ED61E3-5494-48DB-9AC8-B6FB71432B0F}" dt="2024-04-05T10:39:54.735" v="583" actId="478"/>
          <ac:spMkLst>
            <pc:docMk/>
            <pc:sldMk cId="1224196519" sldId="335"/>
            <ac:spMk id="6" creationId="{FCDF00AB-9705-8A7C-C4BE-0CAF2033D468}"/>
          </ac:spMkLst>
        </pc:spChg>
        <pc:spChg chg="add del mod">
          <ac:chgData name="Daniel Richardson" userId="b12f1a219faba2ab" providerId="LiveId" clId="{F0ED61E3-5494-48DB-9AC8-B6FB71432B0F}" dt="2024-04-05T10:38:43.222" v="574" actId="478"/>
          <ac:spMkLst>
            <pc:docMk/>
            <pc:sldMk cId="1224196519" sldId="335"/>
            <ac:spMk id="7" creationId="{4370C97D-F350-F80A-3FBC-B95E3D7B7DD4}"/>
          </ac:spMkLst>
        </pc:spChg>
        <pc:spChg chg="add del mod">
          <ac:chgData name="Daniel Richardson" userId="b12f1a219faba2ab" providerId="LiveId" clId="{F0ED61E3-5494-48DB-9AC8-B6FB71432B0F}" dt="2024-04-05T10:39:56.650" v="584" actId="478"/>
          <ac:spMkLst>
            <pc:docMk/>
            <pc:sldMk cId="1224196519" sldId="335"/>
            <ac:spMk id="11" creationId="{BA0939CF-B768-C99D-13A1-2D64465A16A9}"/>
          </ac:spMkLst>
        </pc:spChg>
        <pc:spChg chg="add del">
          <ac:chgData name="Daniel Richardson" userId="b12f1a219faba2ab" providerId="LiveId" clId="{F0ED61E3-5494-48DB-9AC8-B6FB71432B0F}" dt="2024-04-05T10:40:13.089" v="589" actId="26606"/>
          <ac:spMkLst>
            <pc:docMk/>
            <pc:sldMk cId="1224196519" sldId="335"/>
            <ac:spMk id="12" creationId="{42A4FC2C-047E-45A5-965D-8E1E3BF09BC6}"/>
          </ac:spMkLst>
        </pc:spChg>
        <pc:spChg chg="add del">
          <ac:chgData name="Daniel Richardson" userId="b12f1a219faba2ab" providerId="LiveId" clId="{F0ED61E3-5494-48DB-9AC8-B6FB71432B0F}" dt="2024-04-05T10:39:37.154" v="578" actId="26606"/>
          <ac:spMkLst>
            <pc:docMk/>
            <pc:sldMk cId="1224196519" sldId="335"/>
            <ac:spMk id="14" creationId="{37C89E4B-3C9F-44B9-8B86-D9E3D112D8EC}"/>
          </ac:spMkLst>
        </pc:spChg>
        <pc:spChg chg="add del">
          <ac:chgData name="Daniel Richardson" userId="b12f1a219faba2ab" providerId="LiveId" clId="{F0ED61E3-5494-48DB-9AC8-B6FB71432B0F}" dt="2024-04-05T10:40:18.029" v="591" actId="26606"/>
          <ac:spMkLst>
            <pc:docMk/>
            <pc:sldMk cId="1224196519" sldId="335"/>
            <ac:spMk id="15" creationId="{AB8C311F-7253-4AED-9701-7FC0708C41C7}"/>
          </ac:spMkLst>
        </pc:spChg>
        <pc:spChg chg="add del">
          <ac:chgData name="Daniel Richardson" userId="b12f1a219faba2ab" providerId="LiveId" clId="{F0ED61E3-5494-48DB-9AC8-B6FB71432B0F}" dt="2024-04-05T10:40:18.029" v="591" actId="26606"/>
          <ac:spMkLst>
            <pc:docMk/>
            <pc:sldMk cId="1224196519" sldId="335"/>
            <ac:spMk id="17" creationId="{E2384209-CB15-4CDF-9D31-C44FD9A3F20D}"/>
          </ac:spMkLst>
        </pc:spChg>
        <pc:spChg chg="add del">
          <ac:chgData name="Daniel Richardson" userId="b12f1a219faba2ab" providerId="LiveId" clId="{F0ED61E3-5494-48DB-9AC8-B6FB71432B0F}" dt="2024-04-05T10:40:18.029" v="591" actId="26606"/>
          <ac:spMkLst>
            <pc:docMk/>
            <pc:sldMk cId="1224196519" sldId="335"/>
            <ac:spMk id="19" creationId="{2633B3B5-CC90-43F0-8714-D31D1F3F0209}"/>
          </ac:spMkLst>
        </pc:spChg>
        <pc:spChg chg="add del">
          <ac:chgData name="Daniel Richardson" userId="b12f1a219faba2ab" providerId="LiveId" clId="{F0ED61E3-5494-48DB-9AC8-B6FB71432B0F}" dt="2024-04-05T10:40:18.029" v="591" actId="26606"/>
          <ac:spMkLst>
            <pc:docMk/>
            <pc:sldMk cId="1224196519" sldId="335"/>
            <ac:spMk id="20" creationId="{A8D57A06-A426-446D-B02C-A2DC6B62E45E}"/>
          </ac:spMkLst>
        </pc:spChg>
        <pc:spChg chg="add del">
          <ac:chgData name="Daniel Richardson" userId="b12f1a219faba2ab" providerId="LiveId" clId="{F0ED61E3-5494-48DB-9AC8-B6FB71432B0F}" dt="2024-04-05T10:40:32.076" v="593" actId="26606"/>
          <ac:spMkLst>
            <pc:docMk/>
            <pc:sldMk cId="1224196519" sldId="335"/>
            <ac:spMk id="22" creationId="{9A97C86A-04D6-40F7-AE84-31AB43E6A846}"/>
          </ac:spMkLst>
        </pc:spChg>
        <pc:spChg chg="add del">
          <ac:chgData name="Daniel Richardson" userId="b12f1a219faba2ab" providerId="LiveId" clId="{F0ED61E3-5494-48DB-9AC8-B6FB71432B0F}" dt="2024-04-05T10:40:32.076" v="593" actId="26606"/>
          <ac:spMkLst>
            <pc:docMk/>
            <pc:sldMk cId="1224196519" sldId="335"/>
            <ac:spMk id="23" creationId="{F3060C83-F051-4F0E-ABAD-AA0DFC48B218}"/>
          </ac:spMkLst>
        </pc:spChg>
        <pc:spChg chg="add del">
          <ac:chgData name="Daniel Richardson" userId="b12f1a219faba2ab" providerId="LiveId" clId="{F0ED61E3-5494-48DB-9AC8-B6FB71432B0F}" dt="2024-04-05T10:40:32.076" v="593" actId="26606"/>
          <ac:spMkLst>
            <pc:docMk/>
            <pc:sldMk cId="1224196519" sldId="335"/>
            <ac:spMk id="24" creationId="{FF9F2414-84E8-453E-B1F3-389FDE8192D9}"/>
          </ac:spMkLst>
        </pc:spChg>
        <pc:spChg chg="add del">
          <ac:chgData name="Daniel Richardson" userId="b12f1a219faba2ab" providerId="LiveId" clId="{F0ED61E3-5494-48DB-9AC8-B6FB71432B0F}" dt="2024-04-05T10:40:32.076" v="593" actId="26606"/>
          <ac:spMkLst>
            <pc:docMk/>
            <pc:sldMk cId="1224196519" sldId="335"/>
            <ac:spMk id="25" creationId="{83C98ABE-055B-441F-B07E-44F97F083C39}"/>
          </ac:spMkLst>
        </pc:spChg>
        <pc:spChg chg="add del">
          <ac:chgData name="Daniel Richardson" userId="b12f1a219faba2ab" providerId="LiveId" clId="{F0ED61E3-5494-48DB-9AC8-B6FB71432B0F}" dt="2024-04-05T10:40:32.076" v="593" actId="26606"/>
          <ac:spMkLst>
            <pc:docMk/>
            <pc:sldMk cId="1224196519" sldId="335"/>
            <ac:spMk id="26" creationId="{3ECA69A1-7536-43AC-85EF-C7106179F5ED}"/>
          </ac:spMkLst>
        </pc:spChg>
        <pc:spChg chg="add del">
          <ac:chgData name="Daniel Richardson" userId="b12f1a219faba2ab" providerId="LiveId" clId="{F0ED61E3-5494-48DB-9AC8-B6FB71432B0F}" dt="2024-04-05T10:40:32.076" v="593" actId="26606"/>
          <ac:spMkLst>
            <pc:docMk/>
            <pc:sldMk cId="1224196519" sldId="335"/>
            <ac:spMk id="27" creationId="{29FDB030-9B49-4CED-8CCD-4D99382388AC}"/>
          </ac:spMkLst>
        </pc:spChg>
        <pc:spChg chg="add del">
          <ac:chgData name="Daniel Richardson" userId="b12f1a219faba2ab" providerId="LiveId" clId="{F0ED61E3-5494-48DB-9AC8-B6FB71432B0F}" dt="2024-04-05T10:40:32.076" v="593" actId="26606"/>
          <ac:spMkLst>
            <pc:docMk/>
            <pc:sldMk cId="1224196519" sldId="335"/>
            <ac:spMk id="28" creationId="{3783CA14-24A1-485C-8B30-D6A5D87987AD}"/>
          </ac:spMkLst>
        </pc:spChg>
        <pc:spChg chg="add del">
          <ac:chgData name="Daniel Richardson" userId="b12f1a219faba2ab" providerId="LiveId" clId="{F0ED61E3-5494-48DB-9AC8-B6FB71432B0F}" dt="2024-04-05T10:46:35.040" v="704" actId="26606"/>
          <ac:spMkLst>
            <pc:docMk/>
            <pc:sldMk cId="1224196519" sldId="335"/>
            <ac:spMk id="29" creationId="{42A4FC2C-047E-45A5-965D-8E1E3BF09BC6}"/>
          </ac:spMkLst>
        </pc:spChg>
        <pc:spChg chg="add del">
          <ac:chgData name="Daniel Richardson" userId="b12f1a219faba2ab" providerId="LiveId" clId="{F0ED61E3-5494-48DB-9AC8-B6FB71432B0F}" dt="2024-04-05T10:40:34.034" v="595" actId="26606"/>
          <ac:spMkLst>
            <pc:docMk/>
            <pc:sldMk cId="1224196519" sldId="335"/>
            <ac:spMk id="30" creationId="{AB8C311F-7253-4AED-9701-7FC0708C41C7}"/>
          </ac:spMkLst>
        </pc:spChg>
        <pc:spChg chg="add del">
          <ac:chgData name="Daniel Richardson" userId="b12f1a219faba2ab" providerId="LiveId" clId="{F0ED61E3-5494-48DB-9AC8-B6FB71432B0F}" dt="2024-04-05T10:40:34.034" v="595" actId="26606"/>
          <ac:spMkLst>
            <pc:docMk/>
            <pc:sldMk cId="1224196519" sldId="335"/>
            <ac:spMk id="31" creationId="{FD073016-B734-483B-8953-5BADEE145112}"/>
          </ac:spMkLst>
        </pc:spChg>
        <pc:spChg chg="add del">
          <ac:chgData name="Daniel Richardson" userId="b12f1a219faba2ab" providerId="LiveId" clId="{F0ED61E3-5494-48DB-9AC8-B6FB71432B0F}" dt="2024-04-05T10:40:34.034" v="595" actId="26606"/>
          <ac:spMkLst>
            <pc:docMk/>
            <pc:sldMk cId="1224196519" sldId="335"/>
            <ac:spMk id="32" creationId="{90A7EAB6-59D3-4325-8DE6-E0CA4009CE53}"/>
          </ac:spMkLst>
        </pc:spChg>
        <pc:spChg chg="add del">
          <ac:chgData name="Daniel Richardson" userId="b12f1a219faba2ab" providerId="LiveId" clId="{F0ED61E3-5494-48DB-9AC8-B6FB71432B0F}" dt="2024-04-05T10:40:34.034" v="595" actId="26606"/>
          <ac:spMkLst>
            <pc:docMk/>
            <pc:sldMk cId="1224196519" sldId="335"/>
            <ac:spMk id="33"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34" creationId="{AB8C311F-7253-4AED-9701-7FC0708C41C7}"/>
          </ac:spMkLst>
        </pc:spChg>
        <pc:spChg chg="add del">
          <ac:chgData name="Daniel Richardson" userId="b12f1a219faba2ab" providerId="LiveId" clId="{F0ED61E3-5494-48DB-9AC8-B6FB71432B0F}" dt="2024-04-05T10:41:20.645" v="607" actId="26606"/>
          <ac:spMkLst>
            <pc:docMk/>
            <pc:sldMk cId="1224196519" sldId="335"/>
            <ac:spMk id="35" creationId="{AB8C311F-7253-4AED-9701-7FC0708C41C7}"/>
          </ac:spMkLst>
        </pc:spChg>
        <pc:spChg chg="add del">
          <ac:chgData name="Daniel Richardson" userId="b12f1a219faba2ab" providerId="LiveId" clId="{F0ED61E3-5494-48DB-9AC8-B6FB71432B0F}" dt="2024-04-05T10:41:20.645" v="607" actId="26606"/>
          <ac:spMkLst>
            <pc:docMk/>
            <pc:sldMk cId="1224196519" sldId="335"/>
            <ac:spMk id="36" creationId="{E2384209-CB15-4CDF-9D31-C44FD9A3F20D}"/>
          </ac:spMkLst>
        </pc:spChg>
        <pc:spChg chg="add del">
          <ac:chgData name="Daniel Richardson" userId="b12f1a219faba2ab" providerId="LiveId" clId="{F0ED61E3-5494-48DB-9AC8-B6FB71432B0F}" dt="2024-04-05T10:41:20.645" v="607" actId="26606"/>
          <ac:spMkLst>
            <pc:docMk/>
            <pc:sldMk cId="1224196519" sldId="335"/>
            <ac:spMk id="37" creationId="{2633B3B5-CC90-43F0-8714-D31D1F3F0209}"/>
          </ac:spMkLst>
        </pc:spChg>
        <pc:spChg chg="add del">
          <ac:chgData name="Daniel Richardson" userId="b12f1a219faba2ab" providerId="LiveId" clId="{F0ED61E3-5494-48DB-9AC8-B6FB71432B0F}" dt="2024-04-05T10:41:20.645" v="607" actId="26606"/>
          <ac:spMkLst>
            <pc:docMk/>
            <pc:sldMk cId="1224196519" sldId="335"/>
            <ac:spMk id="38"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39" creationId="{E2384209-CB15-4CDF-9D31-C44FD9A3F20D}"/>
          </ac:spMkLst>
        </pc:spChg>
        <pc:spChg chg="add del">
          <ac:chgData name="Daniel Richardson" userId="b12f1a219faba2ab" providerId="LiveId" clId="{F0ED61E3-5494-48DB-9AC8-B6FB71432B0F}" dt="2024-04-05T10:41:59.899" v="618" actId="26606"/>
          <ac:spMkLst>
            <pc:docMk/>
            <pc:sldMk cId="1224196519" sldId="335"/>
            <ac:spMk id="40" creationId="{A8D57A06-A426-446D-B02C-A2DC6B62E45E}"/>
          </ac:spMkLst>
        </pc:spChg>
        <pc:spChg chg="add del">
          <ac:chgData name="Daniel Richardson" userId="b12f1a219faba2ab" providerId="LiveId" clId="{F0ED61E3-5494-48DB-9AC8-B6FB71432B0F}" dt="2024-04-05T10:41:59.899" v="618" actId="26606"/>
          <ac:spMkLst>
            <pc:docMk/>
            <pc:sldMk cId="1224196519" sldId="335"/>
            <ac:spMk id="42" creationId="{2633B3B5-CC90-43F0-8714-D31D1F3F0209}"/>
          </ac:spMkLst>
        </pc:spChg>
        <pc:spChg chg="add del">
          <ac:chgData name="Daniel Richardson" userId="b12f1a219faba2ab" providerId="LiveId" clId="{F0ED61E3-5494-48DB-9AC8-B6FB71432B0F}" dt="2024-04-05T10:41:20.079" v="606" actId="26606"/>
          <ac:spMkLst>
            <pc:docMk/>
            <pc:sldMk cId="1224196519" sldId="335"/>
            <ac:spMk id="43" creationId="{16B067B1-F4E5-4FDF-813D-C9E872E80075}"/>
          </ac:spMkLst>
        </pc:spChg>
        <pc:spChg chg="add del">
          <ac:chgData name="Daniel Richardson" userId="b12f1a219faba2ab" providerId="LiveId" clId="{F0ED61E3-5494-48DB-9AC8-B6FB71432B0F}" dt="2024-04-05T10:46:29.689" v="699" actId="26606"/>
          <ac:spMkLst>
            <pc:docMk/>
            <pc:sldMk cId="1224196519" sldId="335"/>
            <ac:spMk id="45" creationId="{E2BA2BD9-7B54-4190-8F06-3EF3658A0020}"/>
          </ac:spMkLst>
        </pc:spChg>
        <pc:spChg chg="add del">
          <ac:chgData name="Daniel Richardson" userId="b12f1a219faba2ab" providerId="LiveId" clId="{F0ED61E3-5494-48DB-9AC8-B6FB71432B0F}" dt="2024-04-05T10:46:35.038" v="703" actId="26606"/>
          <ac:spMkLst>
            <pc:docMk/>
            <pc:sldMk cId="1224196519" sldId="335"/>
            <ac:spMk id="46" creationId="{11B2B030-4738-4359-9E46-144B7C8BFF8B}"/>
          </ac:spMkLst>
        </pc:spChg>
        <pc:spChg chg="add del">
          <ac:chgData name="Daniel Richardson" userId="b12f1a219faba2ab" providerId="LiveId" clId="{F0ED61E3-5494-48DB-9AC8-B6FB71432B0F}" dt="2024-04-05T10:46:35.038" v="703" actId="26606"/>
          <ac:spMkLst>
            <pc:docMk/>
            <pc:sldMk cId="1224196519" sldId="335"/>
            <ac:spMk id="47" creationId="{E722B2DD-E14D-4972-9D98-5D6E61B1B2D2}"/>
          </ac:spMkLst>
        </pc:spChg>
        <pc:spChg chg="add">
          <ac:chgData name="Daniel Richardson" userId="b12f1a219faba2ab" providerId="LiveId" clId="{F0ED61E3-5494-48DB-9AC8-B6FB71432B0F}" dt="2024-04-05T10:46:35.040" v="704" actId="26606"/>
          <ac:spMkLst>
            <pc:docMk/>
            <pc:sldMk cId="1224196519" sldId="335"/>
            <ac:spMk id="50" creationId="{E722B2DD-E14D-4972-9D98-5D6E61B1B2D2}"/>
          </ac:spMkLst>
        </pc:spChg>
        <pc:grpChg chg="add del">
          <ac:chgData name="Daniel Richardson" userId="b12f1a219faba2ab" providerId="LiveId" clId="{F0ED61E3-5494-48DB-9AC8-B6FB71432B0F}" dt="2024-04-05T10:46:24.497" v="695" actId="26606"/>
          <ac:grpSpMkLst>
            <pc:docMk/>
            <pc:sldMk cId="1224196519" sldId="335"/>
            <ac:grpSpMk id="44" creationId="{723C66ED-DBBF-12CA-7F5E-813E0E7D036A}"/>
          </ac:grpSpMkLst>
        </pc:grpChg>
        <pc:grpChg chg="add del">
          <ac:chgData name="Daniel Richardson" userId="b12f1a219faba2ab" providerId="LiveId" clId="{F0ED61E3-5494-48DB-9AC8-B6FB71432B0F}" dt="2024-04-05T10:46:27.874" v="697" actId="26606"/>
          <ac:grpSpMkLst>
            <pc:docMk/>
            <pc:sldMk cId="1224196519" sldId="335"/>
            <ac:grpSpMk id="49" creationId="{D4D7444E-8572-6DFD-CB75-0984238C716D}"/>
          </ac:grpSpMkLst>
        </pc:grpChg>
        <pc:picChg chg="add del mod">
          <ac:chgData name="Daniel Richardson" userId="b12f1a219faba2ab" providerId="LiveId" clId="{F0ED61E3-5494-48DB-9AC8-B6FB71432B0F}" dt="2024-04-05T10:41:22.764" v="609" actId="478"/>
          <ac:picMkLst>
            <pc:docMk/>
            <pc:sldMk cId="1224196519" sldId="335"/>
            <ac:picMk id="9" creationId="{1E0834FA-74C3-2666-D2A8-40FD08A7EBB4}"/>
          </ac:picMkLst>
        </pc:picChg>
        <pc:picChg chg="add mod">
          <ac:chgData name="Daniel Richardson" userId="b12f1a219faba2ab" providerId="LiveId" clId="{F0ED61E3-5494-48DB-9AC8-B6FB71432B0F}" dt="2024-04-05T10:41:44.012" v="612" actId="14100"/>
          <ac:picMkLst>
            <pc:docMk/>
            <pc:sldMk cId="1224196519" sldId="335"/>
            <ac:picMk id="13" creationId="{505E8CC4-E076-240B-5345-B7FA596028A6}"/>
          </ac:picMkLst>
        </pc:picChg>
        <pc:picChg chg="add mod">
          <ac:chgData name="Daniel Richardson" userId="b12f1a219faba2ab" providerId="LiveId" clId="{F0ED61E3-5494-48DB-9AC8-B6FB71432B0F}" dt="2024-04-05T10:46:35.040" v="704" actId="26606"/>
          <ac:picMkLst>
            <pc:docMk/>
            <pc:sldMk cId="1224196519" sldId="335"/>
            <ac:picMk id="21" creationId="{747E958B-2102-FE33-E03D-A5BE3F48A3CB}"/>
          </ac:picMkLst>
        </pc:picChg>
        <pc:picChg chg="del">
          <ac:chgData name="Daniel Richardson" userId="b12f1a219faba2ab" providerId="LiveId" clId="{F0ED61E3-5494-48DB-9AC8-B6FB71432B0F}" dt="2024-04-05T10:38:35.561" v="573" actId="478"/>
          <ac:picMkLst>
            <pc:docMk/>
            <pc:sldMk cId="1224196519" sldId="335"/>
            <ac:picMk id="41" creationId="{D59E067B-CB2B-87F0-882E-2290DEAC4D76}"/>
          </ac:picMkLst>
        </pc:picChg>
        <pc:cxnChg chg="add del">
          <ac:chgData name="Daniel Richardson" userId="b12f1a219faba2ab" providerId="LiveId" clId="{F0ED61E3-5494-48DB-9AC8-B6FB71432B0F}" dt="2024-04-05T10:39:37.154" v="578" actId="26606"/>
          <ac:cxnSpMkLst>
            <pc:docMk/>
            <pc:sldMk cId="1224196519" sldId="335"/>
            <ac:cxnSpMk id="16" creationId="{AA2EAA10-076F-46BD-8F0F-B9A2FB77A85C}"/>
          </ac:cxnSpMkLst>
        </pc:cxnChg>
        <pc:cxnChg chg="add del">
          <ac:chgData name="Daniel Richardson" userId="b12f1a219faba2ab" providerId="LiveId" clId="{F0ED61E3-5494-48DB-9AC8-B6FB71432B0F}" dt="2024-04-05T10:39:37.154" v="578" actId="26606"/>
          <ac:cxnSpMkLst>
            <pc:docMk/>
            <pc:sldMk cId="1224196519" sldId="335"/>
            <ac:cxnSpMk id="18" creationId="{D891E407-403B-4764-86C9-33A56D3BCAA3}"/>
          </ac:cxnSpMkLst>
        </pc:cxnChg>
      </pc:sldChg>
      <pc:sldChg chg="modSp add mod">
        <pc:chgData name="Daniel Richardson" userId="b12f1a219faba2ab" providerId="LiveId" clId="{F0ED61E3-5494-48DB-9AC8-B6FB71432B0F}" dt="2024-04-05T10:44:55.505" v="671" actId="20577"/>
        <pc:sldMkLst>
          <pc:docMk/>
          <pc:sldMk cId="3500605113" sldId="336"/>
        </pc:sldMkLst>
        <pc:spChg chg="mod">
          <ac:chgData name="Daniel Richardson" userId="b12f1a219faba2ab" providerId="LiveId" clId="{F0ED61E3-5494-48DB-9AC8-B6FB71432B0F}" dt="2024-04-05T10:44:55.505" v="671" actId="20577"/>
          <ac:spMkLst>
            <pc:docMk/>
            <pc:sldMk cId="3500605113" sldId="336"/>
            <ac:spMk id="3" creationId="{D97C3025-9482-0753-3832-728ED6C83232}"/>
          </ac:spMkLst>
        </pc:spChg>
        <pc:spChg chg="mod">
          <ac:chgData name="Daniel Richardson" userId="b12f1a219faba2ab" providerId="LiveId" clId="{F0ED61E3-5494-48DB-9AC8-B6FB71432B0F}" dt="2024-04-05T10:43:31.927" v="647" actId="20577"/>
          <ac:spMkLst>
            <pc:docMk/>
            <pc:sldMk cId="3500605113" sldId="336"/>
            <ac:spMk id="6" creationId="{FCDF00AB-9705-8A7C-C4BE-0CAF2033D468}"/>
          </ac:spMkLst>
        </pc:spChg>
      </pc:sldChg>
      <pc:sldChg chg="modSp add mod">
        <pc:chgData name="Daniel Richardson" userId="b12f1a219faba2ab" providerId="LiveId" clId="{F0ED61E3-5494-48DB-9AC8-B6FB71432B0F}" dt="2024-04-05T10:46:02.606" v="693" actId="20577"/>
        <pc:sldMkLst>
          <pc:docMk/>
          <pc:sldMk cId="4173914835" sldId="337"/>
        </pc:sldMkLst>
        <pc:spChg chg="mod">
          <ac:chgData name="Daniel Richardson" userId="b12f1a219faba2ab" providerId="LiveId" clId="{F0ED61E3-5494-48DB-9AC8-B6FB71432B0F}" dt="2024-04-05T10:46:02.606" v="693" actId="20577"/>
          <ac:spMkLst>
            <pc:docMk/>
            <pc:sldMk cId="4173914835" sldId="337"/>
            <ac:spMk id="3" creationId="{D97C3025-9482-0753-3832-728ED6C83232}"/>
          </ac:spMkLst>
        </pc:spChg>
      </pc:sldChg>
      <pc:sldMasterChg chg="setBg modSldLayout">
        <pc:chgData name="Daniel Richardson" userId="b12f1a219faba2ab" providerId="LiveId" clId="{F0ED61E3-5494-48DB-9AC8-B6FB71432B0F}" dt="2024-04-05T10:41:18.483" v="602"/>
        <pc:sldMasterMkLst>
          <pc:docMk/>
          <pc:sldMasterMk cId="3674372104" sldId="2147483648"/>
        </pc:sldMasterMkLst>
        <pc:sldLayoutChg chg="setBg">
          <pc:chgData name="Daniel Richardson" userId="b12f1a219faba2ab" providerId="LiveId" clId="{F0ED61E3-5494-48DB-9AC8-B6FB71432B0F}" dt="2024-04-05T10:41:18.483" v="602"/>
          <pc:sldLayoutMkLst>
            <pc:docMk/>
            <pc:sldMasterMk cId="2099435277" sldId="2147483666"/>
            <pc:sldLayoutMk cId="2287744998" sldId="2147483660"/>
          </pc:sldLayoutMkLst>
        </pc:sldLayoutChg>
        <pc:sldLayoutChg chg="setBg">
          <pc:chgData name="Daniel Richardson" userId="b12f1a219faba2ab" providerId="LiveId" clId="{F0ED61E3-5494-48DB-9AC8-B6FB71432B0F}" dt="2024-04-05T10:41:18.483" v="602"/>
          <pc:sldLayoutMkLst>
            <pc:docMk/>
            <pc:sldMasterMk cId="2099435277" sldId="2147483666"/>
            <pc:sldLayoutMk cId="2892371075" sldId="2147483661"/>
          </pc:sldLayoutMkLst>
        </pc:sldLayoutChg>
      </pc:sldMasterChg>
    </pc:docChg>
  </pc:docChgLst>
  <pc:docChgLst>
    <pc:chgData name="Daniel Richardson" userId="b12f1a219faba2ab" providerId="LiveId" clId="{B3D455B6-B4F0-4D83-8517-1CD0013835C5}"/>
    <pc:docChg chg="custSel addSld modSld">
      <pc:chgData name="Daniel Richardson" userId="b12f1a219faba2ab" providerId="LiveId" clId="{B3D455B6-B4F0-4D83-8517-1CD0013835C5}" dt="2024-08-02T11:27:36.832" v="65"/>
      <pc:docMkLst>
        <pc:docMk/>
      </pc:docMkLst>
      <pc:sldChg chg="modSp">
        <pc:chgData name="Daniel Richardson" userId="b12f1a219faba2ab" providerId="LiveId" clId="{B3D455B6-B4F0-4D83-8517-1CD0013835C5}" dt="2024-08-02T11:24:19.653" v="0"/>
        <pc:sldMkLst>
          <pc:docMk/>
          <pc:sldMk cId="3570983858" sldId="296"/>
        </pc:sldMkLst>
        <pc:spChg chg="mod">
          <ac:chgData name="Daniel Richardson" userId="b12f1a219faba2ab" providerId="LiveId" clId="{B3D455B6-B4F0-4D83-8517-1CD0013835C5}" dt="2024-08-02T11:24:19.653" v="0"/>
          <ac:spMkLst>
            <pc:docMk/>
            <pc:sldMk cId="3570983858" sldId="296"/>
            <ac:spMk id="3" creationId="{D97C3025-9482-0753-3832-728ED6C83232}"/>
          </ac:spMkLst>
        </pc:spChg>
        <pc:spChg chg="mod">
          <ac:chgData name="Daniel Richardson" userId="b12f1a219faba2ab" providerId="LiveId" clId="{B3D455B6-B4F0-4D83-8517-1CD0013835C5}" dt="2024-08-02T11:24:19.653" v="0"/>
          <ac:spMkLst>
            <pc:docMk/>
            <pc:sldMk cId="3570983858" sldId="296"/>
            <ac:spMk id="6" creationId="{FCDF00AB-9705-8A7C-C4BE-0CAF2033D468}"/>
          </ac:spMkLst>
        </pc:spChg>
        <pc:picChg chg="mod">
          <ac:chgData name="Daniel Richardson" userId="b12f1a219faba2ab" providerId="LiveId" clId="{B3D455B6-B4F0-4D83-8517-1CD0013835C5}" dt="2024-08-02T11:24:19.653" v="0"/>
          <ac:picMkLst>
            <pc:docMk/>
            <pc:sldMk cId="3570983858" sldId="296"/>
            <ac:picMk id="41" creationId="{D59E067B-CB2B-87F0-882E-2290DEAC4D76}"/>
          </ac:picMkLst>
        </pc:picChg>
      </pc:sldChg>
      <pc:sldChg chg="modSp">
        <pc:chgData name="Daniel Richardson" userId="b12f1a219faba2ab" providerId="LiveId" clId="{B3D455B6-B4F0-4D83-8517-1CD0013835C5}" dt="2024-08-02T11:24:19.653" v="0"/>
        <pc:sldMkLst>
          <pc:docMk/>
          <pc:sldMk cId="1501808141" sldId="308"/>
        </pc:sldMkLst>
        <pc:spChg chg="mod">
          <ac:chgData name="Daniel Richardson" userId="b12f1a219faba2ab" providerId="LiveId" clId="{B3D455B6-B4F0-4D83-8517-1CD0013835C5}" dt="2024-08-02T11:24:19.653" v="0"/>
          <ac:spMkLst>
            <pc:docMk/>
            <pc:sldMk cId="1501808141" sldId="308"/>
            <ac:spMk id="3" creationId="{D97C3025-9482-0753-3832-728ED6C83232}"/>
          </ac:spMkLst>
        </pc:spChg>
        <pc:spChg chg="mod">
          <ac:chgData name="Daniel Richardson" userId="b12f1a219faba2ab" providerId="LiveId" clId="{B3D455B6-B4F0-4D83-8517-1CD0013835C5}" dt="2024-08-02T11:24:19.653" v="0"/>
          <ac:spMkLst>
            <pc:docMk/>
            <pc:sldMk cId="1501808141" sldId="308"/>
            <ac:spMk id="6" creationId="{FCDF00AB-9705-8A7C-C4BE-0CAF2033D468}"/>
          </ac:spMkLst>
        </pc:spChg>
        <pc:picChg chg="mod">
          <ac:chgData name="Daniel Richardson" userId="b12f1a219faba2ab" providerId="LiveId" clId="{B3D455B6-B4F0-4D83-8517-1CD0013835C5}" dt="2024-08-02T11:24:19.653" v="0"/>
          <ac:picMkLst>
            <pc:docMk/>
            <pc:sldMk cId="1501808141" sldId="308"/>
            <ac:picMk id="7" creationId="{F63AAD7F-493F-FF5B-9B2A-20CC354E66B6}"/>
          </ac:picMkLst>
        </pc:picChg>
      </pc:sldChg>
      <pc:sldChg chg="modSp">
        <pc:chgData name="Daniel Richardson" userId="b12f1a219faba2ab" providerId="LiveId" clId="{B3D455B6-B4F0-4D83-8517-1CD0013835C5}" dt="2024-08-02T11:24:19.653" v="0"/>
        <pc:sldMkLst>
          <pc:docMk/>
          <pc:sldMk cId="1031511259" sldId="317"/>
        </pc:sldMkLst>
        <pc:spChg chg="mod">
          <ac:chgData name="Daniel Richardson" userId="b12f1a219faba2ab" providerId="LiveId" clId="{B3D455B6-B4F0-4D83-8517-1CD0013835C5}" dt="2024-08-02T11:24:19.653" v="0"/>
          <ac:spMkLst>
            <pc:docMk/>
            <pc:sldMk cId="1031511259" sldId="317"/>
            <ac:spMk id="3" creationId="{D97C3025-9482-0753-3832-728ED6C83232}"/>
          </ac:spMkLst>
        </pc:spChg>
        <pc:spChg chg="mod">
          <ac:chgData name="Daniel Richardson" userId="b12f1a219faba2ab" providerId="LiveId" clId="{B3D455B6-B4F0-4D83-8517-1CD0013835C5}" dt="2024-08-02T11:24:19.653" v="0"/>
          <ac:spMkLst>
            <pc:docMk/>
            <pc:sldMk cId="1031511259" sldId="317"/>
            <ac:spMk id="6" creationId="{FCDF00AB-9705-8A7C-C4BE-0CAF2033D468}"/>
          </ac:spMkLst>
        </pc:spChg>
        <pc:picChg chg="mod">
          <ac:chgData name="Daniel Richardson" userId="b12f1a219faba2ab" providerId="LiveId" clId="{B3D455B6-B4F0-4D83-8517-1CD0013835C5}" dt="2024-08-02T11:24:19.653" v="0"/>
          <ac:picMkLst>
            <pc:docMk/>
            <pc:sldMk cId="1031511259" sldId="317"/>
            <ac:picMk id="8" creationId="{DF97C9FA-4DD4-8F52-9B48-265D442D1E0A}"/>
          </ac:picMkLst>
        </pc:picChg>
      </pc:sldChg>
      <pc:sldChg chg="modSp">
        <pc:chgData name="Daniel Richardson" userId="b12f1a219faba2ab" providerId="LiveId" clId="{B3D455B6-B4F0-4D83-8517-1CD0013835C5}" dt="2024-08-02T11:24:19.653" v="0"/>
        <pc:sldMkLst>
          <pc:docMk/>
          <pc:sldMk cId="816132517" sldId="318"/>
        </pc:sldMkLst>
        <pc:spChg chg="mod">
          <ac:chgData name="Daniel Richardson" userId="b12f1a219faba2ab" providerId="LiveId" clId="{B3D455B6-B4F0-4D83-8517-1CD0013835C5}" dt="2024-08-02T11:24:19.653" v="0"/>
          <ac:spMkLst>
            <pc:docMk/>
            <pc:sldMk cId="816132517" sldId="318"/>
            <ac:spMk id="3" creationId="{D97C3025-9482-0753-3832-728ED6C83232}"/>
          </ac:spMkLst>
        </pc:spChg>
        <pc:spChg chg="mod">
          <ac:chgData name="Daniel Richardson" userId="b12f1a219faba2ab" providerId="LiveId" clId="{B3D455B6-B4F0-4D83-8517-1CD0013835C5}" dt="2024-08-02T11:24:19.653" v="0"/>
          <ac:spMkLst>
            <pc:docMk/>
            <pc:sldMk cId="816132517" sldId="318"/>
            <ac:spMk id="6" creationId="{FCDF00AB-9705-8A7C-C4BE-0CAF2033D468}"/>
          </ac:spMkLst>
        </pc:spChg>
        <pc:picChg chg="mod">
          <ac:chgData name="Daniel Richardson" userId="b12f1a219faba2ab" providerId="LiveId" clId="{B3D455B6-B4F0-4D83-8517-1CD0013835C5}" dt="2024-08-02T11:24:19.653" v="0"/>
          <ac:picMkLst>
            <pc:docMk/>
            <pc:sldMk cId="816132517" sldId="318"/>
            <ac:picMk id="10" creationId="{26AB9683-CC5A-79D8-08A4-CFE3E248E5B7}"/>
          </ac:picMkLst>
        </pc:picChg>
      </pc:sldChg>
      <pc:sldChg chg="modSp">
        <pc:chgData name="Daniel Richardson" userId="b12f1a219faba2ab" providerId="LiveId" clId="{B3D455B6-B4F0-4D83-8517-1CD0013835C5}" dt="2024-08-02T11:24:19.653" v="0"/>
        <pc:sldMkLst>
          <pc:docMk/>
          <pc:sldMk cId="2744559491" sldId="319"/>
        </pc:sldMkLst>
        <pc:spChg chg="mod">
          <ac:chgData name="Daniel Richardson" userId="b12f1a219faba2ab" providerId="LiveId" clId="{B3D455B6-B4F0-4D83-8517-1CD0013835C5}" dt="2024-08-02T11:24:19.653" v="0"/>
          <ac:spMkLst>
            <pc:docMk/>
            <pc:sldMk cId="2744559491" sldId="319"/>
            <ac:spMk id="3" creationId="{D97C3025-9482-0753-3832-728ED6C83232}"/>
          </ac:spMkLst>
        </pc:spChg>
        <pc:spChg chg="mod">
          <ac:chgData name="Daniel Richardson" userId="b12f1a219faba2ab" providerId="LiveId" clId="{B3D455B6-B4F0-4D83-8517-1CD0013835C5}" dt="2024-08-02T11:24:19.653" v="0"/>
          <ac:spMkLst>
            <pc:docMk/>
            <pc:sldMk cId="2744559491" sldId="319"/>
            <ac:spMk id="6" creationId="{FCDF00AB-9705-8A7C-C4BE-0CAF2033D468}"/>
          </ac:spMkLst>
        </pc:spChg>
        <pc:picChg chg="mod">
          <ac:chgData name="Daniel Richardson" userId="b12f1a219faba2ab" providerId="LiveId" clId="{B3D455B6-B4F0-4D83-8517-1CD0013835C5}" dt="2024-08-02T11:24:19.653" v="0"/>
          <ac:picMkLst>
            <pc:docMk/>
            <pc:sldMk cId="2744559491" sldId="319"/>
            <ac:picMk id="7" creationId="{29F9FA93-9064-A14D-0C9C-5B075C9C1182}"/>
          </ac:picMkLst>
        </pc:picChg>
      </pc:sldChg>
      <pc:sldChg chg="modSp">
        <pc:chgData name="Daniel Richardson" userId="b12f1a219faba2ab" providerId="LiveId" clId="{B3D455B6-B4F0-4D83-8517-1CD0013835C5}" dt="2024-08-02T11:24:19.653" v="0"/>
        <pc:sldMkLst>
          <pc:docMk/>
          <pc:sldMk cId="943154140" sldId="332"/>
        </pc:sldMkLst>
        <pc:spChg chg="mod">
          <ac:chgData name="Daniel Richardson" userId="b12f1a219faba2ab" providerId="LiveId" clId="{B3D455B6-B4F0-4D83-8517-1CD0013835C5}" dt="2024-08-02T11:24:19.653" v="0"/>
          <ac:spMkLst>
            <pc:docMk/>
            <pc:sldMk cId="943154140" sldId="332"/>
            <ac:spMk id="3" creationId="{D97C3025-9482-0753-3832-728ED6C83232}"/>
          </ac:spMkLst>
        </pc:spChg>
        <pc:spChg chg="mod">
          <ac:chgData name="Daniel Richardson" userId="b12f1a219faba2ab" providerId="LiveId" clId="{B3D455B6-B4F0-4D83-8517-1CD0013835C5}" dt="2024-08-02T11:24:19.653" v="0"/>
          <ac:spMkLst>
            <pc:docMk/>
            <pc:sldMk cId="943154140" sldId="332"/>
            <ac:spMk id="6" creationId="{FCDF00AB-9705-8A7C-C4BE-0CAF2033D468}"/>
          </ac:spMkLst>
        </pc:spChg>
        <pc:picChg chg="mod">
          <ac:chgData name="Daniel Richardson" userId="b12f1a219faba2ab" providerId="LiveId" clId="{B3D455B6-B4F0-4D83-8517-1CD0013835C5}" dt="2024-08-02T11:24:19.653" v="0"/>
          <ac:picMkLst>
            <pc:docMk/>
            <pc:sldMk cId="943154140" sldId="332"/>
            <ac:picMk id="8" creationId="{5CAFD7C0-0C22-3339-8C4D-F16C65AD0E75}"/>
          </ac:picMkLst>
        </pc:picChg>
      </pc:sldChg>
      <pc:sldChg chg="modSp">
        <pc:chgData name="Daniel Richardson" userId="b12f1a219faba2ab" providerId="LiveId" clId="{B3D455B6-B4F0-4D83-8517-1CD0013835C5}" dt="2024-08-02T11:24:19.653" v="0"/>
        <pc:sldMkLst>
          <pc:docMk/>
          <pc:sldMk cId="3076380219" sldId="334"/>
        </pc:sldMkLst>
        <pc:spChg chg="mod">
          <ac:chgData name="Daniel Richardson" userId="b12f1a219faba2ab" providerId="LiveId" clId="{B3D455B6-B4F0-4D83-8517-1CD0013835C5}" dt="2024-08-02T11:24:19.653" v="0"/>
          <ac:spMkLst>
            <pc:docMk/>
            <pc:sldMk cId="3076380219" sldId="334"/>
            <ac:spMk id="3" creationId="{D97C3025-9482-0753-3832-728ED6C83232}"/>
          </ac:spMkLst>
        </pc:spChg>
        <pc:spChg chg="mod">
          <ac:chgData name="Daniel Richardson" userId="b12f1a219faba2ab" providerId="LiveId" clId="{B3D455B6-B4F0-4D83-8517-1CD0013835C5}" dt="2024-08-02T11:24:19.653" v="0"/>
          <ac:spMkLst>
            <pc:docMk/>
            <pc:sldMk cId="3076380219" sldId="334"/>
            <ac:spMk id="6" creationId="{FCDF00AB-9705-8A7C-C4BE-0CAF2033D468}"/>
          </ac:spMkLst>
        </pc:spChg>
        <pc:picChg chg="mod">
          <ac:chgData name="Daniel Richardson" userId="b12f1a219faba2ab" providerId="LiveId" clId="{B3D455B6-B4F0-4D83-8517-1CD0013835C5}" dt="2024-08-02T11:24:19.653" v="0"/>
          <ac:picMkLst>
            <pc:docMk/>
            <pc:sldMk cId="3076380219" sldId="334"/>
            <ac:picMk id="8" creationId="{5098DC0D-3C7C-AB98-98FD-27EA92B5F8DD}"/>
          </ac:picMkLst>
        </pc:picChg>
      </pc:sldChg>
      <pc:sldChg chg="modSp">
        <pc:chgData name="Daniel Richardson" userId="b12f1a219faba2ab" providerId="LiveId" clId="{B3D455B6-B4F0-4D83-8517-1CD0013835C5}" dt="2024-08-02T11:24:19.653" v="0"/>
        <pc:sldMkLst>
          <pc:docMk/>
          <pc:sldMk cId="3500605113" sldId="336"/>
        </pc:sldMkLst>
        <pc:spChg chg="mod">
          <ac:chgData name="Daniel Richardson" userId="b12f1a219faba2ab" providerId="LiveId" clId="{B3D455B6-B4F0-4D83-8517-1CD0013835C5}" dt="2024-08-02T11:24:19.653" v="0"/>
          <ac:spMkLst>
            <pc:docMk/>
            <pc:sldMk cId="3500605113" sldId="336"/>
            <ac:spMk id="3" creationId="{D97C3025-9482-0753-3832-728ED6C83232}"/>
          </ac:spMkLst>
        </pc:spChg>
        <pc:spChg chg="mod">
          <ac:chgData name="Daniel Richardson" userId="b12f1a219faba2ab" providerId="LiveId" clId="{B3D455B6-B4F0-4D83-8517-1CD0013835C5}" dt="2024-08-02T11:24:19.653" v="0"/>
          <ac:spMkLst>
            <pc:docMk/>
            <pc:sldMk cId="3500605113" sldId="336"/>
            <ac:spMk id="6" creationId="{FCDF00AB-9705-8A7C-C4BE-0CAF2033D468}"/>
          </ac:spMkLst>
        </pc:spChg>
        <pc:picChg chg="mod">
          <ac:chgData name="Daniel Richardson" userId="b12f1a219faba2ab" providerId="LiveId" clId="{B3D455B6-B4F0-4D83-8517-1CD0013835C5}" dt="2024-08-02T11:24:19.653" v="0"/>
          <ac:picMkLst>
            <pc:docMk/>
            <pc:sldMk cId="3500605113" sldId="336"/>
            <ac:picMk id="7" creationId="{C6E5C1B3-6162-6ECB-41F5-2EEBF386014D}"/>
          </ac:picMkLst>
        </pc:picChg>
      </pc:sldChg>
      <pc:sldChg chg="modSp">
        <pc:chgData name="Daniel Richardson" userId="b12f1a219faba2ab" providerId="LiveId" clId="{B3D455B6-B4F0-4D83-8517-1CD0013835C5}" dt="2024-08-02T11:24:19.653" v="0"/>
        <pc:sldMkLst>
          <pc:docMk/>
          <pc:sldMk cId="4173914835" sldId="337"/>
        </pc:sldMkLst>
        <pc:spChg chg="mod">
          <ac:chgData name="Daniel Richardson" userId="b12f1a219faba2ab" providerId="LiveId" clId="{B3D455B6-B4F0-4D83-8517-1CD0013835C5}" dt="2024-08-02T11:24:19.653" v="0"/>
          <ac:spMkLst>
            <pc:docMk/>
            <pc:sldMk cId="4173914835" sldId="337"/>
            <ac:spMk id="3" creationId="{D97C3025-9482-0753-3832-728ED6C83232}"/>
          </ac:spMkLst>
        </pc:spChg>
        <pc:spChg chg="mod">
          <ac:chgData name="Daniel Richardson" userId="b12f1a219faba2ab" providerId="LiveId" clId="{B3D455B6-B4F0-4D83-8517-1CD0013835C5}" dt="2024-08-02T11:24:19.653" v="0"/>
          <ac:spMkLst>
            <pc:docMk/>
            <pc:sldMk cId="4173914835" sldId="337"/>
            <ac:spMk id="6" creationId="{FCDF00AB-9705-8A7C-C4BE-0CAF2033D468}"/>
          </ac:spMkLst>
        </pc:spChg>
        <pc:picChg chg="mod">
          <ac:chgData name="Daniel Richardson" userId="b12f1a219faba2ab" providerId="LiveId" clId="{B3D455B6-B4F0-4D83-8517-1CD0013835C5}" dt="2024-08-02T11:24:19.653" v="0"/>
          <ac:picMkLst>
            <pc:docMk/>
            <pc:sldMk cId="4173914835" sldId="337"/>
            <ac:picMk id="7" creationId="{B086E95B-DAC5-1DCA-6960-0BBD80FB3273}"/>
          </ac:picMkLst>
        </pc:picChg>
      </pc:sldChg>
      <pc:sldChg chg="modSp new mod">
        <pc:chgData name="Daniel Richardson" userId="b12f1a219faba2ab" providerId="LiveId" clId="{B3D455B6-B4F0-4D83-8517-1CD0013835C5}" dt="2024-08-02T11:25:32.615" v="62" actId="20577"/>
        <pc:sldMkLst>
          <pc:docMk/>
          <pc:sldMk cId="3796979215" sldId="338"/>
        </pc:sldMkLst>
        <pc:spChg chg="mod">
          <ac:chgData name="Daniel Richardson" userId="b12f1a219faba2ab" providerId="LiveId" clId="{B3D455B6-B4F0-4D83-8517-1CD0013835C5}" dt="2024-08-02T11:25:32.615" v="62" actId="20577"/>
          <ac:spMkLst>
            <pc:docMk/>
            <pc:sldMk cId="3796979215" sldId="338"/>
            <ac:spMk id="2" creationId="{7A23E5D8-4FAC-13AD-BC82-E43EA07797C6}"/>
          </ac:spMkLst>
        </pc:spChg>
        <pc:spChg chg="mod">
          <ac:chgData name="Daniel Richardson" userId="b12f1a219faba2ab" providerId="LiveId" clId="{B3D455B6-B4F0-4D83-8517-1CD0013835C5}" dt="2024-08-02T11:25:24.147" v="47" actId="20577"/>
          <ac:spMkLst>
            <pc:docMk/>
            <pc:sldMk cId="3796979215" sldId="338"/>
            <ac:spMk id="3" creationId="{EB6EB068-83E3-AA29-6C5B-D4D1E2D79CB1}"/>
          </ac:spMkLst>
        </pc:spChg>
      </pc:sldChg>
      <pc:sldChg chg="addSp delSp modSp new mod modClrScheme chgLayout">
        <pc:chgData name="Daniel Richardson" userId="b12f1a219faba2ab" providerId="LiveId" clId="{B3D455B6-B4F0-4D83-8517-1CD0013835C5}" dt="2024-08-02T11:27:36.832" v="65"/>
        <pc:sldMkLst>
          <pc:docMk/>
          <pc:sldMk cId="4285780114" sldId="339"/>
        </pc:sldMkLst>
        <pc:spChg chg="del">
          <ac:chgData name="Daniel Richardson" userId="b12f1a219faba2ab" providerId="LiveId" clId="{B3D455B6-B4F0-4D83-8517-1CD0013835C5}" dt="2024-08-02T11:27:32.566" v="64" actId="700"/>
          <ac:spMkLst>
            <pc:docMk/>
            <pc:sldMk cId="4285780114" sldId="339"/>
            <ac:spMk id="2" creationId="{562445AF-1DFD-7267-7C76-7CB6E1AC95D2}"/>
          </ac:spMkLst>
        </pc:spChg>
        <pc:spChg chg="del mod ord">
          <ac:chgData name="Daniel Richardson" userId="b12f1a219faba2ab" providerId="LiveId" clId="{B3D455B6-B4F0-4D83-8517-1CD0013835C5}" dt="2024-08-02T11:27:32.566" v="64" actId="700"/>
          <ac:spMkLst>
            <pc:docMk/>
            <pc:sldMk cId="4285780114" sldId="339"/>
            <ac:spMk id="3" creationId="{9B9B49CF-733B-FD3B-AE88-2FAD9085A401}"/>
          </ac:spMkLst>
        </pc:spChg>
        <pc:spChg chg="del">
          <ac:chgData name="Daniel Richardson" userId="b12f1a219faba2ab" providerId="LiveId" clId="{B3D455B6-B4F0-4D83-8517-1CD0013835C5}" dt="2024-08-02T11:27:32.566" v="64" actId="700"/>
          <ac:spMkLst>
            <pc:docMk/>
            <pc:sldMk cId="4285780114" sldId="339"/>
            <ac:spMk id="4" creationId="{A5E01F92-6C20-3709-DEBA-68EBF3422FF1}"/>
          </ac:spMkLst>
        </pc:spChg>
        <pc:spChg chg="add mod ord">
          <ac:chgData name="Daniel Richardson" userId="b12f1a219faba2ab" providerId="LiveId" clId="{B3D455B6-B4F0-4D83-8517-1CD0013835C5}" dt="2024-08-02T11:27:36.832" v="65"/>
          <ac:spMkLst>
            <pc:docMk/>
            <pc:sldMk cId="4285780114" sldId="339"/>
            <ac:spMk id="5" creationId="{5441E13D-EE5C-96B9-B5C3-C118501842B9}"/>
          </ac:spMkLst>
        </pc:spChg>
      </pc:sldChg>
    </pc:docChg>
  </pc:docChgLst>
  <pc:docChgLst>
    <pc:chgData name="Daniel Richardson" userId="b12f1a219faba2ab" providerId="LiveId" clId="{5098D924-3DED-486F-A2A2-A91EF7A15BFA}"/>
    <pc:docChg chg="modSld">
      <pc:chgData name="Daniel Richardson" userId="b12f1a219faba2ab" providerId="LiveId" clId="{5098D924-3DED-486F-A2A2-A91EF7A15BFA}" dt="2024-07-12T11:55:12.768" v="0"/>
      <pc:docMkLst>
        <pc:docMk/>
      </pc:docMkLst>
      <pc:sldChg chg="modSp">
        <pc:chgData name="Daniel Richardson" userId="b12f1a219faba2ab" providerId="LiveId" clId="{5098D924-3DED-486F-A2A2-A91EF7A15BFA}" dt="2024-07-12T11:55:12.768" v="0"/>
        <pc:sldMkLst>
          <pc:docMk/>
          <pc:sldMk cId="3570983858" sldId="296"/>
        </pc:sldMkLst>
        <pc:spChg chg="mod">
          <ac:chgData name="Daniel Richardson" userId="b12f1a219faba2ab" providerId="LiveId" clId="{5098D924-3DED-486F-A2A2-A91EF7A15BFA}" dt="2024-07-12T11:55:12.768" v="0"/>
          <ac:spMkLst>
            <pc:docMk/>
            <pc:sldMk cId="3570983858" sldId="296"/>
            <ac:spMk id="3" creationId="{D97C3025-9482-0753-3832-728ED6C83232}"/>
          </ac:spMkLst>
        </pc:spChg>
        <pc:spChg chg="mod">
          <ac:chgData name="Daniel Richardson" userId="b12f1a219faba2ab" providerId="LiveId" clId="{5098D924-3DED-486F-A2A2-A91EF7A15BFA}" dt="2024-07-12T11:55:12.768" v="0"/>
          <ac:spMkLst>
            <pc:docMk/>
            <pc:sldMk cId="3570983858" sldId="296"/>
            <ac:spMk id="6" creationId="{FCDF00AB-9705-8A7C-C4BE-0CAF2033D468}"/>
          </ac:spMkLst>
        </pc:spChg>
        <pc:picChg chg="mod">
          <ac:chgData name="Daniel Richardson" userId="b12f1a219faba2ab" providerId="LiveId" clId="{5098D924-3DED-486F-A2A2-A91EF7A15BFA}" dt="2024-07-12T11:55:12.768" v="0"/>
          <ac:picMkLst>
            <pc:docMk/>
            <pc:sldMk cId="3570983858" sldId="296"/>
            <ac:picMk id="41" creationId="{D59E067B-CB2B-87F0-882E-2290DEAC4D76}"/>
          </ac:picMkLst>
        </pc:picChg>
      </pc:sldChg>
      <pc:sldChg chg="modSp">
        <pc:chgData name="Daniel Richardson" userId="b12f1a219faba2ab" providerId="LiveId" clId="{5098D924-3DED-486F-A2A2-A91EF7A15BFA}" dt="2024-07-12T11:55:12.768" v="0"/>
        <pc:sldMkLst>
          <pc:docMk/>
          <pc:sldMk cId="1501808141" sldId="308"/>
        </pc:sldMkLst>
        <pc:spChg chg="mod">
          <ac:chgData name="Daniel Richardson" userId="b12f1a219faba2ab" providerId="LiveId" clId="{5098D924-3DED-486F-A2A2-A91EF7A15BFA}" dt="2024-07-12T11:55:12.768" v="0"/>
          <ac:spMkLst>
            <pc:docMk/>
            <pc:sldMk cId="1501808141" sldId="308"/>
            <ac:spMk id="3" creationId="{D97C3025-9482-0753-3832-728ED6C83232}"/>
          </ac:spMkLst>
        </pc:spChg>
        <pc:spChg chg="mod">
          <ac:chgData name="Daniel Richardson" userId="b12f1a219faba2ab" providerId="LiveId" clId="{5098D924-3DED-486F-A2A2-A91EF7A15BFA}" dt="2024-07-12T11:55:12.768" v="0"/>
          <ac:spMkLst>
            <pc:docMk/>
            <pc:sldMk cId="1501808141" sldId="308"/>
            <ac:spMk id="6" creationId="{FCDF00AB-9705-8A7C-C4BE-0CAF2033D468}"/>
          </ac:spMkLst>
        </pc:spChg>
        <pc:picChg chg="mod">
          <ac:chgData name="Daniel Richardson" userId="b12f1a219faba2ab" providerId="LiveId" clId="{5098D924-3DED-486F-A2A2-A91EF7A15BFA}" dt="2024-07-12T11:55:12.768" v="0"/>
          <ac:picMkLst>
            <pc:docMk/>
            <pc:sldMk cId="1501808141" sldId="308"/>
            <ac:picMk id="7" creationId="{F63AAD7F-493F-FF5B-9B2A-20CC354E66B6}"/>
          </ac:picMkLst>
        </pc:picChg>
      </pc:sldChg>
      <pc:sldChg chg="modSp">
        <pc:chgData name="Daniel Richardson" userId="b12f1a219faba2ab" providerId="LiveId" clId="{5098D924-3DED-486F-A2A2-A91EF7A15BFA}" dt="2024-07-12T11:55:12.768" v="0"/>
        <pc:sldMkLst>
          <pc:docMk/>
          <pc:sldMk cId="1031511259" sldId="317"/>
        </pc:sldMkLst>
        <pc:spChg chg="mod">
          <ac:chgData name="Daniel Richardson" userId="b12f1a219faba2ab" providerId="LiveId" clId="{5098D924-3DED-486F-A2A2-A91EF7A15BFA}" dt="2024-07-12T11:55:12.768" v="0"/>
          <ac:spMkLst>
            <pc:docMk/>
            <pc:sldMk cId="1031511259" sldId="317"/>
            <ac:spMk id="3" creationId="{D97C3025-9482-0753-3832-728ED6C83232}"/>
          </ac:spMkLst>
        </pc:spChg>
        <pc:spChg chg="mod">
          <ac:chgData name="Daniel Richardson" userId="b12f1a219faba2ab" providerId="LiveId" clId="{5098D924-3DED-486F-A2A2-A91EF7A15BFA}" dt="2024-07-12T11:55:12.768" v="0"/>
          <ac:spMkLst>
            <pc:docMk/>
            <pc:sldMk cId="1031511259" sldId="317"/>
            <ac:spMk id="6" creationId="{FCDF00AB-9705-8A7C-C4BE-0CAF2033D468}"/>
          </ac:spMkLst>
        </pc:spChg>
        <pc:picChg chg="mod">
          <ac:chgData name="Daniel Richardson" userId="b12f1a219faba2ab" providerId="LiveId" clId="{5098D924-3DED-486F-A2A2-A91EF7A15BFA}" dt="2024-07-12T11:55:12.768" v="0"/>
          <ac:picMkLst>
            <pc:docMk/>
            <pc:sldMk cId="1031511259" sldId="317"/>
            <ac:picMk id="8" creationId="{DF97C9FA-4DD4-8F52-9B48-265D442D1E0A}"/>
          </ac:picMkLst>
        </pc:picChg>
      </pc:sldChg>
      <pc:sldChg chg="modSp">
        <pc:chgData name="Daniel Richardson" userId="b12f1a219faba2ab" providerId="LiveId" clId="{5098D924-3DED-486F-A2A2-A91EF7A15BFA}" dt="2024-07-12T11:55:12.768" v="0"/>
        <pc:sldMkLst>
          <pc:docMk/>
          <pc:sldMk cId="816132517" sldId="318"/>
        </pc:sldMkLst>
        <pc:spChg chg="mod">
          <ac:chgData name="Daniel Richardson" userId="b12f1a219faba2ab" providerId="LiveId" clId="{5098D924-3DED-486F-A2A2-A91EF7A15BFA}" dt="2024-07-12T11:55:12.768" v="0"/>
          <ac:spMkLst>
            <pc:docMk/>
            <pc:sldMk cId="816132517" sldId="318"/>
            <ac:spMk id="3" creationId="{D97C3025-9482-0753-3832-728ED6C83232}"/>
          </ac:spMkLst>
        </pc:spChg>
        <pc:spChg chg="mod">
          <ac:chgData name="Daniel Richardson" userId="b12f1a219faba2ab" providerId="LiveId" clId="{5098D924-3DED-486F-A2A2-A91EF7A15BFA}" dt="2024-07-12T11:55:12.768" v="0"/>
          <ac:spMkLst>
            <pc:docMk/>
            <pc:sldMk cId="816132517" sldId="318"/>
            <ac:spMk id="6" creationId="{FCDF00AB-9705-8A7C-C4BE-0CAF2033D468}"/>
          </ac:spMkLst>
        </pc:spChg>
        <pc:picChg chg="mod">
          <ac:chgData name="Daniel Richardson" userId="b12f1a219faba2ab" providerId="LiveId" clId="{5098D924-3DED-486F-A2A2-A91EF7A15BFA}" dt="2024-07-12T11:55:12.768" v="0"/>
          <ac:picMkLst>
            <pc:docMk/>
            <pc:sldMk cId="816132517" sldId="318"/>
            <ac:picMk id="10" creationId="{26AB9683-CC5A-79D8-08A4-CFE3E248E5B7}"/>
          </ac:picMkLst>
        </pc:picChg>
      </pc:sldChg>
      <pc:sldChg chg="modSp">
        <pc:chgData name="Daniel Richardson" userId="b12f1a219faba2ab" providerId="LiveId" clId="{5098D924-3DED-486F-A2A2-A91EF7A15BFA}" dt="2024-07-12T11:55:12.768" v="0"/>
        <pc:sldMkLst>
          <pc:docMk/>
          <pc:sldMk cId="2744559491" sldId="319"/>
        </pc:sldMkLst>
        <pc:spChg chg="mod">
          <ac:chgData name="Daniel Richardson" userId="b12f1a219faba2ab" providerId="LiveId" clId="{5098D924-3DED-486F-A2A2-A91EF7A15BFA}" dt="2024-07-12T11:55:12.768" v="0"/>
          <ac:spMkLst>
            <pc:docMk/>
            <pc:sldMk cId="2744559491" sldId="319"/>
            <ac:spMk id="3" creationId="{D97C3025-9482-0753-3832-728ED6C83232}"/>
          </ac:spMkLst>
        </pc:spChg>
        <pc:spChg chg="mod">
          <ac:chgData name="Daniel Richardson" userId="b12f1a219faba2ab" providerId="LiveId" clId="{5098D924-3DED-486F-A2A2-A91EF7A15BFA}" dt="2024-07-12T11:55:12.768" v="0"/>
          <ac:spMkLst>
            <pc:docMk/>
            <pc:sldMk cId="2744559491" sldId="319"/>
            <ac:spMk id="6" creationId="{FCDF00AB-9705-8A7C-C4BE-0CAF2033D468}"/>
          </ac:spMkLst>
        </pc:spChg>
        <pc:picChg chg="mod">
          <ac:chgData name="Daniel Richardson" userId="b12f1a219faba2ab" providerId="LiveId" clId="{5098D924-3DED-486F-A2A2-A91EF7A15BFA}" dt="2024-07-12T11:55:12.768" v="0"/>
          <ac:picMkLst>
            <pc:docMk/>
            <pc:sldMk cId="2744559491" sldId="319"/>
            <ac:picMk id="7" creationId="{29F9FA93-9064-A14D-0C9C-5B075C9C1182}"/>
          </ac:picMkLst>
        </pc:picChg>
      </pc:sldChg>
      <pc:sldChg chg="modSp">
        <pc:chgData name="Daniel Richardson" userId="b12f1a219faba2ab" providerId="LiveId" clId="{5098D924-3DED-486F-A2A2-A91EF7A15BFA}" dt="2024-07-12T11:55:12.768" v="0"/>
        <pc:sldMkLst>
          <pc:docMk/>
          <pc:sldMk cId="943154140" sldId="332"/>
        </pc:sldMkLst>
        <pc:spChg chg="mod">
          <ac:chgData name="Daniel Richardson" userId="b12f1a219faba2ab" providerId="LiveId" clId="{5098D924-3DED-486F-A2A2-A91EF7A15BFA}" dt="2024-07-12T11:55:12.768" v="0"/>
          <ac:spMkLst>
            <pc:docMk/>
            <pc:sldMk cId="943154140" sldId="332"/>
            <ac:spMk id="3" creationId="{D97C3025-9482-0753-3832-728ED6C83232}"/>
          </ac:spMkLst>
        </pc:spChg>
        <pc:spChg chg="mod">
          <ac:chgData name="Daniel Richardson" userId="b12f1a219faba2ab" providerId="LiveId" clId="{5098D924-3DED-486F-A2A2-A91EF7A15BFA}" dt="2024-07-12T11:55:12.768" v="0"/>
          <ac:spMkLst>
            <pc:docMk/>
            <pc:sldMk cId="943154140" sldId="332"/>
            <ac:spMk id="6" creationId="{FCDF00AB-9705-8A7C-C4BE-0CAF2033D468}"/>
          </ac:spMkLst>
        </pc:spChg>
        <pc:picChg chg="mod">
          <ac:chgData name="Daniel Richardson" userId="b12f1a219faba2ab" providerId="LiveId" clId="{5098D924-3DED-486F-A2A2-A91EF7A15BFA}" dt="2024-07-12T11:55:12.768" v="0"/>
          <ac:picMkLst>
            <pc:docMk/>
            <pc:sldMk cId="943154140" sldId="332"/>
            <ac:picMk id="8" creationId="{5CAFD7C0-0C22-3339-8C4D-F16C65AD0E75}"/>
          </ac:picMkLst>
        </pc:picChg>
      </pc:sldChg>
      <pc:sldChg chg="modSp">
        <pc:chgData name="Daniel Richardson" userId="b12f1a219faba2ab" providerId="LiveId" clId="{5098D924-3DED-486F-A2A2-A91EF7A15BFA}" dt="2024-07-12T11:55:12.768" v="0"/>
        <pc:sldMkLst>
          <pc:docMk/>
          <pc:sldMk cId="3076380219" sldId="334"/>
        </pc:sldMkLst>
        <pc:spChg chg="mod">
          <ac:chgData name="Daniel Richardson" userId="b12f1a219faba2ab" providerId="LiveId" clId="{5098D924-3DED-486F-A2A2-A91EF7A15BFA}" dt="2024-07-12T11:55:12.768" v="0"/>
          <ac:spMkLst>
            <pc:docMk/>
            <pc:sldMk cId="3076380219" sldId="334"/>
            <ac:spMk id="3" creationId="{D97C3025-9482-0753-3832-728ED6C83232}"/>
          </ac:spMkLst>
        </pc:spChg>
        <pc:spChg chg="mod">
          <ac:chgData name="Daniel Richardson" userId="b12f1a219faba2ab" providerId="LiveId" clId="{5098D924-3DED-486F-A2A2-A91EF7A15BFA}" dt="2024-07-12T11:55:12.768" v="0"/>
          <ac:spMkLst>
            <pc:docMk/>
            <pc:sldMk cId="3076380219" sldId="334"/>
            <ac:spMk id="6" creationId="{FCDF00AB-9705-8A7C-C4BE-0CAF2033D468}"/>
          </ac:spMkLst>
        </pc:spChg>
        <pc:picChg chg="mod">
          <ac:chgData name="Daniel Richardson" userId="b12f1a219faba2ab" providerId="LiveId" clId="{5098D924-3DED-486F-A2A2-A91EF7A15BFA}" dt="2024-07-12T11:55:12.768" v="0"/>
          <ac:picMkLst>
            <pc:docMk/>
            <pc:sldMk cId="3076380219" sldId="334"/>
            <ac:picMk id="8" creationId="{5098DC0D-3C7C-AB98-98FD-27EA92B5F8DD}"/>
          </ac:picMkLst>
        </pc:picChg>
      </pc:sldChg>
      <pc:sldChg chg="modSp">
        <pc:chgData name="Daniel Richardson" userId="b12f1a219faba2ab" providerId="LiveId" clId="{5098D924-3DED-486F-A2A2-A91EF7A15BFA}" dt="2024-07-12T11:55:12.768" v="0"/>
        <pc:sldMkLst>
          <pc:docMk/>
          <pc:sldMk cId="3500605113" sldId="336"/>
        </pc:sldMkLst>
        <pc:spChg chg="mod">
          <ac:chgData name="Daniel Richardson" userId="b12f1a219faba2ab" providerId="LiveId" clId="{5098D924-3DED-486F-A2A2-A91EF7A15BFA}" dt="2024-07-12T11:55:12.768" v="0"/>
          <ac:spMkLst>
            <pc:docMk/>
            <pc:sldMk cId="3500605113" sldId="336"/>
            <ac:spMk id="3" creationId="{D97C3025-9482-0753-3832-728ED6C83232}"/>
          </ac:spMkLst>
        </pc:spChg>
        <pc:spChg chg="mod">
          <ac:chgData name="Daniel Richardson" userId="b12f1a219faba2ab" providerId="LiveId" clId="{5098D924-3DED-486F-A2A2-A91EF7A15BFA}" dt="2024-07-12T11:55:12.768" v="0"/>
          <ac:spMkLst>
            <pc:docMk/>
            <pc:sldMk cId="3500605113" sldId="336"/>
            <ac:spMk id="6" creationId="{FCDF00AB-9705-8A7C-C4BE-0CAF2033D468}"/>
          </ac:spMkLst>
        </pc:spChg>
        <pc:picChg chg="mod">
          <ac:chgData name="Daniel Richardson" userId="b12f1a219faba2ab" providerId="LiveId" clId="{5098D924-3DED-486F-A2A2-A91EF7A15BFA}" dt="2024-07-12T11:55:12.768" v="0"/>
          <ac:picMkLst>
            <pc:docMk/>
            <pc:sldMk cId="3500605113" sldId="336"/>
            <ac:picMk id="7" creationId="{C6E5C1B3-6162-6ECB-41F5-2EEBF386014D}"/>
          </ac:picMkLst>
        </pc:picChg>
      </pc:sldChg>
      <pc:sldChg chg="modSp">
        <pc:chgData name="Daniel Richardson" userId="b12f1a219faba2ab" providerId="LiveId" clId="{5098D924-3DED-486F-A2A2-A91EF7A15BFA}" dt="2024-07-12T11:55:12.768" v="0"/>
        <pc:sldMkLst>
          <pc:docMk/>
          <pc:sldMk cId="4173914835" sldId="337"/>
        </pc:sldMkLst>
        <pc:spChg chg="mod">
          <ac:chgData name="Daniel Richardson" userId="b12f1a219faba2ab" providerId="LiveId" clId="{5098D924-3DED-486F-A2A2-A91EF7A15BFA}" dt="2024-07-12T11:55:12.768" v="0"/>
          <ac:spMkLst>
            <pc:docMk/>
            <pc:sldMk cId="4173914835" sldId="337"/>
            <ac:spMk id="3" creationId="{D97C3025-9482-0753-3832-728ED6C83232}"/>
          </ac:spMkLst>
        </pc:spChg>
        <pc:spChg chg="mod">
          <ac:chgData name="Daniel Richardson" userId="b12f1a219faba2ab" providerId="LiveId" clId="{5098D924-3DED-486F-A2A2-A91EF7A15BFA}" dt="2024-07-12T11:55:12.768" v="0"/>
          <ac:spMkLst>
            <pc:docMk/>
            <pc:sldMk cId="4173914835" sldId="337"/>
            <ac:spMk id="6" creationId="{FCDF00AB-9705-8A7C-C4BE-0CAF2033D468}"/>
          </ac:spMkLst>
        </pc:spChg>
        <pc:picChg chg="mod">
          <ac:chgData name="Daniel Richardson" userId="b12f1a219faba2ab" providerId="LiveId" clId="{5098D924-3DED-486F-A2A2-A91EF7A15BFA}" dt="2024-07-12T11:55:12.768" v="0"/>
          <ac:picMkLst>
            <pc:docMk/>
            <pc:sldMk cId="4173914835" sldId="337"/>
            <ac:picMk id="7" creationId="{B086E95B-DAC5-1DCA-6960-0BBD80FB327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8619E89-F9C4-B0D2-6AA5-0D4E93DD6FF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8FB0D9DD-6F57-F601-97AA-2850D297A9F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8A8EBD5-2CC6-9947-BAEC-D5CDAA1B6051}" type="datetimeFigureOut">
              <a:rPr lang="en-GB" smtClean="0"/>
              <a:t>02/08/2024</a:t>
            </a:fld>
            <a:endParaRPr lang="en-GB"/>
          </a:p>
        </p:txBody>
      </p:sp>
      <p:sp>
        <p:nvSpPr>
          <p:cNvPr id="4" name="Footer Placeholder 3">
            <a:extLst>
              <a:ext uri="{FF2B5EF4-FFF2-40B4-BE49-F238E27FC236}">
                <a16:creationId xmlns:a16="http://schemas.microsoft.com/office/drawing/2014/main" id="{E34C5129-B199-A6FC-3B13-C5B8A1D697A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FCB2E882-ED84-5682-7101-6C58B4980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FA12B06-A319-484B-B715-0474347698DB}" type="slidenum">
              <a:rPr lang="en-GB" smtClean="0"/>
              <a:t>‹#›</a:t>
            </a:fld>
            <a:endParaRPr lang="en-GB"/>
          </a:p>
        </p:txBody>
      </p:sp>
    </p:spTree>
    <p:extLst>
      <p:ext uri="{BB962C8B-B14F-4D97-AF65-F5344CB8AC3E}">
        <p14:creationId xmlns:p14="http://schemas.microsoft.com/office/powerpoint/2010/main" val="3607753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07A69-A0EB-DCDE-52DB-BA6ED5BC1545}"/>
              </a:ext>
            </a:extLst>
          </p:cNvPr>
          <p:cNvSpPr>
            <a:spLocks noGrp="1"/>
          </p:cNvSpPr>
          <p:nvPr>
            <p:ph type="ctrTitle"/>
          </p:nvPr>
        </p:nvSpPr>
        <p:spPr>
          <a:xfrm>
            <a:off x="1524000" y="1122363"/>
            <a:ext cx="9144000" cy="2387600"/>
          </a:xfrm>
        </p:spPr>
        <p:txBody>
          <a:bodyPr anchor="b">
            <a:normAutofit/>
          </a:bodyPr>
          <a:lstStyle>
            <a:lvl1pPr algn="ctr">
              <a:defRPr sz="4800" b="1">
                <a:latin typeface="Manrope" pitchFamily="2" charset="0"/>
              </a:defRPr>
            </a:lvl1pPr>
          </a:lstStyle>
          <a:p>
            <a:r>
              <a:rPr lang="en-US"/>
              <a:t>Click to edit Master title style</a:t>
            </a:r>
            <a:endParaRPr lang="en-GB" dirty="0"/>
          </a:p>
        </p:txBody>
      </p:sp>
      <p:sp>
        <p:nvSpPr>
          <p:cNvPr id="3" name="Subtitle 2">
            <a:extLst>
              <a:ext uri="{FF2B5EF4-FFF2-40B4-BE49-F238E27FC236}">
                <a16:creationId xmlns:a16="http://schemas.microsoft.com/office/drawing/2014/main" id="{0A956C81-B038-88D1-219D-3553B36B3089}"/>
              </a:ext>
            </a:extLst>
          </p:cNvPr>
          <p:cNvSpPr>
            <a:spLocks noGrp="1"/>
          </p:cNvSpPr>
          <p:nvPr>
            <p:ph type="subTitle" idx="1"/>
          </p:nvPr>
        </p:nvSpPr>
        <p:spPr>
          <a:xfrm>
            <a:off x="1524000" y="3602038"/>
            <a:ext cx="9144000" cy="1655762"/>
          </a:xfrm>
        </p:spPr>
        <p:txBody>
          <a:bodyPr>
            <a:normAutofit/>
          </a:bodyPr>
          <a:lstStyle>
            <a:lvl1pPr marL="0" indent="0" algn="ctr">
              <a:buNone/>
              <a:defRPr sz="1800">
                <a:latin typeface="Manrope"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4" name="Date Placeholder 3">
            <a:extLst>
              <a:ext uri="{FF2B5EF4-FFF2-40B4-BE49-F238E27FC236}">
                <a16:creationId xmlns:a16="http://schemas.microsoft.com/office/drawing/2014/main" id="{DCD471CA-9011-C99C-47BD-F7FC8B23FE16}"/>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65D62AA-DFB3-6A5F-E8E6-00996E402E7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6E42DF-96DD-246E-6603-F0AACF27481C}"/>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990665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Autofit/>
          </a:bodyPr>
          <a:lstStyle>
            <a:lvl1pPr>
              <a:defRPr lang="en-GB" sz="2800" b="1" dirty="0">
                <a:latin typeface="Manrope" pitchFamily="2" charset="0"/>
              </a:defRPr>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53165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551572388"/>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9DF9CA5-A399-EE98-FFD5-D55EF3240421}"/>
              </a:ext>
            </a:extLst>
          </p:cNvPr>
          <p:cNvSpPr>
            <a:spLocks noGrp="1"/>
          </p:cNvSpPr>
          <p:nvPr>
            <p:ph idx="1"/>
          </p:nvPr>
        </p:nvSpPr>
        <p:spPr>
          <a:xfrm>
            <a:off x="838200" y="1376045"/>
            <a:ext cx="10515600" cy="4351338"/>
          </a:xfrm>
        </p:spPr>
        <p:txBody>
          <a:bodyPr>
            <a:normAutofit/>
          </a:bodyPr>
          <a:lstStyle>
            <a:lvl1pPr marL="0" indent="0">
              <a:lnSpc>
                <a:spcPct val="110000"/>
              </a:lnSpc>
              <a:buNone/>
              <a:defRPr sz="1800">
                <a:latin typeface="Manrope" pitchFamily="2" charset="0"/>
              </a:defRPr>
            </a:lvl1pPr>
          </a:lstStyle>
          <a:p>
            <a:pPr lvl="0"/>
            <a:r>
              <a:rPr lang="en-US"/>
              <a:t>Click to edit Master text styles</a:t>
            </a:r>
          </a:p>
        </p:txBody>
      </p:sp>
      <p:sp>
        <p:nvSpPr>
          <p:cNvPr id="4" name="Date Placeholder 3">
            <a:extLst>
              <a:ext uri="{FF2B5EF4-FFF2-40B4-BE49-F238E27FC236}">
                <a16:creationId xmlns:a16="http://schemas.microsoft.com/office/drawing/2014/main" id="{60BE7AF8-0FA9-A3BF-BE57-2743FC9DC815}"/>
              </a:ext>
            </a:extLst>
          </p:cNvPr>
          <p:cNvSpPr>
            <a:spLocks noGrp="1"/>
          </p:cNvSpPr>
          <p:nvPr>
            <p:ph type="dt" sz="half" idx="10"/>
          </p:nvPr>
        </p:nvSpPr>
        <p:spPr/>
        <p:txBody>
          <a:body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C9D0D1DC-2FBC-A4CF-4D38-0D56F4903A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36E5C8-9167-E9F1-635A-E6A3B71CA92D}"/>
              </a:ext>
            </a:extLst>
          </p:cNvPr>
          <p:cNvSpPr>
            <a:spLocks noGrp="1"/>
          </p:cNvSpPr>
          <p:nvPr>
            <p:ph type="sldNum" sz="quarter" idx="12"/>
          </p:nvPr>
        </p:nvSpPr>
        <p:spPr/>
        <p:txBody>
          <a:bodyPr/>
          <a:lstStyle/>
          <a:p>
            <a:fld id="{69EAEDB4-61B4-4241-BEB5-68F1D70E3D68}" type="slidenum">
              <a:rPr lang="en-GB" smtClean="0"/>
              <a:t>‹#›</a:t>
            </a:fld>
            <a:endParaRPr lang="en-GB"/>
          </a:p>
        </p:txBody>
      </p:sp>
    </p:spTree>
    <p:extLst>
      <p:ext uri="{BB962C8B-B14F-4D97-AF65-F5344CB8AC3E}">
        <p14:creationId xmlns:p14="http://schemas.microsoft.com/office/powerpoint/2010/main" val="3138751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b"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139183691"/>
      </p:ext>
    </p:extLst>
  </p:cSld>
  <p:clrMapOvr>
    <a:masterClrMapping/>
  </p:clrMapOvr>
  <p:extLst>
    <p:ext uri="{DCECCB84-F9BA-43D5-87BE-67443E8EF086}">
      <p15:sldGuideLst xmlns:p15="http://schemas.microsoft.com/office/powerpoint/2012/main">
        <p15:guide id="3" orient="horz" pos="2160" userDrawn="1">
          <p15:clr>
            <a:srgbClr val="FBAE40"/>
          </p15:clr>
        </p15:guide>
        <p15:guide id="4"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69199"/>
            <a:ext cx="5732362" cy="482633"/>
          </a:xfrm>
        </p:spPr>
        <p:txBody>
          <a:bodyPr vert="horz" lIns="91440" tIns="45720" rIns="91440" bIns="45720" rtlCol="0" anchor="t" anchorCtr="0">
            <a:spAutoFit/>
          </a:bodyPr>
          <a:lstStyle>
            <a:lvl1pPr>
              <a:defRPr lang="en-GB" sz="2800" dirty="0"/>
            </a:lvl1pPr>
          </a:lstStyle>
          <a:p>
            <a:pPr marL="0" lvl="0"/>
            <a:r>
              <a:rPr lang="en-US"/>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r>
              <a:rPr lang="en-US"/>
              <a:t>Click icon to add picture</a:t>
            </a:r>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738790"/>
            <a:ext cx="5732362" cy="4395731"/>
          </a:xfrm>
        </p:spPr>
        <p:txBody>
          <a:bodyPr>
            <a:normAutofit/>
          </a:bodyPr>
          <a:lstStyle>
            <a:lvl1pPr marL="0" indent="0">
              <a:lnSpc>
                <a:spcPct val="150000"/>
              </a:lnSpc>
              <a:spcBef>
                <a:spcPts val="0"/>
              </a:spcBef>
              <a:spcAft>
                <a:spcPts val="1200"/>
              </a:spcAft>
              <a:buNone/>
              <a:defRPr sz="1400">
                <a:solidFill>
                  <a:srgbClr val="687588"/>
                </a:solidFill>
                <a:latin typeface="Manrope" pitchFamily="2" charset="0"/>
              </a:defRPr>
            </a:lvl1pPr>
            <a:lvl2pPr marL="457200" indent="0">
              <a:lnSpc>
                <a:spcPct val="150000"/>
              </a:lnSpc>
              <a:spcBef>
                <a:spcPts val="0"/>
              </a:spcBef>
              <a:spcAft>
                <a:spcPts val="1200"/>
              </a:spcAft>
              <a:buNone/>
              <a:defRPr sz="1400">
                <a:solidFill>
                  <a:srgbClr val="687588"/>
                </a:solidFill>
                <a:latin typeface="Manrope" pitchFamily="2" charset="0"/>
              </a:defRPr>
            </a:lvl2pPr>
            <a:lvl3pPr marL="914400" indent="0">
              <a:lnSpc>
                <a:spcPct val="150000"/>
              </a:lnSpc>
              <a:spcBef>
                <a:spcPts val="0"/>
              </a:spcBef>
              <a:spcAft>
                <a:spcPts val="1200"/>
              </a:spcAft>
              <a:buNone/>
              <a:defRPr sz="1400">
                <a:solidFill>
                  <a:srgbClr val="687588"/>
                </a:solidFill>
                <a:latin typeface="Manrope" pitchFamily="2" charset="0"/>
              </a:defRPr>
            </a:lvl3pPr>
            <a:lvl4pPr marL="1371600" indent="0">
              <a:lnSpc>
                <a:spcPct val="150000"/>
              </a:lnSpc>
              <a:spcBef>
                <a:spcPts val="0"/>
              </a:spcBef>
              <a:spcAft>
                <a:spcPts val="1200"/>
              </a:spcAft>
              <a:buNone/>
              <a:defRPr sz="1400">
                <a:solidFill>
                  <a:srgbClr val="687588"/>
                </a:solidFill>
                <a:latin typeface="Manrope" pitchFamily="2" charset="0"/>
              </a:defRPr>
            </a:lvl4pPr>
            <a:lvl5pPr marL="1828800" indent="0">
              <a:lnSpc>
                <a:spcPct val="150000"/>
              </a:lnSpc>
              <a:spcBef>
                <a:spcPts val="0"/>
              </a:spcBef>
              <a:spcAft>
                <a:spcPts val="1200"/>
              </a:spcAft>
              <a:buNone/>
              <a:defRPr sz="1400">
                <a:solidFill>
                  <a:srgbClr val="687588"/>
                </a:solidFill>
                <a:latin typeface="Manrope" pitchFamily="2"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9865663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714132"/>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333040"/>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2877449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Two Content">
    <p:bg>
      <p:bgPr>
        <a:solidFill>
          <a:schemeClr val="bg1">
            <a:alpha val="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193F2-AF6A-2168-37DD-03C160811160}"/>
              </a:ext>
            </a:extLst>
          </p:cNvPr>
          <p:cNvSpPr>
            <a:spLocks noGrp="1"/>
          </p:cNvSpPr>
          <p:nvPr>
            <p:ph type="title"/>
          </p:nvPr>
        </p:nvSpPr>
        <p:spPr>
          <a:xfrm>
            <a:off x="363638" y="437907"/>
            <a:ext cx="5732362" cy="537700"/>
          </a:xfrm>
        </p:spPr>
        <p:txBody>
          <a:bodyPr vert="horz" lIns="91440" tIns="45720" rIns="91440" bIns="45720" rtlCol="0" anchor="b" anchorCtr="0">
            <a:normAutofit/>
          </a:bodyPr>
          <a:lstStyle>
            <a:lvl1pPr>
              <a:defRPr lang="en-GB" sz="2800" dirty="0"/>
            </a:lvl1pPr>
          </a:lstStyle>
          <a:p>
            <a:pPr marL="0" lvl="0"/>
            <a:r>
              <a:rPr lang="en-US" dirty="0"/>
              <a:t>Click to edit Master title style</a:t>
            </a:r>
            <a:endParaRPr lang="en-GB" dirty="0"/>
          </a:p>
        </p:txBody>
      </p:sp>
      <p:sp>
        <p:nvSpPr>
          <p:cNvPr id="15" name="Picture Placeholder 14">
            <a:extLst>
              <a:ext uri="{FF2B5EF4-FFF2-40B4-BE49-F238E27FC236}">
                <a16:creationId xmlns:a16="http://schemas.microsoft.com/office/drawing/2014/main" id="{FBDC8091-1BA5-EFAB-0CF9-FF4B166DA108}"/>
              </a:ext>
            </a:extLst>
          </p:cNvPr>
          <p:cNvSpPr>
            <a:spLocks noGrp="1"/>
          </p:cNvSpPr>
          <p:nvPr>
            <p:ph type="pic" sz="quarter" idx="11"/>
          </p:nvPr>
        </p:nvSpPr>
        <p:spPr>
          <a:xfrm>
            <a:off x="6533001" y="1333040"/>
            <a:ext cx="5299114" cy="3988106"/>
          </a:xfrm>
          <a:custGeom>
            <a:avLst/>
            <a:gdLst>
              <a:gd name="connsiteX0" fmla="*/ 91806 w 5299114"/>
              <a:gd name="connsiteY0" fmla="*/ 0 h 3988106"/>
              <a:gd name="connsiteX1" fmla="*/ 5207308 w 5299114"/>
              <a:gd name="connsiteY1" fmla="*/ 0 h 3988106"/>
              <a:gd name="connsiteX2" fmla="*/ 5299114 w 5299114"/>
              <a:gd name="connsiteY2" fmla="*/ 91806 h 3988106"/>
              <a:gd name="connsiteX3" fmla="*/ 5299114 w 5299114"/>
              <a:gd name="connsiteY3" fmla="*/ 3896300 h 3988106"/>
              <a:gd name="connsiteX4" fmla="*/ 5207308 w 5299114"/>
              <a:gd name="connsiteY4" fmla="*/ 3988106 h 3988106"/>
              <a:gd name="connsiteX5" fmla="*/ 91806 w 5299114"/>
              <a:gd name="connsiteY5" fmla="*/ 3988106 h 3988106"/>
              <a:gd name="connsiteX6" fmla="*/ 0 w 5299114"/>
              <a:gd name="connsiteY6" fmla="*/ 3896300 h 3988106"/>
              <a:gd name="connsiteX7" fmla="*/ 0 w 5299114"/>
              <a:gd name="connsiteY7" fmla="*/ 91806 h 3988106"/>
              <a:gd name="connsiteX8" fmla="*/ 91806 w 5299114"/>
              <a:gd name="connsiteY8" fmla="*/ 0 h 3988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99114" h="3988106">
                <a:moveTo>
                  <a:pt x="91806" y="0"/>
                </a:moveTo>
                <a:lnTo>
                  <a:pt x="5207308" y="0"/>
                </a:lnTo>
                <a:cubicBezTo>
                  <a:pt x="5258011" y="0"/>
                  <a:pt x="5299114" y="41103"/>
                  <a:pt x="5299114" y="91806"/>
                </a:cubicBezTo>
                <a:lnTo>
                  <a:pt x="5299114" y="3896300"/>
                </a:lnTo>
                <a:cubicBezTo>
                  <a:pt x="5299114" y="3947003"/>
                  <a:pt x="5258011" y="3988106"/>
                  <a:pt x="5207308" y="3988106"/>
                </a:cubicBezTo>
                <a:lnTo>
                  <a:pt x="91806" y="3988106"/>
                </a:lnTo>
                <a:cubicBezTo>
                  <a:pt x="41103" y="3988106"/>
                  <a:pt x="0" y="3947003"/>
                  <a:pt x="0" y="3896300"/>
                </a:cubicBezTo>
                <a:lnTo>
                  <a:pt x="0" y="91806"/>
                </a:lnTo>
                <a:cubicBezTo>
                  <a:pt x="0" y="41103"/>
                  <a:pt x="41103" y="0"/>
                  <a:pt x="91806" y="0"/>
                </a:cubicBezTo>
                <a:close/>
              </a:path>
            </a:pathLst>
          </a:custGeom>
        </p:spPr>
        <p:txBody>
          <a:bodyPr wrap="square" anchor="ctr">
            <a:noAutofit/>
          </a:bodyPr>
          <a:lstStyle>
            <a:lvl1pPr marL="0" indent="0" algn="ctr">
              <a:buNone/>
              <a:defRPr sz="1200"/>
            </a:lvl1pPr>
          </a:lstStyle>
          <a:p>
            <a:endParaRPr lang="en-GB"/>
          </a:p>
        </p:txBody>
      </p:sp>
      <p:sp>
        <p:nvSpPr>
          <p:cNvPr id="17" name="Text Placeholder 16">
            <a:extLst>
              <a:ext uri="{FF2B5EF4-FFF2-40B4-BE49-F238E27FC236}">
                <a16:creationId xmlns:a16="http://schemas.microsoft.com/office/drawing/2014/main" id="{6B59D42E-9453-EF93-9742-97DEE131E70F}"/>
              </a:ext>
            </a:extLst>
          </p:cNvPr>
          <p:cNvSpPr>
            <a:spLocks noGrp="1"/>
          </p:cNvSpPr>
          <p:nvPr>
            <p:ph type="body" sz="quarter" idx="12"/>
          </p:nvPr>
        </p:nvSpPr>
        <p:spPr>
          <a:xfrm>
            <a:off x="359885" y="1056815"/>
            <a:ext cx="5732362" cy="4395731"/>
          </a:xfrm>
        </p:spPr>
        <p:txBody>
          <a:bodyPr>
            <a:normAutofit/>
          </a:bodyPr>
          <a:lstStyle>
            <a:lvl1pPr marL="0" indent="0">
              <a:lnSpc>
                <a:spcPct val="120000"/>
              </a:lnSpc>
              <a:spcBef>
                <a:spcPts val="0"/>
              </a:spcBef>
              <a:spcAft>
                <a:spcPts val="1200"/>
              </a:spcAft>
              <a:buNone/>
              <a:defRPr sz="1400">
                <a:solidFill>
                  <a:srgbClr val="687588"/>
                </a:solidFill>
                <a:latin typeface="Manrope" pitchFamily="2" charset="0"/>
              </a:defRPr>
            </a:lvl1pPr>
            <a:lvl2pPr marL="457200" indent="0">
              <a:lnSpc>
                <a:spcPct val="120000"/>
              </a:lnSpc>
              <a:spcBef>
                <a:spcPts val="0"/>
              </a:spcBef>
              <a:spcAft>
                <a:spcPts val="1200"/>
              </a:spcAft>
              <a:buNone/>
              <a:defRPr sz="1400">
                <a:solidFill>
                  <a:srgbClr val="687588"/>
                </a:solidFill>
                <a:latin typeface="Manrope" pitchFamily="2" charset="0"/>
              </a:defRPr>
            </a:lvl2pPr>
            <a:lvl3pPr marL="914400" indent="0">
              <a:lnSpc>
                <a:spcPct val="120000"/>
              </a:lnSpc>
              <a:spcBef>
                <a:spcPts val="0"/>
              </a:spcBef>
              <a:spcAft>
                <a:spcPts val="1200"/>
              </a:spcAft>
              <a:buNone/>
              <a:defRPr sz="1400">
                <a:solidFill>
                  <a:srgbClr val="687588"/>
                </a:solidFill>
                <a:latin typeface="Manrope" pitchFamily="2" charset="0"/>
              </a:defRPr>
            </a:lvl3pPr>
            <a:lvl4pPr marL="1371600" indent="0">
              <a:lnSpc>
                <a:spcPct val="120000"/>
              </a:lnSpc>
              <a:spcBef>
                <a:spcPts val="0"/>
              </a:spcBef>
              <a:spcAft>
                <a:spcPts val="1200"/>
              </a:spcAft>
              <a:buNone/>
              <a:defRPr sz="1400">
                <a:solidFill>
                  <a:srgbClr val="687588"/>
                </a:solidFill>
                <a:latin typeface="Manrope" pitchFamily="2" charset="0"/>
              </a:defRPr>
            </a:lvl4pPr>
            <a:lvl5pPr marL="1828800" indent="0">
              <a:lnSpc>
                <a:spcPct val="120000"/>
              </a:lnSpc>
              <a:spcBef>
                <a:spcPts val="0"/>
              </a:spcBef>
              <a:spcAft>
                <a:spcPts val="1200"/>
              </a:spcAft>
              <a:buNone/>
              <a:defRPr sz="1400">
                <a:solidFill>
                  <a:srgbClr val="687588"/>
                </a:solidFill>
                <a:latin typeface="Manrope" pitchFamily="2" charset="0"/>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8923710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sv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1965CB-D0C6-0B3A-5347-B5CC817E8D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88A4675-9E0F-9606-1BEA-92A1D2A37A9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F2A9D87-18F2-694F-81EC-78BB03029D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906F2B1-3C5C-46E3-9158-B27AB76BCE16}" type="datetimeFigureOut">
              <a:rPr lang="en-GB" smtClean="0"/>
              <a:t>02/08/2024</a:t>
            </a:fld>
            <a:endParaRPr lang="en-GB"/>
          </a:p>
        </p:txBody>
      </p:sp>
      <p:sp>
        <p:nvSpPr>
          <p:cNvPr id="5" name="Footer Placeholder 4">
            <a:extLst>
              <a:ext uri="{FF2B5EF4-FFF2-40B4-BE49-F238E27FC236}">
                <a16:creationId xmlns:a16="http://schemas.microsoft.com/office/drawing/2014/main" id="{286C17FB-D785-EAD2-8C7A-D7951DDC0F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4D95D91-4585-46FF-1002-A65FF9CB1D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9EAEDB4-61B4-4241-BEB5-68F1D70E3D68}" type="slidenum">
              <a:rPr lang="en-GB" smtClean="0"/>
              <a:t>‹#›</a:t>
            </a:fld>
            <a:endParaRPr lang="en-GB"/>
          </a:p>
        </p:txBody>
      </p:sp>
      <p:pic>
        <p:nvPicPr>
          <p:cNvPr id="7" name="Graphic 6">
            <a:extLst>
              <a:ext uri="{FF2B5EF4-FFF2-40B4-BE49-F238E27FC236}">
                <a16:creationId xmlns:a16="http://schemas.microsoft.com/office/drawing/2014/main" id="{59F1CB9D-C5FF-BDB7-C2C1-995963ADD25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136665" y="6249521"/>
            <a:ext cx="1695450" cy="400050"/>
          </a:xfrm>
          <a:prstGeom prst="rect">
            <a:avLst/>
          </a:prstGeom>
        </p:spPr>
      </p:pic>
    </p:spTree>
    <p:extLst>
      <p:ext uri="{BB962C8B-B14F-4D97-AF65-F5344CB8AC3E}">
        <p14:creationId xmlns:p14="http://schemas.microsoft.com/office/powerpoint/2010/main" val="209943527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60" r:id="rId6"/>
    <p:sldLayoutId id="2147483661" r:id="rId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3E5D8-4FAC-13AD-BC82-E43EA07797C6}"/>
              </a:ext>
            </a:extLst>
          </p:cNvPr>
          <p:cNvSpPr>
            <a:spLocks noGrp="1"/>
          </p:cNvSpPr>
          <p:nvPr>
            <p:ph type="ctrTitle"/>
          </p:nvPr>
        </p:nvSpPr>
        <p:spPr/>
        <p:txBody>
          <a:bodyPr/>
          <a:lstStyle/>
          <a:p>
            <a:r>
              <a:rPr lang="en-GB" dirty="0"/>
              <a:t>Types of Market</a:t>
            </a:r>
          </a:p>
        </p:txBody>
      </p:sp>
      <p:sp>
        <p:nvSpPr>
          <p:cNvPr id="3" name="Subtitle 2">
            <a:extLst>
              <a:ext uri="{FF2B5EF4-FFF2-40B4-BE49-F238E27FC236}">
                <a16:creationId xmlns:a16="http://schemas.microsoft.com/office/drawing/2014/main" id="{EB6EB068-83E3-AA29-6C5B-D4D1E2D79CB1}"/>
              </a:ext>
            </a:extLst>
          </p:cNvPr>
          <p:cNvSpPr>
            <a:spLocks noGrp="1"/>
          </p:cNvSpPr>
          <p:nvPr>
            <p:ph type="subTitle" idx="1"/>
          </p:nvPr>
        </p:nvSpPr>
        <p:spPr/>
        <p:txBody>
          <a:bodyPr/>
          <a:lstStyle/>
          <a:p>
            <a:r>
              <a:rPr lang="en-GB" dirty="0"/>
              <a:t>Marketing &amp; Finance for Enterprise</a:t>
            </a:r>
          </a:p>
        </p:txBody>
      </p:sp>
    </p:spTree>
    <p:extLst>
      <p:ext uri="{BB962C8B-B14F-4D97-AF65-F5344CB8AC3E}">
        <p14:creationId xmlns:p14="http://schemas.microsoft.com/office/powerpoint/2010/main" val="3796979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a:t>Lesson Summary</a:t>
            </a:r>
            <a:endParaRPr lang="en-GB" dirty="0"/>
          </a:p>
        </p:txBody>
      </p:sp>
      <p:pic>
        <p:nvPicPr>
          <p:cNvPr id="7" name="Picture Placeholder 6">
            <a:extLst>
              <a:ext uri="{FF2B5EF4-FFF2-40B4-BE49-F238E27FC236}">
                <a16:creationId xmlns:a16="http://schemas.microsoft.com/office/drawing/2014/main" id="{F63AAD7F-493F-FF5B-9B2A-20CC354E66B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 A ‘market’ can be defined as a place where an enterprise sells its products or services.</a:t>
            </a:r>
          </a:p>
          <a:p>
            <a:pPr>
              <a:lnSpc>
                <a:spcPct val="150000"/>
              </a:lnSpc>
            </a:pPr>
            <a:r>
              <a:rPr lang="en-GB" dirty="0"/>
              <a:t>A B2B market is where one business sells its goods and services to another business.</a:t>
            </a:r>
          </a:p>
          <a:p>
            <a:pPr>
              <a:lnSpc>
                <a:spcPct val="150000"/>
              </a:lnSpc>
            </a:pPr>
            <a:r>
              <a:rPr lang="en-GB" dirty="0"/>
              <a:t>A B2C market is where a business sells directly to the end consumers.</a:t>
            </a:r>
          </a:p>
          <a:p>
            <a:pPr>
              <a:lnSpc>
                <a:spcPct val="150000"/>
              </a:lnSpc>
            </a:pPr>
            <a:r>
              <a:rPr lang="en-GB" dirty="0"/>
              <a:t>A niche market is a section of a larger market with unique needs, preferences, or identity that distinguishes it from the larger market.</a:t>
            </a:r>
          </a:p>
          <a:p>
            <a:pPr>
              <a:lnSpc>
                <a:spcPct val="150000"/>
              </a:lnSpc>
            </a:pPr>
            <a:r>
              <a:rPr lang="en-GB" dirty="0"/>
              <a:t>A Mass market is a large, undifferentiated market of consumers, even though they might have widely varied backgrounds.</a:t>
            </a:r>
          </a:p>
          <a:p>
            <a:pPr>
              <a:lnSpc>
                <a:spcPct val="150000"/>
              </a:lnSpc>
            </a:pPr>
            <a:r>
              <a:rPr lang="en-GB" dirty="0"/>
              <a:t>Your ‘target market’ can be defined as the market an enterprise wants to sell its products to.</a:t>
            </a:r>
          </a:p>
        </p:txBody>
      </p:sp>
    </p:spTree>
    <p:extLst>
      <p:ext uri="{BB962C8B-B14F-4D97-AF65-F5344CB8AC3E}">
        <p14:creationId xmlns:p14="http://schemas.microsoft.com/office/powerpoint/2010/main" val="1501808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5441E13D-EE5C-96B9-B5C3-C118501842B9}"/>
              </a:ext>
            </a:extLst>
          </p:cNvPr>
          <p:cNvSpPr>
            <a:spLocks noGrp="1"/>
          </p:cNvSpPr>
          <p:nvPr>
            <p:ph idx="1"/>
          </p:nvPr>
        </p:nvSpPr>
        <p:spPr/>
        <p:txBody>
          <a:bodyPr/>
          <a:lstStyle/>
          <a:p>
            <a:r>
              <a:rPr lang="en-GB" dirty="0"/>
              <a:t>Copyright © 2024 KnowItAllNinja.com</a:t>
            </a:r>
          </a:p>
          <a:p>
            <a:endParaRPr lang="en-GB" dirty="0"/>
          </a:p>
          <a:p>
            <a:r>
              <a:rPr lang="en-GB" dirty="0"/>
              <a:t>This presentation and its associated worksheets are protected by copyright and are licenced for resale by KnowItAllNinja.com. No part of these publications may be reproduced, distributed, or transmitted in any form or by any means, including photocopying, recording, or other electronic or mechanical methods, without the prior written permission of KnowItAllNinja.com, except as per the terms of use.</a:t>
            </a:r>
          </a:p>
          <a:p>
            <a:endParaRPr lang="en-GB" dirty="0"/>
          </a:p>
          <a:p>
            <a:r>
              <a:rPr lang="en-GB" dirty="0"/>
              <a:t>Terms of Use</a:t>
            </a:r>
          </a:p>
          <a:p>
            <a:r>
              <a:rPr lang="en-GB" dirty="0"/>
              <a:t>By purchasing and downloading these resources you are entering a licence agreement that allows for you to share these resources with members of a single educational institution. </a:t>
            </a:r>
            <a:r>
              <a:rPr lang="en-GB"/>
              <a:t>They must not be shared with or used by any third-party outside of the institution in any form.</a:t>
            </a:r>
          </a:p>
        </p:txBody>
      </p:sp>
    </p:spTree>
    <p:extLst>
      <p:ext uri="{BB962C8B-B14F-4D97-AF65-F5344CB8AC3E}">
        <p14:creationId xmlns:p14="http://schemas.microsoft.com/office/powerpoint/2010/main" val="4285780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Introduction</a:t>
            </a:r>
          </a:p>
        </p:txBody>
      </p:sp>
      <p:pic>
        <p:nvPicPr>
          <p:cNvPr id="41" name="Picture Placeholder 40">
            <a:extLst>
              <a:ext uri="{FF2B5EF4-FFF2-40B4-BE49-F238E27FC236}">
                <a16:creationId xmlns:a16="http://schemas.microsoft.com/office/drawing/2014/main" id="{D59E067B-CB2B-87F0-882E-2290DEAC4D76}"/>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2966" b="2966"/>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‘market’ is a place where an enterprise sells its products or services. There are different markets in which we can operate. </a:t>
            </a:r>
          </a:p>
          <a:p>
            <a:pPr>
              <a:lnSpc>
                <a:spcPct val="150000"/>
              </a:lnSpc>
            </a:pPr>
            <a:r>
              <a:rPr lang="en-GB" dirty="0"/>
              <a:t>Understanding your market is the first step in effectively targeting your customers and being successful. Once this is done, we can identify our target audience within that market.</a:t>
            </a:r>
          </a:p>
          <a:p>
            <a:pPr>
              <a:lnSpc>
                <a:spcPct val="150000"/>
              </a:lnSpc>
            </a:pPr>
            <a:r>
              <a:rPr lang="en-GB" dirty="0"/>
              <a:t>In this lesson, we’ll learn about:</a:t>
            </a:r>
          </a:p>
          <a:p>
            <a:pPr marL="342900" indent="-342900">
              <a:lnSpc>
                <a:spcPct val="100000"/>
              </a:lnSpc>
              <a:buFont typeface="+mj-lt"/>
              <a:buAutoNum type="arabicPeriod"/>
            </a:pPr>
            <a:r>
              <a:rPr lang="en-GB" dirty="0"/>
              <a:t>Types of markets</a:t>
            </a:r>
          </a:p>
          <a:p>
            <a:pPr marL="342900" indent="-342900">
              <a:lnSpc>
                <a:spcPct val="100000"/>
              </a:lnSpc>
              <a:buFont typeface="+mj-lt"/>
              <a:buAutoNum type="arabicPeriod"/>
            </a:pPr>
            <a:r>
              <a:rPr lang="en-GB" dirty="0"/>
              <a:t>Target markets</a:t>
            </a:r>
          </a:p>
        </p:txBody>
      </p:sp>
    </p:spTree>
    <p:extLst>
      <p:ext uri="{BB962C8B-B14F-4D97-AF65-F5344CB8AC3E}">
        <p14:creationId xmlns:p14="http://schemas.microsoft.com/office/powerpoint/2010/main" val="3570983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Types of Markets</a:t>
            </a:r>
          </a:p>
        </p:txBody>
      </p:sp>
      <p:pic>
        <p:nvPicPr>
          <p:cNvPr id="8" name="Picture Placeholder 7">
            <a:extLst>
              <a:ext uri="{FF2B5EF4-FFF2-40B4-BE49-F238E27FC236}">
                <a16:creationId xmlns:a16="http://schemas.microsoft.com/office/drawing/2014/main" id="{DF97C9FA-4DD4-8F52-9B48-265D442D1E0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We need to choose the market we operate in.</a:t>
            </a:r>
          </a:p>
          <a:p>
            <a:pPr>
              <a:lnSpc>
                <a:spcPct val="150000"/>
              </a:lnSpc>
            </a:pPr>
            <a:r>
              <a:rPr lang="en-GB" dirty="0"/>
              <a:t>Are we going to sell our products to other businesses or straight to the consumer? Are we going to sell our product to the majority of customers out there or a specific type of customer?</a:t>
            </a:r>
          </a:p>
          <a:p>
            <a:pPr>
              <a:lnSpc>
                <a:spcPct val="150000"/>
              </a:lnSpc>
            </a:pPr>
            <a:r>
              <a:rPr lang="en-GB" dirty="0"/>
              <a:t>Of course, the answer to this might not be clear-cut. We might want to sell to other businesses and directly to consumers.</a:t>
            </a:r>
          </a:p>
          <a:p>
            <a:pPr>
              <a:lnSpc>
                <a:spcPct val="150000"/>
              </a:lnSpc>
            </a:pPr>
            <a:r>
              <a:rPr lang="en-GB" dirty="0"/>
              <a:t>Either way, though, whichever markets you choose will affect how you sell and market your products.</a:t>
            </a:r>
          </a:p>
          <a:p>
            <a:pPr>
              <a:lnSpc>
                <a:spcPct val="150000"/>
              </a:lnSpc>
            </a:pPr>
            <a:r>
              <a:rPr lang="en-GB" dirty="0"/>
              <a:t>Markets we might choose to operate in can include:</a:t>
            </a:r>
          </a:p>
          <a:p>
            <a:pPr marL="285750" indent="-285750">
              <a:buFont typeface="Arial" panose="020B0604020202020204" pitchFamily="34" charset="0"/>
              <a:buChar char="•"/>
            </a:pPr>
            <a:r>
              <a:rPr lang="en-GB" dirty="0"/>
              <a:t>B2B vs B2C</a:t>
            </a:r>
          </a:p>
          <a:p>
            <a:pPr marL="285750" indent="-285750">
              <a:buFont typeface="Arial" panose="020B0604020202020204" pitchFamily="34" charset="0"/>
              <a:buChar char="•"/>
            </a:pPr>
            <a:r>
              <a:rPr lang="en-GB" dirty="0"/>
              <a:t>Niche vs Mass</a:t>
            </a:r>
          </a:p>
        </p:txBody>
      </p:sp>
    </p:spTree>
    <p:extLst>
      <p:ext uri="{BB962C8B-B14F-4D97-AF65-F5344CB8AC3E}">
        <p14:creationId xmlns:p14="http://schemas.microsoft.com/office/powerpoint/2010/main" val="1031511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B2B vs B2C</a:t>
            </a:r>
          </a:p>
        </p:txBody>
      </p:sp>
      <p:pic>
        <p:nvPicPr>
          <p:cNvPr id="10" name="Picture Placeholder 9">
            <a:extLst>
              <a:ext uri="{FF2B5EF4-FFF2-40B4-BE49-F238E27FC236}">
                <a16:creationId xmlns:a16="http://schemas.microsoft.com/office/drawing/2014/main" id="{26AB9683-CC5A-79D8-08A4-CFE3E248E5B7}"/>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Business-to-Business (B2B) market is where one business sells its goods and services to another business.</a:t>
            </a:r>
          </a:p>
          <a:p>
            <a:pPr>
              <a:lnSpc>
                <a:spcPct val="150000"/>
              </a:lnSpc>
            </a:pPr>
            <a:r>
              <a:rPr lang="en-GB" dirty="0"/>
              <a:t>An example of this might be an automobile manufacturer that will purchase parts, such as tyres &amp; batteries, from another independent company to build the cars they sell.</a:t>
            </a:r>
          </a:p>
          <a:p>
            <a:pPr>
              <a:lnSpc>
                <a:spcPct val="150000"/>
              </a:lnSpc>
            </a:pPr>
            <a:r>
              <a:rPr lang="en-GB" dirty="0"/>
              <a:t>Another example would be where supermarkets will get most of their grocery supplies from wholesalers.</a:t>
            </a:r>
          </a:p>
          <a:p>
            <a:pPr>
              <a:lnSpc>
                <a:spcPct val="150000"/>
              </a:lnSpc>
            </a:pPr>
            <a:r>
              <a:rPr lang="en-GB" dirty="0"/>
              <a:t>A Business-to-Consumer market is where a business sells directly to the end consumers.</a:t>
            </a:r>
          </a:p>
          <a:p>
            <a:pPr>
              <a:lnSpc>
                <a:spcPct val="150000"/>
              </a:lnSpc>
            </a:pPr>
            <a:r>
              <a:rPr lang="en-GB" dirty="0"/>
              <a:t>An example of this might be a fast-food chain like McDonald’s selling burgers directly to customers.</a:t>
            </a:r>
          </a:p>
          <a:p>
            <a:pPr>
              <a:lnSpc>
                <a:spcPct val="150000"/>
              </a:lnSpc>
            </a:pPr>
            <a:r>
              <a:rPr lang="en-GB" dirty="0"/>
              <a:t>Another example would be Nike selling their trainers directly to consumers via their website as well as physical Nike stores.</a:t>
            </a:r>
          </a:p>
        </p:txBody>
      </p:sp>
    </p:spTree>
    <p:extLst>
      <p:ext uri="{BB962C8B-B14F-4D97-AF65-F5344CB8AC3E}">
        <p14:creationId xmlns:p14="http://schemas.microsoft.com/office/powerpoint/2010/main" val="81613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B2B vs B2C</a:t>
            </a:r>
          </a:p>
        </p:txBody>
      </p:sp>
      <p:pic>
        <p:nvPicPr>
          <p:cNvPr id="8" name="Picture Placeholder 7">
            <a:extLst>
              <a:ext uri="{FF2B5EF4-FFF2-40B4-BE49-F238E27FC236}">
                <a16:creationId xmlns:a16="http://schemas.microsoft.com/office/drawing/2014/main" id="{5CAFD7C0-0C22-3339-8C4D-F16C65AD0E7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Neither of these markets is better than the other, and many businesses will operate in both. However, there are differences between how we market &amp; sell to these markets.</a:t>
            </a:r>
          </a:p>
          <a:p>
            <a:pPr>
              <a:lnSpc>
                <a:spcPct val="150000"/>
              </a:lnSpc>
            </a:pPr>
            <a:r>
              <a:rPr lang="en-GB" dirty="0"/>
              <a:t>B2B sales tend to be more process-driven and so will often involve more steps involved with completing a sale.</a:t>
            </a:r>
          </a:p>
          <a:p>
            <a:pPr>
              <a:lnSpc>
                <a:spcPct val="150000"/>
              </a:lnSpc>
            </a:pPr>
            <a:r>
              <a:rPr lang="en-GB" dirty="0"/>
              <a:t>Additionally, B2B sales tend to be more valuable than B2C sales.</a:t>
            </a:r>
          </a:p>
          <a:p>
            <a:pPr>
              <a:lnSpc>
                <a:spcPct val="150000"/>
              </a:lnSpc>
            </a:pPr>
            <a:r>
              <a:rPr lang="en-GB" dirty="0"/>
              <a:t>With B2B sales, repeat business is usually much higher than with B2C.</a:t>
            </a:r>
          </a:p>
        </p:txBody>
      </p:sp>
    </p:spTree>
    <p:extLst>
      <p:ext uri="{BB962C8B-B14F-4D97-AF65-F5344CB8AC3E}">
        <p14:creationId xmlns:p14="http://schemas.microsoft.com/office/powerpoint/2010/main" val="943154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Niche vs Mass</a:t>
            </a:r>
          </a:p>
        </p:txBody>
      </p:sp>
      <p:pic>
        <p:nvPicPr>
          <p:cNvPr id="7" name="Picture Placeholder 6">
            <a:extLst>
              <a:ext uri="{FF2B5EF4-FFF2-40B4-BE49-F238E27FC236}">
                <a16:creationId xmlns:a16="http://schemas.microsoft.com/office/drawing/2014/main" id="{29F9FA93-9064-A14D-0C9C-5B075C9C1182}"/>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A niche market is a section (or segment) of a larger market with unique needs, preferences, or identity that distinguishes it from the larger market.</a:t>
            </a:r>
          </a:p>
          <a:p>
            <a:pPr>
              <a:lnSpc>
                <a:spcPct val="150000"/>
              </a:lnSpc>
            </a:pPr>
            <a:r>
              <a:rPr lang="en-GB" dirty="0"/>
              <a:t>For example, the tea market has many different niches, such as herbal tea and decaffeinated tea.</a:t>
            </a:r>
          </a:p>
          <a:p>
            <a:pPr>
              <a:lnSpc>
                <a:spcPct val="150000"/>
              </a:lnSpc>
            </a:pPr>
            <a:r>
              <a:rPr lang="en-GB" dirty="0"/>
              <a:t>Another example is within the smartphone market, where we can see niches like budget phones &amp; gaming phones.</a:t>
            </a:r>
          </a:p>
          <a:p>
            <a:pPr>
              <a:lnSpc>
                <a:spcPct val="150000"/>
              </a:lnSpc>
            </a:pPr>
            <a:r>
              <a:rPr lang="en-GB" dirty="0"/>
              <a:t>Mass market refers to a large, undifferentiated market of consumers, even though they might have widely varied backgrounds.</a:t>
            </a:r>
          </a:p>
          <a:p>
            <a:pPr>
              <a:lnSpc>
                <a:spcPct val="150000"/>
              </a:lnSpc>
            </a:pPr>
            <a:r>
              <a:rPr lang="en-GB" dirty="0"/>
              <a:t>This includes all those products and services needed by almost every member of society. For example, paper towels, toilet paper, petrol and electricity &amp; gas utilities.</a:t>
            </a:r>
          </a:p>
        </p:txBody>
      </p:sp>
    </p:spTree>
    <p:extLst>
      <p:ext uri="{BB962C8B-B14F-4D97-AF65-F5344CB8AC3E}">
        <p14:creationId xmlns:p14="http://schemas.microsoft.com/office/powerpoint/2010/main" val="2744559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Niche vs Mass</a:t>
            </a:r>
          </a:p>
        </p:txBody>
      </p:sp>
      <p:pic>
        <p:nvPicPr>
          <p:cNvPr id="8" name="Picture Placeholder 7">
            <a:extLst>
              <a:ext uri="{FF2B5EF4-FFF2-40B4-BE49-F238E27FC236}">
                <a16:creationId xmlns:a16="http://schemas.microsoft.com/office/drawing/2014/main" id="{5098DC0D-3C7C-AB98-98FD-27EA92B5F8D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45" b="45"/>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The obvious benefit of operating within a mass market is that you can sell to a huge number of customers. This can potentially mean much higher turnover and profit.</a:t>
            </a:r>
          </a:p>
          <a:p>
            <a:pPr>
              <a:lnSpc>
                <a:spcPct val="150000"/>
              </a:lnSpc>
            </a:pPr>
            <a:r>
              <a:rPr lang="en-GB" dirty="0"/>
              <a:t>However, mass markets are typically extremely competitive, while niche markets will have less competition, and so give you greater scope to establish yourself in the market.</a:t>
            </a:r>
          </a:p>
        </p:txBody>
      </p:sp>
    </p:spTree>
    <p:extLst>
      <p:ext uri="{BB962C8B-B14F-4D97-AF65-F5344CB8AC3E}">
        <p14:creationId xmlns:p14="http://schemas.microsoft.com/office/powerpoint/2010/main" val="3076380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Target Markets</a:t>
            </a:r>
          </a:p>
        </p:txBody>
      </p:sp>
      <p:pic>
        <p:nvPicPr>
          <p:cNvPr id="7" name="Picture Placeholder 6">
            <a:extLst>
              <a:ext uri="{FF2B5EF4-FFF2-40B4-BE49-F238E27FC236}">
                <a16:creationId xmlns:a16="http://schemas.microsoft.com/office/drawing/2014/main" id="{C6E5C1B3-6162-6ECB-41F5-2EEBF386014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07" b="107"/>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Your ‘target market’ can be defined as the market an enterprise wants to sell its products to.</a:t>
            </a:r>
          </a:p>
          <a:p>
            <a:pPr>
              <a:lnSpc>
                <a:spcPct val="150000"/>
              </a:lnSpc>
            </a:pPr>
            <a:r>
              <a:rPr lang="en-GB" dirty="0"/>
              <a:t>We’ve looked at types of markets like B2B and B2C. However, a target market is usually more focused on a specific set of people.</a:t>
            </a:r>
          </a:p>
          <a:p>
            <a:pPr>
              <a:lnSpc>
                <a:spcPct val="150000"/>
              </a:lnSpc>
            </a:pPr>
            <a:r>
              <a:rPr lang="en-GB" dirty="0"/>
              <a:t>The target market is really a group of consumers whom a product or service is specifically aimed at. For example, a children’s toy will have ‘children of a certain age’ as its target market.</a:t>
            </a:r>
          </a:p>
          <a:p>
            <a:pPr>
              <a:lnSpc>
                <a:spcPct val="150000"/>
              </a:lnSpc>
            </a:pPr>
            <a:r>
              <a:rPr lang="en-GB" dirty="0"/>
              <a:t>So, a targeted market is people or businesses:</a:t>
            </a:r>
          </a:p>
          <a:p>
            <a:pPr marL="342900" indent="-342900">
              <a:buFont typeface="Arial" panose="020B0604020202020204" pitchFamily="34" charset="0"/>
              <a:buChar char="•"/>
            </a:pPr>
            <a:r>
              <a:rPr lang="en-GB" dirty="0"/>
              <a:t>With potential interest in your product,</a:t>
            </a:r>
          </a:p>
          <a:p>
            <a:pPr marL="342900" indent="-342900">
              <a:buFont typeface="Arial" panose="020B0604020202020204" pitchFamily="34" charset="0"/>
              <a:buChar char="•"/>
            </a:pPr>
            <a:r>
              <a:rPr lang="en-GB" dirty="0"/>
              <a:t>That has the purchasing power to buy the product and</a:t>
            </a:r>
          </a:p>
          <a:p>
            <a:pPr marL="342900" indent="-342900">
              <a:buFont typeface="Arial" panose="020B0604020202020204" pitchFamily="34" charset="0"/>
              <a:buChar char="•"/>
            </a:pPr>
            <a:r>
              <a:rPr lang="en-GB" dirty="0"/>
              <a:t>The willingness to spend the money to buy your product.</a:t>
            </a:r>
          </a:p>
        </p:txBody>
      </p:sp>
    </p:spTree>
    <p:extLst>
      <p:ext uri="{BB962C8B-B14F-4D97-AF65-F5344CB8AC3E}">
        <p14:creationId xmlns:p14="http://schemas.microsoft.com/office/powerpoint/2010/main" val="3500605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CDF00AB-9705-8A7C-C4BE-0CAF2033D468}"/>
              </a:ext>
            </a:extLst>
          </p:cNvPr>
          <p:cNvSpPr>
            <a:spLocks noGrp="1"/>
          </p:cNvSpPr>
          <p:nvPr>
            <p:ph type="title"/>
          </p:nvPr>
        </p:nvSpPr>
        <p:spPr/>
        <p:txBody>
          <a:bodyPr anchor="b" anchorCtr="0">
            <a:normAutofit/>
          </a:bodyPr>
          <a:lstStyle/>
          <a:p>
            <a:r>
              <a:rPr lang="en-GB" dirty="0"/>
              <a:t>Target Markets</a:t>
            </a:r>
          </a:p>
        </p:txBody>
      </p:sp>
      <p:pic>
        <p:nvPicPr>
          <p:cNvPr id="7" name="Picture Placeholder 6">
            <a:extLst>
              <a:ext uri="{FF2B5EF4-FFF2-40B4-BE49-F238E27FC236}">
                <a16:creationId xmlns:a16="http://schemas.microsoft.com/office/drawing/2014/main" id="{B086E95B-DAC5-1DCA-6960-0BBD80FB327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107" b="107"/>
          <a:stretch>
            <a:fillRect/>
          </a:stretch>
        </p:blipFill>
        <p:spPr/>
      </p:pic>
      <p:sp>
        <p:nvSpPr>
          <p:cNvPr id="3" name="Content Placeholder 2">
            <a:extLst>
              <a:ext uri="{FF2B5EF4-FFF2-40B4-BE49-F238E27FC236}">
                <a16:creationId xmlns:a16="http://schemas.microsoft.com/office/drawing/2014/main" id="{D97C3025-9482-0753-3832-728ED6C83232}"/>
              </a:ext>
            </a:extLst>
          </p:cNvPr>
          <p:cNvSpPr>
            <a:spLocks noGrp="1"/>
          </p:cNvSpPr>
          <p:nvPr>
            <p:ph type="body" sz="quarter" idx="12"/>
          </p:nvPr>
        </p:nvSpPr>
        <p:spPr/>
        <p:txBody>
          <a:bodyPr>
            <a:noAutofit/>
          </a:bodyPr>
          <a:lstStyle/>
          <a:p>
            <a:pPr>
              <a:lnSpc>
                <a:spcPct val="150000"/>
              </a:lnSpc>
            </a:pPr>
            <a:r>
              <a:rPr lang="en-GB" dirty="0"/>
              <a:t>Identifying your target market is very important to all businesses.</a:t>
            </a:r>
          </a:p>
          <a:p>
            <a:pPr>
              <a:lnSpc>
                <a:spcPct val="150000"/>
              </a:lnSpc>
            </a:pPr>
            <a:r>
              <a:rPr lang="en-GB" dirty="0"/>
              <a:t>It helps the company to:</a:t>
            </a:r>
          </a:p>
          <a:p>
            <a:pPr marL="285750" indent="-285750">
              <a:buFont typeface="Arial" panose="020B0604020202020204" pitchFamily="34" charset="0"/>
              <a:buChar char="•"/>
            </a:pPr>
            <a:r>
              <a:rPr lang="en-GB" dirty="0"/>
              <a:t>Target the right products at the right customers</a:t>
            </a:r>
          </a:p>
          <a:p>
            <a:pPr marL="285750" indent="-285750">
              <a:buFont typeface="Arial" panose="020B0604020202020204" pitchFamily="34" charset="0"/>
              <a:buChar char="•"/>
            </a:pPr>
            <a:r>
              <a:rPr lang="en-GB" dirty="0"/>
              <a:t>Develop effective marketing strategies</a:t>
            </a:r>
          </a:p>
          <a:p>
            <a:pPr marL="285750" indent="-285750">
              <a:buFont typeface="Arial" panose="020B0604020202020204" pitchFamily="34" charset="0"/>
              <a:buChar char="•"/>
            </a:pPr>
            <a:r>
              <a:rPr lang="en-GB" dirty="0"/>
              <a:t>Increase its profits and attract new customers</a:t>
            </a:r>
          </a:p>
          <a:p>
            <a:pPr marL="285750" indent="-285750">
              <a:buFont typeface="Arial" panose="020B0604020202020204" pitchFamily="34" charset="0"/>
              <a:buChar char="•"/>
            </a:pPr>
            <a:r>
              <a:rPr lang="en-GB" dirty="0"/>
              <a:t>Reduce wasted resources and time marketing to consumers who are unlikely to be interested in its products</a:t>
            </a:r>
          </a:p>
          <a:p>
            <a:pPr marL="285750" indent="-285750">
              <a:buFont typeface="Arial" panose="020B0604020202020204" pitchFamily="34" charset="0"/>
              <a:buChar char="•"/>
            </a:pPr>
            <a:r>
              <a:rPr lang="en-GB" dirty="0"/>
              <a:t>Stay ahead of the competition</a:t>
            </a:r>
          </a:p>
          <a:p>
            <a:pPr>
              <a:lnSpc>
                <a:spcPct val="150000"/>
              </a:lnSpc>
            </a:pPr>
            <a:r>
              <a:rPr lang="en-GB" dirty="0"/>
              <a:t>Identifying your target market requires an understanding of ‘market segmentation’. We’ll learn more about this in the next lesson.</a:t>
            </a:r>
          </a:p>
        </p:txBody>
      </p:sp>
    </p:spTree>
    <p:extLst>
      <p:ext uri="{BB962C8B-B14F-4D97-AF65-F5344CB8AC3E}">
        <p14:creationId xmlns:p14="http://schemas.microsoft.com/office/powerpoint/2010/main" val="4173914835"/>
      </p:ext>
    </p:extLst>
  </p:cSld>
  <p:clrMapOvr>
    <a:masterClrMapping/>
  </p:clrMapOvr>
</p:sld>
</file>

<file path=ppt/theme/theme1.xml><?xml version="1.0" encoding="utf-8"?>
<a:theme xmlns:a="http://schemas.openxmlformats.org/drawingml/2006/main" name="NewNinja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NewNinjaTheme" id="{2EF8FFAA-F78A-42A0-8337-707BD6C38A7D}" vid="{6DFF4F0A-8ABD-4E91-936C-8DD5BCF568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NewNinjaTheme</Template>
  <TotalTime>931</TotalTime>
  <Words>1035</Words>
  <Application>Microsoft Office PowerPoint</Application>
  <PresentationFormat>Widescreen</PresentationFormat>
  <Paragraphs>67</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vt:lpstr>
      <vt:lpstr>Aptos Display</vt:lpstr>
      <vt:lpstr>Arial</vt:lpstr>
      <vt:lpstr>Manrope</vt:lpstr>
      <vt:lpstr>NewNinjaTheme</vt:lpstr>
      <vt:lpstr>Types of Market</vt:lpstr>
      <vt:lpstr>Introduction</vt:lpstr>
      <vt:lpstr>Types of Markets</vt:lpstr>
      <vt:lpstr>B2B vs B2C</vt:lpstr>
      <vt:lpstr>B2B vs B2C</vt:lpstr>
      <vt:lpstr>Niche vs Mass</vt:lpstr>
      <vt:lpstr>Niche vs Mass</vt:lpstr>
      <vt:lpstr>Target Markets</vt:lpstr>
      <vt:lpstr>Target Markets</vt:lpstr>
      <vt:lpstr>Lesson Summary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subject/>
  <dc:creator>Daniel Richardson</dc:creator>
  <cp:keywords/>
  <dc:description/>
  <cp:lastModifiedBy>Daniel Richardson</cp:lastModifiedBy>
  <cp:revision>22</cp:revision>
  <dcterms:created xsi:type="dcterms:W3CDTF">2024-03-21T12:39:40Z</dcterms:created>
  <dcterms:modified xsi:type="dcterms:W3CDTF">2024-08-02T11:27:37Z</dcterms:modified>
  <cp:category/>
</cp:coreProperties>
</file>