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6" r:id="rId1"/>
  </p:sldMasterIdLst>
  <p:handoutMasterIdLst>
    <p:handoutMasterId r:id="rId15"/>
  </p:handoutMasterIdLst>
  <p:sldIdLst>
    <p:sldId id="341" r:id="rId2"/>
    <p:sldId id="296" r:id="rId3"/>
    <p:sldId id="317" r:id="rId4"/>
    <p:sldId id="318" r:id="rId5"/>
    <p:sldId id="338" r:id="rId6"/>
    <p:sldId id="332" r:id="rId7"/>
    <p:sldId id="339" r:id="rId8"/>
    <p:sldId id="319" r:id="rId9"/>
    <p:sldId id="334" r:id="rId10"/>
    <p:sldId id="336" r:id="rId11"/>
    <p:sldId id="340" r:id="rId12"/>
    <p:sldId id="308" r:id="rId13"/>
    <p:sldId id="342" r:id="rId14"/>
  </p:sldIdLst>
  <p:sldSz cx="12192000" cy="6858000"/>
  <p:notesSz cx="6858000" cy="9144000"/>
  <p:embeddedFontLst>
    <p:embeddedFont>
      <p:font typeface="Manrope" pitchFamily="2" charset="0"/>
      <p:regular r:id="rId16"/>
      <p:bold r:id="rId17"/>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4368"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8758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4E37E1F-31CE-47D4-9B98-DBF144D7ACFC}" v="3" dt="2024-08-02T11:28:25.00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896" autoAdjust="0"/>
    <p:restoredTop sz="94660"/>
  </p:normalViewPr>
  <p:slideViewPr>
    <p:cSldViewPr snapToGrid="0">
      <p:cViewPr varScale="1">
        <p:scale>
          <a:sx n="155" d="100"/>
          <a:sy n="155" d="100"/>
        </p:scale>
        <p:origin x="474" y="150"/>
      </p:cViewPr>
      <p:guideLst>
        <p:guide orient="horz" pos="2160"/>
        <p:guide pos="4368"/>
      </p:guideLst>
    </p:cSldViewPr>
  </p:slideViewPr>
  <p:notesTextViewPr>
    <p:cViewPr>
      <p:scale>
        <a:sx n="1" d="1"/>
        <a:sy n="1" d="1"/>
      </p:scale>
      <p:origin x="0" y="0"/>
    </p:cViewPr>
  </p:notesTextViewPr>
  <p:notesViewPr>
    <p:cSldViewPr snapToGrid="0">
      <p:cViewPr varScale="1">
        <p:scale>
          <a:sx n="117" d="100"/>
          <a:sy n="117" d="100"/>
        </p:scale>
        <p:origin x="2992"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2.fntdata"/><Relationship Id="rId2" Type="http://schemas.openxmlformats.org/officeDocument/2006/relationships/slide" Target="slides/slide1.xml"/><Relationship Id="rId16" Type="http://schemas.openxmlformats.org/officeDocument/2006/relationships/font" Target="fonts/font1.fntdata"/><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23"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niel Richardson" userId="b12f1a219faba2ab" providerId="LiveId" clId="{C8ACCAE5-6CFB-40C9-ABF2-B339F4055A87}"/>
    <pc:docChg chg="undo redo custSel addSld delSld modSld sldOrd">
      <pc:chgData name="Daniel Richardson" userId="b12f1a219faba2ab" providerId="LiveId" clId="{C8ACCAE5-6CFB-40C9-ABF2-B339F4055A87}" dt="2024-04-03T10:20:32.018" v="1126"/>
      <pc:docMkLst>
        <pc:docMk/>
      </pc:docMkLst>
      <pc:sldChg chg="modSp mod">
        <pc:chgData name="Daniel Richardson" userId="b12f1a219faba2ab" providerId="LiveId" clId="{C8ACCAE5-6CFB-40C9-ABF2-B339F4055A87}" dt="2024-04-03T09:46:48.238" v="58" actId="20577"/>
        <pc:sldMkLst>
          <pc:docMk/>
          <pc:sldMk cId="3570983858" sldId="296"/>
        </pc:sldMkLst>
        <pc:spChg chg="mod">
          <ac:chgData name="Daniel Richardson" userId="b12f1a219faba2ab" providerId="LiveId" clId="{C8ACCAE5-6CFB-40C9-ABF2-B339F4055A87}" dt="2024-04-03T09:46:48.238" v="58" actId="20577"/>
          <ac:spMkLst>
            <pc:docMk/>
            <pc:sldMk cId="3570983858" sldId="296"/>
            <ac:spMk id="3" creationId="{D97C3025-9482-0753-3832-728ED6C83232}"/>
          </ac:spMkLst>
        </pc:spChg>
      </pc:sldChg>
      <pc:sldChg chg="modSp del mod ord">
        <pc:chgData name="Daniel Richardson" userId="b12f1a219faba2ab" providerId="LiveId" clId="{C8ACCAE5-6CFB-40C9-ABF2-B339F4055A87}" dt="2024-04-03T10:00:03.724" v="592" actId="47"/>
        <pc:sldMkLst>
          <pc:docMk/>
          <pc:sldMk cId="713214466" sldId="297"/>
        </pc:sldMkLst>
        <pc:spChg chg="mod">
          <ac:chgData name="Daniel Richardson" userId="b12f1a219faba2ab" providerId="LiveId" clId="{C8ACCAE5-6CFB-40C9-ABF2-B339F4055A87}" dt="2024-04-03T09:47:16.442" v="60" actId="27636"/>
          <ac:spMkLst>
            <pc:docMk/>
            <pc:sldMk cId="713214466" sldId="297"/>
            <ac:spMk id="6" creationId="{FCDF00AB-9705-8A7C-C4BE-0CAF2033D468}"/>
          </ac:spMkLst>
        </pc:spChg>
      </pc:sldChg>
      <pc:sldChg chg="del">
        <pc:chgData name="Daniel Richardson" userId="b12f1a219faba2ab" providerId="LiveId" clId="{C8ACCAE5-6CFB-40C9-ABF2-B339F4055A87}" dt="2024-04-03T10:00:03.724" v="592" actId="47"/>
        <pc:sldMkLst>
          <pc:docMk/>
          <pc:sldMk cId="1434117666" sldId="298"/>
        </pc:sldMkLst>
      </pc:sldChg>
      <pc:sldChg chg="del">
        <pc:chgData name="Daniel Richardson" userId="b12f1a219faba2ab" providerId="LiveId" clId="{C8ACCAE5-6CFB-40C9-ABF2-B339F4055A87}" dt="2024-04-03T10:00:03.724" v="592" actId="47"/>
        <pc:sldMkLst>
          <pc:docMk/>
          <pc:sldMk cId="2096545931" sldId="299"/>
        </pc:sldMkLst>
      </pc:sldChg>
      <pc:sldChg chg="del">
        <pc:chgData name="Daniel Richardson" userId="b12f1a219faba2ab" providerId="LiveId" clId="{C8ACCAE5-6CFB-40C9-ABF2-B339F4055A87}" dt="2024-04-03T10:00:03.724" v="592" actId="47"/>
        <pc:sldMkLst>
          <pc:docMk/>
          <pc:sldMk cId="107746663" sldId="303"/>
        </pc:sldMkLst>
      </pc:sldChg>
      <pc:sldChg chg="del">
        <pc:chgData name="Daniel Richardson" userId="b12f1a219faba2ab" providerId="LiveId" clId="{C8ACCAE5-6CFB-40C9-ABF2-B339F4055A87}" dt="2024-04-03T10:00:03.724" v="592" actId="47"/>
        <pc:sldMkLst>
          <pc:docMk/>
          <pc:sldMk cId="1283360133" sldId="305"/>
        </pc:sldMkLst>
      </pc:sldChg>
      <pc:sldChg chg="del">
        <pc:chgData name="Daniel Richardson" userId="b12f1a219faba2ab" providerId="LiveId" clId="{C8ACCAE5-6CFB-40C9-ABF2-B339F4055A87}" dt="2024-04-03T10:00:03.724" v="592" actId="47"/>
        <pc:sldMkLst>
          <pc:docMk/>
          <pc:sldMk cId="2585099586" sldId="306"/>
        </pc:sldMkLst>
      </pc:sldChg>
      <pc:sldChg chg="modSp mod">
        <pc:chgData name="Daniel Richardson" userId="b12f1a219faba2ab" providerId="LiveId" clId="{C8ACCAE5-6CFB-40C9-ABF2-B339F4055A87}" dt="2024-04-03T10:20:32.018" v="1126"/>
        <pc:sldMkLst>
          <pc:docMk/>
          <pc:sldMk cId="1501808141" sldId="308"/>
        </pc:sldMkLst>
        <pc:spChg chg="mod">
          <ac:chgData name="Daniel Richardson" userId="b12f1a219faba2ab" providerId="LiveId" clId="{C8ACCAE5-6CFB-40C9-ABF2-B339F4055A87}" dt="2024-04-03T10:20:32.018" v="1126"/>
          <ac:spMkLst>
            <pc:docMk/>
            <pc:sldMk cId="1501808141" sldId="308"/>
            <ac:spMk id="3" creationId="{D97C3025-9482-0753-3832-728ED6C83232}"/>
          </ac:spMkLst>
        </pc:spChg>
      </pc:sldChg>
      <pc:sldChg chg="modSp mod">
        <pc:chgData name="Daniel Richardson" userId="b12f1a219faba2ab" providerId="LiveId" clId="{C8ACCAE5-6CFB-40C9-ABF2-B339F4055A87}" dt="2024-04-03T09:59:28.801" v="572" actId="948"/>
        <pc:sldMkLst>
          <pc:docMk/>
          <pc:sldMk cId="851634037" sldId="309"/>
        </pc:sldMkLst>
        <pc:spChg chg="mod">
          <ac:chgData name="Daniel Richardson" userId="b12f1a219faba2ab" providerId="LiveId" clId="{C8ACCAE5-6CFB-40C9-ABF2-B339F4055A87}" dt="2024-04-03T09:59:28.801" v="572" actId="948"/>
          <ac:spMkLst>
            <pc:docMk/>
            <pc:sldMk cId="851634037" sldId="309"/>
            <ac:spMk id="3" creationId="{D97C3025-9482-0753-3832-728ED6C83232}"/>
          </ac:spMkLst>
        </pc:spChg>
        <pc:spChg chg="mod">
          <ac:chgData name="Daniel Richardson" userId="b12f1a219faba2ab" providerId="LiveId" clId="{C8ACCAE5-6CFB-40C9-ABF2-B339F4055A87}" dt="2024-04-03T09:55:50.589" v="271"/>
          <ac:spMkLst>
            <pc:docMk/>
            <pc:sldMk cId="851634037" sldId="309"/>
            <ac:spMk id="6" creationId="{FCDF00AB-9705-8A7C-C4BE-0CAF2033D468}"/>
          </ac:spMkLst>
        </pc:spChg>
      </pc:sldChg>
      <pc:sldChg chg="del">
        <pc:chgData name="Daniel Richardson" userId="b12f1a219faba2ab" providerId="LiveId" clId="{C8ACCAE5-6CFB-40C9-ABF2-B339F4055A87}" dt="2024-04-03T10:00:03.724" v="592" actId="47"/>
        <pc:sldMkLst>
          <pc:docMk/>
          <pc:sldMk cId="1670712907" sldId="313"/>
        </pc:sldMkLst>
      </pc:sldChg>
      <pc:sldChg chg="del">
        <pc:chgData name="Daniel Richardson" userId="b12f1a219faba2ab" providerId="LiveId" clId="{C8ACCAE5-6CFB-40C9-ABF2-B339F4055A87}" dt="2024-04-03T10:00:03.724" v="592" actId="47"/>
        <pc:sldMkLst>
          <pc:docMk/>
          <pc:sldMk cId="1905416814" sldId="314"/>
        </pc:sldMkLst>
      </pc:sldChg>
      <pc:sldChg chg="del">
        <pc:chgData name="Daniel Richardson" userId="b12f1a219faba2ab" providerId="LiveId" clId="{C8ACCAE5-6CFB-40C9-ABF2-B339F4055A87}" dt="2024-04-03T10:00:03.724" v="592" actId="47"/>
        <pc:sldMkLst>
          <pc:docMk/>
          <pc:sldMk cId="454600340" sldId="315"/>
        </pc:sldMkLst>
      </pc:sldChg>
      <pc:sldChg chg="del">
        <pc:chgData name="Daniel Richardson" userId="b12f1a219faba2ab" providerId="LiveId" clId="{C8ACCAE5-6CFB-40C9-ABF2-B339F4055A87}" dt="2024-04-03T10:00:03.724" v="592" actId="47"/>
        <pc:sldMkLst>
          <pc:docMk/>
          <pc:sldMk cId="1537473257" sldId="316"/>
        </pc:sldMkLst>
      </pc:sldChg>
      <pc:sldChg chg="modSp add mod">
        <pc:chgData name="Daniel Richardson" userId="b12f1a219faba2ab" providerId="LiveId" clId="{C8ACCAE5-6CFB-40C9-ABF2-B339F4055A87}" dt="2024-04-03T09:50:10.376" v="121" actId="20577"/>
        <pc:sldMkLst>
          <pc:docMk/>
          <pc:sldMk cId="1031511259" sldId="317"/>
        </pc:sldMkLst>
        <pc:spChg chg="mod">
          <ac:chgData name="Daniel Richardson" userId="b12f1a219faba2ab" providerId="LiveId" clId="{C8ACCAE5-6CFB-40C9-ABF2-B339F4055A87}" dt="2024-04-03T09:50:10.376" v="121" actId="20577"/>
          <ac:spMkLst>
            <pc:docMk/>
            <pc:sldMk cId="1031511259" sldId="317"/>
            <ac:spMk id="3" creationId="{D97C3025-9482-0753-3832-728ED6C83232}"/>
          </ac:spMkLst>
        </pc:spChg>
      </pc:sldChg>
      <pc:sldChg chg="modSp add mod">
        <pc:chgData name="Daniel Richardson" userId="b12f1a219faba2ab" providerId="LiveId" clId="{C8ACCAE5-6CFB-40C9-ABF2-B339F4055A87}" dt="2024-04-03T09:51:28.139" v="168" actId="20577"/>
        <pc:sldMkLst>
          <pc:docMk/>
          <pc:sldMk cId="816132517" sldId="318"/>
        </pc:sldMkLst>
        <pc:spChg chg="mod">
          <ac:chgData name="Daniel Richardson" userId="b12f1a219faba2ab" providerId="LiveId" clId="{C8ACCAE5-6CFB-40C9-ABF2-B339F4055A87}" dt="2024-04-03T09:51:28.139" v="168" actId="20577"/>
          <ac:spMkLst>
            <pc:docMk/>
            <pc:sldMk cId="816132517" sldId="318"/>
            <ac:spMk id="3" creationId="{D97C3025-9482-0753-3832-728ED6C83232}"/>
          </ac:spMkLst>
        </pc:spChg>
      </pc:sldChg>
      <pc:sldChg chg="modSp add mod">
        <pc:chgData name="Daniel Richardson" userId="b12f1a219faba2ab" providerId="LiveId" clId="{C8ACCAE5-6CFB-40C9-ABF2-B339F4055A87}" dt="2024-04-03T09:55:10.113" v="266" actId="20577"/>
        <pc:sldMkLst>
          <pc:docMk/>
          <pc:sldMk cId="2744559491" sldId="319"/>
        </pc:sldMkLst>
        <pc:spChg chg="mod">
          <ac:chgData name="Daniel Richardson" userId="b12f1a219faba2ab" providerId="LiveId" clId="{C8ACCAE5-6CFB-40C9-ABF2-B339F4055A87}" dt="2024-04-03T09:55:10.113" v="266" actId="20577"/>
          <ac:spMkLst>
            <pc:docMk/>
            <pc:sldMk cId="2744559491" sldId="319"/>
            <ac:spMk id="3" creationId="{D97C3025-9482-0753-3832-728ED6C83232}"/>
          </ac:spMkLst>
        </pc:spChg>
      </pc:sldChg>
      <pc:sldChg chg="modSp add mod">
        <pc:chgData name="Daniel Richardson" userId="b12f1a219faba2ab" providerId="LiveId" clId="{C8ACCAE5-6CFB-40C9-ABF2-B339F4055A87}" dt="2024-04-03T09:54:44.575" v="265" actId="20577"/>
        <pc:sldMkLst>
          <pc:docMk/>
          <pc:sldMk cId="1950587294" sldId="320"/>
        </pc:sldMkLst>
        <pc:spChg chg="mod">
          <ac:chgData name="Daniel Richardson" userId="b12f1a219faba2ab" providerId="LiveId" clId="{C8ACCAE5-6CFB-40C9-ABF2-B339F4055A87}" dt="2024-04-03T09:54:44.575" v="265" actId="20577"/>
          <ac:spMkLst>
            <pc:docMk/>
            <pc:sldMk cId="1950587294" sldId="320"/>
            <ac:spMk id="3" creationId="{D97C3025-9482-0753-3832-728ED6C83232}"/>
          </ac:spMkLst>
        </pc:spChg>
      </pc:sldChg>
      <pc:sldChg chg="modSp add mod">
        <pc:chgData name="Daniel Richardson" userId="b12f1a219faba2ab" providerId="LiveId" clId="{C8ACCAE5-6CFB-40C9-ABF2-B339F4055A87}" dt="2024-04-03T10:02:27.279" v="674" actId="20577"/>
        <pc:sldMkLst>
          <pc:docMk/>
          <pc:sldMk cId="3614100249" sldId="321"/>
        </pc:sldMkLst>
        <pc:spChg chg="mod">
          <ac:chgData name="Daniel Richardson" userId="b12f1a219faba2ab" providerId="LiveId" clId="{C8ACCAE5-6CFB-40C9-ABF2-B339F4055A87}" dt="2024-04-03T10:02:27.279" v="674" actId="20577"/>
          <ac:spMkLst>
            <pc:docMk/>
            <pc:sldMk cId="3614100249" sldId="321"/>
            <ac:spMk id="3" creationId="{D97C3025-9482-0753-3832-728ED6C83232}"/>
          </ac:spMkLst>
        </pc:spChg>
        <pc:spChg chg="mod">
          <ac:chgData name="Daniel Richardson" userId="b12f1a219faba2ab" providerId="LiveId" clId="{C8ACCAE5-6CFB-40C9-ABF2-B339F4055A87}" dt="2024-04-03T09:59:38.350" v="585" actId="20577"/>
          <ac:spMkLst>
            <pc:docMk/>
            <pc:sldMk cId="3614100249" sldId="321"/>
            <ac:spMk id="6" creationId="{FCDF00AB-9705-8A7C-C4BE-0CAF2033D468}"/>
          </ac:spMkLst>
        </pc:spChg>
      </pc:sldChg>
      <pc:sldChg chg="modSp add mod">
        <pc:chgData name="Daniel Richardson" userId="b12f1a219faba2ab" providerId="LiveId" clId="{C8ACCAE5-6CFB-40C9-ABF2-B339F4055A87}" dt="2024-04-03T10:06:05.621" v="720" actId="20577"/>
        <pc:sldMkLst>
          <pc:docMk/>
          <pc:sldMk cId="2040578739" sldId="322"/>
        </pc:sldMkLst>
        <pc:spChg chg="mod">
          <ac:chgData name="Daniel Richardson" userId="b12f1a219faba2ab" providerId="LiveId" clId="{C8ACCAE5-6CFB-40C9-ABF2-B339F4055A87}" dt="2024-04-03T10:06:05.621" v="720" actId="20577"/>
          <ac:spMkLst>
            <pc:docMk/>
            <pc:sldMk cId="2040578739" sldId="322"/>
            <ac:spMk id="3" creationId="{D97C3025-9482-0753-3832-728ED6C83232}"/>
          </ac:spMkLst>
        </pc:spChg>
        <pc:spChg chg="mod">
          <ac:chgData name="Daniel Richardson" userId="b12f1a219faba2ab" providerId="LiveId" clId="{C8ACCAE5-6CFB-40C9-ABF2-B339F4055A87}" dt="2024-04-03T10:02:39.109" v="684" actId="20577"/>
          <ac:spMkLst>
            <pc:docMk/>
            <pc:sldMk cId="2040578739" sldId="322"/>
            <ac:spMk id="6" creationId="{FCDF00AB-9705-8A7C-C4BE-0CAF2033D468}"/>
          </ac:spMkLst>
        </pc:spChg>
      </pc:sldChg>
      <pc:sldChg chg="add del">
        <pc:chgData name="Daniel Richardson" userId="b12f1a219faba2ab" providerId="LiveId" clId="{C8ACCAE5-6CFB-40C9-ABF2-B339F4055A87}" dt="2024-04-03T10:02:51.416" v="687"/>
        <pc:sldMkLst>
          <pc:docMk/>
          <pc:sldMk cId="151095991" sldId="323"/>
        </pc:sldMkLst>
      </pc:sldChg>
      <pc:sldChg chg="modSp add mod">
        <pc:chgData name="Daniel Richardson" userId="b12f1a219faba2ab" providerId="LiveId" clId="{C8ACCAE5-6CFB-40C9-ABF2-B339F4055A87}" dt="2024-04-03T10:07:28.247" v="762" actId="20577"/>
        <pc:sldMkLst>
          <pc:docMk/>
          <pc:sldMk cId="1274889083" sldId="323"/>
        </pc:sldMkLst>
        <pc:spChg chg="mod">
          <ac:chgData name="Daniel Richardson" userId="b12f1a219faba2ab" providerId="LiveId" clId="{C8ACCAE5-6CFB-40C9-ABF2-B339F4055A87}" dt="2024-04-03T10:07:28.247" v="762" actId="20577"/>
          <ac:spMkLst>
            <pc:docMk/>
            <pc:sldMk cId="1274889083" sldId="323"/>
            <ac:spMk id="3" creationId="{D97C3025-9482-0753-3832-728ED6C83232}"/>
          </ac:spMkLst>
        </pc:spChg>
        <pc:spChg chg="mod">
          <ac:chgData name="Daniel Richardson" userId="b12f1a219faba2ab" providerId="LiveId" clId="{C8ACCAE5-6CFB-40C9-ABF2-B339F4055A87}" dt="2024-04-03T10:06:18.312" v="742" actId="20577"/>
          <ac:spMkLst>
            <pc:docMk/>
            <pc:sldMk cId="1274889083" sldId="323"/>
            <ac:spMk id="6" creationId="{FCDF00AB-9705-8A7C-C4BE-0CAF2033D468}"/>
          </ac:spMkLst>
        </pc:spChg>
      </pc:sldChg>
      <pc:sldChg chg="modSp add mod">
        <pc:chgData name="Daniel Richardson" userId="b12f1a219faba2ab" providerId="LiveId" clId="{C8ACCAE5-6CFB-40C9-ABF2-B339F4055A87}" dt="2024-04-03T10:08:32.561" v="788"/>
        <pc:sldMkLst>
          <pc:docMk/>
          <pc:sldMk cId="3080715675" sldId="324"/>
        </pc:sldMkLst>
        <pc:spChg chg="mod">
          <ac:chgData name="Daniel Richardson" userId="b12f1a219faba2ab" providerId="LiveId" clId="{C8ACCAE5-6CFB-40C9-ABF2-B339F4055A87}" dt="2024-04-03T10:08:32.561" v="788"/>
          <ac:spMkLst>
            <pc:docMk/>
            <pc:sldMk cId="3080715675" sldId="324"/>
            <ac:spMk id="3" creationId="{D97C3025-9482-0753-3832-728ED6C83232}"/>
          </ac:spMkLst>
        </pc:spChg>
        <pc:spChg chg="mod">
          <ac:chgData name="Daniel Richardson" userId="b12f1a219faba2ab" providerId="LiveId" clId="{C8ACCAE5-6CFB-40C9-ABF2-B339F4055A87}" dt="2024-04-03T10:07:51.231" v="765" actId="20577"/>
          <ac:spMkLst>
            <pc:docMk/>
            <pc:sldMk cId="3080715675" sldId="324"/>
            <ac:spMk id="6" creationId="{FCDF00AB-9705-8A7C-C4BE-0CAF2033D468}"/>
          </ac:spMkLst>
        </pc:spChg>
      </pc:sldChg>
      <pc:sldChg chg="modSp add mod">
        <pc:chgData name="Daniel Richardson" userId="b12f1a219faba2ab" providerId="LiveId" clId="{C8ACCAE5-6CFB-40C9-ABF2-B339F4055A87}" dt="2024-04-03T10:10:21.034" v="799"/>
        <pc:sldMkLst>
          <pc:docMk/>
          <pc:sldMk cId="3175060967" sldId="325"/>
        </pc:sldMkLst>
        <pc:spChg chg="mod">
          <ac:chgData name="Daniel Richardson" userId="b12f1a219faba2ab" providerId="LiveId" clId="{C8ACCAE5-6CFB-40C9-ABF2-B339F4055A87}" dt="2024-04-03T10:10:21.034" v="799"/>
          <ac:spMkLst>
            <pc:docMk/>
            <pc:sldMk cId="3175060967" sldId="325"/>
            <ac:spMk id="3" creationId="{D97C3025-9482-0753-3832-728ED6C83232}"/>
          </ac:spMkLst>
        </pc:spChg>
        <pc:spChg chg="mod">
          <ac:chgData name="Daniel Richardson" userId="b12f1a219faba2ab" providerId="LiveId" clId="{C8ACCAE5-6CFB-40C9-ABF2-B339F4055A87}" dt="2024-04-03T10:09:20.708" v="792" actId="20577"/>
          <ac:spMkLst>
            <pc:docMk/>
            <pc:sldMk cId="3175060967" sldId="325"/>
            <ac:spMk id="6" creationId="{FCDF00AB-9705-8A7C-C4BE-0CAF2033D468}"/>
          </ac:spMkLst>
        </pc:spChg>
      </pc:sldChg>
      <pc:sldChg chg="modSp add mod">
        <pc:chgData name="Daniel Richardson" userId="b12f1a219faba2ab" providerId="LiveId" clId="{C8ACCAE5-6CFB-40C9-ABF2-B339F4055A87}" dt="2024-04-03T10:11:39.901" v="840"/>
        <pc:sldMkLst>
          <pc:docMk/>
          <pc:sldMk cId="705769306" sldId="326"/>
        </pc:sldMkLst>
        <pc:spChg chg="mod">
          <ac:chgData name="Daniel Richardson" userId="b12f1a219faba2ab" providerId="LiveId" clId="{C8ACCAE5-6CFB-40C9-ABF2-B339F4055A87}" dt="2024-04-03T10:11:39.901" v="840"/>
          <ac:spMkLst>
            <pc:docMk/>
            <pc:sldMk cId="705769306" sldId="326"/>
            <ac:spMk id="3" creationId="{D97C3025-9482-0753-3832-728ED6C83232}"/>
          </ac:spMkLst>
        </pc:spChg>
        <pc:spChg chg="mod">
          <ac:chgData name="Daniel Richardson" userId="b12f1a219faba2ab" providerId="LiveId" clId="{C8ACCAE5-6CFB-40C9-ABF2-B339F4055A87}" dt="2024-04-03T10:10:40.086" v="803" actId="20577"/>
          <ac:spMkLst>
            <pc:docMk/>
            <pc:sldMk cId="705769306" sldId="326"/>
            <ac:spMk id="6" creationId="{FCDF00AB-9705-8A7C-C4BE-0CAF2033D468}"/>
          </ac:spMkLst>
        </pc:spChg>
      </pc:sldChg>
      <pc:sldChg chg="modSp add mod">
        <pc:chgData name="Daniel Richardson" userId="b12f1a219faba2ab" providerId="LiveId" clId="{C8ACCAE5-6CFB-40C9-ABF2-B339F4055A87}" dt="2024-04-03T10:13:38.798" v="880" actId="20577"/>
        <pc:sldMkLst>
          <pc:docMk/>
          <pc:sldMk cId="2207915479" sldId="327"/>
        </pc:sldMkLst>
        <pc:spChg chg="mod">
          <ac:chgData name="Daniel Richardson" userId="b12f1a219faba2ab" providerId="LiveId" clId="{C8ACCAE5-6CFB-40C9-ABF2-B339F4055A87}" dt="2024-04-03T10:13:38.798" v="880" actId="20577"/>
          <ac:spMkLst>
            <pc:docMk/>
            <pc:sldMk cId="2207915479" sldId="327"/>
            <ac:spMk id="3" creationId="{D97C3025-9482-0753-3832-728ED6C83232}"/>
          </ac:spMkLst>
        </pc:spChg>
        <pc:spChg chg="mod">
          <ac:chgData name="Daniel Richardson" userId="b12f1a219faba2ab" providerId="LiveId" clId="{C8ACCAE5-6CFB-40C9-ABF2-B339F4055A87}" dt="2024-04-03T10:11:56.786" v="843" actId="20577"/>
          <ac:spMkLst>
            <pc:docMk/>
            <pc:sldMk cId="2207915479" sldId="327"/>
            <ac:spMk id="6" creationId="{FCDF00AB-9705-8A7C-C4BE-0CAF2033D468}"/>
          </ac:spMkLst>
        </pc:spChg>
      </pc:sldChg>
      <pc:sldChg chg="modSp add mod">
        <pc:chgData name="Daniel Richardson" userId="b12f1a219faba2ab" providerId="LiveId" clId="{C8ACCAE5-6CFB-40C9-ABF2-B339F4055A87}" dt="2024-04-03T10:14:14.221" v="890" actId="20577"/>
        <pc:sldMkLst>
          <pc:docMk/>
          <pc:sldMk cId="644428773" sldId="328"/>
        </pc:sldMkLst>
        <pc:spChg chg="mod">
          <ac:chgData name="Daniel Richardson" userId="b12f1a219faba2ab" providerId="LiveId" clId="{C8ACCAE5-6CFB-40C9-ABF2-B339F4055A87}" dt="2024-04-03T10:14:14.221" v="890" actId="20577"/>
          <ac:spMkLst>
            <pc:docMk/>
            <pc:sldMk cId="644428773" sldId="328"/>
            <ac:spMk id="3" creationId="{D97C3025-9482-0753-3832-728ED6C83232}"/>
          </ac:spMkLst>
        </pc:spChg>
        <pc:spChg chg="mod">
          <ac:chgData name="Daniel Richardson" userId="b12f1a219faba2ab" providerId="LiveId" clId="{C8ACCAE5-6CFB-40C9-ABF2-B339F4055A87}" dt="2024-04-03T10:13:56.825" v="883" actId="20577"/>
          <ac:spMkLst>
            <pc:docMk/>
            <pc:sldMk cId="644428773" sldId="328"/>
            <ac:spMk id="6" creationId="{FCDF00AB-9705-8A7C-C4BE-0CAF2033D468}"/>
          </ac:spMkLst>
        </pc:spChg>
      </pc:sldChg>
      <pc:sldChg chg="modSp add mod">
        <pc:chgData name="Daniel Richardson" userId="b12f1a219faba2ab" providerId="LiveId" clId="{C8ACCAE5-6CFB-40C9-ABF2-B339F4055A87}" dt="2024-04-03T10:17:41.286" v="927" actId="20577"/>
        <pc:sldMkLst>
          <pc:docMk/>
          <pc:sldMk cId="3685532218" sldId="329"/>
        </pc:sldMkLst>
        <pc:spChg chg="mod">
          <ac:chgData name="Daniel Richardson" userId="b12f1a219faba2ab" providerId="LiveId" clId="{C8ACCAE5-6CFB-40C9-ABF2-B339F4055A87}" dt="2024-04-03T10:17:41.286" v="927" actId="20577"/>
          <ac:spMkLst>
            <pc:docMk/>
            <pc:sldMk cId="3685532218" sldId="329"/>
            <ac:spMk id="3" creationId="{D97C3025-9482-0753-3832-728ED6C83232}"/>
          </ac:spMkLst>
        </pc:spChg>
        <pc:spChg chg="mod">
          <ac:chgData name="Daniel Richardson" userId="b12f1a219faba2ab" providerId="LiveId" clId="{C8ACCAE5-6CFB-40C9-ABF2-B339F4055A87}" dt="2024-04-03T10:14:59.368" v="893" actId="27636"/>
          <ac:spMkLst>
            <pc:docMk/>
            <pc:sldMk cId="3685532218" sldId="329"/>
            <ac:spMk id="6" creationId="{FCDF00AB-9705-8A7C-C4BE-0CAF2033D468}"/>
          </ac:spMkLst>
        </pc:spChg>
      </pc:sldChg>
      <pc:sldChg chg="modSp add mod">
        <pc:chgData name="Daniel Richardson" userId="b12f1a219faba2ab" providerId="LiveId" clId="{C8ACCAE5-6CFB-40C9-ABF2-B339F4055A87}" dt="2024-04-03T10:18:24.144" v="929" actId="20577"/>
        <pc:sldMkLst>
          <pc:docMk/>
          <pc:sldMk cId="1204682986" sldId="330"/>
        </pc:sldMkLst>
        <pc:spChg chg="mod">
          <ac:chgData name="Daniel Richardson" userId="b12f1a219faba2ab" providerId="LiveId" clId="{C8ACCAE5-6CFB-40C9-ABF2-B339F4055A87}" dt="2024-04-03T10:18:24.144" v="929" actId="20577"/>
          <ac:spMkLst>
            <pc:docMk/>
            <pc:sldMk cId="1204682986" sldId="330"/>
            <ac:spMk id="3" creationId="{D97C3025-9482-0753-3832-728ED6C83232}"/>
          </ac:spMkLst>
        </pc:spChg>
      </pc:sldChg>
    </pc:docChg>
  </pc:docChgLst>
  <pc:docChgLst>
    <pc:chgData name="Daniel Richardson" userId="b12f1a219faba2ab" providerId="LiveId" clId="{F0ED61E3-5494-48DB-9AC8-B6FB71432B0F}"/>
    <pc:docChg chg="undo custSel addSld delSld modSld modMainMaster">
      <pc:chgData name="Daniel Richardson" userId="b12f1a219faba2ab" providerId="LiveId" clId="{F0ED61E3-5494-48DB-9AC8-B6FB71432B0F}" dt="2024-04-05T10:47:03.613" v="705" actId="47"/>
      <pc:docMkLst>
        <pc:docMk/>
      </pc:docMkLst>
      <pc:sldChg chg="modSp mod">
        <pc:chgData name="Daniel Richardson" userId="b12f1a219faba2ab" providerId="LiveId" clId="{F0ED61E3-5494-48DB-9AC8-B6FB71432B0F}" dt="2024-04-05T10:24:03.371" v="8"/>
        <pc:sldMkLst>
          <pc:docMk/>
          <pc:sldMk cId="3570983858" sldId="296"/>
        </pc:sldMkLst>
        <pc:spChg chg="mod">
          <ac:chgData name="Daniel Richardson" userId="b12f1a219faba2ab" providerId="LiveId" clId="{F0ED61E3-5494-48DB-9AC8-B6FB71432B0F}" dt="2024-04-05T10:24:03.371" v="8"/>
          <ac:spMkLst>
            <pc:docMk/>
            <pc:sldMk cId="3570983858" sldId="296"/>
            <ac:spMk id="3" creationId="{D97C3025-9482-0753-3832-728ED6C83232}"/>
          </ac:spMkLst>
        </pc:spChg>
      </pc:sldChg>
      <pc:sldChg chg="modSp mod">
        <pc:chgData name="Daniel Richardson" userId="b12f1a219faba2ab" providerId="LiveId" clId="{F0ED61E3-5494-48DB-9AC8-B6FB71432B0F}" dt="2024-04-05T10:37:08.004" v="558" actId="20577"/>
        <pc:sldMkLst>
          <pc:docMk/>
          <pc:sldMk cId="1501808141" sldId="308"/>
        </pc:sldMkLst>
        <pc:spChg chg="mod">
          <ac:chgData name="Daniel Richardson" userId="b12f1a219faba2ab" providerId="LiveId" clId="{F0ED61E3-5494-48DB-9AC8-B6FB71432B0F}" dt="2024-04-05T10:37:08.004" v="558" actId="20577"/>
          <ac:spMkLst>
            <pc:docMk/>
            <pc:sldMk cId="1501808141" sldId="308"/>
            <ac:spMk id="3" creationId="{D97C3025-9482-0753-3832-728ED6C83232}"/>
          </ac:spMkLst>
        </pc:spChg>
      </pc:sldChg>
      <pc:sldChg chg="del">
        <pc:chgData name="Daniel Richardson" userId="b12f1a219faba2ab" providerId="LiveId" clId="{F0ED61E3-5494-48DB-9AC8-B6FB71432B0F}" dt="2024-04-05T10:35:38.406" v="513" actId="47"/>
        <pc:sldMkLst>
          <pc:docMk/>
          <pc:sldMk cId="851634037" sldId="309"/>
        </pc:sldMkLst>
      </pc:sldChg>
      <pc:sldChg chg="modSp mod">
        <pc:chgData name="Daniel Richardson" userId="b12f1a219faba2ab" providerId="LiveId" clId="{F0ED61E3-5494-48DB-9AC8-B6FB71432B0F}" dt="2024-04-05T10:34:48.167" v="504" actId="20577"/>
        <pc:sldMkLst>
          <pc:docMk/>
          <pc:sldMk cId="1031511259" sldId="317"/>
        </pc:sldMkLst>
        <pc:spChg chg="mod">
          <ac:chgData name="Daniel Richardson" userId="b12f1a219faba2ab" providerId="LiveId" clId="{F0ED61E3-5494-48DB-9AC8-B6FB71432B0F}" dt="2024-04-05T10:34:48.167" v="504" actId="20577"/>
          <ac:spMkLst>
            <pc:docMk/>
            <pc:sldMk cId="1031511259" sldId="317"/>
            <ac:spMk id="3" creationId="{D97C3025-9482-0753-3832-728ED6C83232}"/>
          </ac:spMkLst>
        </pc:spChg>
        <pc:spChg chg="mod">
          <ac:chgData name="Daniel Richardson" userId="b12f1a219faba2ab" providerId="LiveId" clId="{F0ED61E3-5494-48DB-9AC8-B6FB71432B0F}" dt="2024-04-05T10:24:16.393" v="27" actId="20577"/>
          <ac:spMkLst>
            <pc:docMk/>
            <pc:sldMk cId="1031511259" sldId="317"/>
            <ac:spMk id="6" creationId="{FCDF00AB-9705-8A7C-C4BE-0CAF2033D468}"/>
          </ac:spMkLst>
        </pc:spChg>
      </pc:sldChg>
      <pc:sldChg chg="modSp mod">
        <pc:chgData name="Daniel Richardson" userId="b12f1a219faba2ab" providerId="LiveId" clId="{F0ED61E3-5494-48DB-9AC8-B6FB71432B0F}" dt="2024-04-05T10:34:11.764" v="478" actId="20577"/>
        <pc:sldMkLst>
          <pc:docMk/>
          <pc:sldMk cId="816132517" sldId="318"/>
        </pc:sldMkLst>
        <pc:spChg chg="mod">
          <ac:chgData name="Daniel Richardson" userId="b12f1a219faba2ab" providerId="LiveId" clId="{F0ED61E3-5494-48DB-9AC8-B6FB71432B0F}" dt="2024-04-05T10:34:11.764" v="478" actId="20577"/>
          <ac:spMkLst>
            <pc:docMk/>
            <pc:sldMk cId="816132517" sldId="318"/>
            <ac:spMk id="3" creationId="{D97C3025-9482-0753-3832-728ED6C83232}"/>
          </ac:spMkLst>
        </pc:spChg>
        <pc:spChg chg="mod">
          <ac:chgData name="Daniel Richardson" userId="b12f1a219faba2ab" providerId="LiveId" clId="{F0ED61E3-5494-48DB-9AC8-B6FB71432B0F}" dt="2024-04-05T10:33:50.543" v="458"/>
          <ac:spMkLst>
            <pc:docMk/>
            <pc:sldMk cId="816132517" sldId="318"/>
            <ac:spMk id="6" creationId="{FCDF00AB-9705-8A7C-C4BE-0CAF2033D468}"/>
          </ac:spMkLst>
        </pc:spChg>
      </pc:sldChg>
      <pc:sldChg chg="modSp mod">
        <pc:chgData name="Daniel Richardson" userId="b12f1a219faba2ab" providerId="LiveId" clId="{F0ED61E3-5494-48DB-9AC8-B6FB71432B0F}" dt="2024-04-05T10:35:17.828" v="510"/>
        <pc:sldMkLst>
          <pc:docMk/>
          <pc:sldMk cId="2744559491" sldId="319"/>
        </pc:sldMkLst>
        <pc:spChg chg="mod">
          <ac:chgData name="Daniel Richardson" userId="b12f1a219faba2ab" providerId="LiveId" clId="{F0ED61E3-5494-48DB-9AC8-B6FB71432B0F}" dt="2024-04-05T10:35:17.828" v="510"/>
          <ac:spMkLst>
            <pc:docMk/>
            <pc:sldMk cId="2744559491" sldId="319"/>
            <ac:spMk id="3" creationId="{D97C3025-9482-0753-3832-728ED6C83232}"/>
          </ac:spMkLst>
        </pc:spChg>
        <pc:spChg chg="mod">
          <ac:chgData name="Daniel Richardson" userId="b12f1a219faba2ab" providerId="LiveId" clId="{F0ED61E3-5494-48DB-9AC8-B6FB71432B0F}" dt="2024-04-05T10:34:23.564" v="487" actId="20577"/>
          <ac:spMkLst>
            <pc:docMk/>
            <pc:sldMk cId="2744559491" sldId="319"/>
            <ac:spMk id="6" creationId="{FCDF00AB-9705-8A7C-C4BE-0CAF2033D468}"/>
          </ac:spMkLst>
        </pc:spChg>
      </pc:sldChg>
      <pc:sldChg chg="del">
        <pc:chgData name="Daniel Richardson" userId="b12f1a219faba2ab" providerId="LiveId" clId="{F0ED61E3-5494-48DB-9AC8-B6FB71432B0F}" dt="2024-04-05T10:35:38.406" v="513" actId="47"/>
        <pc:sldMkLst>
          <pc:docMk/>
          <pc:sldMk cId="1950587294" sldId="320"/>
        </pc:sldMkLst>
      </pc:sldChg>
      <pc:sldChg chg="del">
        <pc:chgData name="Daniel Richardson" userId="b12f1a219faba2ab" providerId="LiveId" clId="{F0ED61E3-5494-48DB-9AC8-B6FB71432B0F}" dt="2024-04-05T10:35:38.406" v="513" actId="47"/>
        <pc:sldMkLst>
          <pc:docMk/>
          <pc:sldMk cId="3614100249" sldId="321"/>
        </pc:sldMkLst>
      </pc:sldChg>
      <pc:sldChg chg="del">
        <pc:chgData name="Daniel Richardson" userId="b12f1a219faba2ab" providerId="LiveId" clId="{F0ED61E3-5494-48DB-9AC8-B6FB71432B0F}" dt="2024-04-05T10:35:38.406" v="513" actId="47"/>
        <pc:sldMkLst>
          <pc:docMk/>
          <pc:sldMk cId="2040578739" sldId="322"/>
        </pc:sldMkLst>
      </pc:sldChg>
      <pc:sldChg chg="del">
        <pc:chgData name="Daniel Richardson" userId="b12f1a219faba2ab" providerId="LiveId" clId="{F0ED61E3-5494-48DB-9AC8-B6FB71432B0F}" dt="2024-04-05T10:35:38.406" v="513" actId="47"/>
        <pc:sldMkLst>
          <pc:docMk/>
          <pc:sldMk cId="1274889083" sldId="323"/>
        </pc:sldMkLst>
      </pc:sldChg>
      <pc:sldChg chg="del">
        <pc:chgData name="Daniel Richardson" userId="b12f1a219faba2ab" providerId="LiveId" clId="{F0ED61E3-5494-48DB-9AC8-B6FB71432B0F}" dt="2024-04-05T10:35:38.406" v="513" actId="47"/>
        <pc:sldMkLst>
          <pc:docMk/>
          <pc:sldMk cId="3080715675" sldId="324"/>
        </pc:sldMkLst>
      </pc:sldChg>
      <pc:sldChg chg="del">
        <pc:chgData name="Daniel Richardson" userId="b12f1a219faba2ab" providerId="LiveId" clId="{F0ED61E3-5494-48DB-9AC8-B6FB71432B0F}" dt="2024-04-05T10:35:38.406" v="513" actId="47"/>
        <pc:sldMkLst>
          <pc:docMk/>
          <pc:sldMk cId="3175060967" sldId="325"/>
        </pc:sldMkLst>
      </pc:sldChg>
      <pc:sldChg chg="del">
        <pc:chgData name="Daniel Richardson" userId="b12f1a219faba2ab" providerId="LiveId" clId="{F0ED61E3-5494-48DB-9AC8-B6FB71432B0F}" dt="2024-04-05T10:35:38.406" v="513" actId="47"/>
        <pc:sldMkLst>
          <pc:docMk/>
          <pc:sldMk cId="705769306" sldId="326"/>
        </pc:sldMkLst>
      </pc:sldChg>
      <pc:sldChg chg="del">
        <pc:chgData name="Daniel Richardson" userId="b12f1a219faba2ab" providerId="LiveId" clId="{F0ED61E3-5494-48DB-9AC8-B6FB71432B0F}" dt="2024-04-05T10:35:38.406" v="513" actId="47"/>
        <pc:sldMkLst>
          <pc:docMk/>
          <pc:sldMk cId="2207915479" sldId="327"/>
        </pc:sldMkLst>
      </pc:sldChg>
      <pc:sldChg chg="del">
        <pc:chgData name="Daniel Richardson" userId="b12f1a219faba2ab" providerId="LiveId" clId="{F0ED61E3-5494-48DB-9AC8-B6FB71432B0F}" dt="2024-04-05T10:35:38.406" v="513" actId="47"/>
        <pc:sldMkLst>
          <pc:docMk/>
          <pc:sldMk cId="644428773" sldId="328"/>
        </pc:sldMkLst>
      </pc:sldChg>
      <pc:sldChg chg="del">
        <pc:chgData name="Daniel Richardson" userId="b12f1a219faba2ab" providerId="LiveId" clId="{F0ED61E3-5494-48DB-9AC8-B6FB71432B0F}" dt="2024-04-05T10:35:38.406" v="513" actId="47"/>
        <pc:sldMkLst>
          <pc:docMk/>
          <pc:sldMk cId="3685532218" sldId="329"/>
        </pc:sldMkLst>
      </pc:sldChg>
      <pc:sldChg chg="del">
        <pc:chgData name="Daniel Richardson" userId="b12f1a219faba2ab" providerId="LiveId" clId="{F0ED61E3-5494-48DB-9AC8-B6FB71432B0F}" dt="2024-04-05T10:35:38.406" v="513" actId="47"/>
        <pc:sldMkLst>
          <pc:docMk/>
          <pc:sldMk cId="1204682986" sldId="330"/>
        </pc:sldMkLst>
      </pc:sldChg>
      <pc:sldChg chg="modSp add del mod">
        <pc:chgData name="Daniel Richardson" userId="b12f1a219faba2ab" providerId="LiveId" clId="{F0ED61E3-5494-48DB-9AC8-B6FB71432B0F}" dt="2024-04-05T10:34:17.434" v="479" actId="47"/>
        <pc:sldMkLst>
          <pc:docMk/>
          <pc:sldMk cId="1190782328" sldId="331"/>
        </pc:sldMkLst>
        <pc:spChg chg="mod">
          <ac:chgData name="Daniel Richardson" userId="b12f1a219faba2ab" providerId="LiveId" clId="{F0ED61E3-5494-48DB-9AC8-B6FB71432B0F}" dt="2024-04-05T10:30:46.669" v="361" actId="20577"/>
          <ac:spMkLst>
            <pc:docMk/>
            <pc:sldMk cId="1190782328" sldId="331"/>
            <ac:spMk id="3" creationId="{D97C3025-9482-0753-3832-728ED6C83232}"/>
          </ac:spMkLst>
        </pc:spChg>
        <pc:spChg chg="mod">
          <ac:chgData name="Daniel Richardson" userId="b12f1a219faba2ab" providerId="LiveId" clId="{F0ED61E3-5494-48DB-9AC8-B6FB71432B0F}" dt="2024-04-05T10:30:22.677" v="344"/>
          <ac:spMkLst>
            <pc:docMk/>
            <pc:sldMk cId="1190782328" sldId="331"/>
            <ac:spMk id="6" creationId="{FCDF00AB-9705-8A7C-C4BE-0CAF2033D468}"/>
          </ac:spMkLst>
        </pc:spChg>
      </pc:sldChg>
      <pc:sldChg chg="modSp add mod">
        <pc:chgData name="Daniel Richardson" userId="b12f1a219faba2ab" providerId="LiveId" clId="{F0ED61E3-5494-48DB-9AC8-B6FB71432B0F}" dt="2024-04-05T10:29:48.258" v="313" actId="20577"/>
        <pc:sldMkLst>
          <pc:docMk/>
          <pc:sldMk cId="943154140" sldId="332"/>
        </pc:sldMkLst>
        <pc:spChg chg="mod">
          <ac:chgData name="Daniel Richardson" userId="b12f1a219faba2ab" providerId="LiveId" clId="{F0ED61E3-5494-48DB-9AC8-B6FB71432B0F}" dt="2024-04-05T10:29:48.258" v="313" actId="20577"/>
          <ac:spMkLst>
            <pc:docMk/>
            <pc:sldMk cId="943154140" sldId="332"/>
            <ac:spMk id="3" creationId="{D97C3025-9482-0753-3832-728ED6C83232}"/>
          </ac:spMkLst>
        </pc:spChg>
      </pc:sldChg>
      <pc:sldChg chg="modSp add del mod">
        <pc:chgData name="Daniel Richardson" userId="b12f1a219faba2ab" providerId="LiveId" clId="{F0ED61E3-5494-48DB-9AC8-B6FB71432B0F}" dt="2024-04-05T10:35:21.761" v="511" actId="47"/>
        <pc:sldMkLst>
          <pc:docMk/>
          <pc:sldMk cId="745252" sldId="333"/>
        </pc:sldMkLst>
        <pc:spChg chg="mod">
          <ac:chgData name="Daniel Richardson" userId="b12f1a219faba2ab" providerId="LiveId" clId="{F0ED61E3-5494-48DB-9AC8-B6FB71432B0F}" dt="2024-04-05T10:32:38.873" v="420" actId="20577"/>
          <ac:spMkLst>
            <pc:docMk/>
            <pc:sldMk cId="745252" sldId="333"/>
            <ac:spMk id="3" creationId="{D97C3025-9482-0753-3832-728ED6C83232}"/>
          </ac:spMkLst>
        </pc:spChg>
        <pc:spChg chg="mod">
          <ac:chgData name="Daniel Richardson" userId="b12f1a219faba2ab" providerId="LiveId" clId="{F0ED61E3-5494-48DB-9AC8-B6FB71432B0F}" dt="2024-04-05T10:32:26.398" v="416" actId="20577"/>
          <ac:spMkLst>
            <pc:docMk/>
            <pc:sldMk cId="745252" sldId="333"/>
            <ac:spMk id="6" creationId="{FCDF00AB-9705-8A7C-C4BE-0CAF2033D468}"/>
          </ac:spMkLst>
        </pc:spChg>
      </pc:sldChg>
      <pc:sldChg chg="modSp add mod">
        <pc:chgData name="Daniel Richardson" userId="b12f1a219faba2ab" providerId="LiveId" clId="{F0ED61E3-5494-48DB-9AC8-B6FB71432B0F}" dt="2024-04-05T10:35:29.445" v="512"/>
        <pc:sldMkLst>
          <pc:docMk/>
          <pc:sldMk cId="3076380219" sldId="334"/>
        </pc:sldMkLst>
        <pc:spChg chg="mod">
          <ac:chgData name="Daniel Richardson" userId="b12f1a219faba2ab" providerId="LiveId" clId="{F0ED61E3-5494-48DB-9AC8-B6FB71432B0F}" dt="2024-04-05T10:35:29.445" v="512"/>
          <ac:spMkLst>
            <pc:docMk/>
            <pc:sldMk cId="3076380219" sldId="334"/>
            <ac:spMk id="3" creationId="{D97C3025-9482-0753-3832-728ED6C83232}"/>
          </ac:spMkLst>
        </pc:spChg>
        <pc:spChg chg="mod">
          <ac:chgData name="Daniel Richardson" userId="b12f1a219faba2ab" providerId="LiveId" clId="{F0ED61E3-5494-48DB-9AC8-B6FB71432B0F}" dt="2024-04-05T10:32:56.848" v="446" actId="20577"/>
          <ac:spMkLst>
            <pc:docMk/>
            <pc:sldMk cId="3076380219" sldId="334"/>
            <ac:spMk id="6" creationId="{FCDF00AB-9705-8A7C-C4BE-0CAF2033D468}"/>
          </ac:spMkLst>
        </pc:spChg>
      </pc:sldChg>
      <pc:sldChg chg="addSp delSp modSp add del mod setBg setFolMasterObjs">
        <pc:chgData name="Daniel Richardson" userId="b12f1a219faba2ab" providerId="LiveId" clId="{F0ED61E3-5494-48DB-9AC8-B6FB71432B0F}" dt="2024-04-05T10:47:03.613" v="705" actId="47"/>
        <pc:sldMkLst>
          <pc:docMk/>
          <pc:sldMk cId="1224196519" sldId="335"/>
        </pc:sldMkLst>
        <pc:spChg chg="del">
          <ac:chgData name="Daniel Richardson" userId="b12f1a219faba2ab" providerId="LiveId" clId="{F0ED61E3-5494-48DB-9AC8-B6FB71432B0F}" dt="2024-04-05T10:38:34.878" v="572" actId="478"/>
          <ac:spMkLst>
            <pc:docMk/>
            <pc:sldMk cId="1224196519" sldId="335"/>
            <ac:spMk id="3" creationId="{D97C3025-9482-0753-3832-728ED6C83232}"/>
          </ac:spMkLst>
        </pc:spChg>
        <pc:spChg chg="add del mod">
          <ac:chgData name="Daniel Richardson" userId="b12f1a219faba2ab" providerId="LiveId" clId="{F0ED61E3-5494-48DB-9AC8-B6FB71432B0F}" dt="2024-04-05T10:39:38.658" v="579" actId="478"/>
          <ac:spMkLst>
            <pc:docMk/>
            <pc:sldMk cId="1224196519" sldId="335"/>
            <ac:spMk id="4" creationId="{BD457232-DC6D-52BD-AAF3-64A354BAD5BC}"/>
          </ac:spMkLst>
        </pc:spChg>
        <pc:spChg chg="del mod ord">
          <ac:chgData name="Daniel Richardson" userId="b12f1a219faba2ab" providerId="LiveId" clId="{F0ED61E3-5494-48DB-9AC8-B6FB71432B0F}" dt="2024-04-05T10:39:54.735" v="583" actId="478"/>
          <ac:spMkLst>
            <pc:docMk/>
            <pc:sldMk cId="1224196519" sldId="335"/>
            <ac:spMk id="6" creationId="{FCDF00AB-9705-8A7C-C4BE-0CAF2033D468}"/>
          </ac:spMkLst>
        </pc:spChg>
        <pc:spChg chg="add del mod">
          <ac:chgData name="Daniel Richardson" userId="b12f1a219faba2ab" providerId="LiveId" clId="{F0ED61E3-5494-48DB-9AC8-B6FB71432B0F}" dt="2024-04-05T10:38:43.222" v="574" actId="478"/>
          <ac:spMkLst>
            <pc:docMk/>
            <pc:sldMk cId="1224196519" sldId="335"/>
            <ac:spMk id="7" creationId="{4370C97D-F350-F80A-3FBC-B95E3D7B7DD4}"/>
          </ac:spMkLst>
        </pc:spChg>
        <pc:spChg chg="add del mod">
          <ac:chgData name="Daniel Richardson" userId="b12f1a219faba2ab" providerId="LiveId" clId="{F0ED61E3-5494-48DB-9AC8-B6FB71432B0F}" dt="2024-04-05T10:39:56.650" v="584" actId="478"/>
          <ac:spMkLst>
            <pc:docMk/>
            <pc:sldMk cId="1224196519" sldId="335"/>
            <ac:spMk id="11" creationId="{BA0939CF-B768-C99D-13A1-2D64465A16A9}"/>
          </ac:spMkLst>
        </pc:spChg>
        <pc:spChg chg="add del">
          <ac:chgData name="Daniel Richardson" userId="b12f1a219faba2ab" providerId="LiveId" clId="{F0ED61E3-5494-48DB-9AC8-B6FB71432B0F}" dt="2024-04-05T10:40:13.089" v="589" actId="26606"/>
          <ac:spMkLst>
            <pc:docMk/>
            <pc:sldMk cId="1224196519" sldId="335"/>
            <ac:spMk id="12" creationId="{42A4FC2C-047E-45A5-965D-8E1E3BF09BC6}"/>
          </ac:spMkLst>
        </pc:spChg>
        <pc:spChg chg="add del">
          <ac:chgData name="Daniel Richardson" userId="b12f1a219faba2ab" providerId="LiveId" clId="{F0ED61E3-5494-48DB-9AC8-B6FB71432B0F}" dt="2024-04-05T10:39:37.154" v="578" actId="26606"/>
          <ac:spMkLst>
            <pc:docMk/>
            <pc:sldMk cId="1224196519" sldId="335"/>
            <ac:spMk id="14" creationId="{37C89E4B-3C9F-44B9-8B86-D9E3D112D8EC}"/>
          </ac:spMkLst>
        </pc:spChg>
        <pc:spChg chg="add del">
          <ac:chgData name="Daniel Richardson" userId="b12f1a219faba2ab" providerId="LiveId" clId="{F0ED61E3-5494-48DB-9AC8-B6FB71432B0F}" dt="2024-04-05T10:40:18.029" v="591" actId="26606"/>
          <ac:spMkLst>
            <pc:docMk/>
            <pc:sldMk cId="1224196519" sldId="335"/>
            <ac:spMk id="15" creationId="{AB8C311F-7253-4AED-9701-7FC0708C41C7}"/>
          </ac:spMkLst>
        </pc:spChg>
        <pc:spChg chg="add del">
          <ac:chgData name="Daniel Richardson" userId="b12f1a219faba2ab" providerId="LiveId" clId="{F0ED61E3-5494-48DB-9AC8-B6FB71432B0F}" dt="2024-04-05T10:40:18.029" v="591" actId="26606"/>
          <ac:spMkLst>
            <pc:docMk/>
            <pc:sldMk cId="1224196519" sldId="335"/>
            <ac:spMk id="17" creationId="{E2384209-CB15-4CDF-9D31-C44FD9A3F20D}"/>
          </ac:spMkLst>
        </pc:spChg>
        <pc:spChg chg="add del">
          <ac:chgData name="Daniel Richardson" userId="b12f1a219faba2ab" providerId="LiveId" clId="{F0ED61E3-5494-48DB-9AC8-B6FB71432B0F}" dt="2024-04-05T10:40:18.029" v="591" actId="26606"/>
          <ac:spMkLst>
            <pc:docMk/>
            <pc:sldMk cId="1224196519" sldId="335"/>
            <ac:spMk id="19" creationId="{2633B3B5-CC90-43F0-8714-D31D1F3F0209}"/>
          </ac:spMkLst>
        </pc:spChg>
        <pc:spChg chg="add del">
          <ac:chgData name="Daniel Richardson" userId="b12f1a219faba2ab" providerId="LiveId" clId="{F0ED61E3-5494-48DB-9AC8-B6FB71432B0F}" dt="2024-04-05T10:40:18.029" v="591" actId="26606"/>
          <ac:spMkLst>
            <pc:docMk/>
            <pc:sldMk cId="1224196519" sldId="335"/>
            <ac:spMk id="20" creationId="{A8D57A06-A426-446D-B02C-A2DC6B62E45E}"/>
          </ac:spMkLst>
        </pc:spChg>
        <pc:spChg chg="add del">
          <ac:chgData name="Daniel Richardson" userId="b12f1a219faba2ab" providerId="LiveId" clId="{F0ED61E3-5494-48DB-9AC8-B6FB71432B0F}" dt="2024-04-05T10:40:32.076" v="593" actId="26606"/>
          <ac:spMkLst>
            <pc:docMk/>
            <pc:sldMk cId="1224196519" sldId="335"/>
            <ac:spMk id="22" creationId="{9A97C86A-04D6-40F7-AE84-31AB43E6A846}"/>
          </ac:spMkLst>
        </pc:spChg>
        <pc:spChg chg="add del">
          <ac:chgData name="Daniel Richardson" userId="b12f1a219faba2ab" providerId="LiveId" clId="{F0ED61E3-5494-48DB-9AC8-B6FB71432B0F}" dt="2024-04-05T10:40:32.076" v="593" actId="26606"/>
          <ac:spMkLst>
            <pc:docMk/>
            <pc:sldMk cId="1224196519" sldId="335"/>
            <ac:spMk id="23" creationId="{F3060C83-F051-4F0E-ABAD-AA0DFC48B218}"/>
          </ac:spMkLst>
        </pc:spChg>
        <pc:spChg chg="add del">
          <ac:chgData name="Daniel Richardson" userId="b12f1a219faba2ab" providerId="LiveId" clId="{F0ED61E3-5494-48DB-9AC8-B6FB71432B0F}" dt="2024-04-05T10:40:32.076" v="593" actId="26606"/>
          <ac:spMkLst>
            <pc:docMk/>
            <pc:sldMk cId="1224196519" sldId="335"/>
            <ac:spMk id="24" creationId="{FF9F2414-84E8-453E-B1F3-389FDE8192D9}"/>
          </ac:spMkLst>
        </pc:spChg>
        <pc:spChg chg="add del">
          <ac:chgData name="Daniel Richardson" userId="b12f1a219faba2ab" providerId="LiveId" clId="{F0ED61E3-5494-48DB-9AC8-B6FB71432B0F}" dt="2024-04-05T10:40:32.076" v="593" actId="26606"/>
          <ac:spMkLst>
            <pc:docMk/>
            <pc:sldMk cId="1224196519" sldId="335"/>
            <ac:spMk id="25" creationId="{83C98ABE-055B-441F-B07E-44F97F083C39}"/>
          </ac:spMkLst>
        </pc:spChg>
        <pc:spChg chg="add del">
          <ac:chgData name="Daniel Richardson" userId="b12f1a219faba2ab" providerId="LiveId" clId="{F0ED61E3-5494-48DB-9AC8-B6FB71432B0F}" dt="2024-04-05T10:40:32.076" v="593" actId="26606"/>
          <ac:spMkLst>
            <pc:docMk/>
            <pc:sldMk cId="1224196519" sldId="335"/>
            <ac:spMk id="26" creationId="{3ECA69A1-7536-43AC-85EF-C7106179F5ED}"/>
          </ac:spMkLst>
        </pc:spChg>
        <pc:spChg chg="add del">
          <ac:chgData name="Daniel Richardson" userId="b12f1a219faba2ab" providerId="LiveId" clId="{F0ED61E3-5494-48DB-9AC8-B6FB71432B0F}" dt="2024-04-05T10:40:32.076" v="593" actId="26606"/>
          <ac:spMkLst>
            <pc:docMk/>
            <pc:sldMk cId="1224196519" sldId="335"/>
            <ac:spMk id="27" creationId="{29FDB030-9B49-4CED-8CCD-4D99382388AC}"/>
          </ac:spMkLst>
        </pc:spChg>
        <pc:spChg chg="add del">
          <ac:chgData name="Daniel Richardson" userId="b12f1a219faba2ab" providerId="LiveId" clId="{F0ED61E3-5494-48DB-9AC8-B6FB71432B0F}" dt="2024-04-05T10:40:32.076" v="593" actId="26606"/>
          <ac:spMkLst>
            <pc:docMk/>
            <pc:sldMk cId="1224196519" sldId="335"/>
            <ac:spMk id="28" creationId="{3783CA14-24A1-485C-8B30-D6A5D87987AD}"/>
          </ac:spMkLst>
        </pc:spChg>
        <pc:spChg chg="add del">
          <ac:chgData name="Daniel Richardson" userId="b12f1a219faba2ab" providerId="LiveId" clId="{F0ED61E3-5494-48DB-9AC8-B6FB71432B0F}" dt="2024-04-05T10:46:35.040" v="704" actId="26606"/>
          <ac:spMkLst>
            <pc:docMk/>
            <pc:sldMk cId="1224196519" sldId="335"/>
            <ac:spMk id="29" creationId="{42A4FC2C-047E-45A5-965D-8E1E3BF09BC6}"/>
          </ac:spMkLst>
        </pc:spChg>
        <pc:spChg chg="add del">
          <ac:chgData name="Daniel Richardson" userId="b12f1a219faba2ab" providerId="LiveId" clId="{F0ED61E3-5494-48DB-9AC8-B6FB71432B0F}" dt="2024-04-05T10:40:34.034" v="595" actId="26606"/>
          <ac:spMkLst>
            <pc:docMk/>
            <pc:sldMk cId="1224196519" sldId="335"/>
            <ac:spMk id="30" creationId="{AB8C311F-7253-4AED-9701-7FC0708C41C7}"/>
          </ac:spMkLst>
        </pc:spChg>
        <pc:spChg chg="add del">
          <ac:chgData name="Daniel Richardson" userId="b12f1a219faba2ab" providerId="LiveId" clId="{F0ED61E3-5494-48DB-9AC8-B6FB71432B0F}" dt="2024-04-05T10:40:34.034" v="595" actId="26606"/>
          <ac:spMkLst>
            <pc:docMk/>
            <pc:sldMk cId="1224196519" sldId="335"/>
            <ac:spMk id="31" creationId="{FD073016-B734-483B-8953-5BADEE145112}"/>
          </ac:spMkLst>
        </pc:spChg>
        <pc:spChg chg="add del">
          <ac:chgData name="Daniel Richardson" userId="b12f1a219faba2ab" providerId="LiveId" clId="{F0ED61E3-5494-48DB-9AC8-B6FB71432B0F}" dt="2024-04-05T10:40:34.034" v="595" actId="26606"/>
          <ac:spMkLst>
            <pc:docMk/>
            <pc:sldMk cId="1224196519" sldId="335"/>
            <ac:spMk id="32" creationId="{90A7EAB6-59D3-4325-8DE6-E0CA4009CE53}"/>
          </ac:spMkLst>
        </pc:spChg>
        <pc:spChg chg="add del">
          <ac:chgData name="Daniel Richardson" userId="b12f1a219faba2ab" providerId="LiveId" clId="{F0ED61E3-5494-48DB-9AC8-B6FB71432B0F}" dt="2024-04-05T10:40:34.034" v="595" actId="26606"/>
          <ac:spMkLst>
            <pc:docMk/>
            <pc:sldMk cId="1224196519" sldId="335"/>
            <ac:spMk id="33" creationId="{A8D57A06-A426-446D-B02C-A2DC6B62E45E}"/>
          </ac:spMkLst>
        </pc:spChg>
        <pc:spChg chg="add del">
          <ac:chgData name="Daniel Richardson" userId="b12f1a219faba2ab" providerId="LiveId" clId="{F0ED61E3-5494-48DB-9AC8-B6FB71432B0F}" dt="2024-04-05T10:41:59.899" v="618" actId="26606"/>
          <ac:spMkLst>
            <pc:docMk/>
            <pc:sldMk cId="1224196519" sldId="335"/>
            <ac:spMk id="34" creationId="{AB8C311F-7253-4AED-9701-7FC0708C41C7}"/>
          </ac:spMkLst>
        </pc:spChg>
        <pc:spChg chg="add del">
          <ac:chgData name="Daniel Richardson" userId="b12f1a219faba2ab" providerId="LiveId" clId="{F0ED61E3-5494-48DB-9AC8-B6FB71432B0F}" dt="2024-04-05T10:41:20.645" v="607" actId="26606"/>
          <ac:spMkLst>
            <pc:docMk/>
            <pc:sldMk cId="1224196519" sldId="335"/>
            <ac:spMk id="35" creationId="{AB8C311F-7253-4AED-9701-7FC0708C41C7}"/>
          </ac:spMkLst>
        </pc:spChg>
        <pc:spChg chg="add del">
          <ac:chgData name="Daniel Richardson" userId="b12f1a219faba2ab" providerId="LiveId" clId="{F0ED61E3-5494-48DB-9AC8-B6FB71432B0F}" dt="2024-04-05T10:41:20.645" v="607" actId="26606"/>
          <ac:spMkLst>
            <pc:docMk/>
            <pc:sldMk cId="1224196519" sldId="335"/>
            <ac:spMk id="36" creationId="{E2384209-CB15-4CDF-9D31-C44FD9A3F20D}"/>
          </ac:spMkLst>
        </pc:spChg>
        <pc:spChg chg="add del">
          <ac:chgData name="Daniel Richardson" userId="b12f1a219faba2ab" providerId="LiveId" clId="{F0ED61E3-5494-48DB-9AC8-B6FB71432B0F}" dt="2024-04-05T10:41:20.645" v="607" actId="26606"/>
          <ac:spMkLst>
            <pc:docMk/>
            <pc:sldMk cId="1224196519" sldId="335"/>
            <ac:spMk id="37" creationId="{2633B3B5-CC90-43F0-8714-D31D1F3F0209}"/>
          </ac:spMkLst>
        </pc:spChg>
        <pc:spChg chg="add del">
          <ac:chgData name="Daniel Richardson" userId="b12f1a219faba2ab" providerId="LiveId" clId="{F0ED61E3-5494-48DB-9AC8-B6FB71432B0F}" dt="2024-04-05T10:41:20.645" v="607" actId="26606"/>
          <ac:spMkLst>
            <pc:docMk/>
            <pc:sldMk cId="1224196519" sldId="335"/>
            <ac:spMk id="38" creationId="{A8D57A06-A426-446D-B02C-A2DC6B62E45E}"/>
          </ac:spMkLst>
        </pc:spChg>
        <pc:spChg chg="add del">
          <ac:chgData name="Daniel Richardson" userId="b12f1a219faba2ab" providerId="LiveId" clId="{F0ED61E3-5494-48DB-9AC8-B6FB71432B0F}" dt="2024-04-05T10:41:59.899" v="618" actId="26606"/>
          <ac:spMkLst>
            <pc:docMk/>
            <pc:sldMk cId="1224196519" sldId="335"/>
            <ac:spMk id="39" creationId="{E2384209-CB15-4CDF-9D31-C44FD9A3F20D}"/>
          </ac:spMkLst>
        </pc:spChg>
        <pc:spChg chg="add del">
          <ac:chgData name="Daniel Richardson" userId="b12f1a219faba2ab" providerId="LiveId" clId="{F0ED61E3-5494-48DB-9AC8-B6FB71432B0F}" dt="2024-04-05T10:41:59.899" v="618" actId="26606"/>
          <ac:spMkLst>
            <pc:docMk/>
            <pc:sldMk cId="1224196519" sldId="335"/>
            <ac:spMk id="40" creationId="{A8D57A06-A426-446D-B02C-A2DC6B62E45E}"/>
          </ac:spMkLst>
        </pc:spChg>
        <pc:spChg chg="add del">
          <ac:chgData name="Daniel Richardson" userId="b12f1a219faba2ab" providerId="LiveId" clId="{F0ED61E3-5494-48DB-9AC8-B6FB71432B0F}" dt="2024-04-05T10:41:59.899" v="618" actId="26606"/>
          <ac:spMkLst>
            <pc:docMk/>
            <pc:sldMk cId="1224196519" sldId="335"/>
            <ac:spMk id="42" creationId="{2633B3B5-CC90-43F0-8714-D31D1F3F0209}"/>
          </ac:spMkLst>
        </pc:spChg>
        <pc:spChg chg="add del">
          <ac:chgData name="Daniel Richardson" userId="b12f1a219faba2ab" providerId="LiveId" clId="{F0ED61E3-5494-48DB-9AC8-B6FB71432B0F}" dt="2024-04-05T10:41:20.079" v="606" actId="26606"/>
          <ac:spMkLst>
            <pc:docMk/>
            <pc:sldMk cId="1224196519" sldId="335"/>
            <ac:spMk id="43" creationId="{16B067B1-F4E5-4FDF-813D-C9E872E80075}"/>
          </ac:spMkLst>
        </pc:spChg>
        <pc:spChg chg="add del">
          <ac:chgData name="Daniel Richardson" userId="b12f1a219faba2ab" providerId="LiveId" clId="{F0ED61E3-5494-48DB-9AC8-B6FB71432B0F}" dt="2024-04-05T10:46:29.689" v="699" actId="26606"/>
          <ac:spMkLst>
            <pc:docMk/>
            <pc:sldMk cId="1224196519" sldId="335"/>
            <ac:spMk id="45" creationId="{E2BA2BD9-7B54-4190-8F06-3EF3658A0020}"/>
          </ac:spMkLst>
        </pc:spChg>
        <pc:spChg chg="add del">
          <ac:chgData name="Daniel Richardson" userId="b12f1a219faba2ab" providerId="LiveId" clId="{F0ED61E3-5494-48DB-9AC8-B6FB71432B0F}" dt="2024-04-05T10:46:35.038" v="703" actId="26606"/>
          <ac:spMkLst>
            <pc:docMk/>
            <pc:sldMk cId="1224196519" sldId="335"/>
            <ac:spMk id="46" creationId="{11B2B030-4738-4359-9E46-144B7C8BFF8B}"/>
          </ac:spMkLst>
        </pc:spChg>
        <pc:spChg chg="add del">
          <ac:chgData name="Daniel Richardson" userId="b12f1a219faba2ab" providerId="LiveId" clId="{F0ED61E3-5494-48DB-9AC8-B6FB71432B0F}" dt="2024-04-05T10:46:35.038" v="703" actId="26606"/>
          <ac:spMkLst>
            <pc:docMk/>
            <pc:sldMk cId="1224196519" sldId="335"/>
            <ac:spMk id="47" creationId="{E722B2DD-E14D-4972-9D98-5D6E61B1B2D2}"/>
          </ac:spMkLst>
        </pc:spChg>
        <pc:spChg chg="add">
          <ac:chgData name="Daniel Richardson" userId="b12f1a219faba2ab" providerId="LiveId" clId="{F0ED61E3-5494-48DB-9AC8-B6FB71432B0F}" dt="2024-04-05T10:46:35.040" v="704" actId="26606"/>
          <ac:spMkLst>
            <pc:docMk/>
            <pc:sldMk cId="1224196519" sldId="335"/>
            <ac:spMk id="50" creationId="{E722B2DD-E14D-4972-9D98-5D6E61B1B2D2}"/>
          </ac:spMkLst>
        </pc:spChg>
        <pc:grpChg chg="add del">
          <ac:chgData name="Daniel Richardson" userId="b12f1a219faba2ab" providerId="LiveId" clId="{F0ED61E3-5494-48DB-9AC8-B6FB71432B0F}" dt="2024-04-05T10:46:24.497" v="695" actId="26606"/>
          <ac:grpSpMkLst>
            <pc:docMk/>
            <pc:sldMk cId="1224196519" sldId="335"/>
            <ac:grpSpMk id="44" creationId="{723C66ED-DBBF-12CA-7F5E-813E0E7D036A}"/>
          </ac:grpSpMkLst>
        </pc:grpChg>
        <pc:grpChg chg="add del">
          <ac:chgData name="Daniel Richardson" userId="b12f1a219faba2ab" providerId="LiveId" clId="{F0ED61E3-5494-48DB-9AC8-B6FB71432B0F}" dt="2024-04-05T10:46:27.874" v="697" actId="26606"/>
          <ac:grpSpMkLst>
            <pc:docMk/>
            <pc:sldMk cId="1224196519" sldId="335"/>
            <ac:grpSpMk id="49" creationId="{D4D7444E-8572-6DFD-CB75-0984238C716D}"/>
          </ac:grpSpMkLst>
        </pc:grpChg>
        <pc:picChg chg="add del mod">
          <ac:chgData name="Daniel Richardson" userId="b12f1a219faba2ab" providerId="LiveId" clId="{F0ED61E3-5494-48DB-9AC8-B6FB71432B0F}" dt="2024-04-05T10:41:22.764" v="609" actId="478"/>
          <ac:picMkLst>
            <pc:docMk/>
            <pc:sldMk cId="1224196519" sldId="335"/>
            <ac:picMk id="9" creationId="{1E0834FA-74C3-2666-D2A8-40FD08A7EBB4}"/>
          </ac:picMkLst>
        </pc:picChg>
        <pc:picChg chg="add mod">
          <ac:chgData name="Daniel Richardson" userId="b12f1a219faba2ab" providerId="LiveId" clId="{F0ED61E3-5494-48DB-9AC8-B6FB71432B0F}" dt="2024-04-05T10:41:44.012" v="612" actId="14100"/>
          <ac:picMkLst>
            <pc:docMk/>
            <pc:sldMk cId="1224196519" sldId="335"/>
            <ac:picMk id="13" creationId="{505E8CC4-E076-240B-5345-B7FA596028A6}"/>
          </ac:picMkLst>
        </pc:picChg>
        <pc:picChg chg="add mod">
          <ac:chgData name="Daniel Richardson" userId="b12f1a219faba2ab" providerId="LiveId" clId="{F0ED61E3-5494-48DB-9AC8-B6FB71432B0F}" dt="2024-04-05T10:46:35.040" v="704" actId="26606"/>
          <ac:picMkLst>
            <pc:docMk/>
            <pc:sldMk cId="1224196519" sldId="335"/>
            <ac:picMk id="21" creationId="{747E958B-2102-FE33-E03D-A5BE3F48A3CB}"/>
          </ac:picMkLst>
        </pc:picChg>
        <pc:picChg chg="del">
          <ac:chgData name="Daniel Richardson" userId="b12f1a219faba2ab" providerId="LiveId" clId="{F0ED61E3-5494-48DB-9AC8-B6FB71432B0F}" dt="2024-04-05T10:38:35.561" v="573" actId="478"/>
          <ac:picMkLst>
            <pc:docMk/>
            <pc:sldMk cId="1224196519" sldId="335"/>
            <ac:picMk id="41" creationId="{D59E067B-CB2B-87F0-882E-2290DEAC4D76}"/>
          </ac:picMkLst>
        </pc:picChg>
        <pc:cxnChg chg="add del">
          <ac:chgData name="Daniel Richardson" userId="b12f1a219faba2ab" providerId="LiveId" clId="{F0ED61E3-5494-48DB-9AC8-B6FB71432B0F}" dt="2024-04-05T10:39:37.154" v="578" actId="26606"/>
          <ac:cxnSpMkLst>
            <pc:docMk/>
            <pc:sldMk cId="1224196519" sldId="335"/>
            <ac:cxnSpMk id="16" creationId="{AA2EAA10-076F-46BD-8F0F-B9A2FB77A85C}"/>
          </ac:cxnSpMkLst>
        </pc:cxnChg>
        <pc:cxnChg chg="add del">
          <ac:chgData name="Daniel Richardson" userId="b12f1a219faba2ab" providerId="LiveId" clId="{F0ED61E3-5494-48DB-9AC8-B6FB71432B0F}" dt="2024-04-05T10:39:37.154" v="578" actId="26606"/>
          <ac:cxnSpMkLst>
            <pc:docMk/>
            <pc:sldMk cId="1224196519" sldId="335"/>
            <ac:cxnSpMk id="18" creationId="{D891E407-403B-4764-86C9-33A56D3BCAA3}"/>
          </ac:cxnSpMkLst>
        </pc:cxnChg>
      </pc:sldChg>
      <pc:sldChg chg="modSp add mod">
        <pc:chgData name="Daniel Richardson" userId="b12f1a219faba2ab" providerId="LiveId" clId="{F0ED61E3-5494-48DB-9AC8-B6FB71432B0F}" dt="2024-04-05T10:44:55.505" v="671" actId="20577"/>
        <pc:sldMkLst>
          <pc:docMk/>
          <pc:sldMk cId="3500605113" sldId="336"/>
        </pc:sldMkLst>
        <pc:spChg chg="mod">
          <ac:chgData name="Daniel Richardson" userId="b12f1a219faba2ab" providerId="LiveId" clId="{F0ED61E3-5494-48DB-9AC8-B6FB71432B0F}" dt="2024-04-05T10:44:55.505" v="671" actId="20577"/>
          <ac:spMkLst>
            <pc:docMk/>
            <pc:sldMk cId="3500605113" sldId="336"/>
            <ac:spMk id="3" creationId="{D97C3025-9482-0753-3832-728ED6C83232}"/>
          </ac:spMkLst>
        </pc:spChg>
        <pc:spChg chg="mod">
          <ac:chgData name="Daniel Richardson" userId="b12f1a219faba2ab" providerId="LiveId" clId="{F0ED61E3-5494-48DB-9AC8-B6FB71432B0F}" dt="2024-04-05T10:43:31.927" v="647" actId="20577"/>
          <ac:spMkLst>
            <pc:docMk/>
            <pc:sldMk cId="3500605113" sldId="336"/>
            <ac:spMk id="6" creationId="{FCDF00AB-9705-8A7C-C4BE-0CAF2033D468}"/>
          </ac:spMkLst>
        </pc:spChg>
      </pc:sldChg>
      <pc:sldChg chg="modSp add mod">
        <pc:chgData name="Daniel Richardson" userId="b12f1a219faba2ab" providerId="LiveId" clId="{F0ED61E3-5494-48DB-9AC8-B6FB71432B0F}" dt="2024-04-05T10:46:02.606" v="693" actId="20577"/>
        <pc:sldMkLst>
          <pc:docMk/>
          <pc:sldMk cId="4173914835" sldId="337"/>
        </pc:sldMkLst>
        <pc:spChg chg="mod">
          <ac:chgData name="Daniel Richardson" userId="b12f1a219faba2ab" providerId="LiveId" clId="{F0ED61E3-5494-48DB-9AC8-B6FB71432B0F}" dt="2024-04-05T10:46:02.606" v="693" actId="20577"/>
          <ac:spMkLst>
            <pc:docMk/>
            <pc:sldMk cId="4173914835" sldId="337"/>
            <ac:spMk id="3" creationId="{D97C3025-9482-0753-3832-728ED6C83232}"/>
          </ac:spMkLst>
        </pc:spChg>
      </pc:sldChg>
      <pc:sldMasterChg chg="setBg modSldLayout">
        <pc:chgData name="Daniel Richardson" userId="b12f1a219faba2ab" providerId="LiveId" clId="{F0ED61E3-5494-48DB-9AC8-B6FB71432B0F}" dt="2024-04-05T10:41:18.483" v="602"/>
        <pc:sldMasterMkLst>
          <pc:docMk/>
          <pc:sldMasterMk cId="3674372104" sldId="2147483648"/>
        </pc:sldMasterMkLst>
        <pc:sldLayoutChg chg="setBg">
          <pc:chgData name="Daniel Richardson" userId="b12f1a219faba2ab" providerId="LiveId" clId="{F0ED61E3-5494-48DB-9AC8-B6FB71432B0F}" dt="2024-04-05T10:41:18.483" v="602"/>
          <pc:sldLayoutMkLst>
            <pc:docMk/>
            <pc:sldMasterMk cId="2112013928" sldId="2147483666"/>
            <pc:sldLayoutMk cId="2287744998" sldId="2147483660"/>
          </pc:sldLayoutMkLst>
        </pc:sldLayoutChg>
        <pc:sldLayoutChg chg="setBg">
          <pc:chgData name="Daniel Richardson" userId="b12f1a219faba2ab" providerId="LiveId" clId="{F0ED61E3-5494-48DB-9AC8-B6FB71432B0F}" dt="2024-04-05T10:41:18.483" v="602"/>
          <pc:sldLayoutMkLst>
            <pc:docMk/>
            <pc:sldMasterMk cId="2112013928" sldId="2147483666"/>
            <pc:sldLayoutMk cId="2892371075" sldId="2147483661"/>
          </pc:sldLayoutMkLst>
        </pc:sldLayoutChg>
      </pc:sldMasterChg>
    </pc:docChg>
  </pc:docChgLst>
  <pc:docChgLst>
    <pc:chgData name="Daniel Richardson" userId="b12f1a219faba2ab" providerId="LiveId" clId="{F8BE5B3F-5865-42B0-B6CB-966578862319}"/>
    <pc:docChg chg="modSld">
      <pc:chgData name="Daniel Richardson" userId="b12f1a219faba2ab" providerId="LiveId" clId="{F8BE5B3F-5865-42B0-B6CB-966578862319}" dt="2024-07-12T11:55:28.156" v="0"/>
      <pc:docMkLst>
        <pc:docMk/>
      </pc:docMkLst>
      <pc:sldChg chg="modSp">
        <pc:chgData name="Daniel Richardson" userId="b12f1a219faba2ab" providerId="LiveId" clId="{F8BE5B3F-5865-42B0-B6CB-966578862319}" dt="2024-07-12T11:55:28.156" v="0"/>
        <pc:sldMkLst>
          <pc:docMk/>
          <pc:sldMk cId="3570983858" sldId="296"/>
        </pc:sldMkLst>
        <pc:spChg chg="mod">
          <ac:chgData name="Daniel Richardson" userId="b12f1a219faba2ab" providerId="LiveId" clId="{F8BE5B3F-5865-42B0-B6CB-966578862319}" dt="2024-07-12T11:55:28.156" v="0"/>
          <ac:spMkLst>
            <pc:docMk/>
            <pc:sldMk cId="3570983858" sldId="296"/>
            <ac:spMk id="3" creationId="{D97C3025-9482-0753-3832-728ED6C83232}"/>
          </ac:spMkLst>
        </pc:spChg>
        <pc:spChg chg="mod">
          <ac:chgData name="Daniel Richardson" userId="b12f1a219faba2ab" providerId="LiveId" clId="{F8BE5B3F-5865-42B0-B6CB-966578862319}" dt="2024-07-12T11:55:28.156" v="0"/>
          <ac:spMkLst>
            <pc:docMk/>
            <pc:sldMk cId="3570983858" sldId="296"/>
            <ac:spMk id="6" creationId="{FCDF00AB-9705-8A7C-C4BE-0CAF2033D468}"/>
          </ac:spMkLst>
        </pc:spChg>
        <pc:picChg chg="mod">
          <ac:chgData name="Daniel Richardson" userId="b12f1a219faba2ab" providerId="LiveId" clId="{F8BE5B3F-5865-42B0-B6CB-966578862319}" dt="2024-07-12T11:55:28.156" v="0"/>
          <ac:picMkLst>
            <pc:docMk/>
            <pc:sldMk cId="3570983858" sldId="296"/>
            <ac:picMk id="41" creationId="{D59E067B-CB2B-87F0-882E-2290DEAC4D76}"/>
          </ac:picMkLst>
        </pc:picChg>
      </pc:sldChg>
      <pc:sldChg chg="modSp">
        <pc:chgData name="Daniel Richardson" userId="b12f1a219faba2ab" providerId="LiveId" clId="{F8BE5B3F-5865-42B0-B6CB-966578862319}" dt="2024-07-12T11:55:28.156" v="0"/>
        <pc:sldMkLst>
          <pc:docMk/>
          <pc:sldMk cId="1501808141" sldId="308"/>
        </pc:sldMkLst>
        <pc:spChg chg="mod">
          <ac:chgData name="Daniel Richardson" userId="b12f1a219faba2ab" providerId="LiveId" clId="{F8BE5B3F-5865-42B0-B6CB-966578862319}" dt="2024-07-12T11:55:28.156" v="0"/>
          <ac:spMkLst>
            <pc:docMk/>
            <pc:sldMk cId="1501808141" sldId="308"/>
            <ac:spMk id="3" creationId="{D97C3025-9482-0753-3832-728ED6C83232}"/>
          </ac:spMkLst>
        </pc:spChg>
        <pc:spChg chg="mod">
          <ac:chgData name="Daniel Richardson" userId="b12f1a219faba2ab" providerId="LiveId" clId="{F8BE5B3F-5865-42B0-B6CB-966578862319}" dt="2024-07-12T11:55:28.156" v="0"/>
          <ac:spMkLst>
            <pc:docMk/>
            <pc:sldMk cId="1501808141" sldId="308"/>
            <ac:spMk id="6" creationId="{FCDF00AB-9705-8A7C-C4BE-0CAF2033D468}"/>
          </ac:spMkLst>
        </pc:spChg>
        <pc:picChg chg="mod">
          <ac:chgData name="Daniel Richardson" userId="b12f1a219faba2ab" providerId="LiveId" clId="{F8BE5B3F-5865-42B0-B6CB-966578862319}" dt="2024-07-12T11:55:28.156" v="0"/>
          <ac:picMkLst>
            <pc:docMk/>
            <pc:sldMk cId="1501808141" sldId="308"/>
            <ac:picMk id="7" creationId="{F63AAD7F-493F-FF5B-9B2A-20CC354E66B6}"/>
          </ac:picMkLst>
        </pc:picChg>
      </pc:sldChg>
      <pc:sldChg chg="modSp">
        <pc:chgData name="Daniel Richardson" userId="b12f1a219faba2ab" providerId="LiveId" clId="{F8BE5B3F-5865-42B0-B6CB-966578862319}" dt="2024-07-12T11:55:28.156" v="0"/>
        <pc:sldMkLst>
          <pc:docMk/>
          <pc:sldMk cId="1031511259" sldId="317"/>
        </pc:sldMkLst>
        <pc:spChg chg="mod">
          <ac:chgData name="Daniel Richardson" userId="b12f1a219faba2ab" providerId="LiveId" clId="{F8BE5B3F-5865-42B0-B6CB-966578862319}" dt="2024-07-12T11:55:28.156" v="0"/>
          <ac:spMkLst>
            <pc:docMk/>
            <pc:sldMk cId="1031511259" sldId="317"/>
            <ac:spMk id="3" creationId="{D97C3025-9482-0753-3832-728ED6C83232}"/>
          </ac:spMkLst>
        </pc:spChg>
        <pc:spChg chg="mod">
          <ac:chgData name="Daniel Richardson" userId="b12f1a219faba2ab" providerId="LiveId" clId="{F8BE5B3F-5865-42B0-B6CB-966578862319}" dt="2024-07-12T11:55:28.156" v="0"/>
          <ac:spMkLst>
            <pc:docMk/>
            <pc:sldMk cId="1031511259" sldId="317"/>
            <ac:spMk id="6" creationId="{FCDF00AB-9705-8A7C-C4BE-0CAF2033D468}"/>
          </ac:spMkLst>
        </pc:spChg>
        <pc:picChg chg="mod">
          <ac:chgData name="Daniel Richardson" userId="b12f1a219faba2ab" providerId="LiveId" clId="{F8BE5B3F-5865-42B0-B6CB-966578862319}" dt="2024-07-12T11:55:28.156" v="0"/>
          <ac:picMkLst>
            <pc:docMk/>
            <pc:sldMk cId="1031511259" sldId="317"/>
            <ac:picMk id="8" creationId="{1CBAF5C7-A025-A24F-1D4F-BA05E73BEBA4}"/>
          </ac:picMkLst>
        </pc:picChg>
      </pc:sldChg>
      <pc:sldChg chg="modSp">
        <pc:chgData name="Daniel Richardson" userId="b12f1a219faba2ab" providerId="LiveId" clId="{F8BE5B3F-5865-42B0-B6CB-966578862319}" dt="2024-07-12T11:55:28.156" v="0"/>
        <pc:sldMkLst>
          <pc:docMk/>
          <pc:sldMk cId="816132517" sldId="318"/>
        </pc:sldMkLst>
        <pc:spChg chg="mod">
          <ac:chgData name="Daniel Richardson" userId="b12f1a219faba2ab" providerId="LiveId" clId="{F8BE5B3F-5865-42B0-B6CB-966578862319}" dt="2024-07-12T11:55:28.156" v="0"/>
          <ac:spMkLst>
            <pc:docMk/>
            <pc:sldMk cId="816132517" sldId="318"/>
            <ac:spMk id="3" creationId="{D97C3025-9482-0753-3832-728ED6C83232}"/>
          </ac:spMkLst>
        </pc:spChg>
        <pc:spChg chg="mod">
          <ac:chgData name="Daniel Richardson" userId="b12f1a219faba2ab" providerId="LiveId" clId="{F8BE5B3F-5865-42B0-B6CB-966578862319}" dt="2024-07-12T11:55:28.156" v="0"/>
          <ac:spMkLst>
            <pc:docMk/>
            <pc:sldMk cId="816132517" sldId="318"/>
            <ac:spMk id="6" creationId="{FCDF00AB-9705-8A7C-C4BE-0CAF2033D468}"/>
          </ac:spMkLst>
        </pc:spChg>
        <pc:picChg chg="mod">
          <ac:chgData name="Daniel Richardson" userId="b12f1a219faba2ab" providerId="LiveId" clId="{F8BE5B3F-5865-42B0-B6CB-966578862319}" dt="2024-07-12T11:55:28.156" v="0"/>
          <ac:picMkLst>
            <pc:docMk/>
            <pc:sldMk cId="816132517" sldId="318"/>
            <ac:picMk id="8" creationId="{69D65599-BFB5-E207-7F28-2B5CCB6B107F}"/>
          </ac:picMkLst>
        </pc:picChg>
      </pc:sldChg>
      <pc:sldChg chg="modSp">
        <pc:chgData name="Daniel Richardson" userId="b12f1a219faba2ab" providerId="LiveId" clId="{F8BE5B3F-5865-42B0-B6CB-966578862319}" dt="2024-07-12T11:55:28.156" v="0"/>
        <pc:sldMkLst>
          <pc:docMk/>
          <pc:sldMk cId="2744559491" sldId="319"/>
        </pc:sldMkLst>
        <pc:spChg chg="mod">
          <ac:chgData name="Daniel Richardson" userId="b12f1a219faba2ab" providerId="LiveId" clId="{F8BE5B3F-5865-42B0-B6CB-966578862319}" dt="2024-07-12T11:55:28.156" v="0"/>
          <ac:spMkLst>
            <pc:docMk/>
            <pc:sldMk cId="2744559491" sldId="319"/>
            <ac:spMk id="3" creationId="{D97C3025-9482-0753-3832-728ED6C83232}"/>
          </ac:spMkLst>
        </pc:spChg>
        <pc:spChg chg="mod">
          <ac:chgData name="Daniel Richardson" userId="b12f1a219faba2ab" providerId="LiveId" clId="{F8BE5B3F-5865-42B0-B6CB-966578862319}" dt="2024-07-12T11:55:28.156" v="0"/>
          <ac:spMkLst>
            <pc:docMk/>
            <pc:sldMk cId="2744559491" sldId="319"/>
            <ac:spMk id="6" creationId="{FCDF00AB-9705-8A7C-C4BE-0CAF2033D468}"/>
          </ac:spMkLst>
        </pc:spChg>
        <pc:picChg chg="mod">
          <ac:chgData name="Daniel Richardson" userId="b12f1a219faba2ab" providerId="LiveId" clId="{F8BE5B3F-5865-42B0-B6CB-966578862319}" dt="2024-07-12T11:55:28.156" v="0"/>
          <ac:picMkLst>
            <pc:docMk/>
            <pc:sldMk cId="2744559491" sldId="319"/>
            <ac:picMk id="8" creationId="{22093561-6CE0-3EA0-D93F-5B94A86217F5}"/>
          </ac:picMkLst>
        </pc:picChg>
      </pc:sldChg>
      <pc:sldChg chg="modSp">
        <pc:chgData name="Daniel Richardson" userId="b12f1a219faba2ab" providerId="LiveId" clId="{F8BE5B3F-5865-42B0-B6CB-966578862319}" dt="2024-07-12T11:55:28.156" v="0"/>
        <pc:sldMkLst>
          <pc:docMk/>
          <pc:sldMk cId="943154140" sldId="332"/>
        </pc:sldMkLst>
        <pc:spChg chg="mod">
          <ac:chgData name="Daniel Richardson" userId="b12f1a219faba2ab" providerId="LiveId" clId="{F8BE5B3F-5865-42B0-B6CB-966578862319}" dt="2024-07-12T11:55:28.156" v="0"/>
          <ac:spMkLst>
            <pc:docMk/>
            <pc:sldMk cId="943154140" sldId="332"/>
            <ac:spMk id="3" creationId="{D97C3025-9482-0753-3832-728ED6C83232}"/>
          </ac:spMkLst>
        </pc:spChg>
        <pc:spChg chg="mod">
          <ac:chgData name="Daniel Richardson" userId="b12f1a219faba2ab" providerId="LiveId" clId="{F8BE5B3F-5865-42B0-B6CB-966578862319}" dt="2024-07-12T11:55:28.156" v="0"/>
          <ac:spMkLst>
            <pc:docMk/>
            <pc:sldMk cId="943154140" sldId="332"/>
            <ac:spMk id="6" creationId="{FCDF00AB-9705-8A7C-C4BE-0CAF2033D468}"/>
          </ac:spMkLst>
        </pc:spChg>
        <pc:picChg chg="mod">
          <ac:chgData name="Daniel Richardson" userId="b12f1a219faba2ab" providerId="LiveId" clId="{F8BE5B3F-5865-42B0-B6CB-966578862319}" dt="2024-07-12T11:55:28.156" v="0"/>
          <ac:picMkLst>
            <pc:docMk/>
            <pc:sldMk cId="943154140" sldId="332"/>
            <ac:picMk id="8" creationId="{138B4402-7555-EDD2-61E9-DAB288B8BFA7}"/>
          </ac:picMkLst>
        </pc:picChg>
      </pc:sldChg>
      <pc:sldChg chg="modSp">
        <pc:chgData name="Daniel Richardson" userId="b12f1a219faba2ab" providerId="LiveId" clId="{F8BE5B3F-5865-42B0-B6CB-966578862319}" dt="2024-07-12T11:55:28.156" v="0"/>
        <pc:sldMkLst>
          <pc:docMk/>
          <pc:sldMk cId="3076380219" sldId="334"/>
        </pc:sldMkLst>
        <pc:spChg chg="mod">
          <ac:chgData name="Daniel Richardson" userId="b12f1a219faba2ab" providerId="LiveId" clId="{F8BE5B3F-5865-42B0-B6CB-966578862319}" dt="2024-07-12T11:55:28.156" v="0"/>
          <ac:spMkLst>
            <pc:docMk/>
            <pc:sldMk cId="3076380219" sldId="334"/>
            <ac:spMk id="3" creationId="{D97C3025-9482-0753-3832-728ED6C83232}"/>
          </ac:spMkLst>
        </pc:spChg>
        <pc:spChg chg="mod">
          <ac:chgData name="Daniel Richardson" userId="b12f1a219faba2ab" providerId="LiveId" clId="{F8BE5B3F-5865-42B0-B6CB-966578862319}" dt="2024-07-12T11:55:28.156" v="0"/>
          <ac:spMkLst>
            <pc:docMk/>
            <pc:sldMk cId="3076380219" sldId="334"/>
            <ac:spMk id="6" creationId="{FCDF00AB-9705-8A7C-C4BE-0CAF2033D468}"/>
          </ac:spMkLst>
        </pc:spChg>
        <pc:picChg chg="mod">
          <ac:chgData name="Daniel Richardson" userId="b12f1a219faba2ab" providerId="LiveId" clId="{F8BE5B3F-5865-42B0-B6CB-966578862319}" dt="2024-07-12T11:55:28.156" v="0"/>
          <ac:picMkLst>
            <pc:docMk/>
            <pc:sldMk cId="3076380219" sldId="334"/>
            <ac:picMk id="8" creationId="{62F2C8A1-D7FA-11F4-E0E3-9872350B0C74}"/>
          </ac:picMkLst>
        </pc:picChg>
      </pc:sldChg>
      <pc:sldChg chg="modSp">
        <pc:chgData name="Daniel Richardson" userId="b12f1a219faba2ab" providerId="LiveId" clId="{F8BE5B3F-5865-42B0-B6CB-966578862319}" dt="2024-07-12T11:55:28.156" v="0"/>
        <pc:sldMkLst>
          <pc:docMk/>
          <pc:sldMk cId="3500605113" sldId="336"/>
        </pc:sldMkLst>
        <pc:spChg chg="mod">
          <ac:chgData name="Daniel Richardson" userId="b12f1a219faba2ab" providerId="LiveId" clId="{F8BE5B3F-5865-42B0-B6CB-966578862319}" dt="2024-07-12T11:55:28.156" v="0"/>
          <ac:spMkLst>
            <pc:docMk/>
            <pc:sldMk cId="3500605113" sldId="336"/>
            <ac:spMk id="3" creationId="{D97C3025-9482-0753-3832-728ED6C83232}"/>
          </ac:spMkLst>
        </pc:spChg>
        <pc:spChg chg="mod">
          <ac:chgData name="Daniel Richardson" userId="b12f1a219faba2ab" providerId="LiveId" clId="{F8BE5B3F-5865-42B0-B6CB-966578862319}" dt="2024-07-12T11:55:28.156" v="0"/>
          <ac:spMkLst>
            <pc:docMk/>
            <pc:sldMk cId="3500605113" sldId="336"/>
            <ac:spMk id="6" creationId="{FCDF00AB-9705-8A7C-C4BE-0CAF2033D468}"/>
          </ac:spMkLst>
        </pc:spChg>
        <pc:picChg chg="mod">
          <ac:chgData name="Daniel Richardson" userId="b12f1a219faba2ab" providerId="LiveId" clId="{F8BE5B3F-5865-42B0-B6CB-966578862319}" dt="2024-07-12T11:55:28.156" v="0"/>
          <ac:picMkLst>
            <pc:docMk/>
            <pc:sldMk cId="3500605113" sldId="336"/>
            <ac:picMk id="8" creationId="{6B455574-9B2B-DADF-6A5D-B3173AD3F677}"/>
          </ac:picMkLst>
        </pc:picChg>
      </pc:sldChg>
      <pc:sldChg chg="modSp">
        <pc:chgData name="Daniel Richardson" userId="b12f1a219faba2ab" providerId="LiveId" clId="{F8BE5B3F-5865-42B0-B6CB-966578862319}" dt="2024-07-12T11:55:28.156" v="0"/>
        <pc:sldMkLst>
          <pc:docMk/>
          <pc:sldMk cId="3974007009" sldId="338"/>
        </pc:sldMkLst>
        <pc:spChg chg="mod">
          <ac:chgData name="Daniel Richardson" userId="b12f1a219faba2ab" providerId="LiveId" clId="{F8BE5B3F-5865-42B0-B6CB-966578862319}" dt="2024-07-12T11:55:28.156" v="0"/>
          <ac:spMkLst>
            <pc:docMk/>
            <pc:sldMk cId="3974007009" sldId="338"/>
            <ac:spMk id="3" creationId="{D97C3025-9482-0753-3832-728ED6C83232}"/>
          </ac:spMkLst>
        </pc:spChg>
        <pc:spChg chg="mod">
          <ac:chgData name="Daniel Richardson" userId="b12f1a219faba2ab" providerId="LiveId" clId="{F8BE5B3F-5865-42B0-B6CB-966578862319}" dt="2024-07-12T11:55:28.156" v="0"/>
          <ac:spMkLst>
            <pc:docMk/>
            <pc:sldMk cId="3974007009" sldId="338"/>
            <ac:spMk id="6" creationId="{FCDF00AB-9705-8A7C-C4BE-0CAF2033D468}"/>
          </ac:spMkLst>
        </pc:spChg>
        <pc:picChg chg="mod">
          <ac:chgData name="Daniel Richardson" userId="b12f1a219faba2ab" providerId="LiveId" clId="{F8BE5B3F-5865-42B0-B6CB-966578862319}" dt="2024-07-12T11:55:28.156" v="0"/>
          <ac:picMkLst>
            <pc:docMk/>
            <pc:sldMk cId="3974007009" sldId="338"/>
            <ac:picMk id="8" creationId="{B9CE892F-34E9-9A3B-BDD8-B550CBD245C3}"/>
          </ac:picMkLst>
        </pc:picChg>
      </pc:sldChg>
      <pc:sldChg chg="modSp">
        <pc:chgData name="Daniel Richardson" userId="b12f1a219faba2ab" providerId="LiveId" clId="{F8BE5B3F-5865-42B0-B6CB-966578862319}" dt="2024-07-12T11:55:28.156" v="0"/>
        <pc:sldMkLst>
          <pc:docMk/>
          <pc:sldMk cId="1558077439" sldId="339"/>
        </pc:sldMkLst>
        <pc:spChg chg="mod">
          <ac:chgData name="Daniel Richardson" userId="b12f1a219faba2ab" providerId="LiveId" clId="{F8BE5B3F-5865-42B0-B6CB-966578862319}" dt="2024-07-12T11:55:28.156" v="0"/>
          <ac:spMkLst>
            <pc:docMk/>
            <pc:sldMk cId="1558077439" sldId="339"/>
            <ac:spMk id="3" creationId="{D97C3025-9482-0753-3832-728ED6C83232}"/>
          </ac:spMkLst>
        </pc:spChg>
        <pc:spChg chg="mod">
          <ac:chgData name="Daniel Richardson" userId="b12f1a219faba2ab" providerId="LiveId" clId="{F8BE5B3F-5865-42B0-B6CB-966578862319}" dt="2024-07-12T11:55:28.156" v="0"/>
          <ac:spMkLst>
            <pc:docMk/>
            <pc:sldMk cId="1558077439" sldId="339"/>
            <ac:spMk id="6" creationId="{FCDF00AB-9705-8A7C-C4BE-0CAF2033D468}"/>
          </ac:spMkLst>
        </pc:spChg>
        <pc:picChg chg="mod">
          <ac:chgData name="Daniel Richardson" userId="b12f1a219faba2ab" providerId="LiveId" clId="{F8BE5B3F-5865-42B0-B6CB-966578862319}" dt="2024-07-12T11:55:28.156" v="0"/>
          <ac:picMkLst>
            <pc:docMk/>
            <pc:sldMk cId="1558077439" sldId="339"/>
            <ac:picMk id="8" creationId="{0602A707-EB55-4788-894C-44F5A015C140}"/>
          </ac:picMkLst>
        </pc:picChg>
      </pc:sldChg>
      <pc:sldChg chg="modSp">
        <pc:chgData name="Daniel Richardson" userId="b12f1a219faba2ab" providerId="LiveId" clId="{F8BE5B3F-5865-42B0-B6CB-966578862319}" dt="2024-07-12T11:55:28.156" v="0"/>
        <pc:sldMkLst>
          <pc:docMk/>
          <pc:sldMk cId="1668105665" sldId="340"/>
        </pc:sldMkLst>
        <pc:spChg chg="mod">
          <ac:chgData name="Daniel Richardson" userId="b12f1a219faba2ab" providerId="LiveId" clId="{F8BE5B3F-5865-42B0-B6CB-966578862319}" dt="2024-07-12T11:55:28.156" v="0"/>
          <ac:spMkLst>
            <pc:docMk/>
            <pc:sldMk cId="1668105665" sldId="340"/>
            <ac:spMk id="3" creationId="{D97C3025-9482-0753-3832-728ED6C83232}"/>
          </ac:spMkLst>
        </pc:spChg>
        <pc:spChg chg="mod">
          <ac:chgData name="Daniel Richardson" userId="b12f1a219faba2ab" providerId="LiveId" clId="{F8BE5B3F-5865-42B0-B6CB-966578862319}" dt="2024-07-12T11:55:28.156" v="0"/>
          <ac:spMkLst>
            <pc:docMk/>
            <pc:sldMk cId="1668105665" sldId="340"/>
            <ac:spMk id="6" creationId="{FCDF00AB-9705-8A7C-C4BE-0CAF2033D468}"/>
          </ac:spMkLst>
        </pc:spChg>
        <pc:picChg chg="mod">
          <ac:chgData name="Daniel Richardson" userId="b12f1a219faba2ab" providerId="LiveId" clId="{F8BE5B3F-5865-42B0-B6CB-966578862319}" dt="2024-07-12T11:55:28.156" v="0"/>
          <ac:picMkLst>
            <pc:docMk/>
            <pc:sldMk cId="1668105665" sldId="340"/>
            <ac:picMk id="8" creationId="{BEA8E367-B27E-F123-18EC-A4A921219E03}"/>
          </ac:picMkLst>
        </pc:picChg>
      </pc:sldChg>
    </pc:docChg>
  </pc:docChgLst>
  <pc:docChgLst>
    <pc:chgData name="Daniel Richardson" userId="b12f1a219faba2ab" providerId="LiveId" clId="{94E37E1F-31CE-47D4-9B98-DBF144D7ACFC}"/>
    <pc:docChg chg="undo custSel addSld delSld modSld">
      <pc:chgData name="Daniel Richardson" userId="b12f1a219faba2ab" providerId="LiveId" clId="{94E37E1F-31CE-47D4-9B98-DBF144D7ACFC}" dt="2024-08-02T11:28:25" v="47"/>
      <pc:docMkLst>
        <pc:docMk/>
      </pc:docMkLst>
      <pc:sldChg chg="modSp">
        <pc:chgData name="Daniel Richardson" userId="b12f1a219faba2ab" providerId="LiveId" clId="{94E37E1F-31CE-47D4-9B98-DBF144D7ACFC}" dt="2024-08-02T11:24:59.052" v="0"/>
        <pc:sldMkLst>
          <pc:docMk/>
          <pc:sldMk cId="3570983858" sldId="296"/>
        </pc:sldMkLst>
        <pc:spChg chg="mod">
          <ac:chgData name="Daniel Richardson" userId="b12f1a219faba2ab" providerId="LiveId" clId="{94E37E1F-31CE-47D4-9B98-DBF144D7ACFC}" dt="2024-08-02T11:24:59.052" v="0"/>
          <ac:spMkLst>
            <pc:docMk/>
            <pc:sldMk cId="3570983858" sldId="296"/>
            <ac:spMk id="3" creationId="{D97C3025-9482-0753-3832-728ED6C83232}"/>
          </ac:spMkLst>
        </pc:spChg>
        <pc:spChg chg="mod">
          <ac:chgData name="Daniel Richardson" userId="b12f1a219faba2ab" providerId="LiveId" clId="{94E37E1F-31CE-47D4-9B98-DBF144D7ACFC}" dt="2024-08-02T11:24:59.052" v="0"/>
          <ac:spMkLst>
            <pc:docMk/>
            <pc:sldMk cId="3570983858" sldId="296"/>
            <ac:spMk id="6" creationId="{FCDF00AB-9705-8A7C-C4BE-0CAF2033D468}"/>
          </ac:spMkLst>
        </pc:spChg>
        <pc:picChg chg="mod">
          <ac:chgData name="Daniel Richardson" userId="b12f1a219faba2ab" providerId="LiveId" clId="{94E37E1F-31CE-47D4-9B98-DBF144D7ACFC}" dt="2024-08-02T11:24:59.052" v="0"/>
          <ac:picMkLst>
            <pc:docMk/>
            <pc:sldMk cId="3570983858" sldId="296"/>
            <ac:picMk id="41" creationId="{D59E067B-CB2B-87F0-882E-2290DEAC4D76}"/>
          </ac:picMkLst>
        </pc:picChg>
      </pc:sldChg>
      <pc:sldChg chg="modSp">
        <pc:chgData name="Daniel Richardson" userId="b12f1a219faba2ab" providerId="LiveId" clId="{94E37E1F-31CE-47D4-9B98-DBF144D7ACFC}" dt="2024-08-02T11:24:59.052" v="0"/>
        <pc:sldMkLst>
          <pc:docMk/>
          <pc:sldMk cId="1501808141" sldId="308"/>
        </pc:sldMkLst>
        <pc:spChg chg="mod">
          <ac:chgData name="Daniel Richardson" userId="b12f1a219faba2ab" providerId="LiveId" clId="{94E37E1F-31CE-47D4-9B98-DBF144D7ACFC}" dt="2024-08-02T11:24:59.052" v="0"/>
          <ac:spMkLst>
            <pc:docMk/>
            <pc:sldMk cId="1501808141" sldId="308"/>
            <ac:spMk id="3" creationId="{D97C3025-9482-0753-3832-728ED6C83232}"/>
          </ac:spMkLst>
        </pc:spChg>
        <pc:spChg chg="mod">
          <ac:chgData name="Daniel Richardson" userId="b12f1a219faba2ab" providerId="LiveId" clId="{94E37E1F-31CE-47D4-9B98-DBF144D7ACFC}" dt="2024-08-02T11:24:59.052" v="0"/>
          <ac:spMkLst>
            <pc:docMk/>
            <pc:sldMk cId="1501808141" sldId="308"/>
            <ac:spMk id="6" creationId="{FCDF00AB-9705-8A7C-C4BE-0CAF2033D468}"/>
          </ac:spMkLst>
        </pc:spChg>
        <pc:picChg chg="mod">
          <ac:chgData name="Daniel Richardson" userId="b12f1a219faba2ab" providerId="LiveId" clId="{94E37E1F-31CE-47D4-9B98-DBF144D7ACFC}" dt="2024-08-02T11:24:59.052" v="0"/>
          <ac:picMkLst>
            <pc:docMk/>
            <pc:sldMk cId="1501808141" sldId="308"/>
            <ac:picMk id="7" creationId="{F63AAD7F-493F-FF5B-9B2A-20CC354E66B6}"/>
          </ac:picMkLst>
        </pc:picChg>
      </pc:sldChg>
      <pc:sldChg chg="modSp">
        <pc:chgData name="Daniel Richardson" userId="b12f1a219faba2ab" providerId="LiveId" clId="{94E37E1F-31CE-47D4-9B98-DBF144D7ACFC}" dt="2024-08-02T11:24:59.052" v="0"/>
        <pc:sldMkLst>
          <pc:docMk/>
          <pc:sldMk cId="1031511259" sldId="317"/>
        </pc:sldMkLst>
        <pc:spChg chg="mod">
          <ac:chgData name="Daniel Richardson" userId="b12f1a219faba2ab" providerId="LiveId" clId="{94E37E1F-31CE-47D4-9B98-DBF144D7ACFC}" dt="2024-08-02T11:24:59.052" v="0"/>
          <ac:spMkLst>
            <pc:docMk/>
            <pc:sldMk cId="1031511259" sldId="317"/>
            <ac:spMk id="3" creationId="{D97C3025-9482-0753-3832-728ED6C83232}"/>
          </ac:spMkLst>
        </pc:spChg>
        <pc:spChg chg="mod">
          <ac:chgData name="Daniel Richardson" userId="b12f1a219faba2ab" providerId="LiveId" clId="{94E37E1F-31CE-47D4-9B98-DBF144D7ACFC}" dt="2024-08-02T11:24:59.052" v="0"/>
          <ac:spMkLst>
            <pc:docMk/>
            <pc:sldMk cId="1031511259" sldId="317"/>
            <ac:spMk id="6" creationId="{FCDF00AB-9705-8A7C-C4BE-0CAF2033D468}"/>
          </ac:spMkLst>
        </pc:spChg>
        <pc:picChg chg="mod">
          <ac:chgData name="Daniel Richardson" userId="b12f1a219faba2ab" providerId="LiveId" clId="{94E37E1F-31CE-47D4-9B98-DBF144D7ACFC}" dt="2024-08-02T11:24:59.052" v="0"/>
          <ac:picMkLst>
            <pc:docMk/>
            <pc:sldMk cId="1031511259" sldId="317"/>
            <ac:picMk id="8" creationId="{1CBAF5C7-A025-A24F-1D4F-BA05E73BEBA4}"/>
          </ac:picMkLst>
        </pc:picChg>
      </pc:sldChg>
      <pc:sldChg chg="modSp">
        <pc:chgData name="Daniel Richardson" userId="b12f1a219faba2ab" providerId="LiveId" clId="{94E37E1F-31CE-47D4-9B98-DBF144D7ACFC}" dt="2024-08-02T11:24:59.052" v="0"/>
        <pc:sldMkLst>
          <pc:docMk/>
          <pc:sldMk cId="816132517" sldId="318"/>
        </pc:sldMkLst>
        <pc:spChg chg="mod">
          <ac:chgData name="Daniel Richardson" userId="b12f1a219faba2ab" providerId="LiveId" clId="{94E37E1F-31CE-47D4-9B98-DBF144D7ACFC}" dt="2024-08-02T11:24:59.052" v="0"/>
          <ac:spMkLst>
            <pc:docMk/>
            <pc:sldMk cId="816132517" sldId="318"/>
            <ac:spMk id="3" creationId="{D97C3025-9482-0753-3832-728ED6C83232}"/>
          </ac:spMkLst>
        </pc:spChg>
        <pc:spChg chg="mod">
          <ac:chgData name="Daniel Richardson" userId="b12f1a219faba2ab" providerId="LiveId" clId="{94E37E1F-31CE-47D4-9B98-DBF144D7ACFC}" dt="2024-08-02T11:24:59.052" v="0"/>
          <ac:spMkLst>
            <pc:docMk/>
            <pc:sldMk cId="816132517" sldId="318"/>
            <ac:spMk id="6" creationId="{FCDF00AB-9705-8A7C-C4BE-0CAF2033D468}"/>
          </ac:spMkLst>
        </pc:spChg>
        <pc:picChg chg="mod">
          <ac:chgData name="Daniel Richardson" userId="b12f1a219faba2ab" providerId="LiveId" clId="{94E37E1F-31CE-47D4-9B98-DBF144D7ACFC}" dt="2024-08-02T11:24:59.052" v="0"/>
          <ac:picMkLst>
            <pc:docMk/>
            <pc:sldMk cId="816132517" sldId="318"/>
            <ac:picMk id="8" creationId="{69D65599-BFB5-E207-7F28-2B5CCB6B107F}"/>
          </ac:picMkLst>
        </pc:picChg>
      </pc:sldChg>
      <pc:sldChg chg="modSp">
        <pc:chgData name="Daniel Richardson" userId="b12f1a219faba2ab" providerId="LiveId" clId="{94E37E1F-31CE-47D4-9B98-DBF144D7ACFC}" dt="2024-08-02T11:24:59.052" v="0"/>
        <pc:sldMkLst>
          <pc:docMk/>
          <pc:sldMk cId="2744559491" sldId="319"/>
        </pc:sldMkLst>
        <pc:spChg chg="mod">
          <ac:chgData name="Daniel Richardson" userId="b12f1a219faba2ab" providerId="LiveId" clId="{94E37E1F-31CE-47D4-9B98-DBF144D7ACFC}" dt="2024-08-02T11:24:59.052" v="0"/>
          <ac:spMkLst>
            <pc:docMk/>
            <pc:sldMk cId="2744559491" sldId="319"/>
            <ac:spMk id="3" creationId="{D97C3025-9482-0753-3832-728ED6C83232}"/>
          </ac:spMkLst>
        </pc:spChg>
        <pc:spChg chg="mod">
          <ac:chgData name="Daniel Richardson" userId="b12f1a219faba2ab" providerId="LiveId" clId="{94E37E1F-31CE-47D4-9B98-DBF144D7ACFC}" dt="2024-08-02T11:24:59.052" v="0"/>
          <ac:spMkLst>
            <pc:docMk/>
            <pc:sldMk cId="2744559491" sldId="319"/>
            <ac:spMk id="6" creationId="{FCDF00AB-9705-8A7C-C4BE-0CAF2033D468}"/>
          </ac:spMkLst>
        </pc:spChg>
        <pc:picChg chg="mod">
          <ac:chgData name="Daniel Richardson" userId="b12f1a219faba2ab" providerId="LiveId" clId="{94E37E1F-31CE-47D4-9B98-DBF144D7ACFC}" dt="2024-08-02T11:24:59.052" v="0"/>
          <ac:picMkLst>
            <pc:docMk/>
            <pc:sldMk cId="2744559491" sldId="319"/>
            <ac:picMk id="8" creationId="{22093561-6CE0-3EA0-D93F-5B94A86217F5}"/>
          </ac:picMkLst>
        </pc:picChg>
      </pc:sldChg>
      <pc:sldChg chg="modSp">
        <pc:chgData name="Daniel Richardson" userId="b12f1a219faba2ab" providerId="LiveId" clId="{94E37E1F-31CE-47D4-9B98-DBF144D7ACFC}" dt="2024-08-02T11:24:59.052" v="0"/>
        <pc:sldMkLst>
          <pc:docMk/>
          <pc:sldMk cId="943154140" sldId="332"/>
        </pc:sldMkLst>
        <pc:spChg chg="mod">
          <ac:chgData name="Daniel Richardson" userId="b12f1a219faba2ab" providerId="LiveId" clId="{94E37E1F-31CE-47D4-9B98-DBF144D7ACFC}" dt="2024-08-02T11:24:59.052" v="0"/>
          <ac:spMkLst>
            <pc:docMk/>
            <pc:sldMk cId="943154140" sldId="332"/>
            <ac:spMk id="3" creationId="{D97C3025-9482-0753-3832-728ED6C83232}"/>
          </ac:spMkLst>
        </pc:spChg>
        <pc:spChg chg="mod">
          <ac:chgData name="Daniel Richardson" userId="b12f1a219faba2ab" providerId="LiveId" clId="{94E37E1F-31CE-47D4-9B98-DBF144D7ACFC}" dt="2024-08-02T11:24:59.052" v="0"/>
          <ac:spMkLst>
            <pc:docMk/>
            <pc:sldMk cId="943154140" sldId="332"/>
            <ac:spMk id="6" creationId="{FCDF00AB-9705-8A7C-C4BE-0CAF2033D468}"/>
          </ac:spMkLst>
        </pc:spChg>
        <pc:picChg chg="mod">
          <ac:chgData name="Daniel Richardson" userId="b12f1a219faba2ab" providerId="LiveId" clId="{94E37E1F-31CE-47D4-9B98-DBF144D7ACFC}" dt="2024-08-02T11:24:59.052" v="0"/>
          <ac:picMkLst>
            <pc:docMk/>
            <pc:sldMk cId="943154140" sldId="332"/>
            <ac:picMk id="8" creationId="{138B4402-7555-EDD2-61E9-DAB288B8BFA7}"/>
          </ac:picMkLst>
        </pc:picChg>
      </pc:sldChg>
      <pc:sldChg chg="modSp">
        <pc:chgData name="Daniel Richardson" userId="b12f1a219faba2ab" providerId="LiveId" clId="{94E37E1F-31CE-47D4-9B98-DBF144D7ACFC}" dt="2024-08-02T11:24:59.052" v="0"/>
        <pc:sldMkLst>
          <pc:docMk/>
          <pc:sldMk cId="3076380219" sldId="334"/>
        </pc:sldMkLst>
        <pc:spChg chg="mod">
          <ac:chgData name="Daniel Richardson" userId="b12f1a219faba2ab" providerId="LiveId" clId="{94E37E1F-31CE-47D4-9B98-DBF144D7ACFC}" dt="2024-08-02T11:24:59.052" v="0"/>
          <ac:spMkLst>
            <pc:docMk/>
            <pc:sldMk cId="3076380219" sldId="334"/>
            <ac:spMk id="3" creationId="{D97C3025-9482-0753-3832-728ED6C83232}"/>
          </ac:spMkLst>
        </pc:spChg>
        <pc:spChg chg="mod">
          <ac:chgData name="Daniel Richardson" userId="b12f1a219faba2ab" providerId="LiveId" clId="{94E37E1F-31CE-47D4-9B98-DBF144D7ACFC}" dt="2024-08-02T11:24:59.052" v="0"/>
          <ac:spMkLst>
            <pc:docMk/>
            <pc:sldMk cId="3076380219" sldId="334"/>
            <ac:spMk id="6" creationId="{FCDF00AB-9705-8A7C-C4BE-0CAF2033D468}"/>
          </ac:spMkLst>
        </pc:spChg>
        <pc:picChg chg="mod">
          <ac:chgData name="Daniel Richardson" userId="b12f1a219faba2ab" providerId="LiveId" clId="{94E37E1F-31CE-47D4-9B98-DBF144D7ACFC}" dt="2024-08-02T11:24:59.052" v="0"/>
          <ac:picMkLst>
            <pc:docMk/>
            <pc:sldMk cId="3076380219" sldId="334"/>
            <ac:picMk id="8" creationId="{62F2C8A1-D7FA-11F4-E0E3-9872350B0C74}"/>
          </ac:picMkLst>
        </pc:picChg>
      </pc:sldChg>
      <pc:sldChg chg="modSp">
        <pc:chgData name="Daniel Richardson" userId="b12f1a219faba2ab" providerId="LiveId" clId="{94E37E1F-31CE-47D4-9B98-DBF144D7ACFC}" dt="2024-08-02T11:24:59.052" v="0"/>
        <pc:sldMkLst>
          <pc:docMk/>
          <pc:sldMk cId="3500605113" sldId="336"/>
        </pc:sldMkLst>
        <pc:spChg chg="mod">
          <ac:chgData name="Daniel Richardson" userId="b12f1a219faba2ab" providerId="LiveId" clId="{94E37E1F-31CE-47D4-9B98-DBF144D7ACFC}" dt="2024-08-02T11:24:59.052" v="0"/>
          <ac:spMkLst>
            <pc:docMk/>
            <pc:sldMk cId="3500605113" sldId="336"/>
            <ac:spMk id="3" creationId="{D97C3025-9482-0753-3832-728ED6C83232}"/>
          </ac:spMkLst>
        </pc:spChg>
        <pc:spChg chg="mod">
          <ac:chgData name="Daniel Richardson" userId="b12f1a219faba2ab" providerId="LiveId" clId="{94E37E1F-31CE-47D4-9B98-DBF144D7ACFC}" dt="2024-08-02T11:24:59.052" v="0"/>
          <ac:spMkLst>
            <pc:docMk/>
            <pc:sldMk cId="3500605113" sldId="336"/>
            <ac:spMk id="6" creationId="{FCDF00AB-9705-8A7C-C4BE-0CAF2033D468}"/>
          </ac:spMkLst>
        </pc:spChg>
        <pc:picChg chg="mod">
          <ac:chgData name="Daniel Richardson" userId="b12f1a219faba2ab" providerId="LiveId" clId="{94E37E1F-31CE-47D4-9B98-DBF144D7ACFC}" dt="2024-08-02T11:24:59.052" v="0"/>
          <ac:picMkLst>
            <pc:docMk/>
            <pc:sldMk cId="3500605113" sldId="336"/>
            <ac:picMk id="8" creationId="{6B455574-9B2B-DADF-6A5D-B3173AD3F677}"/>
          </ac:picMkLst>
        </pc:picChg>
      </pc:sldChg>
      <pc:sldChg chg="modSp">
        <pc:chgData name="Daniel Richardson" userId="b12f1a219faba2ab" providerId="LiveId" clId="{94E37E1F-31CE-47D4-9B98-DBF144D7ACFC}" dt="2024-08-02T11:24:59.052" v="0"/>
        <pc:sldMkLst>
          <pc:docMk/>
          <pc:sldMk cId="3974007009" sldId="338"/>
        </pc:sldMkLst>
        <pc:spChg chg="mod">
          <ac:chgData name="Daniel Richardson" userId="b12f1a219faba2ab" providerId="LiveId" clId="{94E37E1F-31CE-47D4-9B98-DBF144D7ACFC}" dt="2024-08-02T11:24:59.052" v="0"/>
          <ac:spMkLst>
            <pc:docMk/>
            <pc:sldMk cId="3974007009" sldId="338"/>
            <ac:spMk id="3" creationId="{D97C3025-9482-0753-3832-728ED6C83232}"/>
          </ac:spMkLst>
        </pc:spChg>
        <pc:spChg chg="mod">
          <ac:chgData name="Daniel Richardson" userId="b12f1a219faba2ab" providerId="LiveId" clId="{94E37E1F-31CE-47D4-9B98-DBF144D7ACFC}" dt="2024-08-02T11:24:59.052" v="0"/>
          <ac:spMkLst>
            <pc:docMk/>
            <pc:sldMk cId="3974007009" sldId="338"/>
            <ac:spMk id="6" creationId="{FCDF00AB-9705-8A7C-C4BE-0CAF2033D468}"/>
          </ac:spMkLst>
        </pc:spChg>
        <pc:picChg chg="mod">
          <ac:chgData name="Daniel Richardson" userId="b12f1a219faba2ab" providerId="LiveId" clId="{94E37E1F-31CE-47D4-9B98-DBF144D7ACFC}" dt="2024-08-02T11:24:59.052" v="0"/>
          <ac:picMkLst>
            <pc:docMk/>
            <pc:sldMk cId="3974007009" sldId="338"/>
            <ac:picMk id="8" creationId="{B9CE892F-34E9-9A3B-BDD8-B550CBD245C3}"/>
          </ac:picMkLst>
        </pc:picChg>
      </pc:sldChg>
      <pc:sldChg chg="modSp">
        <pc:chgData name="Daniel Richardson" userId="b12f1a219faba2ab" providerId="LiveId" clId="{94E37E1F-31CE-47D4-9B98-DBF144D7ACFC}" dt="2024-08-02T11:24:59.052" v="0"/>
        <pc:sldMkLst>
          <pc:docMk/>
          <pc:sldMk cId="1558077439" sldId="339"/>
        </pc:sldMkLst>
        <pc:spChg chg="mod">
          <ac:chgData name="Daniel Richardson" userId="b12f1a219faba2ab" providerId="LiveId" clId="{94E37E1F-31CE-47D4-9B98-DBF144D7ACFC}" dt="2024-08-02T11:24:59.052" v="0"/>
          <ac:spMkLst>
            <pc:docMk/>
            <pc:sldMk cId="1558077439" sldId="339"/>
            <ac:spMk id="3" creationId="{D97C3025-9482-0753-3832-728ED6C83232}"/>
          </ac:spMkLst>
        </pc:spChg>
        <pc:spChg chg="mod">
          <ac:chgData name="Daniel Richardson" userId="b12f1a219faba2ab" providerId="LiveId" clId="{94E37E1F-31CE-47D4-9B98-DBF144D7ACFC}" dt="2024-08-02T11:24:59.052" v="0"/>
          <ac:spMkLst>
            <pc:docMk/>
            <pc:sldMk cId="1558077439" sldId="339"/>
            <ac:spMk id="6" creationId="{FCDF00AB-9705-8A7C-C4BE-0CAF2033D468}"/>
          </ac:spMkLst>
        </pc:spChg>
        <pc:picChg chg="mod">
          <ac:chgData name="Daniel Richardson" userId="b12f1a219faba2ab" providerId="LiveId" clId="{94E37E1F-31CE-47D4-9B98-DBF144D7ACFC}" dt="2024-08-02T11:24:59.052" v="0"/>
          <ac:picMkLst>
            <pc:docMk/>
            <pc:sldMk cId="1558077439" sldId="339"/>
            <ac:picMk id="8" creationId="{0602A707-EB55-4788-894C-44F5A015C140}"/>
          </ac:picMkLst>
        </pc:picChg>
      </pc:sldChg>
      <pc:sldChg chg="modSp">
        <pc:chgData name="Daniel Richardson" userId="b12f1a219faba2ab" providerId="LiveId" clId="{94E37E1F-31CE-47D4-9B98-DBF144D7ACFC}" dt="2024-08-02T11:24:59.052" v="0"/>
        <pc:sldMkLst>
          <pc:docMk/>
          <pc:sldMk cId="1668105665" sldId="340"/>
        </pc:sldMkLst>
        <pc:spChg chg="mod">
          <ac:chgData name="Daniel Richardson" userId="b12f1a219faba2ab" providerId="LiveId" clId="{94E37E1F-31CE-47D4-9B98-DBF144D7ACFC}" dt="2024-08-02T11:24:59.052" v="0"/>
          <ac:spMkLst>
            <pc:docMk/>
            <pc:sldMk cId="1668105665" sldId="340"/>
            <ac:spMk id="3" creationId="{D97C3025-9482-0753-3832-728ED6C83232}"/>
          </ac:spMkLst>
        </pc:spChg>
        <pc:spChg chg="mod">
          <ac:chgData name="Daniel Richardson" userId="b12f1a219faba2ab" providerId="LiveId" clId="{94E37E1F-31CE-47D4-9B98-DBF144D7ACFC}" dt="2024-08-02T11:24:59.052" v="0"/>
          <ac:spMkLst>
            <pc:docMk/>
            <pc:sldMk cId="1668105665" sldId="340"/>
            <ac:spMk id="6" creationId="{FCDF00AB-9705-8A7C-C4BE-0CAF2033D468}"/>
          </ac:spMkLst>
        </pc:spChg>
        <pc:picChg chg="mod">
          <ac:chgData name="Daniel Richardson" userId="b12f1a219faba2ab" providerId="LiveId" clId="{94E37E1F-31CE-47D4-9B98-DBF144D7ACFC}" dt="2024-08-02T11:24:59.052" v="0"/>
          <ac:picMkLst>
            <pc:docMk/>
            <pc:sldMk cId="1668105665" sldId="340"/>
            <ac:picMk id="8" creationId="{BEA8E367-B27E-F123-18EC-A4A921219E03}"/>
          </ac:picMkLst>
        </pc:picChg>
      </pc:sldChg>
      <pc:sldChg chg="modSp new del mod">
        <pc:chgData name="Daniel Richardson" userId="b12f1a219faba2ab" providerId="LiveId" clId="{94E37E1F-31CE-47D4-9B98-DBF144D7ACFC}" dt="2024-08-02T11:27:07.810" v="24" actId="680"/>
        <pc:sldMkLst>
          <pc:docMk/>
          <pc:sldMk cId="2547924151" sldId="341"/>
        </pc:sldMkLst>
        <pc:spChg chg="mod">
          <ac:chgData name="Daniel Richardson" userId="b12f1a219faba2ab" providerId="LiveId" clId="{94E37E1F-31CE-47D4-9B98-DBF144D7ACFC}" dt="2024-08-02T11:27:07.242" v="23" actId="20577"/>
          <ac:spMkLst>
            <pc:docMk/>
            <pc:sldMk cId="2547924151" sldId="341"/>
            <ac:spMk id="2" creationId="{AA949B51-40B1-06D1-3E14-2100A794B38B}"/>
          </ac:spMkLst>
        </pc:spChg>
      </pc:sldChg>
      <pc:sldChg chg="modSp add mod">
        <pc:chgData name="Daniel Richardson" userId="b12f1a219faba2ab" providerId="LiveId" clId="{94E37E1F-31CE-47D4-9B98-DBF144D7ACFC}" dt="2024-08-02T11:27:13.433" v="46" actId="20577"/>
        <pc:sldMkLst>
          <pc:docMk/>
          <pc:sldMk cId="3796979215" sldId="341"/>
        </pc:sldMkLst>
        <pc:spChg chg="mod">
          <ac:chgData name="Daniel Richardson" userId="b12f1a219faba2ab" providerId="LiveId" clId="{94E37E1F-31CE-47D4-9B98-DBF144D7ACFC}" dt="2024-08-02T11:27:13.433" v="46" actId="20577"/>
          <ac:spMkLst>
            <pc:docMk/>
            <pc:sldMk cId="3796979215" sldId="341"/>
            <ac:spMk id="2" creationId="{7A23E5D8-4FAC-13AD-BC82-E43EA07797C6}"/>
          </ac:spMkLst>
        </pc:spChg>
      </pc:sldChg>
      <pc:sldChg chg="add">
        <pc:chgData name="Daniel Richardson" userId="b12f1a219faba2ab" providerId="LiveId" clId="{94E37E1F-31CE-47D4-9B98-DBF144D7ACFC}" dt="2024-08-02T11:28:25" v="47"/>
        <pc:sldMkLst>
          <pc:docMk/>
          <pc:sldMk cId="4285780114" sldId="342"/>
        </pc:sldMkLst>
      </pc:sldChg>
    </pc:docChg>
  </pc:docChgLst>
  <pc:docChgLst>
    <pc:chgData name="Daniel Richardson" userId="b12f1a219faba2ab" providerId="LiveId" clId="{9E553E58-23CC-47BE-9EC0-ED69B374E949}"/>
    <pc:docChg chg="undo custSel addSld delSld modSld sldOrd">
      <pc:chgData name="Daniel Richardson" userId="b12f1a219faba2ab" providerId="LiveId" clId="{9E553E58-23CC-47BE-9EC0-ED69B374E949}" dt="2024-04-05T10:59:08.557" v="527" actId="20577"/>
      <pc:docMkLst>
        <pc:docMk/>
      </pc:docMkLst>
      <pc:sldChg chg="modSp mod">
        <pc:chgData name="Daniel Richardson" userId="b12f1a219faba2ab" providerId="LiveId" clId="{9E553E58-23CC-47BE-9EC0-ED69B374E949}" dt="2024-04-05T10:49:50.681" v="101" actId="20577"/>
        <pc:sldMkLst>
          <pc:docMk/>
          <pc:sldMk cId="3570983858" sldId="296"/>
        </pc:sldMkLst>
        <pc:spChg chg="mod">
          <ac:chgData name="Daniel Richardson" userId="b12f1a219faba2ab" providerId="LiveId" clId="{9E553E58-23CC-47BE-9EC0-ED69B374E949}" dt="2024-04-05T10:49:50.681" v="101" actId="20577"/>
          <ac:spMkLst>
            <pc:docMk/>
            <pc:sldMk cId="3570983858" sldId="296"/>
            <ac:spMk id="3" creationId="{D97C3025-9482-0753-3832-728ED6C83232}"/>
          </ac:spMkLst>
        </pc:spChg>
      </pc:sldChg>
      <pc:sldChg chg="modSp mod">
        <pc:chgData name="Daniel Richardson" userId="b12f1a219faba2ab" providerId="LiveId" clId="{9E553E58-23CC-47BE-9EC0-ED69B374E949}" dt="2024-04-05T10:59:08.557" v="527" actId="20577"/>
        <pc:sldMkLst>
          <pc:docMk/>
          <pc:sldMk cId="1501808141" sldId="308"/>
        </pc:sldMkLst>
        <pc:spChg chg="mod">
          <ac:chgData name="Daniel Richardson" userId="b12f1a219faba2ab" providerId="LiveId" clId="{9E553E58-23CC-47BE-9EC0-ED69B374E949}" dt="2024-04-05T10:59:08.557" v="527" actId="20577"/>
          <ac:spMkLst>
            <pc:docMk/>
            <pc:sldMk cId="1501808141" sldId="308"/>
            <ac:spMk id="3" creationId="{D97C3025-9482-0753-3832-728ED6C83232}"/>
          </ac:spMkLst>
        </pc:spChg>
      </pc:sldChg>
      <pc:sldChg chg="modSp mod">
        <pc:chgData name="Daniel Richardson" userId="b12f1a219faba2ab" providerId="LiveId" clId="{9E553E58-23CC-47BE-9EC0-ED69B374E949}" dt="2024-04-05T10:53:05.302" v="288" actId="20577"/>
        <pc:sldMkLst>
          <pc:docMk/>
          <pc:sldMk cId="1031511259" sldId="317"/>
        </pc:sldMkLst>
        <pc:spChg chg="mod">
          <ac:chgData name="Daniel Richardson" userId="b12f1a219faba2ab" providerId="LiveId" clId="{9E553E58-23CC-47BE-9EC0-ED69B374E949}" dt="2024-04-05T10:53:05.302" v="288" actId="20577"/>
          <ac:spMkLst>
            <pc:docMk/>
            <pc:sldMk cId="1031511259" sldId="317"/>
            <ac:spMk id="3" creationId="{D97C3025-9482-0753-3832-728ED6C83232}"/>
          </ac:spMkLst>
        </pc:spChg>
        <pc:spChg chg="mod">
          <ac:chgData name="Daniel Richardson" userId="b12f1a219faba2ab" providerId="LiveId" clId="{9E553E58-23CC-47BE-9EC0-ED69B374E949}" dt="2024-04-05T10:50:07.087" v="113" actId="20577"/>
          <ac:spMkLst>
            <pc:docMk/>
            <pc:sldMk cId="1031511259" sldId="317"/>
            <ac:spMk id="6" creationId="{FCDF00AB-9705-8A7C-C4BE-0CAF2033D468}"/>
          </ac:spMkLst>
        </pc:spChg>
      </pc:sldChg>
      <pc:sldChg chg="modSp mod">
        <pc:chgData name="Daniel Richardson" userId="b12f1a219faba2ab" providerId="LiveId" clId="{9E553E58-23CC-47BE-9EC0-ED69B374E949}" dt="2024-04-05T10:52:52.263" v="271" actId="20577"/>
        <pc:sldMkLst>
          <pc:docMk/>
          <pc:sldMk cId="816132517" sldId="318"/>
        </pc:sldMkLst>
        <pc:spChg chg="mod">
          <ac:chgData name="Daniel Richardson" userId="b12f1a219faba2ab" providerId="LiveId" clId="{9E553E58-23CC-47BE-9EC0-ED69B374E949}" dt="2024-04-05T10:52:33.641" v="250" actId="21"/>
          <ac:spMkLst>
            <pc:docMk/>
            <pc:sldMk cId="816132517" sldId="318"/>
            <ac:spMk id="3" creationId="{D97C3025-9482-0753-3832-728ED6C83232}"/>
          </ac:spMkLst>
        </pc:spChg>
        <pc:spChg chg="mod">
          <ac:chgData name="Daniel Richardson" userId="b12f1a219faba2ab" providerId="LiveId" clId="{9E553E58-23CC-47BE-9EC0-ED69B374E949}" dt="2024-04-05T10:52:52.263" v="271" actId="20577"/>
          <ac:spMkLst>
            <pc:docMk/>
            <pc:sldMk cId="816132517" sldId="318"/>
            <ac:spMk id="6" creationId="{FCDF00AB-9705-8A7C-C4BE-0CAF2033D468}"/>
          </ac:spMkLst>
        </pc:spChg>
      </pc:sldChg>
      <pc:sldChg chg="modSp mod">
        <pc:chgData name="Daniel Richardson" userId="b12f1a219faba2ab" providerId="LiveId" clId="{9E553E58-23CC-47BE-9EC0-ED69B374E949}" dt="2024-04-05T10:56:21.800" v="432" actId="20577"/>
        <pc:sldMkLst>
          <pc:docMk/>
          <pc:sldMk cId="2744559491" sldId="319"/>
        </pc:sldMkLst>
        <pc:spChg chg="mod">
          <ac:chgData name="Daniel Richardson" userId="b12f1a219faba2ab" providerId="LiveId" clId="{9E553E58-23CC-47BE-9EC0-ED69B374E949}" dt="2024-04-05T10:56:21.800" v="432" actId="20577"/>
          <ac:spMkLst>
            <pc:docMk/>
            <pc:sldMk cId="2744559491" sldId="319"/>
            <ac:spMk id="3" creationId="{D97C3025-9482-0753-3832-728ED6C83232}"/>
          </ac:spMkLst>
        </pc:spChg>
        <pc:spChg chg="mod">
          <ac:chgData name="Daniel Richardson" userId="b12f1a219faba2ab" providerId="LiveId" clId="{9E553E58-23CC-47BE-9EC0-ED69B374E949}" dt="2024-04-05T10:55:50.272" v="408"/>
          <ac:spMkLst>
            <pc:docMk/>
            <pc:sldMk cId="2744559491" sldId="319"/>
            <ac:spMk id="6" creationId="{FCDF00AB-9705-8A7C-C4BE-0CAF2033D468}"/>
          </ac:spMkLst>
        </pc:spChg>
      </pc:sldChg>
      <pc:sldChg chg="addSp delSp modSp mod ord">
        <pc:chgData name="Daniel Richardson" userId="b12f1a219faba2ab" providerId="LiveId" clId="{9E553E58-23CC-47BE-9EC0-ED69B374E949}" dt="2024-04-05T10:55:20.153" v="407" actId="948"/>
        <pc:sldMkLst>
          <pc:docMk/>
          <pc:sldMk cId="943154140" sldId="332"/>
        </pc:sldMkLst>
        <pc:spChg chg="mod">
          <ac:chgData name="Daniel Richardson" userId="b12f1a219faba2ab" providerId="LiveId" clId="{9E553E58-23CC-47BE-9EC0-ED69B374E949}" dt="2024-04-05T10:55:20.153" v="407" actId="948"/>
          <ac:spMkLst>
            <pc:docMk/>
            <pc:sldMk cId="943154140" sldId="332"/>
            <ac:spMk id="3" creationId="{D97C3025-9482-0753-3832-728ED6C83232}"/>
          </ac:spMkLst>
        </pc:spChg>
        <pc:spChg chg="add del">
          <ac:chgData name="Daniel Richardson" userId="b12f1a219faba2ab" providerId="LiveId" clId="{9E553E58-23CC-47BE-9EC0-ED69B374E949}" dt="2024-04-05T10:53:52.709" v="310" actId="22"/>
          <ac:spMkLst>
            <pc:docMk/>
            <pc:sldMk cId="943154140" sldId="332"/>
            <ac:spMk id="4" creationId="{7D7BE203-1317-E344-5F91-4E064A913939}"/>
          </ac:spMkLst>
        </pc:spChg>
        <pc:spChg chg="mod">
          <ac:chgData name="Daniel Richardson" userId="b12f1a219faba2ab" providerId="LiveId" clId="{9E553E58-23CC-47BE-9EC0-ED69B374E949}" dt="2024-04-05T10:53:17.697" v="298" actId="20577"/>
          <ac:spMkLst>
            <pc:docMk/>
            <pc:sldMk cId="943154140" sldId="332"/>
            <ac:spMk id="6" creationId="{FCDF00AB-9705-8A7C-C4BE-0CAF2033D468}"/>
          </ac:spMkLst>
        </pc:spChg>
      </pc:sldChg>
      <pc:sldChg chg="modSp mod">
        <pc:chgData name="Daniel Richardson" userId="b12f1a219faba2ab" providerId="LiveId" clId="{9E553E58-23CC-47BE-9EC0-ED69B374E949}" dt="2024-04-05T10:56:40.650" v="461" actId="20577"/>
        <pc:sldMkLst>
          <pc:docMk/>
          <pc:sldMk cId="3076380219" sldId="334"/>
        </pc:sldMkLst>
        <pc:spChg chg="mod">
          <ac:chgData name="Daniel Richardson" userId="b12f1a219faba2ab" providerId="LiveId" clId="{9E553E58-23CC-47BE-9EC0-ED69B374E949}" dt="2024-04-05T10:56:40.650" v="461" actId="20577"/>
          <ac:spMkLst>
            <pc:docMk/>
            <pc:sldMk cId="3076380219" sldId="334"/>
            <ac:spMk id="3" creationId="{D97C3025-9482-0753-3832-728ED6C83232}"/>
          </ac:spMkLst>
        </pc:spChg>
        <pc:spChg chg="mod">
          <ac:chgData name="Daniel Richardson" userId="b12f1a219faba2ab" providerId="LiveId" clId="{9E553E58-23CC-47BE-9EC0-ED69B374E949}" dt="2024-04-05T10:56:30.751" v="456" actId="20577"/>
          <ac:spMkLst>
            <pc:docMk/>
            <pc:sldMk cId="3076380219" sldId="334"/>
            <ac:spMk id="6" creationId="{FCDF00AB-9705-8A7C-C4BE-0CAF2033D468}"/>
          </ac:spMkLst>
        </pc:spChg>
      </pc:sldChg>
      <pc:sldChg chg="modSp mod">
        <pc:chgData name="Daniel Richardson" userId="b12f1a219faba2ab" providerId="LiveId" clId="{9E553E58-23CC-47BE-9EC0-ED69B374E949}" dt="2024-04-05T10:58:09.183" v="498" actId="20577"/>
        <pc:sldMkLst>
          <pc:docMk/>
          <pc:sldMk cId="3500605113" sldId="336"/>
        </pc:sldMkLst>
        <pc:spChg chg="mod">
          <ac:chgData name="Daniel Richardson" userId="b12f1a219faba2ab" providerId="LiveId" clId="{9E553E58-23CC-47BE-9EC0-ED69B374E949}" dt="2024-04-05T10:58:09.183" v="498" actId="20577"/>
          <ac:spMkLst>
            <pc:docMk/>
            <pc:sldMk cId="3500605113" sldId="336"/>
            <ac:spMk id="3" creationId="{D97C3025-9482-0753-3832-728ED6C83232}"/>
          </ac:spMkLst>
        </pc:spChg>
        <pc:spChg chg="mod">
          <ac:chgData name="Daniel Richardson" userId="b12f1a219faba2ab" providerId="LiveId" clId="{9E553E58-23CC-47BE-9EC0-ED69B374E949}" dt="2024-04-05T10:57:02.485" v="472" actId="20577"/>
          <ac:spMkLst>
            <pc:docMk/>
            <pc:sldMk cId="3500605113" sldId="336"/>
            <ac:spMk id="6" creationId="{FCDF00AB-9705-8A7C-C4BE-0CAF2033D468}"/>
          </ac:spMkLst>
        </pc:spChg>
      </pc:sldChg>
      <pc:sldChg chg="del">
        <pc:chgData name="Daniel Richardson" userId="b12f1a219faba2ab" providerId="LiveId" clId="{9E553E58-23CC-47BE-9EC0-ED69B374E949}" dt="2024-04-05T10:58:39.311" v="516" actId="47"/>
        <pc:sldMkLst>
          <pc:docMk/>
          <pc:sldMk cId="4173914835" sldId="337"/>
        </pc:sldMkLst>
      </pc:sldChg>
      <pc:sldChg chg="modSp add mod">
        <pc:chgData name="Daniel Richardson" userId="b12f1a219faba2ab" providerId="LiveId" clId="{9E553E58-23CC-47BE-9EC0-ED69B374E949}" dt="2024-04-05T10:52:55.746" v="272"/>
        <pc:sldMkLst>
          <pc:docMk/>
          <pc:sldMk cId="3974007009" sldId="338"/>
        </pc:sldMkLst>
        <pc:spChg chg="mod">
          <ac:chgData name="Daniel Richardson" userId="b12f1a219faba2ab" providerId="LiveId" clId="{9E553E58-23CC-47BE-9EC0-ED69B374E949}" dt="2024-04-05T10:52:41.940" v="257"/>
          <ac:spMkLst>
            <pc:docMk/>
            <pc:sldMk cId="3974007009" sldId="338"/>
            <ac:spMk id="3" creationId="{D97C3025-9482-0753-3832-728ED6C83232}"/>
          </ac:spMkLst>
        </pc:spChg>
        <pc:spChg chg="mod">
          <ac:chgData name="Daniel Richardson" userId="b12f1a219faba2ab" providerId="LiveId" clId="{9E553E58-23CC-47BE-9EC0-ED69B374E949}" dt="2024-04-05T10:52:55.746" v="272"/>
          <ac:spMkLst>
            <pc:docMk/>
            <pc:sldMk cId="3974007009" sldId="338"/>
            <ac:spMk id="6" creationId="{FCDF00AB-9705-8A7C-C4BE-0CAF2033D468}"/>
          </ac:spMkLst>
        </pc:spChg>
      </pc:sldChg>
      <pc:sldChg chg="modSp add mod ord">
        <pc:chgData name="Daniel Richardson" userId="b12f1a219faba2ab" providerId="LiveId" clId="{9E553E58-23CC-47BE-9EC0-ED69B374E949}" dt="2024-04-05T10:55:01.019" v="403" actId="20577"/>
        <pc:sldMkLst>
          <pc:docMk/>
          <pc:sldMk cId="1558077439" sldId="339"/>
        </pc:sldMkLst>
        <pc:spChg chg="mod">
          <ac:chgData name="Daniel Richardson" userId="b12f1a219faba2ab" providerId="LiveId" clId="{9E553E58-23CC-47BE-9EC0-ED69B374E949}" dt="2024-04-05T10:55:01.019" v="403" actId="20577"/>
          <ac:spMkLst>
            <pc:docMk/>
            <pc:sldMk cId="1558077439" sldId="339"/>
            <ac:spMk id="3" creationId="{D97C3025-9482-0753-3832-728ED6C83232}"/>
          </ac:spMkLst>
        </pc:spChg>
      </pc:sldChg>
      <pc:sldChg chg="modSp add mod">
        <pc:chgData name="Daniel Richardson" userId="b12f1a219faba2ab" providerId="LiveId" clId="{9E553E58-23CC-47BE-9EC0-ED69B374E949}" dt="2024-04-05T10:58:28.865" v="515" actId="6549"/>
        <pc:sldMkLst>
          <pc:docMk/>
          <pc:sldMk cId="1668105665" sldId="340"/>
        </pc:sldMkLst>
        <pc:spChg chg="mod">
          <ac:chgData name="Daniel Richardson" userId="b12f1a219faba2ab" providerId="LiveId" clId="{9E553E58-23CC-47BE-9EC0-ED69B374E949}" dt="2024-04-05T10:58:28.865" v="515" actId="6549"/>
          <ac:spMkLst>
            <pc:docMk/>
            <pc:sldMk cId="1668105665" sldId="340"/>
            <ac:spMk id="3" creationId="{D97C3025-9482-0753-3832-728ED6C83232}"/>
          </ac:spMkLst>
        </pc:spChg>
        <pc:spChg chg="mod">
          <ac:chgData name="Daniel Richardson" userId="b12f1a219faba2ab" providerId="LiveId" clId="{9E553E58-23CC-47BE-9EC0-ED69B374E949}" dt="2024-04-05T10:58:19.767" v="510" actId="20577"/>
          <ac:spMkLst>
            <pc:docMk/>
            <pc:sldMk cId="1668105665" sldId="340"/>
            <ac:spMk id="6" creationId="{FCDF00AB-9705-8A7C-C4BE-0CAF2033D468}"/>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18619E89-F9C4-B0D2-6AA5-0D4E93DD6FF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8FB0D9DD-6F57-F601-97AA-2850D297A9F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8A8EBD5-2CC6-9947-BAEC-D5CDAA1B6051}" type="datetimeFigureOut">
              <a:rPr lang="en-GB" smtClean="0"/>
              <a:t>02/08/2024</a:t>
            </a:fld>
            <a:endParaRPr lang="en-GB"/>
          </a:p>
        </p:txBody>
      </p:sp>
      <p:sp>
        <p:nvSpPr>
          <p:cNvPr id="4" name="Footer Placeholder 3">
            <a:extLst>
              <a:ext uri="{FF2B5EF4-FFF2-40B4-BE49-F238E27FC236}">
                <a16:creationId xmlns:a16="http://schemas.microsoft.com/office/drawing/2014/main" id="{E34C5129-B199-A6FC-3B13-C5B8A1D697A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FCB2E882-ED84-5682-7101-6C58B49808C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FA12B06-A319-484B-B715-0474347698DB}" type="slidenum">
              <a:rPr lang="en-GB" smtClean="0"/>
              <a:t>‹#›</a:t>
            </a:fld>
            <a:endParaRPr lang="en-GB"/>
          </a:p>
        </p:txBody>
      </p:sp>
    </p:spTree>
    <p:extLst>
      <p:ext uri="{BB962C8B-B14F-4D97-AF65-F5344CB8AC3E}">
        <p14:creationId xmlns:p14="http://schemas.microsoft.com/office/powerpoint/2010/main" val="3607753987"/>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F07A69-A0EB-DCDE-52DB-BA6ED5BC1545}"/>
              </a:ext>
            </a:extLst>
          </p:cNvPr>
          <p:cNvSpPr>
            <a:spLocks noGrp="1"/>
          </p:cNvSpPr>
          <p:nvPr>
            <p:ph type="ctrTitle"/>
          </p:nvPr>
        </p:nvSpPr>
        <p:spPr>
          <a:xfrm>
            <a:off x="1524000" y="1122363"/>
            <a:ext cx="9144000" cy="2387600"/>
          </a:xfrm>
        </p:spPr>
        <p:txBody>
          <a:bodyPr anchor="b">
            <a:normAutofit/>
          </a:bodyPr>
          <a:lstStyle>
            <a:lvl1pPr algn="ctr">
              <a:defRPr sz="4800" b="1">
                <a:latin typeface="Manrope" pitchFamily="2" charset="0"/>
              </a:defRPr>
            </a:lvl1pPr>
          </a:lstStyle>
          <a:p>
            <a:r>
              <a:rPr lang="en-US"/>
              <a:t>Click to edit Master title style</a:t>
            </a:r>
            <a:endParaRPr lang="en-GB" dirty="0"/>
          </a:p>
        </p:txBody>
      </p:sp>
      <p:sp>
        <p:nvSpPr>
          <p:cNvPr id="3" name="Subtitle 2">
            <a:extLst>
              <a:ext uri="{FF2B5EF4-FFF2-40B4-BE49-F238E27FC236}">
                <a16:creationId xmlns:a16="http://schemas.microsoft.com/office/drawing/2014/main" id="{0A956C81-B038-88D1-219D-3553B36B3089}"/>
              </a:ext>
            </a:extLst>
          </p:cNvPr>
          <p:cNvSpPr>
            <a:spLocks noGrp="1"/>
          </p:cNvSpPr>
          <p:nvPr>
            <p:ph type="subTitle" idx="1"/>
          </p:nvPr>
        </p:nvSpPr>
        <p:spPr>
          <a:xfrm>
            <a:off x="1524000" y="3602038"/>
            <a:ext cx="9144000" cy="1655762"/>
          </a:xfrm>
        </p:spPr>
        <p:txBody>
          <a:bodyPr>
            <a:normAutofit/>
          </a:bodyPr>
          <a:lstStyle>
            <a:lvl1pPr marL="0" indent="0" algn="ctr">
              <a:buNone/>
              <a:defRPr sz="1800">
                <a:latin typeface="Manrope"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4" name="Date Placeholder 3">
            <a:extLst>
              <a:ext uri="{FF2B5EF4-FFF2-40B4-BE49-F238E27FC236}">
                <a16:creationId xmlns:a16="http://schemas.microsoft.com/office/drawing/2014/main" id="{DCD471CA-9011-C99C-47BD-F7FC8B23FE16}"/>
              </a:ext>
            </a:extLst>
          </p:cNvPr>
          <p:cNvSpPr>
            <a:spLocks noGrp="1"/>
          </p:cNvSpPr>
          <p:nvPr>
            <p:ph type="dt" sz="half" idx="10"/>
          </p:nvPr>
        </p:nvSpPr>
        <p:spPr/>
        <p:txBody>
          <a:bodyPr/>
          <a:lstStyle/>
          <a:p>
            <a:fld id="{6906F2B1-3C5C-46E3-9158-B27AB76BCE16}" type="datetimeFigureOut">
              <a:rPr lang="en-GB" smtClean="0"/>
              <a:t>02/08/2024</a:t>
            </a:fld>
            <a:endParaRPr lang="en-GB"/>
          </a:p>
        </p:txBody>
      </p:sp>
      <p:sp>
        <p:nvSpPr>
          <p:cNvPr id="5" name="Footer Placeholder 4">
            <a:extLst>
              <a:ext uri="{FF2B5EF4-FFF2-40B4-BE49-F238E27FC236}">
                <a16:creationId xmlns:a16="http://schemas.microsoft.com/office/drawing/2014/main" id="{C65D62AA-DFB3-6A5F-E8E6-00996E402E7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96E42DF-96DD-246E-6603-F0AACF27481C}"/>
              </a:ext>
            </a:extLst>
          </p:cNvPr>
          <p:cNvSpPr>
            <a:spLocks noGrp="1"/>
          </p:cNvSpPr>
          <p:nvPr>
            <p:ph type="sldNum" sz="quarter" idx="12"/>
          </p:nvPr>
        </p:nvSpPr>
        <p:spPr/>
        <p:txBody>
          <a:bodyPr/>
          <a:lstStyle/>
          <a:p>
            <a:fld id="{69EAEDB4-61B4-4241-BEB5-68F1D70E3D68}" type="slidenum">
              <a:rPr lang="en-GB" smtClean="0"/>
              <a:t>‹#›</a:t>
            </a:fld>
            <a:endParaRPr lang="en-GB"/>
          </a:p>
        </p:txBody>
      </p:sp>
    </p:spTree>
    <p:extLst>
      <p:ext uri="{BB962C8B-B14F-4D97-AF65-F5344CB8AC3E}">
        <p14:creationId xmlns:p14="http://schemas.microsoft.com/office/powerpoint/2010/main" val="17357485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14132"/>
            <a:ext cx="5732362" cy="537700"/>
          </a:xfrm>
        </p:spPr>
        <p:txBody>
          <a:bodyPr vert="horz" lIns="91440" tIns="45720" rIns="91440" bIns="45720" rtlCol="0" anchor="b" anchorCtr="0">
            <a:noAutofit/>
          </a:bodyPr>
          <a:lstStyle>
            <a:lvl1pPr>
              <a:defRPr lang="en-GB" sz="2800" b="1" dirty="0">
                <a:latin typeface="Manrope" pitchFamily="2" charset="0"/>
              </a:defRPr>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53165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2315498073"/>
      </p:ext>
    </p:extLst>
  </p:cSld>
  <p:clrMapOvr>
    <a:masterClrMapping/>
  </p:clrMapOvr>
  <p:extLst>
    <p:ext uri="{DCECCB84-F9BA-43D5-87BE-67443E8EF086}">
      <p15:sldGuideLst xmlns:p15="http://schemas.microsoft.com/office/powerpoint/2012/main">
        <p15:guide id="3" orient="horz" pos="2160" userDrawn="1">
          <p15:clr>
            <a:srgbClr val="FBAE40"/>
          </p15:clr>
        </p15:guide>
        <p15:guide id="4"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9DF9CA5-A399-EE98-FFD5-D55EF3240421}"/>
              </a:ext>
            </a:extLst>
          </p:cNvPr>
          <p:cNvSpPr>
            <a:spLocks noGrp="1"/>
          </p:cNvSpPr>
          <p:nvPr>
            <p:ph idx="1"/>
          </p:nvPr>
        </p:nvSpPr>
        <p:spPr>
          <a:xfrm>
            <a:off x="838200" y="1376045"/>
            <a:ext cx="10515600" cy="4351338"/>
          </a:xfrm>
        </p:spPr>
        <p:txBody>
          <a:bodyPr>
            <a:normAutofit/>
          </a:bodyPr>
          <a:lstStyle>
            <a:lvl1pPr marL="0" indent="0">
              <a:lnSpc>
                <a:spcPct val="110000"/>
              </a:lnSpc>
              <a:buNone/>
              <a:defRPr sz="1800">
                <a:latin typeface="Manrope" pitchFamily="2" charset="0"/>
              </a:defRPr>
            </a:lvl1pPr>
          </a:lstStyle>
          <a:p>
            <a:pPr lvl="0"/>
            <a:r>
              <a:rPr lang="en-US"/>
              <a:t>Click to edit Master text styles</a:t>
            </a:r>
          </a:p>
        </p:txBody>
      </p:sp>
      <p:sp>
        <p:nvSpPr>
          <p:cNvPr id="4" name="Date Placeholder 3">
            <a:extLst>
              <a:ext uri="{FF2B5EF4-FFF2-40B4-BE49-F238E27FC236}">
                <a16:creationId xmlns:a16="http://schemas.microsoft.com/office/drawing/2014/main" id="{60BE7AF8-0FA9-A3BF-BE57-2743FC9DC815}"/>
              </a:ext>
            </a:extLst>
          </p:cNvPr>
          <p:cNvSpPr>
            <a:spLocks noGrp="1"/>
          </p:cNvSpPr>
          <p:nvPr>
            <p:ph type="dt" sz="half" idx="10"/>
          </p:nvPr>
        </p:nvSpPr>
        <p:spPr/>
        <p:txBody>
          <a:bodyPr/>
          <a:lstStyle/>
          <a:p>
            <a:fld id="{6906F2B1-3C5C-46E3-9158-B27AB76BCE16}" type="datetimeFigureOut">
              <a:rPr lang="en-GB" smtClean="0"/>
              <a:t>02/08/2024</a:t>
            </a:fld>
            <a:endParaRPr lang="en-GB"/>
          </a:p>
        </p:txBody>
      </p:sp>
      <p:sp>
        <p:nvSpPr>
          <p:cNvPr id="5" name="Footer Placeholder 4">
            <a:extLst>
              <a:ext uri="{FF2B5EF4-FFF2-40B4-BE49-F238E27FC236}">
                <a16:creationId xmlns:a16="http://schemas.microsoft.com/office/drawing/2014/main" id="{C9D0D1DC-2FBC-A4CF-4D38-0D56F4903A2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E36E5C8-9167-E9F1-635A-E6A3B71CA92D}"/>
              </a:ext>
            </a:extLst>
          </p:cNvPr>
          <p:cNvSpPr>
            <a:spLocks noGrp="1"/>
          </p:cNvSpPr>
          <p:nvPr>
            <p:ph type="sldNum" sz="quarter" idx="12"/>
          </p:nvPr>
        </p:nvSpPr>
        <p:spPr/>
        <p:txBody>
          <a:bodyPr/>
          <a:lstStyle/>
          <a:p>
            <a:fld id="{69EAEDB4-61B4-4241-BEB5-68F1D70E3D68}" type="slidenum">
              <a:rPr lang="en-GB" smtClean="0"/>
              <a:t>‹#›</a:t>
            </a:fld>
            <a:endParaRPr lang="en-GB"/>
          </a:p>
        </p:txBody>
      </p:sp>
    </p:spTree>
    <p:extLst>
      <p:ext uri="{BB962C8B-B14F-4D97-AF65-F5344CB8AC3E}">
        <p14:creationId xmlns:p14="http://schemas.microsoft.com/office/powerpoint/2010/main" val="14708377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4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69199"/>
            <a:ext cx="5732362" cy="482633"/>
          </a:xfrm>
        </p:spPr>
        <p:txBody>
          <a:bodyPr vert="horz" lIns="91440" tIns="45720" rIns="91440" bIns="45720" rtlCol="0" anchor="b" anchorCtr="0">
            <a:spAutoFit/>
          </a:bodyPr>
          <a:lstStyle>
            <a:lvl1pPr>
              <a:defRPr lang="en-GB" sz="2800" dirty="0"/>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43957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230119014"/>
      </p:ext>
    </p:extLst>
  </p:cSld>
  <p:clrMapOvr>
    <a:masterClrMapping/>
  </p:clrMapOvr>
  <p:extLst>
    <p:ext uri="{DCECCB84-F9BA-43D5-87BE-67443E8EF086}">
      <p15:sldGuideLst xmlns:p15="http://schemas.microsoft.com/office/powerpoint/2012/main">
        <p15:guide id="3" orient="horz" pos="2160" userDrawn="1">
          <p15:clr>
            <a:srgbClr val="FBAE40"/>
          </p15:clr>
        </p15:guide>
        <p15:guide id="4" pos="384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5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69199"/>
            <a:ext cx="5732362" cy="482633"/>
          </a:xfrm>
        </p:spPr>
        <p:txBody>
          <a:bodyPr vert="horz" lIns="91440" tIns="45720" rIns="91440" bIns="45720" rtlCol="0" anchor="t" anchorCtr="0">
            <a:spAutoFit/>
          </a:bodyPr>
          <a:lstStyle>
            <a:lvl1pPr>
              <a:defRPr lang="en-GB" sz="2800" dirty="0"/>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738790"/>
            <a:ext cx="5732362" cy="43957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294278119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14132"/>
            <a:ext cx="5732362" cy="537700"/>
          </a:xfrm>
        </p:spPr>
        <p:txBody>
          <a:bodyPr vert="horz" lIns="91440" tIns="45720" rIns="91440" bIns="45720" rtlCol="0" anchor="b" anchorCtr="0">
            <a:normAutofit/>
          </a:bodyPr>
          <a:lstStyle>
            <a:lvl1pPr>
              <a:defRPr lang="en-GB" sz="2800" dirty="0"/>
            </a:lvl1pPr>
          </a:lstStyle>
          <a:p>
            <a:pPr marL="0" lvl="0"/>
            <a:r>
              <a:rPr lang="en-US" dirty="0"/>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4395731"/>
          </a:xfrm>
        </p:spPr>
        <p:txBody>
          <a:bodyPr>
            <a:normAutofit/>
          </a:bodyPr>
          <a:lstStyle>
            <a:lvl1pPr marL="0" indent="0">
              <a:lnSpc>
                <a:spcPct val="120000"/>
              </a:lnSpc>
              <a:spcBef>
                <a:spcPts val="0"/>
              </a:spcBef>
              <a:spcAft>
                <a:spcPts val="1200"/>
              </a:spcAft>
              <a:buNone/>
              <a:defRPr sz="1400">
                <a:solidFill>
                  <a:srgbClr val="687588"/>
                </a:solidFill>
                <a:latin typeface="Manrope" pitchFamily="2" charset="0"/>
              </a:defRPr>
            </a:lvl1pPr>
            <a:lvl2pPr marL="457200" indent="0">
              <a:lnSpc>
                <a:spcPct val="120000"/>
              </a:lnSpc>
              <a:spcBef>
                <a:spcPts val="0"/>
              </a:spcBef>
              <a:spcAft>
                <a:spcPts val="1200"/>
              </a:spcAft>
              <a:buNone/>
              <a:defRPr sz="1400">
                <a:solidFill>
                  <a:srgbClr val="687588"/>
                </a:solidFill>
                <a:latin typeface="Manrope" pitchFamily="2" charset="0"/>
              </a:defRPr>
            </a:lvl2pPr>
            <a:lvl3pPr marL="914400" indent="0">
              <a:lnSpc>
                <a:spcPct val="120000"/>
              </a:lnSpc>
              <a:spcBef>
                <a:spcPts val="0"/>
              </a:spcBef>
              <a:spcAft>
                <a:spcPts val="1200"/>
              </a:spcAft>
              <a:buNone/>
              <a:defRPr sz="1400">
                <a:solidFill>
                  <a:srgbClr val="687588"/>
                </a:solidFill>
                <a:latin typeface="Manrope" pitchFamily="2" charset="0"/>
              </a:defRPr>
            </a:lvl3pPr>
            <a:lvl4pPr marL="1371600" indent="0">
              <a:lnSpc>
                <a:spcPct val="120000"/>
              </a:lnSpc>
              <a:spcBef>
                <a:spcPts val="0"/>
              </a:spcBef>
              <a:spcAft>
                <a:spcPts val="1200"/>
              </a:spcAft>
              <a:buNone/>
              <a:defRPr sz="1400">
                <a:solidFill>
                  <a:srgbClr val="687588"/>
                </a:solidFill>
                <a:latin typeface="Manrope" pitchFamily="2" charset="0"/>
              </a:defRPr>
            </a:lvl4pPr>
            <a:lvl5pPr marL="1828800" indent="0">
              <a:lnSpc>
                <a:spcPct val="120000"/>
              </a:lnSpc>
              <a:spcBef>
                <a:spcPts val="0"/>
              </a:spcBef>
              <a:spcAft>
                <a:spcPts val="1200"/>
              </a:spcAft>
              <a:buNone/>
              <a:defRPr sz="1400">
                <a:solidFill>
                  <a:srgbClr val="687588"/>
                </a:solidFill>
                <a:latin typeface="Manrope" pitchFamily="2"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Tree>
    <p:extLst>
      <p:ext uri="{BB962C8B-B14F-4D97-AF65-F5344CB8AC3E}">
        <p14:creationId xmlns:p14="http://schemas.microsoft.com/office/powerpoint/2010/main" val="228774499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7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437907"/>
            <a:ext cx="5732362" cy="537700"/>
          </a:xfrm>
        </p:spPr>
        <p:txBody>
          <a:bodyPr vert="horz" lIns="91440" tIns="45720" rIns="91440" bIns="45720" rtlCol="0" anchor="b" anchorCtr="0">
            <a:normAutofit/>
          </a:bodyPr>
          <a:lstStyle>
            <a:lvl1pPr>
              <a:defRPr lang="en-GB" sz="2800" dirty="0"/>
            </a:lvl1pPr>
          </a:lstStyle>
          <a:p>
            <a:pPr marL="0" lvl="0"/>
            <a:r>
              <a:rPr lang="en-US" dirty="0"/>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056815"/>
            <a:ext cx="5732362" cy="4395731"/>
          </a:xfrm>
        </p:spPr>
        <p:txBody>
          <a:bodyPr>
            <a:normAutofit/>
          </a:bodyPr>
          <a:lstStyle>
            <a:lvl1pPr marL="0" indent="0">
              <a:lnSpc>
                <a:spcPct val="120000"/>
              </a:lnSpc>
              <a:spcBef>
                <a:spcPts val="0"/>
              </a:spcBef>
              <a:spcAft>
                <a:spcPts val="1200"/>
              </a:spcAft>
              <a:buNone/>
              <a:defRPr sz="1400">
                <a:solidFill>
                  <a:srgbClr val="687588"/>
                </a:solidFill>
                <a:latin typeface="Manrope" pitchFamily="2" charset="0"/>
              </a:defRPr>
            </a:lvl1pPr>
            <a:lvl2pPr marL="457200" indent="0">
              <a:lnSpc>
                <a:spcPct val="120000"/>
              </a:lnSpc>
              <a:spcBef>
                <a:spcPts val="0"/>
              </a:spcBef>
              <a:spcAft>
                <a:spcPts val="1200"/>
              </a:spcAft>
              <a:buNone/>
              <a:defRPr sz="1400">
                <a:solidFill>
                  <a:srgbClr val="687588"/>
                </a:solidFill>
                <a:latin typeface="Manrope" pitchFamily="2" charset="0"/>
              </a:defRPr>
            </a:lvl2pPr>
            <a:lvl3pPr marL="914400" indent="0">
              <a:lnSpc>
                <a:spcPct val="120000"/>
              </a:lnSpc>
              <a:spcBef>
                <a:spcPts val="0"/>
              </a:spcBef>
              <a:spcAft>
                <a:spcPts val="1200"/>
              </a:spcAft>
              <a:buNone/>
              <a:defRPr sz="1400">
                <a:solidFill>
                  <a:srgbClr val="687588"/>
                </a:solidFill>
                <a:latin typeface="Manrope" pitchFamily="2" charset="0"/>
              </a:defRPr>
            </a:lvl3pPr>
            <a:lvl4pPr marL="1371600" indent="0">
              <a:lnSpc>
                <a:spcPct val="120000"/>
              </a:lnSpc>
              <a:spcBef>
                <a:spcPts val="0"/>
              </a:spcBef>
              <a:spcAft>
                <a:spcPts val="1200"/>
              </a:spcAft>
              <a:buNone/>
              <a:defRPr sz="1400">
                <a:solidFill>
                  <a:srgbClr val="687588"/>
                </a:solidFill>
                <a:latin typeface="Manrope" pitchFamily="2" charset="0"/>
              </a:defRPr>
            </a:lvl4pPr>
            <a:lvl5pPr marL="1828800" indent="0">
              <a:lnSpc>
                <a:spcPct val="120000"/>
              </a:lnSpc>
              <a:spcBef>
                <a:spcPts val="0"/>
              </a:spcBef>
              <a:spcAft>
                <a:spcPts val="1200"/>
              </a:spcAft>
              <a:buNone/>
              <a:defRPr sz="1400">
                <a:solidFill>
                  <a:srgbClr val="687588"/>
                </a:solidFill>
                <a:latin typeface="Manrope" pitchFamily="2"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Tree>
    <p:extLst>
      <p:ext uri="{BB962C8B-B14F-4D97-AF65-F5344CB8AC3E}">
        <p14:creationId xmlns:p14="http://schemas.microsoft.com/office/powerpoint/2010/main" val="28923710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sv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A1965CB-D0C6-0B3A-5347-B5CC817E8D6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88A4675-9E0F-9606-1BEA-92A1D2A37A9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F2A9D87-18F2-694F-81EC-78BB03029DC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6906F2B1-3C5C-46E3-9158-B27AB76BCE16}" type="datetimeFigureOut">
              <a:rPr lang="en-GB" smtClean="0"/>
              <a:t>02/08/2024</a:t>
            </a:fld>
            <a:endParaRPr lang="en-GB"/>
          </a:p>
        </p:txBody>
      </p:sp>
      <p:sp>
        <p:nvSpPr>
          <p:cNvPr id="5" name="Footer Placeholder 4">
            <a:extLst>
              <a:ext uri="{FF2B5EF4-FFF2-40B4-BE49-F238E27FC236}">
                <a16:creationId xmlns:a16="http://schemas.microsoft.com/office/drawing/2014/main" id="{286C17FB-D785-EAD2-8C7A-D7951DDC0FB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24D95D91-4585-46FF-1002-A65FF9CB1D4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9EAEDB4-61B4-4241-BEB5-68F1D70E3D68}" type="slidenum">
              <a:rPr lang="en-GB" smtClean="0"/>
              <a:t>‹#›</a:t>
            </a:fld>
            <a:endParaRPr lang="en-GB"/>
          </a:p>
        </p:txBody>
      </p:sp>
      <p:pic>
        <p:nvPicPr>
          <p:cNvPr id="7" name="Graphic 6">
            <a:extLst>
              <a:ext uri="{FF2B5EF4-FFF2-40B4-BE49-F238E27FC236}">
                <a16:creationId xmlns:a16="http://schemas.microsoft.com/office/drawing/2014/main" id="{59F1CB9D-C5FF-BDB7-C2C1-995963ADD25D}"/>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0136665" y="6249521"/>
            <a:ext cx="1695450" cy="400050"/>
          </a:xfrm>
          <a:prstGeom prst="rect">
            <a:avLst/>
          </a:prstGeom>
        </p:spPr>
      </p:pic>
    </p:spTree>
    <p:extLst>
      <p:ext uri="{BB962C8B-B14F-4D97-AF65-F5344CB8AC3E}">
        <p14:creationId xmlns:p14="http://schemas.microsoft.com/office/powerpoint/2010/main" val="2112013928"/>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60" r:id="rId6"/>
    <p:sldLayoutId id="2147483661" r:id="rId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23E5D8-4FAC-13AD-BC82-E43EA07797C6}"/>
              </a:ext>
            </a:extLst>
          </p:cNvPr>
          <p:cNvSpPr>
            <a:spLocks noGrp="1"/>
          </p:cNvSpPr>
          <p:nvPr>
            <p:ph type="ctrTitle"/>
          </p:nvPr>
        </p:nvSpPr>
        <p:spPr/>
        <p:txBody>
          <a:bodyPr/>
          <a:lstStyle/>
          <a:p>
            <a:r>
              <a:rPr lang="en-GB" dirty="0"/>
              <a:t>Segmenting the Market</a:t>
            </a:r>
          </a:p>
        </p:txBody>
      </p:sp>
      <p:sp>
        <p:nvSpPr>
          <p:cNvPr id="3" name="Subtitle 2">
            <a:extLst>
              <a:ext uri="{FF2B5EF4-FFF2-40B4-BE49-F238E27FC236}">
                <a16:creationId xmlns:a16="http://schemas.microsoft.com/office/drawing/2014/main" id="{EB6EB068-83E3-AA29-6C5B-D4D1E2D79CB1}"/>
              </a:ext>
            </a:extLst>
          </p:cNvPr>
          <p:cNvSpPr>
            <a:spLocks noGrp="1"/>
          </p:cNvSpPr>
          <p:nvPr>
            <p:ph type="subTitle" idx="1"/>
          </p:nvPr>
        </p:nvSpPr>
        <p:spPr/>
        <p:txBody>
          <a:bodyPr/>
          <a:lstStyle/>
          <a:p>
            <a:r>
              <a:rPr lang="en-GB" dirty="0"/>
              <a:t>Marketing &amp; Finance for Enterprise</a:t>
            </a:r>
          </a:p>
        </p:txBody>
      </p:sp>
    </p:spTree>
    <p:extLst>
      <p:ext uri="{BB962C8B-B14F-4D97-AF65-F5344CB8AC3E}">
        <p14:creationId xmlns:p14="http://schemas.microsoft.com/office/powerpoint/2010/main" val="37969792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a:bodyPr>
          <a:lstStyle/>
          <a:p>
            <a:r>
              <a:rPr lang="en-GB" dirty="0"/>
              <a:t>Behavioural</a:t>
            </a:r>
          </a:p>
        </p:txBody>
      </p:sp>
      <p:pic>
        <p:nvPicPr>
          <p:cNvPr id="8" name="Picture Placeholder 7">
            <a:extLst>
              <a:ext uri="{FF2B5EF4-FFF2-40B4-BE49-F238E27FC236}">
                <a16:creationId xmlns:a16="http://schemas.microsoft.com/office/drawing/2014/main" id="{6B455574-9B2B-DADF-6A5D-B3173AD3F677}"/>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a:lnSpc>
                <a:spcPct val="150000"/>
              </a:lnSpc>
            </a:pPr>
            <a:r>
              <a:rPr lang="en-GB" dirty="0"/>
              <a:t>Behavioural patterns are those habits that describe/state your customers’ purchasing habits, the reason why they want to purchase your product or service, when and how frequently they buy and use it, and the qualities they are looking for in the product or service.</a:t>
            </a:r>
          </a:p>
          <a:p>
            <a:pPr>
              <a:lnSpc>
                <a:spcPct val="150000"/>
              </a:lnSpc>
            </a:pPr>
            <a:r>
              <a:rPr lang="en-GB" dirty="0"/>
              <a:t>It includes segmenting the customers based on their attitude toward your brand or products and their purchasing tendencies, such as buying on special occasions like birthdays or holidays only, etc.</a:t>
            </a:r>
          </a:p>
          <a:p>
            <a:pPr>
              <a:lnSpc>
                <a:spcPct val="150000"/>
              </a:lnSpc>
            </a:pPr>
            <a:r>
              <a:rPr lang="en-GB" dirty="0"/>
              <a:t>Let’s now look at the main categories of behavioural segmentation.</a:t>
            </a:r>
          </a:p>
          <a:p>
            <a:pPr>
              <a:lnSpc>
                <a:spcPct val="150000"/>
              </a:lnSpc>
            </a:pPr>
            <a:endParaRPr lang="en-GB" dirty="0"/>
          </a:p>
        </p:txBody>
      </p:sp>
    </p:spTree>
    <p:extLst>
      <p:ext uri="{BB962C8B-B14F-4D97-AF65-F5344CB8AC3E}">
        <p14:creationId xmlns:p14="http://schemas.microsoft.com/office/powerpoint/2010/main" val="35006051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a:bodyPr>
          <a:lstStyle/>
          <a:p>
            <a:r>
              <a:rPr lang="en-GB" dirty="0"/>
              <a:t>Behavioural Categories</a:t>
            </a:r>
          </a:p>
        </p:txBody>
      </p:sp>
      <p:pic>
        <p:nvPicPr>
          <p:cNvPr id="8" name="Picture Placeholder 7">
            <a:extLst>
              <a:ext uri="{FF2B5EF4-FFF2-40B4-BE49-F238E27FC236}">
                <a16:creationId xmlns:a16="http://schemas.microsoft.com/office/drawing/2014/main" id="{BEA8E367-B27E-F123-18EC-A4A921219E03}"/>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a:lnSpc>
                <a:spcPct val="150000"/>
              </a:lnSpc>
            </a:pPr>
            <a:r>
              <a:rPr lang="en-GB" dirty="0"/>
              <a:t>Spending &amp; Consumption – e.g. weekly, monthly, one-off.</a:t>
            </a:r>
          </a:p>
          <a:p>
            <a:pPr>
              <a:lnSpc>
                <a:spcPct val="150000"/>
              </a:lnSpc>
            </a:pPr>
            <a:r>
              <a:rPr lang="en-GB" dirty="0"/>
              <a:t>Rate of Usage – e.g. daily, weekly, monthly.</a:t>
            </a:r>
          </a:p>
          <a:p>
            <a:pPr>
              <a:lnSpc>
                <a:spcPct val="150000"/>
              </a:lnSpc>
            </a:pPr>
            <a:r>
              <a:rPr lang="en-GB" dirty="0"/>
              <a:t>Loyalty Status – e.g. high, medium, low.</a:t>
            </a:r>
          </a:p>
          <a:p>
            <a:pPr>
              <a:lnSpc>
                <a:spcPct val="150000"/>
              </a:lnSpc>
            </a:pPr>
            <a:r>
              <a:rPr lang="en-GB" dirty="0"/>
              <a:t>Desired Benefits – e.g. convenience, price, uniqueness.</a:t>
            </a:r>
          </a:p>
        </p:txBody>
      </p:sp>
    </p:spTree>
    <p:extLst>
      <p:ext uri="{BB962C8B-B14F-4D97-AF65-F5344CB8AC3E}">
        <p14:creationId xmlns:p14="http://schemas.microsoft.com/office/powerpoint/2010/main" val="16681056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a:bodyPr>
          <a:lstStyle/>
          <a:p>
            <a:r>
              <a:rPr lang="en-GB"/>
              <a:t>Lesson Summary</a:t>
            </a:r>
            <a:endParaRPr lang="en-GB" dirty="0"/>
          </a:p>
        </p:txBody>
      </p:sp>
      <p:pic>
        <p:nvPicPr>
          <p:cNvPr id="7" name="Picture Placeholder 6">
            <a:extLst>
              <a:ext uri="{FF2B5EF4-FFF2-40B4-BE49-F238E27FC236}">
                <a16:creationId xmlns:a16="http://schemas.microsoft.com/office/drawing/2014/main" id="{F63AAD7F-493F-FF5B-9B2A-20CC354E66B6}"/>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2966" b="2966"/>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a:lnSpc>
                <a:spcPct val="150000"/>
              </a:lnSpc>
            </a:pPr>
            <a:r>
              <a:rPr lang="en-GB" dirty="0"/>
              <a:t>Market segmentation based on demographics means dividing customers into categories based on their age, gender, employment status, life stage, family structure, religion, and income.</a:t>
            </a:r>
          </a:p>
          <a:p>
            <a:pPr>
              <a:lnSpc>
                <a:spcPct val="150000"/>
              </a:lnSpc>
            </a:pPr>
            <a:r>
              <a:rPr lang="en-GB" dirty="0"/>
              <a:t>Geographic segmentation describes the physical location of a company’s target customers.</a:t>
            </a:r>
          </a:p>
          <a:p>
            <a:pPr>
              <a:lnSpc>
                <a:spcPct val="150000"/>
              </a:lnSpc>
            </a:pPr>
            <a:r>
              <a:rPr lang="en-GB" dirty="0"/>
              <a:t>Psychographics describes the basic, inherent, fundamental, and intrinsic personal qualities of customers in your target market.</a:t>
            </a:r>
          </a:p>
          <a:p>
            <a:pPr>
              <a:lnSpc>
                <a:spcPct val="150000"/>
              </a:lnSpc>
            </a:pPr>
            <a:r>
              <a:rPr lang="en-GB" dirty="0"/>
              <a:t>Behavioural segmentation describes the habits customers have, such as when </a:t>
            </a:r>
            <a:r>
              <a:rPr lang="en-GB"/>
              <a:t>shopping.</a:t>
            </a:r>
            <a:endParaRPr lang="en-GB" dirty="0"/>
          </a:p>
        </p:txBody>
      </p:sp>
    </p:spTree>
    <p:extLst>
      <p:ext uri="{BB962C8B-B14F-4D97-AF65-F5344CB8AC3E}">
        <p14:creationId xmlns:p14="http://schemas.microsoft.com/office/powerpoint/2010/main" val="15018081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5441E13D-EE5C-96B9-B5C3-C118501842B9}"/>
              </a:ext>
            </a:extLst>
          </p:cNvPr>
          <p:cNvSpPr>
            <a:spLocks noGrp="1"/>
          </p:cNvSpPr>
          <p:nvPr>
            <p:ph idx="1"/>
          </p:nvPr>
        </p:nvSpPr>
        <p:spPr/>
        <p:txBody>
          <a:bodyPr/>
          <a:lstStyle/>
          <a:p>
            <a:r>
              <a:rPr lang="en-GB" dirty="0"/>
              <a:t>Copyright © 2024 KnowItAllNinja.com</a:t>
            </a:r>
          </a:p>
          <a:p>
            <a:endParaRPr lang="en-GB" dirty="0"/>
          </a:p>
          <a:p>
            <a:r>
              <a:rPr lang="en-GB" dirty="0"/>
              <a:t>This presentation and its associated worksheets are protected by copyright and are licenced for resale by KnowItAllNinja.com. No part of these publications may be reproduced, distributed, or transmitted in any form or by any means, including photocopying, recording, or other electronic or mechanical methods, without the prior written permission of KnowItAllNinja.com, except as per the terms of use.</a:t>
            </a:r>
          </a:p>
          <a:p>
            <a:endParaRPr lang="en-GB" dirty="0"/>
          </a:p>
          <a:p>
            <a:r>
              <a:rPr lang="en-GB" dirty="0"/>
              <a:t>Terms of Use</a:t>
            </a:r>
          </a:p>
          <a:p>
            <a:r>
              <a:rPr lang="en-GB" dirty="0"/>
              <a:t>By purchasing and downloading these resources you are entering a licence agreement that allows for you to share these resources with members of a single educational institution. They must not be shared with or used by any third-party outside of the institution in any form.</a:t>
            </a:r>
          </a:p>
        </p:txBody>
      </p:sp>
    </p:spTree>
    <p:extLst>
      <p:ext uri="{BB962C8B-B14F-4D97-AF65-F5344CB8AC3E}">
        <p14:creationId xmlns:p14="http://schemas.microsoft.com/office/powerpoint/2010/main" val="42857801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a:bodyPr>
          <a:lstStyle/>
          <a:p>
            <a:r>
              <a:rPr lang="en-GB" dirty="0"/>
              <a:t>Introduction</a:t>
            </a:r>
          </a:p>
        </p:txBody>
      </p:sp>
      <p:pic>
        <p:nvPicPr>
          <p:cNvPr id="41" name="Picture Placeholder 40">
            <a:extLst>
              <a:ext uri="{FF2B5EF4-FFF2-40B4-BE49-F238E27FC236}">
                <a16:creationId xmlns:a16="http://schemas.microsoft.com/office/drawing/2014/main" id="{D59E067B-CB2B-87F0-882E-2290DEAC4D76}"/>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2966" b="2966"/>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a:lnSpc>
                <a:spcPct val="150000"/>
              </a:lnSpc>
            </a:pPr>
            <a:r>
              <a:rPr lang="en-GB" dirty="0"/>
              <a:t>‘Market segmentation is based on key differentiators that divide the market (customers) into groups to be targeted.</a:t>
            </a:r>
          </a:p>
          <a:p>
            <a:pPr>
              <a:lnSpc>
                <a:spcPct val="150000"/>
              </a:lnSpc>
            </a:pPr>
            <a:r>
              <a:rPr lang="en-GB" dirty="0"/>
              <a:t>It enables a business to make a distinction between customers based on certain characteristics.</a:t>
            </a:r>
          </a:p>
          <a:p>
            <a:pPr>
              <a:lnSpc>
                <a:spcPct val="150000"/>
              </a:lnSpc>
            </a:pPr>
            <a:r>
              <a:rPr lang="en-GB" dirty="0"/>
              <a:t>We can actually segment the market in different ways.</a:t>
            </a:r>
          </a:p>
          <a:p>
            <a:pPr>
              <a:lnSpc>
                <a:spcPct val="150000"/>
              </a:lnSpc>
            </a:pPr>
            <a:r>
              <a:rPr lang="en-GB" dirty="0"/>
              <a:t>In this lesson, we’ll learn about four methods of segmentation:</a:t>
            </a:r>
          </a:p>
          <a:p>
            <a:pPr marL="342900" indent="-342900">
              <a:lnSpc>
                <a:spcPct val="100000"/>
              </a:lnSpc>
              <a:buFont typeface="+mj-lt"/>
              <a:buAutoNum type="arabicPeriod"/>
            </a:pPr>
            <a:r>
              <a:rPr lang="en-GB" dirty="0"/>
              <a:t>Demographics</a:t>
            </a:r>
          </a:p>
          <a:p>
            <a:pPr marL="342900" indent="-342900">
              <a:lnSpc>
                <a:spcPct val="100000"/>
              </a:lnSpc>
              <a:buFont typeface="+mj-lt"/>
              <a:buAutoNum type="arabicPeriod"/>
            </a:pPr>
            <a:r>
              <a:rPr lang="en-GB" dirty="0"/>
              <a:t>Geographic</a:t>
            </a:r>
          </a:p>
          <a:p>
            <a:pPr marL="342900" indent="-342900">
              <a:lnSpc>
                <a:spcPct val="100000"/>
              </a:lnSpc>
              <a:buFont typeface="+mj-lt"/>
              <a:buAutoNum type="arabicPeriod"/>
            </a:pPr>
            <a:r>
              <a:rPr lang="en-GB" dirty="0"/>
              <a:t>Psychographic</a:t>
            </a:r>
          </a:p>
          <a:p>
            <a:pPr marL="342900" indent="-342900">
              <a:lnSpc>
                <a:spcPct val="100000"/>
              </a:lnSpc>
              <a:buFont typeface="+mj-lt"/>
              <a:buAutoNum type="arabicPeriod"/>
            </a:pPr>
            <a:r>
              <a:rPr lang="en-GB" dirty="0"/>
              <a:t>Behavioural</a:t>
            </a:r>
          </a:p>
        </p:txBody>
      </p:sp>
    </p:spTree>
    <p:extLst>
      <p:ext uri="{BB962C8B-B14F-4D97-AF65-F5344CB8AC3E}">
        <p14:creationId xmlns:p14="http://schemas.microsoft.com/office/powerpoint/2010/main" val="35709838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a:bodyPr>
          <a:lstStyle/>
          <a:p>
            <a:r>
              <a:rPr lang="en-GB" dirty="0"/>
              <a:t>Demographics</a:t>
            </a:r>
          </a:p>
        </p:txBody>
      </p:sp>
      <p:pic>
        <p:nvPicPr>
          <p:cNvPr id="8" name="Picture Placeholder 7">
            <a:extLst>
              <a:ext uri="{FF2B5EF4-FFF2-40B4-BE49-F238E27FC236}">
                <a16:creationId xmlns:a16="http://schemas.microsoft.com/office/drawing/2014/main" id="{1CBAF5C7-A025-A24F-1D4F-BA05E73BEBA4}"/>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a:lnSpc>
                <a:spcPct val="150000"/>
              </a:lnSpc>
            </a:pPr>
            <a:r>
              <a:rPr lang="en-GB" dirty="0"/>
              <a:t>Market segmentation based on demographics means dividing customers into categories like their age, gender, employment status, life stage, family structure, religion and income.</a:t>
            </a:r>
          </a:p>
          <a:p>
            <a:pPr>
              <a:lnSpc>
                <a:spcPct val="150000"/>
              </a:lnSpc>
            </a:pPr>
            <a:r>
              <a:rPr lang="en-GB" dirty="0"/>
              <a:t>Here are a few examples of demographic descriptions:</a:t>
            </a:r>
          </a:p>
          <a:p>
            <a:pPr marL="285750" indent="-285750">
              <a:buFont typeface="Arial" panose="020B0604020202020204" pitchFamily="34" charset="0"/>
              <a:buChar char="•"/>
            </a:pPr>
            <a:r>
              <a:rPr lang="en-GB" dirty="0"/>
              <a:t>College students with a part-time job</a:t>
            </a:r>
          </a:p>
          <a:p>
            <a:pPr marL="285750" indent="-285750">
              <a:buFont typeface="Arial" panose="020B0604020202020204" pitchFamily="34" charset="0"/>
              <a:buChar char="•"/>
            </a:pPr>
            <a:r>
              <a:rPr lang="en-GB" dirty="0"/>
              <a:t>Women of ages 40–50 with full-time employment with a yearly income of at least £40,000</a:t>
            </a:r>
          </a:p>
          <a:p>
            <a:pPr marL="285750" indent="-285750">
              <a:buFont typeface="Arial" panose="020B0604020202020204" pitchFamily="34" charset="0"/>
              <a:buChar char="•"/>
            </a:pPr>
            <a:r>
              <a:rPr lang="en-GB" dirty="0"/>
              <a:t>Retired people with no responsibility for children and a yearly income of at least £30,000</a:t>
            </a:r>
          </a:p>
          <a:p>
            <a:pPr>
              <a:lnSpc>
                <a:spcPct val="150000"/>
              </a:lnSpc>
            </a:pPr>
            <a:r>
              <a:rPr lang="en-GB" dirty="0"/>
              <a:t>Let’s now look at the main categories of demographic segmentation.</a:t>
            </a:r>
          </a:p>
        </p:txBody>
      </p:sp>
    </p:spTree>
    <p:extLst>
      <p:ext uri="{BB962C8B-B14F-4D97-AF65-F5344CB8AC3E}">
        <p14:creationId xmlns:p14="http://schemas.microsoft.com/office/powerpoint/2010/main" val="10315112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a:bodyPr>
          <a:lstStyle/>
          <a:p>
            <a:r>
              <a:rPr lang="en-GB" dirty="0"/>
              <a:t>Demographic Categories</a:t>
            </a:r>
          </a:p>
        </p:txBody>
      </p:sp>
      <p:pic>
        <p:nvPicPr>
          <p:cNvPr id="8" name="Picture Placeholder 7">
            <a:extLst>
              <a:ext uri="{FF2B5EF4-FFF2-40B4-BE49-F238E27FC236}">
                <a16:creationId xmlns:a16="http://schemas.microsoft.com/office/drawing/2014/main" id="{69D65599-BFB5-E207-7F28-2B5CCB6B107F}"/>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a:lnSpc>
                <a:spcPct val="150000"/>
              </a:lnSpc>
            </a:pPr>
            <a:r>
              <a:rPr lang="en-GB" dirty="0"/>
              <a:t>Age – e.g. children, young adults, the elderly.</a:t>
            </a:r>
          </a:p>
          <a:p>
            <a:pPr>
              <a:lnSpc>
                <a:spcPct val="150000"/>
              </a:lnSpc>
            </a:pPr>
            <a:r>
              <a:rPr lang="en-GB" dirty="0"/>
              <a:t>Gender – ​e.g. male, female, non-binary.</a:t>
            </a:r>
          </a:p>
          <a:p>
            <a:pPr>
              <a:lnSpc>
                <a:spcPct val="150000"/>
              </a:lnSpc>
            </a:pPr>
            <a:r>
              <a:rPr lang="en-GB" dirty="0"/>
              <a:t>Marital Status​ – e.g. single, married, divorced, in a civil partnership</a:t>
            </a:r>
          </a:p>
          <a:p>
            <a:pPr>
              <a:lnSpc>
                <a:spcPct val="150000"/>
              </a:lnSpc>
            </a:pPr>
            <a:r>
              <a:rPr lang="en-GB" dirty="0"/>
              <a:t>Race &amp; Ethnicity​ – e.g. Asian, Asian British, Black, Black British, Caribbean, African, White, Mixed.</a:t>
            </a:r>
          </a:p>
          <a:p>
            <a:pPr>
              <a:lnSpc>
                <a:spcPct val="150000"/>
              </a:lnSpc>
            </a:pPr>
            <a:r>
              <a:rPr lang="en-GB" dirty="0"/>
              <a:t>Religion​ – e.g. Christianity, Islam, Hinduism, Buddhism, Sikhism, Judaism.</a:t>
            </a:r>
          </a:p>
          <a:p>
            <a:pPr>
              <a:lnSpc>
                <a:spcPct val="150000"/>
              </a:lnSpc>
            </a:pPr>
            <a:r>
              <a:rPr lang="en-GB" dirty="0"/>
              <a:t>Family size – ​e.g. no children, small family, large family.</a:t>
            </a:r>
          </a:p>
        </p:txBody>
      </p:sp>
    </p:spTree>
    <p:extLst>
      <p:ext uri="{BB962C8B-B14F-4D97-AF65-F5344CB8AC3E}">
        <p14:creationId xmlns:p14="http://schemas.microsoft.com/office/powerpoint/2010/main" val="8161325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a:bodyPr>
          <a:lstStyle/>
          <a:p>
            <a:r>
              <a:rPr lang="en-GB" dirty="0"/>
              <a:t>Demographic Categories</a:t>
            </a:r>
          </a:p>
        </p:txBody>
      </p:sp>
      <p:pic>
        <p:nvPicPr>
          <p:cNvPr id="8" name="Picture Placeholder 7">
            <a:extLst>
              <a:ext uri="{FF2B5EF4-FFF2-40B4-BE49-F238E27FC236}">
                <a16:creationId xmlns:a16="http://schemas.microsoft.com/office/drawing/2014/main" id="{B9CE892F-34E9-9A3B-BDD8-B550CBD245C3}"/>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a:lnSpc>
                <a:spcPct val="150000"/>
              </a:lnSpc>
            </a:pPr>
            <a:r>
              <a:rPr lang="en-GB" dirty="0"/>
              <a:t>Income – e.g. low income, lower-middle income, upper-middle income, high income.</a:t>
            </a:r>
          </a:p>
          <a:p>
            <a:pPr>
              <a:lnSpc>
                <a:spcPct val="150000"/>
              </a:lnSpc>
            </a:pPr>
            <a:r>
              <a:rPr lang="en-GB" dirty="0"/>
              <a:t>Occupation – ​e.g. manager, professional, skilled labour, administrative, retail.</a:t>
            </a:r>
          </a:p>
          <a:p>
            <a:pPr>
              <a:lnSpc>
                <a:spcPct val="150000"/>
              </a:lnSpc>
            </a:pPr>
            <a:r>
              <a:rPr lang="en-GB" dirty="0"/>
              <a:t>Education level – e.g. ​secondary, bachelor’s degree, master’s degree &amp; above.</a:t>
            </a:r>
          </a:p>
          <a:p>
            <a:pPr>
              <a:lnSpc>
                <a:spcPct val="150000"/>
              </a:lnSpc>
            </a:pPr>
            <a:r>
              <a:rPr lang="en-GB" dirty="0"/>
              <a:t>Socio-economic group – e.g. Higher &amp; intermediate managerial, junior managerial, skilled manual occupation, unskilled manual.</a:t>
            </a:r>
          </a:p>
        </p:txBody>
      </p:sp>
    </p:spTree>
    <p:extLst>
      <p:ext uri="{BB962C8B-B14F-4D97-AF65-F5344CB8AC3E}">
        <p14:creationId xmlns:p14="http://schemas.microsoft.com/office/powerpoint/2010/main" val="39740070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a:bodyPr>
          <a:lstStyle/>
          <a:p>
            <a:r>
              <a:rPr lang="en-GB" dirty="0"/>
              <a:t>Geographic</a:t>
            </a:r>
          </a:p>
        </p:txBody>
      </p:sp>
      <p:pic>
        <p:nvPicPr>
          <p:cNvPr id="8" name="Picture Placeholder 7">
            <a:extLst>
              <a:ext uri="{FF2B5EF4-FFF2-40B4-BE49-F238E27FC236}">
                <a16:creationId xmlns:a16="http://schemas.microsoft.com/office/drawing/2014/main" id="{138B4402-7555-EDD2-61E9-DAB288B8BFA7}"/>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a:lnSpc>
                <a:spcPct val="150000"/>
              </a:lnSpc>
            </a:pPr>
            <a:r>
              <a:rPr lang="en-GB" dirty="0"/>
              <a:t>Geographic segmentation describes the physical location of a company’s target customers.</a:t>
            </a:r>
          </a:p>
          <a:p>
            <a:pPr>
              <a:lnSpc>
                <a:spcPct val="150000"/>
              </a:lnSpc>
            </a:pPr>
            <a:r>
              <a:rPr lang="en-GB" dirty="0"/>
              <a:t>When an enterprise thinks about geographic segmentation, they might focus on factors such as:</a:t>
            </a:r>
          </a:p>
          <a:p>
            <a:pPr marL="285750" indent="-285750">
              <a:buFont typeface="Arial" panose="020B0604020202020204" pitchFamily="34" charset="0"/>
              <a:buChar char="•"/>
            </a:pPr>
            <a:r>
              <a:rPr lang="en-GB" dirty="0"/>
              <a:t>The time zone and area of the country the target market/customers live in</a:t>
            </a:r>
          </a:p>
          <a:p>
            <a:pPr marL="285750" indent="-285750">
              <a:buFont typeface="Arial" panose="020B0604020202020204" pitchFamily="34" charset="0"/>
              <a:buChar char="•"/>
            </a:pPr>
            <a:r>
              <a:rPr lang="en-GB" dirty="0"/>
              <a:t>Is it a rural, suburban or urban environment</a:t>
            </a:r>
          </a:p>
          <a:p>
            <a:pPr marL="285750" indent="-285750">
              <a:buFont typeface="Arial" panose="020B0604020202020204" pitchFamily="34" charset="0"/>
              <a:buChar char="•"/>
            </a:pPr>
            <a:r>
              <a:rPr lang="en-GB" dirty="0"/>
              <a:t>The local language spoken in the geographical area.</a:t>
            </a:r>
          </a:p>
          <a:p>
            <a:pPr>
              <a:lnSpc>
                <a:spcPct val="150000"/>
              </a:lnSpc>
            </a:pPr>
            <a:endParaRPr lang="en-GB" dirty="0"/>
          </a:p>
        </p:txBody>
      </p:sp>
    </p:spTree>
    <p:extLst>
      <p:ext uri="{BB962C8B-B14F-4D97-AF65-F5344CB8AC3E}">
        <p14:creationId xmlns:p14="http://schemas.microsoft.com/office/powerpoint/2010/main" val="9431541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a:bodyPr>
          <a:lstStyle/>
          <a:p>
            <a:r>
              <a:rPr lang="en-GB" dirty="0"/>
              <a:t>Geographic</a:t>
            </a:r>
          </a:p>
        </p:txBody>
      </p:sp>
      <p:pic>
        <p:nvPicPr>
          <p:cNvPr id="8" name="Picture Placeholder 7">
            <a:extLst>
              <a:ext uri="{FF2B5EF4-FFF2-40B4-BE49-F238E27FC236}">
                <a16:creationId xmlns:a16="http://schemas.microsoft.com/office/drawing/2014/main" id="{0602A707-EB55-4788-894C-44F5A015C140}"/>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a:lnSpc>
                <a:spcPct val="150000"/>
              </a:lnSpc>
            </a:pPr>
            <a:r>
              <a:rPr lang="en-GB" dirty="0"/>
              <a:t>Geographic segmentation can help to provide better support for customers by understanding their needs.</a:t>
            </a:r>
          </a:p>
          <a:p>
            <a:pPr>
              <a:lnSpc>
                <a:spcPct val="150000"/>
              </a:lnSpc>
            </a:pPr>
            <a:r>
              <a:rPr lang="en-GB" dirty="0"/>
              <a:t>For example, there is no point in having a customer support line running during UK working hours when your target audience are all based in Australia.</a:t>
            </a:r>
          </a:p>
          <a:p>
            <a:pPr>
              <a:lnSpc>
                <a:spcPct val="150000"/>
              </a:lnSpc>
            </a:pPr>
            <a:r>
              <a:rPr lang="en-GB" dirty="0"/>
              <a:t>It also allows you to understand specific factors based on the audience locations, such as how people in hot countries may be more interested in an ice cream product than people who live in very cold countries.</a:t>
            </a:r>
          </a:p>
          <a:p>
            <a:pPr>
              <a:lnSpc>
                <a:spcPct val="150000"/>
              </a:lnSpc>
            </a:pPr>
            <a:r>
              <a:rPr lang="en-GB" dirty="0"/>
              <a:t>There are also other cultural factors based on location, like how red is viewed as lucky in China but is considered a sign of danger in the UK.</a:t>
            </a:r>
          </a:p>
        </p:txBody>
      </p:sp>
    </p:spTree>
    <p:extLst>
      <p:ext uri="{BB962C8B-B14F-4D97-AF65-F5344CB8AC3E}">
        <p14:creationId xmlns:p14="http://schemas.microsoft.com/office/powerpoint/2010/main" val="15580774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a:bodyPr>
          <a:lstStyle/>
          <a:p>
            <a:r>
              <a:rPr lang="en-GB" dirty="0"/>
              <a:t>Psychographic</a:t>
            </a:r>
          </a:p>
        </p:txBody>
      </p:sp>
      <p:pic>
        <p:nvPicPr>
          <p:cNvPr id="8" name="Picture Placeholder 7">
            <a:extLst>
              <a:ext uri="{FF2B5EF4-FFF2-40B4-BE49-F238E27FC236}">
                <a16:creationId xmlns:a16="http://schemas.microsoft.com/office/drawing/2014/main" id="{22093561-6CE0-3EA0-D93F-5B94A86217F5}"/>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a:lnSpc>
                <a:spcPct val="150000"/>
              </a:lnSpc>
            </a:pPr>
            <a:r>
              <a:rPr lang="en-GB" dirty="0"/>
              <a:t>Psychographics describes the basic, inherent, fundamental, and intrinsic personal qualities of customers in your target market.</a:t>
            </a:r>
          </a:p>
          <a:p>
            <a:pPr>
              <a:lnSpc>
                <a:spcPct val="150000"/>
              </a:lnSpc>
            </a:pPr>
            <a:r>
              <a:rPr lang="en-GB" dirty="0"/>
              <a:t>This includes things like their hobbies and leisure activities, entertainment interests and preferred sources of information.</a:t>
            </a:r>
          </a:p>
          <a:p>
            <a:pPr>
              <a:lnSpc>
                <a:spcPct val="150000"/>
              </a:lnSpc>
            </a:pPr>
            <a:r>
              <a:rPr lang="en-GB" dirty="0"/>
              <a:t>For example, people who play a certain sport (football) as a hobby, people who watch a certain sport (football) as a leisure activity, viewers who prefer to watch romantic movies as opposed to horror movies, etc.</a:t>
            </a:r>
          </a:p>
          <a:p>
            <a:pPr>
              <a:lnSpc>
                <a:spcPct val="150000"/>
              </a:lnSpc>
            </a:pPr>
            <a:r>
              <a:rPr lang="en-GB" dirty="0"/>
              <a:t>Let’s now look at the main categories of psychographic segmentation.</a:t>
            </a:r>
          </a:p>
        </p:txBody>
      </p:sp>
    </p:spTree>
    <p:extLst>
      <p:ext uri="{BB962C8B-B14F-4D97-AF65-F5344CB8AC3E}">
        <p14:creationId xmlns:p14="http://schemas.microsoft.com/office/powerpoint/2010/main" val="27445594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a:bodyPr>
          <a:lstStyle/>
          <a:p>
            <a:r>
              <a:rPr lang="en-GB" dirty="0"/>
              <a:t>Psychographic Categories</a:t>
            </a:r>
          </a:p>
        </p:txBody>
      </p:sp>
      <p:pic>
        <p:nvPicPr>
          <p:cNvPr id="8" name="Picture Placeholder 7">
            <a:extLst>
              <a:ext uri="{FF2B5EF4-FFF2-40B4-BE49-F238E27FC236}">
                <a16:creationId xmlns:a16="http://schemas.microsoft.com/office/drawing/2014/main" id="{62F2C8A1-D7FA-11F4-E0E3-9872350B0C74}"/>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a:lnSpc>
                <a:spcPct val="150000"/>
              </a:lnSpc>
            </a:pPr>
            <a:r>
              <a:rPr lang="en-GB" dirty="0"/>
              <a:t>Social class​ – e.g. working class, middle class, upper class</a:t>
            </a:r>
          </a:p>
          <a:p>
            <a:pPr>
              <a:lnSpc>
                <a:spcPct val="150000"/>
              </a:lnSpc>
            </a:pPr>
            <a:r>
              <a:rPr lang="en-GB" dirty="0"/>
              <a:t>Attitudes​ – e.g. liberal, conservative, old-fashioned.</a:t>
            </a:r>
          </a:p>
          <a:p>
            <a:pPr>
              <a:lnSpc>
                <a:spcPct val="150000"/>
              </a:lnSpc>
            </a:pPr>
            <a:r>
              <a:rPr lang="en-GB" dirty="0"/>
              <a:t>Lifestyle – e.g. fitness fanatics, student, business professional, party-goers.</a:t>
            </a:r>
          </a:p>
          <a:p>
            <a:pPr>
              <a:lnSpc>
                <a:spcPct val="150000"/>
              </a:lnSpc>
            </a:pPr>
            <a:r>
              <a:rPr lang="en-GB" dirty="0"/>
              <a:t>Personality​ – e.g. introverted, extroverted, friendly, opinionated.</a:t>
            </a:r>
          </a:p>
        </p:txBody>
      </p:sp>
    </p:spTree>
    <p:extLst>
      <p:ext uri="{BB962C8B-B14F-4D97-AF65-F5344CB8AC3E}">
        <p14:creationId xmlns:p14="http://schemas.microsoft.com/office/powerpoint/2010/main" val="3076380219"/>
      </p:ext>
    </p:extLst>
  </p:cSld>
  <p:clrMapOvr>
    <a:masterClrMapping/>
  </p:clrMapOvr>
</p:sld>
</file>

<file path=ppt/theme/theme1.xml><?xml version="1.0" encoding="utf-8"?>
<a:theme xmlns:a="http://schemas.openxmlformats.org/drawingml/2006/main" name="NewNinja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NewNinjaTheme" id="{2EF8FFAA-F78A-42A0-8337-707BD6C38A7D}" vid="{6DFF4F0A-8ABD-4E91-936C-8DD5BCF568B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NewNinjaTheme</Template>
  <TotalTime>929</TotalTime>
  <Words>1035</Words>
  <Application>Microsoft Office PowerPoint</Application>
  <PresentationFormat>Widescreen</PresentationFormat>
  <Paragraphs>71</Paragraphs>
  <Slides>13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Aptos</vt:lpstr>
      <vt:lpstr>Aptos Display</vt:lpstr>
      <vt:lpstr>Arial</vt:lpstr>
      <vt:lpstr>Manrope</vt:lpstr>
      <vt:lpstr>NewNinjaTheme</vt:lpstr>
      <vt:lpstr>Segmenting the Market</vt:lpstr>
      <vt:lpstr>Introduction</vt:lpstr>
      <vt:lpstr>Demographics</vt:lpstr>
      <vt:lpstr>Demographic Categories</vt:lpstr>
      <vt:lpstr>Demographic Categories</vt:lpstr>
      <vt:lpstr>Geographic</vt:lpstr>
      <vt:lpstr>Geographic</vt:lpstr>
      <vt:lpstr>Psychographic</vt:lpstr>
      <vt:lpstr>Psychographic Categories</vt:lpstr>
      <vt:lpstr>Behavioural</vt:lpstr>
      <vt:lpstr>Behavioural Categories</vt:lpstr>
      <vt:lpstr>Lesson Summary</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dc:title>
  <dc:subject/>
  <dc:creator>Daniel Richardson</dc:creator>
  <cp:keywords/>
  <dc:description/>
  <cp:lastModifiedBy>Daniel Richardson</cp:lastModifiedBy>
  <cp:revision>21</cp:revision>
  <dcterms:created xsi:type="dcterms:W3CDTF">2024-03-21T12:39:40Z</dcterms:created>
  <dcterms:modified xsi:type="dcterms:W3CDTF">2024-08-02T11:28:30Z</dcterms:modified>
  <cp:category/>
</cp:coreProperties>
</file>