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66" r:id="rId1"/>
  </p:sldMasterIdLst>
  <p:handoutMasterIdLst>
    <p:handoutMasterId r:id="rId14"/>
  </p:handoutMasterIdLst>
  <p:sldIdLst>
    <p:sldId id="341" r:id="rId2"/>
    <p:sldId id="296" r:id="rId3"/>
    <p:sldId id="317" r:id="rId4"/>
    <p:sldId id="331" r:id="rId5"/>
    <p:sldId id="332" r:id="rId6"/>
    <p:sldId id="318" r:id="rId7"/>
    <p:sldId id="339" r:id="rId8"/>
    <p:sldId id="333" r:id="rId9"/>
    <p:sldId id="340" r:id="rId10"/>
    <p:sldId id="335" r:id="rId11"/>
    <p:sldId id="308" r:id="rId12"/>
    <p:sldId id="342" r:id="rId13"/>
  </p:sldIdLst>
  <p:sldSz cx="12192000" cy="6858000"/>
  <p:notesSz cx="6858000" cy="9144000"/>
  <p:embeddedFontLst>
    <p:embeddedFont>
      <p:font typeface="Manrope" pitchFamily="2" charset="0"/>
      <p:regular r:id="rId15"/>
      <p:bold r:id="rId16"/>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4368"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87588"/>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047258A-AD83-421D-B92E-754FB49C8267}" v="3" dt="2024-08-02T10:31:17.414"/>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6426" autoAdjust="0"/>
    <p:restoredTop sz="94660"/>
  </p:normalViewPr>
  <p:slideViewPr>
    <p:cSldViewPr snapToGrid="0">
      <p:cViewPr>
        <p:scale>
          <a:sx n="125" d="100"/>
          <a:sy n="125" d="100"/>
        </p:scale>
        <p:origin x="1470" y="780"/>
      </p:cViewPr>
      <p:guideLst>
        <p:guide orient="horz" pos="2160"/>
        <p:guide pos="4368"/>
      </p:guideLst>
    </p:cSldViewPr>
  </p:slideViewPr>
  <p:notesTextViewPr>
    <p:cViewPr>
      <p:scale>
        <a:sx n="1" d="1"/>
        <a:sy n="1" d="1"/>
      </p:scale>
      <p:origin x="0" y="0"/>
    </p:cViewPr>
  </p:notesTextViewPr>
  <p:notesViewPr>
    <p:cSldViewPr snapToGrid="0">
      <p:cViewPr varScale="1">
        <p:scale>
          <a:sx n="117" d="100"/>
          <a:sy n="117" d="100"/>
        </p:scale>
        <p:origin x="2992" y="17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21" Type="http://schemas.microsoft.com/office/2016/11/relationships/changesInfo" Target="changesInfos/changesInfo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font" Target="fonts/font2.fntdata"/><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font" Target="fonts/font1.fntdata"/><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handoutMaster" Target="handoutMasters/handoutMaster1.xml"/><Relationship Id="rId22"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Daniel Richardson" userId="b12f1a219faba2ab" providerId="LiveId" clId="{C8ACCAE5-6CFB-40C9-ABF2-B339F4055A87}"/>
    <pc:docChg chg="undo redo custSel addSld delSld modSld sldOrd">
      <pc:chgData name="Daniel Richardson" userId="b12f1a219faba2ab" providerId="LiveId" clId="{C8ACCAE5-6CFB-40C9-ABF2-B339F4055A87}" dt="2024-04-03T10:20:32.018" v="1126"/>
      <pc:docMkLst>
        <pc:docMk/>
      </pc:docMkLst>
      <pc:sldChg chg="modSp mod">
        <pc:chgData name="Daniel Richardson" userId="b12f1a219faba2ab" providerId="LiveId" clId="{C8ACCAE5-6CFB-40C9-ABF2-B339F4055A87}" dt="2024-04-03T09:46:48.238" v="58" actId="20577"/>
        <pc:sldMkLst>
          <pc:docMk/>
          <pc:sldMk cId="3570983858" sldId="296"/>
        </pc:sldMkLst>
        <pc:spChg chg="mod">
          <ac:chgData name="Daniel Richardson" userId="b12f1a219faba2ab" providerId="LiveId" clId="{C8ACCAE5-6CFB-40C9-ABF2-B339F4055A87}" dt="2024-04-03T09:46:48.238" v="58" actId="20577"/>
          <ac:spMkLst>
            <pc:docMk/>
            <pc:sldMk cId="3570983858" sldId="296"/>
            <ac:spMk id="3" creationId="{D97C3025-9482-0753-3832-728ED6C83232}"/>
          </ac:spMkLst>
        </pc:spChg>
      </pc:sldChg>
      <pc:sldChg chg="modSp del mod ord">
        <pc:chgData name="Daniel Richardson" userId="b12f1a219faba2ab" providerId="LiveId" clId="{C8ACCAE5-6CFB-40C9-ABF2-B339F4055A87}" dt="2024-04-03T10:00:03.724" v="592" actId="47"/>
        <pc:sldMkLst>
          <pc:docMk/>
          <pc:sldMk cId="713214466" sldId="297"/>
        </pc:sldMkLst>
        <pc:spChg chg="mod">
          <ac:chgData name="Daniel Richardson" userId="b12f1a219faba2ab" providerId="LiveId" clId="{C8ACCAE5-6CFB-40C9-ABF2-B339F4055A87}" dt="2024-04-03T09:47:16.442" v="60" actId="27636"/>
          <ac:spMkLst>
            <pc:docMk/>
            <pc:sldMk cId="713214466" sldId="297"/>
            <ac:spMk id="6" creationId="{FCDF00AB-9705-8A7C-C4BE-0CAF2033D468}"/>
          </ac:spMkLst>
        </pc:spChg>
      </pc:sldChg>
      <pc:sldChg chg="del">
        <pc:chgData name="Daniel Richardson" userId="b12f1a219faba2ab" providerId="LiveId" clId="{C8ACCAE5-6CFB-40C9-ABF2-B339F4055A87}" dt="2024-04-03T10:00:03.724" v="592" actId="47"/>
        <pc:sldMkLst>
          <pc:docMk/>
          <pc:sldMk cId="1434117666" sldId="298"/>
        </pc:sldMkLst>
      </pc:sldChg>
      <pc:sldChg chg="del">
        <pc:chgData name="Daniel Richardson" userId="b12f1a219faba2ab" providerId="LiveId" clId="{C8ACCAE5-6CFB-40C9-ABF2-B339F4055A87}" dt="2024-04-03T10:00:03.724" v="592" actId="47"/>
        <pc:sldMkLst>
          <pc:docMk/>
          <pc:sldMk cId="2096545931" sldId="299"/>
        </pc:sldMkLst>
      </pc:sldChg>
      <pc:sldChg chg="del">
        <pc:chgData name="Daniel Richardson" userId="b12f1a219faba2ab" providerId="LiveId" clId="{C8ACCAE5-6CFB-40C9-ABF2-B339F4055A87}" dt="2024-04-03T10:00:03.724" v="592" actId="47"/>
        <pc:sldMkLst>
          <pc:docMk/>
          <pc:sldMk cId="107746663" sldId="303"/>
        </pc:sldMkLst>
      </pc:sldChg>
      <pc:sldChg chg="del">
        <pc:chgData name="Daniel Richardson" userId="b12f1a219faba2ab" providerId="LiveId" clId="{C8ACCAE5-6CFB-40C9-ABF2-B339F4055A87}" dt="2024-04-03T10:00:03.724" v="592" actId="47"/>
        <pc:sldMkLst>
          <pc:docMk/>
          <pc:sldMk cId="1283360133" sldId="305"/>
        </pc:sldMkLst>
      </pc:sldChg>
      <pc:sldChg chg="del">
        <pc:chgData name="Daniel Richardson" userId="b12f1a219faba2ab" providerId="LiveId" clId="{C8ACCAE5-6CFB-40C9-ABF2-B339F4055A87}" dt="2024-04-03T10:00:03.724" v="592" actId="47"/>
        <pc:sldMkLst>
          <pc:docMk/>
          <pc:sldMk cId="2585099586" sldId="306"/>
        </pc:sldMkLst>
      </pc:sldChg>
      <pc:sldChg chg="modSp mod">
        <pc:chgData name="Daniel Richardson" userId="b12f1a219faba2ab" providerId="LiveId" clId="{C8ACCAE5-6CFB-40C9-ABF2-B339F4055A87}" dt="2024-04-03T10:20:32.018" v="1126"/>
        <pc:sldMkLst>
          <pc:docMk/>
          <pc:sldMk cId="1501808141" sldId="308"/>
        </pc:sldMkLst>
        <pc:spChg chg="mod">
          <ac:chgData name="Daniel Richardson" userId="b12f1a219faba2ab" providerId="LiveId" clId="{C8ACCAE5-6CFB-40C9-ABF2-B339F4055A87}" dt="2024-04-03T10:20:32.018" v="1126"/>
          <ac:spMkLst>
            <pc:docMk/>
            <pc:sldMk cId="1501808141" sldId="308"/>
            <ac:spMk id="3" creationId="{D97C3025-9482-0753-3832-728ED6C83232}"/>
          </ac:spMkLst>
        </pc:spChg>
      </pc:sldChg>
      <pc:sldChg chg="modSp mod">
        <pc:chgData name="Daniel Richardson" userId="b12f1a219faba2ab" providerId="LiveId" clId="{C8ACCAE5-6CFB-40C9-ABF2-B339F4055A87}" dt="2024-04-03T09:59:28.801" v="572" actId="948"/>
        <pc:sldMkLst>
          <pc:docMk/>
          <pc:sldMk cId="851634037" sldId="309"/>
        </pc:sldMkLst>
        <pc:spChg chg="mod">
          <ac:chgData name="Daniel Richardson" userId="b12f1a219faba2ab" providerId="LiveId" clId="{C8ACCAE5-6CFB-40C9-ABF2-B339F4055A87}" dt="2024-04-03T09:59:28.801" v="572" actId="948"/>
          <ac:spMkLst>
            <pc:docMk/>
            <pc:sldMk cId="851634037" sldId="309"/>
            <ac:spMk id="3" creationId="{D97C3025-9482-0753-3832-728ED6C83232}"/>
          </ac:spMkLst>
        </pc:spChg>
        <pc:spChg chg="mod">
          <ac:chgData name="Daniel Richardson" userId="b12f1a219faba2ab" providerId="LiveId" clId="{C8ACCAE5-6CFB-40C9-ABF2-B339F4055A87}" dt="2024-04-03T09:55:50.589" v="271"/>
          <ac:spMkLst>
            <pc:docMk/>
            <pc:sldMk cId="851634037" sldId="309"/>
            <ac:spMk id="6" creationId="{FCDF00AB-9705-8A7C-C4BE-0CAF2033D468}"/>
          </ac:spMkLst>
        </pc:spChg>
      </pc:sldChg>
      <pc:sldChg chg="del">
        <pc:chgData name="Daniel Richardson" userId="b12f1a219faba2ab" providerId="LiveId" clId="{C8ACCAE5-6CFB-40C9-ABF2-B339F4055A87}" dt="2024-04-03T10:00:03.724" v="592" actId="47"/>
        <pc:sldMkLst>
          <pc:docMk/>
          <pc:sldMk cId="1670712907" sldId="313"/>
        </pc:sldMkLst>
      </pc:sldChg>
      <pc:sldChg chg="del">
        <pc:chgData name="Daniel Richardson" userId="b12f1a219faba2ab" providerId="LiveId" clId="{C8ACCAE5-6CFB-40C9-ABF2-B339F4055A87}" dt="2024-04-03T10:00:03.724" v="592" actId="47"/>
        <pc:sldMkLst>
          <pc:docMk/>
          <pc:sldMk cId="1905416814" sldId="314"/>
        </pc:sldMkLst>
      </pc:sldChg>
      <pc:sldChg chg="del">
        <pc:chgData name="Daniel Richardson" userId="b12f1a219faba2ab" providerId="LiveId" clId="{C8ACCAE5-6CFB-40C9-ABF2-B339F4055A87}" dt="2024-04-03T10:00:03.724" v="592" actId="47"/>
        <pc:sldMkLst>
          <pc:docMk/>
          <pc:sldMk cId="454600340" sldId="315"/>
        </pc:sldMkLst>
      </pc:sldChg>
      <pc:sldChg chg="del">
        <pc:chgData name="Daniel Richardson" userId="b12f1a219faba2ab" providerId="LiveId" clId="{C8ACCAE5-6CFB-40C9-ABF2-B339F4055A87}" dt="2024-04-03T10:00:03.724" v="592" actId="47"/>
        <pc:sldMkLst>
          <pc:docMk/>
          <pc:sldMk cId="1537473257" sldId="316"/>
        </pc:sldMkLst>
      </pc:sldChg>
      <pc:sldChg chg="modSp add mod">
        <pc:chgData name="Daniel Richardson" userId="b12f1a219faba2ab" providerId="LiveId" clId="{C8ACCAE5-6CFB-40C9-ABF2-B339F4055A87}" dt="2024-04-03T09:50:10.376" v="121" actId="20577"/>
        <pc:sldMkLst>
          <pc:docMk/>
          <pc:sldMk cId="1031511259" sldId="317"/>
        </pc:sldMkLst>
        <pc:spChg chg="mod">
          <ac:chgData name="Daniel Richardson" userId="b12f1a219faba2ab" providerId="LiveId" clId="{C8ACCAE5-6CFB-40C9-ABF2-B339F4055A87}" dt="2024-04-03T09:50:10.376" v="121" actId="20577"/>
          <ac:spMkLst>
            <pc:docMk/>
            <pc:sldMk cId="1031511259" sldId="317"/>
            <ac:spMk id="3" creationId="{D97C3025-9482-0753-3832-728ED6C83232}"/>
          </ac:spMkLst>
        </pc:spChg>
      </pc:sldChg>
      <pc:sldChg chg="modSp add mod">
        <pc:chgData name="Daniel Richardson" userId="b12f1a219faba2ab" providerId="LiveId" clId="{C8ACCAE5-6CFB-40C9-ABF2-B339F4055A87}" dt="2024-04-03T09:51:28.139" v="168" actId="20577"/>
        <pc:sldMkLst>
          <pc:docMk/>
          <pc:sldMk cId="816132517" sldId="318"/>
        </pc:sldMkLst>
        <pc:spChg chg="mod">
          <ac:chgData name="Daniel Richardson" userId="b12f1a219faba2ab" providerId="LiveId" clId="{C8ACCAE5-6CFB-40C9-ABF2-B339F4055A87}" dt="2024-04-03T09:51:28.139" v="168" actId="20577"/>
          <ac:spMkLst>
            <pc:docMk/>
            <pc:sldMk cId="816132517" sldId="318"/>
            <ac:spMk id="3" creationId="{D97C3025-9482-0753-3832-728ED6C83232}"/>
          </ac:spMkLst>
        </pc:spChg>
      </pc:sldChg>
      <pc:sldChg chg="modSp add mod">
        <pc:chgData name="Daniel Richardson" userId="b12f1a219faba2ab" providerId="LiveId" clId="{C8ACCAE5-6CFB-40C9-ABF2-B339F4055A87}" dt="2024-04-03T09:55:10.113" v="266" actId="20577"/>
        <pc:sldMkLst>
          <pc:docMk/>
          <pc:sldMk cId="2744559491" sldId="319"/>
        </pc:sldMkLst>
        <pc:spChg chg="mod">
          <ac:chgData name="Daniel Richardson" userId="b12f1a219faba2ab" providerId="LiveId" clId="{C8ACCAE5-6CFB-40C9-ABF2-B339F4055A87}" dt="2024-04-03T09:55:10.113" v="266" actId="20577"/>
          <ac:spMkLst>
            <pc:docMk/>
            <pc:sldMk cId="2744559491" sldId="319"/>
            <ac:spMk id="3" creationId="{D97C3025-9482-0753-3832-728ED6C83232}"/>
          </ac:spMkLst>
        </pc:spChg>
      </pc:sldChg>
      <pc:sldChg chg="modSp add mod">
        <pc:chgData name="Daniel Richardson" userId="b12f1a219faba2ab" providerId="LiveId" clId="{C8ACCAE5-6CFB-40C9-ABF2-B339F4055A87}" dt="2024-04-03T09:54:44.575" v="265" actId="20577"/>
        <pc:sldMkLst>
          <pc:docMk/>
          <pc:sldMk cId="1950587294" sldId="320"/>
        </pc:sldMkLst>
        <pc:spChg chg="mod">
          <ac:chgData name="Daniel Richardson" userId="b12f1a219faba2ab" providerId="LiveId" clId="{C8ACCAE5-6CFB-40C9-ABF2-B339F4055A87}" dt="2024-04-03T09:54:44.575" v="265" actId="20577"/>
          <ac:spMkLst>
            <pc:docMk/>
            <pc:sldMk cId="1950587294" sldId="320"/>
            <ac:spMk id="3" creationId="{D97C3025-9482-0753-3832-728ED6C83232}"/>
          </ac:spMkLst>
        </pc:spChg>
      </pc:sldChg>
      <pc:sldChg chg="modSp add mod">
        <pc:chgData name="Daniel Richardson" userId="b12f1a219faba2ab" providerId="LiveId" clId="{C8ACCAE5-6CFB-40C9-ABF2-B339F4055A87}" dt="2024-04-03T10:02:27.279" v="674" actId="20577"/>
        <pc:sldMkLst>
          <pc:docMk/>
          <pc:sldMk cId="3614100249" sldId="321"/>
        </pc:sldMkLst>
        <pc:spChg chg="mod">
          <ac:chgData name="Daniel Richardson" userId="b12f1a219faba2ab" providerId="LiveId" clId="{C8ACCAE5-6CFB-40C9-ABF2-B339F4055A87}" dt="2024-04-03T10:02:27.279" v="674" actId="20577"/>
          <ac:spMkLst>
            <pc:docMk/>
            <pc:sldMk cId="3614100249" sldId="321"/>
            <ac:spMk id="3" creationId="{D97C3025-9482-0753-3832-728ED6C83232}"/>
          </ac:spMkLst>
        </pc:spChg>
        <pc:spChg chg="mod">
          <ac:chgData name="Daniel Richardson" userId="b12f1a219faba2ab" providerId="LiveId" clId="{C8ACCAE5-6CFB-40C9-ABF2-B339F4055A87}" dt="2024-04-03T09:59:38.350" v="585" actId="20577"/>
          <ac:spMkLst>
            <pc:docMk/>
            <pc:sldMk cId="3614100249" sldId="321"/>
            <ac:spMk id="6" creationId="{FCDF00AB-9705-8A7C-C4BE-0CAF2033D468}"/>
          </ac:spMkLst>
        </pc:spChg>
      </pc:sldChg>
      <pc:sldChg chg="modSp add mod">
        <pc:chgData name="Daniel Richardson" userId="b12f1a219faba2ab" providerId="LiveId" clId="{C8ACCAE5-6CFB-40C9-ABF2-B339F4055A87}" dt="2024-04-03T10:06:05.621" v="720" actId="20577"/>
        <pc:sldMkLst>
          <pc:docMk/>
          <pc:sldMk cId="2040578739" sldId="322"/>
        </pc:sldMkLst>
        <pc:spChg chg="mod">
          <ac:chgData name="Daniel Richardson" userId="b12f1a219faba2ab" providerId="LiveId" clId="{C8ACCAE5-6CFB-40C9-ABF2-B339F4055A87}" dt="2024-04-03T10:06:05.621" v="720" actId="20577"/>
          <ac:spMkLst>
            <pc:docMk/>
            <pc:sldMk cId="2040578739" sldId="322"/>
            <ac:spMk id="3" creationId="{D97C3025-9482-0753-3832-728ED6C83232}"/>
          </ac:spMkLst>
        </pc:spChg>
        <pc:spChg chg="mod">
          <ac:chgData name="Daniel Richardson" userId="b12f1a219faba2ab" providerId="LiveId" clId="{C8ACCAE5-6CFB-40C9-ABF2-B339F4055A87}" dt="2024-04-03T10:02:39.109" v="684" actId="20577"/>
          <ac:spMkLst>
            <pc:docMk/>
            <pc:sldMk cId="2040578739" sldId="322"/>
            <ac:spMk id="6" creationId="{FCDF00AB-9705-8A7C-C4BE-0CAF2033D468}"/>
          </ac:spMkLst>
        </pc:spChg>
      </pc:sldChg>
      <pc:sldChg chg="add del">
        <pc:chgData name="Daniel Richardson" userId="b12f1a219faba2ab" providerId="LiveId" clId="{C8ACCAE5-6CFB-40C9-ABF2-B339F4055A87}" dt="2024-04-03T10:02:51.416" v="687"/>
        <pc:sldMkLst>
          <pc:docMk/>
          <pc:sldMk cId="151095991" sldId="323"/>
        </pc:sldMkLst>
      </pc:sldChg>
      <pc:sldChg chg="modSp add mod">
        <pc:chgData name="Daniel Richardson" userId="b12f1a219faba2ab" providerId="LiveId" clId="{C8ACCAE5-6CFB-40C9-ABF2-B339F4055A87}" dt="2024-04-03T10:07:28.247" v="762" actId="20577"/>
        <pc:sldMkLst>
          <pc:docMk/>
          <pc:sldMk cId="1274889083" sldId="323"/>
        </pc:sldMkLst>
        <pc:spChg chg="mod">
          <ac:chgData name="Daniel Richardson" userId="b12f1a219faba2ab" providerId="LiveId" clId="{C8ACCAE5-6CFB-40C9-ABF2-B339F4055A87}" dt="2024-04-03T10:07:28.247" v="762" actId="20577"/>
          <ac:spMkLst>
            <pc:docMk/>
            <pc:sldMk cId="1274889083" sldId="323"/>
            <ac:spMk id="3" creationId="{D97C3025-9482-0753-3832-728ED6C83232}"/>
          </ac:spMkLst>
        </pc:spChg>
        <pc:spChg chg="mod">
          <ac:chgData name="Daniel Richardson" userId="b12f1a219faba2ab" providerId="LiveId" clId="{C8ACCAE5-6CFB-40C9-ABF2-B339F4055A87}" dt="2024-04-03T10:06:18.312" v="742" actId="20577"/>
          <ac:spMkLst>
            <pc:docMk/>
            <pc:sldMk cId="1274889083" sldId="323"/>
            <ac:spMk id="6" creationId="{FCDF00AB-9705-8A7C-C4BE-0CAF2033D468}"/>
          </ac:spMkLst>
        </pc:spChg>
      </pc:sldChg>
      <pc:sldChg chg="modSp add mod">
        <pc:chgData name="Daniel Richardson" userId="b12f1a219faba2ab" providerId="LiveId" clId="{C8ACCAE5-6CFB-40C9-ABF2-B339F4055A87}" dt="2024-04-03T10:08:32.561" v="788"/>
        <pc:sldMkLst>
          <pc:docMk/>
          <pc:sldMk cId="3080715675" sldId="324"/>
        </pc:sldMkLst>
        <pc:spChg chg="mod">
          <ac:chgData name="Daniel Richardson" userId="b12f1a219faba2ab" providerId="LiveId" clId="{C8ACCAE5-6CFB-40C9-ABF2-B339F4055A87}" dt="2024-04-03T10:08:32.561" v="788"/>
          <ac:spMkLst>
            <pc:docMk/>
            <pc:sldMk cId="3080715675" sldId="324"/>
            <ac:spMk id="3" creationId="{D97C3025-9482-0753-3832-728ED6C83232}"/>
          </ac:spMkLst>
        </pc:spChg>
        <pc:spChg chg="mod">
          <ac:chgData name="Daniel Richardson" userId="b12f1a219faba2ab" providerId="LiveId" clId="{C8ACCAE5-6CFB-40C9-ABF2-B339F4055A87}" dt="2024-04-03T10:07:51.231" v="765" actId="20577"/>
          <ac:spMkLst>
            <pc:docMk/>
            <pc:sldMk cId="3080715675" sldId="324"/>
            <ac:spMk id="6" creationId="{FCDF00AB-9705-8A7C-C4BE-0CAF2033D468}"/>
          </ac:spMkLst>
        </pc:spChg>
      </pc:sldChg>
      <pc:sldChg chg="modSp add mod">
        <pc:chgData name="Daniel Richardson" userId="b12f1a219faba2ab" providerId="LiveId" clId="{C8ACCAE5-6CFB-40C9-ABF2-B339F4055A87}" dt="2024-04-03T10:10:21.034" v="799"/>
        <pc:sldMkLst>
          <pc:docMk/>
          <pc:sldMk cId="3175060967" sldId="325"/>
        </pc:sldMkLst>
        <pc:spChg chg="mod">
          <ac:chgData name="Daniel Richardson" userId="b12f1a219faba2ab" providerId="LiveId" clId="{C8ACCAE5-6CFB-40C9-ABF2-B339F4055A87}" dt="2024-04-03T10:10:21.034" v="799"/>
          <ac:spMkLst>
            <pc:docMk/>
            <pc:sldMk cId="3175060967" sldId="325"/>
            <ac:spMk id="3" creationId="{D97C3025-9482-0753-3832-728ED6C83232}"/>
          </ac:spMkLst>
        </pc:spChg>
        <pc:spChg chg="mod">
          <ac:chgData name="Daniel Richardson" userId="b12f1a219faba2ab" providerId="LiveId" clId="{C8ACCAE5-6CFB-40C9-ABF2-B339F4055A87}" dt="2024-04-03T10:09:20.708" v="792" actId="20577"/>
          <ac:spMkLst>
            <pc:docMk/>
            <pc:sldMk cId="3175060967" sldId="325"/>
            <ac:spMk id="6" creationId="{FCDF00AB-9705-8A7C-C4BE-0CAF2033D468}"/>
          </ac:spMkLst>
        </pc:spChg>
      </pc:sldChg>
      <pc:sldChg chg="modSp add mod">
        <pc:chgData name="Daniel Richardson" userId="b12f1a219faba2ab" providerId="LiveId" clId="{C8ACCAE5-6CFB-40C9-ABF2-B339F4055A87}" dt="2024-04-03T10:11:39.901" v="840"/>
        <pc:sldMkLst>
          <pc:docMk/>
          <pc:sldMk cId="705769306" sldId="326"/>
        </pc:sldMkLst>
        <pc:spChg chg="mod">
          <ac:chgData name="Daniel Richardson" userId="b12f1a219faba2ab" providerId="LiveId" clId="{C8ACCAE5-6CFB-40C9-ABF2-B339F4055A87}" dt="2024-04-03T10:11:39.901" v="840"/>
          <ac:spMkLst>
            <pc:docMk/>
            <pc:sldMk cId="705769306" sldId="326"/>
            <ac:spMk id="3" creationId="{D97C3025-9482-0753-3832-728ED6C83232}"/>
          </ac:spMkLst>
        </pc:spChg>
        <pc:spChg chg="mod">
          <ac:chgData name="Daniel Richardson" userId="b12f1a219faba2ab" providerId="LiveId" clId="{C8ACCAE5-6CFB-40C9-ABF2-B339F4055A87}" dt="2024-04-03T10:10:40.086" v="803" actId="20577"/>
          <ac:spMkLst>
            <pc:docMk/>
            <pc:sldMk cId="705769306" sldId="326"/>
            <ac:spMk id="6" creationId="{FCDF00AB-9705-8A7C-C4BE-0CAF2033D468}"/>
          </ac:spMkLst>
        </pc:spChg>
      </pc:sldChg>
      <pc:sldChg chg="modSp add mod">
        <pc:chgData name="Daniel Richardson" userId="b12f1a219faba2ab" providerId="LiveId" clId="{C8ACCAE5-6CFB-40C9-ABF2-B339F4055A87}" dt="2024-04-03T10:13:38.798" v="880" actId="20577"/>
        <pc:sldMkLst>
          <pc:docMk/>
          <pc:sldMk cId="2207915479" sldId="327"/>
        </pc:sldMkLst>
        <pc:spChg chg="mod">
          <ac:chgData name="Daniel Richardson" userId="b12f1a219faba2ab" providerId="LiveId" clId="{C8ACCAE5-6CFB-40C9-ABF2-B339F4055A87}" dt="2024-04-03T10:13:38.798" v="880" actId="20577"/>
          <ac:spMkLst>
            <pc:docMk/>
            <pc:sldMk cId="2207915479" sldId="327"/>
            <ac:spMk id="3" creationId="{D97C3025-9482-0753-3832-728ED6C83232}"/>
          </ac:spMkLst>
        </pc:spChg>
        <pc:spChg chg="mod">
          <ac:chgData name="Daniel Richardson" userId="b12f1a219faba2ab" providerId="LiveId" clId="{C8ACCAE5-6CFB-40C9-ABF2-B339F4055A87}" dt="2024-04-03T10:11:56.786" v="843" actId="20577"/>
          <ac:spMkLst>
            <pc:docMk/>
            <pc:sldMk cId="2207915479" sldId="327"/>
            <ac:spMk id="6" creationId="{FCDF00AB-9705-8A7C-C4BE-0CAF2033D468}"/>
          </ac:spMkLst>
        </pc:spChg>
      </pc:sldChg>
      <pc:sldChg chg="modSp add mod">
        <pc:chgData name="Daniel Richardson" userId="b12f1a219faba2ab" providerId="LiveId" clId="{C8ACCAE5-6CFB-40C9-ABF2-B339F4055A87}" dt="2024-04-03T10:14:14.221" v="890" actId="20577"/>
        <pc:sldMkLst>
          <pc:docMk/>
          <pc:sldMk cId="644428773" sldId="328"/>
        </pc:sldMkLst>
        <pc:spChg chg="mod">
          <ac:chgData name="Daniel Richardson" userId="b12f1a219faba2ab" providerId="LiveId" clId="{C8ACCAE5-6CFB-40C9-ABF2-B339F4055A87}" dt="2024-04-03T10:14:14.221" v="890" actId="20577"/>
          <ac:spMkLst>
            <pc:docMk/>
            <pc:sldMk cId="644428773" sldId="328"/>
            <ac:spMk id="3" creationId="{D97C3025-9482-0753-3832-728ED6C83232}"/>
          </ac:spMkLst>
        </pc:spChg>
        <pc:spChg chg="mod">
          <ac:chgData name="Daniel Richardson" userId="b12f1a219faba2ab" providerId="LiveId" clId="{C8ACCAE5-6CFB-40C9-ABF2-B339F4055A87}" dt="2024-04-03T10:13:56.825" v="883" actId="20577"/>
          <ac:spMkLst>
            <pc:docMk/>
            <pc:sldMk cId="644428773" sldId="328"/>
            <ac:spMk id="6" creationId="{FCDF00AB-9705-8A7C-C4BE-0CAF2033D468}"/>
          </ac:spMkLst>
        </pc:spChg>
      </pc:sldChg>
      <pc:sldChg chg="modSp add mod">
        <pc:chgData name="Daniel Richardson" userId="b12f1a219faba2ab" providerId="LiveId" clId="{C8ACCAE5-6CFB-40C9-ABF2-B339F4055A87}" dt="2024-04-03T10:17:41.286" v="927" actId="20577"/>
        <pc:sldMkLst>
          <pc:docMk/>
          <pc:sldMk cId="3685532218" sldId="329"/>
        </pc:sldMkLst>
        <pc:spChg chg="mod">
          <ac:chgData name="Daniel Richardson" userId="b12f1a219faba2ab" providerId="LiveId" clId="{C8ACCAE5-6CFB-40C9-ABF2-B339F4055A87}" dt="2024-04-03T10:17:41.286" v="927" actId="20577"/>
          <ac:spMkLst>
            <pc:docMk/>
            <pc:sldMk cId="3685532218" sldId="329"/>
            <ac:spMk id="3" creationId="{D97C3025-9482-0753-3832-728ED6C83232}"/>
          </ac:spMkLst>
        </pc:spChg>
        <pc:spChg chg="mod">
          <ac:chgData name="Daniel Richardson" userId="b12f1a219faba2ab" providerId="LiveId" clId="{C8ACCAE5-6CFB-40C9-ABF2-B339F4055A87}" dt="2024-04-03T10:14:59.368" v="893" actId="27636"/>
          <ac:spMkLst>
            <pc:docMk/>
            <pc:sldMk cId="3685532218" sldId="329"/>
            <ac:spMk id="6" creationId="{FCDF00AB-9705-8A7C-C4BE-0CAF2033D468}"/>
          </ac:spMkLst>
        </pc:spChg>
      </pc:sldChg>
      <pc:sldChg chg="modSp add mod">
        <pc:chgData name="Daniel Richardson" userId="b12f1a219faba2ab" providerId="LiveId" clId="{C8ACCAE5-6CFB-40C9-ABF2-B339F4055A87}" dt="2024-04-03T10:18:24.144" v="929" actId="20577"/>
        <pc:sldMkLst>
          <pc:docMk/>
          <pc:sldMk cId="1204682986" sldId="330"/>
        </pc:sldMkLst>
        <pc:spChg chg="mod">
          <ac:chgData name="Daniel Richardson" userId="b12f1a219faba2ab" providerId="LiveId" clId="{C8ACCAE5-6CFB-40C9-ABF2-B339F4055A87}" dt="2024-04-03T10:18:24.144" v="929" actId="20577"/>
          <ac:spMkLst>
            <pc:docMk/>
            <pc:sldMk cId="1204682986" sldId="330"/>
            <ac:spMk id="3" creationId="{D97C3025-9482-0753-3832-728ED6C83232}"/>
          </ac:spMkLst>
        </pc:spChg>
      </pc:sldChg>
    </pc:docChg>
  </pc:docChgLst>
  <pc:docChgLst>
    <pc:chgData name="Daniel Richardson" userId="b12f1a219faba2ab" providerId="LiveId" clId="{CD020ADB-65CF-419B-A984-23AD68375CF3}"/>
    <pc:docChg chg="undo custSel addSld delSld modSld">
      <pc:chgData name="Daniel Richardson" userId="b12f1a219faba2ab" providerId="LiveId" clId="{CD020ADB-65CF-419B-A984-23AD68375CF3}" dt="2024-04-03T17:23:20.639" v="591"/>
      <pc:docMkLst>
        <pc:docMk/>
      </pc:docMkLst>
      <pc:sldChg chg="addSp delSp modSp mod">
        <pc:chgData name="Daniel Richardson" userId="b12f1a219faba2ab" providerId="LiveId" clId="{CD020ADB-65CF-419B-A984-23AD68375CF3}" dt="2024-04-03T17:23:20.639" v="591"/>
        <pc:sldMkLst>
          <pc:docMk/>
          <pc:sldMk cId="3570983858" sldId="296"/>
        </pc:sldMkLst>
        <pc:spChg chg="mod">
          <ac:chgData name="Daniel Richardson" userId="b12f1a219faba2ab" providerId="LiveId" clId="{CD020ADB-65CF-419B-A984-23AD68375CF3}" dt="2024-04-03T17:23:20.639" v="591"/>
          <ac:spMkLst>
            <pc:docMk/>
            <pc:sldMk cId="3570983858" sldId="296"/>
            <ac:spMk id="3" creationId="{D97C3025-9482-0753-3832-728ED6C83232}"/>
          </ac:spMkLst>
        </pc:spChg>
        <pc:picChg chg="add del">
          <ac:chgData name="Daniel Richardson" userId="b12f1a219faba2ab" providerId="LiveId" clId="{CD020ADB-65CF-419B-A984-23AD68375CF3}" dt="2024-04-03T17:12:14.398" v="587" actId="22"/>
          <ac:picMkLst>
            <pc:docMk/>
            <pc:sldMk cId="3570983858" sldId="296"/>
            <ac:picMk id="4" creationId="{CE515AEF-A6AA-83B6-8F1B-70B2207610AF}"/>
          </ac:picMkLst>
        </pc:picChg>
      </pc:sldChg>
      <pc:sldChg chg="modSp mod">
        <pc:chgData name="Daniel Richardson" userId="b12f1a219faba2ab" providerId="LiveId" clId="{CD020ADB-65CF-419B-A984-23AD68375CF3}" dt="2024-04-03T10:44:45.308" v="576" actId="20577"/>
        <pc:sldMkLst>
          <pc:docMk/>
          <pc:sldMk cId="1501808141" sldId="308"/>
        </pc:sldMkLst>
        <pc:spChg chg="mod">
          <ac:chgData name="Daniel Richardson" userId="b12f1a219faba2ab" providerId="LiveId" clId="{CD020ADB-65CF-419B-A984-23AD68375CF3}" dt="2024-04-03T10:44:45.308" v="576" actId="20577"/>
          <ac:spMkLst>
            <pc:docMk/>
            <pc:sldMk cId="1501808141" sldId="308"/>
            <ac:spMk id="3" creationId="{D97C3025-9482-0753-3832-728ED6C83232}"/>
          </ac:spMkLst>
        </pc:spChg>
      </pc:sldChg>
      <pc:sldChg chg="del">
        <pc:chgData name="Daniel Richardson" userId="b12f1a219faba2ab" providerId="LiveId" clId="{CD020ADB-65CF-419B-A984-23AD68375CF3}" dt="2024-04-03T10:32:29.440" v="179" actId="47"/>
        <pc:sldMkLst>
          <pc:docMk/>
          <pc:sldMk cId="851634037" sldId="309"/>
        </pc:sldMkLst>
      </pc:sldChg>
      <pc:sldChg chg="modSp mod">
        <pc:chgData name="Daniel Richardson" userId="b12f1a219faba2ab" providerId="LiveId" clId="{CD020ADB-65CF-419B-A984-23AD68375CF3}" dt="2024-04-03T10:27:58.894" v="81" actId="20577"/>
        <pc:sldMkLst>
          <pc:docMk/>
          <pc:sldMk cId="1031511259" sldId="317"/>
        </pc:sldMkLst>
        <pc:spChg chg="mod">
          <ac:chgData name="Daniel Richardson" userId="b12f1a219faba2ab" providerId="LiveId" clId="{CD020ADB-65CF-419B-A984-23AD68375CF3}" dt="2024-04-03T10:27:58.894" v="81" actId="20577"/>
          <ac:spMkLst>
            <pc:docMk/>
            <pc:sldMk cId="1031511259" sldId="317"/>
            <ac:spMk id="3" creationId="{D97C3025-9482-0753-3832-728ED6C83232}"/>
          </ac:spMkLst>
        </pc:spChg>
        <pc:spChg chg="mod">
          <ac:chgData name="Daniel Richardson" userId="b12f1a219faba2ab" providerId="LiveId" clId="{CD020ADB-65CF-419B-A984-23AD68375CF3}" dt="2024-04-03T10:25:09.722" v="35" actId="27636"/>
          <ac:spMkLst>
            <pc:docMk/>
            <pc:sldMk cId="1031511259" sldId="317"/>
            <ac:spMk id="6" creationId="{FCDF00AB-9705-8A7C-C4BE-0CAF2033D468}"/>
          </ac:spMkLst>
        </pc:spChg>
      </pc:sldChg>
      <pc:sldChg chg="modSp mod">
        <pc:chgData name="Daniel Richardson" userId="b12f1a219faba2ab" providerId="LiveId" clId="{CD020ADB-65CF-419B-A984-23AD68375CF3}" dt="2024-04-03T10:42:29.068" v="375" actId="20577"/>
        <pc:sldMkLst>
          <pc:docMk/>
          <pc:sldMk cId="816132517" sldId="318"/>
        </pc:sldMkLst>
        <pc:spChg chg="mod">
          <ac:chgData name="Daniel Richardson" userId="b12f1a219faba2ab" providerId="LiveId" clId="{CD020ADB-65CF-419B-A984-23AD68375CF3}" dt="2024-04-03T10:42:29.068" v="375" actId="20577"/>
          <ac:spMkLst>
            <pc:docMk/>
            <pc:sldMk cId="816132517" sldId="318"/>
            <ac:spMk id="3" creationId="{D97C3025-9482-0753-3832-728ED6C83232}"/>
          </ac:spMkLst>
        </pc:spChg>
        <pc:spChg chg="mod">
          <ac:chgData name="Daniel Richardson" userId="b12f1a219faba2ab" providerId="LiveId" clId="{CD020ADB-65CF-419B-A984-23AD68375CF3}" dt="2024-04-03T10:31:56.469" v="171" actId="20577"/>
          <ac:spMkLst>
            <pc:docMk/>
            <pc:sldMk cId="816132517" sldId="318"/>
            <ac:spMk id="6" creationId="{FCDF00AB-9705-8A7C-C4BE-0CAF2033D468}"/>
          </ac:spMkLst>
        </pc:spChg>
        <pc:picChg chg="mod">
          <ac:chgData name="Daniel Richardson" userId="b12f1a219faba2ab" providerId="LiveId" clId="{CD020ADB-65CF-419B-A984-23AD68375CF3}" dt="2024-04-03T10:32:24.059" v="178" actId="14826"/>
          <ac:picMkLst>
            <pc:docMk/>
            <pc:sldMk cId="816132517" sldId="318"/>
            <ac:picMk id="11" creationId="{0B5D675F-3F1B-9CB5-02E6-17344EB3024B}"/>
          </ac:picMkLst>
        </pc:picChg>
      </pc:sldChg>
      <pc:sldChg chg="del">
        <pc:chgData name="Daniel Richardson" userId="b12f1a219faba2ab" providerId="LiveId" clId="{CD020ADB-65CF-419B-A984-23AD68375CF3}" dt="2024-04-03T10:32:17.226" v="176" actId="47"/>
        <pc:sldMkLst>
          <pc:docMk/>
          <pc:sldMk cId="2744559491" sldId="319"/>
        </pc:sldMkLst>
      </pc:sldChg>
      <pc:sldChg chg="del">
        <pc:chgData name="Daniel Richardson" userId="b12f1a219faba2ab" providerId="LiveId" clId="{CD020ADB-65CF-419B-A984-23AD68375CF3}" dt="2024-04-03T10:32:17.794" v="177" actId="47"/>
        <pc:sldMkLst>
          <pc:docMk/>
          <pc:sldMk cId="1950587294" sldId="320"/>
        </pc:sldMkLst>
      </pc:sldChg>
      <pc:sldChg chg="del">
        <pc:chgData name="Daniel Richardson" userId="b12f1a219faba2ab" providerId="LiveId" clId="{CD020ADB-65CF-419B-A984-23AD68375CF3}" dt="2024-04-03T10:32:29.440" v="179" actId="47"/>
        <pc:sldMkLst>
          <pc:docMk/>
          <pc:sldMk cId="3614100249" sldId="321"/>
        </pc:sldMkLst>
      </pc:sldChg>
      <pc:sldChg chg="del">
        <pc:chgData name="Daniel Richardson" userId="b12f1a219faba2ab" providerId="LiveId" clId="{CD020ADB-65CF-419B-A984-23AD68375CF3}" dt="2024-04-03T10:32:29.440" v="179" actId="47"/>
        <pc:sldMkLst>
          <pc:docMk/>
          <pc:sldMk cId="2040578739" sldId="322"/>
        </pc:sldMkLst>
      </pc:sldChg>
      <pc:sldChg chg="del">
        <pc:chgData name="Daniel Richardson" userId="b12f1a219faba2ab" providerId="LiveId" clId="{CD020ADB-65CF-419B-A984-23AD68375CF3}" dt="2024-04-03T10:32:29.440" v="179" actId="47"/>
        <pc:sldMkLst>
          <pc:docMk/>
          <pc:sldMk cId="1274889083" sldId="323"/>
        </pc:sldMkLst>
      </pc:sldChg>
      <pc:sldChg chg="del">
        <pc:chgData name="Daniel Richardson" userId="b12f1a219faba2ab" providerId="LiveId" clId="{CD020ADB-65CF-419B-A984-23AD68375CF3}" dt="2024-04-03T10:32:29.440" v="179" actId="47"/>
        <pc:sldMkLst>
          <pc:docMk/>
          <pc:sldMk cId="3080715675" sldId="324"/>
        </pc:sldMkLst>
      </pc:sldChg>
      <pc:sldChg chg="del">
        <pc:chgData name="Daniel Richardson" userId="b12f1a219faba2ab" providerId="LiveId" clId="{CD020ADB-65CF-419B-A984-23AD68375CF3}" dt="2024-04-03T10:32:29.440" v="179" actId="47"/>
        <pc:sldMkLst>
          <pc:docMk/>
          <pc:sldMk cId="3175060967" sldId="325"/>
        </pc:sldMkLst>
      </pc:sldChg>
      <pc:sldChg chg="del">
        <pc:chgData name="Daniel Richardson" userId="b12f1a219faba2ab" providerId="LiveId" clId="{CD020ADB-65CF-419B-A984-23AD68375CF3}" dt="2024-04-03T10:32:29.440" v="179" actId="47"/>
        <pc:sldMkLst>
          <pc:docMk/>
          <pc:sldMk cId="705769306" sldId="326"/>
        </pc:sldMkLst>
      </pc:sldChg>
      <pc:sldChg chg="del">
        <pc:chgData name="Daniel Richardson" userId="b12f1a219faba2ab" providerId="LiveId" clId="{CD020ADB-65CF-419B-A984-23AD68375CF3}" dt="2024-04-03T10:32:29.440" v="179" actId="47"/>
        <pc:sldMkLst>
          <pc:docMk/>
          <pc:sldMk cId="2207915479" sldId="327"/>
        </pc:sldMkLst>
      </pc:sldChg>
      <pc:sldChg chg="del">
        <pc:chgData name="Daniel Richardson" userId="b12f1a219faba2ab" providerId="LiveId" clId="{CD020ADB-65CF-419B-A984-23AD68375CF3}" dt="2024-04-03T10:32:29.440" v="179" actId="47"/>
        <pc:sldMkLst>
          <pc:docMk/>
          <pc:sldMk cId="644428773" sldId="328"/>
        </pc:sldMkLst>
      </pc:sldChg>
      <pc:sldChg chg="del">
        <pc:chgData name="Daniel Richardson" userId="b12f1a219faba2ab" providerId="LiveId" clId="{CD020ADB-65CF-419B-A984-23AD68375CF3}" dt="2024-04-03T10:32:29.440" v="179" actId="47"/>
        <pc:sldMkLst>
          <pc:docMk/>
          <pc:sldMk cId="3685532218" sldId="329"/>
        </pc:sldMkLst>
      </pc:sldChg>
      <pc:sldChg chg="del">
        <pc:chgData name="Daniel Richardson" userId="b12f1a219faba2ab" providerId="LiveId" clId="{CD020ADB-65CF-419B-A984-23AD68375CF3}" dt="2024-04-03T10:32:29.440" v="179" actId="47"/>
        <pc:sldMkLst>
          <pc:docMk/>
          <pc:sldMk cId="1204682986" sldId="330"/>
        </pc:sldMkLst>
      </pc:sldChg>
      <pc:sldChg chg="modSp add mod">
        <pc:chgData name="Daniel Richardson" userId="b12f1a219faba2ab" providerId="LiveId" clId="{CD020ADB-65CF-419B-A984-23AD68375CF3}" dt="2024-04-03T10:28:57.593" v="92"/>
        <pc:sldMkLst>
          <pc:docMk/>
          <pc:sldMk cId="2229219353" sldId="331"/>
        </pc:sldMkLst>
        <pc:spChg chg="mod">
          <ac:chgData name="Daniel Richardson" userId="b12f1a219faba2ab" providerId="LiveId" clId="{CD020ADB-65CF-419B-A984-23AD68375CF3}" dt="2024-04-03T10:28:57.593" v="92"/>
          <ac:spMkLst>
            <pc:docMk/>
            <pc:sldMk cId="2229219353" sldId="331"/>
            <ac:spMk id="3" creationId="{D97C3025-9482-0753-3832-728ED6C83232}"/>
          </ac:spMkLst>
        </pc:spChg>
      </pc:sldChg>
      <pc:sldChg chg="modSp add mod">
        <pc:chgData name="Daniel Richardson" userId="b12f1a219faba2ab" providerId="LiveId" clId="{CD020ADB-65CF-419B-A984-23AD68375CF3}" dt="2024-04-03T10:31:34.994" v="127" actId="20577"/>
        <pc:sldMkLst>
          <pc:docMk/>
          <pc:sldMk cId="2187636395" sldId="332"/>
        </pc:sldMkLst>
        <pc:spChg chg="mod">
          <ac:chgData name="Daniel Richardson" userId="b12f1a219faba2ab" providerId="LiveId" clId="{CD020ADB-65CF-419B-A984-23AD68375CF3}" dt="2024-04-03T10:31:34.994" v="127" actId="20577"/>
          <ac:spMkLst>
            <pc:docMk/>
            <pc:sldMk cId="2187636395" sldId="332"/>
            <ac:spMk id="3" creationId="{D97C3025-9482-0753-3832-728ED6C83232}"/>
          </ac:spMkLst>
        </pc:spChg>
      </pc:sldChg>
      <pc:sldChg chg="modSp add mod">
        <pc:chgData name="Daniel Richardson" userId="b12f1a219faba2ab" providerId="LiveId" clId="{CD020ADB-65CF-419B-A984-23AD68375CF3}" dt="2024-04-03T10:33:46.222" v="227"/>
        <pc:sldMkLst>
          <pc:docMk/>
          <pc:sldMk cId="1966746802" sldId="333"/>
        </pc:sldMkLst>
        <pc:spChg chg="mod">
          <ac:chgData name="Daniel Richardson" userId="b12f1a219faba2ab" providerId="LiveId" clId="{CD020ADB-65CF-419B-A984-23AD68375CF3}" dt="2024-04-03T10:33:46.222" v="227"/>
          <ac:spMkLst>
            <pc:docMk/>
            <pc:sldMk cId="1966746802" sldId="333"/>
            <ac:spMk id="3" creationId="{D97C3025-9482-0753-3832-728ED6C83232}"/>
          </ac:spMkLst>
        </pc:spChg>
      </pc:sldChg>
      <pc:sldChg chg="modSp add mod">
        <pc:chgData name="Daniel Richardson" userId="b12f1a219faba2ab" providerId="LiveId" clId="{CD020ADB-65CF-419B-A984-23AD68375CF3}" dt="2024-04-03T10:35:15.677" v="280" actId="6549"/>
        <pc:sldMkLst>
          <pc:docMk/>
          <pc:sldMk cId="735187798" sldId="334"/>
        </pc:sldMkLst>
        <pc:spChg chg="mod">
          <ac:chgData name="Daniel Richardson" userId="b12f1a219faba2ab" providerId="LiveId" clId="{CD020ADB-65CF-419B-A984-23AD68375CF3}" dt="2024-04-03T10:35:15.677" v="280" actId="6549"/>
          <ac:spMkLst>
            <pc:docMk/>
            <pc:sldMk cId="735187798" sldId="334"/>
            <ac:spMk id="3" creationId="{D97C3025-9482-0753-3832-728ED6C83232}"/>
          </ac:spMkLst>
        </pc:spChg>
      </pc:sldChg>
      <pc:sldChg chg="modSp add mod">
        <pc:chgData name="Daniel Richardson" userId="b12f1a219faba2ab" providerId="LiveId" clId="{CD020ADB-65CF-419B-A984-23AD68375CF3}" dt="2024-04-03T10:38:54.174" v="317" actId="20577"/>
        <pc:sldMkLst>
          <pc:docMk/>
          <pc:sldMk cId="1766429180" sldId="335"/>
        </pc:sldMkLst>
        <pc:spChg chg="mod">
          <ac:chgData name="Daniel Richardson" userId="b12f1a219faba2ab" providerId="LiveId" clId="{CD020ADB-65CF-419B-A984-23AD68375CF3}" dt="2024-04-03T10:38:54.174" v="317" actId="20577"/>
          <ac:spMkLst>
            <pc:docMk/>
            <pc:sldMk cId="1766429180" sldId="335"/>
            <ac:spMk id="3" creationId="{D97C3025-9482-0753-3832-728ED6C83232}"/>
          </ac:spMkLst>
        </pc:spChg>
      </pc:sldChg>
      <pc:sldChg chg="modSp add mod">
        <pc:chgData name="Daniel Richardson" userId="b12f1a219faba2ab" providerId="LiveId" clId="{CD020ADB-65CF-419B-A984-23AD68375CF3}" dt="2024-04-03T10:40:31.298" v="353" actId="948"/>
        <pc:sldMkLst>
          <pc:docMk/>
          <pc:sldMk cId="2833052377" sldId="336"/>
        </pc:sldMkLst>
        <pc:spChg chg="mod">
          <ac:chgData name="Daniel Richardson" userId="b12f1a219faba2ab" providerId="LiveId" clId="{CD020ADB-65CF-419B-A984-23AD68375CF3}" dt="2024-04-03T10:40:31.298" v="353" actId="948"/>
          <ac:spMkLst>
            <pc:docMk/>
            <pc:sldMk cId="2833052377" sldId="336"/>
            <ac:spMk id="3" creationId="{D97C3025-9482-0753-3832-728ED6C83232}"/>
          </ac:spMkLst>
        </pc:spChg>
      </pc:sldChg>
      <pc:sldChg chg="modSp add mod">
        <pc:chgData name="Daniel Richardson" userId="b12f1a219faba2ab" providerId="LiveId" clId="{CD020ADB-65CF-419B-A984-23AD68375CF3}" dt="2024-04-03T10:41:25.555" v="362" actId="20577"/>
        <pc:sldMkLst>
          <pc:docMk/>
          <pc:sldMk cId="2101348116" sldId="337"/>
        </pc:sldMkLst>
        <pc:spChg chg="mod">
          <ac:chgData name="Daniel Richardson" userId="b12f1a219faba2ab" providerId="LiveId" clId="{CD020ADB-65CF-419B-A984-23AD68375CF3}" dt="2024-04-03T10:41:25.555" v="362" actId="20577"/>
          <ac:spMkLst>
            <pc:docMk/>
            <pc:sldMk cId="2101348116" sldId="337"/>
            <ac:spMk id="3" creationId="{D97C3025-9482-0753-3832-728ED6C83232}"/>
          </ac:spMkLst>
        </pc:spChg>
      </pc:sldChg>
      <pc:sldChg chg="modSp add mod">
        <pc:chgData name="Daniel Richardson" userId="b12f1a219faba2ab" providerId="LiveId" clId="{CD020ADB-65CF-419B-A984-23AD68375CF3}" dt="2024-04-03T10:42:02.193" v="370" actId="20577"/>
        <pc:sldMkLst>
          <pc:docMk/>
          <pc:sldMk cId="3891688647" sldId="338"/>
        </pc:sldMkLst>
        <pc:spChg chg="mod">
          <ac:chgData name="Daniel Richardson" userId="b12f1a219faba2ab" providerId="LiveId" clId="{CD020ADB-65CF-419B-A984-23AD68375CF3}" dt="2024-04-03T10:42:02.193" v="370" actId="20577"/>
          <ac:spMkLst>
            <pc:docMk/>
            <pc:sldMk cId="3891688647" sldId="338"/>
            <ac:spMk id="3" creationId="{D97C3025-9482-0753-3832-728ED6C83232}"/>
          </ac:spMkLst>
        </pc:spChg>
      </pc:sldChg>
      <pc:sldChg chg="modSp add del mod">
        <pc:chgData name="Daniel Richardson" userId="b12f1a219faba2ab" providerId="LiveId" clId="{CD020ADB-65CF-419B-A984-23AD68375CF3}" dt="2024-04-03T10:42:16.201" v="371" actId="47"/>
        <pc:sldMkLst>
          <pc:docMk/>
          <pc:sldMk cId="1985234696" sldId="339"/>
        </pc:sldMkLst>
        <pc:spChg chg="mod">
          <ac:chgData name="Daniel Richardson" userId="b12f1a219faba2ab" providerId="LiveId" clId="{CD020ADB-65CF-419B-A984-23AD68375CF3}" dt="2024-04-03T10:41:33.533" v="363" actId="21"/>
          <ac:spMkLst>
            <pc:docMk/>
            <pc:sldMk cId="1985234696" sldId="339"/>
            <ac:spMk id="3" creationId="{D97C3025-9482-0753-3832-728ED6C83232}"/>
          </ac:spMkLst>
        </pc:spChg>
      </pc:sldChg>
    </pc:docChg>
  </pc:docChgLst>
  <pc:docChgLst>
    <pc:chgData name="Daniel Richardson" userId="b12f1a219faba2ab" providerId="LiveId" clId="{2047258A-AD83-421D-B92E-754FB49C8267}"/>
    <pc:docChg chg="addSld modSld">
      <pc:chgData name="Daniel Richardson" userId="b12f1a219faba2ab" providerId="LiveId" clId="{2047258A-AD83-421D-B92E-754FB49C8267}" dt="2024-08-02T10:31:17.409" v="31"/>
      <pc:docMkLst>
        <pc:docMk/>
      </pc:docMkLst>
      <pc:sldChg chg="modSp">
        <pc:chgData name="Daniel Richardson" userId="b12f1a219faba2ab" providerId="LiveId" clId="{2047258A-AD83-421D-B92E-754FB49C8267}" dt="2024-08-02T10:26:43.374" v="0"/>
        <pc:sldMkLst>
          <pc:docMk/>
          <pc:sldMk cId="3570983858" sldId="296"/>
        </pc:sldMkLst>
        <pc:spChg chg="mod">
          <ac:chgData name="Daniel Richardson" userId="b12f1a219faba2ab" providerId="LiveId" clId="{2047258A-AD83-421D-B92E-754FB49C8267}" dt="2024-08-02T10:26:43.374" v="0"/>
          <ac:spMkLst>
            <pc:docMk/>
            <pc:sldMk cId="3570983858" sldId="296"/>
            <ac:spMk id="3" creationId="{D97C3025-9482-0753-3832-728ED6C83232}"/>
          </ac:spMkLst>
        </pc:spChg>
        <pc:spChg chg="mod">
          <ac:chgData name="Daniel Richardson" userId="b12f1a219faba2ab" providerId="LiveId" clId="{2047258A-AD83-421D-B92E-754FB49C8267}" dt="2024-08-02T10:26:43.374" v="0"/>
          <ac:spMkLst>
            <pc:docMk/>
            <pc:sldMk cId="3570983858" sldId="296"/>
            <ac:spMk id="6" creationId="{FCDF00AB-9705-8A7C-C4BE-0CAF2033D468}"/>
          </ac:spMkLst>
        </pc:spChg>
        <pc:picChg chg="mod">
          <ac:chgData name="Daniel Richardson" userId="b12f1a219faba2ab" providerId="LiveId" clId="{2047258A-AD83-421D-B92E-754FB49C8267}" dt="2024-08-02T10:26:43.374" v="0"/>
          <ac:picMkLst>
            <pc:docMk/>
            <pc:sldMk cId="3570983858" sldId="296"/>
            <ac:picMk id="41" creationId="{D59E067B-CB2B-87F0-882E-2290DEAC4D76}"/>
          </ac:picMkLst>
        </pc:picChg>
      </pc:sldChg>
      <pc:sldChg chg="modSp">
        <pc:chgData name="Daniel Richardson" userId="b12f1a219faba2ab" providerId="LiveId" clId="{2047258A-AD83-421D-B92E-754FB49C8267}" dt="2024-08-02T10:26:43.374" v="0"/>
        <pc:sldMkLst>
          <pc:docMk/>
          <pc:sldMk cId="1501808141" sldId="308"/>
        </pc:sldMkLst>
        <pc:spChg chg="mod">
          <ac:chgData name="Daniel Richardson" userId="b12f1a219faba2ab" providerId="LiveId" clId="{2047258A-AD83-421D-B92E-754FB49C8267}" dt="2024-08-02T10:26:43.374" v="0"/>
          <ac:spMkLst>
            <pc:docMk/>
            <pc:sldMk cId="1501808141" sldId="308"/>
            <ac:spMk id="3" creationId="{D97C3025-9482-0753-3832-728ED6C83232}"/>
          </ac:spMkLst>
        </pc:spChg>
        <pc:spChg chg="mod">
          <ac:chgData name="Daniel Richardson" userId="b12f1a219faba2ab" providerId="LiveId" clId="{2047258A-AD83-421D-B92E-754FB49C8267}" dt="2024-08-02T10:26:43.374" v="0"/>
          <ac:spMkLst>
            <pc:docMk/>
            <pc:sldMk cId="1501808141" sldId="308"/>
            <ac:spMk id="6" creationId="{FCDF00AB-9705-8A7C-C4BE-0CAF2033D468}"/>
          </ac:spMkLst>
        </pc:spChg>
        <pc:picChg chg="mod">
          <ac:chgData name="Daniel Richardson" userId="b12f1a219faba2ab" providerId="LiveId" clId="{2047258A-AD83-421D-B92E-754FB49C8267}" dt="2024-08-02T10:26:43.374" v="0"/>
          <ac:picMkLst>
            <pc:docMk/>
            <pc:sldMk cId="1501808141" sldId="308"/>
            <ac:picMk id="7" creationId="{F63AAD7F-493F-FF5B-9B2A-20CC354E66B6}"/>
          </ac:picMkLst>
        </pc:picChg>
      </pc:sldChg>
      <pc:sldChg chg="modSp">
        <pc:chgData name="Daniel Richardson" userId="b12f1a219faba2ab" providerId="LiveId" clId="{2047258A-AD83-421D-B92E-754FB49C8267}" dt="2024-08-02T10:26:43.374" v="0"/>
        <pc:sldMkLst>
          <pc:docMk/>
          <pc:sldMk cId="1031511259" sldId="317"/>
        </pc:sldMkLst>
        <pc:spChg chg="mod">
          <ac:chgData name="Daniel Richardson" userId="b12f1a219faba2ab" providerId="LiveId" clId="{2047258A-AD83-421D-B92E-754FB49C8267}" dt="2024-08-02T10:26:43.374" v="0"/>
          <ac:spMkLst>
            <pc:docMk/>
            <pc:sldMk cId="1031511259" sldId="317"/>
            <ac:spMk id="3" creationId="{D97C3025-9482-0753-3832-728ED6C83232}"/>
          </ac:spMkLst>
        </pc:spChg>
        <pc:spChg chg="mod">
          <ac:chgData name="Daniel Richardson" userId="b12f1a219faba2ab" providerId="LiveId" clId="{2047258A-AD83-421D-B92E-754FB49C8267}" dt="2024-08-02T10:26:43.374" v="0"/>
          <ac:spMkLst>
            <pc:docMk/>
            <pc:sldMk cId="1031511259" sldId="317"/>
            <ac:spMk id="6" creationId="{FCDF00AB-9705-8A7C-C4BE-0CAF2033D468}"/>
          </ac:spMkLst>
        </pc:spChg>
        <pc:picChg chg="mod">
          <ac:chgData name="Daniel Richardson" userId="b12f1a219faba2ab" providerId="LiveId" clId="{2047258A-AD83-421D-B92E-754FB49C8267}" dt="2024-08-02T10:26:43.374" v="0"/>
          <ac:picMkLst>
            <pc:docMk/>
            <pc:sldMk cId="1031511259" sldId="317"/>
            <ac:picMk id="7" creationId="{51665FA0-790E-9B8C-F71F-1C9D567FA462}"/>
          </ac:picMkLst>
        </pc:picChg>
      </pc:sldChg>
      <pc:sldChg chg="modSp">
        <pc:chgData name="Daniel Richardson" userId="b12f1a219faba2ab" providerId="LiveId" clId="{2047258A-AD83-421D-B92E-754FB49C8267}" dt="2024-08-02T10:26:43.374" v="0"/>
        <pc:sldMkLst>
          <pc:docMk/>
          <pc:sldMk cId="816132517" sldId="318"/>
        </pc:sldMkLst>
        <pc:spChg chg="mod">
          <ac:chgData name="Daniel Richardson" userId="b12f1a219faba2ab" providerId="LiveId" clId="{2047258A-AD83-421D-B92E-754FB49C8267}" dt="2024-08-02T10:26:43.374" v="0"/>
          <ac:spMkLst>
            <pc:docMk/>
            <pc:sldMk cId="816132517" sldId="318"/>
            <ac:spMk id="3" creationId="{D97C3025-9482-0753-3832-728ED6C83232}"/>
          </ac:spMkLst>
        </pc:spChg>
        <pc:spChg chg="mod">
          <ac:chgData name="Daniel Richardson" userId="b12f1a219faba2ab" providerId="LiveId" clId="{2047258A-AD83-421D-B92E-754FB49C8267}" dt="2024-08-02T10:26:43.374" v="0"/>
          <ac:spMkLst>
            <pc:docMk/>
            <pc:sldMk cId="816132517" sldId="318"/>
            <ac:spMk id="6" creationId="{FCDF00AB-9705-8A7C-C4BE-0CAF2033D468}"/>
          </ac:spMkLst>
        </pc:spChg>
        <pc:picChg chg="mod">
          <ac:chgData name="Daniel Richardson" userId="b12f1a219faba2ab" providerId="LiveId" clId="{2047258A-AD83-421D-B92E-754FB49C8267}" dt="2024-08-02T10:26:43.374" v="0"/>
          <ac:picMkLst>
            <pc:docMk/>
            <pc:sldMk cId="816132517" sldId="318"/>
            <ac:picMk id="8" creationId="{DEB3ED8D-F5E1-4F25-8A00-181384083E47}"/>
          </ac:picMkLst>
        </pc:picChg>
      </pc:sldChg>
      <pc:sldChg chg="modSp">
        <pc:chgData name="Daniel Richardson" userId="b12f1a219faba2ab" providerId="LiveId" clId="{2047258A-AD83-421D-B92E-754FB49C8267}" dt="2024-08-02T10:26:43.374" v="0"/>
        <pc:sldMkLst>
          <pc:docMk/>
          <pc:sldMk cId="2229219353" sldId="331"/>
        </pc:sldMkLst>
        <pc:spChg chg="mod">
          <ac:chgData name="Daniel Richardson" userId="b12f1a219faba2ab" providerId="LiveId" clId="{2047258A-AD83-421D-B92E-754FB49C8267}" dt="2024-08-02T10:26:43.374" v="0"/>
          <ac:spMkLst>
            <pc:docMk/>
            <pc:sldMk cId="2229219353" sldId="331"/>
            <ac:spMk id="3" creationId="{D97C3025-9482-0753-3832-728ED6C83232}"/>
          </ac:spMkLst>
        </pc:spChg>
        <pc:spChg chg="mod">
          <ac:chgData name="Daniel Richardson" userId="b12f1a219faba2ab" providerId="LiveId" clId="{2047258A-AD83-421D-B92E-754FB49C8267}" dt="2024-08-02T10:26:43.374" v="0"/>
          <ac:spMkLst>
            <pc:docMk/>
            <pc:sldMk cId="2229219353" sldId="331"/>
            <ac:spMk id="6" creationId="{FCDF00AB-9705-8A7C-C4BE-0CAF2033D468}"/>
          </ac:spMkLst>
        </pc:spChg>
        <pc:picChg chg="mod">
          <ac:chgData name="Daniel Richardson" userId="b12f1a219faba2ab" providerId="LiveId" clId="{2047258A-AD83-421D-B92E-754FB49C8267}" dt="2024-08-02T10:26:43.374" v="0"/>
          <ac:picMkLst>
            <pc:docMk/>
            <pc:sldMk cId="2229219353" sldId="331"/>
            <ac:picMk id="8" creationId="{6169D867-6577-B4A6-E3B2-99862CBEB217}"/>
          </ac:picMkLst>
        </pc:picChg>
      </pc:sldChg>
      <pc:sldChg chg="modSp">
        <pc:chgData name="Daniel Richardson" userId="b12f1a219faba2ab" providerId="LiveId" clId="{2047258A-AD83-421D-B92E-754FB49C8267}" dt="2024-08-02T10:26:43.374" v="0"/>
        <pc:sldMkLst>
          <pc:docMk/>
          <pc:sldMk cId="2187636395" sldId="332"/>
        </pc:sldMkLst>
        <pc:spChg chg="mod">
          <ac:chgData name="Daniel Richardson" userId="b12f1a219faba2ab" providerId="LiveId" clId="{2047258A-AD83-421D-B92E-754FB49C8267}" dt="2024-08-02T10:26:43.374" v="0"/>
          <ac:spMkLst>
            <pc:docMk/>
            <pc:sldMk cId="2187636395" sldId="332"/>
            <ac:spMk id="3" creationId="{D97C3025-9482-0753-3832-728ED6C83232}"/>
          </ac:spMkLst>
        </pc:spChg>
        <pc:spChg chg="mod">
          <ac:chgData name="Daniel Richardson" userId="b12f1a219faba2ab" providerId="LiveId" clId="{2047258A-AD83-421D-B92E-754FB49C8267}" dt="2024-08-02T10:26:43.374" v="0"/>
          <ac:spMkLst>
            <pc:docMk/>
            <pc:sldMk cId="2187636395" sldId="332"/>
            <ac:spMk id="6" creationId="{FCDF00AB-9705-8A7C-C4BE-0CAF2033D468}"/>
          </ac:spMkLst>
        </pc:spChg>
        <pc:picChg chg="mod">
          <ac:chgData name="Daniel Richardson" userId="b12f1a219faba2ab" providerId="LiveId" clId="{2047258A-AD83-421D-B92E-754FB49C8267}" dt="2024-08-02T10:26:43.374" v="0"/>
          <ac:picMkLst>
            <pc:docMk/>
            <pc:sldMk cId="2187636395" sldId="332"/>
            <ac:picMk id="8" creationId="{7095A2CA-C9C9-B790-5F81-4EA766AAD461}"/>
          </ac:picMkLst>
        </pc:picChg>
      </pc:sldChg>
      <pc:sldChg chg="modSp">
        <pc:chgData name="Daniel Richardson" userId="b12f1a219faba2ab" providerId="LiveId" clId="{2047258A-AD83-421D-B92E-754FB49C8267}" dt="2024-08-02T10:26:43.374" v="0"/>
        <pc:sldMkLst>
          <pc:docMk/>
          <pc:sldMk cId="1966746802" sldId="333"/>
        </pc:sldMkLst>
        <pc:spChg chg="mod">
          <ac:chgData name="Daniel Richardson" userId="b12f1a219faba2ab" providerId="LiveId" clId="{2047258A-AD83-421D-B92E-754FB49C8267}" dt="2024-08-02T10:26:43.374" v="0"/>
          <ac:spMkLst>
            <pc:docMk/>
            <pc:sldMk cId="1966746802" sldId="333"/>
            <ac:spMk id="3" creationId="{D97C3025-9482-0753-3832-728ED6C83232}"/>
          </ac:spMkLst>
        </pc:spChg>
        <pc:spChg chg="mod">
          <ac:chgData name="Daniel Richardson" userId="b12f1a219faba2ab" providerId="LiveId" clId="{2047258A-AD83-421D-B92E-754FB49C8267}" dt="2024-08-02T10:26:43.374" v="0"/>
          <ac:spMkLst>
            <pc:docMk/>
            <pc:sldMk cId="1966746802" sldId="333"/>
            <ac:spMk id="6" creationId="{FCDF00AB-9705-8A7C-C4BE-0CAF2033D468}"/>
          </ac:spMkLst>
        </pc:spChg>
        <pc:picChg chg="mod">
          <ac:chgData name="Daniel Richardson" userId="b12f1a219faba2ab" providerId="LiveId" clId="{2047258A-AD83-421D-B92E-754FB49C8267}" dt="2024-08-02T10:26:43.374" v="0"/>
          <ac:picMkLst>
            <pc:docMk/>
            <pc:sldMk cId="1966746802" sldId="333"/>
            <ac:picMk id="8" creationId="{236FD940-2339-3694-763E-504FEF4D4D2D}"/>
          </ac:picMkLst>
        </pc:picChg>
      </pc:sldChg>
      <pc:sldChg chg="modSp">
        <pc:chgData name="Daniel Richardson" userId="b12f1a219faba2ab" providerId="LiveId" clId="{2047258A-AD83-421D-B92E-754FB49C8267}" dt="2024-08-02T10:26:43.374" v="0"/>
        <pc:sldMkLst>
          <pc:docMk/>
          <pc:sldMk cId="1766429180" sldId="335"/>
        </pc:sldMkLst>
        <pc:spChg chg="mod">
          <ac:chgData name="Daniel Richardson" userId="b12f1a219faba2ab" providerId="LiveId" clId="{2047258A-AD83-421D-B92E-754FB49C8267}" dt="2024-08-02T10:26:43.374" v="0"/>
          <ac:spMkLst>
            <pc:docMk/>
            <pc:sldMk cId="1766429180" sldId="335"/>
            <ac:spMk id="3" creationId="{D97C3025-9482-0753-3832-728ED6C83232}"/>
          </ac:spMkLst>
        </pc:spChg>
        <pc:spChg chg="mod">
          <ac:chgData name="Daniel Richardson" userId="b12f1a219faba2ab" providerId="LiveId" clId="{2047258A-AD83-421D-B92E-754FB49C8267}" dt="2024-08-02T10:26:43.374" v="0"/>
          <ac:spMkLst>
            <pc:docMk/>
            <pc:sldMk cId="1766429180" sldId="335"/>
            <ac:spMk id="6" creationId="{FCDF00AB-9705-8A7C-C4BE-0CAF2033D468}"/>
          </ac:spMkLst>
        </pc:spChg>
        <pc:picChg chg="mod">
          <ac:chgData name="Daniel Richardson" userId="b12f1a219faba2ab" providerId="LiveId" clId="{2047258A-AD83-421D-B92E-754FB49C8267}" dt="2024-08-02T10:26:43.374" v="0"/>
          <ac:picMkLst>
            <pc:docMk/>
            <pc:sldMk cId="1766429180" sldId="335"/>
            <ac:picMk id="8" creationId="{EE8BB406-AF8C-D6BA-5A79-F999D9BBBFA3}"/>
          </ac:picMkLst>
        </pc:picChg>
      </pc:sldChg>
      <pc:sldChg chg="modSp">
        <pc:chgData name="Daniel Richardson" userId="b12f1a219faba2ab" providerId="LiveId" clId="{2047258A-AD83-421D-B92E-754FB49C8267}" dt="2024-08-02T10:26:43.374" v="0"/>
        <pc:sldMkLst>
          <pc:docMk/>
          <pc:sldMk cId="3634696294" sldId="339"/>
        </pc:sldMkLst>
        <pc:spChg chg="mod">
          <ac:chgData name="Daniel Richardson" userId="b12f1a219faba2ab" providerId="LiveId" clId="{2047258A-AD83-421D-B92E-754FB49C8267}" dt="2024-08-02T10:26:43.374" v="0"/>
          <ac:spMkLst>
            <pc:docMk/>
            <pc:sldMk cId="3634696294" sldId="339"/>
            <ac:spMk id="3" creationId="{D97C3025-9482-0753-3832-728ED6C83232}"/>
          </ac:spMkLst>
        </pc:spChg>
        <pc:spChg chg="mod">
          <ac:chgData name="Daniel Richardson" userId="b12f1a219faba2ab" providerId="LiveId" clId="{2047258A-AD83-421D-B92E-754FB49C8267}" dt="2024-08-02T10:26:43.374" v="0"/>
          <ac:spMkLst>
            <pc:docMk/>
            <pc:sldMk cId="3634696294" sldId="339"/>
            <ac:spMk id="6" creationId="{FCDF00AB-9705-8A7C-C4BE-0CAF2033D468}"/>
          </ac:spMkLst>
        </pc:spChg>
        <pc:picChg chg="mod">
          <ac:chgData name="Daniel Richardson" userId="b12f1a219faba2ab" providerId="LiveId" clId="{2047258A-AD83-421D-B92E-754FB49C8267}" dt="2024-08-02T10:26:43.374" v="0"/>
          <ac:picMkLst>
            <pc:docMk/>
            <pc:sldMk cId="3634696294" sldId="339"/>
            <ac:picMk id="8" creationId="{623AB9D7-71B7-00CA-805F-BDA4320F19C6}"/>
          </ac:picMkLst>
        </pc:picChg>
      </pc:sldChg>
      <pc:sldChg chg="modSp">
        <pc:chgData name="Daniel Richardson" userId="b12f1a219faba2ab" providerId="LiveId" clId="{2047258A-AD83-421D-B92E-754FB49C8267}" dt="2024-08-02T10:26:43.374" v="0"/>
        <pc:sldMkLst>
          <pc:docMk/>
          <pc:sldMk cId="467283868" sldId="340"/>
        </pc:sldMkLst>
        <pc:spChg chg="mod">
          <ac:chgData name="Daniel Richardson" userId="b12f1a219faba2ab" providerId="LiveId" clId="{2047258A-AD83-421D-B92E-754FB49C8267}" dt="2024-08-02T10:26:43.374" v="0"/>
          <ac:spMkLst>
            <pc:docMk/>
            <pc:sldMk cId="467283868" sldId="340"/>
            <ac:spMk id="3" creationId="{D97C3025-9482-0753-3832-728ED6C83232}"/>
          </ac:spMkLst>
        </pc:spChg>
        <pc:spChg chg="mod">
          <ac:chgData name="Daniel Richardson" userId="b12f1a219faba2ab" providerId="LiveId" clId="{2047258A-AD83-421D-B92E-754FB49C8267}" dt="2024-08-02T10:26:43.374" v="0"/>
          <ac:spMkLst>
            <pc:docMk/>
            <pc:sldMk cId="467283868" sldId="340"/>
            <ac:spMk id="6" creationId="{FCDF00AB-9705-8A7C-C4BE-0CAF2033D468}"/>
          </ac:spMkLst>
        </pc:spChg>
        <pc:picChg chg="mod">
          <ac:chgData name="Daniel Richardson" userId="b12f1a219faba2ab" providerId="LiveId" clId="{2047258A-AD83-421D-B92E-754FB49C8267}" dt="2024-08-02T10:26:43.374" v="0"/>
          <ac:picMkLst>
            <pc:docMk/>
            <pc:sldMk cId="467283868" sldId="340"/>
            <ac:picMk id="8" creationId="{BDB7A7D2-4A26-71A0-A0E7-6610CA2C1708}"/>
          </ac:picMkLst>
        </pc:picChg>
      </pc:sldChg>
      <pc:sldChg chg="modSp add mod">
        <pc:chgData name="Daniel Richardson" userId="b12f1a219faba2ab" providerId="LiveId" clId="{2047258A-AD83-421D-B92E-754FB49C8267}" dt="2024-08-02T10:29:38.092" v="30" actId="20577"/>
        <pc:sldMkLst>
          <pc:docMk/>
          <pc:sldMk cId="2984421552" sldId="341"/>
        </pc:sldMkLst>
        <pc:spChg chg="mod">
          <ac:chgData name="Daniel Richardson" userId="b12f1a219faba2ab" providerId="LiveId" clId="{2047258A-AD83-421D-B92E-754FB49C8267}" dt="2024-08-02T10:29:38.092" v="30" actId="20577"/>
          <ac:spMkLst>
            <pc:docMk/>
            <pc:sldMk cId="2984421552" sldId="341"/>
            <ac:spMk id="2" creationId="{5D6479A9-189D-8947-95ED-F32C3DBF0662}"/>
          </ac:spMkLst>
        </pc:spChg>
      </pc:sldChg>
      <pc:sldChg chg="add">
        <pc:chgData name="Daniel Richardson" userId="b12f1a219faba2ab" providerId="LiveId" clId="{2047258A-AD83-421D-B92E-754FB49C8267}" dt="2024-08-02T10:31:17.409" v="31"/>
        <pc:sldMkLst>
          <pc:docMk/>
          <pc:sldMk cId="2881574376" sldId="342"/>
        </pc:sldMkLst>
      </pc:sldChg>
    </pc:docChg>
  </pc:docChgLst>
  <pc:docChgLst>
    <pc:chgData name="Daniel Richardson" userId="b12f1a219faba2ab" providerId="LiveId" clId="{66CBA0F0-E61A-42E8-AAB1-C4184F1328FC}"/>
    <pc:docChg chg="custSel modSld">
      <pc:chgData name="Daniel Richardson" userId="b12f1a219faba2ab" providerId="LiveId" clId="{66CBA0F0-E61A-42E8-AAB1-C4184F1328FC}" dt="2024-07-12T09:31:08.604" v="3" actId="27636"/>
      <pc:docMkLst>
        <pc:docMk/>
      </pc:docMkLst>
      <pc:sldChg chg="modSp">
        <pc:chgData name="Daniel Richardson" userId="b12f1a219faba2ab" providerId="LiveId" clId="{66CBA0F0-E61A-42E8-AAB1-C4184F1328FC}" dt="2024-07-12T09:31:08.541" v="0"/>
        <pc:sldMkLst>
          <pc:docMk/>
          <pc:sldMk cId="3570983858" sldId="296"/>
        </pc:sldMkLst>
        <pc:spChg chg="mod">
          <ac:chgData name="Daniel Richardson" userId="b12f1a219faba2ab" providerId="LiveId" clId="{66CBA0F0-E61A-42E8-AAB1-C4184F1328FC}" dt="2024-07-12T09:31:08.541" v="0"/>
          <ac:spMkLst>
            <pc:docMk/>
            <pc:sldMk cId="3570983858" sldId="296"/>
            <ac:spMk id="3" creationId="{D97C3025-9482-0753-3832-728ED6C83232}"/>
          </ac:spMkLst>
        </pc:spChg>
        <pc:spChg chg="mod">
          <ac:chgData name="Daniel Richardson" userId="b12f1a219faba2ab" providerId="LiveId" clId="{66CBA0F0-E61A-42E8-AAB1-C4184F1328FC}" dt="2024-07-12T09:31:08.541" v="0"/>
          <ac:spMkLst>
            <pc:docMk/>
            <pc:sldMk cId="3570983858" sldId="296"/>
            <ac:spMk id="6" creationId="{FCDF00AB-9705-8A7C-C4BE-0CAF2033D468}"/>
          </ac:spMkLst>
        </pc:spChg>
        <pc:picChg chg="mod">
          <ac:chgData name="Daniel Richardson" userId="b12f1a219faba2ab" providerId="LiveId" clId="{66CBA0F0-E61A-42E8-AAB1-C4184F1328FC}" dt="2024-07-12T09:31:08.541" v="0"/>
          <ac:picMkLst>
            <pc:docMk/>
            <pc:sldMk cId="3570983858" sldId="296"/>
            <ac:picMk id="41" creationId="{D59E067B-CB2B-87F0-882E-2290DEAC4D76}"/>
          </ac:picMkLst>
        </pc:picChg>
      </pc:sldChg>
      <pc:sldChg chg="modSp">
        <pc:chgData name="Daniel Richardson" userId="b12f1a219faba2ab" providerId="LiveId" clId="{66CBA0F0-E61A-42E8-AAB1-C4184F1328FC}" dt="2024-07-12T09:31:08.541" v="0"/>
        <pc:sldMkLst>
          <pc:docMk/>
          <pc:sldMk cId="1501808141" sldId="308"/>
        </pc:sldMkLst>
        <pc:spChg chg="mod">
          <ac:chgData name="Daniel Richardson" userId="b12f1a219faba2ab" providerId="LiveId" clId="{66CBA0F0-E61A-42E8-AAB1-C4184F1328FC}" dt="2024-07-12T09:31:08.541" v="0"/>
          <ac:spMkLst>
            <pc:docMk/>
            <pc:sldMk cId="1501808141" sldId="308"/>
            <ac:spMk id="3" creationId="{D97C3025-9482-0753-3832-728ED6C83232}"/>
          </ac:spMkLst>
        </pc:spChg>
        <pc:spChg chg="mod">
          <ac:chgData name="Daniel Richardson" userId="b12f1a219faba2ab" providerId="LiveId" clId="{66CBA0F0-E61A-42E8-AAB1-C4184F1328FC}" dt="2024-07-12T09:31:08.541" v="0"/>
          <ac:spMkLst>
            <pc:docMk/>
            <pc:sldMk cId="1501808141" sldId="308"/>
            <ac:spMk id="6" creationId="{FCDF00AB-9705-8A7C-C4BE-0CAF2033D468}"/>
          </ac:spMkLst>
        </pc:spChg>
        <pc:picChg chg="mod">
          <ac:chgData name="Daniel Richardson" userId="b12f1a219faba2ab" providerId="LiveId" clId="{66CBA0F0-E61A-42E8-AAB1-C4184F1328FC}" dt="2024-07-12T09:31:08.541" v="0"/>
          <ac:picMkLst>
            <pc:docMk/>
            <pc:sldMk cId="1501808141" sldId="308"/>
            <ac:picMk id="7" creationId="{F63AAD7F-493F-FF5B-9B2A-20CC354E66B6}"/>
          </ac:picMkLst>
        </pc:picChg>
      </pc:sldChg>
      <pc:sldChg chg="modSp mod">
        <pc:chgData name="Daniel Richardson" userId="b12f1a219faba2ab" providerId="LiveId" clId="{66CBA0F0-E61A-42E8-AAB1-C4184F1328FC}" dt="2024-07-12T09:31:08.600" v="1" actId="27636"/>
        <pc:sldMkLst>
          <pc:docMk/>
          <pc:sldMk cId="1031511259" sldId="317"/>
        </pc:sldMkLst>
        <pc:spChg chg="mod">
          <ac:chgData name="Daniel Richardson" userId="b12f1a219faba2ab" providerId="LiveId" clId="{66CBA0F0-E61A-42E8-AAB1-C4184F1328FC}" dt="2024-07-12T09:31:08.541" v="0"/>
          <ac:spMkLst>
            <pc:docMk/>
            <pc:sldMk cId="1031511259" sldId="317"/>
            <ac:spMk id="3" creationId="{D97C3025-9482-0753-3832-728ED6C83232}"/>
          </ac:spMkLst>
        </pc:spChg>
        <pc:spChg chg="mod">
          <ac:chgData name="Daniel Richardson" userId="b12f1a219faba2ab" providerId="LiveId" clId="{66CBA0F0-E61A-42E8-AAB1-C4184F1328FC}" dt="2024-07-12T09:31:08.600" v="1" actId="27636"/>
          <ac:spMkLst>
            <pc:docMk/>
            <pc:sldMk cId="1031511259" sldId="317"/>
            <ac:spMk id="6" creationId="{FCDF00AB-9705-8A7C-C4BE-0CAF2033D468}"/>
          </ac:spMkLst>
        </pc:spChg>
        <pc:picChg chg="mod">
          <ac:chgData name="Daniel Richardson" userId="b12f1a219faba2ab" providerId="LiveId" clId="{66CBA0F0-E61A-42E8-AAB1-C4184F1328FC}" dt="2024-07-12T09:31:08.541" v="0"/>
          <ac:picMkLst>
            <pc:docMk/>
            <pc:sldMk cId="1031511259" sldId="317"/>
            <ac:picMk id="7" creationId="{51665FA0-790E-9B8C-F71F-1C9D567FA462}"/>
          </ac:picMkLst>
        </pc:picChg>
      </pc:sldChg>
      <pc:sldChg chg="modSp">
        <pc:chgData name="Daniel Richardson" userId="b12f1a219faba2ab" providerId="LiveId" clId="{66CBA0F0-E61A-42E8-AAB1-C4184F1328FC}" dt="2024-07-12T09:31:08.541" v="0"/>
        <pc:sldMkLst>
          <pc:docMk/>
          <pc:sldMk cId="816132517" sldId="318"/>
        </pc:sldMkLst>
        <pc:spChg chg="mod">
          <ac:chgData name="Daniel Richardson" userId="b12f1a219faba2ab" providerId="LiveId" clId="{66CBA0F0-E61A-42E8-AAB1-C4184F1328FC}" dt="2024-07-12T09:31:08.541" v="0"/>
          <ac:spMkLst>
            <pc:docMk/>
            <pc:sldMk cId="816132517" sldId="318"/>
            <ac:spMk id="3" creationId="{D97C3025-9482-0753-3832-728ED6C83232}"/>
          </ac:spMkLst>
        </pc:spChg>
        <pc:spChg chg="mod">
          <ac:chgData name="Daniel Richardson" userId="b12f1a219faba2ab" providerId="LiveId" clId="{66CBA0F0-E61A-42E8-AAB1-C4184F1328FC}" dt="2024-07-12T09:31:08.541" v="0"/>
          <ac:spMkLst>
            <pc:docMk/>
            <pc:sldMk cId="816132517" sldId="318"/>
            <ac:spMk id="6" creationId="{FCDF00AB-9705-8A7C-C4BE-0CAF2033D468}"/>
          </ac:spMkLst>
        </pc:spChg>
        <pc:picChg chg="mod">
          <ac:chgData name="Daniel Richardson" userId="b12f1a219faba2ab" providerId="LiveId" clId="{66CBA0F0-E61A-42E8-AAB1-C4184F1328FC}" dt="2024-07-12T09:31:08.541" v="0"/>
          <ac:picMkLst>
            <pc:docMk/>
            <pc:sldMk cId="816132517" sldId="318"/>
            <ac:picMk id="8" creationId="{DEB3ED8D-F5E1-4F25-8A00-181384083E47}"/>
          </ac:picMkLst>
        </pc:picChg>
      </pc:sldChg>
      <pc:sldChg chg="modSp mod">
        <pc:chgData name="Daniel Richardson" userId="b12f1a219faba2ab" providerId="LiveId" clId="{66CBA0F0-E61A-42E8-AAB1-C4184F1328FC}" dt="2024-07-12T09:31:08.602" v="2" actId="27636"/>
        <pc:sldMkLst>
          <pc:docMk/>
          <pc:sldMk cId="2229219353" sldId="331"/>
        </pc:sldMkLst>
        <pc:spChg chg="mod">
          <ac:chgData name="Daniel Richardson" userId="b12f1a219faba2ab" providerId="LiveId" clId="{66CBA0F0-E61A-42E8-AAB1-C4184F1328FC}" dt="2024-07-12T09:31:08.541" v="0"/>
          <ac:spMkLst>
            <pc:docMk/>
            <pc:sldMk cId="2229219353" sldId="331"/>
            <ac:spMk id="3" creationId="{D97C3025-9482-0753-3832-728ED6C83232}"/>
          </ac:spMkLst>
        </pc:spChg>
        <pc:spChg chg="mod">
          <ac:chgData name="Daniel Richardson" userId="b12f1a219faba2ab" providerId="LiveId" clId="{66CBA0F0-E61A-42E8-AAB1-C4184F1328FC}" dt="2024-07-12T09:31:08.602" v="2" actId="27636"/>
          <ac:spMkLst>
            <pc:docMk/>
            <pc:sldMk cId="2229219353" sldId="331"/>
            <ac:spMk id="6" creationId="{FCDF00AB-9705-8A7C-C4BE-0CAF2033D468}"/>
          </ac:spMkLst>
        </pc:spChg>
        <pc:picChg chg="mod">
          <ac:chgData name="Daniel Richardson" userId="b12f1a219faba2ab" providerId="LiveId" clId="{66CBA0F0-E61A-42E8-AAB1-C4184F1328FC}" dt="2024-07-12T09:31:08.541" v="0"/>
          <ac:picMkLst>
            <pc:docMk/>
            <pc:sldMk cId="2229219353" sldId="331"/>
            <ac:picMk id="8" creationId="{6169D867-6577-B4A6-E3B2-99862CBEB217}"/>
          </ac:picMkLst>
        </pc:picChg>
      </pc:sldChg>
      <pc:sldChg chg="modSp mod">
        <pc:chgData name="Daniel Richardson" userId="b12f1a219faba2ab" providerId="LiveId" clId="{66CBA0F0-E61A-42E8-AAB1-C4184F1328FC}" dt="2024-07-12T09:31:08.604" v="3" actId="27636"/>
        <pc:sldMkLst>
          <pc:docMk/>
          <pc:sldMk cId="2187636395" sldId="332"/>
        </pc:sldMkLst>
        <pc:spChg chg="mod">
          <ac:chgData name="Daniel Richardson" userId="b12f1a219faba2ab" providerId="LiveId" clId="{66CBA0F0-E61A-42E8-AAB1-C4184F1328FC}" dt="2024-07-12T09:31:08.541" v="0"/>
          <ac:spMkLst>
            <pc:docMk/>
            <pc:sldMk cId="2187636395" sldId="332"/>
            <ac:spMk id="3" creationId="{D97C3025-9482-0753-3832-728ED6C83232}"/>
          </ac:spMkLst>
        </pc:spChg>
        <pc:spChg chg="mod">
          <ac:chgData name="Daniel Richardson" userId="b12f1a219faba2ab" providerId="LiveId" clId="{66CBA0F0-E61A-42E8-AAB1-C4184F1328FC}" dt="2024-07-12T09:31:08.604" v="3" actId="27636"/>
          <ac:spMkLst>
            <pc:docMk/>
            <pc:sldMk cId="2187636395" sldId="332"/>
            <ac:spMk id="6" creationId="{FCDF00AB-9705-8A7C-C4BE-0CAF2033D468}"/>
          </ac:spMkLst>
        </pc:spChg>
        <pc:picChg chg="mod">
          <ac:chgData name="Daniel Richardson" userId="b12f1a219faba2ab" providerId="LiveId" clId="{66CBA0F0-E61A-42E8-AAB1-C4184F1328FC}" dt="2024-07-12T09:31:08.541" v="0"/>
          <ac:picMkLst>
            <pc:docMk/>
            <pc:sldMk cId="2187636395" sldId="332"/>
            <ac:picMk id="8" creationId="{7095A2CA-C9C9-B790-5F81-4EA766AAD461}"/>
          </ac:picMkLst>
        </pc:picChg>
      </pc:sldChg>
      <pc:sldChg chg="modSp">
        <pc:chgData name="Daniel Richardson" userId="b12f1a219faba2ab" providerId="LiveId" clId="{66CBA0F0-E61A-42E8-AAB1-C4184F1328FC}" dt="2024-07-12T09:31:08.541" v="0"/>
        <pc:sldMkLst>
          <pc:docMk/>
          <pc:sldMk cId="1966746802" sldId="333"/>
        </pc:sldMkLst>
        <pc:spChg chg="mod">
          <ac:chgData name="Daniel Richardson" userId="b12f1a219faba2ab" providerId="LiveId" clId="{66CBA0F0-E61A-42E8-AAB1-C4184F1328FC}" dt="2024-07-12T09:31:08.541" v="0"/>
          <ac:spMkLst>
            <pc:docMk/>
            <pc:sldMk cId="1966746802" sldId="333"/>
            <ac:spMk id="3" creationId="{D97C3025-9482-0753-3832-728ED6C83232}"/>
          </ac:spMkLst>
        </pc:spChg>
        <pc:spChg chg="mod">
          <ac:chgData name="Daniel Richardson" userId="b12f1a219faba2ab" providerId="LiveId" clId="{66CBA0F0-E61A-42E8-AAB1-C4184F1328FC}" dt="2024-07-12T09:31:08.541" v="0"/>
          <ac:spMkLst>
            <pc:docMk/>
            <pc:sldMk cId="1966746802" sldId="333"/>
            <ac:spMk id="6" creationId="{FCDF00AB-9705-8A7C-C4BE-0CAF2033D468}"/>
          </ac:spMkLst>
        </pc:spChg>
        <pc:picChg chg="mod">
          <ac:chgData name="Daniel Richardson" userId="b12f1a219faba2ab" providerId="LiveId" clId="{66CBA0F0-E61A-42E8-AAB1-C4184F1328FC}" dt="2024-07-12T09:31:08.541" v="0"/>
          <ac:picMkLst>
            <pc:docMk/>
            <pc:sldMk cId="1966746802" sldId="333"/>
            <ac:picMk id="8" creationId="{236FD940-2339-3694-763E-504FEF4D4D2D}"/>
          </ac:picMkLst>
        </pc:picChg>
      </pc:sldChg>
      <pc:sldChg chg="modSp">
        <pc:chgData name="Daniel Richardson" userId="b12f1a219faba2ab" providerId="LiveId" clId="{66CBA0F0-E61A-42E8-AAB1-C4184F1328FC}" dt="2024-07-12T09:31:08.541" v="0"/>
        <pc:sldMkLst>
          <pc:docMk/>
          <pc:sldMk cId="1766429180" sldId="335"/>
        </pc:sldMkLst>
        <pc:spChg chg="mod">
          <ac:chgData name="Daniel Richardson" userId="b12f1a219faba2ab" providerId="LiveId" clId="{66CBA0F0-E61A-42E8-AAB1-C4184F1328FC}" dt="2024-07-12T09:31:08.541" v="0"/>
          <ac:spMkLst>
            <pc:docMk/>
            <pc:sldMk cId="1766429180" sldId="335"/>
            <ac:spMk id="3" creationId="{D97C3025-9482-0753-3832-728ED6C83232}"/>
          </ac:spMkLst>
        </pc:spChg>
        <pc:spChg chg="mod">
          <ac:chgData name="Daniel Richardson" userId="b12f1a219faba2ab" providerId="LiveId" clId="{66CBA0F0-E61A-42E8-AAB1-C4184F1328FC}" dt="2024-07-12T09:31:08.541" v="0"/>
          <ac:spMkLst>
            <pc:docMk/>
            <pc:sldMk cId="1766429180" sldId="335"/>
            <ac:spMk id="6" creationId="{FCDF00AB-9705-8A7C-C4BE-0CAF2033D468}"/>
          </ac:spMkLst>
        </pc:spChg>
        <pc:picChg chg="mod">
          <ac:chgData name="Daniel Richardson" userId="b12f1a219faba2ab" providerId="LiveId" clId="{66CBA0F0-E61A-42E8-AAB1-C4184F1328FC}" dt="2024-07-12T09:31:08.541" v="0"/>
          <ac:picMkLst>
            <pc:docMk/>
            <pc:sldMk cId="1766429180" sldId="335"/>
            <ac:picMk id="8" creationId="{EE8BB406-AF8C-D6BA-5A79-F999D9BBBFA3}"/>
          </ac:picMkLst>
        </pc:picChg>
      </pc:sldChg>
      <pc:sldChg chg="modSp">
        <pc:chgData name="Daniel Richardson" userId="b12f1a219faba2ab" providerId="LiveId" clId="{66CBA0F0-E61A-42E8-AAB1-C4184F1328FC}" dt="2024-07-12T09:31:08.541" v="0"/>
        <pc:sldMkLst>
          <pc:docMk/>
          <pc:sldMk cId="3634696294" sldId="339"/>
        </pc:sldMkLst>
        <pc:spChg chg="mod">
          <ac:chgData name="Daniel Richardson" userId="b12f1a219faba2ab" providerId="LiveId" clId="{66CBA0F0-E61A-42E8-AAB1-C4184F1328FC}" dt="2024-07-12T09:31:08.541" v="0"/>
          <ac:spMkLst>
            <pc:docMk/>
            <pc:sldMk cId="3634696294" sldId="339"/>
            <ac:spMk id="3" creationId="{D97C3025-9482-0753-3832-728ED6C83232}"/>
          </ac:spMkLst>
        </pc:spChg>
        <pc:spChg chg="mod">
          <ac:chgData name="Daniel Richardson" userId="b12f1a219faba2ab" providerId="LiveId" clId="{66CBA0F0-E61A-42E8-AAB1-C4184F1328FC}" dt="2024-07-12T09:31:08.541" v="0"/>
          <ac:spMkLst>
            <pc:docMk/>
            <pc:sldMk cId="3634696294" sldId="339"/>
            <ac:spMk id="6" creationId="{FCDF00AB-9705-8A7C-C4BE-0CAF2033D468}"/>
          </ac:spMkLst>
        </pc:spChg>
        <pc:picChg chg="mod">
          <ac:chgData name="Daniel Richardson" userId="b12f1a219faba2ab" providerId="LiveId" clId="{66CBA0F0-E61A-42E8-AAB1-C4184F1328FC}" dt="2024-07-12T09:31:08.541" v="0"/>
          <ac:picMkLst>
            <pc:docMk/>
            <pc:sldMk cId="3634696294" sldId="339"/>
            <ac:picMk id="8" creationId="{623AB9D7-71B7-00CA-805F-BDA4320F19C6}"/>
          </ac:picMkLst>
        </pc:picChg>
      </pc:sldChg>
      <pc:sldChg chg="modSp">
        <pc:chgData name="Daniel Richardson" userId="b12f1a219faba2ab" providerId="LiveId" clId="{66CBA0F0-E61A-42E8-AAB1-C4184F1328FC}" dt="2024-07-12T09:31:08.541" v="0"/>
        <pc:sldMkLst>
          <pc:docMk/>
          <pc:sldMk cId="467283868" sldId="340"/>
        </pc:sldMkLst>
        <pc:spChg chg="mod">
          <ac:chgData name="Daniel Richardson" userId="b12f1a219faba2ab" providerId="LiveId" clId="{66CBA0F0-E61A-42E8-AAB1-C4184F1328FC}" dt="2024-07-12T09:31:08.541" v="0"/>
          <ac:spMkLst>
            <pc:docMk/>
            <pc:sldMk cId="467283868" sldId="340"/>
            <ac:spMk id="3" creationId="{D97C3025-9482-0753-3832-728ED6C83232}"/>
          </ac:spMkLst>
        </pc:spChg>
        <pc:spChg chg="mod">
          <ac:chgData name="Daniel Richardson" userId="b12f1a219faba2ab" providerId="LiveId" clId="{66CBA0F0-E61A-42E8-AAB1-C4184F1328FC}" dt="2024-07-12T09:31:08.541" v="0"/>
          <ac:spMkLst>
            <pc:docMk/>
            <pc:sldMk cId="467283868" sldId="340"/>
            <ac:spMk id="6" creationId="{FCDF00AB-9705-8A7C-C4BE-0CAF2033D468}"/>
          </ac:spMkLst>
        </pc:spChg>
        <pc:picChg chg="mod">
          <ac:chgData name="Daniel Richardson" userId="b12f1a219faba2ab" providerId="LiveId" clId="{66CBA0F0-E61A-42E8-AAB1-C4184F1328FC}" dt="2024-07-12T09:31:08.541" v="0"/>
          <ac:picMkLst>
            <pc:docMk/>
            <pc:sldMk cId="467283868" sldId="340"/>
            <ac:picMk id="8" creationId="{BDB7A7D2-4A26-71A0-A0E7-6610CA2C1708}"/>
          </ac:picMkLst>
        </pc:picChg>
      </pc:sldChg>
    </pc:docChg>
  </pc:docChgLst>
  <pc:docChgLst>
    <pc:chgData name="Daniel Richardson" userId="b12f1a219faba2ab" providerId="LiveId" clId="{3BC24ADD-BB9B-4636-9748-0B14AD5B3F9A}"/>
    <pc:docChg chg="undo custSel addSld delSld modSld sldOrd">
      <pc:chgData name="Daniel Richardson" userId="b12f1a219faba2ab" providerId="LiveId" clId="{3BC24ADD-BB9B-4636-9748-0B14AD5B3F9A}" dt="2024-04-05T16:15:25.522" v="230" actId="14826"/>
      <pc:docMkLst>
        <pc:docMk/>
      </pc:docMkLst>
      <pc:sldChg chg="modSp mod">
        <pc:chgData name="Daniel Richardson" userId="b12f1a219faba2ab" providerId="LiveId" clId="{3BC24ADD-BB9B-4636-9748-0B14AD5B3F9A}" dt="2024-04-05T16:15:05.793" v="229" actId="14826"/>
        <pc:sldMkLst>
          <pc:docMk/>
          <pc:sldMk cId="3570983858" sldId="296"/>
        </pc:sldMkLst>
        <pc:spChg chg="mod">
          <ac:chgData name="Daniel Richardson" userId="b12f1a219faba2ab" providerId="LiveId" clId="{3BC24ADD-BB9B-4636-9748-0B14AD5B3F9A}" dt="2024-04-04T09:27:36.343" v="5" actId="20577"/>
          <ac:spMkLst>
            <pc:docMk/>
            <pc:sldMk cId="3570983858" sldId="296"/>
            <ac:spMk id="3" creationId="{D97C3025-9482-0753-3832-728ED6C83232}"/>
          </ac:spMkLst>
        </pc:spChg>
        <pc:picChg chg="mod">
          <ac:chgData name="Daniel Richardson" userId="b12f1a219faba2ab" providerId="LiveId" clId="{3BC24ADD-BB9B-4636-9748-0B14AD5B3F9A}" dt="2024-04-05T16:15:05.793" v="229" actId="14826"/>
          <ac:picMkLst>
            <pc:docMk/>
            <pc:sldMk cId="3570983858" sldId="296"/>
            <ac:picMk id="41" creationId="{D59E067B-CB2B-87F0-882E-2290DEAC4D76}"/>
          </ac:picMkLst>
        </pc:picChg>
      </pc:sldChg>
      <pc:sldChg chg="modSp mod">
        <pc:chgData name="Daniel Richardson" userId="b12f1a219faba2ab" providerId="LiveId" clId="{3BC24ADD-BB9B-4636-9748-0B14AD5B3F9A}" dt="2024-04-05T16:15:25.522" v="230" actId="14826"/>
        <pc:sldMkLst>
          <pc:docMk/>
          <pc:sldMk cId="1501808141" sldId="308"/>
        </pc:sldMkLst>
        <pc:spChg chg="mod">
          <ac:chgData name="Daniel Richardson" userId="b12f1a219faba2ab" providerId="LiveId" clId="{3BC24ADD-BB9B-4636-9748-0B14AD5B3F9A}" dt="2024-04-04T09:34:01.509" v="200" actId="948"/>
          <ac:spMkLst>
            <pc:docMk/>
            <pc:sldMk cId="1501808141" sldId="308"/>
            <ac:spMk id="3" creationId="{D97C3025-9482-0753-3832-728ED6C83232}"/>
          </ac:spMkLst>
        </pc:spChg>
        <pc:picChg chg="mod">
          <ac:chgData name="Daniel Richardson" userId="b12f1a219faba2ab" providerId="LiveId" clId="{3BC24ADD-BB9B-4636-9748-0B14AD5B3F9A}" dt="2024-04-05T16:15:25.522" v="230" actId="14826"/>
          <ac:picMkLst>
            <pc:docMk/>
            <pc:sldMk cId="1501808141" sldId="308"/>
            <ac:picMk id="7" creationId="{F63AAD7F-493F-FF5B-9B2A-20CC354E66B6}"/>
          </ac:picMkLst>
        </pc:picChg>
      </pc:sldChg>
      <pc:sldChg chg="modSp mod">
        <pc:chgData name="Daniel Richardson" userId="b12f1a219faba2ab" providerId="LiveId" clId="{3BC24ADD-BB9B-4636-9748-0B14AD5B3F9A}" dt="2024-04-04T09:28:28.353" v="28"/>
        <pc:sldMkLst>
          <pc:docMk/>
          <pc:sldMk cId="1031511259" sldId="317"/>
        </pc:sldMkLst>
        <pc:spChg chg="mod">
          <ac:chgData name="Daniel Richardson" userId="b12f1a219faba2ab" providerId="LiveId" clId="{3BC24ADD-BB9B-4636-9748-0B14AD5B3F9A}" dt="2024-04-04T09:28:15.394" v="25"/>
          <ac:spMkLst>
            <pc:docMk/>
            <pc:sldMk cId="1031511259" sldId="317"/>
            <ac:spMk id="3" creationId="{D97C3025-9482-0753-3832-728ED6C83232}"/>
          </ac:spMkLst>
        </pc:spChg>
        <pc:spChg chg="mod">
          <ac:chgData name="Daniel Richardson" userId="b12f1a219faba2ab" providerId="LiveId" clId="{3BC24ADD-BB9B-4636-9748-0B14AD5B3F9A}" dt="2024-04-04T09:28:28.353" v="28"/>
          <ac:spMkLst>
            <pc:docMk/>
            <pc:sldMk cId="1031511259" sldId="317"/>
            <ac:spMk id="6" creationId="{FCDF00AB-9705-8A7C-C4BE-0CAF2033D468}"/>
          </ac:spMkLst>
        </pc:spChg>
      </pc:sldChg>
      <pc:sldChg chg="modSp mod">
        <pc:chgData name="Daniel Richardson" userId="b12f1a219faba2ab" providerId="LiveId" clId="{3BC24ADD-BB9B-4636-9748-0B14AD5B3F9A}" dt="2024-04-04T09:34:57.287" v="222" actId="20577"/>
        <pc:sldMkLst>
          <pc:docMk/>
          <pc:sldMk cId="816132517" sldId="318"/>
        </pc:sldMkLst>
        <pc:spChg chg="mod">
          <ac:chgData name="Daniel Richardson" userId="b12f1a219faba2ab" providerId="LiveId" clId="{3BC24ADD-BB9B-4636-9748-0B14AD5B3F9A}" dt="2024-04-04T09:29:45.265" v="55"/>
          <ac:spMkLst>
            <pc:docMk/>
            <pc:sldMk cId="816132517" sldId="318"/>
            <ac:spMk id="3" creationId="{D97C3025-9482-0753-3832-728ED6C83232}"/>
          </ac:spMkLst>
        </pc:spChg>
        <pc:spChg chg="mod">
          <ac:chgData name="Daniel Richardson" userId="b12f1a219faba2ab" providerId="LiveId" clId="{3BC24ADD-BB9B-4636-9748-0B14AD5B3F9A}" dt="2024-04-04T09:34:57.287" v="222" actId="20577"/>
          <ac:spMkLst>
            <pc:docMk/>
            <pc:sldMk cId="816132517" sldId="318"/>
            <ac:spMk id="6" creationId="{FCDF00AB-9705-8A7C-C4BE-0CAF2033D468}"/>
          </ac:spMkLst>
        </pc:spChg>
      </pc:sldChg>
      <pc:sldChg chg="modSp mod">
        <pc:chgData name="Daniel Richardson" userId="b12f1a219faba2ab" providerId="LiveId" clId="{3BC24ADD-BB9B-4636-9748-0B14AD5B3F9A}" dt="2024-04-04T09:28:52.744" v="35" actId="113"/>
        <pc:sldMkLst>
          <pc:docMk/>
          <pc:sldMk cId="2229219353" sldId="331"/>
        </pc:sldMkLst>
        <pc:spChg chg="mod">
          <ac:chgData name="Daniel Richardson" userId="b12f1a219faba2ab" providerId="LiveId" clId="{3BC24ADD-BB9B-4636-9748-0B14AD5B3F9A}" dt="2024-04-04T09:28:52.744" v="35" actId="113"/>
          <ac:spMkLst>
            <pc:docMk/>
            <pc:sldMk cId="2229219353" sldId="331"/>
            <ac:spMk id="3" creationId="{D97C3025-9482-0753-3832-728ED6C83232}"/>
          </ac:spMkLst>
        </pc:spChg>
        <pc:spChg chg="mod">
          <ac:chgData name="Daniel Richardson" userId="b12f1a219faba2ab" providerId="LiveId" clId="{3BC24ADD-BB9B-4636-9748-0B14AD5B3F9A}" dt="2024-04-04T09:28:31.331" v="29"/>
          <ac:spMkLst>
            <pc:docMk/>
            <pc:sldMk cId="2229219353" sldId="331"/>
            <ac:spMk id="6" creationId="{FCDF00AB-9705-8A7C-C4BE-0CAF2033D468}"/>
          </ac:spMkLst>
        </pc:spChg>
      </pc:sldChg>
      <pc:sldChg chg="modSp mod">
        <pc:chgData name="Daniel Richardson" userId="b12f1a219faba2ab" providerId="LiveId" clId="{3BC24ADD-BB9B-4636-9748-0B14AD5B3F9A}" dt="2024-04-04T09:29:27.870" v="43" actId="20577"/>
        <pc:sldMkLst>
          <pc:docMk/>
          <pc:sldMk cId="2187636395" sldId="332"/>
        </pc:sldMkLst>
        <pc:spChg chg="mod">
          <ac:chgData name="Daniel Richardson" userId="b12f1a219faba2ab" providerId="LiveId" clId="{3BC24ADD-BB9B-4636-9748-0B14AD5B3F9A}" dt="2024-04-04T09:29:27.870" v="43" actId="20577"/>
          <ac:spMkLst>
            <pc:docMk/>
            <pc:sldMk cId="2187636395" sldId="332"/>
            <ac:spMk id="3" creationId="{D97C3025-9482-0753-3832-728ED6C83232}"/>
          </ac:spMkLst>
        </pc:spChg>
        <pc:spChg chg="mod">
          <ac:chgData name="Daniel Richardson" userId="b12f1a219faba2ab" providerId="LiveId" clId="{3BC24ADD-BB9B-4636-9748-0B14AD5B3F9A}" dt="2024-04-04T09:29:01.190" v="36"/>
          <ac:spMkLst>
            <pc:docMk/>
            <pc:sldMk cId="2187636395" sldId="332"/>
            <ac:spMk id="6" creationId="{FCDF00AB-9705-8A7C-C4BE-0CAF2033D468}"/>
          </ac:spMkLst>
        </pc:spChg>
      </pc:sldChg>
      <pc:sldChg chg="modSp mod">
        <pc:chgData name="Daniel Richardson" userId="b12f1a219faba2ab" providerId="LiveId" clId="{3BC24ADD-BB9B-4636-9748-0B14AD5B3F9A}" dt="2024-04-04T09:35:05.003" v="226" actId="20577"/>
        <pc:sldMkLst>
          <pc:docMk/>
          <pc:sldMk cId="1966746802" sldId="333"/>
        </pc:sldMkLst>
        <pc:spChg chg="mod">
          <ac:chgData name="Daniel Richardson" userId="b12f1a219faba2ab" providerId="LiveId" clId="{3BC24ADD-BB9B-4636-9748-0B14AD5B3F9A}" dt="2024-04-04T09:30:56.424" v="110" actId="113"/>
          <ac:spMkLst>
            <pc:docMk/>
            <pc:sldMk cId="1966746802" sldId="333"/>
            <ac:spMk id="3" creationId="{D97C3025-9482-0753-3832-728ED6C83232}"/>
          </ac:spMkLst>
        </pc:spChg>
        <pc:spChg chg="mod">
          <ac:chgData name="Daniel Richardson" userId="b12f1a219faba2ab" providerId="LiveId" clId="{3BC24ADD-BB9B-4636-9748-0B14AD5B3F9A}" dt="2024-04-04T09:35:05.003" v="226" actId="20577"/>
          <ac:spMkLst>
            <pc:docMk/>
            <pc:sldMk cId="1966746802" sldId="333"/>
            <ac:spMk id="6" creationId="{FCDF00AB-9705-8A7C-C4BE-0CAF2033D468}"/>
          </ac:spMkLst>
        </pc:spChg>
      </pc:sldChg>
      <pc:sldChg chg="modSp del mod ord">
        <pc:chgData name="Daniel Richardson" userId="b12f1a219faba2ab" providerId="LiveId" clId="{3BC24ADD-BB9B-4636-9748-0B14AD5B3F9A}" dt="2024-04-04T09:34:24.132" v="206" actId="47"/>
        <pc:sldMkLst>
          <pc:docMk/>
          <pc:sldMk cId="735187798" sldId="334"/>
        </pc:sldMkLst>
        <pc:spChg chg="mod">
          <ac:chgData name="Daniel Richardson" userId="b12f1a219faba2ab" providerId="LiveId" clId="{3BC24ADD-BB9B-4636-9748-0B14AD5B3F9A}" dt="2024-04-04T09:34:16.451" v="202" actId="21"/>
          <ac:spMkLst>
            <pc:docMk/>
            <pc:sldMk cId="735187798" sldId="334"/>
            <ac:spMk id="3" creationId="{D97C3025-9482-0753-3832-728ED6C83232}"/>
          </ac:spMkLst>
        </pc:spChg>
        <pc:spChg chg="mod">
          <ac:chgData name="Daniel Richardson" userId="b12f1a219faba2ab" providerId="LiveId" clId="{3BC24ADD-BB9B-4636-9748-0B14AD5B3F9A}" dt="2024-04-04T09:31:09.899" v="137" actId="20577"/>
          <ac:spMkLst>
            <pc:docMk/>
            <pc:sldMk cId="735187798" sldId="334"/>
            <ac:spMk id="6" creationId="{FCDF00AB-9705-8A7C-C4BE-0CAF2033D468}"/>
          </ac:spMkLst>
        </pc:spChg>
      </pc:sldChg>
      <pc:sldChg chg="modSp mod">
        <pc:chgData name="Daniel Richardson" userId="b12f1a219faba2ab" providerId="LiveId" clId="{3BC24ADD-BB9B-4636-9748-0B14AD5B3F9A}" dt="2024-04-04T09:35:10.066" v="228"/>
        <pc:sldMkLst>
          <pc:docMk/>
          <pc:sldMk cId="1766429180" sldId="335"/>
        </pc:sldMkLst>
        <pc:spChg chg="mod">
          <ac:chgData name="Daniel Richardson" userId="b12f1a219faba2ab" providerId="LiveId" clId="{3BC24ADD-BB9B-4636-9748-0B14AD5B3F9A}" dt="2024-04-04T09:33:25.572" v="187" actId="20577"/>
          <ac:spMkLst>
            <pc:docMk/>
            <pc:sldMk cId="1766429180" sldId="335"/>
            <ac:spMk id="3" creationId="{D97C3025-9482-0753-3832-728ED6C83232}"/>
          </ac:spMkLst>
        </pc:spChg>
        <pc:spChg chg="mod">
          <ac:chgData name="Daniel Richardson" userId="b12f1a219faba2ab" providerId="LiveId" clId="{3BC24ADD-BB9B-4636-9748-0B14AD5B3F9A}" dt="2024-04-04T09:35:10.066" v="228"/>
          <ac:spMkLst>
            <pc:docMk/>
            <pc:sldMk cId="1766429180" sldId="335"/>
            <ac:spMk id="6" creationId="{FCDF00AB-9705-8A7C-C4BE-0CAF2033D468}"/>
          </ac:spMkLst>
        </pc:spChg>
      </pc:sldChg>
      <pc:sldChg chg="del">
        <pc:chgData name="Daniel Richardson" userId="b12f1a219faba2ab" providerId="LiveId" clId="{3BC24ADD-BB9B-4636-9748-0B14AD5B3F9A}" dt="2024-04-04T09:33:37.763" v="188" actId="47"/>
        <pc:sldMkLst>
          <pc:docMk/>
          <pc:sldMk cId="2833052377" sldId="336"/>
        </pc:sldMkLst>
      </pc:sldChg>
      <pc:sldChg chg="del">
        <pc:chgData name="Daniel Richardson" userId="b12f1a219faba2ab" providerId="LiveId" clId="{3BC24ADD-BB9B-4636-9748-0B14AD5B3F9A}" dt="2024-04-04T09:33:37.763" v="188" actId="47"/>
        <pc:sldMkLst>
          <pc:docMk/>
          <pc:sldMk cId="2101348116" sldId="337"/>
        </pc:sldMkLst>
      </pc:sldChg>
      <pc:sldChg chg="del">
        <pc:chgData name="Daniel Richardson" userId="b12f1a219faba2ab" providerId="LiveId" clId="{3BC24ADD-BB9B-4636-9748-0B14AD5B3F9A}" dt="2024-04-04T09:33:37.763" v="188" actId="47"/>
        <pc:sldMkLst>
          <pc:docMk/>
          <pc:sldMk cId="3891688647" sldId="338"/>
        </pc:sldMkLst>
      </pc:sldChg>
      <pc:sldChg chg="modSp add mod">
        <pc:chgData name="Daniel Richardson" userId="b12f1a219faba2ab" providerId="LiveId" clId="{3BC24ADD-BB9B-4636-9748-0B14AD5B3F9A}" dt="2024-04-04T09:35:00.039" v="223"/>
        <pc:sldMkLst>
          <pc:docMk/>
          <pc:sldMk cId="3634696294" sldId="339"/>
        </pc:sldMkLst>
        <pc:spChg chg="mod">
          <ac:chgData name="Daniel Richardson" userId="b12f1a219faba2ab" providerId="LiveId" clId="{3BC24ADD-BB9B-4636-9748-0B14AD5B3F9A}" dt="2024-04-04T09:29:58.472" v="59"/>
          <ac:spMkLst>
            <pc:docMk/>
            <pc:sldMk cId="3634696294" sldId="339"/>
            <ac:spMk id="3" creationId="{D97C3025-9482-0753-3832-728ED6C83232}"/>
          </ac:spMkLst>
        </pc:spChg>
        <pc:spChg chg="mod">
          <ac:chgData name="Daniel Richardson" userId="b12f1a219faba2ab" providerId="LiveId" clId="{3BC24ADD-BB9B-4636-9748-0B14AD5B3F9A}" dt="2024-04-04T09:35:00.039" v="223"/>
          <ac:spMkLst>
            <pc:docMk/>
            <pc:sldMk cId="3634696294" sldId="339"/>
            <ac:spMk id="6" creationId="{FCDF00AB-9705-8A7C-C4BE-0CAF2033D468}"/>
          </ac:spMkLst>
        </pc:spChg>
      </pc:sldChg>
      <pc:sldChg chg="modSp add mod">
        <pc:chgData name="Daniel Richardson" userId="b12f1a219faba2ab" providerId="LiveId" clId="{3BC24ADD-BB9B-4636-9748-0B14AD5B3F9A}" dt="2024-04-04T09:35:08.337" v="227"/>
        <pc:sldMkLst>
          <pc:docMk/>
          <pc:sldMk cId="467283868" sldId="340"/>
        </pc:sldMkLst>
        <pc:spChg chg="mod">
          <ac:chgData name="Daniel Richardson" userId="b12f1a219faba2ab" providerId="LiveId" clId="{3BC24ADD-BB9B-4636-9748-0B14AD5B3F9A}" dt="2024-04-04T09:34:20.212" v="205" actId="20577"/>
          <ac:spMkLst>
            <pc:docMk/>
            <pc:sldMk cId="467283868" sldId="340"/>
            <ac:spMk id="3" creationId="{D97C3025-9482-0753-3832-728ED6C83232}"/>
          </ac:spMkLst>
        </pc:spChg>
        <pc:spChg chg="mod">
          <ac:chgData name="Daniel Richardson" userId="b12f1a219faba2ab" providerId="LiveId" clId="{3BC24ADD-BB9B-4636-9748-0B14AD5B3F9A}" dt="2024-04-04T09:35:08.337" v="227"/>
          <ac:spMkLst>
            <pc:docMk/>
            <pc:sldMk cId="467283868" sldId="340"/>
            <ac:spMk id="6" creationId="{FCDF00AB-9705-8A7C-C4BE-0CAF2033D468}"/>
          </ac:spMkLst>
        </pc:spChg>
      </pc:sldChg>
      <pc:sldChg chg="add del">
        <pc:chgData name="Daniel Richardson" userId="b12f1a219faba2ab" providerId="LiveId" clId="{3BC24ADD-BB9B-4636-9748-0B14AD5B3F9A}" dt="2024-04-04T09:33:05.591" v="181"/>
        <pc:sldMkLst>
          <pc:docMk/>
          <pc:sldMk cId="1940280021" sldId="341"/>
        </pc:sldMkLst>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18619E89-F9C4-B0D2-6AA5-0D4E93DD6FFF}"/>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a:extLst>
              <a:ext uri="{FF2B5EF4-FFF2-40B4-BE49-F238E27FC236}">
                <a16:creationId xmlns:a16="http://schemas.microsoft.com/office/drawing/2014/main" id="{8FB0D9DD-6F57-F601-97AA-2850D297A9F1}"/>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18A8EBD5-2CC6-9947-BAEC-D5CDAA1B6051}" type="datetimeFigureOut">
              <a:rPr lang="en-GB" smtClean="0"/>
              <a:t>02/08/2024</a:t>
            </a:fld>
            <a:endParaRPr lang="en-GB"/>
          </a:p>
        </p:txBody>
      </p:sp>
      <p:sp>
        <p:nvSpPr>
          <p:cNvPr id="4" name="Footer Placeholder 3">
            <a:extLst>
              <a:ext uri="{FF2B5EF4-FFF2-40B4-BE49-F238E27FC236}">
                <a16:creationId xmlns:a16="http://schemas.microsoft.com/office/drawing/2014/main" id="{E34C5129-B199-A6FC-3B13-C5B8A1D697A6}"/>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a:extLst>
              <a:ext uri="{FF2B5EF4-FFF2-40B4-BE49-F238E27FC236}">
                <a16:creationId xmlns:a16="http://schemas.microsoft.com/office/drawing/2014/main" id="{FCB2E882-ED84-5682-7101-6C58B49808CD}"/>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1FA12B06-A319-484B-B715-0474347698DB}" type="slidenum">
              <a:rPr lang="en-GB" smtClean="0"/>
              <a:t>‹#›</a:t>
            </a:fld>
            <a:endParaRPr lang="en-GB"/>
          </a:p>
        </p:txBody>
      </p:sp>
    </p:spTree>
    <p:extLst>
      <p:ext uri="{BB962C8B-B14F-4D97-AF65-F5344CB8AC3E}">
        <p14:creationId xmlns:p14="http://schemas.microsoft.com/office/powerpoint/2010/main" val="3607753987"/>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F07A69-A0EB-DCDE-52DB-BA6ED5BC1545}"/>
              </a:ext>
            </a:extLst>
          </p:cNvPr>
          <p:cNvSpPr>
            <a:spLocks noGrp="1"/>
          </p:cNvSpPr>
          <p:nvPr>
            <p:ph type="ctrTitle"/>
          </p:nvPr>
        </p:nvSpPr>
        <p:spPr>
          <a:xfrm>
            <a:off x="1524000" y="1122363"/>
            <a:ext cx="9144000" cy="2387600"/>
          </a:xfrm>
        </p:spPr>
        <p:txBody>
          <a:bodyPr anchor="b">
            <a:normAutofit/>
          </a:bodyPr>
          <a:lstStyle>
            <a:lvl1pPr algn="ctr">
              <a:defRPr sz="4800" b="1">
                <a:latin typeface="Manrope" pitchFamily="2" charset="0"/>
              </a:defRPr>
            </a:lvl1pPr>
          </a:lstStyle>
          <a:p>
            <a:r>
              <a:rPr lang="en-US"/>
              <a:t>Click to edit Master title style</a:t>
            </a:r>
            <a:endParaRPr lang="en-GB" dirty="0"/>
          </a:p>
        </p:txBody>
      </p:sp>
      <p:sp>
        <p:nvSpPr>
          <p:cNvPr id="3" name="Subtitle 2">
            <a:extLst>
              <a:ext uri="{FF2B5EF4-FFF2-40B4-BE49-F238E27FC236}">
                <a16:creationId xmlns:a16="http://schemas.microsoft.com/office/drawing/2014/main" id="{0A956C81-B038-88D1-219D-3553B36B3089}"/>
              </a:ext>
            </a:extLst>
          </p:cNvPr>
          <p:cNvSpPr>
            <a:spLocks noGrp="1"/>
          </p:cNvSpPr>
          <p:nvPr>
            <p:ph type="subTitle" idx="1"/>
          </p:nvPr>
        </p:nvSpPr>
        <p:spPr>
          <a:xfrm>
            <a:off x="1524000" y="3602038"/>
            <a:ext cx="9144000" cy="1655762"/>
          </a:xfrm>
        </p:spPr>
        <p:txBody>
          <a:bodyPr>
            <a:normAutofit/>
          </a:bodyPr>
          <a:lstStyle>
            <a:lvl1pPr marL="0" indent="0" algn="ctr">
              <a:buNone/>
              <a:defRPr sz="1800">
                <a:latin typeface="Manrope" pitchFamily="2"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dirty="0"/>
          </a:p>
        </p:txBody>
      </p:sp>
      <p:sp>
        <p:nvSpPr>
          <p:cNvPr id="4" name="Date Placeholder 3">
            <a:extLst>
              <a:ext uri="{FF2B5EF4-FFF2-40B4-BE49-F238E27FC236}">
                <a16:creationId xmlns:a16="http://schemas.microsoft.com/office/drawing/2014/main" id="{DCD471CA-9011-C99C-47BD-F7FC8B23FE16}"/>
              </a:ext>
            </a:extLst>
          </p:cNvPr>
          <p:cNvSpPr>
            <a:spLocks noGrp="1"/>
          </p:cNvSpPr>
          <p:nvPr>
            <p:ph type="dt" sz="half" idx="10"/>
          </p:nvPr>
        </p:nvSpPr>
        <p:spPr/>
        <p:txBody>
          <a:bodyPr/>
          <a:lstStyle/>
          <a:p>
            <a:fld id="{6906F2B1-3C5C-46E3-9158-B27AB76BCE16}" type="datetimeFigureOut">
              <a:rPr lang="en-GB" smtClean="0"/>
              <a:t>02/08/2024</a:t>
            </a:fld>
            <a:endParaRPr lang="en-GB"/>
          </a:p>
        </p:txBody>
      </p:sp>
      <p:sp>
        <p:nvSpPr>
          <p:cNvPr id="5" name="Footer Placeholder 4">
            <a:extLst>
              <a:ext uri="{FF2B5EF4-FFF2-40B4-BE49-F238E27FC236}">
                <a16:creationId xmlns:a16="http://schemas.microsoft.com/office/drawing/2014/main" id="{C65D62AA-DFB3-6A5F-E8E6-00996E402E74}"/>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996E42DF-96DD-246E-6603-F0AACF27481C}"/>
              </a:ext>
            </a:extLst>
          </p:cNvPr>
          <p:cNvSpPr>
            <a:spLocks noGrp="1"/>
          </p:cNvSpPr>
          <p:nvPr>
            <p:ph type="sldNum" sz="quarter" idx="12"/>
          </p:nvPr>
        </p:nvSpPr>
        <p:spPr/>
        <p:txBody>
          <a:bodyPr/>
          <a:lstStyle/>
          <a:p>
            <a:fld id="{69EAEDB4-61B4-4241-BEB5-68F1D70E3D68}" type="slidenum">
              <a:rPr lang="en-GB" smtClean="0"/>
              <a:t>‹#›</a:t>
            </a:fld>
            <a:endParaRPr lang="en-GB"/>
          </a:p>
        </p:txBody>
      </p:sp>
    </p:spTree>
    <p:extLst>
      <p:ext uri="{BB962C8B-B14F-4D97-AF65-F5344CB8AC3E}">
        <p14:creationId xmlns:p14="http://schemas.microsoft.com/office/powerpoint/2010/main" val="206911073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1_Two Content">
    <p:bg>
      <p:bgPr>
        <a:solidFill>
          <a:schemeClr val="bg1">
            <a:alpha val="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7193F2-AF6A-2168-37DD-03C160811160}"/>
              </a:ext>
            </a:extLst>
          </p:cNvPr>
          <p:cNvSpPr>
            <a:spLocks noGrp="1"/>
          </p:cNvSpPr>
          <p:nvPr>
            <p:ph type="title"/>
          </p:nvPr>
        </p:nvSpPr>
        <p:spPr>
          <a:xfrm>
            <a:off x="363638" y="714132"/>
            <a:ext cx="5732362" cy="537700"/>
          </a:xfrm>
        </p:spPr>
        <p:txBody>
          <a:bodyPr vert="horz" lIns="91440" tIns="45720" rIns="91440" bIns="45720" rtlCol="0" anchor="b" anchorCtr="0">
            <a:noAutofit/>
          </a:bodyPr>
          <a:lstStyle>
            <a:lvl1pPr>
              <a:defRPr lang="en-GB" sz="2800" b="1" dirty="0">
                <a:latin typeface="Manrope" pitchFamily="2" charset="0"/>
              </a:defRPr>
            </a:lvl1pPr>
          </a:lstStyle>
          <a:p>
            <a:pPr marL="0" lvl="0"/>
            <a:r>
              <a:rPr lang="en-US"/>
              <a:t>Click to edit Master title style</a:t>
            </a:r>
            <a:endParaRPr lang="en-GB" dirty="0"/>
          </a:p>
        </p:txBody>
      </p:sp>
      <p:sp>
        <p:nvSpPr>
          <p:cNvPr id="15" name="Picture Placeholder 14">
            <a:extLst>
              <a:ext uri="{FF2B5EF4-FFF2-40B4-BE49-F238E27FC236}">
                <a16:creationId xmlns:a16="http://schemas.microsoft.com/office/drawing/2014/main" id="{FBDC8091-1BA5-EFAB-0CF9-FF4B166DA108}"/>
              </a:ext>
            </a:extLst>
          </p:cNvPr>
          <p:cNvSpPr>
            <a:spLocks noGrp="1"/>
          </p:cNvSpPr>
          <p:nvPr>
            <p:ph type="pic" sz="quarter" idx="11"/>
          </p:nvPr>
        </p:nvSpPr>
        <p:spPr>
          <a:xfrm>
            <a:off x="6533001" y="1333040"/>
            <a:ext cx="5299114" cy="3988106"/>
          </a:xfrm>
          <a:custGeom>
            <a:avLst/>
            <a:gdLst>
              <a:gd name="connsiteX0" fmla="*/ 91806 w 5299114"/>
              <a:gd name="connsiteY0" fmla="*/ 0 h 3988106"/>
              <a:gd name="connsiteX1" fmla="*/ 5207308 w 5299114"/>
              <a:gd name="connsiteY1" fmla="*/ 0 h 3988106"/>
              <a:gd name="connsiteX2" fmla="*/ 5299114 w 5299114"/>
              <a:gd name="connsiteY2" fmla="*/ 91806 h 3988106"/>
              <a:gd name="connsiteX3" fmla="*/ 5299114 w 5299114"/>
              <a:gd name="connsiteY3" fmla="*/ 3896300 h 3988106"/>
              <a:gd name="connsiteX4" fmla="*/ 5207308 w 5299114"/>
              <a:gd name="connsiteY4" fmla="*/ 3988106 h 3988106"/>
              <a:gd name="connsiteX5" fmla="*/ 91806 w 5299114"/>
              <a:gd name="connsiteY5" fmla="*/ 3988106 h 3988106"/>
              <a:gd name="connsiteX6" fmla="*/ 0 w 5299114"/>
              <a:gd name="connsiteY6" fmla="*/ 3896300 h 3988106"/>
              <a:gd name="connsiteX7" fmla="*/ 0 w 5299114"/>
              <a:gd name="connsiteY7" fmla="*/ 91806 h 3988106"/>
              <a:gd name="connsiteX8" fmla="*/ 91806 w 5299114"/>
              <a:gd name="connsiteY8" fmla="*/ 0 h 39881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299114" h="3988106">
                <a:moveTo>
                  <a:pt x="91806" y="0"/>
                </a:moveTo>
                <a:lnTo>
                  <a:pt x="5207308" y="0"/>
                </a:lnTo>
                <a:cubicBezTo>
                  <a:pt x="5258011" y="0"/>
                  <a:pt x="5299114" y="41103"/>
                  <a:pt x="5299114" y="91806"/>
                </a:cubicBezTo>
                <a:lnTo>
                  <a:pt x="5299114" y="3896300"/>
                </a:lnTo>
                <a:cubicBezTo>
                  <a:pt x="5299114" y="3947003"/>
                  <a:pt x="5258011" y="3988106"/>
                  <a:pt x="5207308" y="3988106"/>
                </a:cubicBezTo>
                <a:lnTo>
                  <a:pt x="91806" y="3988106"/>
                </a:lnTo>
                <a:cubicBezTo>
                  <a:pt x="41103" y="3988106"/>
                  <a:pt x="0" y="3947003"/>
                  <a:pt x="0" y="3896300"/>
                </a:cubicBezTo>
                <a:lnTo>
                  <a:pt x="0" y="91806"/>
                </a:lnTo>
                <a:cubicBezTo>
                  <a:pt x="0" y="41103"/>
                  <a:pt x="41103" y="0"/>
                  <a:pt x="91806" y="0"/>
                </a:cubicBezTo>
                <a:close/>
              </a:path>
            </a:pathLst>
          </a:custGeom>
        </p:spPr>
        <p:txBody>
          <a:bodyPr wrap="square" anchor="ctr">
            <a:noAutofit/>
          </a:bodyPr>
          <a:lstStyle>
            <a:lvl1pPr marL="0" indent="0" algn="ctr">
              <a:buNone/>
              <a:defRPr sz="1200"/>
            </a:lvl1pPr>
          </a:lstStyle>
          <a:p>
            <a:r>
              <a:rPr lang="en-US"/>
              <a:t>Click icon to add picture</a:t>
            </a:r>
            <a:endParaRPr lang="en-GB"/>
          </a:p>
        </p:txBody>
      </p:sp>
      <p:sp>
        <p:nvSpPr>
          <p:cNvPr id="17" name="Text Placeholder 16">
            <a:extLst>
              <a:ext uri="{FF2B5EF4-FFF2-40B4-BE49-F238E27FC236}">
                <a16:creationId xmlns:a16="http://schemas.microsoft.com/office/drawing/2014/main" id="{6B59D42E-9453-EF93-9742-97DEE131E70F}"/>
              </a:ext>
            </a:extLst>
          </p:cNvPr>
          <p:cNvSpPr>
            <a:spLocks noGrp="1"/>
          </p:cNvSpPr>
          <p:nvPr>
            <p:ph type="body" sz="quarter" idx="12"/>
          </p:nvPr>
        </p:nvSpPr>
        <p:spPr>
          <a:xfrm>
            <a:off x="359885" y="1333040"/>
            <a:ext cx="5732362" cy="5316531"/>
          </a:xfrm>
        </p:spPr>
        <p:txBody>
          <a:bodyPr>
            <a:normAutofit/>
          </a:bodyPr>
          <a:lstStyle>
            <a:lvl1pPr marL="0" indent="0">
              <a:lnSpc>
                <a:spcPct val="150000"/>
              </a:lnSpc>
              <a:spcBef>
                <a:spcPts val="0"/>
              </a:spcBef>
              <a:spcAft>
                <a:spcPts val="1200"/>
              </a:spcAft>
              <a:buNone/>
              <a:defRPr sz="1400">
                <a:solidFill>
                  <a:srgbClr val="687588"/>
                </a:solidFill>
                <a:latin typeface="Manrope" pitchFamily="2" charset="0"/>
              </a:defRPr>
            </a:lvl1pPr>
            <a:lvl2pPr marL="457200" indent="0">
              <a:lnSpc>
                <a:spcPct val="150000"/>
              </a:lnSpc>
              <a:spcBef>
                <a:spcPts val="0"/>
              </a:spcBef>
              <a:spcAft>
                <a:spcPts val="1200"/>
              </a:spcAft>
              <a:buNone/>
              <a:defRPr sz="1400">
                <a:solidFill>
                  <a:srgbClr val="687588"/>
                </a:solidFill>
                <a:latin typeface="Manrope" pitchFamily="2" charset="0"/>
              </a:defRPr>
            </a:lvl2pPr>
            <a:lvl3pPr marL="914400" indent="0">
              <a:lnSpc>
                <a:spcPct val="150000"/>
              </a:lnSpc>
              <a:spcBef>
                <a:spcPts val="0"/>
              </a:spcBef>
              <a:spcAft>
                <a:spcPts val="1200"/>
              </a:spcAft>
              <a:buNone/>
              <a:defRPr sz="1400">
                <a:solidFill>
                  <a:srgbClr val="687588"/>
                </a:solidFill>
                <a:latin typeface="Manrope" pitchFamily="2" charset="0"/>
              </a:defRPr>
            </a:lvl3pPr>
            <a:lvl4pPr marL="1371600" indent="0">
              <a:lnSpc>
                <a:spcPct val="150000"/>
              </a:lnSpc>
              <a:spcBef>
                <a:spcPts val="0"/>
              </a:spcBef>
              <a:spcAft>
                <a:spcPts val="1200"/>
              </a:spcAft>
              <a:buNone/>
              <a:defRPr sz="1400">
                <a:solidFill>
                  <a:srgbClr val="687588"/>
                </a:solidFill>
                <a:latin typeface="Manrope" pitchFamily="2" charset="0"/>
              </a:defRPr>
            </a:lvl4pPr>
            <a:lvl5pPr marL="1828800" indent="0">
              <a:lnSpc>
                <a:spcPct val="150000"/>
              </a:lnSpc>
              <a:spcBef>
                <a:spcPts val="0"/>
              </a:spcBef>
              <a:spcAft>
                <a:spcPts val="1200"/>
              </a:spcAft>
              <a:buNone/>
              <a:defRPr sz="1400">
                <a:solidFill>
                  <a:srgbClr val="687588"/>
                </a:solidFill>
                <a:latin typeface="Manrope" pitchFamily="2"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Tree>
    <p:extLst>
      <p:ext uri="{BB962C8B-B14F-4D97-AF65-F5344CB8AC3E}">
        <p14:creationId xmlns:p14="http://schemas.microsoft.com/office/powerpoint/2010/main" val="3395465727"/>
      </p:ext>
    </p:extLst>
  </p:cSld>
  <p:clrMapOvr>
    <a:masterClrMapping/>
  </p:clrMapOvr>
  <p:extLst>
    <p:ext uri="{DCECCB84-F9BA-43D5-87BE-67443E8EF086}">
      <p15:sldGuideLst xmlns:p15="http://schemas.microsoft.com/office/powerpoint/2012/main">
        <p15:guide id="3" orient="horz" pos="2160" userDrawn="1">
          <p15:clr>
            <a:srgbClr val="FBAE40"/>
          </p15:clr>
        </p15:guide>
        <p15:guide id="4" pos="3840" userDrawn="1">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D9DF9CA5-A399-EE98-FFD5-D55EF3240421}"/>
              </a:ext>
            </a:extLst>
          </p:cNvPr>
          <p:cNvSpPr>
            <a:spLocks noGrp="1"/>
          </p:cNvSpPr>
          <p:nvPr>
            <p:ph idx="1"/>
          </p:nvPr>
        </p:nvSpPr>
        <p:spPr>
          <a:xfrm>
            <a:off x="838200" y="1376045"/>
            <a:ext cx="10515600" cy="4351338"/>
          </a:xfrm>
        </p:spPr>
        <p:txBody>
          <a:bodyPr>
            <a:normAutofit/>
          </a:bodyPr>
          <a:lstStyle>
            <a:lvl1pPr marL="0" indent="0">
              <a:lnSpc>
                <a:spcPct val="110000"/>
              </a:lnSpc>
              <a:buNone/>
              <a:defRPr sz="1800">
                <a:latin typeface="Manrope" pitchFamily="2" charset="0"/>
              </a:defRPr>
            </a:lvl1pPr>
          </a:lstStyle>
          <a:p>
            <a:pPr lvl="0"/>
            <a:r>
              <a:rPr lang="en-US"/>
              <a:t>Click to edit Master text styles</a:t>
            </a:r>
          </a:p>
        </p:txBody>
      </p:sp>
      <p:sp>
        <p:nvSpPr>
          <p:cNvPr id="4" name="Date Placeholder 3">
            <a:extLst>
              <a:ext uri="{FF2B5EF4-FFF2-40B4-BE49-F238E27FC236}">
                <a16:creationId xmlns:a16="http://schemas.microsoft.com/office/drawing/2014/main" id="{60BE7AF8-0FA9-A3BF-BE57-2743FC9DC815}"/>
              </a:ext>
            </a:extLst>
          </p:cNvPr>
          <p:cNvSpPr>
            <a:spLocks noGrp="1"/>
          </p:cNvSpPr>
          <p:nvPr>
            <p:ph type="dt" sz="half" idx="10"/>
          </p:nvPr>
        </p:nvSpPr>
        <p:spPr/>
        <p:txBody>
          <a:bodyPr/>
          <a:lstStyle/>
          <a:p>
            <a:fld id="{6906F2B1-3C5C-46E3-9158-B27AB76BCE16}" type="datetimeFigureOut">
              <a:rPr lang="en-GB" smtClean="0"/>
              <a:t>02/08/2024</a:t>
            </a:fld>
            <a:endParaRPr lang="en-GB"/>
          </a:p>
        </p:txBody>
      </p:sp>
      <p:sp>
        <p:nvSpPr>
          <p:cNvPr id="5" name="Footer Placeholder 4">
            <a:extLst>
              <a:ext uri="{FF2B5EF4-FFF2-40B4-BE49-F238E27FC236}">
                <a16:creationId xmlns:a16="http://schemas.microsoft.com/office/drawing/2014/main" id="{C9D0D1DC-2FBC-A4CF-4D38-0D56F4903A2C}"/>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CE36E5C8-9167-E9F1-635A-E6A3B71CA92D}"/>
              </a:ext>
            </a:extLst>
          </p:cNvPr>
          <p:cNvSpPr>
            <a:spLocks noGrp="1"/>
          </p:cNvSpPr>
          <p:nvPr>
            <p:ph type="sldNum" sz="quarter" idx="12"/>
          </p:nvPr>
        </p:nvSpPr>
        <p:spPr/>
        <p:txBody>
          <a:bodyPr/>
          <a:lstStyle/>
          <a:p>
            <a:fld id="{69EAEDB4-61B4-4241-BEB5-68F1D70E3D68}" type="slidenum">
              <a:rPr lang="en-GB" smtClean="0"/>
              <a:t>‹#›</a:t>
            </a:fld>
            <a:endParaRPr lang="en-GB"/>
          </a:p>
        </p:txBody>
      </p:sp>
    </p:spTree>
    <p:extLst>
      <p:ext uri="{BB962C8B-B14F-4D97-AF65-F5344CB8AC3E}">
        <p14:creationId xmlns:p14="http://schemas.microsoft.com/office/powerpoint/2010/main" val="268139754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4_Two Content">
    <p:bg>
      <p:bgPr>
        <a:solidFill>
          <a:schemeClr val="bg1">
            <a:alpha val="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7193F2-AF6A-2168-37DD-03C160811160}"/>
              </a:ext>
            </a:extLst>
          </p:cNvPr>
          <p:cNvSpPr>
            <a:spLocks noGrp="1"/>
          </p:cNvSpPr>
          <p:nvPr>
            <p:ph type="title"/>
          </p:nvPr>
        </p:nvSpPr>
        <p:spPr>
          <a:xfrm>
            <a:off x="363638" y="769199"/>
            <a:ext cx="5732362" cy="482633"/>
          </a:xfrm>
        </p:spPr>
        <p:txBody>
          <a:bodyPr vert="horz" lIns="91440" tIns="45720" rIns="91440" bIns="45720" rtlCol="0" anchor="b" anchorCtr="0">
            <a:spAutoFit/>
          </a:bodyPr>
          <a:lstStyle>
            <a:lvl1pPr>
              <a:defRPr lang="en-GB" sz="2800" dirty="0"/>
            </a:lvl1pPr>
          </a:lstStyle>
          <a:p>
            <a:pPr marL="0" lvl="0"/>
            <a:r>
              <a:rPr lang="en-US"/>
              <a:t>Click to edit Master title style</a:t>
            </a:r>
            <a:endParaRPr lang="en-GB" dirty="0"/>
          </a:p>
        </p:txBody>
      </p:sp>
      <p:sp>
        <p:nvSpPr>
          <p:cNvPr id="15" name="Picture Placeholder 14">
            <a:extLst>
              <a:ext uri="{FF2B5EF4-FFF2-40B4-BE49-F238E27FC236}">
                <a16:creationId xmlns:a16="http://schemas.microsoft.com/office/drawing/2014/main" id="{FBDC8091-1BA5-EFAB-0CF9-FF4B166DA108}"/>
              </a:ext>
            </a:extLst>
          </p:cNvPr>
          <p:cNvSpPr>
            <a:spLocks noGrp="1"/>
          </p:cNvSpPr>
          <p:nvPr>
            <p:ph type="pic" sz="quarter" idx="11"/>
          </p:nvPr>
        </p:nvSpPr>
        <p:spPr>
          <a:xfrm>
            <a:off x="6533001" y="1333040"/>
            <a:ext cx="5299114" cy="3988106"/>
          </a:xfrm>
          <a:custGeom>
            <a:avLst/>
            <a:gdLst>
              <a:gd name="connsiteX0" fmla="*/ 91806 w 5299114"/>
              <a:gd name="connsiteY0" fmla="*/ 0 h 3988106"/>
              <a:gd name="connsiteX1" fmla="*/ 5207308 w 5299114"/>
              <a:gd name="connsiteY1" fmla="*/ 0 h 3988106"/>
              <a:gd name="connsiteX2" fmla="*/ 5299114 w 5299114"/>
              <a:gd name="connsiteY2" fmla="*/ 91806 h 3988106"/>
              <a:gd name="connsiteX3" fmla="*/ 5299114 w 5299114"/>
              <a:gd name="connsiteY3" fmla="*/ 3896300 h 3988106"/>
              <a:gd name="connsiteX4" fmla="*/ 5207308 w 5299114"/>
              <a:gd name="connsiteY4" fmla="*/ 3988106 h 3988106"/>
              <a:gd name="connsiteX5" fmla="*/ 91806 w 5299114"/>
              <a:gd name="connsiteY5" fmla="*/ 3988106 h 3988106"/>
              <a:gd name="connsiteX6" fmla="*/ 0 w 5299114"/>
              <a:gd name="connsiteY6" fmla="*/ 3896300 h 3988106"/>
              <a:gd name="connsiteX7" fmla="*/ 0 w 5299114"/>
              <a:gd name="connsiteY7" fmla="*/ 91806 h 3988106"/>
              <a:gd name="connsiteX8" fmla="*/ 91806 w 5299114"/>
              <a:gd name="connsiteY8" fmla="*/ 0 h 39881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299114" h="3988106">
                <a:moveTo>
                  <a:pt x="91806" y="0"/>
                </a:moveTo>
                <a:lnTo>
                  <a:pt x="5207308" y="0"/>
                </a:lnTo>
                <a:cubicBezTo>
                  <a:pt x="5258011" y="0"/>
                  <a:pt x="5299114" y="41103"/>
                  <a:pt x="5299114" y="91806"/>
                </a:cubicBezTo>
                <a:lnTo>
                  <a:pt x="5299114" y="3896300"/>
                </a:lnTo>
                <a:cubicBezTo>
                  <a:pt x="5299114" y="3947003"/>
                  <a:pt x="5258011" y="3988106"/>
                  <a:pt x="5207308" y="3988106"/>
                </a:cubicBezTo>
                <a:lnTo>
                  <a:pt x="91806" y="3988106"/>
                </a:lnTo>
                <a:cubicBezTo>
                  <a:pt x="41103" y="3988106"/>
                  <a:pt x="0" y="3947003"/>
                  <a:pt x="0" y="3896300"/>
                </a:cubicBezTo>
                <a:lnTo>
                  <a:pt x="0" y="91806"/>
                </a:lnTo>
                <a:cubicBezTo>
                  <a:pt x="0" y="41103"/>
                  <a:pt x="41103" y="0"/>
                  <a:pt x="91806" y="0"/>
                </a:cubicBezTo>
                <a:close/>
              </a:path>
            </a:pathLst>
          </a:custGeom>
        </p:spPr>
        <p:txBody>
          <a:bodyPr wrap="square" anchor="ctr">
            <a:noAutofit/>
          </a:bodyPr>
          <a:lstStyle>
            <a:lvl1pPr marL="0" indent="0" algn="ctr">
              <a:buNone/>
              <a:defRPr sz="1200"/>
            </a:lvl1pPr>
          </a:lstStyle>
          <a:p>
            <a:r>
              <a:rPr lang="en-US"/>
              <a:t>Click icon to add picture</a:t>
            </a:r>
            <a:endParaRPr lang="en-GB"/>
          </a:p>
        </p:txBody>
      </p:sp>
      <p:sp>
        <p:nvSpPr>
          <p:cNvPr id="17" name="Text Placeholder 16">
            <a:extLst>
              <a:ext uri="{FF2B5EF4-FFF2-40B4-BE49-F238E27FC236}">
                <a16:creationId xmlns:a16="http://schemas.microsoft.com/office/drawing/2014/main" id="{6B59D42E-9453-EF93-9742-97DEE131E70F}"/>
              </a:ext>
            </a:extLst>
          </p:cNvPr>
          <p:cNvSpPr>
            <a:spLocks noGrp="1"/>
          </p:cNvSpPr>
          <p:nvPr>
            <p:ph type="body" sz="quarter" idx="12"/>
          </p:nvPr>
        </p:nvSpPr>
        <p:spPr>
          <a:xfrm>
            <a:off x="359885" y="1333040"/>
            <a:ext cx="5732362" cy="4395731"/>
          </a:xfrm>
        </p:spPr>
        <p:txBody>
          <a:bodyPr>
            <a:normAutofit/>
          </a:bodyPr>
          <a:lstStyle>
            <a:lvl1pPr marL="0" indent="0">
              <a:lnSpc>
                <a:spcPct val="150000"/>
              </a:lnSpc>
              <a:spcBef>
                <a:spcPts val="0"/>
              </a:spcBef>
              <a:spcAft>
                <a:spcPts val="1200"/>
              </a:spcAft>
              <a:buNone/>
              <a:defRPr sz="1400">
                <a:solidFill>
                  <a:srgbClr val="687588"/>
                </a:solidFill>
                <a:latin typeface="Manrope" pitchFamily="2" charset="0"/>
              </a:defRPr>
            </a:lvl1pPr>
            <a:lvl2pPr marL="457200" indent="0">
              <a:lnSpc>
                <a:spcPct val="150000"/>
              </a:lnSpc>
              <a:spcBef>
                <a:spcPts val="0"/>
              </a:spcBef>
              <a:spcAft>
                <a:spcPts val="1200"/>
              </a:spcAft>
              <a:buNone/>
              <a:defRPr sz="1400">
                <a:solidFill>
                  <a:srgbClr val="687588"/>
                </a:solidFill>
                <a:latin typeface="Manrope" pitchFamily="2" charset="0"/>
              </a:defRPr>
            </a:lvl2pPr>
            <a:lvl3pPr marL="914400" indent="0">
              <a:lnSpc>
                <a:spcPct val="150000"/>
              </a:lnSpc>
              <a:spcBef>
                <a:spcPts val="0"/>
              </a:spcBef>
              <a:spcAft>
                <a:spcPts val="1200"/>
              </a:spcAft>
              <a:buNone/>
              <a:defRPr sz="1400">
                <a:solidFill>
                  <a:srgbClr val="687588"/>
                </a:solidFill>
                <a:latin typeface="Manrope" pitchFamily="2" charset="0"/>
              </a:defRPr>
            </a:lvl3pPr>
            <a:lvl4pPr marL="1371600" indent="0">
              <a:lnSpc>
                <a:spcPct val="150000"/>
              </a:lnSpc>
              <a:spcBef>
                <a:spcPts val="0"/>
              </a:spcBef>
              <a:spcAft>
                <a:spcPts val="1200"/>
              </a:spcAft>
              <a:buNone/>
              <a:defRPr sz="1400">
                <a:solidFill>
                  <a:srgbClr val="687588"/>
                </a:solidFill>
                <a:latin typeface="Manrope" pitchFamily="2" charset="0"/>
              </a:defRPr>
            </a:lvl4pPr>
            <a:lvl5pPr marL="1828800" indent="0">
              <a:lnSpc>
                <a:spcPct val="150000"/>
              </a:lnSpc>
              <a:spcBef>
                <a:spcPts val="0"/>
              </a:spcBef>
              <a:spcAft>
                <a:spcPts val="1200"/>
              </a:spcAft>
              <a:buNone/>
              <a:defRPr sz="1400">
                <a:solidFill>
                  <a:srgbClr val="687588"/>
                </a:solidFill>
                <a:latin typeface="Manrope" pitchFamily="2"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1064627524"/>
      </p:ext>
    </p:extLst>
  </p:cSld>
  <p:clrMapOvr>
    <a:masterClrMapping/>
  </p:clrMapOvr>
  <p:extLst>
    <p:ext uri="{DCECCB84-F9BA-43D5-87BE-67443E8EF086}">
      <p15:sldGuideLst xmlns:p15="http://schemas.microsoft.com/office/powerpoint/2012/main">
        <p15:guide id="3" orient="horz" pos="2160" userDrawn="1">
          <p15:clr>
            <a:srgbClr val="FBAE40"/>
          </p15:clr>
        </p15:guide>
        <p15:guide id="4" pos="3840" userDrawn="1">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5_Two Content">
    <p:bg>
      <p:bgPr>
        <a:solidFill>
          <a:schemeClr val="bg1">
            <a:alpha val="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7193F2-AF6A-2168-37DD-03C160811160}"/>
              </a:ext>
            </a:extLst>
          </p:cNvPr>
          <p:cNvSpPr>
            <a:spLocks noGrp="1"/>
          </p:cNvSpPr>
          <p:nvPr>
            <p:ph type="title"/>
          </p:nvPr>
        </p:nvSpPr>
        <p:spPr>
          <a:xfrm>
            <a:off x="363638" y="769199"/>
            <a:ext cx="5732362" cy="482633"/>
          </a:xfrm>
        </p:spPr>
        <p:txBody>
          <a:bodyPr vert="horz" lIns="91440" tIns="45720" rIns="91440" bIns="45720" rtlCol="0" anchor="t" anchorCtr="0">
            <a:spAutoFit/>
          </a:bodyPr>
          <a:lstStyle>
            <a:lvl1pPr>
              <a:defRPr lang="en-GB" sz="2800" dirty="0"/>
            </a:lvl1pPr>
          </a:lstStyle>
          <a:p>
            <a:pPr marL="0" lvl="0"/>
            <a:r>
              <a:rPr lang="en-US"/>
              <a:t>Click to edit Master title style</a:t>
            </a:r>
            <a:endParaRPr lang="en-GB" dirty="0"/>
          </a:p>
        </p:txBody>
      </p:sp>
      <p:sp>
        <p:nvSpPr>
          <p:cNvPr id="15" name="Picture Placeholder 14">
            <a:extLst>
              <a:ext uri="{FF2B5EF4-FFF2-40B4-BE49-F238E27FC236}">
                <a16:creationId xmlns:a16="http://schemas.microsoft.com/office/drawing/2014/main" id="{FBDC8091-1BA5-EFAB-0CF9-FF4B166DA108}"/>
              </a:ext>
            </a:extLst>
          </p:cNvPr>
          <p:cNvSpPr>
            <a:spLocks noGrp="1"/>
          </p:cNvSpPr>
          <p:nvPr>
            <p:ph type="pic" sz="quarter" idx="11"/>
          </p:nvPr>
        </p:nvSpPr>
        <p:spPr>
          <a:xfrm>
            <a:off x="6533001" y="1333040"/>
            <a:ext cx="5299114" cy="3988106"/>
          </a:xfrm>
          <a:custGeom>
            <a:avLst/>
            <a:gdLst>
              <a:gd name="connsiteX0" fmla="*/ 91806 w 5299114"/>
              <a:gd name="connsiteY0" fmla="*/ 0 h 3988106"/>
              <a:gd name="connsiteX1" fmla="*/ 5207308 w 5299114"/>
              <a:gd name="connsiteY1" fmla="*/ 0 h 3988106"/>
              <a:gd name="connsiteX2" fmla="*/ 5299114 w 5299114"/>
              <a:gd name="connsiteY2" fmla="*/ 91806 h 3988106"/>
              <a:gd name="connsiteX3" fmla="*/ 5299114 w 5299114"/>
              <a:gd name="connsiteY3" fmla="*/ 3896300 h 3988106"/>
              <a:gd name="connsiteX4" fmla="*/ 5207308 w 5299114"/>
              <a:gd name="connsiteY4" fmla="*/ 3988106 h 3988106"/>
              <a:gd name="connsiteX5" fmla="*/ 91806 w 5299114"/>
              <a:gd name="connsiteY5" fmla="*/ 3988106 h 3988106"/>
              <a:gd name="connsiteX6" fmla="*/ 0 w 5299114"/>
              <a:gd name="connsiteY6" fmla="*/ 3896300 h 3988106"/>
              <a:gd name="connsiteX7" fmla="*/ 0 w 5299114"/>
              <a:gd name="connsiteY7" fmla="*/ 91806 h 3988106"/>
              <a:gd name="connsiteX8" fmla="*/ 91806 w 5299114"/>
              <a:gd name="connsiteY8" fmla="*/ 0 h 39881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299114" h="3988106">
                <a:moveTo>
                  <a:pt x="91806" y="0"/>
                </a:moveTo>
                <a:lnTo>
                  <a:pt x="5207308" y="0"/>
                </a:lnTo>
                <a:cubicBezTo>
                  <a:pt x="5258011" y="0"/>
                  <a:pt x="5299114" y="41103"/>
                  <a:pt x="5299114" y="91806"/>
                </a:cubicBezTo>
                <a:lnTo>
                  <a:pt x="5299114" y="3896300"/>
                </a:lnTo>
                <a:cubicBezTo>
                  <a:pt x="5299114" y="3947003"/>
                  <a:pt x="5258011" y="3988106"/>
                  <a:pt x="5207308" y="3988106"/>
                </a:cubicBezTo>
                <a:lnTo>
                  <a:pt x="91806" y="3988106"/>
                </a:lnTo>
                <a:cubicBezTo>
                  <a:pt x="41103" y="3988106"/>
                  <a:pt x="0" y="3947003"/>
                  <a:pt x="0" y="3896300"/>
                </a:cubicBezTo>
                <a:lnTo>
                  <a:pt x="0" y="91806"/>
                </a:lnTo>
                <a:cubicBezTo>
                  <a:pt x="0" y="41103"/>
                  <a:pt x="41103" y="0"/>
                  <a:pt x="91806" y="0"/>
                </a:cubicBezTo>
                <a:close/>
              </a:path>
            </a:pathLst>
          </a:custGeom>
        </p:spPr>
        <p:txBody>
          <a:bodyPr wrap="square" anchor="ctr">
            <a:noAutofit/>
          </a:bodyPr>
          <a:lstStyle>
            <a:lvl1pPr marL="0" indent="0" algn="ctr">
              <a:buNone/>
              <a:defRPr sz="1200"/>
            </a:lvl1pPr>
          </a:lstStyle>
          <a:p>
            <a:r>
              <a:rPr lang="en-US"/>
              <a:t>Click icon to add picture</a:t>
            </a:r>
            <a:endParaRPr lang="en-GB"/>
          </a:p>
        </p:txBody>
      </p:sp>
      <p:sp>
        <p:nvSpPr>
          <p:cNvPr id="17" name="Text Placeholder 16">
            <a:extLst>
              <a:ext uri="{FF2B5EF4-FFF2-40B4-BE49-F238E27FC236}">
                <a16:creationId xmlns:a16="http://schemas.microsoft.com/office/drawing/2014/main" id="{6B59D42E-9453-EF93-9742-97DEE131E70F}"/>
              </a:ext>
            </a:extLst>
          </p:cNvPr>
          <p:cNvSpPr>
            <a:spLocks noGrp="1"/>
          </p:cNvSpPr>
          <p:nvPr>
            <p:ph type="body" sz="quarter" idx="12"/>
          </p:nvPr>
        </p:nvSpPr>
        <p:spPr>
          <a:xfrm>
            <a:off x="359885" y="1738790"/>
            <a:ext cx="5732362" cy="4395731"/>
          </a:xfrm>
        </p:spPr>
        <p:txBody>
          <a:bodyPr>
            <a:normAutofit/>
          </a:bodyPr>
          <a:lstStyle>
            <a:lvl1pPr marL="0" indent="0">
              <a:lnSpc>
                <a:spcPct val="150000"/>
              </a:lnSpc>
              <a:spcBef>
                <a:spcPts val="0"/>
              </a:spcBef>
              <a:spcAft>
                <a:spcPts val="1200"/>
              </a:spcAft>
              <a:buNone/>
              <a:defRPr sz="1400">
                <a:solidFill>
                  <a:srgbClr val="687588"/>
                </a:solidFill>
                <a:latin typeface="Manrope" pitchFamily="2" charset="0"/>
              </a:defRPr>
            </a:lvl1pPr>
            <a:lvl2pPr marL="457200" indent="0">
              <a:lnSpc>
                <a:spcPct val="150000"/>
              </a:lnSpc>
              <a:spcBef>
                <a:spcPts val="0"/>
              </a:spcBef>
              <a:spcAft>
                <a:spcPts val="1200"/>
              </a:spcAft>
              <a:buNone/>
              <a:defRPr sz="1400">
                <a:solidFill>
                  <a:srgbClr val="687588"/>
                </a:solidFill>
                <a:latin typeface="Manrope" pitchFamily="2" charset="0"/>
              </a:defRPr>
            </a:lvl2pPr>
            <a:lvl3pPr marL="914400" indent="0">
              <a:lnSpc>
                <a:spcPct val="150000"/>
              </a:lnSpc>
              <a:spcBef>
                <a:spcPts val="0"/>
              </a:spcBef>
              <a:spcAft>
                <a:spcPts val="1200"/>
              </a:spcAft>
              <a:buNone/>
              <a:defRPr sz="1400">
                <a:solidFill>
                  <a:srgbClr val="687588"/>
                </a:solidFill>
                <a:latin typeface="Manrope" pitchFamily="2" charset="0"/>
              </a:defRPr>
            </a:lvl3pPr>
            <a:lvl4pPr marL="1371600" indent="0">
              <a:lnSpc>
                <a:spcPct val="150000"/>
              </a:lnSpc>
              <a:spcBef>
                <a:spcPts val="0"/>
              </a:spcBef>
              <a:spcAft>
                <a:spcPts val="1200"/>
              </a:spcAft>
              <a:buNone/>
              <a:defRPr sz="1400">
                <a:solidFill>
                  <a:srgbClr val="687588"/>
                </a:solidFill>
                <a:latin typeface="Manrope" pitchFamily="2" charset="0"/>
              </a:defRPr>
            </a:lvl4pPr>
            <a:lvl5pPr marL="1828800" indent="0">
              <a:lnSpc>
                <a:spcPct val="150000"/>
              </a:lnSpc>
              <a:spcBef>
                <a:spcPts val="0"/>
              </a:spcBef>
              <a:spcAft>
                <a:spcPts val="1200"/>
              </a:spcAft>
              <a:buNone/>
              <a:defRPr sz="1400">
                <a:solidFill>
                  <a:srgbClr val="687588"/>
                </a:solidFill>
                <a:latin typeface="Manrope" pitchFamily="2"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Tree>
    <p:extLst>
      <p:ext uri="{BB962C8B-B14F-4D97-AF65-F5344CB8AC3E}">
        <p14:creationId xmlns:p14="http://schemas.microsoft.com/office/powerpoint/2010/main" val="3317565295"/>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6_Two Content">
    <p:bg>
      <p:bgPr>
        <a:solidFill>
          <a:schemeClr val="bg1">
            <a:alpha val="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7193F2-AF6A-2168-37DD-03C160811160}"/>
              </a:ext>
            </a:extLst>
          </p:cNvPr>
          <p:cNvSpPr>
            <a:spLocks noGrp="1"/>
          </p:cNvSpPr>
          <p:nvPr>
            <p:ph type="title"/>
          </p:nvPr>
        </p:nvSpPr>
        <p:spPr>
          <a:xfrm>
            <a:off x="363638" y="714132"/>
            <a:ext cx="5732362" cy="537700"/>
          </a:xfrm>
        </p:spPr>
        <p:txBody>
          <a:bodyPr vert="horz" lIns="91440" tIns="45720" rIns="91440" bIns="45720" rtlCol="0" anchor="b" anchorCtr="0">
            <a:normAutofit/>
          </a:bodyPr>
          <a:lstStyle>
            <a:lvl1pPr>
              <a:defRPr lang="en-GB" sz="2800" dirty="0"/>
            </a:lvl1pPr>
          </a:lstStyle>
          <a:p>
            <a:pPr marL="0" lvl="0"/>
            <a:r>
              <a:rPr lang="en-US" dirty="0"/>
              <a:t>Click to edit Master title style</a:t>
            </a:r>
            <a:endParaRPr lang="en-GB" dirty="0"/>
          </a:p>
        </p:txBody>
      </p:sp>
      <p:sp>
        <p:nvSpPr>
          <p:cNvPr id="15" name="Picture Placeholder 14">
            <a:extLst>
              <a:ext uri="{FF2B5EF4-FFF2-40B4-BE49-F238E27FC236}">
                <a16:creationId xmlns:a16="http://schemas.microsoft.com/office/drawing/2014/main" id="{FBDC8091-1BA5-EFAB-0CF9-FF4B166DA108}"/>
              </a:ext>
            </a:extLst>
          </p:cNvPr>
          <p:cNvSpPr>
            <a:spLocks noGrp="1"/>
          </p:cNvSpPr>
          <p:nvPr>
            <p:ph type="pic" sz="quarter" idx="11"/>
          </p:nvPr>
        </p:nvSpPr>
        <p:spPr>
          <a:xfrm>
            <a:off x="6533001" y="1333040"/>
            <a:ext cx="5299114" cy="3988106"/>
          </a:xfrm>
          <a:custGeom>
            <a:avLst/>
            <a:gdLst>
              <a:gd name="connsiteX0" fmla="*/ 91806 w 5299114"/>
              <a:gd name="connsiteY0" fmla="*/ 0 h 3988106"/>
              <a:gd name="connsiteX1" fmla="*/ 5207308 w 5299114"/>
              <a:gd name="connsiteY1" fmla="*/ 0 h 3988106"/>
              <a:gd name="connsiteX2" fmla="*/ 5299114 w 5299114"/>
              <a:gd name="connsiteY2" fmla="*/ 91806 h 3988106"/>
              <a:gd name="connsiteX3" fmla="*/ 5299114 w 5299114"/>
              <a:gd name="connsiteY3" fmla="*/ 3896300 h 3988106"/>
              <a:gd name="connsiteX4" fmla="*/ 5207308 w 5299114"/>
              <a:gd name="connsiteY4" fmla="*/ 3988106 h 3988106"/>
              <a:gd name="connsiteX5" fmla="*/ 91806 w 5299114"/>
              <a:gd name="connsiteY5" fmla="*/ 3988106 h 3988106"/>
              <a:gd name="connsiteX6" fmla="*/ 0 w 5299114"/>
              <a:gd name="connsiteY6" fmla="*/ 3896300 h 3988106"/>
              <a:gd name="connsiteX7" fmla="*/ 0 w 5299114"/>
              <a:gd name="connsiteY7" fmla="*/ 91806 h 3988106"/>
              <a:gd name="connsiteX8" fmla="*/ 91806 w 5299114"/>
              <a:gd name="connsiteY8" fmla="*/ 0 h 39881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299114" h="3988106">
                <a:moveTo>
                  <a:pt x="91806" y="0"/>
                </a:moveTo>
                <a:lnTo>
                  <a:pt x="5207308" y="0"/>
                </a:lnTo>
                <a:cubicBezTo>
                  <a:pt x="5258011" y="0"/>
                  <a:pt x="5299114" y="41103"/>
                  <a:pt x="5299114" y="91806"/>
                </a:cubicBezTo>
                <a:lnTo>
                  <a:pt x="5299114" y="3896300"/>
                </a:lnTo>
                <a:cubicBezTo>
                  <a:pt x="5299114" y="3947003"/>
                  <a:pt x="5258011" y="3988106"/>
                  <a:pt x="5207308" y="3988106"/>
                </a:cubicBezTo>
                <a:lnTo>
                  <a:pt x="91806" y="3988106"/>
                </a:lnTo>
                <a:cubicBezTo>
                  <a:pt x="41103" y="3988106"/>
                  <a:pt x="0" y="3947003"/>
                  <a:pt x="0" y="3896300"/>
                </a:cubicBezTo>
                <a:lnTo>
                  <a:pt x="0" y="91806"/>
                </a:lnTo>
                <a:cubicBezTo>
                  <a:pt x="0" y="41103"/>
                  <a:pt x="41103" y="0"/>
                  <a:pt x="91806" y="0"/>
                </a:cubicBezTo>
                <a:close/>
              </a:path>
            </a:pathLst>
          </a:custGeom>
        </p:spPr>
        <p:txBody>
          <a:bodyPr wrap="square" anchor="ctr">
            <a:noAutofit/>
          </a:bodyPr>
          <a:lstStyle>
            <a:lvl1pPr marL="0" indent="0" algn="ctr">
              <a:buNone/>
              <a:defRPr sz="1200"/>
            </a:lvl1pPr>
          </a:lstStyle>
          <a:p>
            <a:endParaRPr lang="en-GB"/>
          </a:p>
        </p:txBody>
      </p:sp>
      <p:sp>
        <p:nvSpPr>
          <p:cNvPr id="17" name="Text Placeholder 16">
            <a:extLst>
              <a:ext uri="{FF2B5EF4-FFF2-40B4-BE49-F238E27FC236}">
                <a16:creationId xmlns:a16="http://schemas.microsoft.com/office/drawing/2014/main" id="{6B59D42E-9453-EF93-9742-97DEE131E70F}"/>
              </a:ext>
            </a:extLst>
          </p:cNvPr>
          <p:cNvSpPr>
            <a:spLocks noGrp="1"/>
          </p:cNvSpPr>
          <p:nvPr>
            <p:ph type="body" sz="quarter" idx="12"/>
          </p:nvPr>
        </p:nvSpPr>
        <p:spPr>
          <a:xfrm>
            <a:off x="359885" y="1333040"/>
            <a:ext cx="5732362" cy="4395731"/>
          </a:xfrm>
        </p:spPr>
        <p:txBody>
          <a:bodyPr>
            <a:normAutofit/>
          </a:bodyPr>
          <a:lstStyle>
            <a:lvl1pPr marL="0" indent="0">
              <a:lnSpc>
                <a:spcPct val="120000"/>
              </a:lnSpc>
              <a:spcBef>
                <a:spcPts val="0"/>
              </a:spcBef>
              <a:spcAft>
                <a:spcPts val="1200"/>
              </a:spcAft>
              <a:buNone/>
              <a:defRPr sz="1400">
                <a:solidFill>
                  <a:srgbClr val="687588"/>
                </a:solidFill>
                <a:latin typeface="Manrope" pitchFamily="2" charset="0"/>
              </a:defRPr>
            </a:lvl1pPr>
            <a:lvl2pPr marL="457200" indent="0">
              <a:lnSpc>
                <a:spcPct val="120000"/>
              </a:lnSpc>
              <a:spcBef>
                <a:spcPts val="0"/>
              </a:spcBef>
              <a:spcAft>
                <a:spcPts val="1200"/>
              </a:spcAft>
              <a:buNone/>
              <a:defRPr sz="1400">
                <a:solidFill>
                  <a:srgbClr val="687588"/>
                </a:solidFill>
                <a:latin typeface="Manrope" pitchFamily="2" charset="0"/>
              </a:defRPr>
            </a:lvl2pPr>
            <a:lvl3pPr marL="914400" indent="0">
              <a:lnSpc>
                <a:spcPct val="120000"/>
              </a:lnSpc>
              <a:spcBef>
                <a:spcPts val="0"/>
              </a:spcBef>
              <a:spcAft>
                <a:spcPts val="1200"/>
              </a:spcAft>
              <a:buNone/>
              <a:defRPr sz="1400">
                <a:solidFill>
                  <a:srgbClr val="687588"/>
                </a:solidFill>
                <a:latin typeface="Manrope" pitchFamily="2" charset="0"/>
              </a:defRPr>
            </a:lvl3pPr>
            <a:lvl4pPr marL="1371600" indent="0">
              <a:lnSpc>
                <a:spcPct val="120000"/>
              </a:lnSpc>
              <a:spcBef>
                <a:spcPts val="0"/>
              </a:spcBef>
              <a:spcAft>
                <a:spcPts val="1200"/>
              </a:spcAft>
              <a:buNone/>
              <a:defRPr sz="1400">
                <a:solidFill>
                  <a:srgbClr val="687588"/>
                </a:solidFill>
                <a:latin typeface="Manrope" pitchFamily="2" charset="0"/>
              </a:defRPr>
            </a:lvl4pPr>
            <a:lvl5pPr marL="1828800" indent="0">
              <a:lnSpc>
                <a:spcPct val="120000"/>
              </a:lnSpc>
              <a:spcBef>
                <a:spcPts val="0"/>
              </a:spcBef>
              <a:spcAft>
                <a:spcPts val="1200"/>
              </a:spcAft>
              <a:buNone/>
              <a:defRPr sz="1400">
                <a:solidFill>
                  <a:srgbClr val="687588"/>
                </a:solidFill>
                <a:latin typeface="Manrope" pitchFamily="2" charset="0"/>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Tree>
    <p:extLst>
      <p:ext uri="{BB962C8B-B14F-4D97-AF65-F5344CB8AC3E}">
        <p14:creationId xmlns:p14="http://schemas.microsoft.com/office/powerpoint/2010/main" val="2287744998"/>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7_Two Content">
    <p:bg>
      <p:bgPr>
        <a:solidFill>
          <a:schemeClr val="bg1">
            <a:alpha val="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7193F2-AF6A-2168-37DD-03C160811160}"/>
              </a:ext>
            </a:extLst>
          </p:cNvPr>
          <p:cNvSpPr>
            <a:spLocks noGrp="1"/>
          </p:cNvSpPr>
          <p:nvPr>
            <p:ph type="title"/>
          </p:nvPr>
        </p:nvSpPr>
        <p:spPr>
          <a:xfrm>
            <a:off x="363638" y="437907"/>
            <a:ext cx="5732362" cy="537700"/>
          </a:xfrm>
        </p:spPr>
        <p:txBody>
          <a:bodyPr vert="horz" lIns="91440" tIns="45720" rIns="91440" bIns="45720" rtlCol="0" anchor="b" anchorCtr="0">
            <a:normAutofit/>
          </a:bodyPr>
          <a:lstStyle>
            <a:lvl1pPr>
              <a:defRPr lang="en-GB" sz="2800" dirty="0"/>
            </a:lvl1pPr>
          </a:lstStyle>
          <a:p>
            <a:pPr marL="0" lvl="0"/>
            <a:r>
              <a:rPr lang="en-US" dirty="0"/>
              <a:t>Click to edit Master title style</a:t>
            </a:r>
            <a:endParaRPr lang="en-GB" dirty="0"/>
          </a:p>
        </p:txBody>
      </p:sp>
      <p:sp>
        <p:nvSpPr>
          <p:cNvPr id="15" name="Picture Placeholder 14">
            <a:extLst>
              <a:ext uri="{FF2B5EF4-FFF2-40B4-BE49-F238E27FC236}">
                <a16:creationId xmlns:a16="http://schemas.microsoft.com/office/drawing/2014/main" id="{FBDC8091-1BA5-EFAB-0CF9-FF4B166DA108}"/>
              </a:ext>
            </a:extLst>
          </p:cNvPr>
          <p:cNvSpPr>
            <a:spLocks noGrp="1"/>
          </p:cNvSpPr>
          <p:nvPr>
            <p:ph type="pic" sz="quarter" idx="11"/>
          </p:nvPr>
        </p:nvSpPr>
        <p:spPr>
          <a:xfrm>
            <a:off x="6533001" y="1333040"/>
            <a:ext cx="5299114" cy="3988106"/>
          </a:xfrm>
          <a:custGeom>
            <a:avLst/>
            <a:gdLst>
              <a:gd name="connsiteX0" fmla="*/ 91806 w 5299114"/>
              <a:gd name="connsiteY0" fmla="*/ 0 h 3988106"/>
              <a:gd name="connsiteX1" fmla="*/ 5207308 w 5299114"/>
              <a:gd name="connsiteY1" fmla="*/ 0 h 3988106"/>
              <a:gd name="connsiteX2" fmla="*/ 5299114 w 5299114"/>
              <a:gd name="connsiteY2" fmla="*/ 91806 h 3988106"/>
              <a:gd name="connsiteX3" fmla="*/ 5299114 w 5299114"/>
              <a:gd name="connsiteY3" fmla="*/ 3896300 h 3988106"/>
              <a:gd name="connsiteX4" fmla="*/ 5207308 w 5299114"/>
              <a:gd name="connsiteY4" fmla="*/ 3988106 h 3988106"/>
              <a:gd name="connsiteX5" fmla="*/ 91806 w 5299114"/>
              <a:gd name="connsiteY5" fmla="*/ 3988106 h 3988106"/>
              <a:gd name="connsiteX6" fmla="*/ 0 w 5299114"/>
              <a:gd name="connsiteY6" fmla="*/ 3896300 h 3988106"/>
              <a:gd name="connsiteX7" fmla="*/ 0 w 5299114"/>
              <a:gd name="connsiteY7" fmla="*/ 91806 h 3988106"/>
              <a:gd name="connsiteX8" fmla="*/ 91806 w 5299114"/>
              <a:gd name="connsiteY8" fmla="*/ 0 h 39881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299114" h="3988106">
                <a:moveTo>
                  <a:pt x="91806" y="0"/>
                </a:moveTo>
                <a:lnTo>
                  <a:pt x="5207308" y="0"/>
                </a:lnTo>
                <a:cubicBezTo>
                  <a:pt x="5258011" y="0"/>
                  <a:pt x="5299114" y="41103"/>
                  <a:pt x="5299114" y="91806"/>
                </a:cubicBezTo>
                <a:lnTo>
                  <a:pt x="5299114" y="3896300"/>
                </a:lnTo>
                <a:cubicBezTo>
                  <a:pt x="5299114" y="3947003"/>
                  <a:pt x="5258011" y="3988106"/>
                  <a:pt x="5207308" y="3988106"/>
                </a:cubicBezTo>
                <a:lnTo>
                  <a:pt x="91806" y="3988106"/>
                </a:lnTo>
                <a:cubicBezTo>
                  <a:pt x="41103" y="3988106"/>
                  <a:pt x="0" y="3947003"/>
                  <a:pt x="0" y="3896300"/>
                </a:cubicBezTo>
                <a:lnTo>
                  <a:pt x="0" y="91806"/>
                </a:lnTo>
                <a:cubicBezTo>
                  <a:pt x="0" y="41103"/>
                  <a:pt x="41103" y="0"/>
                  <a:pt x="91806" y="0"/>
                </a:cubicBezTo>
                <a:close/>
              </a:path>
            </a:pathLst>
          </a:custGeom>
        </p:spPr>
        <p:txBody>
          <a:bodyPr wrap="square" anchor="ctr">
            <a:noAutofit/>
          </a:bodyPr>
          <a:lstStyle>
            <a:lvl1pPr marL="0" indent="0" algn="ctr">
              <a:buNone/>
              <a:defRPr sz="1200"/>
            </a:lvl1pPr>
          </a:lstStyle>
          <a:p>
            <a:endParaRPr lang="en-GB"/>
          </a:p>
        </p:txBody>
      </p:sp>
      <p:sp>
        <p:nvSpPr>
          <p:cNvPr id="17" name="Text Placeholder 16">
            <a:extLst>
              <a:ext uri="{FF2B5EF4-FFF2-40B4-BE49-F238E27FC236}">
                <a16:creationId xmlns:a16="http://schemas.microsoft.com/office/drawing/2014/main" id="{6B59D42E-9453-EF93-9742-97DEE131E70F}"/>
              </a:ext>
            </a:extLst>
          </p:cNvPr>
          <p:cNvSpPr>
            <a:spLocks noGrp="1"/>
          </p:cNvSpPr>
          <p:nvPr>
            <p:ph type="body" sz="quarter" idx="12"/>
          </p:nvPr>
        </p:nvSpPr>
        <p:spPr>
          <a:xfrm>
            <a:off x="359885" y="1056815"/>
            <a:ext cx="5732362" cy="4395731"/>
          </a:xfrm>
        </p:spPr>
        <p:txBody>
          <a:bodyPr>
            <a:normAutofit/>
          </a:bodyPr>
          <a:lstStyle>
            <a:lvl1pPr marL="0" indent="0">
              <a:lnSpc>
                <a:spcPct val="120000"/>
              </a:lnSpc>
              <a:spcBef>
                <a:spcPts val="0"/>
              </a:spcBef>
              <a:spcAft>
                <a:spcPts val="1200"/>
              </a:spcAft>
              <a:buNone/>
              <a:defRPr sz="1400">
                <a:solidFill>
                  <a:srgbClr val="687588"/>
                </a:solidFill>
                <a:latin typeface="Manrope" pitchFamily="2" charset="0"/>
              </a:defRPr>
            </a:lvl1pPr>
            <a:lvl2pPr marL="457200" indent="0">
              <a:lnSpc>
                <a:spcPct val="120000"/>
              </a:lnSpc>
              <a:spcBef>
                <a:spcPts val="0"/>
              </a:spcBef>
              <a:spcAft>
                <a:spcPts val="1200"/>
              </a:spcAft>
              <a:buNone/>
              <a:defRPr sz="1400">
                <a:solidFill>
                  <a:srgbClr val="687588"/>
                </a:solidFill>
                <a:latin typeface="Manrope" pitchFamily="2" charset="0"/>
              </a:defRPr>
            </a:lvl2pPr>
            <a:lvl3pPr marL="914400" indent="0">
              <a:lnSpc>
                <a:spcPct val="120000"/>
              </a:lnSpc>
              <a:spcBef>
                <a:spcPts val="0"/>
              </a:spcBef>
              <a:spcAft>
                <a:spcPts val="1200"/>
              </a:spcAft>
              <a:buNone/>
              <a:defRPr sz="1400">
                <a:solidFill>
                  <a:srgbClr val="687588"/>
                </a:solidFill>
                <a:latin typeface="Manrope" pitchFamily="2" charset="0"/>
              </a:defRPr>
            </a:lvl3pPr>
            <a:lvl4pPr marL="1371600" indent="0">
              <a:lnSpc>
                <a:spcPct val="120000"/>
              </a:lnSpc>
              <a:spcBef>
                <a:spcPts val="0"/>
              </a:spcBef>
              <a:spcAft>
                <a:spcPts val="1200"/>
              </a:spcAft>
              <a:buNone/>
              <a:defRPr sz="1400">
                <a:solidFill>
                  <a:srgbClr val="687588"/>
                </a:solidFill>
                <a:latin typeface="Manrope" pitchFamily="2" charset="0"/>
              </a:defRPr>
            </a:lvl4pPr>
            <a:lvl5pPr marL="1828800" indent="0">
              <a:lnSpc>
                <a:spcPct val="120000"/>
              </a:lnSpc>
              <a:spcBef>
                <a:spcPts val="0"/>
              </a:spcBef>
              <a:spcAft>
                <a:spcPts val="1200"/>
              </a:spcAft>
              <a:buNone/>
              <a:defRPr sz="1400">
                <a:solidFill>
                  <a:srgbClr val="687588"/>
                </a:solidFill>
                <a:latin typeface="Manrope" pitchFamily="2" charset="0"/>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Tree>
    <p:extLst>
      <p:ext uri="{BB962C8B-B14F-4D97-AF65-F5344CB8AC3E}">
        <p14:creationId xmlns:p14="http://schemas.microsoft.com/office/powerpoint/2010/main" val="289237107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2.svg"/><Relationship Id="rId4" Type="http://schemas.openxmlformats.org/officeDocument/2006/relationships/slideLayout" Target="../slideLayouts/slideLayout4.xml"/><Relationship Id="rId9"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8A1965CB-D0C6-0B3A-5347-B5CC817E8D66}"/>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F88A4675-9E0F-9606-1BEA-92A1D2A37A9A}"/>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DF2A9D87-18F2-694F-81EC-78BB03029DC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6906F2B1-3C5C-46E3-9158-B27AB76BCE16}" type="datetimeFigureOut">
              <a:rPr lang="en-GB" smtClean="0"/>
              <a:t>02/08/2024</a:t>
            </a:fld>
            <a:endParaRPr lang="en-GB"/>
          </a:p>
        </p:txBody>
      </p:sp>
      <p:sp>
        <p:nvSpPr>
          <p:cNvPr id="5" name="Footer Placeholder 4">
            <a:extLst>
              <a:ext uri="{FF2B5EF4-FFF2-40B4-BE49-F238E27FC236}">
                <a16:creationId xmlns:a16="http://schemas.microsoft.com/office/drawing/2014/main" id="{286C17FB-D785-EAD2-8C7A-D7951DDC0FB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GB"/>
          </a:p>
        </p:txBody>
      </p:sp>
      <p:sp>
        <p:nvSpPr>
          <p:cNvPr id="6" name="Slide Number Placeholder 5">
            <a:extLst>
              <a:ext uri="{FF2B5EF4-FFF2-40B4-BE49-F238E27FC236}">
                <a16:creationId xmlns:a16="http://schemas.microsoft.com/office/drawing/2014/main" id="{24D95D91-4585-46FF-1002-A65FF9CB1D4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69EAEDB4-61B4-4241-BEB5-68F1D70E3D68}" type="slidenum">
              <a:rPr lang="en-GB" smtClean="0"/>
              <a:t>‹#›</a:t>
            </a:fld>
            <a:endParaRPr lang="en-GB"/>
          </a:p>
        </p:txBody>
      </p:sp>
      <p:pic>
        <p:nvPicPr>
          <p:cNvPr id="7" name="Graphic 6">
            <a:extLst>
              <a:ext uri="{FF2B5EF4-FFF2-40B4-BE49-F238E27FC236}">
                <a16:creationId xmlns:a16="http://schemas.microsoft.com/office/drawing/2014/main" id="{59F1CB9D-C5FF-BDB7-C2C1-995963ADD25D}"/>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10136665" y="6249521"/>
            <a:ext cx="1695450" cy="400050"/>
          </a:xfrm>
          <a:prstGeom prst="rect">
            <a:avLst/>
          </a:prstGeom>
        </p:spPr>
      </p:pic>
    </p:spTree>
    <p:extLst>
      <p:ext uri="{BB962C8B-B14F-4D97-AF65-F5344CB8AC3E}">
        <p14:creationId xmlns:p14="http://schemas.microsoft.com/office/powerpoint/2010/main" val="3479343926"/>
      </p:ext>
    </p:extLst>
  </p:cSld>
  <p:clrMap bg1="lt1" tx1="dk1" bg2="lt2" tx2="dk2" accent1="accent1" accent2="accent2" accent3="accent3" accent4="accent4" accent5="accent5" accent6="accent6" hlink="hlink" folHlink="folHlink"/>
  <p:sldLayoutIdLst>
    <p:sldLayoutId id="2147483667" r:id="rId1"/>
    <p:sldLayoutId id="2147483668" r:id="rId2"/>
    <p:sldLayoutId id="2147483669" r:id="rId3"/>
    <p:sldLayoutId id="2147483670" r:id="rId4"/>
    <p:sldLayoutId id="2147483671" r:id="rId5"/>
    <p:sldLayoutId id="2147483660" r:id="rId6"/>
    <p:sldLayoutId id="2147483661" r:id="rId7"/>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6479A9-189D-8947-95ED-F32C3DBF0662}"/>
              </a:ext>
            </a:extLst>
          </p:cNvPr>
          <p:cNvSpPr>
            <a:spLocks noGrp="1"/>
          </p:cNvSpPr>
          <p:nvPr>
            <p:ph type="ctrTitle"/>
          </p:nvPr>
        </p:nvSpPr>
        <p:spPr/>
        <p:txBody>
          <a:bodyPr/>
          <a:lstStyle/>
          <a:p>
            <a:r>
              <a:rPr lang="en-GB" dirty="0"/>
              <a:t>Planning &amp; Types of Ownership</a:t>
            </a:r>
          </a:p>
        </p:txBody>
      </p:sp>
      <p:sp>
        <p:nvSpPr>
          <p:cNvPr id="3" name="Subtitle 2">
            <a:extLst>
              <a:ext uri="{FF2B5EF4-FFF2-40B4-BE49-F238E27FC236}">
                <a16:creationId xmlns:a16="http://schemas.microsoft.com/office/drawing/2014/main" id="{3F2704E4-9367-287A-391E-E7A52026C83B}"/>
              </a:ext>
            </a:extLst>
          </p:cNvPr>
          <p:cNvSpPr>
            <a:spLocks noGrp="1"/>
          </p:cNvSpPr>
          <p:nvPr>
            <p:ph type="subTitle" idx="1"/>
          </p:nvPr>
        </p:nvSpPr>
        <p:spPr/>
        <p:txBody>
          <a:bodyPr/>
          <a:lstStyle/>
          <a:p>
            <a:r>
              <a:rPr lang="en-GB" dirty="0"/>
              <a:t>Planning &amp; Presenting a Micro-Enterprise Idea</a:t>
            </a:r>
          </a:p>
        </p:txBody>
      </p:sp>
    </p:spTree>
    <p:extLst>
      <p:ext uri="{BB962C8B-B14F-4D97-AF65-F5344CB8AC3E}">
        <p14:creationId xmlns:p14="http://schemas.microsoft.com/office/powerpoint/2010/main" val="298442155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FCDF00AB-9705-8A7C-C4BE-0CAF2033D468}"/>
              </a:ext>
            </a:extLst>
          </p:cNvPr>
          <p:cNvSpPr>
            <a:spLocks noGrp="1"/>
          </p:cNvSpPr>
          <p:nvPr>
            <p:ph type="title"/>
          </p:nvPr>
        </p:nvSpPr>
        <p:spPr/>
        <p:txBody>
          <a:bodyPr anchor="b" anchorCtr="0">
            <a:normAutofit/>
          </a:bodyPr>
          <a:lstStyle/>
          <a:p>
            <a:r>
              <a:rPr lang="en-GB" dirty="0"/>
              <a:t>Social Enterprises</a:t>
            </a:r>
          </a:p>
        </p:txBody>
      </p:sp>
      <p:pic>
        <p:nvPicPr>
          <p:cNvPr id="8" name="Picture Placeholder 7">
            <a:extLst>
              <a:ext uri="{FF2B5EF4-FFF2-40B4-BE49-F238E27FC236}">
                <a16:creationId xmlns:a16="http://schemas.microsoft.com/office/drawing/2014/main" id="{EE8BB406-AF8C-D6BA-5A79-F999D9BBBFA3}"/>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5" b="45"/>
          <a:stretch>
            <a:fillRect/>
          </a:stretch>
        </p:blipFill>
        <p:spPr/>
      </p:pic>
      <p:sp>
        <p:nvSpPr>
          <p:cNvPr id="3" name="Content Placeholder 2">
            <a:extLst>
              <a:ext uri="{FF2B5EF4-FFF2-40B4-BE49-F238E27FC236}">
                <a16:creationId xmlns:a16="http://schemas.microsoft.com/office/drawing/2014/main" id="{D97C3025-9482-0753-3832-728ED6C83232}"/>
              </a:ext>
            </a:extLst>
          </p:cNvPr>
          <p:cNvSpPr>
            <a:spLocks noGrp="1"/>
          </p:cNvSpPr>
          <p:nvPr>
            <p:ph type="body" sz="quarter" idx="12"/>
          </p:nvPr>
        </p:nvSpPr>
        <p:spPr/>
        <p:txBody>
          <a:bodyPr>
            <a:noAutofit/>
          </a:bodyPr>
          <a:lstStyle/>
          <a:p>
            <a:pPr>
              <a:lnSpc>
                <a:spcPct val="150000"/>
              </a:lnSpc>
            </a:pPr>
            <a:r>
              <a:rPr lang="en-GB" dirty="0"/>
              <a:t>So, what is going to be your primary motivation?</a:t>
            </a:r>
          </a:p>
          <a:p>
            <a:pPr>
              <a:lnSpc>
                <a:spcPct val="150000"/>
              </a:lnSpc>
            </a:pPr>
            <a:r>
              <a:rPr lang="en-GB" dirty="0"/>
              <a:t>Is your idea going to flourish as a sole trader business, or does it lend itself more to a social enterprise with a wider social purpose?</a:t>
            </a:r>
          </a:p>
          <a:p>
            <a:pPr>
              <a:lnSpc>
                <a:spcPct val="150000"/>
              </a:lnSpc>
            </a:pPr>
            <a:r>
              <a:rPr lang="en-GB" dirty="0"/>
              <a:t>There is no right or wrong answer; which approach do you feel most comfortable with?</a:t>
            </a:r>
          </a:p>
          <a:p>
            <a:pPr>
              <a:lnSpc>
                <a:spcPct val="150000"/>
              </a:lnSpc>
            </a:pPr>
            <a:r>
              <a:rPr lang="en-GB" dirty="0"/>
              <a:t>Keep in mind, though, that whichever approach you take will have an impact on your business plan, in particular, the objectives you set.</a:t>
            </a:r>
          </a:p>
        </p:txBody>
      </p:sp>
    </p:spTree>
    <p:extLst>
      <p:ext uri="{BB962C8B-B14F-4D97-AF65-F5344CB8AC3E}">
        <p14:creationId xmlns:p14="http://schemas.microsoft.com/office/powerpoint/2010/main" val="176642918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FCDF00AB-9705-8A7C-C4BE-0CAF2033D468}"/>
              </a:ext>
            </a:extLst>
          </p:cNvPr>
          <p:cNvSpPr>
            <a:spLocks noGrp="1"/>
          </p:cNvSpPr>
          <p:nvPr>
            <p:ph type="title"/>
          </p:nvPr>
        </p:nvSpPr>
        <p:spPr/>
        <p:txBody>
          <a:bodyPr anchor="b" anchorCtr="0">
            <a:normAutofit/>
          </a:bodyPr>
          <a:lstStyle/>
          <a:p>
            <a:r>
              <a:rPr lang="en-GB"/>
              <a:t>Lesson Summary</a:t>
            </a:r>
            <a:endParaRPr lang="en-GB" dirty="0"/>
          </a:p>
        </p:txBody>
      </p:sp>
      <p:pic>
        <p:nvPicPr>
          <p:cNvPr id="7" name="Picture Placeholder 6">
            <a:extLst>
              <a:ext uri="{FF2B5EF4-FFF2-40B4-BE49-F238E27FC236}">
                <a16:creationId xmlns:a16="http://schemas.microsoft.com/office/drawing/2014/main" id="{F63AAD7F-493F-FF5B-9B2A-20CC354E66B6}"/>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l="169" r="169"/>
          <a:stretch/>
        </p:blipFill>
        <p:spPr/>
      </p:pic>
      <p:sp>
        <p:nvSpPr>
          <p:cNvPr id="3" name="Content Placeholder 2">
            <a:extLst>
              <a:ext uri="{FF2B5EF4-FFF2-40B4-BE49-F238E27FC236}">
                <a16:creationId xmlns:a16="http://schemas.microsoft.com/office/drawing/2014/main" id="{D97C3025-9482-0753-3832-728ED6C83232}"/>
              </a:ext>
            </a:extLst>
          </p:cNvPr>
          <p:cNvSpPr>
            <a:spLocks noGrp="1"/>
          </p:cNvSpPr>
          <p:nvPr>
            <p:ph type="body" sz="quarter" idx="12"/>
          </p:nvPr>
        </p:nvSpPr>
        <p:spPr/>
        <p:txBody>
          <a:bodyPr>
            <a:noAutofit/>
          </a:bodyPr>
          <a:lstStyle/>
          <a:p>
            <a:pPr>
              <a:lnSpc>
                <a:spcPct val="150000"/>
              </a:lnSpc>
            </a:pPr>
            <a:r>
              <a:rPr lang="en-GB" dirty="0"/>
              <a:t>A business plan should be a ‘living’ document to be reviewed and referred to regularly.</a:t>
            </a:r>
          </a:p>
          <a:p>
            <a:pPr>
              <a:lnSpc>
                <a:spcPct val="150000"/>
              </a:lnSpc>
            </a:pPr>
            <a:r>
              <a:rPr lang="en-GB" dirty="0"/>
              <a:t>A simple planning model you can use is to make sure your plan covers the four key stages of:</a:t>
            </a:r>
          </a:p>
          <a:p>
            <a:pPr marL="285750" indent="-285750">
              <a:buFont typeface="Arial" panose="020B0604020202020204" pitchFamily="34" charset="0"/>
              <a:buChar char="•"/>
            </a:pPr>
            <a:r>
              <a:rPr lang="en-GB" dirty="0"/>
              <a:t>Where are we now? </a:t>
            </a:r>
          </a:p>
          <a:p>
            <a:pPr marL="285750" indent="-285750">
              <a:buFont typeface="Arial" panose="020B0604020202020204" pitchFamily="34" charset="0"/>
              <a:buChar char="•"/>
            </a:pPr>
            <a:r>
              <a:rPr lang="en-GB" dirty="0"/>
              <a:t>Where do we want to be?</a:t>
            </a:r>
          </a:p>
          <a:p>
            <a:pPr marL="285750" indent="-285750">
              <a:buFont typeface="Arial" panose="020B0604020202020204" pitchFamily="34" charset="0"/>
              <a:buChar char="•"/>
            </a:pPr>
            <a:r>
              <a:rPr lang="en-GB" dirty="0"/>
              <a:t>How do we get there?</a:t>
            </a:r>
          </a:p>
          <a:p>
            <a:pPr marL="285750" indent="-285750">
              <a:buFont typeface="Arial" panose="020B0604020202020204" pitchFamily="34" charset="0"/>
              <a:buChar char="•"/>
            </a:pPr>
            <a:r>
              <a:rPr lang="en-GB" dirty="0"/>
              <a:t>How do we know when we have arrived?</a:t>
            </a:r>
          </a:p>
          <a:p>
            <a:pPr>
              <a:lnSpc>
                <a:spcPct val="150000"/>
              </a:lnSpc>
            </a:pPr>
            <a:r>
              <a:rPr lang="en-GB" dirty="0"/>
              <a:t>A sole trader will usually reinvest their profits in the business or draw the money out.</a:t>
            </a:r>
          </a:p>
          <a:p>
            <a:pPr>
              <a:lnSpc>
                <a:spcPct val="150000"/>
              </a:lnSpc>
            </a:pPr>
            <a:r>
              <a:rPr lang="en-GB" dirty="0"/>
              <a:t>A social enterprise uses its profits to create positive social change.</a:t>
            </a:r>
          </a:p>
        </p:txBody>
      </p:sp>
    </p:spTree>
    <p:extLst>
      <p:ext uri="{BB962C8B-B14F-4D97-AF65-F5344CB8AC3E}">
        <p14:creationId xmlns:p14="http://schemas.microsoft.com/office/powerpoint/2010/main" val="150180814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a:extLst>
              <a:ext uri="{FF2B5EF4-FFF2-40B4-BE49-F238E27FC236}">
                <a16:creationId xmlns:a16="http://schemas.microsoft.com/office/drawing/2014/main" id="{C2FC1601-2A1A-C316-7003-6609DB996CEE}"/>
              </a:ext>
            </a:extLst>
          </p:cNvPr>
          <p:cNvSpPr>
            <a:spLocks noGrp="1"/>
          </p:cNvSpPr>
          <p:nvPr>
            <p:ph idx="1"/>
          </p:nvPr>
        </p:nvSpPr>
        <p:spPr/>
        <p:txBody>
          <a:bodyPr/>
          <a:lstStyle/>
          <a:p>
            <a:r>
              <a:rPr lang="en-GB" dirty="0"/>
              <a:t>Copyright © 2024 KnowItAllNinja.com</a:t>
            </a:r>
          </a:p>
          <a:p>
            <a:endParaRPr lang="en-GB" dirty="0"/>
          </a:p>
          <a:p>
            <a:r>
              <a:rPr lang="en-GB" dirty="0"/>
              <a:t>This presentation and its associated worksheets are protected by copyright and are licenced for resale by KnowItAllNinja.com. No part of these publications may be reproduced, distributed, or transmitted in any form or by any means, including photocopying, recording, or other electronic or mechanical methods, without the prior written permission of KnowItAllNinja.com, except as per the terms of use.</a:t>
            </a:r>
          </a:p>
          <a:p>
            <a:endParaRPr lang="en-GB" dirty="0"/>
          </a:p>
          <a:p>
            <a:r>
              <a:rPr lang="en-GB" dirty="0"/>
              <a:t>Terms of Use</a:t>
            </a:r>
          </a:p>
          <a:p>
            <a:r>
              <a:rPr lang="en-GB" dirty="0"/>
              <a:t>By purchasing and downloading these resources you are entering a licence agreement that allows for you to share these resources with members of a single educational institution. They must not be shared with or used by any third-party outside of the institution in any form.</a:t>
            </a:r>
          </a:p>
        </p:txBody>
      </p:sp>
    </p:spTree>
    <p:extLst>
      <p:ext uri="{BB962C8B-B14F-4D97-AF65-F5344CB8AC3E}">
        <p14:creationId xmlns:p14="http://schemas.microsoft.com/office/powerpoint/2010/main" val="288157437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FCDF00AB-9705-8A7C-C4BE-0CAF2033D468}"/>
              </a:ext>
            </a:extLst>
          </p:cNvPr>
          <p:cNvSpPr>
            <a:spLocks noGrp="1"/>
          </p:cNvSpPr>
          <p:nvPr>
            <p:ph type="title"/>
          </p:nvPr>
        </p:nvSpPr>
        <p:spPr/>
        <p:txBody>
          <a:bodyPr anchor="b" anchorCtr="0">
            <a:normAutofit/>
          </a:bodyPr>
          <a:lstStyle/>
          <a:p>
            <a:r>
              <a:rPr lang="en-GB" dirty="0"/>
              <a:t>Introduction</a:t>
            </a:r>
          </a:p>
        </p:txBody>
      </p:sp>
      <p:pic>
        <p:nvPicPr>
          <p:cNvPr id="41" name="Picture Placeholder 40">
            <a:extLst>
              <a:ext uri="{FF2B5EF4-FFF2-40B4-BE49-F238E27FC236}">
                <a16:creationId xmlns:a16="http://schemas.microsoft.com/office/drawing/2014/main" id="{D59E067B-CB2B-87F0-882E-2290DEAC4D76}"/>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l="169" r="169"/>
          <a:stretch/>
        </p:blipFill>
        <p:spPr/>
      </p:pic>
      <p:sp>
        <p:nvSpPr>
          <p:cNvPr id="3" name="Content Placeholder 2">
            <a:extLst>
              <a:ext uri="{FF2B5EF4-FFF2-40B4-BE49-F238E27FC236}">
                <a16:creationId xmlns:a16="http://schemas.microsoft.com/office/drawing/2014/main" id="{D97C3025-9482-0753-3832-728ED6C83232}"/>
              </a:ext>
            </a:extLst>
          </p:cNvPr>
          <p:cNvSpPr>
            <a:spLocks noGrp="1"/>
          </p:cNvSpPr>
          <p:nvPr>
            <p:ph type="body" sz="quarter" idx="12"/>
          </p:nvPr>
        </p:nvSpPr>
        <p:spPr/>
        <p:txBody>
          <a:bodyPr>
            <a:noAutofit/>
          </a:bodyPr>
          <a:lstStyle/>
          <a:p>
            <a:pPr>
              <a:lnSpc>
                <a:spcPct val="150000"/>
              </a:lnSpc>
            </a:pPr>
            <a:r>
              <a:rPr lang="en-GB" dirty="0"/>
              <a:t>Here is an important question to start off with: Why do I need a plan? Wouldn’t it waste a lot of time that could be better spent working on getting the new enterprise off the ground?</a:t>
            </a:r>
          </a:p>
          <a:p>
            <a:pPr>
              <a:lnSpc>
                <a:spcPct val="150000"/>
              </a:lnSpc>
            </a:pPr>
            <a:r>
              <a:rPr lang="en-GB" dirty="0"/>
              <a:t>Well, you need a plan because setting up a micro-enterprise is complicated. It involves doing lots of things and making lots of decisions - too much stuff to just make up as you go along.</a:t>
            </a:r>
          </a:p>
          <a:p>
            <a:pPr>
              <a:lnSpc>
                <a:spcPct val="150000"/>
              </a:lnSpc>
            </a:pPr>
            <a:r>
              <a:rPr lang="en-GB" dirty="0"/>
              <a:t>Business planning is a continuous process. It should be a ‘living’ document that evolves as a business grows, and it needs to be updated regularly.</a:t>
            </a:r>
          </a:p>
          <a:p>
            <a:pPr>
              <a:lnSpc>
                <a:spcPct val="150000"/>
              </a:lnSpc>
            </a:pPr>
            <a:r>
              <a:rPr lang="en-GB" dirty="0"/>
              <a:t>In this lesson, we’ll learn about:</a:t>
            </a:r>
          </a:p>
          <a:p>
            <a:pPr marL="342900" indent="-342900">
              <a:lnSpc>
                <a:spcPct val="100000"/>
              </a:lnSpc>
              <a:buFont typeface="+mj-lt"/>
              <a:buAutoNum type="arabicPeriod"/>
            </a:pPr>
            <a:r>
              <a:rPr lang="en-GB" dirty="0"/>
              <a:t>A simple model for business planning</a:t>
            </a:r>
          </a:p>
          <a:p>
            <a:pPr marL="342900" indent="-342900">
              <a:lnSpc>
                <a:spcPct val="100000"/>
              </a:lnSpc>
              <a:buFont typeface="+mj-lt"/>
              <a:buAutoNum type="arabicPeriod"/>
            </a:pPr>
            <a:r>
              <a:rPr lang="en-GB" dirty="0"/>
              <a:t>Ownership of the micro-enterprise</a:t>
            </a:r>
          </a:p>
        </p:txBody>
      </p:sp>
    </p:spTree>
    <p:extLst>
      <p:ext uri="{BB962C8B-B14F-4D97-AF65-F5344CB8AC3E}">
        <p14:creationId xmlns:p14="http://schemas.microsoft.com/office/powerpoint/2010/main" val="357098385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FCDF00AB-9705-8A7C-C4BE-0CAF2033D468}"/>
              </a:ext>
            </a:extLst>
          </p:cNvPr>
          <p:cNvSpPr>
            <a:spLocks noGrp="1"/>
          </p:cNvSpPr>
          <p:nvPr>
            <p:ph type="title"/>
          </p:nvPr>
        </p:nvSpPr>
        <p:spPr/>
        <p:txBody>
          <a:bodyPr anchor="b" anchorCtr="0">
            <a:normAutofit fontScale="90000"/>
          </a:bodyPr>
          <a:lstStyle/>
          <a:p>
            <a:r>
              <a:rPr lang="en-GB" dirty="0"/>
              <a:t>A Simple Model for Business Planning</a:t>
            </a:r>
          </a:p>
        </p:txBody>
      </p:sp>
      <p:pic>
        <p:nvPicPr>
          <p:cNvPr id="7" name="Picture Placeholder 6">
            <a:extLst>
              <a:ext uri="{FF2B5EF4-FFF2-40B4-BE49-F238E27FC236}">
                <a16:creationId xmlns:a16="http://schemas.microsoft.com/office/drawing/2014/main" id="{51665FA0-790E-9B8C-F71F-1C9D567FA462}"/>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5" b="45"/>
          <a:stretch>
            <a:fillRect/>
          </a:stretch>
        </p:blipFill>
        <p:spPr/>
      </p:pic>
      <p:sp>
        <p:nvSpPr>
          <p:cNvPr id="3" name="Content Placeholder 2">
            <a:extLst>
              <a:ext uri="{FF2B5EF4-FFF2-40B4-BE49-F238E27FC236}">
                <a16:creationId xmlns:a16="http://schemas.microsoft.com/office/drawing/2014/main" id="{D97C3025-9482-0753-3832-728ED6C83232}"/>
              </a:ext>
            </a:extLst>
          </p:cNvPr>
          <p:cNvSpPr>
            <a:spLocks noGrp="1"/>
          </p:cNvSpPr>
          <p:nvPr>
            <p:ph type="body" sz="quarter" idx="12"/>
          </p:nvPr>
        </p:nvSpPr>
        <p:spPr/>
        <p:txBody>
          <a:bodyPr>
            <a:noAutofit/>
          </a:bodyPr>
          <a:lstStyle/>
          <a:p>
            <a:pPr>
              <a:lnSpc>
                <a:spcPct val="150000"/>
              </a:lnSpc>
            </a:pPr>
            <a:r>
              <a:rPr lang="en-GB" dirty="0"/>
              <a:t>There is a simple model that can be applied to a lot of business planning. A business plan should cover four main things:</a:t>
            </a:r>
          </a:p>
          <a:p>
            <a:pPr marL="285750" indent="-285750">
              <a:buFont typeface="Arial" panose="020B0604020202020204" pitchFamily="34" charset="0"/>
              <a:buChar char="•"/>
            </a:pPr>
            <a:r>
              <a:rPr lang="en-GB" dirty="0"/>
              <a:t>Where are we now?</a:t>
            </a:r>
          </a:p>
          <a:p>
            <a:pPr marL="285750" indent="-285750">
              <a:buFont typeface="Arial" panose="020B0604020202020204" pitchFamily="34" charset="0"/>
              <a:buChar char="•"/>
            </a:pPr>
            <a:r>
              <a:rPr lang="en-GB" dirty="0"/>
              <a:t>Where do we want to be?</a:t>
            </a:r>
          </a:p>
          <a:p>
            <a:pPr marL="285750" indent="-285750">
              <a:buFont typeface="Arial" panose="020B0604020202020204" pitchFamily="34" charset="0"/>
              <a:buChar char="•"/>
            </a:pPr>
            <a:r>
              <a:rPr lang="en-GB" dirty="0"/>
              <a:t>How do we get there?</a:t>
            </a:r>
          </a:p>
          <a:p>
            <a:pPr marL="285750" indent="-285750">
              <a:buFont typeface="Arial" panose="020B0604020202020204" pitchFamily="34" charset="0"/>
              <a:buChar char="•"/>
            </a:pPr>
            <a:r>
              <a:rPr lang="en-GB" dirty="0"/>
              <a:t>How do we know when we have arrived?</a:t>
            </a:r>
          </a:p>
          <a:p>
            <a:pPr>
              <a:lnSpc>
                <a:spcPct val="150000"/>
              </a:lnSpc>
            </a:pPr>
            <a:r>
              <a:rPr lang="en-GB" dirty="0"/>
              <a:t>You don’t need to include these headings specifically in your report, but consider them a ‘reality check.’ </a:t>
            </a:r>
          </a:p>
          <a:p>
            <a:pPr>
              <a:lnSpc>
                <a:spcPct val="150000"/>
              </a:lnSpc>
            </a:pPr>
            <a:r>
              <a:rPr lang="en-GB" dirty="0"/>
              <a:t>When you are writing (and when you have written) your report, ask yourself if it answers these four questions.</a:t>
            </a:r>
          </a:p>
          <a:p>
            <a:pPr>
              <a:lnSpc>
                <a:spcPct val="150000"/>
              </a:lnSpc>
            </a:pPr>
            <a:r>
              <a:rPr lang="en-GB" dirty="0"/>
              <a:t>Let’s look at each of these four questions in more detail.</a:t>
            </a:r>
          </a:p>
        </p:txBody>
      </p:sp>
    </p:spTree>
    <p:extLst>
      <p:ext uri="{BB962C8B-B14F-4D97-AF65-F5344CB8AC3E}">
        <p14:creationId xmlns:p14="http://schemas.microsoft.com/office/powerpoint/2010/main" val="103151125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FCDF00AB-9705-8A7C-C4BE-0CAF2033D468}"/>
              </a:ext>
            </a:extLst>
          </p:cNvPr>
          <p:cNvSpPr>
            <a:spLocks noGrp="1"/>
          </p:cNvSpPr>
          <p:nvPr>
            <p:ph type="title"/>
          </p:nvPr>
        </p:nvSpPr>
        <p:spPr/>
        <p:txBody>
          <a:bodyPr anchor="b" anchorCtr="0">
            <a:normAutofit fontScale="90000"/>
          </a:bodyPr>
          <a:lstStyle/>
          <a:p>
            <a:r>
              <a:rPr lang="en-GB" dirty="0"/>
              <a:t>A Simple Model for Business Planning</a:t>
            </a:r>
          </a:p>
        </p:txBody>
      </p:sp>
      <p:pic>
        <p:nvPicPr>
          <p:cNvPr id="8" name="Picture Placeholder 7">
            <a:extLst>
              <a:ext uri="{FF2B5EF4-FFF2-40B4-BE49-F238E27FC236}">
                <a16:creationId xmlns:a16="http://schemas.microsoft.com/office/drawing/2014/main" id="{6169D867-6577-B4A6-E3B2-99862CBEB217}"/>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5" b="45"/>
          <a:stretch>
            <a:fillRect/>
          </a:stretch>
        </p:blipFill>
        <p:spPr/>
      </p:pic>
      <p:sp>
        <p:nvSpPr>
          <p:cNvPr id="3" name="Content Placeholder 2">
            <a:extLst>
              <a:ext uri="{FF2B5EF4-FFF2-40B4-BE49-F238E27FC236}">
                <a16:creationId xmlns:a16="http://schemas.microsoft.com/office/drawing/2014/main" id="{D97C3025-9482-0753-3832-728ED6C83232}"/>
              </a:ext>
            </a:extLst>
          </p:cNvPr>
          <p:cNvSpPr>
            <a:spLocks noGrp="1"/>
          </p:cNvSpPr>
          <p:nvPr>
            <p:ph type="body" sz="quarter" idx="12"/>
          </p:nvPr>
        </p:nvSpPr>
        <p:spPr/>
        <p:txBody>
          <a:bodyPr>
            <a:noAutofit/>
          </a:bodyPr>
          <a:lstStyle/>
          <a:p>
            <a:pPr>
              <a:lnSpc>
                <a:spcPct val="150000"/>
              </a:lnSpc>
            </a:pPr>
            <a:r>
              <a:rPr lang="en-GB" b="1" dirty="0"/>
              <a:t>Where Are We Now? </a:t>
            </a:r>
          </a:p>
          <a:p>
            <a:pPr>
              <a:lnSpc>
                <a:spcPct val="150000"/>
              </a:lnSpc>
            </a:pPr>
            <a:r>
              <a:rPr lang="en-GB" dirty="0"/>
              <a:t>Do I have a realistic summary of the skills and resources which are available to devote to the micro-enterprise?</a:t>
            </a:r>
          </a:p>
          <a:p>
            <a:pPr>
              <a:lnSpc>
                <a:spcPct val="150000"/>
              </a:lnSpc>
            </a:pPr>
            <a:r>
              <a:rPr lang="en-GB" b="1" dirty="0"/>
              <a:t>Where Do We Want to Be? </a:t>
            </a:r>
          </a:p>
          <a:p>
            <a:pPr>
              <a:lnSpc>
                <a:spcPct val="150000"/>
              </a:lnSpc>
            </a:pPr>
            <a:r>
              <a:rPr lang="en-GB" dirty="0"/>
              <a:t>Are the objectives realistic?</a:t>
            </a:r>
          </a:p>
          <a:p>
            <a:pPr>
              <a:lnSpc>
                <a:spcPct val="150000"/>
              </a:lnSpc>
            </a:pPr>
            <a:r>
              <a:rPr lang="en-GB" b="1" dirty="0"/>
              <a:t>How Do We Get There?</a:t>
            </a:r>
          </a:p>
          <a:p>
            <a:pPr>
              <a:lnSpc>
                <a:spcPct val="150000"/>
              </a:lnSpc>
            </a:pPr>
            <a:r>
              <a:rPr lang="en-GB" dirty="0"/>
              <a:t>Is my plan of action realistic? Does it look like it will get the business to where I want it to be?</a:t>
            </a:r>
          </a:p>
          <a:p>
            <a:pPr>
              <a:lnSpc>
                <a:spcPct val="150000"/>
              </a:lnSpc>
            </a:pPr>
            <a:r>
              <a:rPr lang="en-GB" b="1" dirty="0"/>
              <a:t>How Do We Know When We Have Arrived?</a:t>
            </a:r>
          </a:p>
          <a:p>
            <a:pPr>
              <a:lnSpc>
                <a:spcPct val="150000"/>
              </a:lnSpc>
            </a:pPr>
            <a:r>
              <a:rPr lang="en-GB" dirty="0"/>
              <a:t>What measures and indicators have you put in place to measure whether you are on track to achieve your objectives?</a:t>
            </a:r>
          </a:p>
        </p:txBody>
      </p:sp>
    </p:spTree>
    <p:extLst>
      <p:ext uri="{BB962C8B-B14F-4D97-AF65-F5344CB8AC3E}">
        <p14:creationId xmlns:p14="http://schemas.microsoft.com/office/powerpoint/2010/main" val="222921935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FCDF00AB-9705-8A7C-C4BE-0CAF2033D468}"/>
              </a:ext>
            </a:extLst>
          </p:cNvPr>
          <p:cNvSpPr>
            <a:spLocks noGrp="1"/>
          </p:cNvSpPr>
          <p:nvPr>
            <p:ph type="title"/>
          </p:nvPr>
        </p:nvSpPr>
        <p:spPr/>
        <p:txBody>
          <a:bodyPr anchor="b" anchorCtr="0">
            <a:normAutofit fontScale="90000"/>
          </a:bodyPr>
          <a:lstStyle/>
          <a:p>
            <a:r>
              <a:rPr lang="en-GB" dirty="0"/>
              <a:t>Ownership of the Micro-Enterprise</a:t>
            </a:r>
          </a:p>
        </p:txBody>
      </p:sp>
      <p:pic>
        <p:nvPicPr>
          <p:cNvPr id="8" name="Picture Placeholder 7">
            <a:extLst>
              <a:ext uri="{FF2B5EF4-FFF2-40B4-BE49-F238E27FC236}">
                <a16:creationId xmlns:a16="http://schemas.microsoft.com/office/drawing/2014/main" id="{7095A2CA-C9C9-B790-5F81-4EA766AAD461}"/>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5" b="45"/>
          <a:stretch>
            <a:fillRect/>
          </a:stretch>
        </p:blipFill>
        <p:spPr/>
      </p:pic>
      <p:sp>
        <p:nvSpPr>
          <p:cNvPr id="3" name="Content Placeholder 2">
            <a:extLst>
              <a:ext uri="{FF2B5EF4-FFF2-40B4-BE49-F238E27FC236}">
                <a16:creationId xmlns:a16="http://schemas.microsoft.com/office/drawing/2014/main" id="{D97C3025-9482-0753-3832-728ED6C83232}"/>
              </a:ext>
            </a:extLst>
          </p:cNvPr>
          <p:cNvSpPr>
            <a:spLocks noGrp="1"/>
          </p:cNvSpPr>
          <p:nvPr>
            <p:ph type="body" sz="quarter" idx="12"/>
          </p:nvPr>
        </p:nvSpPr>
        <p:spPr/>
        <p:txBody>
          <a:bodyPr>
            <a:noAutofit/>
          </a:bodyPr>
          <a:lstStyle/>
          <a:p>
            <a:pPr>
              <a:lnSpc>
                <a:spcPct val="150000"/>
              </a:lnSpc>
            </a:pPr>
            <a:r>
              <a:rPr lang="en-GB" dirty="0"/>
              <a:t>In the next few lessons, we will identify 10 key areas that your business plan needs to address. Here, we will examine the first of these: ownership.</a:t>
            </a:r>
          </a:p>
          <a:p>
            <a:pPr>
              <a:lnSpc>
                <a:spcPct val="150000"/>
              </a:lnSpc>
            </a:pPr>
            <a:r>
              <a:rPr lang="en-GB" dirty="0"/>
              <a:t>There are two options open to you, each with its own advantages and disadvantages:</a:t>
            </a:r>
          </a:p>
          <a:p>
            <a:pPr marL="285750" indent="-285750">
              <a:buFont typeface="Arial" panose="020B0604020202020204" pitchFamily="34" charset="0"/>
              <a:buChar char="•"/>
            </a:pPr>
            <a:r>
              <a:rPr lang="en-GB" dirty="0"/>
              <a:t>Sole trader</a:t>
            </a:r>
          </a:p>
          <a:p>
            <a:pPr marL="285750" indent="-285750">
              <a:buFont typeface="Arial" panose="020B0604020202020204" pitchFamily="34" charset="0"/>
              <a:buChar char="•"/>
            </a:pPr>
            <a:r>
              <a:rPr lang="en-GB" dirty="0"/>
              <a:t>Social enterprise</a:t>
            </a:r>
          </a:p>
          <a:p>
            <a:pPr>
              <a:lnSpc>
                <a:spcPct val="150000"/>
              </a:lnSpc>
            </a:pPr>
            <a:r>
              <a:rPr lang="en-GB" dirty="0"/>
              <a:t>Let’s look at each of these ownership models in more detail.</a:t>
            </a:r>
          </a:p>
        </p:txBody>
      </p:sp>
    </p:spTree>
    <p:extLst>
      <p:ext uri="{BB962C8B-B14F-4D97-AF65-F5344CB8AC3E}">
        <p14:creationId xmlns:p14="http://schemas.microsoft.com/office/powerpoint/2010/main" val="218763639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FCDF00AB-9705-8A7C-C4BE-0CAF2033D468}"/>
              </a:ext>
            </a:extLst>
          </p:cNvPr>
          <p:cNvSpPr>
            <a:spLocks noGrp="1"/>
          </p:cNvSpPr>
          <p:nvPr>
            <p:ph type="title"/>
          </p:nvPr>
        </p:nvSpPr>
        <p:spPr/>
        <p:txBody>
          <a:bodyPr anchor="b" anchorCtr="0">
            <a:normAutofit/>
          </a:bodyPr>
          <a:lstStyle/>
          <a:p>
            <a:r>
              <a:rPr lang="en-GB" dirty="0"/>
              <a:t>Sole Traders</a:t>
            </a:r>
          </a:p>
        </p:txBody>
      </p:sp>
      <p:pic>
        <p:nvPicPr>
          <p:cNvPr id="8" name="Picture Placeholder 7">
            <a:extLst>
              <a:ext uri="{FF2B5EF4-FFF2-40B4-BE49-F238E27FC236}">
                <a16:creationId xmlns:a16="http://schemas.microsoft.com/office/drawing/2014/main" id="{DEB3ED8D-F5E1-4F25-8A00-181384083E47}"/>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5" b="45"/>
          <a:stretch>
            <a:fillRect/>
          </a:stretch>
        </p:blipFill>
        <p:spPr/>
      </p:pic>
      <p:sp>
        <p:nvSpPr>
          <p:cNvPr id="3" name="Content Placeholder 2">
            <a:extLst>
              <a:ext uri="{FF2B5EF4-FFF2-40B4-BE49-F238E27FC236}">
                <a16:creationId xmlns:a16="http://schemas.microsoft.com/office/drawing/2014/main" id="{D97C3025-9482-0753-3832-728ED6C83232}"/>
              </a:ext>
            </a:extLst>
          </p:cNvPr>
          <p:cNvSpPr>
            <a:spLocks noGrp="1"/>
          </p:cNvSpPr>
          <p:nvPr>
            <p:ph type="body" sz="quarter" idx="12"/>
          </p:nvPr>
        </p:nvSpPr>
        <p:spPr/>
        <p:txBody>
          <a:bodyPr>
            <a:noAutofit/>
          </a:bodyPr>
          <a:lstStyle/>
          <a:p>
            <a:pPr>
              <a:lnSpc>
                <a:spcPct val="150000"/>
              </a:lnSpc>
            </a:pPr>
            <a:r>
              <a:rPr lang="en-GB" dirty="0"/>
              <a:t>A sole trader business is owned and run by one individual. This is a very common form of ownership for many small businesses, such as photographers, electricians, hairdressers &amp; freelance designers.</a:t>
            </a:r>
          </a:p>
          <a:p>
            <a:pPr>
              <a:lnSpc>
                <a:spcPct val="150000"/>
              </a:lnSpc>
            </a:pPr>
            <a:r>
              <a:rPr lang="en-GB" dirty="0"/>
              <a:t>In a sole trader, there is no distinction in law between the person who owns the business and the business itself. This means the sole trader is personally responsible for any debts accrued by their business. This is called ‘unlimited liability’.</a:t>
            </a:r>
          </a:p>
          <a:p>
            <a:pPr>
              <a:lnSpc>
                <a:spcPct val="150000"/>
              </a:lnSpc>
            </a:pPr>
            <a:r>
              <a:rPr lang="en-GB" dirty="0"/>
              <a:t>In a limited company, the business and the people who run it are seen as different ‘legal entities’, so the company is responsible for its business debts. This is termed ‘limited liability’. A limited liability company can only be set up by someone aged 16 or over.</a:t>
            </a:r>
          </a:p>
        </p:txBody>
      </p:sp>
    </p:spTree>
    <p:extLst>
      <p:ext uri="{BB962C8B-B14F-4D97-AF65-F5344CB8AC3E}">
        <p14:creationId xmlns:p14="http://schemas.microsoft.com/office/powerpoint/2010/main" val="81613251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FCDF00AB-9705-8A7C-C4BE-0CAF2033D468}"/>
              </a:ext>
            </a:extLst>
          </p:cNvPr>
          <p:cNvSpPr>
            <a:spLocks noGrp="1"/>
          </p:cNvSpPr>
          <p:nvPr>
            <p:ph type="title"/>
          </p:nvPr>
        </p:nvSpPr>
        <p:spPr/>
        <p:txBody>
          <a:bodyPr anchor="b" anchorCtr="0">
            <a:normAutofit/>
          </a:bodyPr>
          <a:lstStyle/>
          <a:p>
            <a:r>
              <a:rPr lang="en-GB" dirty="0"/>
              <a:t>Sole Traders</a:t>
            </a:r>
          </a:p>
        </p:txBody>
      </p:sp>
      <p:pic>
        <p:nvPicPr>
          <p:cNvPr id="8" name="Picture Placeholder 7">
            <a:extLst>
              <a:ext uri="{FF2B5EF4-FFF2-40B4-BE49-F238E27FC236}">
                <a16:creationId xmlns:a16="http://schemas.microsoft.com/office/drawing/2014/main" id="{623AB9D7-71B7-00CA-805F-BDA4320F19C6}"/>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5" b="45"/>
          <a:stretch>
            <a:fillRect/>
          </a:stretch>
        </p:blipFill>
        <p:spPr/>
      </p:pic>
      <p:sp>
        <p:nvSpPr>
          <p:cNvPr id="3" name="Content Placeholder 2">
            <a:extLst>
              <a:ext uri="{FF2B5EF4-FFF2-40B4-BE49-F238E27FC236}">
                <a16:creationId xmlns:a16="http://schemas.microsoft.com/office/drawing/2014/main" id="{D97C3025-9482-0753-3832-728ED6C83232}"/>
              </a:ext>
            </a:extLst>
          </p:cNvPr>
          <p:cNvSpPr>
            <a:spLocks noGrp="1"/>
          </p:cNvSpPr>
          <p:nvPr>
            <p:ph type="body" sz="quarter" idx="12"/>
          </p:nvPr>
        </p:nvSpPr>
        <p:spPr/>
        <p:txBody>
          <a:bodyPr>
            <a:noAutofit/>
          </a:bodyPr>
          <a:lstStyle/>
          <a:p>
            <a:pPr>
              <a:lnSpc>
                <a:spcPct val="150000"/>
              </a:lnSpc>
            </a:pPr>
            <a:r>
              <a:rPr lang="en-GB" dirty="0"/>
              <a:t>A sole trader doesn’t always mean a person who works alone. A sole trader can employ other people.</a:t>
            </a:r>
          </a:p>
          <a:p>
            <a:pPr>
              <a:lnSpc>
                <a:spcPct val="150000"/>
              </a:lnSpc>
            </a:pPr>
            <a:r>
              <a:rPr lang="en-GB" dirty="0"/>
              <a:t>These people are paid by the sole trader, but, very importantly, they do not share the sole trader’s liability. So, if something goes wrong, the sole trader is responsible for any debts.</a:t>
            </a:r>
          </a:p>
          <a:p>
            <a:pPr>
              <a:lnSpc>
                <a:spcPct val="150000"/>
              </a:lnSpc>
            </a:pPr>
            <a:r>
              <a:rPr lang="en-GB" dirty="0"/>
              <a:t>On the upside, the sole trader has no obligation to share the profits of the enterprise with their employees. Once they have covered their costs) and paid their tax the rest of the money is theirs.</a:t>
            </a:r>
          </a:p>
          <a:p>
            <a:pPr>
              <a:lnSpc>
                <a:spcPct val="150000"/>
              </a:lnSpc>
            </a:pPr>
            <a:r>
              <a:rPr lang="en-GB" dirty="0"/>
              <a:t>Sole trader enterprises are also easier to set up and close than limited companies and are controlled by fewer regulations.</a:t>
            </a:r>
          </a:p>
        </p:txBody>
      </p:sp>
    </p:spTree>
    <p:extLst>
      <p:ext uri="{BB962C8B-B14F-4D97-AF65-F5344CB8AC3E}">
        <p14:creationId xmlns:p14="http://schemas.microsoft.com/office/powerpoint/2010/main" val="363469629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FCDF00AB-9705-8A7C-C4BE-0CAF2033D468}"/>
              </a:ext>
            </a:extLst>
          </p:cNvPr>
          <p:cNvSpPr>
            <a:spLocks noGrp="1"/>
          </p:cNvSpPr>
          <p:nvPr>
            <p:ph type="title"/>
          </p:nvPr>
        </p:nvSpPr>
        <p:spPr/>
        <p:txBody>
          <a:bodyPr anchor="b" anchorCtr="0">
            <a:normAutofit/>
          </a:bodyPr>
          <a:lstStyle/>
          <a:p>
            <a:r>
              <a:rPr lang="en-GB" dirty="0"/>
              <a:t>Social Enterprises</a:t>
            </a:r>
          </a:p>
        </p:txBody>
      </p:sp>
      <p:pic>
        <p:nvPicPr>
          <p:cNvPr id="8" name="Picture Placeholder 7">
            <a:extLst>
              <a:ext uri="{FF2B5EF4-FFF2-40B4-BE49-F238E27FC236}">
                <a16:creationId xmlns:a16="http://schemas.microsoft.com/office/drawing/2014/main" id="{236FD940-2339-3694-763E-504FEF4D4D2D}"/>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5" b="45"/>
          <a:stretch>
            <a:fillRect/>
          </a:stretch>
        </p:blipFill>
        <p:spPr/>
      </p:pic>
      <p:sp>
        <p:nvSpPr>
          <p:cNvPr id="3" name="Content Placeholder 2">
            <a:extLst>
              <a:ext uri="{FF2B5EF4-FFF2-40B4-BE49-F238E27FC236}">
                <a16:creationId xmlns:a16="http://schemas.microsoft.com/office/drawing/2014/main" id="{D97C3025-9482-0753-3832-728ED6C83232}"/>
              </a:ext>
            </a:extLst>
          </p:cNvPr>
          <p:cNvSpPr>
            <a:spLocks noGrp="1"/>
          </p:cNvSpPr>
          <p:nvPr>
            <p:ph type="body" sz="quarter" idx="12"/>
          </p:nvPr>
        </p:nvSpPr>
        <p:spPr/>
        <p:txBody>
          <a:bodyPr>
            <a:noAutofit/>
          </a:bodyPr>
          <a:lstStyle/>
          <a:p>
            <a:pPr>
              <a:lnSpc>
                <a:spcPct val="150000"/>
              </a:lnSpc>
            </a:pPr>
            <a:r>
              <a:rPr lang="en-GB" dirty="0"/>
              <a:t>Like a sole trader (or any other type of traditional business) a social enterprise has to make money to cover its costs and pay the people it employs.</a:t>
            </a:r>
          </a:p>
          <a:p>
            <a:pPr>
              <a:lnSpc>
                <a:spcPct val="150000"/>
              </a:lnSpc>
            </a:pPr>
            <a:r>
              <a:rPr lang="en-GB" dirty="0"/>
              <a:t>The difference is in how a social enterprise uses its profits.</a:t>
            </a:r>
          </a:p>
          <a:p>
            <a:pPr>
              <a:lnSpc>
                <a:spcPct val="150000"/>
              </a:lnSpc>
            </a:pPr>
            <a:r>
              <a:rPr lang="en-GB" dirty="0"/>
              <a:t>A sole trader will usually reinvest their profits in the business or take the money out as wages and/or a bonus.</a:t>
            </a:r>
          </a:p>
          <a:p>
            <a:pPr>
              <a:lnSpc>
                <a:spcPct val="150000"/>
              </a:lnSpc>
            </a:pPr>
            <a:r>
              <a:rPr lang="en-GB" dirty="0"/>
              <a:t>A social enterprise uses its profits to create positive social change and to make things better for other people.</a:t>
            </a:r>
          </a:p>
          <a:p>
            <a:pPr>
              <a:lnSpc>
                <a:spcPct val="150000"/>
              </a:lnSpc>
            </a:pPr>
            <a:r>
              <a:rPr lang="en-GB" dirty="0"/>
              <a:t>One definition of a social enterprise is an enterprise that “reinvests or gives away at least half its profits or surpluses towards its social purpose.”</a:t>
            </a:r>
          </a:p>
        </p:txBody>
      </p:sp>
    </p:spTree>
    <p:extLst>
      <p:ext uri="{BB962C8B-B14F-4D97-AF65-F5344CB8AC3E}">
        <p14:creationId xmlns:p14="http://schemas.microsoft.com/office/powerpoint/2010/main" val="196674680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FCDF00AB-9705-8A7C-C4BE-0CAF2033D468}"/>
              </a:ext>
            </a:extLst>
          </p:cNvPr>
          <p:cNvSpPr>
            <a:spLocks noGrp="1"/>
          </p:cNvSpPr>
          <p:nvPr>
            <p:ph type="title"/>
          </p:nvPr>
        </p:nvSpPr>
        <p:spPr/>
        <p:txBody>
          <a:bodyPr anchor="b" anchorCtr="0">
            <a:normAutofit/>
          </a:bodyPr>
          <a:lstStyle/>
          <a:p>
            <a:r>
              <a:rPr lang="en-GB" dirty="0"/>
              <a:t>Social Enterprises</a:t>
            </a:r>
          </a:p>
        </p:txBody>
      </p:sp>
      <p:pic>
        <p:nvPicPr>
          <p:cNvPr id="8" name="Picture Placeholder 7">
            <a:extLst>
              <a:ext uri="{FF2B5EF4-FFF2-40B4-BE49-F238E27FC236}">
                <a16:creationId xmlns:a16="http://schemas.microsoft.com/office/drawing/2014/main" id="{BDB7A7D2-4A26-71A0-A0E7-6610CA2C1708}"/>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5" b="45"/>
          <a:stretch>
            <a:fillRect/>
          </a:stretch>
        </p:blipFill>
        <p:spPr/>
      </p:pic>
      <p:sp>
        <p:nvSpPr>
          <p:cNvPr id="3" name="Content Placeholder 2">
            <a:extLst>
              <a:ext uri="{FF2B5EF4-FFF2-40B4-BE49-F238E27FC236}">
                <a16:creationId xmlns:a16="http://schemas.microsoft.com/office/drawing/2014/main" id="{D97C3025-9482-0753-3832-728ED6C83232}"/>
              </a:ext>
            </a:extLst>
          </p:cNvPr>
          <p:cNvSpPr>
            <a:spLocks noGrp="1"/>
          </p:cNvSpPr>
          <p:nvPr>
            <p:ph type="body" sz="quarter" idx="12"/>
          </p:nvPr>
        </p:nvSpPr>
        <p:spPr/>
        <p:txBody>
          <a:bodyPr>
            <a:noAutofit/>
          </a:bodyPr>
          <a:lstStyle/>
          <a:p>
            <a:pPr>
              <a:lnSpc>
                <a:spcPct val="150000"/>
              </a:lnSpc>
            </a:pPr>
            <a:r>
              <a:rPr lang="en-GB" b="1" dirty="0"/>
              <a:t>Breadwinners</a:t>
            </a:r>
          </a:p>
          <a:p>
            <a:pPr>
              <a:lnSpc>
                <a:spcPct val="150000"/>
              </a:lnSpc>
            </a:pPr>
            <a:r>
              <a:rPr lang="en-GB" dirty="0"/>
              <a:t>A grassroots charity providing employment and training for refugees and young people seeking asylum through artisan baking.</a:t>
            </a:r>
          </a:p>
          <a:p>
            <a:pPr>
              <a:lnSpc>
                <a:spcPct val="150000"/>
              </a:lnSpc>
            </a:pPr>
            <a:r>
              <a:rPr lang="en-GB" b="1" dirty="0"/>
              <a:t>The Skill Mill</a:t>
            </a:r>
          </a:p>
          <a:p>
            <a:pPr>
              <a:lnSpc>
                <a:spcPct val="150000"/>
              </a:lnSpc>
            </a:pPr>
            <a:r>
              <a:rPr lang="en-GB" dirty="0"/>
              <a:t>Provides employment opportunities for young ex-offenders in water and land-based management.</a:t>
            </a:r>
          </a:p>
          <a:p>
            <a:pPr>
              <a:lnSpc>
                <a:spcPct val="150000"/>
              </a:lnSpc>
            </a:pPr>
            <a:r>
              <a:rPr lang="en-GB" b="1" dirty="0"/>
              <a:t>Furniture Resource Centre</a:t>
            </a:r>
          </a:p>
          <a:p>
            <a:pPr>
              <a:lnSpc>
                <a:spcPct val="150000"/>
              </a:lnSpc>
            </a:pPr>
            <a:r>
              <a:rPr lang="en-GB" dirty="0"/>
              <a:t>Amongst other things, ensure that everyone has access to the essential furniture items that they need to lead a secure life.</a:t>
            </a:r>
          </a:p>
          <a:p>
            <a:pPr>
              <a:lnSpc>
                <a:spcPct val="150000"/>
              </a:lnSpc>
            </a:pPr>
            <a:r>
              <a:rPr lang="en-GB" b="1" dirty="0" err="1"/>
              <a:t>Bikeworks</a:t>
            </a:r>
            <a:endParaRPr lang="en-GB" b="1" dirty="0"/>
          </a:p>
          <a:p>
            <a:pPr>
              <a:lnSpc>
                <a:spcPct val="150000"/>
              </a:lnSpc>
            </a:pPr>
            <a:r>
              <a:rPr lang="en-GB" dirty="0"/>
              <a:t>Trying to give everyone access to cycling for leisure, exercise, travel and wellbeing.</a:t>
            </a:r>
          </a:p>
        </p:txBody>
      </p:sp>
    </p:spTree>
    <p:extLst>
      <p:ext uri="{BB962C8B-B14F-4D97-AF65-F5344CB8AC3E}">
        <p14:creationId xmlns:p14="http://schemas.microsoft.com/office/powerpoint/2010/main" val="467283868"/>
      </p:ext>
    </p:extLst>
  </p:cSld>
  <p:clrMapOvr>
    <a:masterClrMapping/>
  </p:clrMapOvr>
</p:sld>
</file>

<file path=ppt/theme/theme1.xml><?xml version="1.0" encoding="utf-8"?>
<a:theme xmlns:a="http://schemas.openxmlformats.org/drawingml/2006/main" name="NewNinja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NewNinjaTheme" id="{2EF8FFAA-F78A-42A0-8337-707BD6C38A7D}" vid="{6DFF4F0A-8ABD-4E91-936C-8DD5BCF568BB}"/>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emplate>NewNinjaTheme</Template>
  <TotalTime>928</TotalTime>
  <Words>1185</Words>
  <Application>Microsoft Office PowerPoint</Application>
  <PresentationFormat>Widescreen</PresentationFormat>
  <Paragraphs>77</Paragraphs>
  <Slides>12</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12</vt:i4>
      </vt:variant>
    </vt:vector>
  </HeadingPairs>
  <TitlesOfParts>
    <vt:vector size="17" baseType="lpstr">
      <vt:lpstr>Aptos Display</vt:lpstr>
      <vt:lpstr>Arial</vt:lpstr>
      <vt:lpstr>Aptos</vt:lpstr>
      <vt:lpstr>Manrope</vt:lpstr>
      <vt:lpstr>NewNinjaTheme</vt:lpstr>
      <vt:lpstr>Planning &amp; Types of Ownership</vt:lpstr>
      <vt:lpstr>Introduction</vt:lpstr>
      <vt:lpstr>A Simple Model for Business Planning</vt:lpstr>
      <vt:lpstr>A Simple Model for Business Planning</vt:lpstr>
      <vt:lpstr>Ownership of the Micro-Enterprise</vt:lpstr>
      <vt:lpstr>Sole Traders</vt:lpstr>
      <vt:lpstr>Sole Traders</vt:lpstr>
      <vt:lpstr>Social Enterprises</vt:lpstr>
      <vt:lpstr>Social Enterprises</vt:lpstr>
      <vt:lpstr>Social Enterprises</vt:lpstr>
      <vt:lpstr>Lesson Summary</vt:lpstr>
      <vt:lpstr>PowerPoint Presentation</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Introduction</dc:title>
  <dc:subject/>
  <dc:creator>Daniel Richardson</dc:creator>
  <cp:keywords/>
  <dc:description/>
  <cp:lastModifiedBy>Daniel Richardson</cp:lastModifiedBy>
  <cp:revision>21</cp:revision>
  <dcterms:created xsi:type="dcterms:W3CDTF">2024-03-21T12:39:40Z</dcterms:created>
  <dcterms:modified xsi:type="dcterms:W3CDTF">2024-08-02T10:31:26Z</dcterms:modified>
  <cp:category/>
</cp:coreProperties>
</file>