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16"/>
  </p:handoutMasterIdLst>
  <p:sldIdLst>
    <p:sldId id="339" r:id="rId2"/>
    <p:sldId id="296" r:id="rId3"/>
    <p:sldId id="317" r:id="rId4"/>
    <p:sldId id="331" r:id="rId5"/>
    <p:sldId id="332" r:id="rId6"/>
    <p:sldId id="318" r:id="rId7"/>
    <p:sldId id="333" r:id="rId8"/>
    <p:sldId id="334" r:id="rId9"/>
    <p:sldId id="335" r:id="rId10"/>
    <p:sldId id="336" r:id="rId11"/>
    <p:sldId id="337" r:id="rId12"/>
    <p:sldId id="338" r:id="rId13"/>
    <p:sldId id="308" r:id="rId14"/>
    <p:sldId id="340" r:id="rId15"/>
  </p:sldIdLst>
  <p:sldSz cx="12192000" cy="6858000"/>
  <p:notesSz cx="6858000" cy="9144000"/>
  <p:embeddedFontLst>
    <p:embeddedFont>
      <p:font typeface="Manrope" pitchFamily="2" charset="0"/>
      <p:regular r:id="rId17"/>
      <p:bold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1698EC-09E6-401E-A1D8-17FF69A27107}" v="3" dt="2024-08-02T10:31:11.6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6" autoAdjust="0"/>
    <p:restoredTop sz="94660"/>
  </p:normalViewPr>
  <p:slideViewPr>
    <p:cSldViewPr snapToGrid="0">
      <p:cViewPr>
        <p:scale>
          <a:sx n="125" d="100"/>
          <a:sy n="125" d="100"/>
        </p:scale>
        <p:origin x="1470" y="78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CD020ADB-65CF-419B-A984-23AD68375CF3}"/>
    <pc:docChg chg="undo custSel addSld delSld modSld">
      <pc:chgData name="Daniel Richardson" userId="b12f1a219faba2ab" providerId="LiveId" clId="{CD020ADB-65CF-419B-A984-23AD68375CF3}" dt="2024-04-03T17:23:20.639" v="591"/>
      <pc:docMkLst>
        <pc:docMk/>
      </pc:docMkLst>
      <pc:sldChg chg="addSp delSp modSp mod">
        <pc:chgData name="Daniel Richardson" userId="b12f1a219faba2ab" providerId="LiveId" clId="{CD020ADB-65CF-419B-A984-23AD68375CF3}" dt="2024-04-03T17:23:20.639" v="591"/>
        <pc:sldMkLst>
          <pc:docMk/>
          <pc:sldMk cId="3570983858" sldId="296"/>
        </pc:sldMkLst>
        <pc:spChg chg="mod">
          <ac:chgData name="Daniel Richardson" userId="b12f1a219faba2ab" providerId="LiveId" clId="{CD020ADB-65CF-419B-A984-23AD68375CF3}" dt="2024-04-03T17:23:20.639" v="591"/>
          <ac:spMkLst>
            <pc:docMk/>
            <pc:sldMk cId="3570983858" sldId="296"/>
            <ac:spMk id="3" creationId="{D97C3025-9482-0753-3832-728ED6C83232}"/>
          </ac:spMkLst>
        </pc:spChg>
        <pc:picChg chg="add del">
          <ac:chgData name="Daniel Richardson" userId="b12f1a219faba2ab" providerId="LiveId" clId="{CD020ADB-65CF-419B-A984-23AD68375CF3}" dt="2024-04-03T17:12:14.398" v="587" actId="22"/>
          <ac:picMkLst>
            <pc:docMk/>
            <pc:sldMk cId="3570983858" sldId="296"/>
            <ac:picMk id="4" creationId="{CE515AEF-A6AA-83B6-8F1B-70B2207610AF}"/>
          </ac:picMkLst>
        </pc:picChg>
      </pc:sldChg>
      <pc:sldChg chg="modSp mod">
        <pc:chgData name="Daniel Richardson" userId="b12f1a219faba2ab" providerId="LiveId" clId="{CD020ADB-65CF-419B-A984-23AD68375CF3}" dt="2024-04-03T10:44:45.308" v="576" actId="20577"/>
        <pc:sldMkLst>
          <pc:docMk/>
          <pc:sldMk cId="1501808141" sldId="308"/>
        </pc:sldMkLst>
        <pc:spChg chg="mod">
          <ac:chgData name="Daniel Richardson" userId="b12f1a219faba2ab" providerId="LiveId" clId="{CD020ADB-65CF-419B-A984-23AD68375CF3}" dt="2024-04-03T10:44:45.308" v="576" actId="20577"/>
          <ac:spMkLst>
            <pc:docMk/>
            <pc:sldMk cId="1501808141" sldId="308"/>
            <ac:spMk id="3" creationId="{D97C3025-9482-0753-3832-728ED6C83232}"/>
          </ac:spMkLst>
        </pc:spChg>
      </pc:sldChg>
      <pc:sldChg chg="del">
        <pc:chgData name="Daniel Richardson" userId="b12f1a219faba2ab" providerId="LiveId" clId="{CD020ADB-65CF-419B-A984-23AD68375CF3}" dt="2024-04-03T10:32:29.440" v="179" actId="47"/>
        <pc:sldMkLst>
          <pc:docMk/>
          <pc:sldMk cId="851634037" sldId="309"/>
        </pc:sldMkLst>
      </pc:sldChg>
      <pc:sldChg chg="modSp mod">
        <pc:chgData name="Daniel Richardson" userId="b12f1a219faba2ab" providerId="LiveId" clId="{CD020ADB-65CF-419B-A984-23AD68375CF3}" dt="2024-04-03T10:27:58.894" v="81" actId="20577"/>
        <pc:sldMkLst>
          <pc:docMk/>
          <pc:sldMk cId="1031511259" sldId="317"/>
        </pc:sldMkLst>
        <pc:spChg chg="mod">
          <ac:chgData name="Daniel Richardson" userId="b12f1a219faba2ab" providerId="LiveId" clId="{CD020ADB-65CF-419B-A984-23AD68375CF3}" dt="2024-04-03T10:27:58.894" v="81" actId="20577"/>
          <ac:spMkLst>
            <pc:docMk/>
            <pc:sldMk cId="1031511259" sldId="317"/>
            <ac:spMk id="3" creationId="{D97C3025-9482-0753-3832-728ED6C83232}"/>
          </ac:spMkLst>
        </pc:spChg>
        <pc:spChg chg="mod">
          <ac:chgData name="Daniel Richardson" userId="b12f1a219faba2ab" providerId="LiveId" clId="{CD020ADB-65CF-419B-A984-23AD68375CF3}" dt="2024-04-03T10:25:09.722" v="35" actId="27636"/>
          <ac:spMkLst>
            <pc:docMk/>
            <pc:sldMk cId="1031511259" sldId="317"/>
            <ac:spMk id="6" creationId="{FCDF00AB-9705-8A7C-C4BE-0CAF2033D468}"/>
          </ac:spMkLst>
        </pc:spChg>
      </pc:sldChg>
      <pc:sldChg chg="modSp mod">
        <pc:chgData name="Daniel Richardson" userId="b12f1a219faba2ab" providerId="LiveId" clId="{CD020ADB-65CF-419B-A984-23AD68375CF3}" dt="2024-04-03T10:42:29.068" v="375" actId="20577"/>
        <pc:sldMkLst>
          <pc:docMk/>
          <pc:sldMk cId="816132517" sldId="318"/>
        </pc:sldMkLst>
        <pc:spChg chg="mod">
          <ac:chgData name="Daniel Richardson" userId="b12f1a219faba2ab" providerId="LiveId" clId="{CD020ADB-65CF-419B-A984-23AD68375CF3}" dt="2024-04-03T10:42:29.068" v="375" actId="20577"/>
          <ac:spMkLst>
            <pc:docMk/>
            <pc:sldMk cId="816132517" sldId="318"/>
            <ac:spMk id="3" creationId="{D97C3025-9482-0753-3832-728ED6C83232}"/>
          </ac:spMkLst>
        </pc:spChg>
        <pc:spChg chg="mod">
          <ac:chgData name="Daniel Richardson" userId="b12f1a219faba2ab" providerId="LiveId" clId="{CD020ADB-65CF-419B-A984-23AD68375CF3}" dt="2024-04-03T10:31:56.469" v="171" actId="20577"/>
          <ac:spMkLst>
            <pc:docMk/>
            <pc:sldMk cId="816132517" sldId="318"/>
            <ac:spMk id="6" creationId="{FCDF00AB-9705-8A7C-C4BE-0CAF2033D468}"/>
          </ac:spMkLst>
        </pc:spChg>
        <pc:picChg chg="mod">
          <ac:chgData name="Daniel Richardson" userId="b12f1a219faba2ab" providerId="LiveId" clId="{CD020ADB-65CF-419B-A984-23AD68375CF3}" dt="2024-04-03T10:32:24.059" v="178" actId="14826"/>
          <ac:picMkLst>
            <pc:docMk/>
            <pc:sldMk cId="816132517" sldId="318"/>
            <ac:picMk id="11" creationId="{0B5D675F-3F1B-9CB5-02E6-17344EB3024B}"/>
          </ac:picMkLst>
        </pc:picChg>
      </pc:sldChg>
      <pc:sldChg chg="del">
        <pc:chgData name="Daniel Richardson" userId="b12f1a219faba2ab" providerId="LiveId" clId="{CD020ADB-65CF-419B-A984-23AD68375CF3}" dt="2024-04-03T10:32:17.226" v="176" actId="47"/>
        <pc:sldMkLst>
          <pc:docMk/>
          <pc:sldMk cId="2744559491" sldId="319"/>
        </pc:sldMkLst>
      </pc:sldChg>
      <pc:sldChg chg="del">
        <pc:chgData name="Daniel Richardson" userId="b12f1a219faba2ab" providerId="LiveId" clId="{CD020ADB-65CF-419B-A984-23AD68375CF3}" dt="2024-04-03T10:32:17.794" v="177" actId="47"/>
        <pc:sldMkLst>
          <pc:docMk/>
          <pc:sldMk cId="1950587294" sldId="320"/>
        </pc:sldMkLst>
      </pc:sldChg>
      <pc:sldChg chg="del">
        <pc:chgData name="Daniel Richardson" userId="b12f1a219faba2ab" providerId="LiveId" clId="{CD020ADB-65CF-419B-A984-23AD68375CF3}" dt="2024-04-03T10:32:29.440" v="179" actId="47"/>
        <pc:sldMkLst>
          <pc:docMk/>
          <pc:sldMk cId="3614100249" sldId="321"/>
        </pc:sldMkLst>
      </pc:sldChg>
      <pc:sldChg chg="del">
        <pc:chgData name="Daniel Richardson" userId="b12f1a219faba2ab" providerId="LiveId" clId="{CD020ADB-65CF-419B-A984-23AD68375CF3}" dt="2024-04-03T10:32:29.440" v="179" actId="47"/>
        <pc:sldMkLst>
          <pc:docMk/>
          <pc:sldMk cId="2040578739" sldId="322"/>
        </pc:sldMkLst>
      </pc:sldChg>
      <pc:sldChg chg="del">
        <pc:chgData name="Daniel Richardson" userId="b12f1a219faba2ab" providerId="LiveId" clId="{CD020ADB-65CF-419B-A984-23AD68375CF3}" dt="2024-04-03T10:32:29.440" v="179" actId="47"/>
        <pc:sldMkLst>
          <pc:docMk/>
          <pc:sldMk cId="1274889083" sldId="323"/>
        </pc:sldMkLst>
      </pc:sldChg>
      <pc:sldChg chg="del">
        <pc:chgData name="Daniel Richardson" userId="b12f1a219faba2ab" providerId="LiveId" clId="{CD020ADB-65CF-419B-A984-23AD68375CF3}" dt="2024-04-03T10:32:29.440" v="179" actId="47"/>
        <pc:sldMkLst>
          <pc:docMk/>
          <pc:sldMk cId="3080715675" sldId="324"/>
        </pc:sldMkLst>
      </pc:sldChg>
      <pc:sldChg chg="del">
        <pc:chgData name="Daniel Richardson" userId="b12f1a219faba2ab" providerId="LiveId" clId="{CD020ADB-65CF-419B-A984-23AD68375CF3}" dt="2024-04-03T10:32:29.440" v="179" actId="47"/>
        <pc:sldMkLst>
          <pc:docMk/>
          <pc:sldMk cId="3175060967" sldId="325"/>
        </pc:sldMkLst>
      </pc:sldChg>
      <pc:sldChg chg="del">
        <pc:chgData name="Daniel Richardson" userId="b12f1a219faba2ab" providerId="LiveId" clId="{CD020ADB-65CF-419B-A984-23AD68375CF3}" dt="2024-04-03T10:32:29.440" v="179" actId="47"/>
        <pc:sldMkLst>
          <pc:docMk/>
          <pc:sldMk cId="705769306" sldId="326"/>
        </pc:sldMkLst>
      </pc:sldChg>
      <pc:sldChg chg="del">
        <pc:chgData name="Daniel Richardson" userId="b12f1a219faba2ab" providerId="LiveId" clId="{CD020ADB-65CF-419B-A984-23AD68375CF3}" dt="2024-04-03T10:32:29.440" v="179" actId="47"/>
        <pc:sldMkLst>
          <pc:docMk/>
          <pc:sldMk cId="2207915479" sldId="327"/>
        </pc:sldMkLst>
      </pc:sldChg>
      <pc:sldChg chg="del">
        <pc:chgData name="Daniel Richardson" userId="b12f1a219faba2ab" providerId="LiveId" clId="{CD020ADB-65CF-419B-A984-23AD68375CF3}" dt="2024-04-03T10:32:29.440" v="179" actId="47"/>
        <pc:sldMkLst>
          <pc:docMk/>
          <pc:sldMk cId="644428773" sldId="328"/>
        </pc:sldMkLst>
      </pc:sldChg>
      <pc:sldChg chg="del">
        <pc:chgData name="Daniel Richardson" userId="b12f1a219faba2ab" providerId="LiveId" clId="{CD020ADB-65CF-419B-A984-23AD68375CF3}" dt="2024-04-03T10:32:29.440" v="179" actId="47"/>
        <pc:sldMkLst>
          <pc:docMk/>
          <pc:sldMk cId="3685532218" sldId="329"/>
        </pc:sldMkLst>
      </pc:sldChg>
      <pc:sldChg chg="del">
        <pc:chgData name="Daniel Richardson" userId="b12f1a219faba2ab" providerId="LiveId" clId="{CD020ADB-65CF-419B-A984-23AD68375CF3}" dt="2024-04-03T10:32:29.440" v="179" actId="47"/>
        <pc:sldMkLst>
          <pc:docMk/>
          <pc:sldMk cId="1204682986" sldId="330"/>
        </pc:sldMkLst>
      </pc:sldChg>
      <pc:sldChg chg="modSp add mod">
        <pc:chgData name="Daniel Richardson" userId="b12f1a219faba2ab" providerId="LiveId" clId="{CD020ADB-65CF-419B-A984-23AD68375CF3}" dt="2024-04-03T10:28:57.593" v="92"/>
        <pc:sldMkLst>
          <pc:docMk/>
          <pc:sldMk cId="2229219353" sldId="331"/>
        </pc:sldMkLst>
        <pc:spChg chg="mod">
          <ac:chgData name="Daniel Richardson" userId="b12f1a219faba2ab" providerId="LiveId" clId="{CD020ADB-65CF-419B-A984-23AD68375CF3}" dt="2024-04-03T10:28:57.593" v="92"/>
          <ac:spMkLst>
            <pc:docMk/>
            <pc:sldMk cId="2229219353" sldId="331"/>
            <ac:spMk id="3" creationId="{D97C3025-9482-0753-3832-728ED6C83232}"/>
          </ac:spMkLst>
        </pc:spChg>
      </pc:sldChg>
      <pc:sldChg chg="modSp add mod">
        <pc:chgData name="Daniel Richardson" userId="b12f1a219faba2ab" providerId="LiveId" clId="{CD020ADB-65CF-419B-A984-23AD68375CF3}" dt="2024-04-03T10:31:34.994" v="127" actId="20577"/>
        <pc:sldMkLst>
          <pc:docMk/>
          <pc:sldMk cId="2187636395" sldId="332"/>
        </pc:sldMkLst>
        <pc:spChg chg="mod">
          <ac:chgData name="Daniel Richardson" userId="b12f1a219faba2ab" providerId="LiveId" clId="{CD020ADB-65CF-419B-A984-23AD68375CF3}" dt="2024-04-03T10:31:34.994" v="127" actId="20577"/>
          <ac:spMkLst>
            <pc:docMk/>
            <pc:sldMk cId="2187636395" sldId="332"/>
            <ac:spMk id="3" creationId="{D97C3025-9482-0753-3832-728ED6C83232}"/>
          </ac:spMkLst>
        </pc:spChg>
      </pc:sldChg>
      <pc:sldChg chg="modSp add mod">
        <pc:chgData name="Daniel Richardson" userId="b12f1a219faba2ab" providerId="LiveId" clId="{CD020ADB-65CF-419B-A984-23AD68375CF3}" dt="2024-04-03T10:33:46.222" v="227"/>
        <pc:sldMkLst>
          <pc:docMk/>
          <pc:sldMk cId="1966746802" sldId="333"/>
        </pc:sldMkLst>
        <pc:spChg chg="mod">
          <ac:chgData name="Daniel Richardson" userId="b12f1a219faba2ab" providerId="LiveId" clId="{CD020ADB-65CF-419B-A984-23AD68375CF3}" dt="2024-04-03T10:33:46.222" v="227"/>
          <ac:spMkLst>
            <pc:docMk/>
            <pc:sldMk cId="1966746802" sldId="333"/>
            <ac:spMk id="3" creationId="{D97C3025-9482-0753-3832-728ED6C83232}"/>
          </ac:spMkLst>
        </pc:spChg>
      </pc:sldChg>
      <pc:sldChg chg="modSp add mod">
        <pc:chgData name="Daniel Richardson" userId="b12f1a219faba2ab" providerId="LiveId" clId="{CD020ADB-65CF-419B-A984-23AD68375CF3}" dt="2024-04-03T10:35:15.677" v="280" actId="6549"/>
        <pc:sldMkLst>
          <pc:docMk/>
          <pc:sldMk cId="735187798" sldId="334"/>
        </pc:sldMkLst>
        <pc:spChg chg="mod">
          <ac:chgData name="Daniel Richardson" userId="b12f1a219faba2ab" providerId="LiveId" clId="{CD020ADB-65CF-419B-A984-23AD68375CF3}" dt="2024-04-03T10:35:15.677" v="280" actId="6549"/>
          <ac:spMkLst>
            <pc:docMk/>
            <pc:sldMk cId="735187798" sldId="334"/>
            <ac:spMk id="3" creationId="{D97C3025-9482-0753-3832-728ED6C83232}"/>
          </ac:spMkLst>
        </pc:spChg>
      </pc:sldChg>
      <pc:sldChg chg="modSp add mod">
        <pc:chgData name="Daniel Richardson" userId="b12f1a219faba2ab" providerId="LiveId" clId="{CD020ADB-65CF-419B-A984-23AD68375CF3}" dt="2024-04-03T10:38:54.174" v="317" actId="20577"/>
        <pc:sldMkLst>
          <pc:docMk/>
          <pc:sldMk cId="1766429180" sldId="335"/>
        </pc:sldMkLst>
        <pc:spChg chg="mod">
          <ac:chgData name="Daniel Richardson" userId="b12f1a219faba2ab" providerId="LiveId" clId="{CD020ADB-65CF-419B-A984-23AD68375CF3}" dt="2024-04-03T10:38:54.174" v="317" actId="20577"/>
          <ac:spMkLst>
            <pc:docMk/>
            <pc:sldMk cId="1766429180" sldId="335"/>
            <ac:spMk id="3" creationId="{D97C3025-9482-0753-3832-728ED6C83232}"/>
          </ac:spMkLst>
        </pc:spChg>
      </pc:sldChg>
      <pc:sldChg chg="modSp add mod">
        <pc:chgData name="Daniel Richardson" userId="b12f1a219faba2ab" providerId="LiveId" clId="{CD020ADB-65CF-419B-A984-23AD68375CF3}" dt="2024-04-03T10:40:31.298" v="353" actId="948"/>
        <pc:sldMkLst>
          <pc:docMk/>
          <pc:sldMk cId="2833052377" sldId="336"/>
        </pc:sldMkLst>
        <pc:spChg chg="mod">
          <ac:chgData name="Daniel Richardson" userId="b12f1a219faba2ab" providerId="LiveId" clId="{CD020ADB-65CF-419B-A984-23AD68375CF3}" dt="2024-04-03T10:40:31.298" v="353" actId="948"/>
          <ac:spMkLst>
            <pc:docMk/>
            <pc:sldMk cId="2833052377" sldId="336"/>
            <ac:spMk id="3" creationId="{D97C3025-9482-0753-3832-728ED6C83232}"/>
          </ac:spMkLst>
        </pc:spChg>
      </pc:sldChg>
      <pc:sldChg chg="modSp add mod">
        <pc:chgData name="Daniel Richardson" userId="b12f1a219faba2ab" providerId="LiveId" clId="{CD020ADB-65CF-419B-A984-23AD68375CF3}" dt="2024-04-03T10:41:25.555" v="362" actId="20577"/>
        <pc:sldMkLst>
          <pc:docMk/>
          <pc:sldMk cId="2101348116" sldId="337"/>
        </pc:sldMkLst>
        <pc:spChg chg="mod">
          <ac:chgData name="Daniel Richardson" userId="b12f1a219faba2ab" providerId="LiveId" clId="{CD020ADB-65CF-419B-A984-23AD68375CF3}" dt="2024-04-03T10:41:25.555" v="362" actId="20577"/>
          <ac:spMkLst>
            <pc:docMk/>
            <pc:sldMk cId="2101348116" sldId="337"/>
            <ac:spMk id="3" creationId="{D97C3025-9482-0753-3832-728ED6C83232}"/>
          </ac:spMkLst>
        </pc:spChg>
      </pc:sldChg>
      <pc:sldChg chg="modSp add mod">
        <pc:chgData name="Daniel Richardson" userId="b12f1a219faba2ab" providerId="LiveId" clId="{CD020ADB-65CF-419B-A984-23AD68375CF3}" dt="2024-04-03T10:42:02.193" v="370" actId="20577"/>
        <pc:sldMkLst>
          <pc:docMk/>
          <pc:sldMk cId="3891688647" sldId="338"/>
        </pc:sldMkLst>
        <pc:spChg chg="mod">
          <ac:chgData name="Daniel Richardson" userId="b12f1a219faba2ab" providerId="LiveId" clId="{CD020ADB-65CF-419B-A984-23AD68375CF3}" dt="2024-04-03T10:42:02.193" v="370" actId="20577"/>
          <ac:spMkLst>
            <pc:docMk/>
            <pc:sldMk cId="3891688647" sldId="338"/>
            <ac:spMk id="3" creationId="{D97C3025-9482-0753-3832-728ED6C83232}"/>
          </ac:spMkLst>
        </pc:spChg>
      </pc:sldChg>
      <pc:sldChg chg="modSp add del mod">
        <pc:chgData name="Daniel Richardson" userId="b12f1a219faba2ab" providerId="LiveId" clId="{CD020ADB-65CF-419B-A984-23AD68375CF3}" dt="2024-04-03T10:42:16.201" v="371" actId="47"/>
        <pc:sldMkLst>
          <pc:docMk/>
          <pc:sldMk cId="1985234696" sldId="339"/>
        </pc:sldMkLst>
        <pc:spChg chg="mod">
          <ac:chgData name="Daniel Richardson" userId="b12f1a219faba2ab" providerId="LiveId" clId="{CD020ADB-65CF-419B-A984-23AD68375CF3}" dt="2024-04-03T10:41:33.533" v="363" actId="21"/>
          <ac:spMkLst>
            <pc:docMk/>
            <pc:sldMk cId="1985234696" sldId="339"/>
            <ac:spMk id="3" creationId="{D97C3025-9482-0753-3832-728ED6C83232}"/>
          </ac:spMkLst>
        </pc:spChg>
      </pc:sldChg>
    </pc:docChg>
  </pc:docChgLst>
  <pc:docChgLst>
    <pc:chgData name="Daniel Richardson" userId="b12f1a219faba2ab" providerId="LiveId" clId="{F11698EC-09E6-401E-A1D8-17FF69A27107}"/>
    <pc:docChg chg="addSld modSld">
      <pc:chgData name="Daniel Richardson" userId="b12f1a219faba2ab" providerId="LiveId" clId="{F11698EC-09E6-401E-A1D8-17FF69A27107}" dt="2024-08-02T10:31:11.639" v="25"/>
      <pc:docMkLst>
        <pc:docMk/>
      </pc:docMkLst>
      <pc:sldChg chg="modSp">
        <pc:chgData name="Daniel Richardson" userId="b12f1a219faba2ab" providerId="LiveId" clId="{F11698EC-09E6-401E-A1D8-17FF69A27107}" dt="2024-08-02T10:26:39.008" v="0"/>
        <pc:sldMkLst>
          <pc:docMk/>
          <pc:sldMk cId="3570983858" sldId="296"/>
        </pc:sldMkLst>
        <pc:spChg chg="mod">
          <ac:chgData name="Daniel Richardson" userId="b12f1a219faba2ab" providerId="LiveId" clId="{F11698EC-09E6-401E-A1D8-17FF69A27107}" dt="2024-08-02T10:26:39.008" v="0"/>
          <ac:spMkLst>
            <pc:docMk/>
            <pc:sldMk cId="3570983858" sldId="296"/>
            <ac:spMk id="3" creationId="{D97C3025-9482-0753-3832-728ED6C83232}"/>
          </ac:spMkLst>
        </pc:spChg>
        <pc:spChg chg="mod">
          <ac:chgData name="Daniel Richardson" userId="b12f1a219faba2ab" providerId="LiveId" clId="{F11698EC-09E6-401E-A1D8-17FF69A27107}" dt="2024-08-02T10:26:39.008" v="0"/>
          <ac:spMkLst>
            <pc:docMk/>
            <pc:sldMk cId="3570983858" sldId="296"/>
            <ac:spMk id="6" creationId="{FCDF00AB-9705-8A7C-C4BE-0CAF2033D468}"/>
          </ac:spMkLst>
        </pc:spChg>
        <pc:picChg chg="mod">
          <ac:chgData name="Daniel Richardson" userId="b12f1a219faba2ab" providerId="LiveId" clId="{F11698EC-09E6-401E-A1D8-17FF69A27107}" dt="2024-08-02T10:26:39.008" v="0"/>
          <ac:picMkLst>
            <pc:docMk/>
            <pc:sldMk cId="3570983858" sldId="296"/>
            <ac:picMk id="41" creationId="{D59E067B-CB2B-87F0-882E-2290DEAC4D76}"/>
          </ac:picMkLst>
        </pc:picChg>
      </pc:sldChg>
      <pc:sldChg chg="modSp">
        <pc:chgData name="Daniel Richardson" userId="b12f1a219faba2ab" providerId="LiveId" clId="{F11698EC-09E6-401E-A1D8-17FF69A27107}" dt="2024-08-02T10:26:39.008" v="0"/>
        <pc:sldMkLst>
          <pc:docMk/>
          <pc:sldMk cId="1501808141" sldId="308"/>
        </pc:sldMkLst>
        <pc:spChg chg="mod">
          <ac:chgData name="Daniel Richardson" userId="b12f1a219faba2ab" providerId="LiveId" clId="{F11698EC-09E6-401E-A1D8-17FF69A27107}" dt="2024-08-02T10:26:39.008" v="0"/>
          <ac:spMkLst>
            <pc:docMk/>
            <pc:sldMk cId="1501808141" sldId="308"/>
            <ac:spMk id="3" creationId="{D97C3025-9482-0753-3832-728ED6C83232}"/>
          </ac:spMkLst>
        </pc:spChg>
        <pc:spChg chg="mod">
          <ac:chgData name="Daniel Richardson" userId="b12f1a219faba2ab" providerId="LiveId" clId="{F11698EC-09E6-401E-A1D8-17FF69A27107}" dt="2024-08-02T10:26:39.008" v="0"/>
          <ac:spMkLst>
            <pc:docMk/>
            <pc:sldMk cId="1501808141" sldId="308"/>
            <ac:spMk id="6" creationId="{FCDF00AB-9705-8A7C-C4BE-0CAF2033D468}"/>
          </ac:spMkLst>
        </pc:spChg>
        <pc:picChg chg="mod">
          <ac:chgData name="Daniel Richardson" userId="b12f1a219faba2ab" providerId="LiveId" clId="{F11698EC-09E6-401E-A1D8-17FF69A27107}" dt="2024-08-02T10:26:39.008" v="0"/>
          <ac:picMkLst>
            <pc:docMk/>
            <pc:sldMk cId="1501808141" sldId="308"/>
            <ac:picMk id="7" creationId="{F63AAD7F-493F-FF5B-9B2A-20CC354E66B6}"/>
          </ac:picMkLst>
        </pc:picChg>
      </pc:sldChg>
      <pc:sldChg chg="modSp">
        <pc:chgData name="Daniel Richardson" userId="b12f1a219faba2ab" providerId="LiveId" clId="{F11698EC-09E6-401E-A1D8-17FF69A27107}" dt="2024-08-02T10:26:39.008" v="0"/>
        <pc:sldMkLst>
          <pc:docMk/>
          <pc:sldMk cId="1031511259" sldId="317"/>
        </pc:sldMkLst>
        <pc:spChg chg="mod">
          <ac:chgData name="Daniel Richardson" userId="b12f1a219faba2ab" providerId="LiveId" clId="{F11698EC-09E6-401E-A1D8-17FF69A27107}" dt="2024-08-02T10:26:39.008" v="0"/>
          <ac:spMkLst>
            <pc:docMk/>
            <pc:sldMk cId="1031511259" sldId="317"/>
            <ac:spMk id="3" creationId="{D97C3025-9482-0753-3832-728ED6C83232}"/>
          </ac:spMkLst>
        </pc:spChg>
        <pc:spChg chg="mod">
          <ac:chgData name="Daniel Richardson" userId="b12f1a219faba2ab" providerId="LiveId" clId="{F11698EC-09E6-401E-A1D8-17FF69A27107}" dt="2024-08-02T10:26:39.008" v="0"/>
          <ac:spMkLst>
            <pc:docMk/>
            <pc:sldMk cId="1031511259" sldId="317"/>
            <ac:spMk id="6" creationId="{FCDF00AB-9705-8A7C-C4BE-0CAF2033D468}"/>
          </ac:spMkLst>
        </pc:spChg>
        <pc:picChg chg="mod">
          <ac:chgData name="Daniel Richardson" userId="b12f1a219faba2ab" providerId="LiveId" clId="{F11698EC-09E6-401E-A1D8-17FF69A27107}" dt="2024-08-02T10:26:39.008" v="0"/>
          <ac:picMkLst>
            <pc:docMk/>
            <pc:sldMk cId="1031511259" sldId="317"/>
            <ac:picMk id="8" creationId="{36C44DF7-C774-136C-D3EB-138DBD8C1C7F}"/>
          </ac:picMkLst>
        </pc:picChg>
      </pc:sldChg>
      <pc:sldChg chg="modSp">
        <pc:chgData name="Daniel Richardson" userId="b12f1a219faba2ab" providerId="LiveId" clId="{F11698EC-09E6-401E-A1D8-17FF69A27107}" dt="2024-08-02T10:26:39.008" v="0"/>
        <pc:sldMkLst>
          <pc:docMk/>
          <pc:sldMk cId="816132517" sldId="318"/>
        </pc:sldMkLst>
        <pc:spChg chg="mod">
          <ac:chgData name="Daniel Richardson" userId="b12f1a219faba2ab" providerId="LiveId" clId="{F11698EC-09E6-401E-A1D8-17FF69A27107}" dt="2024-08-02T10:26:39.008" v="0"/>
          <ac:spMkLst>
            <pc:docMk/>
            <pc:sldMk cId="816132517" sldId="318"/>
            <ac:spMk id="3" creationId="{D97C3025-9482-0753-3832-728ED6C83232}"/>
          </ac:spMkLst>
        </pc:spChg>
        <pc:spChg chg="mod">
          <ac:chgData name="Daniel Richardson" userId="b12f1a219faba2ab" providerId="LiveId" clId="{F11698EC-09E6-401E-A1D8-17FF69A27107}" dt="2024-08-02T10:26:39.008" v="0"/>
          <ac:spMkLst>
            <pc:docMk/>
            <pc:sldMk cId="816132517" sldId="318"/>
            <ac:spMk id="6" creationId="{FCDF00AB-9705-8A7C-C4BE-0CAF2033D468}"/>
          </ac:spMkLst>
        </pc:spChg>
        <pc:picChg chg="mod">
          <ac:chgData name="Daniel Richardson" userId="b12f1a219faba2ab" providerId="LiveId" clId="{F11698EC-09E6-401E-A1D8-17FF69A27107}" dt="2024-08-02T10:26:39.008" v="0"/>
          <ac:picMkLst>
            <pc:docMk/>
            <pc:sldMk cId="816132517" sldId="318"/>
            <ac:picMk id="8" creationId="{B144D70D-2E71-D2C7-D2A8-F50078FCC509}"/>
          </ac:picMkLst>
        </pc:picChg>
      </pc:sldChg>
      <pc:sldChg chg="modSp">
        <pc:chgData name="Daniel Richardson" userId="b12f1a219faba2ab" providerId="LiveId" clId="{F11698EC-09E6-401E-A1D8-17FF69A27107}" dt="2024-08-02T10:26:39.008" v="0"/>
        <pc:sldMkLst>
          <pc:docMk/>
          <pc:sldMk cId="2229219353" sldId="331"/>
        </pc:sldMkLst>
        <pc:spChg chg="mod">
          <ac:chgData name="Daniel Richardson" userId="b12f1a219faba2ab" providerId="LiveId" clId="{F11698EC-09E6-401E-A1D8-17FF69A27107}" dt="2024-08-02T10:26:39.008" v="0"/>
          <ac:spMkLst>
            <pc:docMk/>
            <pc:sldMk cId="2229219353" sldId="331"/>
            <ac:spMk id="3" creationId="{D97C3025-9482-0753-3832-728ED6C83232}"/>
          </ac:spMkLst>
        </pc:spChg>
        <pc:spChg chg="mod">
          <ac:chgData name="Daniel Richardson" userId="b12f1a219faba2ab" providerId="LiveId" clId="{F11698EC-09E6-401E-A1D8-17FF69A27107}" dt="2024-08-02T10:26:39.008" v="0"/>
          <ac:spMkLst>
            <pc:docMk/>
            <pc:sldMk cId="2229219353" sldId="331"/>
            <ac:spMk id="6" creationId="{FCDF00AB-9705-8A7C-C4BE-0CAF2033D468}"/>
          </ac:spMkLst>
        </pc:spChg>
        <pc:picChg chg="mod">
          <ac:chgData name="Daniel Richardson" userId="b12f1a219faba2ab" providerId="LiveId" clId="{F11698EC-09E6-401E-A1D8-17FF69A27107}" dt="2024-08-02T10:26:39.008" v="0"/>
          <ac:picMkLst>
            <pc:docMk/>
            <pc:sldMk cId="2229219353" sldId="331"/>
            <ac:picMk id="8" creationId="{0E02EA38-3935-6FAE-C472-9EE4AFC9A55E}"/>
          </ac:picMkLst>
        </pc:picChg>
      </pc:sldChg>
      <pc:sldChg chg="modSp">
        <pc:chgData name="Daniel Richardson" userId="b12f1a219faba2ab" providerId="LiveId" clId="{F11698EC-09E6-401E-A1D8-17FF69A27107}" dt="2024-08-02T10:26:39.008" v="0"/>
        <pc:sldMkLst>
          <pc:docMk/>
          <pc:sldMk cId="2187636395" sldId="332"/>
        </pc:sldMkLst>
        <pc:spChg chg="mod">
          <ac:chgData name="Daniel Richardson" userId="b12f1a219faba2ab" providerId="LiveId" clId="{F11698EC-09E6-401E-A1D8-17FF69A27107}" dt="2024-08-02T10:26:39.008" v="0"/>
          <ac:spMkLst>
            <pc:docMk/>
            <pc:sldMk cId="2187636395" sldId="332"/>
            <ac:spMk id="3" creationId="{D97C3025-9482-0753-3832-728ED6C83232}"/>
          </ac:spMkLst>
        </pc:spChg>
        <pc:spChg chg="mod">
          <ac:chgData name="Daniel Richardson" userId="b12f1a219faba2ab" providerId="LiveId" clId="{F11698EC-09E6-401E-A1D8-17FF69A27107}" dt="2024-08-02T10:26:39.008" v="0"/>
          <ac:spMkLst>
            <pc:docMk/>
            <pc:sldMk cId="2187636395" sldId="332"/>
            <ac:spMk id="6" creationId="{FCDF00AB-9705-8A7C-C4BE-0CAF2033D468}"/>
          </ac:spMkLst>
        </pc:spChg>
        <pc:picChg chg="mod">
          <ac:chgData name="Daniel Richardson" userId="b12f1a219faba2ab" providerId="LiveId" clId="{F11698EC-09E6-401E-A1D8-17FF69A27107}" dt="2024-08-02T10:26:39.008" v="0"/>
          <ac:picMkLst>
            <pc:docMk/>
            <pc:sldMk cId="2187636395" sldId="332"/>
            <ac:picMk id="8" creationId="{B812AE59-922C-674D-05FE-12C02016ABF7}"/>
          </ac:picMkLst>
        </pc:picChg>
      </pc:sldChg>
      <pc:sldChg chg="modSp">
        <pc:chgData name="Daniel Richardson" userId="b12f1a219faba2ab" providerId="LiveId" clId="{F11698EC-09E6-401E-A1D8-17FF69A27107}" dt="2024-08-02T10:26:39.008" v="0"/>
        <pc:sldMkLst>
          <pc:docMk/>
          <pc:sldMk cId="1966746802" sldId="333"/>
        </pc:sldMkLst>
        <pc:spChg chg="mod">
          <ac:chgData name="Daniel Richardson" userId="b12f1a219faba2ab" providerId="LiveId" clId="{F11698EC-09E6-401E-A1D8-17FF69A27107}" dt="2024-08-02T10:26:39.008" v="0"/>
          <ac:spMkLst>
            <pc:docMk/>
            <pc:sldMk cId="1966746802" sldId="333"/>
            <ac:spMk id="3" creationId="{D97C3025-9482-0753-3832-728ED6C83232}"/>
          </ac:spMkLst>
        </pc:spChg>
        <pc:spChg chg="mod">
          <ac:chgData name="Daniel Richardson" userId="b12f1a219faba2ab" providerId="LiveId" clId="{F11698EC-09E6-401E-A1D8-17FF69A27107}" dt="2024-08-02T10:26:39.008" v="0"/>
          <ac:spMkLst>
            <pc:docMk/>
            <pc:sldMk cId="1966746802" sldId="333"/>
            <ac:spMk id="6" creationId="{FCDF00AB-9705-8A7C-C4BE-0CAF2033D468}"/>
          </ac:spMkLst>
        </pc:spChg>
        <pc:picChg chg="mod">
          <ac:chgData name="Daniel Richardson" userId="b12f1a219faba2ab" providerId="LiveId" clId="{F11698EC-09E6-401E-A1D8-17FF69A27107}" dt="2024-08-02T10:26:39.008" v="0"/>
          <ac:picMkLst>
            <pc:docMk/>
            <pc:sldMk cId="1966746802" sldId="333"/>
            <ac:picMk id="7" creationId="{42757D2C-AF5E-4CC3-8A63-CB81405D848A}"/>
          </ac:picMkLst>
        </pc:picChg>
      </pc:sldChg>
      <pc:sldChg chg="modSp">
        <pc:chgData name="Daniel Richardson" userId="b12f1a219faba2ab" providerId="LiveId" clId="{F11698EC-09E6-401E-A1D8-17FF69A27107}" dt="2024-08-02T10:26:39.008" v="0"/>
        <pc:sldMkLst>
          <pc:docMk/>
          <pc:sldMk cId="735187798" sldId="334"/>
        </pc:sldMkLst>
        <pc:spChg chg="mod">
          <ac:chgData name="Daniel Richardson" userId="b12f1a219faba2ab" providerId="LiveId" clId="{F11698EC-09E6-401E-A1D8-17FF69A27107}" dt="2024-08-02T10:26:39.008" v="0"/>
          <ac:spMkLst>
            <pc:docMk/>
            <pc:sldMk cId="735187798" sldId="334"/>
            <ac:spMk id="3" creationId="{D97C3025-9482-0753-3832-728ED6C83232}"/>
          </ac:spMkLst>
        </pc:spChg>
        <pc:spChg chg="mod">
          <ac:chgData name="Daniel Richardson" userId="b12f1a219faba2ab" providerId="LiveId" clId="{F11698EC-09E6-401E-A1D8-17FF69A27107}" dt="2024-08-02T10:26:39.008" v="0"/>
          <ac:spMkLst>
            <pc:docMk/>
            <pc:sldMk cId="735187798" sldId="334"/>
            <ac:spMk id="6" creationId="{FCDF00AB-9705-8A7C-C4BE-0CAF2033D468}"/>
          </ac:spMkLst>
        </pc:spChg>
        <pc:picChg chg="mod">
          <ac:chgData name="Daniel Richardson" userId="b12f1a219faba2ab" providerId="LiveId" clId="{F11698EC-09E6-401E-A1D8-17FF69A27107}" dt="2024-08-02T10:26:39.008" v="0"/>
          <ac:picMkLst>
            <pc:docMk/>
            <pc:sldMk cId="735187798" sldId="334"/>
            <ac:picMk id="8" creationId="{CE20E1FB-752F-A4E0-0B52-AB60E4434F9D}"/>
          </ac:picMkLst>
        </pc:picChg>
      </pc:sldChg>
      <pc:sldChg chg="modSp">
        <pc:chgData name="Daniel Richardson" userId="b12f1a219faba2ab" providerId="LiveId" clId="{F11698EC-09E6-401E-A1D8-17FF69A27107}" dt="2024-08-02T10:26:39.008" v="0"/>
        <pc:sldMkLst>
          <pc:docMk/>
          <pc:sldMk cId="1766429180" sldId="335"/>
        </pc:sldMkLst>
        <pc:spChg chg="mod">
          <ac:chgData name="Daniel Richardson" userId="b12f1a219faba2ab" providerId="LiveId" clId="{F11698EC-09E6-401E-A1D8-17FF69A27107}" dt="2024-08-02T10:26:39.008" v="0"/>
          <ac:spMkLst>
            <pc:docMk/>
            <pc:sldMk cId="1766429180" sldId="335"/>
            <ac:spMk id="3" creationId="{D97C3025-9482-0753-3832-728ED6C83232}"/>
          </ac:spMkLst>
        </pc:spChg>
        <pc:spChg chg="mod">
          <ac:chgData name="Daniel Richardson" userId="b12f1a219faba2ab" providerId="LiveId" clId="{F11698EC-09E6-401E-A1D8-17FF69A27107}" dt="2024-08-02T10:26:39.008" v="0"/>
          <ac:spMkLst>
            <pc:docMk/>
            <pc:sldMk cId="1766429180" sldId="335"/>
            <ac:spMk id="6" creationId="{FCDF00AB-9705-8A7C-C4BE-0CAF2033D468}"/>
          </ac:spMkLst>
        </pc:spChg>
        <pc:picChg chg="mod">
          <ac:chgData name="Daniel Richardson" userId="b12f1a219faba2ab" providerId="LiveId" clId="{F11698EC-09E6-401E-A1D8-17FF69A27107}" dt="2024-08-02T10:26:39.008" v="0"/>
          <ac:picMkLst>
            <pc:docMk/>
            <pc:sldMk cId="1766429180" sldId="335"/>
            <ac:picMk id="8" creationId="{589BD53B-E39B-7A1E-973E-847C445B8BA5}"/>
          </ac:picMkLst>
        </pc:picChg>
      </pc:sldChg>
      <pc:sldChg chg="modSp">
        <pc:chgData name="Daniel Richardson" userId="b12f1a219faba2ab" providerId="LiveId" clId="{F11698EC-09E6-401E-A1D8-17FF69A27107}" dt="2024-08-02T10:26:39.008" v="0"/>
        <pc:sldMkLst>
          <pc:docMk/>
          <pc:sldMk cId="2833052377" sldId="336"/>
        </pc:sldMkLst>
        <pc:spChg chg="mod">
          <ac:chgData name="Daniel Richardson" userId="b12f1a219faba2ab" providerId="LiveId" clId="{F11698EC-09E6-401E-A1D8-17FF69A27107}" dt="2024-08-02T10:26:39.008" v="0"/>
          <ac:spMkLst>
            <pc:docMk/>
            <pc:sldMk cId="2833052377" sldId="336"/>
            <ac:spMk id="3" creationId="{D97C3025-9482-0753-3832-728ED6C83232}"/>
          </ac:spMkLst>
        </pc:spChg>
        <pc:spChg chg="mod">
          <ac:chgData name="Daniel Richardson" userId="b12f1a219faba2ab" providerId="LiveId" clId="{F11698EC-09E6-401E-A1D8-17FF69A27107}" dt="2024-08-02T10:26:39.008" v="0"/>
          <ac:spMkLst>
            <pc:docMk/>
            <pc:sldMk cId="2833052377" sldId="336"/>
            <ac:spMk id="6" creationId="{FCDF00AB-9705-8A7C-C4BE-0CAF2033D468}"/>
          </ac:spMkLst>
        </pc:spChg>
        <pc:picChg chg="mod">
          <ac:chgData name="Daniel Richardson" userId="b12f1a219faba2ab" providerId="LiveId" clId="{F11698EC-09E6-401E-A1D8-17FF69A27107}" dt="2024-08-02T10:26:39.008" v="0"/>
          <ac:picMkLst>
            <pc:docMk/>
            <pc:sldMk cId="2833052377" sldId="336"/>
            <ac:picMk id="8" creationId="{A4930628-B22C-758A-DEEC-96CC8E6E6B33}"/>
          </ac:picMkLst>
        </pc:picChg>
      </pc:sldChg>
      <pc:sldChg chg="modSp">
        <pc:chgData name="Daniel Richardson" userId="b12f1a219faba2ab" providerId="LiveId" clId="{F11698EC-09E6-401E-A1D8-17FF69A27107}" dt="2024-08-02T10:26:39.008" v="0"/>
        <pc:sldMkLst>
          <pc:docMk/>
          <pc:sldMk cId="2101348116" sldId="337"/>
        </pc:sldMkLst>
        <pc:spChg chg="mod">
          <ac:chgData name="Daniel Richardson" userId="b12f1a219faba2ab" providerId="LiveId" clId="{F11698EC-09E6-401E-A1D8-17FF69A27107}" dt="2024-08-02T10:26:39.008" v="0"/>
          <ac:spMkLst>
            <pc:docMk/>
            <pc:sldMk cId="2101348116" sldId="337"/>
            <ac:spMk id="3" creationId="{D97C3025-9482-0753-3832-728ED6C83232}"/>
          </ac:spMkLst>
        </pc:spChg>
        <pc:spChg chg="mod">
          <ac:chgData name="Daniel Richardson" userId="b12f1a219faba2ab" providerId="LiveId" clId="{F11698EC-09E6-401E-A1D8-17FF69A27107}" dt="2024-08-02T10:26:39.008" v="0"/>
          <ac:spMkLst>
            <pc:docMk/>
            <pc:sldMk cId="2101348116" sldId="337"/>
            <ac:spMk id="6" creationId="{FCDF00AB-9705-8A7C-C4BE-0CAF2033D468}"/>
          </ac:spMkLst>
        </pc:spChg>
        <pc:picChg chg="mod">
          <ac:chgData name="Daniel Richardson" userId="b12f1a219faba2ab" providerId="LiveId" clId="{F11698EC-09E6-401E-A1D8-17FF69A27107}" dt="2024-08-02T10:26:39.008" v="0"/>
          <ac:picMkLst>
            <pc:docMk/>
            <pc:sldMk cId="2101348116" sldId="337"/>
            <ac:picMk id="7" creationId="{17C0D155-346D-E748-444A-D98973892398}"/>
          </ac:picMkLst>
        </pc:picChg>
      </pc:sldChg>
      <pc:sldChg chg="modSp">
        <pc:chgData name="Daniel Richardson" userId="b12f1a219faba2ab" providerId="LiveId" clId="{F11698EC-09E6-401E-A1D8-17FF69A27107}" dt="2024-08-02T10:26:39.008" v="0"/>
        <pc:sldMkLst>
          <pc:docMk/>
          <pc:sldMk cId="3891688647" sldId="338"/>
        </pc:sldMkLst>
        <pc:spChg chg="mod">
          <ac:chgData name="Daniel Richardson" userId="b12f1a219faba2ab" providerId="LiveId" clId="{F11698EC-09E6-401E-A1D8-17FF69A27107}" dt="2024-08-02T10:26:39.008" v="0"/>
          <ac:spMkLst>
            <pc:docMk/>
            <pc:sldMk cId="3891688647" sldId="338"/>
            <ac:spMk id="3" creationId="{D97C3025-9482-0753-3832-728ED6C83232}"/>
          </ac:spMkLst>
        </pc:spChg>
        <pc:spChg chg="mod">
          <ac:chgData name="Daniel Richardson" userId="b12f1a219faba2ab" providerId="LiveId" clId="{F11698EC-09E6-401E-A1D8-17FF69A27107}" dt="2024-08-02T10:26:39.008" v="0"/>
          <ac:spMkLst>
            <pc:docMk/>
            <pc:sldMk cId="3891688647" sldId="338"/>
            <ac:spMk id="6" creationId="{FCDF00AB-9705-8A7C-C4BE-0CAF2033D468}"/>
          </ac:spMkLst>
        </pc:spChg>
        <pc:picChg chg="mod">
          <ac:chgData name="Daniel Richardson" userId="b12f1a219faba2ab" providerId="LiveId" clId="{F11698EC-09E6-401E-A1D8-17FF69A27107}" dt="2024-08-02T10:26:39.008" v="0"/>
          <ac:picMkLst>
            <pc:docMk/>
            <pc:sldMk cId="3891688647" sldId="338"/>
            <ac:picMk id="8" creationId="{08352258-263F-070C-314D-B50886E4D3A6}"/>
          </ac:picMkLst>
        </pc:picChg>
      </pc:sldChg>
      <pc:sldChg chg="modSp add mod">
        <pc:chgData name="Daniel Richardson" userId="b12f1a219faba2ab" providerId="LiveId" clId="{F11698EC-09E6-401E-A1D8-17FF69A27107}" dt="2024-08-02T10:29:24.993" v="24" actId="20577"/>
        <pc:sldMkLst>
          <pc:docMk/>
          <pc:sldMk cId="2984421552" sldId="339"/>
        </pc:sldMkLst>
        <pc:spChg chg="mod">
          <ac:chgData name="Daniel Richardson" userId="b12f1a219faba2ab" providerId="LiveId" clId="{F11698EC-09E6-401E-A1D8-17FF69A27107}" dt="2024-08-02T10:29:24.993" v="24" actId="20577"/>
          <ac:spMkLst>
            <pc:docMk/>
            <pc:sldMk cId="2984421552" sldId="339"/>
            <ac:spMk id="2" creationId="{5D6479A9-189D-8947-95ED-F32C3DBF0662}"/>
          </ac:spMkLst>
        </pc:spChg>
      </pc:sldChg>
      <pc:sldChg chg="add">
        <pc:chgData name="Daniel Richardson" userId="b12f1a219faba2ab" providerId="LiveId" clId="{F11698EC-09E6-401E-A1D8-17FF69A27107}" dt="2024-08-02T10:31:11.639" v="25"/>
        <pc:sldMkLst>
          <pc:docMk/>
          <pc:sldMk cId="2881574376" sldId="340"/>
        </pc:sldMkLst>
      </pc:sldChg>
    </pc:docChg>
  </pc:docChgLst>
  <pc:docChgLst>
    <pc:chgData name="Daniel Richardson" userId="b12f1a219faba2ab" providerId="LiveId" clId="{F7792784-5882-4E86-B828-D183DC0AD032}"/>
    <pc:docChg chg="custSel modSld">
      <pc:chgData name="Daniel Richardson" userId="b12f1a219faba2ab" providerId="LiveId" clId="{F7792784-5882-4E86-B828-D183DC0AD032}" dt="2024-07-12T09:30:43.906" v="10" actId="27636"/>
      <pc:docMkLst>
        <pc:docMk/>
      </pc:docMkLst>
      <pc:sldChg chg="modSp">
        <pc:chgData name="Daniel Richardson" userId="b12f1a219faba2ab" providerId="LiveId" clId="{F7792784-5882-4E86-B828-D183DC0AD032}" dt="2024-07-12T09:30:43.778" v="0"/>
        <pc:sldMkLst>
          <pc:docMk/>
          <pc:sldMk cId="3570983858" sldId="296"/>
        </pc:sldMkLst>
        <pc:spChg chg="mod">
          <ac:chgData name="Daniel Richardson" userId="b12f1a219faba2ab" providerId="LiveId" clId="{F7792784-5882-4E86-B828-D183DC0AD032}" dt="2024-07-12T09:30:43.778" v="0"/>
          <ac:spMkLst>
            <pc:docMk/>
            <pc:sldMk cId="3570983858" sldId="296"/>
            <ac:spMk id="3" creationId="{D97C3025-9482-0753-3832-728ED6C83232}"/>
          </ac:spMkLst>
        </pc:spChg>
        <pc:spChg chg="mod">
          <ac:chgData name="Daniel Richardson" userId="b12f1a219faba2ab" providerId="LiveId" clId="{F7792784-5882-4E86-B828-D183DC0AD032}" dt="2024-07-12T09:30:43.778" v="0"/>
          <ac:spMkLst>
            <pc:docMk/>
            <pc:sldMk cId="3570983858" sldId="296"/>
            <ac:spMk id="6" creationId="{FCDF00AB-9705-8A7C-C4BE-0CAF2033D468}"/>
          </ac:spMkLst>
        </pc:spChg>
        <pc:picChg chg="mod">
          <ac:chgData name="Daniel Richardson" userId="b12f1a219faba2ab" providerId="LiveId" clId="{F7792784-5882-4E86-B828-D183DC0AD032}" dt="2024-07-12T09:30:43.778" v="0"/>
          <ac:picMkLst>
            <pc:docMk/>
            <pc:sldMk cId="3570983858" sldId="296"/>
            <ac:picMk id="41" creationId="{D59E067B-CB2B-87F0-882E-2290DEAC4D76}"/>
          </ac:picMkLst>
        </pc:picChg>
      </pc:sldChg>
      <pc:sldChg chg="modSp">
        <pc:chgData name="Daniel Richardson" userId="b12f1a219faba2ab" providerId="LiveId" clId="{F7792784-5882-4E86-B828-D183DC0AD032}" dt="2024-07-12T09:30:43.778" v="0"/>
        <pc:sldMkLst>
          <pc:docMk/>
          <pc:sldMk cId="1501808141" sldId="308"/>
        </pc:sldMkLst>
        <pc:spChg chg="mod">
          <ac:chgData name="Daniel Richardson" userId="b12f1a219faba2ab" providerId="LiveId" clId="{F7792784-5882-4E86-B828-D183DC0AD032}" dt="2024-07-12T09:30:43.778" v="0"/>
          <ac:spMkLst>
            <pc:docMk/>
            <pc:sldMk cId="1501808141" sldId="308"/>
            <ac:spMk id="3" creationId="{D97C3025-9482-0753-3832-728ED6C83232}"/>
          </ac:spMkLst>
        </pc:spChg>
        <pc:spChg chg="mod">
          <ac:chgData name="Daniel Richardson" userId="b12f1a219faba2ab" providerId="LiveId" clId="{F7792784-5882-4E86-B828-D183DC0AD032}" dt="2024-07-12T09:30:43.778" v="0"/>
          <ac:spMkLst>
            <pc:docMk/>
            <pc:sldMk cId="1501808141" sldId="308"/>
            <ac:spMk id="6" creationId="{FCDF00AB-9705-8A7C-C4BE-0CAF2033D468}"/>
          </ac:spMkLst>
        </pc:spChg>
        <pc:picChg chg="mod">
          <ac:chgData name="Daniel Richardson" userId="b12f1a219faba2ab" providerId="LiveId" clId="{F7792784-5882-4E86-B828-D183DC0AD032}" dt="2024-07-12T09:30:43.778" v="0"/>
          <ac:picMkLst>
            <pc:docMk/>
            <pc:sldMk cId="1501808141" sldId="308"/>
            <ac:picMk id="7" creationId="{F63AAD7F-493F-FF5B-9B2A-20CC354E66B6}"/>
          </ac:picMkLst>
        </pc:picChg>
      </pc:sldChg>
      <pc:sldChg chg="modSp mod">
        <pc:chgData name="Daniel Richardson" userId="b12f1a219faba2ab" providerId="LiveId" clId="{F7792784-5882-4E86-B828-D183DC0AD032}" dt="2024-07-12T09:30:43.846" v="1" actId="27636"/>
        <pc:sldMkLst>
          <pc:docMk/>
          <pc:sldMk cId="1031511259" sldId="317"/>
        </pc:sldMkLst>
        <pc:spChg chg="mod">
          <ac:chgData name="Daniel Richardson" userId="b12f1a219faba2ab" providerId="LiveId" clId="{F7792784-5882-4E86-B828-D183DC0AD032}" dt="2024-07-12T09:30:43.778" v="0"/>
          <ac:spMkLst>
            <pc:docMk/>
            <pc:sldMk cId="1031511259" sldId="317"/>
            <ac:spMk id="3" creationId="{D97C3025-9482-0753-3832-728ED6C83232}"/>
          </ac:spMkLst>
        </pc:spChg>
        <pc:spChg chg="mod">
          <ac:chgData name="Daniel Richardson" userId="b12f1a219faba2ab" providerId="LiveId" clId="{F7792784-5882-4E86-B828-D183DC0AD032}" dt="2024-07-12T09:30:43.846" v="1" actId="27636"/>
          <ac:spMkLst>
            <pc:docMk/>
            <pc:sldMk cId="1031511259" sldId="317"/>
            <ac:spMk id="6" creationId="{FCDF00AB-9705-8A7C-C4BE-0CAF2033D468}"/>
          </ac:spMkLst>
        </pc:spChg>
        <pc:picChg chg="mod">
          <ac:chgData name="Daniel Richardson" userId="b12f1a219faba2ab" providerId="LiveId" clId="{F7792784-5882-4E86-B828-D183DC0AD032}" dt="2024-07-12T09:30:43.778" v="0"/>
          <ac:picMkLst>
            <pc:docMk/>
            <pc:sldMk cId="1031511259" sldId="317"/>
            <ac:picMk id="8" creationId="{36C44DF7-C774-136C-D3EB-138DBD8C1C7F}"/>
          </ac:picMkLst>
        </pc:picChg>
      </pc:sldChg>
      <pc:sldChg chg="modSp mod">
        <pc:chgData name="Daniel Richardson" userId="b12f1a219faba2ab" providerId="LiveId" clId="{F7792784-5882-4E86-B828-D183DC0AD032}" dt="2024-07-12T09:30:43.880" v="4" actId="27636"/>
        <pc:sldMkLst>
          <pc:docMk/>
          <pc:sldMk cId="816132517" sldId="318"/>
        </pc:sldMkLst>
        <pc:spChg chg="mod">
          <ac:chgData name="Daniel Richardson" userId="b12f1a219faba2ab" providerId="LiveId" clId="{F7792784-5882-4E86-B828-D183DC0AD032}" dt="2024-07-12T09:30:43.778" v="0"/>
          <ac:spMkLst>
            <pc:docMk/>
            <pc:sldMk cId="816132517" sldId="318"/>
            <ac:spMk id="3" creationId="{D97C3025-9482-0753-3832-728ED6C83232}"/>
          </ac:spMkLst>
        </pc:spChg>
        <pc:spChg chg="mod">
          <ac:chgData name="Daniel Richardson" userId="b12f1a219faba2ab" providerId="LiveId" clId="{F7792784-5882-4E86-B828-D183DC0AD032}" dt="2024-07-12T09:30:43.880" v="4" actId="27636"/>
          <ac:spMkLst>
            <pc:docMk/>
            <pc:sldMk cId="816132517" sldId="318"/>
            <ac:spMk id="6" creationId="{FCDF00AB-9705-8A7C-C4BE-0CAF2033D468}"/>
          </ac:spMkLst>
        </pc:spChg>
        <pc:picChg chg="mod">
          <ac:chgData name="Daniel Richardson" userId="b12f1a219faba2ab" providerId="LiveId" clId="{F7792784-5882-4E86-B828-D183DC0AD032}" dt="2024-07-12T09:30:43.778" v="0"/>
          <ac:picMkLst>
            <pc:docMk/>
            <pc:sldMk cId="816132517" sldId="318"/>
            <ac:picMk id="8" creationId="{B144D70D-2E71-D2C7-D2A8-F50078FCC509}"/>
          </ac:picMkLst>
        </pc:picChg>
      </pc:sldChg>
      <pc:sldChg chg="modSp mod">
        <pc:chgData name="Daniel Richardson" userId="b12f1a219faba2ab" providerId="LiveId" clId="{F7792784-5882-4E86-B828-D183DC0AD032}" dt="2024-07-12T09:30:43.873" v="2" actId="27636"/>
        <pc:sldMkLst>
          <pc:docMk/>
          <pc:sldMk cId="2229219353" sldId="331"/>
        </pc:sldMkLst>
        <pc:spChg chg="mod">
          <ac:chgData name="Daniel Richardson" userId="b12f1a219faba2ab" providerId="LiveId" clId="{F7792784-5882-4E86-B828-D183DC0AD032}" dt="2024-07-12T09:30:43.778" v="0"/>
          <ac:spMkLst>
            <pc:docMk/>
            <pc:sldMk cId="2229219353" sldId="331"/>
            <ac:spMk id="3" creationId="{D97C3025-9482-0753-3832-728ED6C83232}"/>
          </ac:spMkLst>
        </pc:spChg>
        <pc:spChg chg="mod">
          <ac:chgData name="Daniel Richardson" userId="b12f1a219faba2ab" providerId="LiveId" clId="{F7792784-5882-4E86-B828-D183DC0AD032}" dt="2024-07-12T09:30:43.873" v="2" actId="27636"/>
          <ac:spMkLst>
            <pc:docMk/>
            <pc:sldMk cId="2229219353" sldId="331"/>
            <ac:spMk id="6" creationId="{FCDF00AB-9705-8A7C-C4BE-0CAF2033D468}"/>
          </ac:spMkLst>
        </pc:spChg>
        <pc:picChg chg="mod">
          <ac:chgData name="Daniel Richardson" userId="b12f1a219faba2ab" providerId="LiveId" clId="{F7792784-5882-4E86-B828-D183DC0AD032}" dt="2024-07-12T09:30:43.778" v="0"/>
          <ac:picMkLst>
            <pc:docMk/>
            <pc:sldMk cId="2229219353" sldId="331"/>
            <ac:picMk id="8" creationId="{0E02EA38-3935-6FAE-C472-9EE4AFC9A55E}"/>
          </ac:picMkLst>
        </pc:picChg>
      </pc:sldChg>
      <pc:sldChg chg="modSp mod">
        <pc:chgData name="Daniel Richardson" userId="b12f1a219faba2ab" providerId="LiveId" clId="{F7792784-5882-4E86-B828-D183DC0AD032}" dt="2024-07-12T09:30:43.877" v="3" actId="27636"/>
        <pc:sldMkLst>
          <pc:docMk/>
          <pc:sldMk cId="2187636395" sldId="332"/>
        </pc:sldMkLst>
        <pc:spChg chg="mod">
          <ac:chgData name="Daniel Richardson" userId="b12f1a219faba2ab" providerId="LiveId" clId="{F7792784-5882-4E86-B828-D183DC0AD032}" dt="2024-07-12T09:30:43.778" v="0"/>
          <ac:spMkLst>
            <pc:docMk/>
            <pc:sldMk cId="2187636395" sldId="332"/>
            <ac:spMk id="3" creationId="{D97C3025-9482-0753-3832-728ED6C83232}"/>
          </ac:spMkLst>
        </pc:spChg>
        <pc:spChg chg="mod">
          <ac:chgData name="Daniel Richardson" userId="b12f1a219faba2ab" providerId="LiveId" clId="{F7792784-5882-4E86-B828-D183DC0AD032}" dt="2024-07-12T09:30:43.877" v="3" actId="27636"/>
          <ac:spMkLst>
            <pc:docMk/>
            <pc:sldMk cId="2187636395" sldId="332"/>
            <ac:spMk id="6" creationId="{FCDF00AB-9705-8A7C-C4BE-0CAF2033D468}"/>
          </ac:spMkLst>
        </pc:spChg>
        <pc:picChg chg="mod">
          <ac:chgData name="Daniel Richardson" userId="b12f1a219faba2ab" providerId="LiveId" clId="{F7792784-5882-4E86-B828-D183DC0AD032}" dt="2024-07-12T09:30:43.778" v="0"/>
          <ac:picMkLst>
            <pc:docMk/>
            <pc:sldMk cId="2187636395" sldId="332"/>
            <ac:picMk id="8" creationId="{B812AE59-922C-674D-05FE-12C02016ABF7}"/>
          </ac:picMkLst>
        </pc:picChg>
      </pc:sldChg>
      <pc:sldChg chg="modSp mod">
        <pc:chgData name="Daniel Richardson" userId="b12f1a219faba2ab" providerId="LiveId" clId="{F7792784-5882-4E86-B828-D183DC0AD032}" dt="2024-07-12T09:30:43.884" v="5" actId="27636"/>
        <pc:sldMkLst>
          <pc:docMk/>
          <pc:sldMk cId="1966746802" sldId="333"/>
        </pc:sldMkLst>
        <pc:spChg chg="mod">
          <ac:chgData name="Daniel Richardson" userId="b12f1a219faba2ab" providerId="LiveId" clId="{F7792784-5882-4E86-B828-D183DC0AD032}" dt="2024-07-12T09:30:43.778" v="0"/>
          <ac:spMkLst>
            <pc:docMk/>
            <pc:sldMk cId="1966746802" sldId="333"/>
            <ac:spMk id="3" creationId="{D97C3025-9482-0753-3832-728ED6C83232}"/>
          </ac:spMkLst>
        </pc:spChg>
        <pc:spChg chg="mod">
          <ac:chgData name="Daniel Richardson" userId="b12f1a219faba2ab" providerId="LiveId" clId="{F7792784-5882-4E86-B828-D183DC0AD032}" dt="2024-07-12T09:30:43.884" v="5" actId="27636"/>
          <ac:spMkLst>
            <pc:docMk/>
            <pc:sldMk cId="1966746802" sldId="333"/>
            <ac:spMk id="6" creationId="{FCDF00AB-9705-8A7C-C4BE-0CAF2033D468}"/>
          </ac:spMkLst>
        </pc:spChg>
        <pc:picChg chg="mod">
          <ac:chgData name="Daniel Richardson" userId="b12f1a219faba2ab" providerId="LiveId" clId="{F7792784-5882-4E86-B828-D183DC0AD032}" dt="2024-07-12T09:30:43.778" v="0"/>
          <ac:picMkLst>
            <pc:docMk/>
            <pc:sldMk cId="1966746802" sldId="333"/>
            <ac:picMk id="7" creationId="{42757D2C-AF5E-4CC3-8A63-CB81405D848A}"/>
          </ac:picMkLst>
        </pc:picChg>
      </pc:sldChg>
      <pc:sldChg chg="modSp mod">
        <pc:chgData name="Daniel Richardson" userId="b12f1a219faba2ab" providerId="LiveId" clId="{F7792784-5882-4E86-B828-D183DC0AD032}" dt="2024-07-12T09:30:43.890" v="6" actId="27636"/>
        <pc:sldMkLst>
          <pc:docMk/>
          <pc:sldMk cId="735187798" sldId="334"/>
        </pc:sldMkLst>
        <pc:spChg chg="mod">
          <ac:chgData name="Daniel Richardson" userId="b12f1a219faba2ab" providerId="LiveId" clId="{F7792784-5882-4E86-B828-D183DC0AD032}" dt="2024-07-12T09:30:43.778" v="0"/>
          <ac:spMkLst>
            <pc:docMk/>
            <pc:sldMk cId="735187798" sldId="334"/>
            <ac:spMk id="3" creationId="{D97C3025-9482-0753-3832-728ED6C83232}"/>
          </ac:spMkLst>
        </pc:spChg>
        <pc:spChg chg="mod">
          <ac:chgData name="Daniel Richardson" userId="b12f1a219faba2ab" providerId="LiveId" clId="{F7792784-5882-4E86-B828-D183DC0AD032}" dt="2024-07-12T09:30:43.890" v="6" actId="27636"/>
          <ac:spMkLst>
            <pc:docMk/>
            <pc:sldMk cId="735187798" sldId="334"/>
            <ac:spMk id="6" creationId="{FCDF00AB-9705-8A7C-C4BE-0CAF2033D468}"/>
          </ac:spMkLst>
        </pc:spChg>
        <pc:picChg chg="mod">
          <ac:chgData name="Daniel Richardson" userId="b12f1a219faba2ab" providerId="LiveId" clId="{F7792784-5882-4E86-B828-D183DC0AD032}" dt="2024-07-12T09:30:43.778" v="0"/>
          <ac:picMkLst>
            <pc:docMk/>
            <pc:sldMk cId="735187798" sldId="334"/>
            <ac:picMk id="8" creationId="{CE20E1FB-752F-A4E0-0B52-AB60E4434F9D}"/>
          </ac:picMkLst>
        </pc:picChg>
      </pc:sldChg>
      <pc:sldChg chg="modSp mod">
        <pc:chgData name="Daniel Richardson" userId="b12f1a219faba2ab" providerId="LiveId" clId="{F7792784-5882-4E86-B828-D183DC0AD032}" dt="2024-07-12T09:30:43.894" v="7" actId="27636"/>
        <pc:sldMkLst>
          <pc:docMk/>
          <pc:sldMk cId="1766429180" sldId="335"/>
        </pc:sldMkLst>
        <pc:spChg chg="mod">
          <ac:chgData name="Daniel Richardson" userId="b12f1a219faba2ab" providerId="LiveId" clId="{F7792784-5882-4E86-B828-D183DC0AD032}" dt="2024-07-12T09:30:43.778" v="0"/>
          <ac:spMkLst>
            <pc:docMk/>
            <pc:sldMk cId="1766429180" sldId="335"/>
            <ac:spMk id="3" creationId="{D97C3025-9482-0753-3832-728ED6C83232}"/>
          </ac:spMkLst>
        </pc:spChg>
        <pc:spChg chg="mod">
          <ac:chgData name="Daniel Richardson" userId="b12f1a219faba2ab" providerId="LiveId" clId="{F7792784-5882-4E86-B828-D183DC0AD032}" dt="2024-07-12T09:30:43.894" v="7" actId="27636"/>
          <ac:spMkLst>
            <pc:docMk/>
            <pc:sldMk cId="1766429180" sldId="335"/>
            <ac:spMk id="6" creationId="{FCDF00AB-9705-8A7C-C4BE-0CAF2033D468}"/>
          </ac:spMkLst>
        </pc:spChg>
        <pc:picChg chg="mod">
          <ac:chgData name="Daniel Richardson" userId="b12f1a219faba2ab" providerId="LiveId" clId="{F7792784-5882-4E86-B828-D183DC0AD032}" dt="2024-07-12T09:30:43.778" v="0"/>
          <ac:picMkLst>
            <pc:docMk/>
            <pc:sldMk cId="1766429180" sldId="335"/>
            <ac:picMk id="8" creationId="{589BD53B-E39B-7A1E-973E-847C445B8BA5}"/>
          </ac:picMkLst>
        </pc:picChg>
      </pc:sldChg>
      <pc:sldChg chg="modSp mod">
        <pc:chgData name="Daniel Richardson" userId="b12f1a219faba2ab" providerId="LiveId" clId="{F7792784-5882-4E86-B828-D183DC0AD032}" dt="2024-07-12T09:30:43.897" v="8" actId="27636"/>
        <pc:sldMkLst>
          <pc:docMk/>
          <pc:sldMk cId="2833052377" sldId="336"/>
        </pc:sldMkLst>
        <pc:spChg chg="mod">
          <ac:chgData name="Daniel Richardson" userId="b12f1a219faba2ab" providerId="LiveId" clId="{F7792784-5882-4E86-B828-D183DC0AD032}" dt="2024-07-12T09:30:43.778" v="0"/>
          <ac:spMkLst>
            <pc:docMk/>
            <pc:sldMk cId="2833052377" sldId="336"/>
            <ac:spMk id="3" creationId="{D97C3025-9482-0753-3832-728ED6C83232}"/>
          </ac:spMkLst>
        </pc:spChg>
        <pc:spChg chg="mod">
          <ac:chgData name="Daniel Richardson" userId="b12f1a219faba2ab" providerId="LiveId" clId="{F7792784-5882-4E86-B828-D183DC0AD032}" dt="2024-07-12T09:30:43.897" v="8" actId="27636"/>
          <ac:spMkLst>
            <pc:docMk/>
            <pc:sldMk cId="2833052377" sldId="336"/>
            <ac:spMk id="6" creationId="{FCDF00AB-9705-8A7C-C4BE-0CAF2033D468}"/>
          </ac:spMkLst>
        </pc:spChg>
        <pc:picChg chg="mod">
          <ac:chgData name="Daniel Richardson" userId="b12f1a219faba2ab" providerId="LiveId" clId="{F7792784-5882-4E86-B828-D183DC0AD032}" dt="2024-07-12T09:30:43.778" v="0"/>
          <ac:picMkLst>
            <pc:docMk/>
            <pc:sldMk cId="2833052377" sldId="336"/>
            <ac:picMk id="8" creationId="{A4930628-B22C-758A-DEEC-96CC8E6E6B33}"/>
          </ac:picMkLst>
        </pc:picChg>
      </pc:sldChg>
      <pc:sldChg chg="modSp mod">
        <pc:chgData name="Daniel Richardson" userId="b12f1a219faba2ab" providerId="LiveId" clId="{F7792784-5882-4E86-B828-D183DC0AD032}" dt="2024-07-12T09:30:43.901" v="9" actId="27636"/>
        <pc:sldMkLst>
          <pc:docMk/>
          <pc:sldMk cId="2101348116" sldId="337"/>
        </pc:sldMkLst>
        <pc:spChg chg="mod">
          <ac:chgData name="Daniel Richardson" userId="b12f1a219faba2ab" providerId="LiveId" clId="{F7792784-5882-4E86-B828-D183DC0AD032}" dt="2024-07-12T09:30:43.778" v="0"/>
          <ac:spMkLst>
            <pc:docMk/>
            <pc:sldMk cId="2101348116" sldId="337"/>
            <ac:spMk id="3" creationId="{D97C3025-9482-0753-3832-728ED6C83232}"/>
          </ac:spMkLst>
        </pc:spChg>
        <pc:spChg chg="mod">
          <ac:chgData name="Daniel Richardson" userId="b12f1a219faba2ab" providerId="LiveId" clId="{F7792784-5882-4E86-B828-D183DC0AD032}" dt="2024-07-12T09:30:43.901" v="9" actId="27636"/>
          <ac:spMkLst>
            <pc:docMk/>
            <pc:sldMk cId="2101348116" sldId="337"/>
            <ac:spMk id="6" creationId="{FCDF00AB-9705-8A7C-C4BE-0CAF2033D468}"/>
          </ac:spMkLst>
        </pc:spChg>
        <pc:picChg chg="mod">
          <ac:chgData name="Daniel Richardson" userId="b12f1a219faba2ab" providerId="LiveId" clId="{F7792784-5882-4E86-B828-D183DC0AD032}" dt="2024-07-12T09:30:43.778" v="0"/>
          <ac:picMkLst>
            <pc:docMk/>
            <pc:sldMk cId="2101348116" sldId="337"/>
            <ac:picMk id="7" creationId="{17C0D155-346D-E748-444A-D98973892398}"/>
          </ac:picMkLst>
        </pc:picChg>
      </pc:sldChg>
      <pc:sldChg chg="modSp mod">
        <pc:chgData name="Daniel Richardson" userId="b12f1a219faba2ab" providerId="LiveId" clId="{F7792784-5882-4E86-B828-D183DC0AD032}" dt="2024-07-12T09:30:43.906" v="10" actId="27636"/>
        <pc:sldMkLst>
          <pc:docMk/>
          <pc:sldMk cId="3891688647" sldId="338"/>
        </pc:sldMkLst>
        <pc:spChg chg="mod">
          <ac:chgData name="Daniel Richardson" userId="b12f1a219faba2ab" providerId="LiveId" clId="{F7792784-5882-4E86-B828-D183DC0AD032}" dt="2024-07-12T09:30:43.778" v="0"/>
          <ac:spMkLst>
            <pc:docMk/>
            <pc:sldMk cId="3891688647" sldId="338"/>
            <ac:spMk id="3" creationId="{D97C3025-9482-0753-3832-728ED6C83232}"/>
          </ac:spMkLst>
        </pc:spChg>
        <pc:spChg chg="mod">
          <ac:chgData name="Daniel Richardson" userId="b12f1a219faba2ab" providerId="LiveId" clId="{F7792784-5882-4E86-B828-D183DC0AD032}" dt="2024-07-12T09:30:43.906" v="10" actId="27636"/>
          <ac:spMkLst>
            <pc:docMk/>
            <pc:sldMk cId="3891688647" sldId="338"/>
            <ac:spMk id="6" creationId="{FCDF00AB-9705-8A7C-C4BE-0CAF2033D468}"/>
          </ac:spMkLst>
        </pc:spChg>
        <pc:picChg chg="mod">
          <ac:chgData name="Daniel Richardson" userId="b12f1a219faba2ab" providerId="LiveId" clId="{F7792784-5882-4E86-B828-D183DC0AD032}" dt="2024-07-12T09:30:43.778" v="0"/>
          <ac:picMkLst>
            <pc:docMk/>
            <pc:sldMk cId="3891688647" sldId="338"/>
            <ac:picMk id="8" creationId="{08352258-263F-070C-314D-B50886E4D3A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639088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679478889"/>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42452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22973626"/>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069142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81977035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479A9-189D-8947-95ED-F32C3DBF0662}"/>
              </a:ext>
            </a:extLst>
          </p:cNvPr>
          <p:cNvSpPr>
            <a:spLocks noGrp="1"/>
          </p:cNvSpPr>
          <p:nvPr>
            <p:ph type="ctrTitle"/>
          </p:nvPr>
        </p:nvSpPr>
        <p:spPr/>
        <p:txBody>
          <a:bodyPr/>
          <a:lstStyle/>
          <a:p>
            <a:r>
              <a:rPr lang="en-GB" dirty="0"/>
              <a:t>Innovative Ideas</a:t>
            </a:r>
          </a:p>
        </p:txBody>
      </p:sp>
      <p:sp>
        <p:nvSpPr>
          <p:cNvPr id="3" name="Subtitle 2">
            <a:extLst>
              <a:ext uri="{FF2B5EF4-FFF2-40B4-BE49-F238E27FC236}">
                <a16:creationId xmlns:a16="http://schemas.microsoft.com/office/drawing/2014/main" id="{3F2704E4-9367-287A-391E-E7A52026C83B}"/>
              </a:ext>
            </a:extLst>
          </p:cNvPr>
          <p:cNvSpPr>
            <a:spLocks noGrp="1"/>
          </p:cNvSpPr>
          <p:nvPr>
            <p:ph type="subTitle" idx="1"/>
          </p:nvPr>
        </p:nvSpPr>
        <p:spPr/>
        <p:txBody>
          <a:bodyPr/>
          <a:lstStyle/>
          <a:p>
            <a:r>
              <a:rPr lang="en-GB" dirty="0"/>
              <a:t>Planning &amp; Presenting a Micro-Enterprise Idea</a:t>
            </a:r>
          </a:p>
        </p:txBody>
      </p:sp>
    </p:spTree>
    <p:extLst>
      <p:ext uri="{BB962C8B-B14F-4D97-AF65-F5344CB8AC3E}">
        <p14:creationId xmlns:p14="http://schemas.microsoft.com/office/powerpoint/2010/main" val="298442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8" name="Picture Placeholder 7">
            <a:extLst>
              <a:ext uri="{FF2B5EF4-FFF2-40B4-BE49-F238E27FC236}">
                <a16:creationId xmlns:a16="http://schemas.microsoft.com/office/drawing/2014/main" id="{A4930628-B22C-758A-DEEC-96CC8E6E6B3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Mental Health &amp; Wellbeing</a:t>
            </a:r>
          </a:p>
          <a:p>
            <a:pPr>
              <a:lnSpc>
                <a:spcPct val="150000"/>
              </a:lnSpc>
            </a:pPr>
            <a:r>
              <a:rPr lang="en-GB" dirty="0"/>
              <a:t>This covers a wide range of possible business ideas, including massage therapy and aromatherapy.</a:t>
            </a:r>
          </a:p>
          <a:p>
            <a:pPr>
              <a:lnSpc>
                <a:spcPct val="150000"/>
              </a:lnSpc>
            </a:pPr>
            <a:r>
              <a:rPr lang="en-GB" dirty="0"/>
              <a:t>Remember the distinction I made earlier about selling your time and making and selling or re-selling products? There are many potential products that fit into the health and well-being category, including essential oils, bath salts, homoeopathic and herbal products, and natural beauty products.</a:t>
            </a:r>
          </a:p>
          <a:p>
            <a:pPr>
              <a:lnSpc>
                <a:spcPct val="150000"/>
              </a:lnSpc>
            </a:pPr>
            <a:r>
              <a:rPr lang="en-GB" b="1" dirty="0"/>
              <a:t>Sport &amp; Exercise</a:t>
            </a:r>
          </a:p>
          <a:p>
            <a:pPr>
              <a:lnSpc>
                <a:spcPct val="150000"/>
              </a:lnSpc>
            </a:pPr>
            <a:r>
              <a:rPr lang="en-GB" dirty="0"/>
              <a:t>Sports and exercise classes (online and offline exercise); mobile classes (for example exercise classes in retirement homes or football clinics in schools); pitching a business idea to a local football, rugby of cricket club for something you think they need.</a:t>
            </a:r>
          </a:p>
        </p:txBody>
      </p:sp>
    </p:spTree>
    <p:extLst>
      <p:ext uri="{BB962C8B-B14F-4D97-AF65-F5344CB8AC3E}">
        <p14:creationId xmlns:p14="http://schemas.microsoft.com/office/powerpoint/2010/main" val="283305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7" name="Picture Placeholder 6">
            <a:extLst>
              <a:ext uri="{FF2B5EF4-FFF2-40B4-BE49-F238E27FC236}">
                <a16:creationId xmlns:a16="http://schemas.microsoft.com/office/drawing/2014/main" id="{17C0D155-346D-E748-444A-D9897389239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Sustainable &amp; Environmental</a:t>
            </a:r>
          </a:p>
          <a:p>
            <a:pPr>
              <a:lnSpc>
                <a:spcPct val="150000"/>
              </a:lnSpc>
            </a:pPr>
            <a:r>
              <a:rPr lang="en-GB" dirty="0"/>
              <a:t>Recycling and/or upcycling furniture – for example, converting an old door into a new dining table, bicycles, hand tools and garden equipment, and clothing.</a:t>
            </a:r>
          </a:p>
          <a:p>
            <a:pPr>
              <a:lnSpc>
                <a:spcPct val="150000"/>
              </a:lnSpc>
            </a:pPr>
            <a:r>
              <a:rPr lang="en-GB" dirty="0"/>
              <a:t>There are lots of companies making money recycling unusual stuff; for example, recycling waste coffee grounds from countless coffee shops to make logs for wood-burning stoves.</a:t>
            </a:r>
          </a:p>
          <a:p>
            <a:pPr>
              <a:lnSpc>
                <a:spcPct val="150000"/>
              </a:lnSpc>
            </a:pPr>
            <a:r>
              <a:rPr lang="en-GB" b="1" dirty="0"/>
              <a:t>Teaching, Education &amp; Coaching</a:t>
            </a:r>
          </a:p>
          <a:p>
            <a:pPr>
              <a:lnSpc>
                <a:spcPct val="150000"/>
              </a:lnSpc>
            </a:pPr>
            <a:r>
              <a:rPr lang="en-GB" dirty="0"/>
              <a:t>Learning languages, musical instruments, using software, sports and physical activities, gardening, making things, photography, cookery as well as all the academic subjects you learn in school.</a:t>
            </a:r>
          </a:p>
          <a:p>
            <a:pPr>
              <a:lnSpc>
                <a:spcPct val="150000"/>
              </a:lnSpc>
            </a:pPr>
            <a:r>
              <a:rPr lang="en-GB" dirty="0"/>
              <a:t>Remember that teaching and education come in many forms—online, face-to-face, one-to-one, in a classroom, by video, audio/podcast, and written word.</a:t>
            </a:r>
          </a:p>
          <a:p>
            <a:pPr>
              <a:lnSpc>
                <a:spcPct val="150000"/>
              </a:lnSpc>
            </a:pPr>
            <a:endParaRPr lang="en-GB" dirty="0"/>
          </a:p>
        </p:txBody>
      </p:sp>
    </p:spTree>
    <p:extLst>
      <p:ext uri="{BB962C8B-B14F-4D97-AF65-F5344CB8AC3E}">
        <p14:creationId xmlns:p14="http://schemas.microsoft.com/office/powerpoint/2010/main" val="2101348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8" name="Picture Placeholder 7">
            <a:extLst>
              <a:ext uri="{FF2B5EF4-FFF2-40B4-BE49-F238E27FC236}">
                <a16:creationId xmlns:a16="http://schemas.microsoft.com/office/drawing/2014/main" id="{08352258-263F-070C-314D-B50886E4D3A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Technological, Digital, Social media &amp; E-commerce</a:t>
            </a:r>
          </a:p>
          <a:p>
            <a:pPr>
              <a:lnSpc>
                <a:spcPct val="150000"/>
              </a:lnSpc>
            </a:pPr>
            <a:r>
              <a:rPr lang="en-GB" dirty="0"/>
              <a:t>E-commerce (selling online) is massive, either selling directly to customers or through online marketplaces like Etsy and Amazon. </a:t>
            </a:r>
          </a:p>
          <a:p>
            <a:pPr>
              <a:lnSpc>
                <a:spcPct val="150000"/>
              </a:lnSpc>
            </a:pPr>
            <a:r>
              <a:rPr lang="en-GB" dirty="0"/>
              <a:t>Can you think of any opportunities around website design, online content production, or managing social media channels for businesses that you could turn into a micro-enterprise?</a:t>
            </a:r>
          </a:p>
          <a:p>
            <a:pPr>
              <a:lnSpc>
                <a:spcPct val="150000"/>
              </a:lnSpc>
            </a:pPr>
            <a:r>
              <a:rPr lang="en-GB" b="1" dirty="0"/>
              <a:t>Writing and Publishing</a:t>
            </a:r>
          </a:p>
          <a:p>
            <a:pPr>
              <a:lnSpc>
                <a:spcPct val="150000"/>
              </a:lnSpc>
            </a:pPr>
            <a:r>
              <a:rPr lang="en-GB" dirty="0"/>
              <a:t>Writing and selling your own written content or using your knowledge and expertise in technology to publish other people’s material.</a:t>
            </a:r>
          </a:p>
          <a:p>
            <a:pPr>
              <a:lnSpc>
                <a:spcPct val="150000"/>
              </a:lnSpc>
            </a:pPr>
            <a:r>
              <a:rPr lang="en-GB" dirty="0"/>
              <a:t>Companies also pay for writers to help write important presentations, text for websites and brochures, social media posts, press releases and articles to send to the media.</a:t>
            </a:r>
          </a:p>
          <a:p>
            <a:pPr>
              <a:lnSpc>
                <a:spcPct val="150000"/>
              </a:lnSpc>
            </a:pPr>
            <a:endParaRPr lang="en-GB" dirty="0"/>
          </a:p>
        </p:txBody>
      </p:sp>
    </p:spTree>
    <p:extLst>
      <p:ext uri="{BB962C8B-B14F-4D97-AF65-F5344CB8AC3E}">
        <p14:creationId xmlns:p14="http://schemas.microsoft.com/office/powerpoint/2010/main" val="3891688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When innovating business ideas, it’s worth remembering that they generally fall into two categories: selling your time (services) and selling your stuff (goods).</a:t>
            </a:r>
          </a:p>
          <a:p>
            <a:pPr>
              <a:lnSpc>
                <a:spcPct val="150000"/>
              </a:lnSpc>
            </a:pPr>
            <a:r>
              <a:rPr lang="en-GB" dirty="0"/>
              <a:t>It’s worth researching different types of businesses online to help come up with ideas.</a:t>
            </a:r>
          </a:p>
          <a:p>
            <a:pPr>
              <a:lnSpc>
                <a:spcPct val="150000"/>
              </a:lnSpc>
            </a:pPr>
            <a:r>
              <a:rPr lang="en-GB" dirty="0"/>
              <a:t>The business sectors you could consider include animals &amp; horticulture, art &amp; design, cleaning &amp; maintenance, creativity &amp; speciality crafts, entertainment, performing arts &amp; leisure, fashion &amp; accessories, food &amp; drink, hair &amp; beauty, holding/hosting events, mental health &amp; wellbeing, sports &amp; exercise, sustainable &amp; environmental, teaching, education &amp; coaching or writing &amp; publishing.</a:t>
            </a:r>
          </a:p>
        </p:txBody>
      </p:sp>
    </p:spTree>
    <p:extLst>
      <p:ext uri="{BB962C8B-B14F-4D97-AF65-F5344CB8AC3E}">
        <p14:creationId xmlns:p14="http://schemas.microsoft.com/office/powerpoint/2010/main" val="1501808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2FC1601-2A1A-C316-7003-6609DB996CEE}"/>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81574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In the UK, there is something called the Standard Industrial Classification (SIC). This provides over 600 different SIC codes, each defining a different type of business.</a:t>
            </a:r>
          </a:p>
          <a:p>
            <a:pPr>
              <a:lnSpc>
                <a:spcPct val="150000"/>
              </a:lnSpc>
            </a:pPr>
            <a:r>
              <a:rPr lang="en-GB" dirty="0"/>
              <a:t>So, there are a lot of different types of businesses you could set up.</a:t>
            </a:r>
          </a:p>
          <a:p>
            <a:pPr>
              <a:lnSpc>
                <a:spcPct val="150000"/>
              </a:lnSpc>
            </a:pPr>
            <a:r>
              <a:rPr lang="en-GB" dirty="0"/>
              <a:t>We need to be able to innovate ideas that are realistic and within our available budget.</a:t>
            </a:r>
          </a:p>
          <a:p>
            <a:pPr>
              <a:lnSpc>
                <a:spcPct val="150000"/>
              </a:lnSpc>
            </a:pPr>
            <a:r>
              <a:rPr lang="en-GB" dirty="0"/>
              <a:t>In this lesson, we’ll learn about:</a:t>
            </a:r>
          </a:p>
          <a:p>
            <a:pPr marL="342900" indent="-342900">
              <a:lnSpc>
                <a:spcPct val="100000"/>
              </a:lnSpc>
              <a:buFont typeface="+mj-lt"/>
              <a:buAutoNum type="arabicPeriod"/>
            </a:pPr>
            <a:r>
              <a:rPr lang="en-GB" dirty="0"/>
              <a:t>General research for innovative business ideas</a:t>
            </a:r>
          </a:p>
          <a:p>
            <a:pPr marL="342900" indent="-342900">
              <a:lnSpc>
                <a:spcPct val="100000"/>
              </a:lnSpc>
              <a:buFont typeface="+mj-lt"/>
              <a:buAutoNum type="arabicPeriod"/>
            </a:pPr>
            <a:r>
              <a:rPr lang="en-GB" dirty="0"/>
              <a:t>Some specific business types or sectors you can choose from</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General Research for Business Ideas</a:t>
            </a:r>
          </a:p>
        </p:txBody>
      </p:sp>
      <p:pic>
        <p:nvPicPr>
          <p:cNvPr id="8" name="Picture Placeholder 7">
            <a:extLst>
              <a:ext uri="{FF2B5EF4-FFF2-40B4-BE49-F238E27FC236}">
                <a16:creationId xmlns:a16="http://schemas.microsoft.com/office/drawing/2014/main" id="{36C44DF7-C774-136C-D3EB-138DBD8C1C7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To start off, here is a general principle for you to keep in mind.</a:t>
            </a:r>
          </a:p>
          <a:p>
            <a:pPr>
              <a:lnSpc>
                <a:spcPct val="150000"/>
              </a:lnSpc>
            </a:pPr>
            <a:r>
              <a:rPr lang="en-GB" dirty="0"/>
              <a:t>All the possible micro-enterprise ideas you look at are likely to fall into one of two categories:</a:t>
            </a:r>
          </a:p>
          <a:p>
            <a:pPr marL="285750" indent="-285750">
              <a:lnSpc>
                <a:spcPct val="100000"/>
              </a:lnSpc>
              <a:buFont typeface="Arial" panose="020B0604020202020204" pitchFamily="34" charset="0"/>
              <a:buChar char="•"/>
            </a:pPr>
            <a:r>
              <a:rPr lang="en-GB" dirty="0"/>
              <a:t>Something that involves selling your time, or</a:t>
            </a:r>
          </a:p>
          <a:p>
            <a:pPr marL="285750" indent="-285750">
              <a:lnSpc>
                <a:spcPct val="100000"/>
              </a:lnSpc>
              <a:buFont typeface="Arial" panose="020B0604020202020204" pitchFamily="34" charset="0"/>
              <a:buChar char="•"/>
            </a:pPr>
            <a:r>
              <a:rPr lang="en-GB" dirty="0"/>
              <a:t>Something that involves selling stuff</a:t>
            </a:r>
          </a:p>
          <a:p>
            <a:pPr>
              <a:lnSpc>
                <a:spcPct val="150000"/>
              </a:lnSpc>
            </a:pPr>
            <a:r>
              <a:rPr lang="en-GB" dirty="0"/>
              <a:t>By this, I mean if, for example, your enterprise is car valeting or hairdressing, people are buying your time. They want you to do something for them and will pay you to spend your time doing it; you are selling them a service.</a:t>
            </a:r>
          </a:p>
          <a:p>
            <a:pPr>
              <a:lnSpc>
                <a:spcPct val="150000"/>
              </a:lnSpc>
            </a:pPr>
            <a:r>
              <a:rPr lang="en-GB" dirty="0"/>
              <a:t>If your enterprise sells tangible things like car valeting kits or hairdressing products, you are selling tangible goods. Even if you make the stuff, you are selling yourself, and your customers are still buying your products, not your time.</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General Research for Business Ideas</a:t>
            </a:r>
          </a:p>
        </p:txBody>
      </p:sp>
      <p:pic>
        <p:nvPicPr>
          <p:cNvPr id="8" name="Picture Placeholder 7">
            <a:extLst>
              <a:ext uri="{FF2B5EF4-FFF2-40B4-BE49-F238E27FC236}">
                <a16:creationId xmlns:a16="http://schemas.microsoft.com/office/drawing/2014/main" id="{0E02EA38-3935-6FAE-C472-9EE4AFC9A55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 big implication of this is that the number of hours in the day and day in the week is fixed, which puts an upper limit on the amount of money you can make.</a:t>
            </a:r>
          </a:p>
          <a:p>
            <a:pPr>
              <a:lnSpc>
                <a:spcPct val="150000"/>
              </a:lnSpc>
            </a:pPr>
            <a:r>
              <a:rPr lang="en-GB" dirty="0"/>
              <a:t>This must be factored into your business plan; the hourly rate you charge must be high enough to cover your costs and make a profit.</a:t>
            </a:r>
          </a:p>
          <a:p>
            <a:pPr>
              <a:lnSpc>
                <a:spcPct val="150000"/>
              </a:lnSpc>
            </a:pPr>
            <a:r>
              <a:rPr lang="en-GB" dirty="0"/>
              <a:t>Remember, as well, you can’t sell every hour of your time.</a:t>
            </a:r>
          </a:p>
          <a:p>
            <a:pPr>
              <a:lnSpc>
                <a:spcPct val="150000"/>
              </a:lnSpc>
            </a:pPr>
            <a:r>
              <a:rPr lang="en-GB" dirty="0"/>
              <a:t>Your enterprise will involve you in admin and other tasks which you can’t charge to anybody.</a:t>
            </a:r>
          </a:p>
          <a:p>
            <a:pPr>
              <a:lnSpc>
                <a:spcPct val="150000"/>
              </a:lnSpc>
            </a:pPr>
            <a:r>
              <a:rPr lang="en-GB" dirty="0"/>
              <a:t>If you are selling products made by somebody else, you don’t have the same restrictions. If you get more orders, you just ask your supplier for more products.</a:t>
            </a:r>
          </a:p>
        </p:txBody>
      </p:sp>
    </p:spTree>
    <p:extLst>
      <p:ext uri="{BB962C8B-B14F-4D97-AF65-F5344CB8AC3E}">
        <p14:creationId xmlns:p14="http://schemas.microsoft.com/office/powerpoint/2010/main" val="2229219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General Research for Business Ideas</a:t>
            </a:r>
          </a:p>
        </p:txBody>
      </p:sp>
      <p:pic>
        <p:nvPicPr>
          <p:cNvPr id="8" name="Picture Placeholder 7">
            <a:extLst>
              <a:ext uri="{FF2B5EF4-FFF2-40B4-BE49-F238E27FC236}">
                <a16:creationId xmlns:a16="http://schemas.microsoft.com/office/drawing/2014/main" id="{B812AE59-922C-674D-05FE-12C02016ABF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It is worth doing a few general searches for micro-enterprise ideas, a sort of online ‘brainstorming’.</a:t>
            </a:r>
          </a:p>
          <a:p>
            <a:pPr>
              <a:lnSpc>
                <a:spcPct val="150000"/>
              </a:lnSpc>
            </a:pPr>
            <a:r>
              <a:rPr lang="en-GB" dirty="0"/>
              <a:t>Search for ‘SIC codes UK gov’, and this will bring up a page on the gov.uk website.</a:t>
            </a:r>
          </a:p>
          <a:p>
            <a:pPr>
              <a:lnSpc>
                <a:spcPct val="150000"/>
              </a:lnSpc>
            </a:pPr>
            <a:r>
              <a:rPr lang="en-GB" dirty="0"/>
              <a:t>Partway down the page, you will see a heading for “Condensed SIC list in CSV format.” Click the ‘View online’ link to view all 600+ industry codes.</a:t>
            </a:r>
          </a:p>
          <a:p>
            <a:pPr>
              <a:lnSpc>
                <a:spcPct val="150000"/>
              </a:lnSpc>
            </a:pPr>
            <a:r>
              <a:rPr lang="en-GB" dirty="0"/>
              <a:t>Do some more general searches as well. “Types of new business idea” brings up lots of useful resources; like “100 business ideas you can start today” from the entrepreneurhandbook.co.uk website.</a:t>
            </a:r>
          </a:p>
          <a:p>
            <a:pPr>
              <a:lnSpc>
                <a:spcPct val="150000"/>
              </a:lnSpc>
            </a:pPr>
            <a:r>
              <a:rPr lang="en-GB" dirty="0"/>
              <a:t>Finally, it is worth repeating the point from the previous lesson; make sure your business idea is realistic.</a:t>
            </a:r>
          </a:p>
        </p:txBody>
      </p:sp>
    </p:spTree>
    <p:extLst>
      <p:ext uri="{BB962C8B-B14F-4D97-AF65-F5344CB8AC3E}">
        <p14:creationId xmlns:p14="http://schemas.microsoft.com/office/powerpoint/2010/main" val="2187636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8" name="Picture Placeholder 7">
            <a:extLst>
              <a:ext uri="{FF2B5EF4-FFF2-40B4-BE49-F238E27FC236}">
                <a16:creationId xmlns:a16="http://schemas.microsoft.com/office/drawing/2014/main" id="{B144D70D-2E71-D2C7-D2A8-F50078FCC50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Remember what we said in the previous lesson about brainstorming.</a:t>
            </a:r>
          </a:p>
          <a:p>
            <a:pPr>
              <a:lnSpc>
                <a:spcPct val="150000"/>
              </a:lnSpc>
            </a:pPr>
            <a:r>
              <a:rPr lang="en-GB" dirty="0"/>
              <a:t>Don’t be too quick to dismiss ideas without thinking about them first; one idea might ‘spark’ an idea for a different opportunity.</a:t>
            </a:r>
          </a:p>
          <a:p>
            <a:pPr>
              <a:lnSpc>
                <a:spcPct val="150000"/>
              </a:lnSpc>
            </a:pPr>
            <a:r>
              <a:rPr lang="en-GB" dirty="0"/>
              <a:t>We’ll now look at some of the sectors you could innovate a business idea in and suggest some possible areas you could look at within each sector.</a:t>
            </a:r>
          </a:p>
          <a:p>
            <a:pPr>
              <a:lnSpc>
                <a:spcPct val="150000"/>
              </a:lnSpc>
            </a:pPr>
            <a:r>
              <a:rPr lang="en-GB" dirty="0"/>
              <a:t>It is essential that whatever idea you take forward for your micro-enterprise is thoroughly supported by the research you do.</a:t>
            </a:r>
          </a:p>
          <a:p>
            <a:pPr>
              <a:lnSpc>
                <a:spcPct val="150000"/>
              </a:lnSpc>
            </a:pPr>
            <a:r>
              <a:rPr lang="en-GB" dirty="0"/>
              <a:t>You need to demonstrate to the examiner that you have thoroughly researched your ideas and reached your decision based on sound business reasons, not just because you like the sound of something or because it involves doing something you enjoy.</a:t>
            </a:r>
          </a:p>
        </p:txBody>
      </p:sp>
    </p:spTree>
    <p:extLst>
      <p:ext uri="{BB962C8B-B14F-4D97-AF65-F5344CB8AC3E}">
        <p14:creationId xmlns:p14="http://schemas.microsoft.com/office/powerpoint/2010/main" val="81613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7" name="Picture Placeholder 6">
            <a:extLst>
              <a:ext uri="{FF2B5EF4-FFF2-40B4-BE49-F238E27FC236}">
                <a16:creationId xmlns:a16="http://schemas.microsoft.com/office/drawing/2014/main" id="{42757D2C-AF5E-4CC3-8A63-CB81405D84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Animals &amp; Horticulture</a:t>
            </a:r>
          </a:p>
          <a:p>
            <a:pPr>
              <a:lnSpc>
                <a:spcPct val="150000"/>
              </a:lnSpc>
            </a:pPr>
            <a:r>
              <a:rPr lang="en-GB" dirty="0"/>
              <a:t>Dog walking; dog grooming; breeding fish; supplying pet and animal care products; gardening and landscaping services; growing plants to sell; selling gardening products.</a:t>
            </a:r>
          </a:p>
          <a:p>
            <a:pPr>
              <a:lnSpc>
                <a:spcPct val="150000"/>
              </a:lnSpc>
            </a:pPr>
            <a:r>
              <a:rPr lang="en-GB" b="1" dirty="0"/>
              <a:t>Art &amp; Design</a:t>
            </a:r>
          </a:p>
          <a:p>
            <a:pPr>
              <a:lnSpc>
                <a:spcPct val="150000"/>
              </a:lnSpc>
            </a:pPr>
            <a:r>
              <a:rPr lang="en-GB" dirty="0"/>
              <a:t>Creating and selling art; commercial design (logos, posters, websites, etc.); photography (portraits, weddings, pets); videography (weddings, corporate videos); interior design; and garden design.</a:t>
            </a:r>
          </a:p>
          <a:p>
            <a:pPr>
              <a:lnSpc>
                <a:spcPct val="150000"/>
              </a:lnSpc>
            </a:pPr>
            <a:r>
              <a:rPr lang="en-GB" b="1" dirty="0"/>
              <a:t>Cleaning &amp; Maintenance</a:t>
            </a:r>
          </a:p>
          <a:p>
            <a:pPr>
              <a:lnSpc>
                <a:spcPct val="150000"/>
              </a:lnSpc>
            </a:pPr>
            <a:r>
              <a:rPr lang="en-GB" dirty="0"/>
              <a:t>House and office cleaning; garden maintenance; rubbish clearance; car washing and valeting; window cleaning.</a:t>
            </a:r>
          </a:p>
        </p:txBody>
      </p:sp>
    </p:spTree>
    <p:extLst>
      <p:ext uri="{BB962C8B-B14F-4D97-AF65-F5344CB8AC3E}">
        <p14:creationId xmlns:p14="http://schemas.microsoft.com/office/powerpoint/2010/main" val="1966746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8" name="Picture Placeholder 7">
            <a:extLst>
              <a:ext uri="{FF2B5EF4-FFF2-40B4-BE49-F238E27FC236}">
                <a16:creationId xmlns:a16="http://schemas.microsoft.com/office/drawing/2014/main" id="{CE20E1FB-752F-A4E0-0B52-AB60E4434F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Creative &amp; Speciality Crafts</a:t>
            </a:r>
          </a:p>
          <a:p>
            <a:pPr>
              <a:lnSpc>
                <a:spcPct val="150000"/>
              </a:lnSpc>
            </a:pPr>
            <a:r>
              <a:rPr lang="en-GB" dirty="0"/>
              <a:t>Practical products for the home, garden or office; products people might buy as presents or for special occasions like weddings; craft kits for people to make their own craft items and presents; online courses showing people how to make things.</a:t>
            </a:r>
          </a:p>
          <a:p>
            <a:pPr>
              <a:lnSpc>
                <a:spcPct val="150000"/>
              </a:lnSpc>
            </a:pPr>
            <a:r>
              <a:rPr lang="en-GB" b="1" dirty="0"/>
              <a:t>Entertainment, Performing Arts &amp; Leisure</a:t>
            </a:r>
          </a:p>
          <a:p>
            <a:pPr>
              <a:lnSpc>
                <a:spcPct val="150000"/>
              </a:lnSpc>
            </a:pPr>
            <a:r>
              <a:rPr lang="en-GB" dirty="0"/>
              <a:t>DJ; entertaining children; tour guide; providing technical services to small theatres and theatre groups or acting schools; monetising online services like podcasts, blogs, or a YouTube channel.</a:t>
            </a:r>
          </a:p>
          <a:p>
            <a:pPr>
              <a:lnSpc>
                <a:spcPct val="150000"/>
              </a:lnSpc>
            </a:pPr>
            <a:r>
              <a:rPr lang="en-GB" b="1" dirty="0"/>
              <a:t>Fashion &amp; Accessories</a:t>
            </a:r>
          </a:p>
          <a:p>
            <a:pPr>
              <a:lnSpc>
                <a:spcPct val="150000"/>
              </a:lnSpc>
            </a:pPr>
            <a:r>
              <a:rPr lang="en-GB" dirty="0"/>
              <a:t>Fashion design; designing, producing and selling small fashion accessories; sourcing and selling unusual fashion items; personal shopper.</a:t>
            </a:r>
          </a:p>
        </p:txBody>
      </p:sp>
    </p:spTree>
    <p:extLst>
      <p:ext uri="{BB962C8B-B14F-4D97-AF65-F5344CB8AC3E}">
        <p14:creationId xmlns:p14="http://schemas.microsoft.com/office/powerpoint/2010/main" val="735187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Business Sectors You Could Consider</a:t>
            </a:r>
          </a:p>
        </p:txBody>
      </p:sp>
      <p:pic>
        <p:nvPicPr>
          <p:cNvPr id="8" name="Picture Placeholder 7">
            <a:extLst>
              <a:ext uri="{FF2B5EF4-FFF2-40B4-BE49-F238E27FC236}">
                <a16:creationId xmlns:a16="http://schemas.microsoft.com/office/drawing/2014/main" id="{589BD53B-E39B-7A1E-973E-847C445B8BA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Food &amp; Drink</a:t>
            </a:r>
          </a:p>
          <a:p>
            <a:pPr>
              <a:lnSpc>
                <a:spcPct val="150000"/>
              </a:lnSpc>
            </a:pPr>
            <a:r>
              <a:rPr lang="en-GB" dirty="0"/>
              <a:t>Opening up a pop-up cafe; catering for parties and other events; creating a unique food product to sell direct to customers or to local cafes, growing and selling fresh produce.</a:t>
            </a:r>
          </a:p>
          <a:p>
            <a:pPr>
              <a:lnSpc>
                <a:spcPct val="150000"/>
              </a:lnSpc>
            </a:pPr>
            <a:r>
              <a:rPr lang="en-GB" b="1" dirty="0"/>
              <a:t>Hair &amp; Beauty</a:t>
            </a:r>
          </a:p>
          <a:p>
            <a:pPr>
              <a:lnSpc>
                <a:spcPct val="150000"/>
              </a:lnSpc>
            </a:pPr>
            <a:r>
              <a:rPr lang="en-GB" dirty="0"/>
              <a:t>Mobile hairdressing or barbershop; beauty consulting; nail bar; sourcing and selling beauty and hair care products to end-users or to other businesses;</a:t>
            </a:r>
          </a:p>
          <a:p>
            <a:pPr>
              <a:lnSpc>
                <a:spcPct val="150000"/>
              </a:lnSpc>
            </a:pPr>
            <a:r>
              <a:rPr lang="en-GB" b="1" dirty="0"/>
              <a:t>Holding/Hosting Events</a:t>
            </a:r>
          </a:p>
          <a:p>
            <a:pPr>
              <a:lnSpc>
                <a:spcPct val="150000"/>
              </a:lnSpc>
            </a:pPr>
            <a:r>
              <a:rPr lang="en-GB" dirty="0"/>
              <a:t>Organising events like wedding fairs, open days, conferences; managing venues; arranging seminars and business events; taking bookings; wedding and party planning.</a:t>
            </a:r>
          </a:p>
        </p:txBody>
      </p:sp>
    </p:spTree>
    <p:extLst>
      <p:ext uri="{BB962C8B-B14F-4D97-AF65-F5344CB8AC3E}">
        <p14:creationId xmlns:p14="http://schemas.microsoft.com/office/powerpoint/2010/main" val="1766429180"/>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929</TotalTime>
  <Words>1597</Words>
  <Application>Microsoft Office PowerPoint</Application>
  <PresentationFormat>Widescreen</PresentationFormat>
  <Paragraphs>85</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 Display</vt:lpstr>
      <vt:lpstr>Arial</vt:lpstr>
      <vt:lpstr>Aptos</vt:lpstr>
      <vt:lpstr>Manrope</vt:lpstr>
      <vt:lpstr>NewNinjaTheme</vt:lpstr>
      <vt:lpstr>Innovative Ideas</vt:lpstr>
      <vt:lpstr>Introduction</vt:lpstr>
      <vt:lpstr>General Research for Business Ideas</vt:lpstr>
      <vt:lpstr>General Research for Business Ideas</vt:lpstr>
      <vt:lpstr>General Research for Business Ideas</vt:lpstr>
      <vt:lpstr>Business Sectors You Could Consider</vt:lpstr>
      <vt:lpstr>Business Sectors You Could Consider</vt:lpstr>
      <vt:lpstr>Business Sectors You Could Consider</vt:lpstr>
      <vt:lpstr>Business Sectors You Could Consider</vt:lpstr>
      <vt:lpstr>Business Sectors You Could Consider</vt:lpstr>
      <vt:lpstr>Business Sectors You Could Consider</vt:lpstr>
      <vt:lpstr>Business Sectors You Could Consider</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2024-08-02T10:31:20Z</dcterms:modified>
  <cp:category/>
</cp:coreProperties>
</file>