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85" r:id="rId2"/>
    <p:sldId id="262" r:id="rId3"/>
    <p:sldId id="257" r:id="rId4"/>
    <p:sldId id="263" r:id="rId5"/>
    <p:sldId id="272" r:id="rId6"/>
    <p:sldId id="274" r:id="rId7"/>
    <p:sldId id="273" r:id="rId8"/>
    <p:sldId id="276" r:id="rId9"/>
    <p:sldId id="275" r:id="rId10"/>
    <p:sldId id="264" r:id="rId11"/>
    <p:sldId id="278" r:id="rId12"/>
    <p:sldId id="279" r:id="rId13"/>
    <p:sldId id="266" r:id="rId14"/>
    <p:sldId id="280" r:id="rId15"/>
    <p:sldId id="281" r:id="rId16"/>
    <p:sldId id="282" r:id="rId17"/>
    <p:sldId id="283" r:id="rId18"/>
    <p:sldId id="284" r:id="rId19"/>
    <p:sldId id="286" r:id="rId20"/>
  </p:sldIdLst>
  <p:sldSz cx="12192000" cy="6858000"/>
  <p:notesSz cx="6858000" cy="9144000"/>
  <p:embeddedFontLst>
    <p:embeddedFont>
      <p:font typeface="Manrope" pitchFamily="2" charset="0"/>
      <p:regular r:id="rId21"/>
      <p:bold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0466C2-E9A1-40FD-8E02-76FA7A8F9C85}" v="15" dt="2024-08-13T11:24:30.4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9" autoAdjust="0"/>
    <p:restoredTop sz="94660"/>
  </p:normalViewPr>
  <p:slideViewPr>
    <p:cSldViewPr snapToGrid="0">
      <p:cViewPr varScale="1">
        <p:scale>
          <a:sx n="90" d="100"/>
          <a:sy n="90" d="100"/>
        </p:scale>
        <p:origin x="92" y="4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962CDC58-30E2-4318-8298-188302B34172}"/>
    <pc:docChg chg="undo custSel modSld">
      <pc:chgData name="Daniel Richardson" userId="b12f1a219faba2ab" providerId="LiveId" clId="{962CDC58-30E2-4318-8298-188302B34172}" dt="2024-07-26T08:54:53.747" v="19" actId="20577"/>
      <pc:docMkLst>
        <pc:docMk/>
      </pc:docMkLst>
      <pc:sldChg chg="modSp mod">
        <pc:chgData name="Daniel Richardson" userId="b12f1a219faba2ab" providerId="LiveId" clId="{962CDC58-30E2-4318-8298-188302B34172}" dt="2024-07-26T08:54:14.175" v="1" actId="20577"/>
        <pc:sldMkLst>
          <pc:docMk/>
          <pc:sldMk cId="2263070480" sldId="281"/>
        </pc:sldMkLst>
        <pc:spChg chg="mod">
          <ac:chgData name="Daniel Richardson" userId="b12f1a219faba2ab" providerId="LiveId" clId="{962CDC58-30E2-4318-8298-188302B34172}" dt="2024-07-26T08:54:14.175" v="1" actId="20577"/>
          <ac:spMkLst>
            <pc:docMk/>
            <pc:sldMk cId="2263070480" sldId="281"/>
            <ac:spMk id="6" creationId="{FCDF00AB-9705-8A7C-C4BE-0CAF2033D468}"/>
          </ac:spMkLst>
        </pc:spChg>
      </pc:sldChg>
      <pc:sldChg chg="modSp mod">
        <pc:chgData name="Daniel Richardson" userId="b12f1a219faba2ab" providerId="LiveId" clId="{962CDC58-30E2-4318-8298-188302B34172}" dt="2024-07-26T08:54:48.098" v="10" actId="20577"/>
        <pc:sldMkLst>
          <pc:docMk/>
          <pc:sldMk cId="2634964062" sldId="282"/>
        </pc:sldMkLst>
        <pc:spChg chg="mod">
          <ac:chgData name="Daniel Richardson" userId="b12f1a219faba2ab" providerId="LiveId" clId="{962CDC58-30E2-4318-8298-188302B34172}" dt="2024-07-26T08:54:48.098" v="10" actId="20577"/>
          <ac:spMkLst>
            <pc:docMk/>
            <pc:sldMk cId="2634964062" sldId="282"/>
            <ac:spMk id="3" creationId="{D97C3025-9482-0753-3832-728ED6C83232}"/>
          </ac:spMkLst>
        </pc:spChg>
      </pc:sldChg>
      <pc:sldChg chg="modSp mod">
        <pc:chgData name="Daniel Richardson" userId="b12f1a219faba2ab" providerId="LiveId" clId="{962CDC58-30E2-4318-8298-188302B34172}" dt="2024-07-26T08:54:53.747" v="19" actId="20577"/>
        <pc:sldMkLst>
          <pc:docMk/>
          <pc:sldMk cId="3581770949" sldId="283"/>
        </pc:sldMkLst>
        <pc:spChg chg="mod">
          <ac:chgData name="Daniel Richardson" userId="b12f1a219faba2ab" providerId="LiveId" clId="{962CDC58-30E2-4318-8298-188302B34172}" dt="2024-07-26T08:54:53.747" v="19" actId="20577"/>
          <ac:spMkLst>
            <pc:docMk/>
            <pc:sldMk cId="3581770949" sldId="283"/>
            <ac:spMk id="3" creationId="{D97C3025-9482-0753-3832-728ED6C83232}"/>
          </ac:spMkLst>
        </pc:spChg>
      </pc:sldChg>
    </pc:docChg>
  </pc:docChgLst>
  <pc:docChgLst>
    <pc:chgData name="Daniel Richardson" userId="b12f1a219faba2ab" providerId="LiveId" clId="{645CD987-5A13-4ED3-BFA2-1718D63C6675}"/>
    <pc:docChg chg="undo custSel modSld">
      <pc:chgData name="Daniel Richardson" userId="b12f1a219faba2ab" providerId="LiveId" clId="{645CD987-5A13-4ED3-BFA2-1718D63C6675}" dt="2024-07-08T08:40:59.986" v="52" actId="12"/>
      <pc:docMkLst>
        <pc:docMk/>
      </pc:docMkLst>
      <pc:sldChg chg="addSp delSp modSp mod modClrScheme chgLayout">
        <pc:chgData name="Daniel Richardson" userId="b12f1a219faba2ab" providerId="LiveId" clId="{645CD987-5A13-4ED3-BFA2-1718D63C6675}" dt="2024-07-08T08:40:11.415" v="47" actId="1076"/>
        <pc:sldMkLst>
          <pc:docMk/>
          <pc:sldMk cId="1464883447" sldId="257"/>
        </pc:sldMkLst>
        <pc:spChg chg="mod ord">
          <ac:chgData name="Daniel Richardson" userId="b12f1a219faba2ab" providerId="LiveId" clId="{645CD987-5A13-4ED3-BFA2-1718D63C6675}" dt="2024-07-08T08:38:58.567" v="13" actId="20577"/>
          <ac:spMkLst>
            <pc:docMk/>
            <pc:sldMk cId="1464883447" sldId="257"/>
            <ac:spMk id="3" creationId="{D97C3025-9482-0753-3832-728ED6C83232}"/>
          </ac:spMkLst>
        </pc:spChg>
        <pc:spChg chg="add mod">
          <ac:chgData name="Daniel Richardson" userId="b12f1a219faba2ab" providerId="LiveId" clId="{645CD987-5A13-4ED3-BFA2-1718D63C6675}" dt="2024-07-08T08:39:37.664" v="28" actId="478"/>
          <ac:spMkLst>
            <pc:docMk/>
            <pc:sldMk cId="1464883447" sldId="257"/>
            <ac:spMk id="4" creationId="{8D5BDC64-FF6D-AC94-5C0D-3E64DA39DFE3}"/>
          </ac:spMkLst>
        </pc:spChg>
        <pc:spChg chg="mod ord">
          <ac:chgData name="Daniel Richardson" userId="b12f1a219faba2ab" providerId="LiveId" clId="{645CD987-5A13-4ED3-BFA2-1718D63C6675}" dt="2024-07-08T08:38:31.704" v="1" actId="700"/>
          <ac:spMkLst>
            <pc:docMk/>
            <pc:sldMk cId="1464883447" sldId="257"/>
            <ac:spMk id="6" creationId="{FCDF00AB-9705-8A7C-C4BE-0CAF2033D468}"/>
          </ac:spMkLst>
        </pc:spChg>
        <pc:picChg chg="add mod">
          <ac:chgData name="Daniel Richardson" userId="b12f1a219faba2ab" providerId="LiveId" clId="{645CD987-5A13-4ED3-BFA2-1718D63C6675}" dt="2024-07-08T08:40:11.415" v="47" actId="1076"/>
          <ac:picMkLst>
            <pc:docMk/>
            <pc:sldMk cId="1464883447" sldId="257"/>
            <ac:picMk id="5" creationId="{DF1CC080-F14C-140B-140C-CCEDC0EF3ED0}"/>
          </ac:picMkLst>
        </pc:picChg>
        <pc:picChg chg="del mod ord">
          <ac:chgData name="Daniel Richardson" userId="b12f1a219faba2ab" providerId="LiveId" clId="{645CD987-5A13-4ED3-BFA2-1718D63C6675}" dt="2024-07-08T08:39:37.664" v="28" actId="478"/>
          <ac:picMkLst>
            <pc:docMk/>
            <pc:sldMk cId="1464883447" sldId="257"/>
            <ac:picMk id="8" creationId="{30F50B50-B83A-93C4-4EAA-396832E1CC55}"/>
          </ac:picMkLst>
        </pc:picChg>
      </pc:sldChg>
      <pc:sldChg chg="addSp delSp modSp mod modClrScheme chgLayout">
        <pc:chgData name="Daniel Richardson" userId="b12f1a219faba2ab" providerId="LiveId" clId="{645CD987-5A13-4ED3-BFA2-1718D63C6675}" dt="2024-07-08T08:39:36.008" v="27" actId="962"/>
        <pc:sldMkLst>
          <pc:docMk/>
          <pc:sldMk cId="2284919758" sldId="262"/>
        </pc:sldMkLst>
        <pc:spChg chg="mod ord">
          <ac:chgData name="Daniel Richardson" userId="b12f1a219faba2ab" providerId="LiveId" clId="{645CD987-5A13-4ED3-BFA2-1718D63C6675}" dt="2024-07-08T08:38:31.704" v="1" actId="700"/>
          <ac:spMkLst>
            <pc:docMk/>
            <pc:sldMk cId="2284919758" sldId="262"/>
            <ac:spMk id="3" creationId="{D97C3025-9482-0753-3832-728ED6C83232}"/>
          </ac:spMkLst>
        </pc:spChg>
        <pc:spChg chg="add del mod">
          <ac:chgData name="Daniel Richardson" userId="b12f1a219faba2ab" providerId="LiveId" clId="{645CD987-5A13-4ED3-BFA2-1718D63C6675}" dt="2024-07-08T08:39:35.525" v="25" actId="931"/>
          <ac:spMkLst>
            <pc:docMk/>
            <pc:sldMk cId="2284919758" sldId="262"/>
            <ac:spMk id="4" creationId="{E5C25782-5946-7974-B727-203C9880AC9F}"/>
          </ac:spMkLst>
        </pc:spChg>
        <pc:spChg chg="mod ord">
          <ac:chgData name="Daniel Richardson" userId="b12f1a219faba2ab" providerId="LiveId" clId="{645CD987-5A13-4ED3-BFA2-1718D63C6675}" dt="2024-07-08T08:38:31.704" v="1" actId="700"/>
          <ac:spMkLst>
            <pc:docMk/>
            <pc:sldMk cId="2284919758" sldId="262"/>
            <ac:spMk id="6" creationId="{FCDF00AB-9705-8A7C-C4BE-0CAF2033D468}"/>
          </ac:spMkLst>
        </pc:spChg>
        <pc:picChg chg="add mod">
          <ac:chgData name="Daniel Richardson" userId="b12f1a219faba2ab" providerId="LiveId" clId="{645CD987-5A13-4ED3-BFA2-1718D63C6675}" dt="2024-07-08T08:39:36.008" v="27" actId="962"/>
          <ac:picMkLst>
            <pc:docMk/>
            <pc:sldMk cId="2284919758" sldId="262"/>
            <ac:picMk id="7" creationId="{32D7C617-9745-10FA-4366-27165F9C8CBC}"/>
          </ac:picMkLst>
        </pc:picChg>
        <pc:picChg chg="del mod ord">
          <ac:chgData name="Daniel Richardson" userId="b12f1a219faba2ab" providerId="LiveId" clId="{645CD987-5A13-4ED3-BFA2-1718D63C6675}" dt="2024-07-08T08:39:32.709" v="24" actId="478"/>
          <ac:picMkLst>
            <pc:docMk/>
            <pc:sldMk cId="2284919758" sldId="262"/>
            <ac:picMk id="8" creationId="{30F50B50-B83A-93C4-4EAA-396832E1CC55}"/>
          </ac:picMkLst>
        </pc:picChg>
      </pc:sldChg>
      <pc:sldChg chg="addSp delSp modSp mod modClrScheme chgLayout">
        <pc:chgData name="Daniel Richardson" userId="b12f1a219faba2ab" providerId="LiveId" clId="{645CD987-5A13-4ED3-BFA2-1718D63C6675}" dt="2024-07-08T08:39:38.910" v="29" actId="478"/>
        <pc:sldMkLst>
          <pc:docMk/>
          <pc:sldMk cId="288380068" sldId="263"/>
        </pc:sldMkLst>
        <pc:spChg chg="mod ord">
          <ac:chgData name="Daniel Richardson" userId="b12f1a219faba2ab" providerId="LiveId" clId="{645CD987-5A13-4ED3-BFA2-1718D63C6675}" dt="2024-07-08T08:38:31.704" v="1" actId="700"/>
          <ac:spMkLst>
            <pc:docMk/>
            <pc:sldMk cId="288380068" sldId="263"/>
            <ac:spMk id="3" creationId="{D97C3025-9482-0753-3832-728ED6C83232}"/>
          </ac:spMkLst>
        </pc:spChg>
        <pc:spChg chg="add mod">
          <ac:chgData name="Daniel Richardson" userId="b12f1a219faba2ab" providerId="LiveId" clId="{645CD987-5A13-4ED3-BFA2-1718D63C6675}" dt="2024-07-08T08:39:38.910" v="29" actId="478"/>
          <ac:spMkLst>
            <pc:docMk/>
            <pc:sldMk cId="288380068" sldId="263"/>
            <ac:spMk id="4" creationId="{0FACFC78-18E1-34E7-AB9A-D58B8D0FD32C}"/>
          </ac:spMkLst>
        </pc:spChg>
        <pc:spChg chg="mod ord">
          <ac:chgData name="Daniel Richardson" userId="b12f1a219faba2ab" providerId="LiveId" clId="{645CD987-5A13-4ED3-BFA2-1718D63C6675}" dt="2024-07-08T08:38:31.704" v="1" actId="700"/>
          <ac:spMkLst>
            <pc:docMk/>
            <pc:sldMk cId="288380068" sldId="263"/>
            <ac:spMk id="6" creationId="{FCDF00AB-9705-8A7C-C4BE-0CAF2033D468}"/>
          </ac:spMkLst>
        </pc:spChg>
        <pc:picChg chg="del mod ord">
          <ac:chgData name="Daniel Richardson" userId="b12f1a219faba2ab" providerId="LiveId" clId="{645CD987-5A13-4ED3-BFA2-1718D63C6675}" dt="2024-07-08T08:39:38.910" v="29" actId="478"/>
          <ac:picMkLst>
            <pc:docMk/>
            <pc:sldMk cId="288380068" sldId="263"/>
            <ac:picMk id="8" creationId="{30F50B50-B83A-93C4-4EAA-396832E1CC55}"/>
          </ac:picMkLst>
        </pc:picChg>
      </pc:sldChg>
      <pc:sldChg chg="addSp delSp modSp mod modClrScheme chgLayout">
        <pc:chgData name="Daniel Richardson" userId="b12f1a219faba2ab" providerId="LiveId" clId="{645CD987-5A13-4ED3-BFA2-1718D63C6675}" dt="2024-07-08T08:40:40.854" v="50" actId="14826"/>
        <pc:sldMkLst>
          <pc:docMk/>
          <pc:sldMk cId="729373880" sldId="264"/>
        </pc:sldMkLst>
        <pc:spChg chg="mod ord">
          <ac:chgData name="Daniel Richardson" userId="b12f1a219faba2ab" providerId="LiveId" clId="{645CD987-5A13-4ED3-BFA2-1718D63C6675}" dt="2024-07-08T08:38:31.704" v="1" actId="700"/>
          <ac:spMkLst>
            <pc:docMk/>
            <pc:sldMk cId="729373880" sldId="264"/>
            <ac:spMk id="3" creationId="{D97C3025-9482-0753-3832-728ED6C83232}"/>
          </ac:spMkLst>
        </pc:spChg>
        <pc:spChg chg="add mod">
          <ac:chgData name="Daniel Richardson" userId="b12f1a219faba2ab" providerId="LiveId" clId="{645CD987-5A13-4ED3-BFA2-1718D63C6675}" dt="2024-07-08T08:39:47.511" v="35" actId="478"/>
          <ac:spMkLst>
            <pc:docMk/>
            <pc:sldMk cId="729373880" sldId="264"/>
            <ac:spMk id="4" creationId="{6BB8B0D3-D8E5-12FD-9DB1-3248182BA65E}"/>
          </ac:spMkLst>
        </pc:spChg>
        <pc:spChg chg="mod ord">
          <ac:chgData name="Daniel Richardson" userId="b12f1a219faba2ab" providerId="LiveId" clId="{645CD987-5A13-4ED3-BFA2-1718D63C6675}" dt="2024-07-08T08:38:31.704" v="1" actId="700"/>
          <ac:spMkLst>
            <pc:docMk/>
            <pc:sldMk cId="729373880" sldId="264"/>
            <ac:spMk id="6" creationId="{FCDF00AB-9705-8A7C-C4BE-0CAF2033D468}"/>
          </ac:spMkLst>
        </pc:spChg>
        <pc:picChg chg="add mod">
          <ac:chgData name="Daniel Richardson" userId="b12f1a219faba2ab" providerId="LiveId" clId="{645CD987-5A13-4ED3-BFA2-1718D63C6675}" dt="2024-07-08T08:40:40.854" v="50" actId="14826"/>
          <ac:picMkLst>
            <pc:docMk/>
            <pc:sldMk cId="729373880" sldId="264"/>
            <ac:picMk id="5" creationId="{85934239-FB30-F6AB-6CA8-04BBCA10E745}"/>
          </ac:picMkLst>
        </pc:picChg>
        <pc:picChg chg="del mod ord">
          <ac:chgData name="Daniel Richardson" userId="b12f1a219faba2ab" providerId="LiveId" clId="{645CD987-5A13-4ED3-BFA2-1718D63C6675}" dt="2024-07-08T08:39:47.511" v="35" actId="478"/>
          <ac:picMkLst>
            <pc:docMk/>
            <pc:sldMk cId="729373880" sldId="264"/>
            <ac:picMk id="8" creationId="{30F50B50-B83A-93C4-4EAA-396832E1CC55}"/>
          </ac:picMkLst>
        </pc:picChg>
      </pc:sldChg>
      <pc:sldChg chg="addSp delSp modSp mod modClrScheme chgLayout">
        <pc:chgData name="Daniel Richardson" userId="b12f1a219faba2ab" providerId="LiveId" clId="{645CD987-5A13-4ED3-BFA2-1718D63C6675}" dt="2024-07-08T08:39:51.799" v="38" actId="478"/>
        <pc:sldMkLst>
          <pc:docMk/>
          <pc:sldMk cId="3204244657" sldId="266"/>
        </pc:sldMkLst>
        <pc:spChg chg="mod ord">
          <ac:chgData name="Daniel Richardson" userId="b12f1a219faba2ab" providerId="LiveId" clId="{645CD987-5A13-4ED3-BFA2-1718D63C6675}" dt="2024-07-08T08:39:17.655" v="19" actId="20577"/>
          <ac:spMkLst>
            <pc:docMk/>
            <pc:sldMk cId="3204244657" sldId="266"/>
            <ac:spMk id="3" creationId="{D97C3025-9482-0753-3832-728ED6C83232}"/>
          </ac:spMkLst>
        </pc:spChg>
        <pc:spChg chg="add mod">
          <ac:chgData name="Daniel Richardson" userId="b12f1a219faba2ab" providerId="LiveId" clId="{645CD987-5A13-4ED3-BFA2-1718D63C6675}" dt="2024-07-08T08:39:51.799" v="38" actId="478"/>
          <ac:spMkLst>
            <pc:docMk/>
            <pc:sldMk cId="3204244657" sldId="266"/>
            <ac:spMk id="4" creationId="{95DA61B8-EFBF-07C6-42EB-FACA82E61F09}"/>
          </ac:spMkLst>
        </pc:spChg>
        <pc:spChg chg="mod ord">
          <ac:chgData name="Daniel Richardson" userId="b12f1a219faba2ab" providerId="LiveId" clId="{645CD987-5A13-4ED3-BFA2-1718D63C6675}" dt="2024-07-08T08:38:31.704" v="1" actId="700"/>
          <ac:spMkLst>
            <pc:docMk/>
            <pc:sldMk cId="3204244657" sldId="266"/>
            <ac:spMk id="6" creationId="{FCDF00AB-9705-8A7C-C4BE-0CAF2033D468}"/>
          </ac:spMkLst>
        </pc:spChg>
        <pc:picChg chg="del mod ord">
          <ac:chgData name="Daniel Richardson" userId="b12f1a219faba2ab" providerId="LiveId" clId="{645CD987-5A13-4ED3-BFA2-1718D63C6675}" dt="2024-07-08T08:39:51.799" v="38" actId="478"/>
          <ac:picMkLst>
            <pc:docMk/>
            <pc:sldMk cId="3204244657" sldId="266"/>
            <ac:picMk id="8" creationId="{30F50B50-B83A-93C4-4EAA-396832E1CC55}"/>
          </ac:picMkLst>
        </pc:picChg>
      </pc:sldChg>
      <pc:sldChg chg="addSp delSp modSp mod modClrScheme chgLayout">
        <pc:chgData name="Daniel Richardson" userId="b12f1a219faba2ab" providerId="LiveId" clId="{645CD987-5A13-4ED3-BFA2-1718D63C6675}" dt="2024-07-08T08:39:40.393" v="30" actId="478"/>
        <pc:sldMkLst>
          <pc:docMk/>
          <pc:sldMk cId="1016469578" sldId="272"/>
        </pc:sldMkLst>
        <pc:spChg chg="mod ord">
          <ac:chgData name="Daniel Richardson" userId="b12f1a219faba2ab" providerId="LiveId" clId="{645CD987-5A13-4ED3-BFA2-1718D63C6675}" dt="2024-07-08T08:38:31.704" v="1" actId="700"/>
          <ac:spMkLst>
            <pc:docMk/>
            <pc:sldMk cId="1016469578" sldId="272"/>
            <ac:spMk id="3" creationId="{D97C3025-9482-0753-3832-728ED6C83232}"/>
          </ac:spMkLst>
        </pc:spChg>
        <pc:spChg chg="add mod">
          <ac:chgData name="Daniel Richardson" userId="b12f1a219faba2ab" providerId="LiveId" clId="{645CD987-5A13-4ED3-BFA2-1718D63C6675}" dt="2024-07-08T08:39:40.393" v="30" actId="478"/>
          <ac:spMkLst>
            <pc:docMk/>
            <pc:sldMk cId="1016469578" sldId="272"/>
            <ac:spMk id="4" creationId="{CA60C838-C23E-64FD-537C-CFDEC6C6FB7F}"/>
          </ac:spMkLst>
        </pc:spChg>
        <pc:spChg chg="mod ord">
          <ac:chgData name="Daniel Richardson" userId="b12f1a219faba2ab" providerId="LiveId" clId="{645CD987-5A13-4ED3-BFA2-1718D63C6675}" dt="2024-07-08T08:38:31.704" v="1" actId="700"/>
          <ac:spMkLst>
            <pc:docMk/>
            <pc:sldMk cId="1016469578" sldId="272"/>
            <ac:spMk id="6" creationId="{FCDF00AB-9705-8A7C-C4BE-0CAF2033D468}"/>
          </ac:spMkLst>
        </pc:spChg>
        <pc:picChg chg="del mod ord">
          <ac:chgData name="Daniel Richardson" userId="b12f1a219faba2ab" providerId="LiveId" clId="{645CD987-5A13-4ED3-BFA2-1718D63C6675}" dt="2024-07-08T08:39:40.393" v="30" actId="478"/>
          <ac:picMkLst>
            <pc:docMk/>
            <pc:sldMk cId="1016469578" sldId="272"/>
            <ac:picMk id="8" creationId="{30F50B50-B83A-93C4-4EAA-396832E1CC55}"/>
          </ac:picMkLst>
        </pc:picChg>
      </pc:sldChg>
      <pc:sldChg chg="addSp delSp modSp mod modClrScheme chgLayout">
        <pc:chgData name="Daniel Richardson" userId="b12f1a219faba2ab" providerId="LiveId" clId="{645CD987-5A13-4ED3-BFA2-1718D63C6675}" dt="2024-07-08T08:39:43.002" v="32" actId="478"/>
        <pc:sldMkLst>
          <pc:docMk/>
          <pc:sldMk cId="1746824814" sldId="273"/>
        </pc:sldMkLst>
        <pc:spChg chg="mod ord">
          <ac:chgData name="Daniel Richardson" userId="b12f1a219faba2ab" providerId="LiveId" clId="{645CD987-5A13-4ED3-BFA2-1718D63C6675}" dt="2024-07-08T08:38:31.704" v="1" actId="700"/>
          <ac:spMkLst>
            <pc:docMk/>
            <pc:sldMk cId="1746824814" sldId="273"/>
            <ac:spMk id="3" creationId="{D97C3025-9482-0753-3832-728ED6C83232}"/>
          </ac:spMkLst>
        </pc:spChg>
        <pc:spChg chg="add mod">
          <ac:chgData name="Daniel Richardson" userId="b12f1a219faba2ab" providerId="LiveId" clId="{645CD987-5A13-4ED3-BFA2-1718D63C6675}" dt="2024-07-08T08:39:43.002" v="32" actId="478"/>
          <ac:spMkLst>
            <pc:docMk/>
            <pc:sldMk cId="1746824814" sldId="273"/>
            <ac:spMk id="4" creationId="{47FE477A-5A9F-2AD9-1C7E-742851C9362D}"/>
          </ac:spMkLst>
        </pc:spChg>
        <pc:spChg chg="mod ord">
          <ac:chgData name="Daniel Richardson" userId="b12f1a219faba2ab" providerId="LiveId" clId="{645CD987-5A13-4ED3-BFA2-1718D63C6675}" dt="2024-07-08T08:38:31.704" v="1" actId="700"/>
          <ac:spMkLst>
            <pc:docMk/>
            <pc:sldMk cId="1746824814" sldId="273"/>
            <ac:spMk id="6" creationId="{FCDF00AB-9705-8A7C-C4BE-0CAF2033D468}"/>
          </ac:spMkLst>
        </pc:spChg>
        <pc:picChg chg="del mod ord">
          <ac:chgData name="Daniel Richardson" userId="b12f1a219faba2ab" providerId="LiveId" clId="{645CD987-5A13-4ED3-BFA2-1718D63C6675}" dt="2024-07-08T08:39:43.002" v="32" actId="478"/>
          <ac:picMkLst>
            <pc:docMk/>
            <pc:sldMk cId="1746824814" sldId="273"/>
            <ac:picMk id="8" creationId="{30F50B50-B83A-93C4-4EAA-396832E1CC55}"/>
          </ac:picMkLst>
        </pc:picChg>
      </pc:sldChg>
      <pc:sldChg chg="addSp delSp modSp mod modClrScheme chgLayout">
        <pc:chgData name="Daniel Richardson" userId="b12f1a219faba2ab" providerId="LiveId" clId="{645CD987-5A13-4ED3-BFA2-1718D63C6675}" dt="2024-07-08T08:39:41.833" v="31" actId="478"/>
        <pc:sldMkLst>
          <pc:docMk/>
          <pc:sldMk cId="2072292864" sldId="274"/>
        </pc:sldMkLst>
        <pc:spChg chg="mod ord">
          <ac:chgData name="Daniel Richardson" userId="b12f1a219faba2ab" providerId="LiveId" clId="{645CD987-5A13-4ED3-BFA2-1718D63C6675}" dt="2024-07-08T08:38:31.704" v="1" actId="700"/>
          <ac:spMkLst>
            <pc:docMk/>
            <pc:sldMk cId="2072292864" sldId="274"/>
            <ac:spMk id="3" creationId="{D97C3025-9482-0753-3832-728ED6C83232}"/>
          </ac:spMkLst>
        </pc:spChg>
        <pc:spChg chg="add mod">
          <ac:chgData name="Daniel Richardson" userId="b12f1a219faba2ab" providerId="LiveId" clId="{645CD987-5A13-4ED3-BFA2-1718D63C6675}" dt="2024-07-08T08:39:41.833" v="31" actId="478"/>
          <ac:spMkLst>
            <pc:docMk/>
            <pc:sldMk cId="2072292864" sldId="274"/>
            <ac:spMk id="4" creationId="{2FE12B8E-1F5B-4E19-1491-DAE9543B4557}"/>
          </ac:spMkLst>
        </pc:spChg>
        <pc:spChg chg="mod ord">
          <ac:chgData name="Daniel Richardson" userId="b12f1a219faba2ab" providerId="LiveId" clId="{645CD987-5A13-4ED3-BFA2-1718D63C6675}" dt="2024-07-08T08:38:31.704" v="1" actId="700"/>
          <ac:spMkLst>
            <pc:docMk/>
            <pc:sldMk cId="2072292864" sldId="274"/>
            <ac:spMk id="6" creationId="{FCDF00AB-9705-8A7C-C4BE-0CAF2033D468}"/>
          </ac:spMkLst>
        </pc:spChg>
        <pc:picChg chg="del mod ord">
          <ac:chgData name="Daniel Richardson" userId="b12f1a219faba2ab" providerId="LiveId" clId="{645CD987-5A13-4ED3-BFA2-1718D63C6675}" dt="2024-07-08T08:39:41.833" v="31" actId="478"/>
          <ac:picMkLst>
            <pc:docMk/>
            <pc:sldMk cId="2072292864" sldId="274"/>
            <ac:picMk id="8" creationId="{30F50B50-B83A-93C4-4EAA-396832E1CC55}"/>
          </ac:picMkLst>
        </pc:picChg>
      </pc:sldChg>
      <pc:sldChg chg="addSp delSp modSp mod modClrScheme chgLayout">
        <pc:chgData name="Daniel Richardson" userId="b12f1a219faba2ab" providerId="LiveId" clId="{645CD987-5A13-4ED3-BFA2-1718D63C6675}" dt="2024-07-08T08:39:46.015" v="34" actId="478"/>
        <pc:sldMkLst>
          <pc:docMk/>
          <pc:sldMk cId="1124045189" sldId="275"/>
        </pc:sldMkLst>
        <pc:spChg chg="mod ord">
          <ac:chgData name="Daniel Richardson" userId="b12f1a219faba2ab" providerId="LiveId" clId="{645CD987-5A13-4ED3-BFA2-1718D63C6675}" dt="2024-07-08T08:38:31.704" v="1" actId="700"/>
          <ac:spMkLst>
            <pc:docMk/>
            <pc:sldMk cId="1124045189" sldId="275"/>
            <ac:spMk id="3" creationId="{D97C3025-9482-0753-3832-728ED6C83232}"/>
          </ac:spMkLst>
        </pc:spChg>
        <pc:spChg chg="add mod">
          <ac:chgData name="Daniel Richardson" userId="b12f1a219faba2ab" providerId="LiveId" clId="{645CD987-5A13-4ED3-BFA2-1718D63C6675}" dt="2024-07-08T08:39:46.015" v="34" actId="478"/>
          <ac:spMkLst>
            <pc:docMk/>
            <pc:sldMk cId="1124045189" sldId="275"/>
            <ac:spMk id="4" creationId="{E36CB29C-D3E0-E8DB-7440-A131EB0E3B1F}"/>
          </ac:spMkLst>
        </pc:spChg>
        <pc:spChg chg="mod ord">
          <ac:chgData name="Daniel Richardson" userId="b12f1a219faba2ab" providerId="LiveId" clId="{645CD987-5A13-4ED3-BFA2-1718D63C6675}" dt="2024-07-08T08:38:31.704" v="1" actId="700"/>
          <ac:spMkLst>
            <pc:docMk/>
            <pc:sldMk cId="1124045189" sldId="275"/>
            <ac:spMk id="6" creationId="{FCDF00AB-9705-8A7C-C4BE-0CAF2033D468}"/>
          </ac:spMkLst>
        </pc:spChg>
        <pc:picChg chg="del mod ord">
          <ac:chgData name="Daniel Richardson" userId="b12f1a219faba2ab" providerId="LiveId" clId="{645CD987-5A13-4ED3-BFA2-1718D63C6675}" dt="2024-07-08T08:39:46.015" v="34" actId="478"/>
          <ac:picMkLst>
            <pc:docMk/>
            <pc:sldMk cId="1124045189" sldId="275"/>
            <ac:picMk id="8" creationId="{30F50B50-B83A-93C4-4EAA-396832E1CC55}"/>
          </ac:picMkLst>
        </pc:picChg>
      </pc:sldChg>
      <pc:sldChg chg="addSp delSp modSp mod modClrScheme chgLayout">
        <pc:chgData name="Daniel Richardson" userId="b12f1a219faba2ab" providerId="LiveId" clId="{645CD987-5A13-4ED3-BFA2-1718D63C6675}" dt="2024-07-08T08:39:44.222" v="33" actId="478"/>
        <pc:sldMkLst>
          <pc:docMk/>
          <pc:sldMk cId="1049803928" sldId="276"/>
        </pc:sldMkLst>
        <pc:spChg chg="mod ord">
          <ac:chgData name="Daniel Richardson" userId="b12f1a219faba2ab" providerId="LiveId" clId="{645CD987-5A13-4ED3-BFA2-1718D63C6675}" dt="2024-07-08T08:38:31.704" v="1" actId="700"/>
          <ac:spMkLst>
            <pc:docMk/>
            <pc:sldMk cId="1049803928" sldId="276"/>
            <ac:spMk id="3" creationId="{D97C3025-9482-0753-3832-728ED6C83232}"/>
          </ac:spMkLst>
        </pc:spChg>
        <pc:spChg chg="add mod">
          <ac:chgData name="Daniel Richardson" userId="b12f1a219faba2ab" providerId="LiveId" clId="{645CD987-5A13-4ED3-BFA2-1718D63C6675}" dt="2024-07-08T08:39:44.222" v="33" actId="478"/>
          <ac:spMkLst>
            <pc:docMk/>
            <pc:sldMk cId="1049803928" sldId="276"/>
            <ac:spMk id="4" creationId="{31D94D9B-8CEA-35CF-F5C8-54F05E9B009C}"/>
          </ac:spMkLst>
        </pc:spChg>
        <pc:spChg chg="mod ord">
          <ac:chgData name="Daniel Richardson" userId="b12f1a219faba2ab" providerId="LiveId" clId="{645CD987-5A13-4ED3-BFA2-1718D63C6675}" dt="2024-07-08T08:38:31.704" v="1" actId="700"/>
          <ac:spMkLst>
            <pc:docMk/>
            <pc:sldMk cId="1049803928" sldId="276"/>
            <ac:spMk id="6" creationId="{FCDF00AB-9705-8A7C-C4BE-0CAF2033D468}"/>
          </ac:spMkLst>
        </pc:spChg>
        <pc:picChg chg="del mod ord">
          <ac:chgData name="Daniel Richardson" userId="b12f1a219faba2ab" providerId="LiveId" clId="{645CD987-5A13-4ED3-BFA2-1718D63C6675}" dt="2024-07-08T08:39:44.222" v="33" actId="478"/>
          <ac:picMkLst>
            <pc:docMk/>
            <pc:sldMk cId="1049803928" sldId="276"/>
            <ac:picMk id="8" creationId="{30F50B50-B83A-93C4-4EAA-396832E1CC55}"/>
          </ac:picMkLst>
        </pc:picChg>
      </pc:sldChg>
      <pc:sldChg chg="addSp delSp modSp mod modClrScheme chgLayout">
        <pc:chgData name="Daniel Richardson" userId="b12f1a219faba2ab" providerId="LiveId" clId="{645CD987-5A13-4ED3-BFA2-1718D63C6675}" dt="2024-07-08T08:39:48.645" v="36" actId="478"/>
        <pc:sldMkLst>
          <pc:docMk/>
          <pc:sldMk cId="1603746820" sldId="278"/>
        </pc:sldMkLst>
        <pc:spChg chg="mod ord">
          <ac:chgData name="Daniel Richardson" userId="b12f1a219faba2ab" providerId="LiveId" clId="{645CD987-5A13-4ED3-BFA2-1718D63C6675}" dt="2024-07-08T08:38:31.704" v="1" actId="700"/>
          <ac:spMkLst>
            <pc:docMk/>
            <pc:sldMk cId="1603746820" sldId="278"/>
            <ac:spMk id="3" creationId="{D97C3025-9482-0753-3832-728ED6C83232}"/>
          </ac:spMkLst>
        </pc:spChg>
        <pc:spChg chg="add mod">
          <ac:chgData name="Daniel Richardson" userId="b12f1a219faba2ab" providerId="LiveId" clId="{645CD987-5A13-4ED3-BFA2-1718D63C6675}" dt="2024-07-08T08:39:48.645" v="36" actId="478"/>
          <ac:spMkLst>
            <pc:docMk/>
            <pc:sldMk cId="1603746820" sldId="278"/>
            <ac:spMk id="4" creationId="{F4EE7EBC-826C-2EB1-0274-04DF666FA260}"/>
          </ac:spMkLst>
        </pc:spChg>
        <pc:spChg chg="mod ord">
          <ac:chgData name="Daniel Richardson" userId="b12f1a219faba2ab" providerId="LiveId" clId="{645CD987-5A13-4ED3-BFA2-1718D63C6675}" dt="2024-07-08T08:38:31.704" v="1" actId="700"/>
          <ac:spMkLst>
            <pc:docMk/>
            <pc:sldMk cId="1603746820" sldId="278"/>
            <ac:spMk id="6" creationId="{FCDF00AB-9705-8A7C-C4BE-0CAF2033D468}"/>
          </ac:spMkLst>
        </pc:spChg>
        <pc:picChg chg="del mod ord">
          <ac:chgData name="Daniel Richardson" userId="b12f1a219faba2ab" providerId="LiveId" clId="{645CD987-5A13-4ED3-BFA2-1718D63C6675}" dt="2024-07-08T08:39:48.645" v="36" actId="478"/>
          <ac:picMkLst>
            <pc:docMk/>
            <pc:sldMk cId="1603746820" sldId="278"/>
            <ac:picMk id="8" creationId="{30F50B50-B83A-93C4-4EAA-396832E1CC55}"/>
          </ac:picMkLst>
        </pc:picChg>
      </pc:sldChg>
      <pc:sldChg chg="addSp delSp modSp mod modClrScheme chgLayout">
        <pc:chgData name="Daniel Richardson" userId="b12f1a219faba2ab" providerId="LiveId" clId="{645CD987-5A13-4ED3-BFA2-1718D63C6675}" dt="2024-07-08T08:39:50.348" v="37" actId="478"/>
        <pc:sldMkLst>
          <pc:docMk/>
          <pc:sldMk cId="3073441988" sldId="279"/>
        </pc:sldMkLst>
        <pc:spChg chg="mod ord">
          <ac:chgData name="Daniel Richardson" userId="b12f1a219faba2ab" providerId="LiveId" clId="{645CD987-5A13-4ED3-BFA2-1718D63C6675}" dt="2024-07-08T08:38:31.704" v="1" actId="700"/>
          <ac:spMkLst>
            <pc:docMk/>
            <pc:sldMk cId="3073441988" sldId="279"/>
            <ac:spMk id="3" creationId="{D97C3025-9482-0753-3832-728ED6C83232}"/>
          </ac:spMkLst>
        </pc:spChg>
        <pc:spChg chg="add mod">
          <ac:chgData name="Daniel Richardson" userId="b12f1a219faba2ab" providerId="LiveId" clId="{645CD987-5A13-4ED3-BFA2-1718D63C6675}" dt="2024-07-08T08:39:50.348" v="37" actId="478"/>
          <ac:spMkLst>
            <pc:docMk/>
            <pc:sldMk cId="3073441988" sldId="279"/>
            <ac:spMk id="4" creationId="{2DEBBD90-EBFD-B96E-A7E6-5D7A24E77D35}"/>
          </ac:spMkLst>
        </pc:spChg>
        <pc:spChg chg="mod ord">
          <ac:chgData name="Daniel Richardson" userId="b12f1a219faba2ab" providerId="LiveId" clId="{645CD987-5A13-4ED3-BFA2-1718D63C6675}" dt="2024-07-08T08:38:31.704" v="1" actId="700"/>
          <ac:spMkLst>
            <pc:docMk/>
            <pc:sldMk cId="3073441988" sldId="279"/>
            <ac:spMk id="6" creationId="{FCDF00AB-9705-8A7C-C4BE-0CAF2033D468}"/>
          </ac:spMkLst>
        </pc:spChg>
        <pc:picChg chg="del mod ord">
          <ac:chgData name="Daniel Richardson" userId="b12f1a219faba2ab" providerId="LiveId" clId="{645CD987-5A13-4ED3-BFA2-1718D63C6675}" dt="2024-07-08T08:39:50.348" v="37" actId="478"/>
          <ac:picMkLst>
            <pc:docMk/>
            <pc:sldMk cId="3073441988" sldId="279"/>
            <ac:picMk id="8" creationId="{30F50B50-B83A-93C4-4EAA-396832E1CC55}"/>
          </ac:picMkLst>
        </pc:picChg>
      </pc:sldChg>
      <pc:sldChg chg="addSp delSp modSp mod modClrScheme chgLayout">
        <pc:chgData name="Daniel Richardson" userId="b12f1a219faba2ab" providerId="LiveId" clId="{645CD987-5A13-4ED3-BFA2-1718D63C6675}" dt="2024-07-08T08:39:53.405" v="39" actId="478"/>
        <pc:sldMkLst>
          <pc:docMk/>
          <pc:sldMk cId="618206802" sldId="280"/>
        </pc:sldMkLst>
        <pc:spChg chg="mod ord">
          <ac:chgData name="Daniel Richardson" userId="b12f1a219faba2ab" providerId="LiveId" clId="{645CD987-5A13-4ED3-BFA2-1718D63C6675}" dt="2024-07-08T08:38:31.704" v="1" actId="700"/>
          <ac:spMkLst>
            <pc:docMk/>
            <pc:sldMk cId="618206802" sldId="280"/>
            <ac:spMk id="3" creationId="{D97C3025-9482-0753-3832-728ED6C83232}"/>
          </ac:spMkLst>
        </pc:spChg>
        <pc:spChg chg="add mod">
          <ac:chgData name="Daniel Richardson" userId="b12f1a219faba2ab" providerId="LiveId" clId="{645CD987-5A13-4ED3-BFA2-1718D63C6675}" dt="2024-07-08T08:39:53.405" v="39" actId="478"/>
          <ac:spMkLst>
            <pc:docMk/>
            <pc:sldMk cId="618206802" sldId="280"/>
            <ac:spMk id="4" creationId="{18B7ED3F-3A5F-94A4-DB5D-9B605EC6F7B9}"/>
          </ac:spMkLst>
        </pc:spChg>
        <pc:spChg chg="mod ord">
          <ac:chgData name="Daniel Richardson" userId="b12f1a219faba2ab" providerId="LiveId" clId="{645CD987-5A13-4ED3-BFA2-1718D63C6675}" dt="2024-07-08T08:38:31.704" v="1" actId="700"/>
          <ac:spMkLst>
            <pc:docMk/>
            <pc:sldMk cId="618206802" sldId="280"/>
            <ac:spMk id="6" creationId="{FCDF00AB-9705-8A7C-C4BE-0CAF2033D468}"/>
          </ac:spMkLst>
        </pc:spChg>
        <pc:picChg chg="del mod ord">
          <ac:chgData name="Daniel Richardson" userId="b12f1a219faba2ab" providerId="LiveId" clId="{645CD987-5A13-4ED3-BFA2-1718D63C6675}" dt="2024-07-08T08:39:53.405" v="39" actId="478"/>
          <ac:picMkLst>
            <pc:docMk/>
            <pc:sldMk cId="618206802" sldId="280"/>
            <ac:picMk id="8" creationId="{30F50B50-B83A-93C4-4EAA-396832E1CC55}"/>
          </ac:picMkLst>
        </pc:picChg>
      </pc:sldChg>
      <pc:sldChg chg="addSp delSp modSp mod modClrScheme chgLayout">
        <pc:chgData name="Daniel Richardson" userId="b12f1a219faba2ab" providerId="LiveId" clId="{645CD987-5A13-4ED3-BFA2-1718D63C6675}" dt="2024-07-08T08:40:59.986" v="52" actId="12"/>
        <pc:sldMkLst>
          <pc:docMk/>
          <pc:sldMk cId="2263070480" sldId="281"/>
        </pc:sldMkLst>
        <pc:spChg chg="mod ord">
          <ac:chgData name="Daniel Richardson" userId="b12f1a219faba2ab" providerId="LiveId" clId="{645CD987-5A13-4ED3-BFA2-1718D63C6675}" dt="2024-07-08T08:40:59.986" v="52" actId="12"/>
          <ac:spMkLst>
            <pc:docMk/>
            <pc:sldMk cId="2263070480" sldId="281"/>
            <ac:spMk id="3" creationId="{D97C3025-9482-0753-3832-728ED6C83232}"/>
          </ac:spMkLst>
        </pc:spChg>
        <pc:spChg chg="add mod">
          <ac:chgData name="Daniel Richardson" userId="b12f1a219faba2ab" providerId="LiveId" clId="{645CD987-5A13-4ED3-BFA2-1718D63C6675}" dt="2024-07-08T08:39:54.862" v="40" actId="478"/>
          <ac:spMkLst>
            <pc:docMk/>
            <pc:sldMk cId="2263070480" sldId="281"/>
            <ac:spMk id="4" creationId="{E154DED2-45D1-605A-1A60-5CDBCE1FCA94}"/>
          </ac:spMkLst>
        </pc:spChg>
        <pc:spChg chg="mod ord">
          <ac:chgData name="Daniel Richardson" userId="b12f1a219faba2ab" providerId="LiveId" clId="{645CD987-5A13-4ED3-BFA2-1718D63C6675}" dt="2024-07-08T08:38:31.704" v="1" actId="700"/>
          <ac:spMkLst>
            <pc:docMk/>
            <pc:sldMk cId="2263070480" sldId="281"/>
            <ac:spMk id="6" creationId="{FCDF00AB-9705-8A7C-C4BE-0CAF2033D468}"/>
          </ac:spMkLst>
        </pc:spChg>
        <pc:picChg chg="add mod">
          <ac:chgData name="Daniel Richardson" userId="b12f1a219faba2ab" providerId="LiveId" clId="{645CD987-5A13-4ED3-BFA2-1718D63C6675}" dt="2024-07-08T08:40:51.144" v="51" actId="14826"/>
          <ac:picMkLst>
            <pc:docMk/>
            <pc:sldMk cId="2263070480" sldId="281"/>
            <ac:picMk id="5" creationId="{D6CE6AEA-06E9-F271-9BFC-C3AEFAD2B0C2}"/>
          </ac:picMkLst>
        </pc:picChg>
        <pc:picChg chg="del mod ord">
          <ac:chgData name="Daniel Richardson" userId="b12f1a219faba2ab" providerId="LiveId" clId="{645CD987-5A13-4ED3-BFA2-1718D63C6675}" dt="2024-07-08T08:39:54.862" v="40" actId="478"/>
          <ac:picMkLst>
            <pc:docMk/>
            <pc:sldMk cId="2263070480" sldId="281"/>
            <ac:picMk id="8" creationId="{30F50B50-B83A-93C4-4EAA-396832E1CC55}"/>
          </ac:picMkLst>
        </pc:picChg>
      </pc:sldChg>
      <pc:sldChg chg="addSp delSp modSp mod modClrScheme chgLayout">
        <pc:chgData name="Daniel Richardson" userId="b12f1a219faba2ab" providerId="LiveId" clId="{645CD987-5A13-4ED3-BFA2-1718D63C6675}" dt="2024-07-08T08:39:56.477" v="41" actId="478"/>
        <pc:sldMkLst>
          <pc:docMk/>
          <pc:sldMk cId="2634964062" sldId="282"/>
        </pc:sldMkLst>
        <pc:spChg chg="mod ord">
          <ac:chgData name="Daniel Richardson" userId="b12f1a219faba2ab" providerId="LiveId" clId="{645CD987-5A13-4ED3-BFA2-1718D63C6675}" dt="2024-07-08T08:38:31.704" v="1" actId="700"/>
          <ac:spMkLst>
            <pc:docMk/>
            <pc:sldMk cId="2634964062" sldId="282"/>
            <ac:spMk id="3" creationId="{D97C3025-9482-0753-3832-728ED6C83232}"/>
          </ac:spMkLst>
        </pc:spChg>
        <pc:spChg chg="add mod">
          <ac:chgData name="Daniel Richardson" userId="b12f1a219faba2ab" providerId="LiveId" clId="{645CD987-5A13-4ED3-BFA2-1718D63C6675}" dt="2024-07-08T08:39:56.477" v="41" actId="478"/>
          <ac:spMkLst>
            <pc:docMk/>
            <pc:sldMk cId="2634964062" sldId="282"/>
            <ac:spMk id="4" creationId="{E3829FE4-FA3D-E9FC-2847-6A15E983CB5E}"/>
          </ac:spMkLst>
        </pc:spChg>
        <pc:spChg chg="mod ord">
          <ac:chgData name="Daniel Richardson" userId="b12f1a219faba2ab" providerId="LiveId" clId="{645CD987-5A13-4ED3-BFA2-1718D63C6675}" dt="2024-07-08T08:38:31.704" v="1" actId="700"/>
          <ac:spMkLst>
            <pc:docMk/>
            <pc:sldMk cId="2634964062" sldId="282"/>
            <ac:spMk id="6" creationId="{FCDF00AB-9705-8A7C-C4BE-0CAF2033D468}"/>
          </ac:spMkLst>
        </pc:spChg>
        <pc:picChg chg="del mod ord">
          <ac:chgData name="Daniel Richardson" userId="b12f1a219faba2ab" providerId="LiveId" clId="{645CD987-5A13-4ED3-BFA2-1718D63C6675}" dt="2024-07-08T08:39:56.477" v="41" actId="478"/>
          <ac:picMkLst>
            <pc:docMk/>
            <pc:sldMk cId="2634964062" sldId="282"/>
            <ac:picMk id="8" creationId="{30F50B50-B83A-93C4-4EAA-396832E1CC55}"/>
          </ac:picMkLst>
        </pc:picChg>
      </pc:sldChg>
      <pc:sldChg chg="addSp delSp modSp mod modClrScheme chgLayout">
        <pc:chgData name="Daniel Richardson" userId="b12f1a219faba2ab" providerId="LiveId" clId="{645CD987-5A13-4ED3-BFA2-1718D63C6675}" dt="2024-07-08T08:39:58.050" v="42" actId="478"/>
        <pc:sldMkLst>
          <pc:docMk/>
          <pc:sldMk cId="3581770949" sldId="283"/>
        </pc:sldMkLst>
        <pc:spChg chg="mod ord">
          <ac:chgData name="Daniel Richardson" userId="b12f1a219faba2ab" providerId="LiveId" clId="{645CD987-5A13-4ED3-BFA2-1718D63C6675}" dt="2024-07-08T08:38:31.704" v="1" actId="700"/>
          <ac:spMkLst>
            <pc:docMk/>
            <pc:sldMk cId="3581770949" sldId="283"/>
            <ac:spMk id="3" creationId="{D97C3025-9482-0753-3832-728ED6C83232}"/>
          </ac:spMkLst>
        </pc:spChg>
        <pc:spChg chg="add mod">
          <ac:chgData name="Daniel Richardson" userId="b12f1a219faba2ab" providerId="LiveId" clId="{645CD987-5A13-4ED3-BFA2-1718D63C6675}" dt="2024-07-08T08:39:58.050" v="42" actId="478"/>
          <ac:spMkLst>
            <pc:docMk/>
            <pc:sldMk cId="3581770949" sldId="283"/>
            <ac:spMk id="4" creationId="{AC7D97F5-CA00-35C0-09FB-05C340F0F925}"/>
          </ac:spMkLst>
        </pc:spChg>
        <pc:spChg chg="mod ord">
          <ac:chgData name="Daniel Richardson" userId="b12f1a219faba2ab" providerId="LiveId" clId="{645CD987-5A13-4ED3-BFA2-1718D63C6675}" dt="2024-07-08T08:38:31.704" v="1" actId="700"/>
          <ac:spMkLst>
            <pc:docMk/>
            <pc:sldMk cId="3581770949" sldId="283"/>
            <ac:spMk id="6" creationId="{FCDF00AB-9705-8A7C-C4BE-0CAF2033D468}"/>
          </ac:spMkLst>
        </pc:spChg>
        <pc:picChg chg="del mod ord">
          <ac:chgData name="Daniel Richardson" userId="b12f1a219faba2ab" providerId="LiveId" clId="{645CD987-5A13-4ED3-BFA2-1718D63C6675}" dt="2024-07-08T08:39:58.050" v="42" actId="478"/>
          <ac:picMkLst>
            <pc:docMk/>
            <pc:sldMk cId="3581770949" sldId="283"/>
            <ac:picMk id="8" creationId="{30F50B50-B83A-93C4-4EAA-396832E1CC55}"/>
          </ac:picMkLst>
        </pc:picChg>
      </pc:sldChg>
      <pc:sldChg chg="addSp delSp modSp mod modClrScheme chgLayout">
        <pc:chgData name="Daniel Richardson" userId="b12f1a219faba2ab" providerId="LiveId" clId="{645CD987-5A13-4ED3-BFA2-1718D63C6675}" dt="2024-07-08T08:39:29.170" v="23" actId="962"/>
        <pc:sldMkLst>
          <pc:docMk/>
          <pc:sldMk cId="3371334350" sldId="284"/>
        </pc:sldMkLst>
        <pc:spChg chg="mod ord">
          <ac:chgData name="Daniel Richardson" userId="b12f1a219faba2ab" providerId="LiveId" clId="{645CD987-5A13-4ED3-BFA2-1718D63C6675}" dt="2024-07-08T08:38:31.704" v="1" actId="700"/>
          <ac:spMkLst>
            <pc:docMk/>
            <pc:sldMk cId="3371334350" sldId="284"/>
            <ac:spMk id="3" creationId="{D97C3025-9482-0753-3832-728ED6C83232}"/>
          </ac:spMkLst>
        </pc:spChg>
        <pc:spChg chg="add del mod">
          <ac:chgData name="Daniel Richardson" userId="b12f1a219faba2ab" providerId="LiveId" clId="{645CD987-5A13-4ED3-BFA2-1718D63C6675}" dt="2024-07-08T08:39:27.669" v="21" actId="931"/>
          <ac:spMkLst>
            <pc:docMk/>
            <pc:sldMk cId="3371334350" sldId="284"/>
            <ac:spMk id="4" creationId="{E83281DC-F628-DC09-C227-3579B8513EBF}"/>
          </ac:spMkLst>
        </pc:spChg>
        <pc:spChg chg="mod ord">
          <ac:chgData name="Daniel Richardson" userId="b12f1a219faba2ab" providerId="LiveId" clId="{645CD987-5A13-4ED3-BFA2-1718D63C6675}" dt="2024-07-08T08:38:31.704" v="1" actId="700"/>
          <ac:spMkLst>
            <pc:docMk/>
            <pc:sldMk cId="3371334350" sldId="284"/>
            <ac:spMk id="6" creationId="{FCDF00AB-9705-8A7C-C4BE-0CAF2033D468}"/>
          </ac:spMkLst>
        </pc:spChg>
        <pc:picChg chg="add mod">
          <ac:chgData name="Daniel Richardson" userId="b12f1a219faba2ab" providerId="LiveId" clId="{645CD987-5A13-4ED3-BFA2-1718D63C6675}" dt="2024-07-08T08:39:29.170" v="23" actId="962"/>
          <ac:picMkLst>
            <pc:docMk/>
            <pc:sldMk cId="3371334350" sldId="284"/>
            <ac:picMk id="7" creationId="{8582BC75-DEFB-3176-C176-84F1FDE61461}"/>
          </ac:picMkLst>
        </pc:picChg>
        <pc:picChg chg="del mod ord">
          <ac:chgData name="Daniel Richardson" userId="b12f1a219faba2ab" providerId="LiveId" clId="{645CD987-5A13-4ED3-BFA2-1718D63C6675}" dt="2024-07-08T08:39:23.210" v="20" actId="478"/>
          <ac:picMkLst>
            <pc:docMk/>
            <pc:sldMk cId="3371334350" sldId="284"/>
            <ac:picMk id="8" creationId="{30F50B50-B83A-93C4-4EAA-396832E1CC55}"/>
          </ac:picMkLst>
        </pc:picChg>
      </pc:sldChg>
    </pc:docChg>
  </pc:docChgLst>
  <pc:docChgLst>
    <pc:chgData name="Daniel Richardson" userId="b12f1a219faba2ab" providerId="LiveId" clId="{870466C2-E9A1-40FD-8E02-76FA7A8F9C85}"/>
    <pc:docChg chg="undo custSel addSld modSld">
      <pc:chgData name="Daniel Richardson" userId="b12f1a219faba2ab" providerId="LiveId" clId="{870466C2-E9A1-40FD-8E02-76FA7A8F9C85}" dt="2024-08-13T11:24:30.441" v="78"/>
      <pc:docMkLst>
        <pc:docMk/>
      </pc:docMkLst>
      <pc:sldChg chg="modSp">
        <pc:chgData name="Daniel Richardson" userId="b12f1a219faba2ab" providerId="LiveId" clId="{870466C2-E9A1-40FD-8E02-76FA7A8F9C85}" dt="2024-08-13T11:24:30.441" v="78"/>
        <pc:sldMkLst>
          <pc:docMk/>
          <pc:sldMk cId="1464883447" sldId="257"/>
        </pc:sldMkLst>
        <pc:spChg chg="mod">
          <ac:chgData name="Daniel Richardson" userId="b12f1a219faba2ab" providerId="LiveId" clId="{870466C2-E9A1-40FD-8E02-76FA7A8F9C85}" dt="2024-08-13T11:24:30.441" v="78"/>
          <ac:spMkLst>
            <pc:docMk/>
            <pc:sldMk cId="1464883447" sldId="257"/>
            <ac:spMk id="3" creationId="{D97C3025-9482-0753-3832-728ED6C83232}"/>
          </ac:spMkLst>
        </pc:spChg>
        <pc:spChg chg="mod">
          <ac:chgData name="Daniel Richardson" userId="b12f1a219faba2ab" providerId="LiveId" clId="{870466C2-E9A1-40FD-8E02-76FA7A8F9C85}" dt="2024-08-13T11:24:30.441" v="78"/>
          <ac:spMkLst>
            <pc:docMk/>
            <pc:sldMk cId="1464883447" sldId="257"/>
            <ac:spMk id="6" creationId="{FCDF00AB-9705-8A7C-C4BE-0CAF2033D468}"/>
          </ac:spMkLst>
        </pc:spChg>
        <pc:picChg chg="mod">
          <ac:chgData name="Daniel Richardson" userId="b12f1a219faba2ab" providerId="LiveId" clId="{870466C2-E9A1-40FD-8E02-76FA7A8F9C85}" dt="2024-08-13T11:24:30.441" v="78"/>
          <ac:picMkLst>
            <pc:docMk/>
            <pc:sldMk cId="1464883447" sldId="257"/>
            <ac:picMk id="7" creationId="{AB7228A4-4EBC-180B-01B0-74CC5F455E3B}"/>
          </ac:picMkLst>
        </pc:picChg>
      </pc:sldChg>
      <pc:sldChg chg="modSp">
        <pc:chgData name="Daniel Richardson" userId="b12f1a219faba2ab" providerId="LiveId" clId="{870466C2-E9A1-40FD-8E02-76FA7A8F9C85}" dt="2024-08-13T11:24:30.441" v="78"/>
        <pc:sldMkLst>
          <pc:docMk/>
          <pc:sldMk cId="2284919758" sldId="262"/>
        </pc:sldMkLst>
        <pc:spChg chg="mod">
          <ac:chgData name="Daniel Richardson" userId="b12f1a219faba2ab" providerId="LiveId" clId="{870466C2-E9A1-40FD-8E02-76FA7A8F9C85}" dt="2024-08-13T11:24:30.441" v="78"/>
          <ac:spMkLst>
            <pc:docMk/>
            <pc:sldMk cId="2284919758" sldId="262"/>
            <ac:spMk id="3" creationId="{D97C3025-9482-0753-3832-728ED6C83232}"/>
          </ac:spMkLst>
        </pc:spChg>
        <pc:spChg chg="mod">
          <ac:chgData name="Daniel Richardson" userId="b12f1a219faba2ab" providerId="LiveId" clId="{870466C2-E9A1-40FD-8E02-76FA7A8F9C85}" dt="2024-08-13T11:24:30.441" v="78"/>
          <ac:spMkLst>
            <pc:docMk/>
            <pc:sldMk cId="2284919758" sldId="262"/>
            <ac:spMk id="6" creationId="{FCDF00AB-9705-8A7C-C4BE-0CAF2033D468}"/>
          </ac:spMkLst>
        </pc:spChg>
        <pc:picChg chg="mod">
          <ac:chgData name="Daniel Richardson" userId="b12f1a219faba2ab" providerId="LiveId" clId="{870466C2-E9A1-40FD-8E02-76FA7A8F9C85}" dt="2024-08-13T11:24:30.441" v="78"/>
          <ac:picMkLst>
            <pc:docMk/>
            <pc:sldMk cId="2284919758" sldId="262"/>
            <ac:picMk id="7" creationId="{32D7C617-9745-10FA-4366-27165F9C8CBC}"/>
          </ac:picMkLst>
        </pc:picChg>
      </pc:sldChg>
      <pc:sldChg chg="modSp">
        <pc:chgData name="Daniel Richardson" userId="b12f1a219faba2ab" providerId="LiveId" clId="{870466C2-E9A1-40FD-8E02-76FA7A8F9C85}" dt="2024-08-13T11:24:30.441" v="78"/>
        <pc:sldMkLst>
          <pc:docMk/>
          <pc:sldMk cId="288380068" sldId="263"/>
        </pc:sldMkLst>
        <pc:spChg chg="mod">
          <ac:chgData name="Daniel Richardson" userId="b12f1a219faba2ab" providerId="LiveId" clId="{870466C2-E9A1-40FD-8E02-76FA7A8F9C85}" dt="2024-08-13T11:24:30.441" v="78"/>
          <ac:spMkLst>
            <pc:docMk/>
            <pc:sldMk cId="288380068" sldId="263"/>
            <ac:spMk id="3" creationId="{D97C3025-9482-0753-3832-728ED6C83232}"/>
          </ac:spMkLst>
        </pc:spChg>
        <pc:spChg chg="mod">
          <ac:chgData name="Daniel Richardson" userId="b12f1a219faba2ab" providerId="LiveId" clId="{870466C2-E9A1-40FD-8E02-76FA7A8F9C85}" dt="2024-08-13T11:24:30.441" v="78"/>
          <ac:spMkLst>
            <pc:docMk/>
            <pc:sldMk cId="288380068" sldId="263"/>
            <ac:spMk id="6" creationId="{FCDF00AB-9705-8A7C-C4BE-0CAF2033D468}"/>
          </ac:spMkLst>
        </pc:spChg>
        <pc:picChg chg="mod">
          <ac:chgData name="Daniel Richardson" userId="b12f1a219faba2ab" providerId="LiveId" clId="{870466C2-E9A1-40FD-8E02-76FA7A8F9C85}" dt="2024-08-13T11:24:30.441" v="78"/>
          <ac:picMkLst>
            <pc:docMk/>
            <pc:sldMk cId="288380068" sldId="263"/>
            <ac:picMk id="5" creationId="{C3FFA155-F715-1C42-78A7-03F643D2388A}"/>
          </ac:picMkLst>
        </pc:picChg>
      </pc:sldChg>
      <pc:sldChg chg="modSp">
        <pc:chgData name="Daniel Richardson" userId="b12f1a219faba2ab" providerId="LiveId" clId="{870466C2-E9A1-40FD-8E02-76FA7A8F9C85}" dt="2024-08-13T11:24:30.441" v="78"/>
        <pc:sldMkLst>
          <pc:docMk/>
          <pc:sldMk cId="729373880" sldId="264"/>
        </pc:sldMkLst>
        <pc:spChg chg="mod">
          <ac:chgData name="Daniel Richardson" userId="b12f1a219faba2ab" providerId="LiveId" clId="{870466C2-E9A1-40FD-8E02-76FA7A8F9C85}" dt="2024-08-13T11:24:30.441" v="78"/>
          <ac:spMkLst>
            <pc:docMk/>
            <pc:sldMk cId="729373880" sldId="264"/>
            <ac:spMk id="3" creationId="{D97C3025-9482-0753-3832-728ED6C83232}"/>
          </ac:spMkLst>
        </pc:spChg>
        <pc:spChg chg="mod">
          <ac:chgData name="Daniel Richardson" userId="b12f1a219faba2ab" providerId="LiveId" clId="{870466C2-E9A1-40FD-8E02-76FA7A8F9C85}" dt="2024-08-13T11:24:30.441" v="78"/>
          <ac:spMkLst>
            <pc:docMk/>
            <pc:sldMk cId="729373880" sldId="264"/>
            <ac:spMk id="6" creationId="{FCDF00AB-9705-8A7C-C4BE-0CAF2033D468}"/>
          </ac:spMkLst>
        </pc:spChg>
        <pc:picChg chg="mod">
          <ac:chgData name="Daniel Richardson" userId="b12f1a219faba2ab" providerId="LiveId" clId="{870466C2-E9A1-40FD-8E02-76FA7A8F9C85}" dt="2024-08-13T11:24:30.441" v="78"/>
          <ac:picMkLst>
            <pc:docMk/>
            <pc:sldMk cId="729373880" sldId="264"/>
            <ac:picMk id="7" creationId="{D6B7F753-26B7-B53B-3126-322BEDD14F03}"/>
          </ac:picMkLst>
        </pc:picChg>
      </pc:sldChg>
      <pc:sldChg chg="modSp">
        <pc:chgData name="Daniel Richardson" userId="b12f1a219faba2ab" providerId="LiveId" clId="{870466C2-E9A1-40FD-8E02-76FA7A8F9C85}" dt="2024-08-13T11:24:30.441" v="78"/>
        <pc:sldMkLst>
          <pc:docMk/>
          <pc:sldMk cId="3204244657" sldId="266"/>
        </pc:sldMkLst>
        <pc:spChg chg="mod">
          <ac:chgData name="Daniel Richardson" userId="b12f1a219faba2ab" providerId="LiveId" clId="{870466C2-E9A1-40FD-8E02-76FA7A8F9C85}" dt="2024-08-13T11:24:30.441" v="78"/>
          <ac:spMkLst>
            <pc:docMk/>
            <pc:sldMk cId="3204244657" sldId="266"/>
            <ac:spMk id="3" creationId="{D97C3025-9482-0753-3832-728ED6C83232}"/>
          </ac:spMkLst>
        </pc:spChg>
        <pc:spChg chg="mod">
          <ac:chgData name="Daniel Richardson" userId="b12f1a219faba2ab" providerId="LiveId" clId="{870466C2-E9A1-40FD-8E02-76FA7A8F9C85}" dt="2024-08-13T11:24:30.441" v="78"/>
          <ac:spMkLst>
            <pc:docMk/>
            <pc:sldMk cId="3204244657" sldId="266"/>
            <ac:spMk id="6" creationId="{FCDF00AB-9705-8A7C-C4BE-0CAF2033D468}"/>
          </ac:spMkLst>
        </pc:spChg>
        <pc:picChg chg="mod">
          <ac:chgData name="Daniel Richardson" userId="b12f1a219faba2ab" providerId="LiveId" clId="{870466C2-E9A1-40FD-8E02-76FA7A8F9C85}" dt="2024-08-13T11:24:30.441" v="78"/>
          <ac:picMkLst>
            <pc:docMk/>
            <pc:sldMk cId="3204244657" sldId="266"/>
            <ac:picMk id="7" creationId="{684C8569-10E5-76F7-B3AA-6B7FB35DE39D}"/>
          </ac:picMkLst>
        </pc:picChg>
      </pc:sldChg>
      <pc:sldChg chg="modSp">
        <pc:chgData name="Daniel Richardson" userId="b12f1a219faba2ab" providerId="LiveId" clId="{870466C2-E9A1-40FD-8E02-76FA7A8F9C85}" dt="2024-08-13T11:24:30.441" v="78"/>
        <pc:sldMkLst>
          <pc:docMk/>
          <pc:sldMk cId="1016469578" sldId="272"/>
        </pc:sldMkLst>
        <pc:spChg chg="mod">
          <ac:chgData name="Daniel Richardson" userId="b12f1a219faba2ab" providerId="LiveId" clId="{870466C2-E9A1-40FD-8E02-76FA7A8F9C85}" dt="2024-08-13T11:24:30.441" v="78"/>
          <ac:spMkLst>
            <pc:docMk/>
            <pc:sldMk cId="1016469578" sldId="272"/>
            <ac:spMk id="3" creationId="{D97C3025-9482-0753-3832-728ED6C83232}"/>
          </ac:spMkLst>
        </pc:spChg>
        <pc:spChg chg="mod">
          <ac:chgData name="Daniel Richardson" userId="b12f1a219faba2ab" providerId="LiveId" clId="{870466C2-E9A1-40FD-8E02-76FA7A8F9C85}" dt="2024-08-13T11:24:30.441" v="78"/>
          <ac:spMkLst>
            <pc:docMk/>
            <pc:sldMk cId="1016469578" sldId="272"/>
            <ac:spMk id="6" creationId="{FCDF00AB-9705-8A7C-C4BE-0CAF2033D468}"/>
          </ac:spMkLst>
        </pc:spChg>
        <pc:picChg chg="mod">
          <ac:chgData name="Daniel Richardson" userId="b12f1a219faba2ab" providerId="LiveId" clId="{870466C2-E9A1-40FD-8E02-76FA7A8F9C85}" dt="2024-08-13T11:24:30.441" v="78"/>
          <ac:picMkLst>
            <pc:docMk/>
            <pc:sldMk cId="1016469578" sldId="272"/>
            <ac:picMk id="5" creationId="{AD8CDC66-50F2-F12F-9135-F66318F730AA}"/>
          </ac:picMkLst>
        </pc:picChg>
      </pc:sldChg>
      <pc:sldChg chg="modSp">
        <pc:chgData name="Daniel Richardson" userId="b12f1a219faba2ab" providerId="LiveId" clId="{870466C2-E9A1-40FD-8E02-76FA7A8F9C85}" dt="2024-08-13T11:24:30.441" v="78"/>
        <pc:sldMkLst>
          <pc:docMk/>
          <pc:sldMk cId="1746824814" sldId="273"/>
        </pc:sldMkLst>
        <pc:spChg chg="mod">
          <ac:chgData name="Daniel Richardson" userId="b12f1a219faba2ab" providerId="LiveId" clId="{870466C2-E9A1-40FD-8E02-76FA7A8F9C85}" dt="2024-08-13T11:24:30.441" v="78"/>
          <ac:spMkLst>
            <pc:docMk/>
            <pc:sldMk cId="1746824814" sldId="273"/>
            <ac:spMk id="3" creationId="{D97C3025-9482-0753-3832-728ED6C83232}"/>
          </ac:spMkLst>
        </pc:spChg>
        <pc:spChg chg="mod">
          <ac:chgData name="Daniel Richardson" userId="b12f1a219faba2ab" providerId="LiveId" clId="{870466C2-E9A1-40FD-8E02-76FA7A8F9C85}" dt="2024-08-13T11:24:30.441" v="78"/>
          <ac:spMkLst>
            <pc:docMk/>
            <pc:sldMk cId="1746824814" sldId="273"/>
            <ac:spMk id="6" creationId="{FCDF00AB-9705-8A7C-C4BE-0CAF2033D468}"/>
          </ac:spMkLst>
        </pc:spChg>
        <pc:picChg chg="mod">
          <ac:chgData name="Daniel Richardson" userId="b12f1a219faba2ab" providerId="LiveId" clId="{870466C2-E9A1-40FD-8E02-76FA7A8F9C85}" dt="2024-08-13T11:24:30.441" v="78"/>
          <ac:picMkLst>
            <pc:docMk/>
            <pc:sldMk cId="1746824814" sldId="273"/>
            <ac:picMk id="5" creationId="{7384381D-EDEB-A692-C06D-857A0514652F}"/>
          </ac:picMkLst>
        </pc:picChg>
      </pc:sldChg>
      <pc:sldChg chg="modSp">
        <pc:chgData name="Daniel Richardson" userId="b12f1a219faba2ab" providerId="LiveId" clId="{870466C2-E9A1-40FD-8E02-76FA7A8F9C85}" dt="2024-08-13T11:24:30.441" v="78"/>
        <pc:sldMkLst>
          <pc:docMk/>
          <pc:sldMk cId="2072292864" sldId="274"/>
        </pc:sldMkLst>
        <pc:spChg chg="mod">
          <ac:chgData name="Daniel Richardson" userId="b12f1a219faba2ab" providerId="LiveId" clId="{870466C2-E9A1-40FD-8E02-76FA7A8F9C85}" dt="2024-08-13T11:24:30.441" v="78"/>
          <ac:spMkLst>
            <pc:docMk/>
            <pc:sldMk cId="2072292864" sldId="274"/>
            <ac:spMk id="3" creationId="{D97C3025-9482-0753-3832-728ED6C83232}"/>
          </ac:spMkLst>
        </pc:spChg>
        <pc:spChg chg="mod">
          <ac:chgData name="Daniel Richardson" userId="b12f1a219faba2ab" providerId="LiveId" clId="{870466C2-E9A1-40FD-8E02-76FA7A8F9C85}" dt="2024-08-13T11:24:30.441" v="78"/>
          <ac:spMkLst>
            <pc:docMk/>
            <pc:sldMk cId="2072292864" sldId="274"/>
            <ac:spMk id="6" creationId="{FCDF00AB-9705-8A7C-C4BE-0CAF2033D468}"/>
          </ac:spMkLst>
        </pc:spChg>
        <pc:picChg chg="mod">
          <ac:chgData name="Daniel Richardson" userId="b12f1a219faba2ab" providerId="LiveId" clId="{870466C2-E9A1-40FD-8E02-76FA7A8F9C85}" dt="2024-08-13T11:24:30.441" v="78"/>
          <ac:picMkLst>
            <pc:docMk/>
            <pc:sldMk cId="2072292864" sldId="274"/>
            <ac:picMk id="5" creationId="{ABB65287-CD54-AC1D-3E85-CF7ADC3E8BE7}"/>
          </ac:picMkLst>
        </pc:picChg>
      </pc:sldChg>
      <pc:sldChg chg="modSp">
        <pc:chgData name="Daniel Richardson" userId="b12f1a219faba2ab" providerId="LiveId" clId="{870466C2-E9A1-40FD-8E02-76FA7A8F9C85}" dt="2024-08-13T11:24:30.441" v="78"/>
        <pc:sldMkLst>
          <pc:docMk/>
          <pc:sldMk cId="1124045189" sldId="275"/>
        </pc:sldMkLst>
        <pc:spChg chg="mod">
          <ac:chgData name="Daniel Richardson" userId="b12f1a219faba2ab" providerId="LiveId" clId="{870466C2-E9A1-40FD-8E02-76FA7A8F9C85}" dt="2024-08-13T11:24:30.441" v="78"/>
          <ac:spMkLst>
            <pc:docMk/>
            <pc:sldMk cId="1124045189" sldId="275"/>
            <ac:spMk id="3" creationId="{D97C3025-9482-0753-3832-728ED6C83232}"/>
          </ac:spMkLst>
        </pc:spChg>
        <pc:spChg chg="mod">
          <ac:chgData name="Daniel Richardson" userId="b12f1a219faba2ab" providerId="LiveId" clId="{870466C2-E9A1-40FD-8E02-76FA7A8F9C85}" dt="2024-08-13T11:24:30.441" v="78"/>
          <ac:spMkLst>
            <pc:docMk/>
            <pc:sldMk cId="1124045189" sldId="275"/>
            <ac:spMk id="6" creationId="{FCDF00AB-9705-8A7C-C4BE-0CAF2033D468}"/>
          </ac:spMkLst>
        </pc:spChg>
        <pc:picChg chg="mod">
          <ac:chgData name="Daniel Richardson" userId="b12f1a219faba2ab" providerId="LiveId" clId="{870466C2-E9A1-40FD-8E02-76FA7A8F9C85}" dt="2024-08-13T11:24:30.441" v="78"/>
          <ac:picMkLst>
            <pc:docMk/>
            <pc:sldMk cId="1124045189" sldId="275"/>
            <ac:picMk id="5" creationId="{78578E3A-14D4-0290-3119-F56B63A0D4A7}"/>
          </ac:picMkLst>
        </pc:picChg>
      </pc:sldChg>
      <pc:sldChg chg="modSp">
        <pc:chgData name="Daniel Richardson" userId="b12f1a219faba2ab" providerId="LiveId" clId="{870466C2-E9A1-40FD-8E02-76FA7A8F9C85}" dt="2024-08-13T11:24:30.441" v="78"/>
        <pc:sldMkLst>
          <pc:docMk/>
          <pc:sldMk cId="1049803928" sldId="276"/>
        </pc:sldMkLst>
        <pc:spChg chg="mod">
          <ac:chgData name="Daniel Richardson" userId="b12f1a219faba2ab" providerId="LiveId" clId="{870466C2-E9A1-40FD-8E02-76FA7A8F9C85}" dt="2024-08-13T11:24:30.441" v="78"/>
          <ac:spMkLst>
            <pc:docMk/>
            <pc:sldMk cId="1049803928" sldId="276"/>
            <ac:spMk id="3" creationId="{D97C3025-9482-0753-3832-728ED6C83232}"/>
          </ac:spMkLst>
        </pc:spChg>
        <pc:spChg chg="mod">
          <ac:chgData name="Daniel Richardson" userId="b12f1a219faba2ab" providerId="LiveId" clId="{870466C2-E9A1-40FD-8E02-76FA7A8F9C85}" dt="2024-08-13T11:24:30.441" v="78"/>
          <ac:spMkLst>
            <pc:docMk/>
            <pc:sldMk cId="1049803928" sldId="276"/>
            <ac:spMk id="6" creationId="{FCDF00AB-9705-8A7C-C4BE-0CAF2033D468}"/>
          </ac:spMkLst>
        </pc:spChg>
        <pc:picChg chg="mod">
          <ac:chgData name="Daniel Richardson" userId="b12f1a219faba2ab" providerId="LiveId" clId="{870466C2-E9A1-40FD-8E02-76FA7A8F9C85}" dt="2024-08-13T11:24:30.441" v="78"/>
          <ac:picMkLst>
            <pc:docMk/>
            <pc:sldMk cId="1049803928" sldId="276"/>
            <ac:picMk id="5" creationId="{7974D54E-56BA-3296-FB52-FF97DCBA95F1}"/>
          </ac:picMkLst>
        </pc:picChg>
      </pc:sldChg>
      <pc:sldChg chg="modSp">
        <pc:chgData name="Daniel Richardson" userId="b12f1a219faba2ab" providerId="LiveId" clId="{870466C2-E9A1-40FD-8E02-76FA7A8F9C85}" dt="2024-08-13T11:24:30.441" v="78"/>
        <pc:sldMkLst>
          <pc:docMk/>
          <pc:sldMk cId="1603746820" sldId="278"/>
        </pc:sldMkLst>
        <pc:spChg chg="mod">
          <ac:chgData name="Daniel Richardson" userId="b12f1a219faba2ab" providerId="LiveId" clId="{870466C2-E9A1-40FD-8E02-76FA7A8F9C85}" dt="2024-08-13T11:24:30.441" v="78"/>
          <ac:spMkLst>
            <pc:docMk/>
            <pc:sldMk cId="1603746820" sldId="278"/>
            <ac:spMk id="3" creationId="{D97C3025-9482-0753-3832-728ED6C83232}"/>
          </ac:spMkLst>
        </pc:spChg>
        <pc:spChg chg="mod">
          <ac:chgData name="Daniel Richardson" userId="b12f1a219faba2ab" providerId="LiveId" clId="{870466C2-E9A1-40FD-8E02-76FA7A8F9C85}" dt="2024-08-13T11:24:30.441" v="78"/>
          <ac:spMkLst>
            <pc:docMk/>
            <pc:sldMk cId="1603746820" sldId="278"/>
            <ac:spMk id="6" creationId="{FCDF00AB-9705-8A7C-C4BE-0CAF2033D468}"/>
          </ac:spMkLst>
        </pc:spChg>
        <pc:picChg chg="mod">
          <ac:chgData name="Daniel Richardson" userId="b12f1a219faba2ab" providerId="LiveId" clId="{870466C2-E9A1-40FD-8E02-76FA7A8F9C85}" dt="2024-08-13T11:24:30.441" v="78"/>
          <ac:picMkLst>
            <pc:docMk/>
            <pc:sldMk cId="1603746820" sldId="278"/>
            <ac:picMk id="5" creationId="{406933F6-77D7-4A92-8BCF-9E2087E12884}"/>
          </ac:picMkLst>
        </pc:picChg>
      </pc:sldChg>
      <pc:sldChg chg="modSp">
        <pc:chgData name="Daniel Richardson" userId="b12f1a219faba2ab" providerId="LiveId" clId="{870466C2-E9A1-40FD-8E02-76FA7A8F9C85}" dt="2024-08-13T11:24:30.441" v="78"/>
        <pc:sldMkLst>
          <pc:docMk/>
          <pc:sldMk cId="3073441988" sldId="279"/>
        </pc:sldMkLst>
        <pc:spChg chg="mod">
          <ac:chgData name="Daniel Richardson" userId="b12f1a219faba2ab" providerId="LiveId" clId="{870466C2-E9A1-40FD-8E02-76FA7A8F9C85}" dt="2024-08-13T11:24:30.441" v="78"/>
          <ac:spMkLst>
            <pc:docMk/>
            <pc:sldMk cId="3073441988" sldId="279"/>
            <ac:spMk id="3" creationId="{D97C3025-9482-0753-3832-728ED6C83232}"/>
          </ac:spMkLst>
        </pc:spChg>
        <pc:spChg chg="mod">
          <ac:chgData name="Daniel Richardson" userId="b12f1a219faba2ab" providerId="LiveId" clId="{870466C2-E9A1-40FD-8E02-76FA7A8F9C85}" dt="2024-08-13T11:24:30.441" v="78"/>
          <ac:spMkLst>
            <pc:docMk/>
            <pc:sldMk cId="3073441988" sldId="279"/>
            <ac:spMk id="6" creationId="{FCDF00AB-9705-8A7C-C4BE-0CAF2033D468}"/>
          </ac:spMkLst>
        </pc:spChg>
        <pc:picChg chg="mod">
          <ac:chgData name="Daniel Richardson" userId="b12f1a219faba2ab" providerId="LiveId" clId="{870466C2-E9A1-40FD-8E02-76FA7A8F9C85}" dt="2024-08-13T11:24:30.441" v="78"/>
          <ac:picMkLst>
            <pc:docMk/>
            <pc:sldMk cId="3073441988" sldId="279"/>
            <ac:picMk id="5" creationId="{D119A5DA-5F3A-A668-0D84-B90E4C56BF7B}"/>
          </ac:picMkLst>
        </pc:picChg>
      </pc:sldChg>
      <pc:sldChg chg="modSp">
        <pc:chgData name="Daniel Richardson" userId="b12f1a219faba2ab" providerId="LiveId" clId="{870466C2-E9A1-40FD-8E02-76FA7A8F9C85}" dt="2024-08-13T11:24:30.441" v="78"/>
        <pc:sldMkLst>
          <pc:docMk/>
          <pc:sldMk cId="618206802" sldId="280"/>
        </pc:sldMkLst>
        <pc:spChg chg="mod">
          <ac:chgData name="Daniel Richardson" userId="b12f1a219faba2ab" providerId="LiveId" clId="{870466C2-E9A1-40FD-8E02-76FA7A8F9C85}" dt="2024-08-13T11:24:30.441" v="78"/>
          <ac:spMkLst>
            <pc:docMk/>
            <pc:sldMk cId="618206802" sldId="280"/>
            <ac:spMk id="3" creationId="{D97C3025-9482-0753-3832-728ED6C83232}"/>
          </ac:spMkLst>
        </pc:spChg>
        <pc:spChg chg="mod">
          <ac:chgData name="Daniel Richardson" userId="b12f1a219faba2ab" providerId="LiveId" clId="{870466C2-E9A1-40FD-8E02-76FA7A8F9C85}" dt="2024-08-13T11:24:30.441" v="78"/>
          <ac:spMkLst>
            <pc:docMk/>
            <pc:sldMk cId="618206802" sldId="280"/>
            <ac:spMk id="6" creationId="{FCDF00AB-9705-8A7C-C4BE-0CAF2033D468}"/>
          </ac:spMkLst>
        </pc:spChg>
        <pc:picChg chg="mod">
          <ac:chgData name="Daniel Richardson" userId="b12f1a219faba2ab" providerId="LiveId" clId="{870466C2-E9A1-40FD-8E02-76FA7A8F9C85}" dt="2024-08-13T11:24:30.441" v="78"/>
          <ac:picMkLst>
            <pc:docMk/>
            <pc:sldMk cId="618206802" sldId="280"/>
            <ac:picMk id="5" creationId="{7F1393A5-0617-A9F9-81C9-85111054A8C0}"/>
          </ac:picMkLst>
        </pc:picChg>
      </pc:sldChg>
      <pc:sldChg chg="modSp">
        <pc:chgData name="Daniel Richardson" userId="b12f1a219faba2ab" providerId="LiveId" clId="{870466C2-E9A1-40FD-8E02-76FA7A8F9C85}" dt="2024-08-13T11:24:30.441" v="78"/>
        <pc:sldMkLst>
          <pc:docMk/>
          <pc:sldMk cId="2263070480" sldId="281"/>
        </pc:sldMkLst>
        <pc:spChg chg="mod">
          <ac:chgData name="Daniel Richardson" userId="b12f1a219faba2ab" providerId="LiveId" clId="{870466C2-E9A1-40FD-8E02-76FA7A8F9C85}" dt="2024-08-13T11:24:30.441" v="78"/>
          <ac:spMkLst>
            <pc:docMk/>
            <pc:sldMk cId="2263070480" sldId="281"/>
            <ac:spMk id="3" creationId="{D97C3025-9482-0753-3832-728ED6C83232}"/>
          </ac:spMkLst>
        </pc:spChg>
        <pc:spChg chg="mod">
          <ac:chgData name="Daniel Richardson" userId="b12f1a219faba2ab" providerId="LiveId" clId="{870466C2-E9A1-40FD-8E02-76FA7A8F9C85}" dt="2024-08-13T11:24:30.441" v="78"/>
          <ac:spMkLst>
            <pc:docMk/>
            <pc:sldMk cId="2263070480" sldId="281"/>
            <ac:spMk id="6" creationId="{FCDF00AB-9705-8A7C-C4BE-0CAF2033D468}"/>
          </ac:spMkLst>
        </pc:spChg>
        <pc:picChg chg="mod">
          <ac:chgData name="Daniel Richardson" userId="b12f1a219faba2ab" providerId="LiveId" clId="{870466C2-E9A1-40FD-8E02-76FA7A8F9C85}" dt="2024-08-13T11:24:30.441" v="78"/>
          <ac:picMkLst>
            <pc:docMk/>
            <pc:sldMk cId="2263070480" sldId="281"/>
            <ac:picMk id="7" creationId="{A35AE100-9CD6-6E82-2CE4-653B28ADCD82}"/>
          </ac:picMkLst>
        </pc:picChg>
      </pc:sldChg>
      <pc:sldChg chg="modSp">
        <pc:chgData name="Daniel Richardson" userId="b12f1a219faba2ab" providerId="LiveId" clId="{870466C2-E9A1-40FD-8E02-76FA7A8F9C85}" dt="2024-08-13T11:24:30.441" v="78"/>
        <pc:sldMkLst>
          <pc:docMk/>
          <pc:sldMk cId="2634964062" sldId="282"/>
        </pc:sldMkLst>
        <pc:spChg chg="mod">
          <ac:chgData name="Daniel Richardson" userId="b12f1a219faba2ab" providerId="LiveId" clId="{870466C2-E9A1-40FD-8E02-76FA7A8F9C85}" dt="2024-08-13T11:24:30.441" v="78"/>
          <ac:spMkLst>
            <pc:docMk/>
            <pc:sldMk cId="2634964062" sldId="282"/>
            <ac:spMk id="3" creationId="{D97C3025-9482-0753-3832-728ED6C83232}"/>
          </ac:spMkLst>
        </pc:spChg>
        <pc:spChg chg="mod">
          <ac:chgData name="Daniel Richardson" userId="b12f1a219faba2ab" providerId="LiveId" clId="{870466C2-E9A1-40FD-8E02-76FA7A8F9C85}" dt="2024-08-13T11:24:30.441" v="78"/>
          <ac:spMkLst>
            <pc:docMk/>
            <pc:sldMk cId="2634964062" sldId="282"/>
            <ac:spMk id="6" creationId="{FCDF00AB-9705-8A7C-C4BE-0CAF2033D468}"/>
          </ac:spMkLst>
        </pc:spChg>
        <pc:picChg chg="mod">
          <ac:chgData name="Daniel Richardson" userId="b12f1a219faba2ab" providerId="LiveId" clId="{870466C2-E9A1-40FD-8E02-76FA7A8F9C85}" dt="2024-08-13T11:24:30.441" v="78"/>
          <ac:picMkLst>
            <pc:docMk/>
            <pc:sldMk cId="2634964062" sldId="282"/>
            <ac:picMk id="5" creationId="{4ADC282A-9A54-6045-36F1-2B56730824A4}"/>
          </ac:picMkLst>
        </pc:picChg>
      </pc:sldChg>
      <pc:sldChg chg="modSp">
        <pc:chgData name="Daniel Richardson" userId="b12f1a219faba2ab" providerId="LiveId" clId="{870466C2-E9A1-40FD-8E02-76FA7A8F9C85}" dt="2024-08-13T11:24:30.441" v="78"/>
        <pc:sldMkLst>
          <pc:docMk/>
          <pc:sldMk cId="3581770949" sldId="283"/>
        </pc:sldMkLst>
        <pc:spChg chg="mod">
          <ac:chgData name="Daniel Richardson" userId="b12f1a219faba2ab" providerId="LiveId" clId="{870466C2-E9A1-40FD-8E02-76FA7A8F9C85}" dt="2024-08-13T11:24:30.441" v="78"/>
          <ac:spMkLst>
            <pc:docMk/>
            <pc:sldMk cId="3581770949" sldId="283"/>
            <ac:spMk id="3" creationId="{D97C3025-9482-0753-3832-728ED6C83232}"/>
          </ac:spMkLst>
        </pc:spChg>
        <pc:spChg chg="mod">
          <ac:chgData name="Daniel Richardson" userId="b12f1a219faba2ab" providerId="LiveId" clId="{870466C2-E9A1-40FD-8E02-76FA7A8F9C85}" dt="2024-08-13T11:24:30.441" v="78"/>
          <ac:spMkLst>
            <pc:docMk/>
            <pc:sldMk cId="3581770949" sldId="283"/>
            <ac:spMk id="6" creationId="{FCDF00AB-9705-8A7C-C4BE-0CAF2033D468}"/>
          </ac:spMkLst>
        </pc:spChg>
        <pc:picChg chg="mod">
          <ac:chgData name="Daniel Richardson" userId="b12f1a219faba2ab" providerId="LiveId" clId="{870466C2-E9A1-40FD-8E02-76FA7A8F9C85}" dt="2024-08-13T11:24:30.441" v="78"/>
          <ac:picMkLst>
            <pc:docMk/>
            <pc:sldMk cId="3581770949" sldId="283"/>
            <ac:picMk id="5" creationId="{16A3EFC4-4B3F-CC2F-CC62-F88CC1294ECD}"/>
          </ac:picMkLst>
        </pc:picChg>
      </pc:sldChg>
      <pc:sldChg chg="modSp">
        <pc:chgData name="Daniel Richardson" userId="b12f1a219faba2ab" providerId="LiveId" clId="{870466C2-E9A1-40FD-8E02-76FA7A8F9C85}" dt="2024-08-13T11:24:30.441" v="78"/>
        <pc:sldMkLst>
          <pc:docMk/>
          <pc:sldMk cId="3371334350" sldId="284"/>
        </pc:sldMkLst>
        <pc:spChg chg="mod">
          <ac:chgData name="Daniel Richardson" userId="b12f1a219faba2ab" providerId="LiveId" clId="{870466C2-E9A1-40FD-8E02-76FA7A8F9C85}" dt="2024-08-13T11:24:30.441" v="78"/>
          <ac:spMkLst>
            <pc:docMk/>
            <pc:sldMk cId="3371334350" sldId="284"/>
            <ac:spMk id="3" creationId="{D97C3025-9482-0753-3832-728ED6C83232}"/>
          </ac:spMkLst>
        </pc:spChg>
        <pc:spChg chg="mod">
          <ac:chgData name="Daniel Richardson" userId="b12f1a219faba2ab" providerId="LiveId" clId="{870466C2-E9A1-40FD-8E02-76FA7A8F9C85}" dt="2024-08-13T11:24:30.441" v="78"/>
          <ac:spMkLst>
            <pc:docMk/>
            <pc:sldMk cId="3371334350" sldId="284"/>
            <ac:spMk id="6" creationId="{FCDF00AB-9705-8A7C-C4BE-0CAF2033D468}"/>
          </ac:spMkLst>
        </pc:spChg>
        <pc:picChg chg="mod">
          <ac:chgData name="Daniel Richardson" userId="b12f1a219faba2ab" providerId="LiveId" clId="{870466C2-E9A1-40FD-8E02-76FA7A8F9C85}" dt="2024-08-13T11:24:30.441" v="78"/>
          <ac:picMkLst>
            <pc:docMk/>
            <pc:sldMk cId="3371334350" sldId="284"/>
            <ac:picMk id="7" creationId="{8582BC75-DEFB-3176-C176-84F1FDE61461}"/>
          </ac:picMkLst>
        </pc:picChg>
      </pc:sldChg>
      <pc:sldChg chg="modSp add mod">
        <pc:chgData name="Daniel Richardson" userId="b12f1a219faba2ab" providerId="LiveId" clId="{870466C2-E9A1-40FD-8E02-76FA7A8F9C85}" dt="2024-08-13T11:24:30.441" v="78"/>
        <pc:sldMkLst>
          <pc:docMk/>
          <pc:sldMk cId="175974677" sldId="285"/>
        </pc:sldMkLst>
        <pc:spChg chg="mod">
          <ac:chgData name="Daniel Richardson" userId="b12f1a219faba2ab" providerId="LiveId" clId="{870466C2-E9A1-40FD-8E02-76FA7A8F9C85}" dt="2024-08-13T11:24:30.441" v="78"/>
          <ac:spMkLst>
            <pc:docMk/>
            <pc:sldMk cId="175974677" sldId="285"/>
            <ac:spMk id="2" creationId="{C516AB08-B712-969A-3762-BA7BF5307C33}"/>
          </ac:spMkLst>
        </pc:spChg>
        <pc:spChg chg="mod">
          <ac:chgData name="Daniel Richardson" userId="b12f1a219faba2ab" providerId="LiveId" clId="{870466C2-E9A1-40FD-8E02-76FA7A8F9C85}" dt="2024-08-13T11:24:30.441" v="78"/>
          <ac:spMkLst>
            <pc:docMk/>
            <pc:sldMk cId="175974677" sldId="285"/>
            <ac:spMk id="3" creationId="{F9E08B2F-0C1A-E1E2-6A24-8B1BD78613B5}"/>
          </ac:spMkLst>
        </pc:spChg>
      </pc:sldChg>
      <pc:sldChg chg="modSp add mod">
        <pc:chgData name="Daniel Richardson" userId="b12f1a219faba2ab" providerId="LiveId" clId="{870466C2-E9A1-40FD-8E02-76FA7A8F9C85}" dt="2024-08-13T11:24:30.441" v="78"/>
        <pc:sldMkLst>
          <pc:docMk/>
          <pc:sldMk cId="2835166583" sldId="286"/>
        </pc:sldMkLst>
        <pc:spChg chg="mod">
          <ac:chgData name="Daniel Richardson" userId="b12f1a219faba2ab" providerId="LiveId" clId="{870466C2-E9A1-40FD-8E02-76FA7A8F9C85}" dt="2024-08-13T11:24:30.441" v="78"/>
          <ac:spMkLst>
            <pc:docMk/>
            <pc:sldMk cId="2835166583" sldId="286"/>
            <ac:spMk id="5" creationId="{943182B9-6C86-0FF0-B95F-770BA4D33EDC}"/>
          </ac:spMkLst>
        </pc:spChg>
      </pc:sldChg>
    </pc:docChg>
  </pc:docChgLst>
  <pc:docChgLst>
    <pc:chgData name="Daniel Richardson" userId="b12f1a219faba2ab" providerId="LiveId" clId="{61ED3085-6F45-4F24-A77B-717F0D034BD4}"/>
    <pc:docChg chg="undo custSel addSld delSld modSld sldOrd">
      <pc:chgData name="Daniel Richardson" userId="b12f1a219faba2ab" providerId="LiveId" clId="{61ED3085-6F45-4F24-A77B-717F0D034BD4}" dt="2024-03-21T15:17:13.448" v="895" actId="403"/>
      <pc:docMkLst>
        <pc:docMk/>
      </pc:docMkLst>
      <pc:sldChg chg="modSp mod">
        <pc:chgData name="Daniel Richardson" userId="b12f1a219faba2ab" providerId="LiveId" clId="{61ED3085-6F45-4F24-A77B-717F0D034BD4}" dt="2024-03-21T15:16:27.903" v="880" actId="403"/>
        <pc:sldMkLst>
          <pc:docMk/>
          <pc:sldMk cId="1464883447" sldId="257"/>
        </pc:sldMkLst>
        <pc:spChg chg="mod">
          <ac:chgData name="Daniel Richardson" userId="b12f1a219faba2ab" providerId="LiveId" clId="{61ED3085-6F45-4F24-A77B-717F0D034BD4}" dt="2024-03-21T14:02:09.485" v="118" actId="20577"/>
          <ac:spMkLst>
            <pc:docMk/>
            <pc:sldMk cId="1464883447" sldId="257"/>
            <ac:spMk id="3" creationId="{D97C3025-9482-0753-3832-728ED6C83232}"/>
          </ac:spMkLst>
        </pc:spChg>
        <pc:spChg chg="mod">
          <ac:chgData name="Daniel Richardson" userId="b12f1a219faba2ab" providerId="LiveId" clId="{61ED3085-6F45-4F24-A77B-717F0D034BD4}" dt="2024-03-21T15:16:27.903" v="880" actId="403"/>
          <ac:spMkLst>
            <pc:docMk/>
            <pc:sldMk cId="1464883447" sldId="257"/>
            <ac:spMk id="6" creationId="{FCDF00AB-9705-8A7C-C4BE-0CAF2033D468}"/>
          </ac:spMkLst>
        </pc:spChg>
      </pc:sldChg>
      <pc:sldChg chg="modSp mod">
        <pc:chgData name="Daniel Richardson" userId="b12f1a219faba2ab" providerId="LiveId" clId="{61ED3085-6F45-4F24-A77B-717F0D034BD4}" dt="2024-03-21T14:00:38.162" v="67" actId="20577"/>
        <pc:sldMkLst>
          <pc:docMk/>
          <pc:sldMk cId="2284919758" sldId="262"/>
        </pc:sldMkLst>
        <pc:spChg chg="mod">
          <ac:chgData name="Daniel Richardson" userId="b12f1a219faba2ab" providerId="LiveId" clId="{61ED3085-6F45-4F24-A77B-717F0D034BD4}" dt="2024-03-21T14:00:38.162" v="67" actId="20577"/>
          <ac:spMkLst>
            <pc:docMk/>
            <pc:sldMk cId="2284919758" sldId="262"/>
            <ac:spMk id="3" creationId="{D97C3025-9482-0753-3832-728ED6C83232}"/>
          </ac:spMkLst>
        </pc:spChg>
      </pc:sldChg>
      <pc:sldChg chg="modSp mod">
        <pc:chgData name="Daniel Richardson" userId="b12f1a219faba2ab" providerId="LiveId" clId="{61ED3085-6F45-4F24-A77B-717F0D034BD4}" dt="2024-03-21T15:16:30.151" v="881" actId="403"/>
        <pc:sldMkLst>
          <pc:docMk/>
          <pc:sldMk cId="288380068" sldId="263"/>
        </pc:sldMkLst>
        <pc:spChg chg="mod">
          <ac:chgData name="Daniel Richardson" userId="b12f1a219faba2ab" providerId="LiveId" clId="{61ED3085-6F45-4F24-A77B-717F0D034BD4}" dt="2024-03-21T14:04:13.043" v="219" actId="20577"/>
          <ac:spMkLst>
            <pc:docMk/>
            <pc:sldMk cId="288380068" sldId="263"/>
            <ac:spMk id="3" creationId="{D97C3025-9482-0753-3832-728ED6C83232}"/>
          </ac:spMkLst>
        </pc:spChg>
        <pc:spChg chg="mod">
          <ac:chgData name="Daniel Richardson" userId="b12f1a219faba2ab" providerId="LiveId" clId="{61ED3085-6F45-4F24-A77B-717F0D034BD4}" dt="2024-03-21T15:16:30.151" v="881" actId="403"/>
          <ac:spMkLst>
            <pc:docMk/>
            <pc:sldMk cId="288380068" sldId="263"/>
            <ac:spMk id="6" creationId="{FCDF00AB-9705-8A7C-C4BE-0CAF2033D468}"/>
          </ac:spMkLst>
        </pc:spChg>
      </pc:sldChg>
      <pc:sldChg chg="addSp modSp mod">
        <pc:chgData name="Daniel Richardson" userId="b12f1a219faba2ab" providerId="LiveId" clId="{61ED3085-6F45-4F24-A77B-717F0D034BD4}" dt="2024-03-21T15:16:48.518" v="887" actId="403"/>
        <pc:sldMkLst>
          <pc:docMk/>
          <pc:sldMk cId="729373880" sldId="264"/>
        </pc:sldMkLst>
        <pc:spChg chg="mod">
          <ac:chgData name="Daniel Richardson" userId="b12f1a219faba2ab" providerId="LiveId" clId="{61ED3085-6F45-4F24-A77B-717F0D034BD4}" dt="2024-03-21T15:02:33.140" v="434"/>
          <ac:spMkLst>
            <pc:docMk/>
            <pc:sldMk cId="729373880" sldId="264"/>
            <ac:spMk id="3" creationId="{D97C3025-9482-0753-3832-728ED6C83232}"/>
          </ac:spMkLst>
        </pc:spChg>
        <pc:spChg chg="mod">
          <ac:chgData name="Daniel Richardson" userId="b12f1a219faba2ab" providerId="LiveId" clId="{61ED3085-6F45-4F24-A77B-717F0D034BD4}" dt="2024-03-21T15:16:48.518" v="887" actId="403"/>
          <ac:spMkLst>
            <pc:docMk/>
            <pc:sldMk cId="729373880" sldId="264"/>
            <ac:spMk id="6" creationId="{FCDF00AB-9705-8A7C-C4BE-0CAF2033D468}"/>
          </ac:spMkLst>
        </pc:spChg>
        <pc:picChg chg="add">
          <ac:chgData name="Daniel Richardson" userId="b12f1a219faba2ab" providerId="LiveId" clId="{61ED3085-6F45-4F24-A77B-717F0D034BD4}" dt="2024-03-21T15:00:55.048" v="396"/>
          <ac:picMkLst>
            <pc:docMk/>
            <pc:sldMk cId="729373880" sldId="264"/>
            <ac:picMk id="2" creationId="{57132CAF-D102-468F-E658-454299079357}"/>
          </ac:picMkLst>
        </pc:picChg>
      </pc:sldChg>
      <pc:sldChg chg="addSp delSp modSp mod">
        <pc:chgData name="Daniel Richardson" userId="b12f1a219faba2ab" providerId="LiveId" clId="{61ED3085-6F45-4F24-A77B-717F0D034BD4}" dt="2024-03-21T15:16:57.286" v="890" actId="403"/>
        <pc:sldMkLst>
          <pc:docMk/>
          <pc:sldMk cId="3204244657" sldId="266"/>
        </pc:sldMkLst>
        <pc:spChg chg="mod">
          <ac:chgData name="Daniel Richardson" userId="b12f1a219faba2ab" providerId="LiveId" clId="{61ED3085-6F45-4F24-A77B-717F0D034BD4}" dt="2024-03-21T15:07:31.435" v="569" actId="21"/>
          <ac:spMkLst>
            <pc:docMk/>
            <pc:sldMk cId="3204244657" sldId="266"/>
            <ac:spMk id="3" creationId="{D97C3025-9482-0753-3832-728ED6C83232}"/>
          </ac:spMkLst>
        </pc:spChg>
        <pc:spChg chg="mod">
          <ac:chgData name="Daniel Richardson" userId="b12f1a219faba2ab" providerId="LiveId" clId="{61ED3085-6F45-4F24-A77B-717F0D034BD4}" dt="2024-03-21T15:16:57.286" v="890" actId="403"/>
          <ac:spMkLst>
            <pc:docMk/>
            <pc:sldMk cId="3204244657" sldId="266"/>
            <ac:spMk id="6" creationId="{FCDF00AB-9705-8A7C-C4BE-0CAF2033D468}"/>
          </ac:spMkLst>
        </pc:spChg>
        <pc:picChg chg="add del">
          <ac:chgData name="Daniel Richardson" userId="b12f1a219faba2ab" providerId="LiveId" clId="{61ED3085-6F45-4F24-A77B-717F0D034BD4}" dt="2024-03-21T15:06:28.125" v="561" actId="478"/>
          <ac:picMkLst>
            <pc:docMk/>
            <pc:sldMk cId="3204244657" sldId="266"/>
            <ac:picMk id="4" creationId="{B47D9524-D9B0-1D37-6ECA-39AAB6BBEAAA}"/>
          </ac:picMkLst>
        </pc:picChg>
        <pc:picChg chg="add del mod">
          <ac:chgData name="Daniel Richardson" userId="b12f1a219faba2ab" providerId="LiveId" clId="{61ED3085-6F45-4F24-A77B-717F0D034BD4}" dt="2024-03-21T15:06:26.288" v="560" actId="478"/>
          <ac:picMkLst>
            <pc:docMk/>
            <pc:sldMk cId="3204244657" sldId="266"/>
            <ac:picMk id="5" creationId="{C98AB706-347C-9B42-23B2-2B1EDCCDDD09}"/>
          </ac:picMkLst>
        </pc:picChg>
      </pc:sldChg>
      <pc:sldChg chg="del">
        <pc:chgData name="Daniel Richardson" userId="b12f1a219faba2ab" providerId="LiveId" clId="{61ED3085-6F45-4F24-A77B-717F0D034BD4}" dt="2024-03-21T15:08:23.647" v="590" actId="47"/>
        <pc:sldMkLst>
          <pc:docMk/>
          <pc:sldMk cId="1790881809" sldId="267"/>
        </pc:sldMkLst>
      </pc:sldChg>
      <pc:sldChg chg="del">
        <pc:chgData name="Daniel Richardson" userId="b12f1a219faba2ab" providerId="LiveId" clId="{61ED3085-6F45-4F24-A77B-717F0D034BD4}" dt="2024-03-21T15:08:23.647" v="590" actId="47"/>
        <pc:sldMkLst>
          <pc:docMk/>
          <pc:sldMk cId="2030131824" sldId="268"/>
        </pc:sldMkLst>
      </pc:sldChg>
      <pc:sldChg chg="del">
        <pc:chgData name="Daniel Richardson" userId="b12f1a219faba2ab" providerId="LiveId" clId="{61ED3085-6F45-4F24-A77B-717F0D034BD4}" dt="2024-03-21T15:08:23.647" v="590" actId="47"/>
        <pc:sldMkLst>
          <pc:docMk/>
          <pc:sldMk cId="3640731889" sldId="269"/>
        </pc:sldMkLst>
      </pc:sldChg>
      <pc:sldChg chg="del">
        <pc:chgData name="Daniel Richardson" userId="b12f1a219faba2ab" providerId="LiveId" clId="{61ED3085-6F45-4F24-A77B-717F0D034BD4}" dt="2024-03-21T15:08:23.647" v="590" actId="47"/>
        <pc:sldMkLst>
          <pc:docMk/>
          <pc:sldMk cId="3934747015" sldId="270"/>
        </pc:sldMkLst>
      </pc:sldChg>
      <pc:sldChg chg="del">
        <pc:chgData name="Daniel Richardson" userId="b12f1a219faba2ab" providerId="LiveId" clId="{61ED3085-6F45-4F24-A77B-717F0D034BD4}" dt="2024-03-21T15:08:23.647" v="590" actId="47"/>
        <pc:sldMkLst>
          <pc:docMk/>
          <pc:sldMk cId="1737794613" sldId="271"/>
        </pc:sldMkLst>
      </pc:sldChg>
      <pc:sldChg chg="modSp add mod">
        <pc:chgData name="Daniel Richardson" userId="b12f1a219faba2ab" providerId="LiveId" clId="{61ED3085-6F45-4F24-A77B-717F0D034BD4}" dt="2024-03-21T15:16:32.919" v="882" actId="403"/>
        <pc:sldMkLst>
          <pc:docMk/>
          <pc:sldMk cId="1016469578" sldId="272"/>
        </pc:sldMkLst>
        <pc:spChg chg="mod">
          <ac:chgData name="Daniel Richardson" userId="b12f1a219faba2ab" providerId="LiveId" clId="{61ED3085-6F45-4F24-A77B-717F0D034BD4}" dt="2024-03-21T14:57:15.648" v="313" actId="20577"/>
          <ac:spMkLst>
            <pc:docMk/>
            <pc:sldMk cId="1016469578" sldId="272"/>
            <ac:spMk id="3" creationId="{D97C3025-9482-0753-3832-728ED6C83232}"/>
          </ac:spMkLst>
        </pc:spChg>
        <pc:spChg chg="mod">
          <ac:chgData name="Daniel Richardson" userId="b12f1a219faba2ab" providerId="LiveId" clId="{61ED3085-6F45-4F24-A77B-717F0D034BD4}" dt="2024-03-21T15:16:32.919" v="882" actId="403"/>
          <ac:spMkLst>
            <pc:docMk/>
            <pc:sldMk cId="1016469578" sldId="272"/>
            <ac:spMk id="6" creationId="{FCDF00AB-9705-8A7C-C4BE-0CAF2033D468}"/>
          </ac:spMkLst>
        </pc:spChg>
      </pc:sldChg>
      <pc:sldChg chg="modSp add mod">
        <pc:chgData name="Daniel Richardson" userId="b12f1a219faba2ab" providerId="LiveId" clId="{61ED3085-6F45-4F24-A77B-717F0D034BD4}" dt="2024-03-21T15:16:39.735" v="884" actId="403"/>
        <pc:sldMkLst>
          <pc:docMk/>
          <pc:sldMk cId="1746824814" sldId="273"/>
        </pc:sldMkLst>
        <pc:spChg chg="mod">
          <ac:chgData name="Daniel Richardson" userId="b12f1a219faba2ab" providerId="LiveId" clId="{61ED3085-6F45-4F24-A77B-717F0D034BD4}" dt="2024-03-21T14:57:24.174" v="314" actId="20577"/>
          <ac:spMkLst>
            <pc:docMk/>
            <pc:sldMk cId="1746824814" sldId="273"/>
            <ac:spMk id="3" creationId="{D97C3025-9482-0753-3832-728ED6C83232}"/>
          </ac:spMkLst>
        </pc:spChg>
        <pc:spChg chg="mod">
          <ac:chgData name="Daniel Richardson" userId="b12f1a219faba2ab" providerId="LiveId" clId="{61ED3085-6F45-4F24-A77B-717F0D034BD4}" dt="2024-03-21T15:16:39.735" v="884" actId="403"/>
          <ac:spMkLst>
            <pc:docMk/>
            <pc:sldMk cId="1746824814" sldId="273"/>
            <ac:spMk id="6" creationId="{FCDF00AB-9705-8A7C-C4BE-0CAF2033D468}"/>
          </ac:spMkLst>
        </pc:spChg>
      </pc:sldChg>
      <pc:sldChg chg="modSp add mod">
        <pc:chgData name="Daniel Richardson" userId="b12f1a219faba2ab" providerId="LiveId" clId="{61ED3085-6F45-4F24-A77B-717F0D034BD4}" dt="2024-03-21T15:16:35.495" v="883" actId="403"/>
        <pc:sldMkLst>
          <pc:docMk/>
          <pc:sldMk cId="2072292864" sldId="274"/>
        </pc:sldMkLst>
        <pc:spChg chg="mod">
          <ac:chgData name="Daniel Richardson" userId="b12f1a219faba2ab" providerId="LiveId" clId="{61ED3085-6F45-4F24-A77B-717F0D034BD4}" dt="2024-03-21T14:57:12.014" v="312" actId="20577"/>
          <ac:spMkLst>
            <pc:docMk/>
            <pc:sldMk cId="2072292864" sldId="274"/>
            <ac:spMk id="3" creationId="{D97C3025-9482-0753-3832-728ED6C83232}"/>
          </ac:spMkLst>
        </pc:spChg>
        <pc:spChg chg="mod">
          <ac:chgData name="Daniel Richardson" userId="b12f1a219faba2ab" providerId="LiveId" clId="{61ED3085-6F45-4F24-A77B-717F0D034BD4}" dt="2024-03-21T15:16:35.495" v="883" actId="403"/>
          <ac:spMkLst>
            <pc:docMk/>
            <pc:sldMk cId="2072292864" sldId="274"/>
            <ac:spMk id="6" creationId="{FCDF00AB-9705-8A7C-C4BE-0CAF2033D468}"/>
          </ac:spMkLst>
        </pc:spChg>
      </pc:sldChg>
      <pc:sldChg chg="modSp add mod">
        <pc:chgData name="Daniel Richardson" userId="b12f1a219faba2ab" providerId="LiveId" clId="{61ED3085-6F45-4F24-A77B-717F0D034BD4}" dt="2024-03-21T15:16:45.342" v="886" actId="403"/>
        <pc:sldMkLst>
          <pc:docMk/>
          <pc:sldMk cId="1124045189" sldId="275"/>
        </pc:sldMkLst>
        <pc:spChg chg="mod">
          <ac:chgData name="Daniel Richardson" userId="b12f1a219faba2ab" providerId="LiveId" clId="{61ED3085-6F45-4F24-A77B-717F0D034BD4}" dt="2024-03-21T14:58:53.426" v="331"/>
          <ac:spMkLst>
            <pc:docMk/>
            <pc:sldMk cId="1124045189" sldId="275"/>
            <ac:spMk id="3" creationId="{D97C3025-9482-0753-3832-728ED6C83232}"/>
          </ac:spMkLst>
        </pc:spChg>
        <pc:spChg chg="mod">
          <ac:chgData name="Daniel Richardson" userId="b12f1a219faba2ab" providerId="LiveId" clId="{61ED3085-6F45-4F24-A77B-717F0D034BD4}" dt="2024-03-21T15:16:45.342" v="886" actId="403"/>
          <ac:spMkLst>
            <pc:docMk/>
            <pc:sldMk cId="1124045189" sldId="275"/>
            <ac:spMk id="6" creationId="{FCDF00AB-9705-8A7C-C4BE-0CAF2033D468}"/>
          </ac:spMkLst>
        </pc:spChg>
      </pc:sldChg>
      <pc:sldChg chg="modSp add mod ord">
        <pc:chgData name="Daniel Richardson" userId="b12f1a219faba2ab" providerId="LiveId" clId="{61ED3085-6F45-4F24-A77B-717F0D034BD4}" dt="2024-03-21T15:16:42.807" v="885" actId="403"/>
        <pc:sldMkLst>
          <pc:docMk/>
          <pc:sldMk cId="1049803928" sldId="276"/>
        </pc:sldMkLst>
        <pc:spChg chg="mod">
          <ac:chgData name="Daniel Richardson" userId="b12f1a219faba2ab" providerId="LiveId" clId="{61ED3085-6F45-4F24-A77B-717F0D034BD4}" dt="2024-03-21T15:00:29.653" v="395" actId="20577"/>
          <ac:spMkLst>
            <pc:docMk/>
            <pc:sldMk cId="1049803928" sldId="276"/>
            <ac:spMk id="3" creationId="{D97C3025-9482-0753-3832-728ED6C83232}"/>
          </ac:spMkLst>
        </pc:spChg>
        <pc:spChg chg="mod">
          <ac:chgData name="Daniel Richardson" userId="b12f1a219faba2ab" providerId="LiveId" clId="{61ED3085-6F45-4F24-A77B-717F0D034BD4}" dt="2024-03-21T15:16:42.807" v="885" actId="403"/>
          <ac:spMkLst>
            <pc:docMk/>
            <pc:sldMk cId="1049803928" sldId="276"/>
            <ac:spMk id="6" creationId="{FCDF00AB-9705-8A7C-C4BE-0CAF2033D468}"/>
          </ac:spMkLst>
        </pc:spChg>
      </pc:sldChg>
      <pc:sldChg chg="new del">
        <pc:chgData name="Daniel Richardson" userId="b12f1a219faba2ab" providerId="LiveId" clId="{61ED3085-6F45-4F24-A77B-717F0D034BD4}" dt="2024-03-21T15:02:51.726" v="439" actId="47"/>
        <pc:sldMkLst>
          <pc:docMk/>
          <pc:sldMk cId="2863670115" sldId="277"/>
        </pc:sldMkLst>
      </pc:sldChg>
      <pc:sldChg chg="modSp add mod">
        <pc:chgData name="Daniel Richardson" userId="b12f1a219faba2ab" providerId="LiveId" clId="{61ED3085-6F45-4F24-A77B-717F0D034BD4}" dt="2024-03-21T15:16:51.415" v="888" actId="403"/>
        <pc:sldMkLst>
          <pc:docMk/>
          <pc:sldMk cId="1603746820" sldId="278"/>
        </pc:sldMkLst>
        <pc:spChg chg="mod">
          <ac:chgData name="Daniel Richardson" userId="b12f1a219faba2ab" providerId="LiveId" clId="{61ED3085-6F45-4F24-A77B-717F0D034BD4}" dt="2024-03-21T15:04:25.286" v="475" actId="20577"/>
          <ac:spMkLst>
            <pc:docMk/>
            <pc:sldMk cId="1603746820" sldId="278"/>
            <ac:spMk id="3" creationId="{D97C3025-9482-0753-3832-728ED6C83232}"/>
          </ac:spMkLst>
        </pc:spChg>
        <pc:spChg chg="mod">
          <ac:chgData name="Daniel Richardson" userId="b12f1a219faba2ab" providerId="LiveId" clId="{61ED3085-6F45-4F24-A77B-717F0D034BD4}" dt="2024-03-21T15:16:51.415" v="888" actId="403"/>
          <ac:spMkLst>
            <pc:docMk/>
            <pc:sldMk cId="1603746820" sldId="278"/>
            <ac:spMk id="6" creationId="{FCDF00AB-9705-8A7C-C4BE-0CAF2033D468}"/>
          </ac:spMkLst>
        </pc:spChg>
      </pc:sldChg>
      <pc:sldChg chg="modSp add mod">
        <pc:chgData name="Daniel Richardson" userId="b12f1a219faba2ab" providerId="LiveId" clId="{61ED3085-6F45-4F24-A77B-717F0D034BD4}" dt="2024-03-21T15:16:54.383" v="889" actId="403"/>
        <pc:sldMkLst>
          <pc:docMk/>
          <pc:sldMk cId="3073441988" sldId="279"/>
        </pc:sldMkLst>
        <pc:spChg chg="mod">
          <ac:chgData name="Daniel Richardson" userId="b12f1a219faba2ab" providerId="LiveId" clId="{61ED3085-6F45-4F24-A77B-717F0D034BD4}" dt="2024-03-21T15:05:13.611" v="499" actId="20577"/>
          <ac:spMkLst>
            <pc:docMk/>
            <pc:sldMk cId="3073441988" sldId="279"/>
            <ac:spMk id="3" creationId="{D97C3025-9482-0753-3832-728ED6C83232}"/>
          </ac:spMkLst>
        </pc:spChg>
        <pc:spChg chg="mod">
          <ac:chgData name="Daniel Richardson" userId="b12f1a219faba2ab" providerId="LiveId" clId="{61ED3085-6F45-4F24-A77B-717F0D034BD4}" dt="2024-03-21T15:16:54.383" v="889" actId="403"/>
          <ac:spMkLst>
            <pc:docMk/>
            <pc:sldMk cId="3073441988" sldId="279"/>
            <ac:spMk id="6" creationId="{FCDF00AB-9705-8A7C-C4BE-0CAF2033D468}"/>
          </ac:spMkLst>
        </pc:spChg>
      </pc:sldChg>
      <pc:sldChg chg="modSp add mod">
        <pc:chgData name="Daniel Richardson" userId="b12f1a219faba2ab" providerId="LiveId" clId="{61ED3085-6F45-4F24-A77B-717F0D034BD4}" dt="2024-03-21T15:17:00.102" v="891" actId="403"/>
        <pc:sldMkLst>
          <pc:docMk/>
          <pc:sldMk cId="618206802" sldId="280"/>
        </pc:sldMkLst>
        <pc:spChg chg="mod">
          <ac:chgData name="Daniel Richardson" userId="b12f1a219faba2ab" providerId="LiveId" clId="{61ED3085-6F45-4F24-A77B-717F0D034BD4}" dt="2024-03-21T15:08:09.605" v="589" actId="27107"/>
          <ac:spMkLst>
            <pc:docMk/>
            <pc:sldMk cId="618206802" sldId="280"/>
            <ac:spMk id="3" creationId="{D97C3025-9482-0753-3832-728ED6C83232}"/>
          </ac:spMkLst>
        </pc:spChg>
        <pc:spChg chg="mod">
          <ac:chgData name="Daniel Richardson" userId="b12f1a219faba2ab" providerId="LiveId" clId="{61ED3085-6F45-4F24-A77B-717F0D034BD4}" dt="2024-03-21T15:17:00.102" v="891" actId="403"/>
          <ac:spMkLst>
            <pc:docMk/>
            <pc:sldMk cId="618206802" sldId="280"/>
            <ac:spMk id="6" creationId="{FCDF00AB-9705-8A7C-C4BE-0CAF2033D468}"/>
          </ac:spMkLst>
        </pc:spChg>
      </pc:sldChg>
      <pc:sldChg chg="add del">
        <pc:chgData name="Daniel Richardson" userId="b12f1a219faba2ab" providerId="LiveId" clId="{61ED3085-6F45-4F24-A77B-717F0D034BD4}" dt="2024-03-21T15:05:42.599" v="501" actId="47"/>
        <pc:sldMkLst>
          <pc:docMk/>
          <pc:sldMk cId="2746359479" sldId="280"/>
        </pc:sldMkLst>
      </pc:sldChg>
      <pc:sldChg chg="modSp add mod">
        <pc:chgData name="Daniel Richardson" userId="b12f1a219faba2ab" providerId="LiveId" clId="{61ED3085-6F45-4F24-A77B-717F0D034BD4}" dt="2024-03-21T15:17:03.030" v="892" actId="403"/>
        <pc:sldMkLst>
          <pc:docMk/>
          <pc:sldMk cId="2263070480" sldId="281"/>
        </pc:sldMkLst>
        <pc:spChg chg="mod">
          <ac:chgData name="Daniel Richardson" userId="b12f1a219faba2ab" providerId="LiveId" clId="{61ED3085-6F45-4F24-A77B-717F0D034BD4}" dt="2024-03-21T15:10:20.414" v="708" actId="6549"/>
          <ac:spMkLst>
            <pc:docMk/>
            <pc:sldMk cId="2263070480" sldId="281"/>
            <ac:spMk id="3" creationId="{D97C3025-9482-0753-3832-728ED6C83232}"/>
          </ac:spMkLst>
        </pc:spChg>
        <pc:spChg chg="mod">
          <ac:chgData name="Daniel Richardson" userId="b12f1a219faba2ab" providerId="LiveId" clId="{61ED3085-6F45-4F24-A77B-717F0D034BD4}" dt="2024-03-21T15:17:03.030" v="892" actId="403"/>
          <ac:spMkLst>
            <pc:docMk/>
            <pc:sldMk cId="2263070480" sldId="281"/>
            <ac:spMk id="6" creationId="{FCDF00AB-9705-8A7C-C4BE-0CAF2033D468}"/>
          </ac:spMkLst>
        </pc:spChg>
      </pc:sldChg>
      <pc:sldChg chg="new del">
        <pc:chgData name="Daniel Richardson" userId="b12f1a219faba2ab" providerId="LiveId" clId="{61ED3085-6F45-4F24-A77B-717F0D034BD4}" dt="2024-03-21T15:10:35.743" v="710" actId="47"/>
        <pc:sldMkLst>
          <pc:docMk/>
          <pc:sldMk cId="604692140" sldId="282"/>
        </pc:sldMkLst>
      </pc:sldChg>
      <pc:sldChg chg="new del">
        <pc:chgData name="Daniel Richardson" userId="b12f1a219faba2ab" providerId="LiveId" clId="{61ED3085-6F45-4F24-A77B-717F0D034BD4}" dt="2024-03-21T15:10:10.189" v="706" actId="47"/>
        <pc:sldMkLst>
          <pc:docMk/>
          <pc:sldMk cId="1445839518" sldId="282"/>
        </pc:sldMkLst>
      </pc:sldChg>
      <pc:sldChg chg="modSp add mod">
        <pc:chgData name="Daniel Richardson" userId="b12f1a219faba2ab" providerId="LiveId" clId="{61ED3085-6F45-4F24-A77B-717F0D034BD4}" dt="2024-03-21T15:17:07.166" v="893" actId="403"/>
        <pc:sldMkLst>
          <pc:docMk/>
          <pc:sldMk cId="2634964062" sldId="282"/>
        </pc:sldMkLst>
        <pc:spChg chg="mod">
          <ac:chgData name="Daniel Richardson" userId="b12f1a219faba2ab" providerId="LiveId" clId="{61ED3085-6F45-4F24-A77B-717F0D034BD4}" dt="2024-03-21T15:11:58.373" v="762" actId="20577"/>
          <ac:spMkLst>
            <pc:docMk/>
            <pc:sldMk cId="2634964062" sldId="282"/>
            <ac:spMk id="3" creationId="{D97C3025-9482-0753-3832-728ED6C83232}"/>
          </ac:spMkLst>
        </pc:spChg>
        <pc:spChg chg="mod">
          <ac:chgData name="Daniel Richardson" userId="b12f1a219faba2ab" providerId="LiveId" clId="{61ED3085-6F45-4F24-A77B-717F0D034BD4}" dt="2024-03-21T15:17:07.166" v="893" actId="403"/>
          <ac:spMkLst>
            <pc:docMk/>
            <pc:sldMk cId="2634964062" sldId="282"/>
            <ac:spMk id="6" creationId="{FCDF00AB-9705-8A7C-C4BE-0CAF2033D468}"/>
          </ac:spMkLst>
        </pc:spChg>
      </pc:sldChg>
      <pc:sldChg chg="modSp add mod">
        <pc:chgData name="Daniel Richardson" userId="b12f1a219faba2ab" providerId="LiveId" clId="{61ED3085-6F45-4F24-A77B-717F0D034BD4}" dt="2024-03-21T15:17:09.973" v="894" actId="403"/>
        <pc:sldMkLst>
          <pc:docMk/>
          <pc:sldMk cId="3581770949" sldId="283"/>
        </pc:sldMkLst>
        <pc:spChg chg="mod">
          <ac:chgData name="Daniel Richardson" userId="b12f1a219faba2ab" providerId="LiveId" clId="{61ED3085-6F45-4F24-A77B-717F0D034BD4}" dt="2024-03-21T15:13:13.383" v="816" actId="20577"/>
          <ac:spMkLst>
            <pc:docMk/>
            <pc:sldMk cId="3581770949" sldId="283"/>
            <ac:spMk id="3" creationId="{D97C3025-9482-0753-3832-728ED6C83232}"/>
          </ac:spMkLst>
        </pc:spChg>
        <pc:spChg chg="mod">
          <ac:chgData name="Daniel Richardson" userId="b12f1a219faba2ab" providerId="LiveId" clId="{61ED3085-6F45-4F24-A77B-717F0D034BD4}" dt="2024-03-21T15:17:09.973" v="894" actId="403"/>
          <ac:spMkLst>
            <pc:docMk/>
            <pc:sldMk cId="3581770949" sldId="283"/>
            <ac:spMk id="6" creationId="{FCDF00AB-9705-8A7C-C4BE-0CAF2033D468}"/>
          </ac:spMkLst>
        </pc:spChg>
      </pc:sldChg>
      <pc:sldChg chg="new del">
        <pc:chgData name="Daniel Richardson" userId="b12f1a219faba2ab" providerId="LiveId" clId="{61ED3085-6F45-4F24-A77B-717F0D034BD4}" dt="2024-03-21T15:13:40.703" v="818" actId="47"/>
        <pc:sldMkLst>
          <pc:docMk/>
          <pc:sldMk cId="419306981" sldId="284"/>
        </pc:sldMkLst>
      </pc:sldChg>
      <pc:sldChg chg="modSp add mod">
        <pc:chgData name="Daniel Richardson" userId="b12f1a219faba2ab" providerId="LiveId" clId="{61ED3085-6F45-4F24-A77B-717F0D034BD4}" dt="2024-03-21T15:17:13.448" v="895" actId="403"/>
        <pc:sldMkLst>
          <pc:docMk/>
          <pc:sldMk cId="3371334350" sldId="284"/>
        </pc:sldMkLst>
        <pc:spChg chg="mod">
          <ac:chgData name="Daniel Richardson" userId="b12f1a219faba2ab" providerId="LiveId" clId="{61ED3085-6F45-4F24-A77B-717F0D034BD4}" dt="2024-03-21T15:15:41.537" v="879" actId="20577"/>
          <ac:spMkLst>
            <pc:docMk/>
            <pc:sldMk cId="3371334350" sldId="284"/>
            <ac:spMk id="3" creationId="{D97C3025-9482-0753-3832-728ED6C83232}"/>
          </ac:spMkLst>
        </pc:spChg>
        <pc:spChg chg="mod">
          <ac:chgData name="Daniel Richardson" userId="b12f1a219faba2ab" providerId="LiveId" clId="{61ED3085-6F45-4F24-A77B-717F0D034BD4}" dt="2024-03-21T15:17:13.448" v="895" actId="403"/>
          <ac:spMkLst>
            <pc:docMk/>
            <pc:sldMk cId="3371334350" sldId="284"/>
            <ac:spMk id="6" creationId="{FCDF00AB-9705-8A7C-C4BE-0CAF2033D46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13/08/2024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643170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5744005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13/08/2024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86822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9414176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1631390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13/08/2024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401349053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6AB08-B712-969A-3762-BA7BF5307C33}"/>
              </a:ext>
            </a:extLst>
          </p:cNvPr>
          <p:cNvSpPr>
            <a:spLocks noGrp="1"/>
          </p:cNvSpPr>
          <p:nvPr>
            <p:ph type="ctrTitle"/>
          </p:nvPr>
        </p:nvSpPr>
        <p:spPr/>
        <p:txBody>
          <a:bodyPr/>
          <a:lstStyle/>
          <a:p>
            <a:r>
              <a:rPr lang="en-GB" dirty="0"/>
              <a:t>Pattern Recognition, Generalisation &amp; Abstraction</a:t>
            </a:r>
          </a:p>
        </p:txBody>
      </p:sp>
      <p:sp>
        <p:nvSpPr>
          <p:cNvPr id="3" name="Subtitle 2">
            <a:extLst>
              <a:ext uri="{FF2B5EF4-FFF2-40B4-BE49-F238E27FC236}">
                <a16:creationId xmlns:a16="http://schemas.microsoft.com/office/drawing/2014/main" id="{F9E08B2F-0C1A-E1E2-6A24-8B1BD78613B5}"/>
              </a:ext>
            </a:extLst>
          </p:cNvPr>
          <p:cNvSpPr>
            <a:spLocks noGrp="1"/>
          </p:cNvSpPr>
          <p:nvPr>
            <p:ph type="subTitle" idx="1"/>
          </p:nvPr>
        </p:nvSpPr>
        <p:spPr/>
        <p:txBody>
          <a:bodyPr/>
          <a:lstStyle/>
          <a:p>
            <a:r>
              <a:rPr lang="en-GB" dirty="0"/>
              <a:t>Principles of Computer Science</a:t>
            </a:r>
          </a:p>
        </p:txBody>
      </p:sp>
    </p:spTree>
    <p:extLst>
      <p:ext uri="{BB962C8B-B14F-4D97-AF65-F5344CB8AC3E}">
        <p14:creationId xmlns:p14="http://schemas.microsoft.com/office/powerpoint/2010/main" val="1759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Generalisation &amp; Abstraction</a:t>
            </a:r>
          </a:p>
        </p:txBody>
      </p:sp>
      <p:pic>
        <p:nvPicPr>
          <p:cNvPr id="7" name="Picture Placeholder 6">
            <a:extLst>
              <a:ext uri="{FF2B5EF4-FFF2-40B4-BE49-F238E27FC236}">
                <a16:creationId xmlns:a16="http://schemas.microsoft.com/office/drawing/2014/main" id="{D6B7F753-26B7-B53B-3126-322BEDD14F0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Abstraction means hiding the complexity of something away from the thing that is going to be using it.</a:t>
            </a:r>
          </a:p>
          <a:p>
            <a:pPr marL="0" indent="0">
              <a:lnSpc>
                <a:spcPct val="150000"/>
              </a:lnSpc>
              <a:buNone/>
            </a:pPr>
            <a:r>
              <a:rPr lang="en-GB" sz="1400" dirty="0">
                <a:solidFill>
                  <a:srgbClr val="687588"/>
                </a:solidFill>
                <a:latin typeface="Manrope" pitchFamily="2" charset="0"/>
              </a:rPr>
              <a:t>For example, when you press the power button on your computer, do you know what is going on?</a:t>
            </a:r>
          </a:p>
          <a:p>
            <a:pPr marL="0" indent="0">
              <a:lnSpc>
                <a:spcPct val="150000"/>
              </a:lnSpc>
              <a:buNone/>
            </a:pPr>
            <a:r>
              <a:rPr lang="en-GB" sz="1400" dirty="0">
                <a:solidFill>
                  <a:srgbClr val="687588"/>
                </a:solidFill>
                <a:latin typeface="Manrope" pitchFamily="2" charset="0"/>
              </a:rPr>
              <a:t>Of course not, your computer just turns itself on. That’s all you need to know.</a:t>
            </a:r>
          </a:p>
          <a:p>
            <a:pPr marL="0" indent="0">
              <a:lnSpc>
                <a:spcPct val="150000"/>
              </a:lnSpc>
              <a:buNone/>
            </a:pPr>
            <a:r>
              <a:rPr lang="en-GB" sz="1400" dirty="0">
                <a:solidFill>
                  <a:srgbClr val="687588"/>
                </a:solidFill>
                <a:latin typeface="Manrope" pitchFamily="2" charset="0"/>
              </a:rPr>
              <a:t>The process of powering up your computer and loading the operating system into RAM memory from the boot sector has been hidden from you.</a:t>
            </a:r>
          </a:p>
          <a:p>
            <a:pPr marL="0" indent="0">
              <a:lnSpc>
                <a:spcPct val="150000"/>
              </a:lnSpc>
              <a:buNone/>
            </a:pPr>
            <a:r>
              <a:rPr lang="en-GB" sz="1400" dirty="0">
                <a:solidFill>
                  <a:srgbClr val="687588"/>
                </a:solidFill>
                <a:latin typeface="Manrope" pitchFamily="2" charset="0"/>
              </a:rPr>
              <a:t>Abstraction in computational thinking is a technique where we split individual parts of the program down into imaginary ‘black boxes’ that carry out operations.</a:t>
            </a:r>
          </a:p>
          <a:p>
            <a:pPr marL="0" indent="0">
              <a:lnSpc>
                <a:spcPct val="150000"/>
              </a:lnSpc>
              <a:buNone/>
            </a:pPr>
            <a:r>
              <a:rPr lang="en-GB" sz="1400" dirty="0">
                <a:solidFill>
                  <a:srgbClr val="687588"/>
                </a:solidFill>
                <a:latin typeface="Manrope" pitchFamily="2" charset="0"/>
              </a:rPr>
              <a:t>We don’t care HOW they do them only that they work.</a:t>
            </a:r>
          </a:p>
        </p:txBody>
      </p:sp>
    </p:spTree>
    <p:extLst>
      <p:ext uri="{BB962C8B-B14F-4D97-AF65-F5344CB8AC3E}">
        <p14:creationId xmlns:p14="http://schemas.microsoft.com/office/powerpoint/2010/main" val="729373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Generalisation &amp; Abstraction</a:t>
            </a:r>
          </a:p>
        </p:txBody>
      </p:sp>
      <p:pic>
        <p:nvPicPr>
          <p:cNvPr id="5" name="Picture Placeholder 4">
            <a:extLst>
              <a:ext uri="{FF2B5EF4-FFF2-40B4-BE49-F238E27FC236}">
                <a16:creationId xmlns:a16="http://schemas.microsoft.com/office/drawing/2014/main" id="{406933F6-77D7-4A92-8BCF-9E2087E1288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There are two parts to this phase:</a:t>
            </a:r>
          </a:p>
          <a:p>
            <a:pPr marL="342900" indent="-342900">
              <a:lnSpc>
                <a:spcPct val="150000"/>
              </a:lnSpc>
              <a:buFont typeface="+mj-lt"/>
              <a:buAutoNum type="arabicPeriod"/>
            </a:pPr>
            <a:r>
              <a:rPr lang="en-GB" sz="1400" dirty="0">
                <a:solidFill>
                  <a:srgbClr val="687588"/>
                </a:solidFill>
                <a:latin typeface="Manrope" pitchFamily="2" charset="0"/>
              </a:rPr>
              <a:t>Identify the information required to solve a problem. You will need to know the type and format of your information and when it is required.</a:t>
            </a:r>
          </a:p>
          <a:p>
            <a:pPr marL="342900" indent="-342900">
              <a:lnSpc>
                <a:spcPct val="150000"/>
              </a:lnSpc>
              <a:buFont typeface="+mj-lt"/>
              <a:buAutoNum type="arabicPeriod"/>
            </a:pPr>
            <a:r>
              <a:rPr lang="en-GB" sz="1400" dirty="0">
                <a:solidFill>
                  <a:srgbClr val="687588"/>
                </a:solidFill>
                <a:latin typeface="Manrope" pitchFamily="2" charset="0"/>
              </a:rPr>
              <a:t>Filter out information you do not need and be able to justify this.</a:t>
            </a:r>
          </a:p>
        </p:txBody>
      </p:sp>
    </p:spTree>
    <p:extLst>
      <p:ext uri="{BB962C8B-B14F-4D97-AF65-F5344CB8AC3E}">
        <p14:creationId xmlns:p14="http://schemas.microsoft.com/office/powerpoint/2010/main" val="1603746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Generalisation &amp; Abstraction</a:t>
            </a:r>
          </a:p>
        </p:txBody>
      </p:sp>
      <p:pic>
        <p:nvPicPr>
          <p:cNvPr id="5" name="Picture Placeholder 4">
            <a:extLst>
              <a:ext uri="{FF2B5EF4-FFF2-40B4-BE49-F238E27FC236}">
                <a16:creationId xmlns:a16="http://schemas.microsoft.com/office/drawing/2014/main" id="{D119A5DA-5F3A-A668-0D84-B90E4C56BF7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Let’s consider our Student IMS.</a:t>
            </a:r>
          </a:p>
          <a:p>
            <a:pPr marL="0" indent="0">
              <a:lnSpc>
                <a:spcPct val="150000"/>
              </a:lnSpc>
              <a:buNone/>
            </a:pPr>
            <a:r>
              <a:rPr lang="en-GB" sz="1400" dirty="0">
                <a:solidFill>
                  <a:srgbClr val="687588"/>
                </a:solidFill>
                <a:latin typeface="Manrope" pitchFamily="2" charset="0"/>
              </a:rPr>
              <a:t>A teacher wants to look up details about a specific student. To do this, they type the student’s surname, click ‘enter’, and information is displayed.</a:t>
            </a:r>
          </a:p>
          <a:p>
            <a:pPr marL="0" indent="0">
              <a:lnSpc>
                <a:spcPct val="150000"/>
              </a:lnSpc>
              <a:buNone/>
            </a:pPr>
            <a:r>
              <a:rPr lang="en-GB" sz="1400" dirty="0">
                <a:solidFill>
                  <a:srgbClr val="687588"/>
                </a:solidFill>
                <a:latin typeface="Manrope" pitchFamily="2" charset="0"/>
              </a:rPr>
              <a:t>The information needed for searching will be surname only.</a:t>
            </a:r>
          </a:p>
          <a:p>
            <a:pPr marL="0" indent="0">
              <a:lnSpc>
                <a:spcPct val="150000"/>
              </a:lnSpc>
              <a:buNone/>
            </a:pPr>
            <a:r>
              <a:rPr lang="en-GB" sz="1400" dirty="0">
                <a:solidFill>
                  <a:srgbClr val="687588"/>
                </a:solidFill>
                <a:latin typeface="Manrope" pitchFamily="2" charset="0"/>
              </a:rPr>
              <a:t>This will give us a list of students with the specific surname, but the information brought back would include their first, middle and last name, and their year of registration.</a:t>
            </a:r>
          </a:p>
          <a:p>
            <a:pPr marL="0" indent="0">
              <a:lnSpc>
                <a:spcPct val="150000"/>
              </a:lnSpc>
              <a:buNone/>
            </a:pPr>
            <a:r>
              <a:rPr lang="en-GB" sz="1400" dirty="0">
                <a:solidFill>
                  <a:srgbClr val="687588"/>
                </a:solidFill>
                <a:latin typeface="Manrope" pitchFamily="2" charset="0"/>
              </a:rPr>
              <a:t>The data needs to be text only.</a:t>
            </a:r>
          </a:p>
          <a:p>
            <a:pPr marL="0" indent="0">
              <a:lnSpc>
                <a:spcPct val="150000"/>
              </a:lnSpc>
              <a:buNone/>
            </a:pPr>
            <a:r>
              <a:rPr lang="en-GB" sz="1400" dirty="0">
                <a:solidFill>
                  <a:srgbClr val="687588"/>
                </a:solidFill>
                <a:latin typeface="Manrope" pitchFamily="2" charset="0"/>
              </a:rPr>
              <a:t>Information not needed is gender, age and date of birth as all this will be obtained from the student search.</a:t>
            </a:r>
          </a:p>
        </p:txBody>
      </p:sp>
    </p:spTree>
    <p:extLst>
      <p:ext uri="{BB962C8B-B14F-4D97-AF65-F5344CB8AC3E}">
        <p14:creationId xmlns:p14="http://schemas.microsoft.com/office/powerpoint/2010/main" val="3073441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Generalisation &amp; Abstraction</a:t>
            </a:r>
          </a:p>
        </p:txBody>
      </p:sp>
      <p:pic>
        <p:nvPicPr>
          <p:cNvPr id="7" name="Picture Placeholder 6">
            <a:extLst>
              <a:ext uri="{FF2B5EF4-FFF2-40B4-BE49-F238E27FC236}">
                <a16:creationId xmlns:a16="http://schemas.microsoft.com/office/drawing/2014/main" id="{684C8569-10E5-76F7-B3AA-6B7FB35DE39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We can visualise our search procedure like this:</a:t>
            </a: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gn="ctr">
              <a:lnSpc>
                <a:spcPct val="150000"/>
              </a:lnSpc>
              <a:buNone/>
            </a:pPr>
            <a:r>
              <a:rPr lang="en-GB" sz="1200" dirty="0">
                <a:solidFill>
                  <a:srgbClr val="687588"/>
                </a:solidFill>
                <a:latin typeface="Manrope" pitchFamily="2" charset="0"/>
              </a:rPr>
              <a:t>Figure 1 - Abstraction of the Search Process in a Student IMS</a:t>
            </a:r>
          </a:p>
          <a:p>
            <a:pPr marL="0" indent="0">
              <a:lnSpc>
                <a:spcPct val="150000"/>
              </a:lnSpc>
              <a:buNone/>
            </a:pPr>
            <a:r>
              <a:rPr lang="en-GB" sz="1400" dirty="0">
                <a:solidFill>
                  <a:srgbClr val="687588"/>
                </a:solidFill>
                <a:latin typeface="Manrope" pitchFamily="2" charset="0"/>
              </a:rPr>
              <a:t>The ‘Search for A Student’ process does not know that the Student Search Pattern connects to a database and gets a list, all it knows is that it gives the black box a surname, and gets back some results.</a:t>
            </a:r>
          </a:p>
          <a:p>
            <a:pPr marL="0" indent="0">
              <a:lnSpc>
                <a:spcPct val="150000"/>
              </a:lnSpc>
              <a:buNone/>
            </a:pPr>
            <a:r>
              <a:rPr lang="en-GB" sz="1400" dirty="0">
                <a:solidFill>
                  <a:srgbClr val="687588"/>
                </a:solidFill>
                <a:latin typeface="Manrope" pitchFamily="2" charset="0"/>
              </a:rPr>
              <a:t>This is Abstraction; the student search functionality is hidden away from the rest of the system.</a:t>
            </a:r>
          </a:p>
          <a:p>
            <a:pPr marL="0" indent="0">
              <a:lnSpc>
                <a:spcPct val="150000"/>
              </a:lnSpc>
              <a:buNone/>
            </a:pPr>
            <a:endParaRPr lang="en-GB" sz="1400" dirty="0">
              <a:solidFill>
                <a:srgbClr val="687588"/>
              </a:solidFill>
              <a:latin typeface="Manrope" pitchFamily="2" charset="0"/>
            </a:endParaRPr>
          </a:p>
        </p:txBody>
      </p:sp>
      <p:pic>
        <p:nvPicPr>
          <p:cNvPr id="5" name="Picture 4" descr="A diagram of a student search&#10;&#10;Description automatically generated">
            <a:extLst>
              <a:ext uri="{FF2B5EF4-FFF2-40B4-BE49-F238E27FC236}">
                <a16:creationId xmlns:a16="http://schemas.microsoft.com/office/drawing/2014/main" id="{C98AB706-347C-9B42-23B2-2B1EDCCDDD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263" y="1728487"/>
            <a:ext cx="5089978" cy="2219602"/>
          </a:xfrm>
          <a:prstGeom prst="rect">
            <a:avLst/>
          </a:prstGeom>
        </p:spPr>
      </p:pic>
    </p:spTree>
    <p:extLst>
      <p:ext uri="{BB962C8B-B14F-4D97-AF65-F5344CB8AC3E}">
        <p14:creationId xmlns:p14="http://schemas.microsoft.com/office/powerpoint/2010/main" val="32042446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Generalisation &amp; Abstraction</a:t>
            </a:r>
          </a:p>
        </p:txBody>
      </p:sp>
      <p:pic>
        <p:nvPicPr>
          <p:cNvPr id="5" name="Picture Placeholder 4">
            <a:extLst>
              <a:ext uri="{FF2B5EF4-FFF2-40B4-BE49-F238E27FC236}">
                <a16:creationId xmlns:a16="http://schemas.microsoft.com/office/drawing/2014/main" id="{7F1393A5-0617-A9F9-81C9-85111054A8C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Generalisation happens when you can spot common themes between patterns.</a:t>
            </a:r>
          </a:p>
          <a:p>
            <a:pPr marL="0" indent="0">
              <a:lnSpc>
                <a:spcPct val="150000"/>
              </a:lnSpc>
              <a:buNone/>
            </a:pPr>
            <a:r>
              <a:rPr lang="en-GB" sz="1400" dirty="0">
                <a:solidFill>
                  <a:srgbClr val="687588"/>
                </a:solidFill>
                <a:latin typeface="Manrope" pitchFamily="2" charset="0"/>
              </a:rPr>
              <a:t>For example, you might want to search for students in a class, or who are being taught by a specific teacher.</a:t>
            </a:r>
          </a:p>
          <a:p>
            <a:pPr marL="0" indent="0">
              <a:lnSpc>
                <a:spcPct val="150000"/>
              </a:lnSpc>
              <a:buNone/>
            </a:pPr>
            <a:r>
              <a:rPr lang="en-GB" sz="1400" dirty="0">
                <a:solidFill>
                  <a:srgbClr val="687588"/>
                </a:solidFill>
                <a:latin typeface="Manrope" pitchFamily="2" charset="0"/>
              </a:rPr>
              <a:t>Both of these involve some form of searching, the only thing that differs is what you are searching for.</a:t>
            </a:r>
          </a:p>
        </p:txBody>
      </p:sp>
    </p:spTree>
    <p:extLst>
      <p:ext uri="{BB962C8B-B14F-4D97-AF65-F5344CB8AC3E}">
        <p14:creationId xmlns:p14="http://schemas.microsoft.com/office/powerpoint/2010/main" val="6182068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Representing Parts of a Problem or System in General Terms</a:t>
            </a:r>
          </a:p>
        </p:txBody>
      </p:sp>
      <p:pic>
        <p:nvPicPr>
          <p:cNvPr id="7" name="Picture Placeholder 6">
            <a:extLst>
              <a:ext uri="{FF2B5EF4-FFF2-40B4-BE49-F238E27FC236}">
                <a16:creationId xmlns:a16="http://schemas.microsoft.com/office/drawing/2014/main" id="{A35AE100-9CD6-6E82-2CE4-653B28ADCD8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Consider the student search system, it can be represented using the following terms:</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Variables</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Constants</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Key Processes</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Repeated Processes</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Inputs</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Outputs</a:t>
            </a:r>
          </a:p>
          <a:p>
            <a:pPr marL="0" indent="0">
              <a:lnSpc>
                <a:spcPct val="150000"/>
              </a:lnSpc>
              <a:buNone/>
            </a:pPr>
            <a:r>
              <a:rPr lang="en-GB" sz="1400" dirty="0">
                <a:solidFill>
                  <a:srgbClr val="687588"/>
                </a:solidFill>
                <a:latin typeface="Manrope" pitchFamily="2" charset="0"/>
              </a:rPr>
              <a:t>Let’s look at how the student search system can be represented like this.</a:t>
            </a:r>
          </a:p>
        </p:txBody>
      </p:sp>
    </p:spTree>
    <p:extLst>
      <p:ext uri="{BB962C8B-B14F-4D97-AF65-F5344CB8AC3E}">
        <p14:creationId xmlns:p14="http://schemas.microsoft.com/office/powerpoint/2010/main" val="2263070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Representing Parts of a Problem or System in General Terms</a:t>
            </a:r>
          </a:p>
        </p:txBody>
      </p:sp>
      <p:pic>
        <p:nvPicPr>
          <p:cNvPr id="5" name="Picture Placeholder 4">
            <a:extLst>
              <a:ext uri="{FF2B5EF4-FFF2-40B4-BE49-F238E27FC236}">
                <a16:creationId xmlns:a16="http://schemas.microsoft.com/office/drawing/2014/main" id="{4ADC282A-9A54-6045-36F1-2B56730824A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Variables</a:t>
            </a:r>
          </a:p>
          <a:p>
            <a:pPr marL="0" indent="0">
              <a:lnSpc>
                <a:spcPct val="150000"/>
              </a:lnSpc>
              <a:buNone/>
            </a:pPr>
            <a:r>
              <a:rPr lang="en-GB" sz="1400" dirty="0">
                <a:solidFill>
                  <a:srgbClr val="687588"/>
                </a:solidFill>
                <a:latin typeface="Manrope" pitchFamily="2" charset="0"/>
              </a:rPr>
              <a:t>These are the values that will change – in this case the surname of a student.</a:t>
            </a:r>
          </a:p>
          <a:p>
            <a:pPr marL="0" indent="0">
              <a:lnSpc>
                <a:spcPct val="150000"/>
              </a:lnSpc>
              <a:buNone/>
            </a:pPr>
            <a:r>
              <a:rPr lang="en-GB" sz="1400" b="1" dirty="0">
                <a:solidFill>
                  <a:srgbClr val="687588"/>
                </a:solidFill>
                <a:latin typeface="Manrope" pitchFamily="2" charset="0"/>
              </a:rPr>
              <a:t>Constants</a:t>
            </a:r>
          </a:p>
          <a:p>
            <a:pPr marL="0" indent="0">
              <a:lnSpc>
                <a:spcPct val="150000"/>
              </a:lnSpc>
              <a:buNone/>
            </a:pPr>
            <a:r>
              <a:rPr lang="en-GB" sz="1400" dirty="0">
                <a:solidFill>
                  <a:srgbClr val="687588"/>
                </a:solidFill>
                <a:latin typeface="Manrope" pitchFamily="2" charset="0"/>
              </a:rPr>
              <a:t>This will be something that is likely to remain fixed for a while, e.g. a student will typically study a 2-year course.</a:t>
            </a:r>
          </a:p>
          <a:p>
            <a:pPr marL="0" indent="0">
              <a:lnSpc>
                <a:spcPct val="150000"/>
              </a:lnSpc>
              <a:buNone/>
            </a:pPr>
            <a:r>
              <a:rPr lang="en-GB" sz="1400" b="1" dirty="0">
                <a:solidFill>
                  <a:srgbClr val="687588"/>
                </a:solidFill>
                <a:latin typeface="Manrope" pitchFamily="2" charset="0"/>
              </a:rPr>
              <a:t>Key Processes</a:t>
            </a:r>
          </a:p>
          <a:p>
            <a:pPr marL="0" indent="0">
              <a:lnSpc>
                <a:spcPct val="150000"/>
              </a:lnSpc>
              <a:buNone/>
            </a:pPr>
            <a:r>
              <a:rPr lang="en-GB" sz="1400" dirty="0">
                <a:solidFill>
                  <a:srgbClr val="687588"/>
                </a:solidFill>
                <a:latin typeface="Manrope" pitchFamily="2" charset="0"/>
              </a:rPr>
              <a:t>These are the things that are critical to the system – for example, searching the database for a given student surname.</a:t>
            </a:r>
          </a:p>
        </p:txBody>
      </p:sp>
    </p:spTree>
    <p:extLst>
      <p:ext uri="{BB962C8B-B14F-4D97-AF65-F5344CB8AC3E}">
        <p14:creationId xmlns:p14="http://schemas.microsoft.com/office/powerpoint/2010/main" val="2634964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Representing Parts of a Problem or System in General Terms</a:t>
            </a:r>
          </a:p>
        </p:txBody>
      </p:sp>
      <p:pic>
        <p:nvPicPr>
          <p:cNvPr id="5" name="Picture Placeholder 4">
            <a:extLst>
              <a:ext uri="{FF2B5EF4-FFF2-40B4-BE49-F238E27FC236}">
                <a16:creationId xmlns:a16="http://schemas.microsoft.com/office/drawing/2014/main" id="{16A3EFC4-4B3F-CC2F-CC62-F88CC1294EC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Repeated Processes</a:t>
            </a:r>
          </a:p>
          <a:p>
            <a:pPr marL="0" indent="0">
              <a:lnSpc>
                <a:spcPct val="150000"/>
              </a:lnSpc>
              <a:buNone/>
            </a:pPr>
            <a:r>
              <a:rPr lang="en-GB" sz="1400" dirty="0">
                <a:solidFill>
                  <a:srgbClr val="687588"/>
                </a:solidFill>
                <a:latin typeface="Manrope" pitchFamily="2" charset="0"/>
              </a:rPr>
              <a:t>These are things that happen multiple times, for example adding students with matching surnames to the list of students.</a:t>
            </a:r>
          </a:p>
          <a:p>
            <a:pPr marL="0" indent="0">
              <a:lnSpc>
                <a:spcPct val="150000"/>
              </a:lnSpc>
              <a:buNone/>
            </a:pPr>
            <a:r>
              <a:rPr lang="en-GB" sz="1400" b="1" dirty="0">
                <a:solidFill>
                  <a:srgbClr val="687588"/>
                </a:solidFill>
                <a:latin typeface="Manrope" pitchFamily="2" charset="0"/>
              </a:rPr>
              <a:t>Inputs</a:t>
            </a:r>
          </a:p>
          <a:p>
            <a:pPr marL="0" indent="0">
              <a:lnSpc>
                <a:spcPct val="150000"/>
              </a:lnSpc>
              <a:buNone/>
            </a:pPr>
            <a:r>
              <a:rPr lang="en-GB" sz="1400" dirty="0">
                <a:solidFill>
                  <a:srgbClr val="687588"/>
                </a:solidFill>
                <a:latin typeface="Manrope" pitchFamily="2" charset="0"/>
              </a:rPr>
              <a:t>The values entered into the system, in this case, it is the student surname.</a:t>
            </a:r>
          </a:p>
          <a:p>
            <a:pPr marL="0" indent="0">
              <a:lnSpc>
                <a:spcPct val="150000"/>
              </a:lnSpc>
              <a:buNone/>
            </a:pPr>
            <a:r>
              <a:rPr lang="en-GB" sz="1400" b="1">
                <a:solidFill>
                  <a:srgbClr val="687588"/>
                </a:solidFill>
                <a:latin typeface="Manrope" pitchFamily="2" charset="0"/>
              </a:rPr>
              <a:t>Outputs</a:t>
            </a:r>
            <a:endParaRPr lang="en-GB" sz="1400" b="1" dirty="0">
              <a:solidFill>
                <a:srgbClr val="687588"/>
              </a:solidFill>
              <a:latin typeface="Manrope" pitchFamily="2" charset="0"/>
            </a:endParaRPr>
          </a:p>
          <a:p>
            <a:pPr marL="0" indent="0">
              <a:lnSpc>
                <a:spcPct val="150000"/>
              </a:lnSpc>
              <a:buNone/>
            </a:pPr>
            <a:r>
              <a:rPr lang="en-GB" sz="1400" dirty="0">
                <a:solidFill>
                  <a:srgbClr val="687588"/>
                </a:solidFill>
                <a:latin typeface="Manrope" pitchFamily="2" charset="0"/>
              </a:rPr>
              <a:t>The information produced by the system, in this case, a list of students with a matching surname, also including their first name, middle name and year of registration.</a:t>
            </a:r>
          </a:p>
        </p:txBody>
      </p:sp>
    </p:spTree>
    <p:extLst>
      <p:ext uri="{BB962C8B-B14F-4D97-AF65-F5344CB8AC3E}">
        <p14:creationId xmlns:p14="http://schemas.microsoft.com/office/powerpoint/2010/main" val="3581770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7" name="Picture Placeholder 6" descr="A group of kids standing on boxes&#10;&#10;Description automatically generated">
            <a:extLst>
              <a:ext uri="{FF2B5EF4-FFF2-40B4-BE49-F238E27FC236}">
                <a16:creationId xmlns:a16="http://schemas.microsoft.com/office/drawing/2014/main" id="{8582BC75-DEFB-3176-C176-84F1FDE6146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Patterns are things that are the same within a problem and between problems.</a:t>
            </a:r>
          </a:p>
          <a:p>
            <a:pPr marL="0" indent="0">
              <a:lnSpc>
                <a:spcPct val="150000"/>
              </a:lnSpc>
              <a:buNone/>
            </a:pPr>
            <a:r>
              <a:rPr lang="en-GB" sz="1400" dirty="0">
                <a:solidFill>
                  <a:srgbClr val="687588"/>
                </a:solidFill>
                <a:latin typeface="Manrope" pitchFamily="2" charset="0"/>
              </a:rPr>
              <a:t>Identifying patterns means that there is probably an existing solution already out there.</a:t>
            </a:r>
          </a:p>
          <a:p>
            <a:pPr marL="0" indent="0">
              <a:lnSpc>
                <a:spcPct val="150000"/>
              </a:lnSpc>
              <a:buNone/>
            </a:pPr>
            <a:r>
              <a:rPr lang="en-GB" sz="1400" dirty="0">
                <a:solidFill>
                  <a:srgbClr val="687588"/>
                </a:solidFill>
                <a:latin typeface="Manrope" pitchFamily="2" charset="0"/>
              </a:rPr>
              <a:t>Pattern recognition is based on 5 key steps.</a:t>
            </a:r>
          </a:p>
          <a:p>
            <a:pPr marL="0" indent="0">
              <a:lnSpc>
                <a:spcPct val="150000"/>
              </a:lnSpc>
              <a:buNone/>
            </a:pPr>
            <a:r>
              <a:rPr lang="en-GB" sz="1400" dirty="0">
                <a:solidFill>
                  <a:srgbClr val="687588"/>
                </a:solidFill>
                <a:latin typeface="Manrope" pitchFamily="2" charset="0"/>
              </a:rPr>
              <a:t>Abstraction is hiding the complexities of one pattern from another.</a:t>
            </a:r>
          </a:p>
          <a:p>
            <a:pPr marL="0" indent="0">
              <a:lnSpc>
                <a:spcPct val="150000"/>
              </a:lnSpc>
              <a:buNone/>
            </a:pPr>
            <a:r>
              <a:rPr lang="en-GB" sz="1400" dirty="0">
                <a:solidFill>
                  <a:srgbClr val="687588"/>
                </a:solidFill>
                <a:latin typeface="Manrope" pitchFamily="2" charset="0"/>
              </a:rPr>
              <a:t>Generalisation is spotting things that are common between patterns.</a:t>
            </a:r>
          </a:p>
          <a:p>
            <a:pPr marL="0" indent="0">
              <a:lnSpc>
                <a:spcPct val="150000"/>
              </a:lnSpc>
              <a:buNone/>
            </a:pPr>
            <a:r>
              <a:rPr lang="en-GB" sz="1400" dirty="0">
                <a:solidFill>
                  <a:srgbClr val="687588"/>
                </a:solidFill>
                <a:latin typeface="Manrope" pitchFamily="2" charset="0"/>
              </a:rPr>
              <a:t>We can represent parts of a system in general terms, including Variables, Constants, Key Processes, repeated Processes, Inputs and Outputs.</a:t>
            </a:r>
          </a:p>
        </p:txBody>
      </p:sp>
    </p:spTree>
    <p:extLst>
      <p:ext uri="{BB962C8B-B14F-4D97-AF65-F5344CB8AC3E}">
        <p14:creationId xmlns:p14="http://schemas.microsoft.com/office/powerpoint/2010/main" val="33713343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43182B9-6C86-0FF0-B95F-770BA4D33EDC}"/>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835166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7" name="Picture Placeholder 6" descr="A group of people sitting and reading a book&#10;&#10;Description automatically generated">
            <a:extLst>
              <a:ext uri="{FF2B5EF4-FFF2-40B4-BE49-F238E27FC236}">
                <a16:creationId xmlns:a16="http://schemas.microsoft.com/office/drawing/2014/main" id="{32D7C617-9745-10FA-4366-27165F9C8CB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Once a problem has been decomposed into smaller tasks, it is useful to try and identify common themes or patterns that might exist in other programs.</a:t>
            </a:r>
          </a:p>
          <a:p>
            <a:pPr marL="0" indent="0">
              <a:lnSpc>
                <a:spcPct val="150000"/>
              </a:lnSpc>
              <a:buNone/>
            </a:pPr>
            <a:r>
              <a:rPr lang="en-GB" sz="1400" dirty="0">
                <a:solidFill>
                  <a:srgbClr val="687588"/>
                </a:solidFill>
                <a:latin typeface="Manrope" pitchFamily="2" charset="0"/>
              </a:rPr>
              <a:t>This helps the programmer to save time reinventing the wheel when a solution to a given problem may already exist.</a:t>
            </a:r>
          </a:p>
          <a:p>
            <a:pPr marL="0" indent="0">
              <a:lnSpc>
                <a:spcPct val="150000"/>
              </a:lnSpc>
              <a:buNone/>
            </a:pPr>
            <a:r>
              <a:rPr lang="en-GB" sz="1400" dirty="0">
                <a:solidFill>
                  <a:srgbClr val="687588"/>
                </a:solidFill>
                <a:latin typeface="Manrope" pitchFamily="2" charset="0"/>
              </a:rPr>
              <a:t>In this lesson, we will learn about:</a:t>
            </a:r>
          </a:p>
          <a:p>
            <a:pPr marL="342900" indent="-342900">
              <a:lnSpc>
                <a:spcPct val="100000"/>
              </a:lnSpc>
              <a:buFont typeface="+mj-lt"/>
              <a:buAutoNum type="arabicPeriod"/>
            </a:pPr>
            <a:r>
              <a:rPr lang="en-GB" sz="1400" dirty="0">
                <a:solidFill>
                  <a:srgbClr val="687588"/>
                </a:solidFill>
                <a:latin typeface="Manrope" pitchFamily="2" charset="0"/>
              </a:rPr>
              <a:t>Pattern recognition</a:t>
            </a:r>
          </a:p>
          <a:p>
            <a:pPr marL="342900" indent="-342900">
              <a:lnSpc>
                <a:spcPct val="100000"/>
              </a:lnSpc>
              <a:buFont typeface="+mj-lt"/>
              <a:buAutoNum type="arabicPeriod"/>
            </a:pPr>
            <a:r>
              <a:rPr lang="en-GB" sz="1400" dirty="0">
                <a:solidFill>
                  <a:srgbClr val="687588"/>
                </a:solidFill>
                <a:latin typeface="Manrope" pitchFamily="2" charset="0"/>
              </a:rPr>
              <a:t>Pattern generalisation and abstraction</a:t>
            </a:r>
          </a:p>
          <a:p>
            <a:pPr marL="342900" indent="-342900">
              <a:lnSpc>
                <a:spcPct val="100000"/>
              </a:lnSpc>
              <a:buFont typeface="+mj-lt"/>
              <a:buAutoNum type="arabicPeriod"/>
            </a:pPr>
            <a:r>
              <a:rPr lang="en-GB" sz="1400" dirty="0">
                <a:solidFill>
                  <a:srgbClr val="687588"/>
                </a:solidFill>
                <a:latin typeface="Manrope" pitchFamily="2" charset="0"/>
              </a:rPr>
              <a:t>Representing parts of a problem or system in general terms</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Recognition</a:t>
            </a:r>
          </a:p>
        </p:txBody>
      </p:sp>
      <p:pic>
        <p:nvPicPr>
          <p:cNvPr id="7" name="Picture Placeholder 6">
            <a:extLst>
              <a:ext uri="{FF2B5EF4-FFF2-40B4-BE49-F238E27FC236}">
                <a16:creationId xmlns:a16="http://schemas.microsoft.com/office/drawing/2014/main" id="{AB7228A4-4EBC-180B-01B0-74CC5F455E3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Patterns exist everywhere. If you were to look at how your day is organised in your School, you will see that it follows a pattern:</a:t>
            </a:r>
          </a:p>
          <a:p>
            <a:pPr marL="342900" indent="-342900">
              <a:lnSpc>
                <a:spcPct val="100000"/>
              </a:lnSpc>
              <a:buFont typeface="Arial" panose="020B0604020202020204" pitchFamily="34" charset="0"/>
              <a:buChar char="•"/>
            </a:pPr>
            <a:r>
              <a:rPr lang="en-GB" sz="1400" dirty="0">
                <a:solidFill>
                  <a:srgbClr val="687588"/>
                </a:solidFill>
                <a:latin typeface="Manrope" pitchFamily="2" charset="0"/>
              </a:rPr>
              <a:t>Your day will start at a set time</a:t>
            </a:r>
          </a:p>
          <a:p>
            <a:pPr marL="342900" indent="-342900">
              <a:lnSpc>
                <a:spcPct val="100000"/>
              </a:lnSpc>
              <a:buFont typeface="Arial" panose="020B0604020202020204" pitchFamily="34" charset="0"/>
              <a:buChar char="•"/>
            </a:pPr>
            <a:r>
              <a:rPr lang="en-GB" sz="1400" dirty="0">
                <a:solidFill>
                  <a:srgbClr val="687588"/>
                </a:solidFill>
                <a:latin typeface="Manrope" pitchFamily="2" charset="0"/>
              </a:rPr>
              <a:t>It will be broken up into a number of lessons of a set length</a:t>
            </a:r>
          </a:p>
          <a:p>
            <a:pPr marL="342900" indent="-342900">
              <a:lnSpc>
                <a:spcPct val="100000"/>
              </a:lnSpc>
              <a:buFont typeface="Arial" panose="020B0604020202020204" pitchFamily="34" charset="0"/>
              <a:buChar char="•"/>
            </a:pPr>
            <a:r>
              <a:rPr lang="en-GB" sz="1400" dirty="0">
                <a:solidFill>
                  <a:srgbClr val="687588"/>
                </a:solidFill>
                <a:latin typeface="Manrope" pitchFamily="2" charset="0"/>
              </a:rPr>
              <a:t>You will have a lesson with a teacher and the teacher will take a register</a:t>
            </a:r>
          </a:p>
          <a:p>
            <a:pPr marL="342900" indent="-342900">
              <a:lnSpc>
                <a:spcPct val="100000"/>
              </a:lnSpc>
              <a:buFont typeface="Arial" panose="020B0604020202020204" pitchFamily="34" charset="0"/>
              <a:buChar char="•"/>
            </a:pPr>
            <a:r>
              <a:rPr lang="en-GB" sz="1400" dirty="0">
                <a:solidFill>
                  <a:srgbClr val="687588"/>
                </a:solidFill>
                <a:latin typeface="Manrope" pitchFamily="2" charset="0"/>
              </a:rPr>
              <a:t>You may or may not be set homework for a particular lesson.</a:t>
            </a:r>
          </a:p>
          <a:p>
            <a:pPr marL="0" indent="0">
              <a:lnSpc>
                <a:spcPct val="150000"/>
              </a:lnSpc>
              <a:buNone/>
            </a:pPr>
            <a:r>
              <a:rPr lang="en-GB" sz="1400" dirty="0">
                <a:solidFill>
                  <a:srgbClr val="687588"/>
                </a:solidFill>
                <a:latin typeface="Manrope" pitchFamily="2" charset="0"/>
              </a:rPr>
              <a:t>This pattern holds true for each day of the week for most students in most schools and colleges.</a:t>
            </a:r>
          </a:p>
          <a:p>
            <a:pPr marL="0" indent="0">
              <a:lnSpc>
                <a:spcPct val="150000"/>
              </a:lnSpc>
              <a:buNone/>
            </a:pPr>
            <a:r>
              <a:rPr lang="en-GB" sz="1400" dirty="0">
                <a:solidFill>
                  <a:srgbClr val="687588"/>
                </a:solidFill>
                <a:latin typeface="Manrope" pitchFamily="2" charset="0"/>
              </a:rPr>
              <a:t>This pattern can then be applied to any system that tracks and monitors student data, including attendance, punctuality and recording homework marks.</a:t>
            </a:r>
          </a:p>
          <a:p>
            <a:pPr marL="0" indent="0">
              <a:lnSpc>
                <a:spcPct val="150000"/>
              </a:lnSpc>
              <a:buNone/>
            </a:pPr>
            <a:r>
              <a:rPr lang="en-GB" sz="1400" dirty="0">
                <a:solidFill>
                  <a:srgbClr val="687588"/>
                </a:solidFill>
                <a:latin typeface="Manrope" pitchFamily="2" charset="0"/>
              </a:rPr>
              <a:t>Such systems are known as Information Management Systems (IMS).</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Recognition</a:t>
            </a:r>
          </a:p>
        </p:txBody>
      </p:sp>
      <p:pic>
        <p:nvPicPr>
          <p:cNvPr id="5" name="Picture Placeholder 4">
            <a:extLst>
              <a:ext uri="{FF2B5EF4-FFF2-40B4-BE49-F238E27FC236}">
                <a16:creationId xmlns:a16="http://schemas.microsoft.com/office/drawing/2014/main" id="{C3FFA155-F715-1C42-78A7-03F643D2388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Recognising patterns – things that are common between problems or programs – is one of the key aspects of computational thinking.</a:t>
            </a:r>
          </a:p>
          <a:p>
            <a:pPr marL="0" indent="0">
              <a:lnSpc>
                <a:spcPct val="150000"/>
              </a:lnSpc>
              <a:buNone/>
            </a:pPr>
            <a:r>
              <a:rPr lang="en-GB" sz="1400" dirty="0">
                <a:solidFill>
                  <a:srgbClr val="687588"/>
                </a:solidFill>
                <a:latin typeface="Manrope" pitchFamily="2" charset="0"/>
              </a:rPr>
              <a:t>Pattern recognition is based on five key steps:</a:t>
            </a:r>
          </a:p>
          <a:p>
            <a:pPr marL="342900" indent="-342900">
              <a:lnSpc>
                <a:spcPct val="100000"/>
              </a:lnSpc>
              <a:buFont typeface="+mj-lt"/>
              <a:buAutoNum type="arabicPeriod"/>
            </a:pPr>
            <a:r>
              <a:rPr lang="en-GB" sz="1400" dirty="0">
                <a:solidFill>
                  <a:srgbClr val="687588"/>
                </a:solidFill>
                <a:latin typeface="Manrope" pitchFamily="2" charset="0"/>
              </a:rPr>
              <a:t>Identifying common elements in problems or systems</a:t>
            </a:r>
          </a:p>
          <a:p>
            <a:pPr marL="342900" indent="-342900">
              <a:lnSpc>
                <a:spcPct val="100000"/>
              </a:lnSpc>
              <a:buFont typeface="+mj-lt"/>
              <a:buAutoNum type="arabicPeriod"/>
            </a:pPr>
            <a:r>
              <a:rPr lang="en-GB" sz="1400" dirty="0">
                <a:solidFill>
                  <a:srgbClr val="687588"/>
                </a:solidFill>
                <a:latin typeface="Manrope" pitchFamily="2" charset="0"/>
              </a:rPr>
              <a:t>Identifying &amp; interpreting common differences in problems or systems</a:t>
            </a:r>
          </a:p>
          <a:p>
            <a:pPr marL="342900" indent="-342900">
              <a:lnSpc>
                <a:spcPct val="100000"/>
              </a:lnSpc>
              <a:buFont typeface="+mj-lt"/>
              <a:buAutoNum type="arabicPeriod"/>
            </a:pPr>
            <a:r>
              <a:rPr lang="en-GB" sz="1400" dirty="0">
                <a:solidFill>
                  <a:srgbClr val="687588"/>
                </a:solidFill>
                <a:latin typeface="Manrope" pitchFamily="2" charset="0"/>
              </a:rPr>
              <a:t>Identifying individual elements within problems</a:t>
            </a:r>
          </a:p>
          <a:p>
            <a:pPr marL="342900" indent="-342900">
              <a:lnSpc>
                <a:spcPct val="100000"/>
              </a:lnSpc>
              <a:buFont typeface="+mj-lt"/>
              <a:buAutoNum type="arabicPeriod"/>
            </a:pPr>
            <a:r>
              <a:rPr lang="en-GB" sz="1400" dirty="0">
                <a:solidFill>
                  <a:srgbClr val="687588"/>
                </a:solidFill>
                <a:latin typeface="Manrope" pitchFamily="2" charset="0"/>
              </a:rPr>
              <a:t>Describing patterns that have been identified</a:t>
            </a:r>
          </a:p>
          <a:p>
            <a:pPr marL="342900" indent="-342900">
              <a:lnSpc>
                <a:spcPct val="100000"/>
              </a:lnSpc>
              <a:buFont typeface="+mj-lt"/>
              <a:buAutoNum type="arabicPeriod"/>
            </a:pPr>
            <a:r>
              <a:rPr lang="en-GB" sz="1400" dirty="0">
                <a:solidFill>
                  <a:srgbClr val="687588"/>
                </a:solidFill>
                <a:latin typeface="Manrope" pitchFamily="2" charset="0"/>
              </a:rPr>
              <a:t>Making predictions based on identified patterns</a:t>
            </a:r>
          </a:p>
          <a:p>
            <a:pPr marL="0" indent="0">
              <a:lnSpc>
                <a:spcPct val="150000"/>
              </a:lnSpc>
              <a:buNone/>
            </a:pPr>
            <a:r>
              <a:rPr lang="en-GB" sz="1400" dirty="0">
                <a:solidFill>
                  <a:srgbClr val="687588"/>
                </a:solidFill>
                <a:latin typeface="Manrope" pitchFamily="2" charset="0"/>
              </a:rPr>
              <a:t>Let’s investigate each of these steps in more detail.</a:t>
            </a:r>
          </a:p>
        </p:txBody>
      </p:sp>
    </p:spTree>
    <p:extLst>
      <p:ext uri="{BB962C8B-B14F-4D97-AF65-F5344CB8AC3E}">
        <p14:creationId xmlns:p14="http://schemas.microsoft.com/office/powerpoint/2010/main" val="288380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Recognition</a:t>
            </a:r>
          </a:p>
        </p:txBody>
      </p:sp>
      <p:pic>
        <p:nvPicPr>
          <p:cNvPr id="5" name="Picture Placeholder 4">
            <a:extLst>
              <a:ext uri="{FF2B5EF4-FFF2-40B4-BE49-F238E27FC236}">
                <a16:creationId xmlns:a16="http://schemas.microsoft.com/office/drawing/2014/main" id="{AD8CDC66-50F2-F12F-9135-F66318F730A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1. Identifying common elements in problems or systems</a:t>
            </a:r>
          </a:p>
          <a:p>
            <a:pPr marL="0" indent="0">
              <a:lnSpc>
                <a:spcPct val="150000"/>
              </a:lnSpc>
              <a:buNone/>
            </a:pPr>
            <a:r>
              <a:rPr lang="en-GB" sz="1400" dirty="0">
                <a:solidFill>
                  <a:srgbClr val="687588"/>
                </a:solidFill>
                <a:latin typeface="Manrope" pitchFamily="2" charset="0"/>
              </a:rPr>
              <a:t>Once you identify a common pattern, there is more than likely going to be an existing solution to the problem.</a:t>
            </a:r>
          </a:p>
          <a:p>
            <a:pPr marL="0" indent="0">
              <a:lnSpc>
                <a:spcPct val="150000"/>
              </a:lnSpc>
              <a:buNone/>
            </a:pPr>
            <a:r>
              <a:rPr lang="en-GB" sz="1400" dirty="0">
                <a:solidFill>
                  <a:srgbClr val="687588"/>
                </a:solidFill>
                <a:latin typeface="Manrope" pitchFamily="2" charset="0"/>
              </a:rPr>
              <a:t>For example, you might want to search for a student in a school IMS.</a:t>
            </a:r>
          </a:p>
          <a:p>
            <a:pPr marL="0" indent="0">
              <a:lnSpc>
                <a:spcPct val="150000"/>
              </a:lnSpc>
              <a:buNone/>
            </a:pPr>
            <a:r>
              <a:rPr lang="en-GB" sz="1400" dirty="0">
                <a:solidFill>
                  <a:srgbClr val="687588"/>
                </a:solidFill>
                <a:latin typeface="Manrope" pitchFamily="2" charset="0"/>
              </a:rPr>
              <a:t>To do this you would need to use a searching algorithm, like a binary or linear search.</a:t>
            </a:r>
          </a:p>
        </p:txBody>
      </p:sp>
    </p:spTree>
    <p:extLst>
      <p:ext uri="{BB962C8B-B14F-4D97-AF65-F5344CB8AC3E}">
        <p14:creationId xmlns:p14="http://schemas.microsoft.com/office/powerpoint/2010/main" val="1016469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Recognition</a:t>
            </a:r>
          </a:p>
        </p:txBody>
      </p:sp>
      <p:pic>
        <p:nvPicPr>
          <p:cNvPr id="5" name="Picture Placeholder 4">
            <a:extLst>
              <a:ext uri="{FF2B5EF4-FFF2-40B4-BE49-F238E27FC236}">
                <a16:creationId xmlns:a16="http://schemas.microsoft.com/office/drawing/2014/main" id="{ABB65287-CD54-AC1D-3E85-CF7ADC3E8BE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2. Identifying &amp; interpreting common differences in problems or systems</a:t>
            </a:r>
          </a:p>
          <a:p>
            <a:pPr marL="0" indent="0">
              <a:lnSpc>
                <a:spcPct val="150000"/>
              </a:lnSpc>
              <a:buNone/>
            </a:pPr>
            <a:r>
              <a:rPr lang="en-GB" sz="1400" dirty="0">
                <a:solidFill>
                  <a:srgbClr val="687588"/>
                </a:solidFill>
                <a:latin typeface="Manrope" pitchFamily="2" charset="0"/>
              </a:rPr>
              <a:t>Two different Student IMS systems might have different ways of taking a register.</a:t>
            </a:r>
          </a:p>
          <a:p>
            <a:pPr marL="0" indent="0">
              <a:lnSpc>
                <a:spcPct val="150000"/>
              </a:lnSpc>
              <a:buNone/>
            </a:pPr>
            <a:r>
              <a:rPr lang="en-GB" sz="1400" dirty="0">
                <a:solidFill>
                  <a:srgbClr val="687588"/>
                </a:solidFill>
                <a:latin typeface="Manrope" pitchFamily="2" charset="0"/>
              </a:rPr>
              <a:t>One system might simply record present and absent. Another system might record, present, planned absence, unplanned absence and late.</a:t>
            </a:r>
          </a:p>
          <a:p>
            <a:pPr marL="0" indent="0">
              <a:lnSpc>
                <a:spcPct val="150000"/>
              </a:lnSpc>
              <a:buNone/>
            </a:pPr>
            <a:r>
              <a:rPr lang="en-GB" sz="1400" dirty="0">
                <a:solidFill>
                  <a:srgbClr val="687588"/>
                </a:solidFill>
                <a:latin typeface="Manrope" pitchFamily="2" charset="0"/>
              </a:rPr>
              <a:t>Although these are differences, all school and college IMS systems fundamentally need to be able to take a register. It’s just how they go about doing it is different.</a:t>
            </a:r>
          </a:p>
        </p:txBody>
      </p:sp>
    </p:spTree>
    <p:extLst>
      <p:ext uri="{BB962C8B-B14F-4D97-AF65-F5344CB8AC3E}">
        <p14:creationId xmlns:p14="http://schemas.microsoft.com/office/powerpoint/2010/main" val="2072292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Recognition</a:t>
            </a:r>
          </a:p>
        </p:txBody>
      </p:sp>
      <p:pic>
        <p:nvPicPr>
          <p:cNvPr id="5" name="Picture Placeholder 4">
            <a:extLst>
              <a:ext uri="{FF2B5EF4-FFF2-40B4-BE49-F238E27FC236}">
                <a16:creationId xmlns:a16="http://schemas.microsoft.com/office/drawing/2014/main" id="{7384381D-EDEB-A692-C06D-857A0514652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3. Identifying individual elements within problems</a:t>
            </a:r>
          </a:p>
          <a:p>
            <a:pPr marL="0" indent="0">
              <a:lnSpc>
                <a:spcPct val="150000"/>
              </a:lnSpc>
              <a:buNone/>
            </a:pPr>
            <a:r>
              <a:rPr lang="en-GB" sz="1400" dirty="0">
                <a:solidFill>
                  <a:srgbClr val="687588"/>
                </a:solidFill>
                <a:latin typeface="Manrope" pitchFamily="2" charset="0"/>
              </a:rPr>
              <a:t>The elements can be broken down into inputs, processes and outputs.</a:t>
            </a:r>
          </a:p>
          <a:p>
            <a:pPr marL="0" indent="0">
              <a:lnSpc>
                <a:spcPct val="150000"/>
              </a:lnSpc>
              <a:buNone/>
            </a:pPr>
            <a:r>
              <a:rPr lang="en-GB" sz="1400" dirty="0">
                <a:solidFill>
                  <a:srgbClr val="687588"/>
                </a:solidFill>
                <a:latin typeface="Manrope" pitchFamily="2" charset="0"/>
              </a:rPr>
              <a:t>In the case of the school register, the input will be a Character entered against the student name It could be ‘/’ or ‘P’ if the student is present, and ‘N’, ‘\’ or ‘L’ if they are not present.</a:t>
            </a:r>
          </a:p>
          <a:p>
            <a:pPr marL="0" indent="0">
              <a:lnSpc>
                <a:spcPct val="150000"/>
              </a:lnSpc>
              <a:buNone/>
            </a:pPr>
            <a:r>
              <a:rPr lang="en-GB" sz="1400" dirty="0">
                <a:solidFill>
                  <a:srgbClr val="687588"/>
                </a:solidFill>
                <a:latin typeface="Manrope" pitchFamily="2" charset="0"/>
              </a:rPr>
              <a:t>Behind the scenes, a process will occur to add up the number of times the student was present for a lesson. This data will be saved in a database.</a:t>
            </a:r>
          </a:p>
          <a:p>
            <a:pPr marL="0" indent="0">
              <a:lnSpc>
                <a:spcPct val="150000"/>
              </a:lnSpc>
              <a:buNone/>
            </a:pPr>
            <a:r>
              <a:rPr lang="en-GB" sz="1400" dirty="0">
                <a:solidFill>
                  <a:srgbClr val="687588"/>
                </a:solidFill>
                <a:latin typeface="Manrope" pitchFamily="2" charset="0"/>
              </a:rPr>
              <a:t>This data will also be output as a Percentage Attendance score for each student.</a:t>
            </a:r>
          </a:p>
        </p:txBody>
      </p:sp>
    </p:spTree>
    <p:extLst>
      <p:ext uri="{BB962C8B-B14F-4D97-AF65-F5344CB8AC3E}">
        <p14:creationId xmlns:p14="http://schemas.microsoft.com/office/powerpoint/2010/main" val="1746824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Recognition</a:t>
            </a:r>
          </a:p>
        </p:txBody>
      </p:sp>
      <p:pic>
        <p:nvPicPr>
          <p:cNvPr id="5" name="Picture Placeholder 4">
            <a:extLst>
              <a:ext uri="{FF2B5EF4-FFF2-40B4-BE49-F238E27FC236}">
                <a16:creationId xmlns:a16="http://schemas.microsoft.com/office/drawing/2014/main" id="{7974D54E-56BA-3296-FB52-FF97DCBA95F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4. Describing patterns that have been identified</a:t>
            </a:r>
          </a:p>
          <a:p>
            <a:pPr marL="0" indent="0">
              <a:lnSpc>
                <a:spcPct val="150000"/>
              </a:lnSpc>
              <a:buNone/>
            </a:pPr>
            <a:r>
              <a:rPr lang="en-GB" sz="1400" dirty="0">
                <a:solidFill>
                  <a:srgbClr val="687588"/>
                </a:solidFill>
                <a:latin typeface="Manrope" pitchFamily="2" charset="0"/>
              </a:rPr>
              <a:t>Once you have identified a pattern, you can now start to describe it.</a:t>
            </a:r>
          </a:p>
          <a:p>
            <a:pPr marL="0" indent="0">
              <a:lnSpc>
                <a:spcPct val="150000"/>
              </a:lnSpc>
              <a:buNone/>
            </a:pPr>
            <a:r>
              <a:rPr lang="en-GB" sz="1400" dirty="0">
                <a:solidFill>
                  <a:srgbClr val="687588"/>
                </a:solidFill>
                <a:latin typeface="Manrope" pitchFamily="2" charset="0"/>
              </a:rPr>
              <a:t>It might be a new pattern that occurs several times in your own program, or it might exist elsewhere in other programs.</a:t>
            </a:r>
          </a:p>
          <a:p>
            <a:pPr marL="0" indent="0">
              <a:lnSpc>
                <a:spcPct val="150000"/>
              </a:lnSpc>
              <a:buNone/>
            </a:pPr>
            <a:r>
              <a:rPr lang="en-GB" sz="1400" dirty="0">
                <a:solidFill>
                  <a:srgbClr val="687588"/>
                </a:solidFill>
                <a:latin typeface="Manrope" pitchFamily="2" charset="0"/>
              </a:rPr>
              <a:t>In 1994, four Software engineers, nicknamed the ‘Gang of Four’, published a book on design patterns which formalised patterns in software use.</a:t>
            </a:r>
          </a:p>
          <a:p>
            <a:pPr marL="0" indent="0">
              <a:lnSpc>
                <a:spcPct val="150000"/>
              </a:lnSpc>
              <a:buNone/>
            </a:pPr>
            <a:r>
              <a:rPr lang="en-GB" sz="1400" dirty="0">
                <a:solidFill>
                  <a:srgbClr val="687588"/>
                </a:solidFill>
                <a:latin typeface="Manrope" pitchFamily="2" charset="0"/>
              </a:rPr>
              <a:t>You can read more about “Gang of Four” design patterns here: https://www.tutorialspoint.com/design_pattern/design_pattern_overview.htm</a:t>
            </a:r>
          </a:p>
        </p:txBody>
      </p:sp>
    </p:spTree>
    <p:extLst>
      <p:ext uri="{BB962C8B-B14F-4D97-AF65-F5344CB8AC3E}">
        <p14:creationId xmlns:p14="http://schemas.microsoft.com/office/powerpoint/2010/main" val="1049803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Pattern Recognition</a:t>
            </a:r>
          </a:p>
        </p:txBody>
      </p:sp>
      <p:pic>
        <p:nvPicPr>
          <p:cNvPr id="5" name="Picture Placeholder 4">
            <a:extLst>
              <a:ext uri="{FF2B5EF4-FFF2-40B4-BE49-F238E27FC236}">
                <a16:creationId xmlns:a16="http://schemas.microsoft.com/office/drawing/2014/main" id="{78578E3A-14D4-0290-3119-F56B63A0D4A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b="1" dirty="0">
                <a:solidFill>
                  <a:srgbClr val="687588"/>
                </a:solidFill>
                <a:latin typeface="Manrope" pitchFamily="2" charset="0"/>
              </a:rPr>
              <a:t>5. Making predictions based on identified patterns</a:t>
            </a:r>
          </a:p>
          <a:p>
            <a:pPr marL="0" indent="0">
              <a:lnSpc>
                <a:spcPct val="150000"/>
              </a:lnSpc>
              <a:buNone/>
            </a:pPr>
            <a:r>
              <a:rPr lang="en-GB" sz="1400" dirty="0">
                <a:solidFill>
                  <a:srgbClr val="687588"/>
                </a:solidFill>
                <a:latin typeface="Manrope" pitchFamily="2" charset="0"/>
              </a:rPr>
              <a:t>Once you have identified a pattern you can speculate whether it can be reused in your existing program, or used in another program.</a:t>
            </a:r>
          </a:p>
        </p:txBody>
      </p:sp>
    </p:spTree>
    <p:extLst>
      <p:ext uri="{BB962C8B-B14F-4D97-AF65-F5344CB8AC3E}">
        <p14:creationId xmlns:p14="http://schemas.microsoft.com/office/powerpoint/2010/main" val="1124045189"/>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docProps/app.xml><?xml version="1.0" encoding="utf-8"?>
<Properties xmlns="http://schemas.openxmlformats.org/officeDocument/2006/extended-properties" xmlns:vt="http://schemas.openxmlformats.org/officeDocument/2006/docPropsVTypes">
  <Template>Main Event</Template>
  <TotalTime>237</TotalTime>
  <Words>1575</Words>
  <Application>Microsoft Office PowerPoint</Application>
  <PresentationFormat>Widescreen</PresentationFormat>
  <Paragraphs>120</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Manrope</vt:lpstr>
      <vt:lpstr>Arial</vt:lpstr>
      <vt:lpstr>Aptos Display</vt:lpstr>
      <vt:lpstr>Aptos</vt:lpstr>
      <vt:lpstr>NewNinjaTheme</vt:lpstr>
      <vt:lpstr>Pattern Recognition, Generalisation &amp; Abstraction</vt:lpstr>
      <vt:lpstr>Introduction</vt:lpstr>
      <vt:lpstr>Pattern Recognition</vt:lpstr>
      <vt:lpstr>Pattern Recognition</vt:lpstr>
      <vt:lpstr>Pattern Recognition</vt:lpstr>
      <vt:lpstr>Pattern Recognition</vt:lpstr>
      <vt:lpstr>Pattern Recognition</vt:lpstr>
      <vt:lpstr>Pattern Recognition</vt:lpstr>
      <vt:lpstr>Pattern Recognition</vt:lpstr>
      <vt:lpstr>Pattern Generalisation &amp; Abstraction</vt:lpstr>
      <vt:lpstr>Pattern Generalisation &amp; Abstraction</vt:lpstr>
      <vt:lpstr>Pattern Generalisation &amp; Abstraction</vt:lpstr>
      <vt:lpstr>Pattern Generalisation &amp; Abstraction</vt:lpstr>
      <vt:lpstr>Pattern Generalisation &amp; Abstraction</vt:lpstr>
      <vt:lpstr>Representing Parts of a Problem or System in General Terms</vt:lpstr>
      <vt:lpstr>Representing Parts of a Problem or System in General Terms</vt:lpstr>
      <vt:lpstr>Representing Parts of a Problem or System in General Terms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2</cp:revision>
  <dcterms:created xsi:type="dcterms:W3CDTF">2024-03-21T12:39:40Z</dcterms:created>
  <dcterms:modified xsi:type="dcterms:W3CDTF">2024-08-13T11:24:33Z</dcterms:modified>
</cp:coreProperties>
</file>