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3" r:id="rId2"/>
    <p:sldId id="262" r:id="rId3"/>
    <p:sldId id="257" r:id="rId4"/>
    <p:sldId id="272" r:id="rId5"/>
    <p:sldId id="263" r:id="rId6"/>
    <p:sldId id="273" r:id="rId7"/>
    <p:sldId id="275" r:id="rId8"/>
    <p:sldId id="277" r:id="rId9"/>
    <p:sldId id="281" r:id="rId10"/>
    <p:sldId id="276" r:id="rId11"/>
    <p:sldId id="278" r:id="rId12"/>
    <p:sldId id="279" r:id="rId13"/>
    <p:sldId id="282" r:id="rId14"/>
    <p:sldId id="280" r:id="rId15"/>
    <p:sldId id="271" r:id="rId16"/>
    <p:sldId id="284" r:id="rId17"/>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506966-190E-40EE-8252-AC23B32EAEBF}" v="3" dt="2024-08-05T14:56:57.0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9" autoAdjust="0"/>
    <p:restoredTop sz="94660"/>
  </p:normalViewPr>
  <p:slideViewPr>
    <p:cSldViewPr snapToGrid="0">
      <p:cViewPr varScale="1">
        <p:scale>
          <a:sx n="155" d="100"/>
          <a:sy n="155" d="100"/>
        </p:scale>
        <p:origin x="52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0D651BD1-60CE-4A01-B324-37FB75D41B76}"/>
    <pc:docChg chg="undo custSel modSld">
      <pc:chgData name="Daniel Richardson" userId="b12f1a219faba2ab" providerId="LiveId" clId="{0D651BD1-60CE-4A01-B324-37FB75D41B76}" dt="2024-07-08T08:44:13.649" v="63" actId="14826"/>
      <pc:docMkLst>
        <pc:docMk/>
      </pc:docMkLst>
      <pc:sldChg chg="addSp delSp modSp mod modClrScheme chgLayout">
        <pc:chgData name="Daniel Richardson" userId="b12f1a219faba2ab" providerId="LiveId" clId="{0D651BD1-60CE-4A01-B324-37FB75D41B76}" dt="2024-07-08T08:44:03.274" v="61" actId="1076"/>
        <pc:sldMkLst>
          <pc:docMk/>
          <pc:sldMk cId="1464883447" sldId="257"/>
        </pc:sldMkLst>
        <pc:spChg chg="mod ord">
          <ac:chgData name="Daniel Richardson" userId="b12f1a219faba2ab" providerId="LiveId" clId="{0D651BD1-60CE-4A01-B324-37FB75D41B76}" dt="2024-07-08T08:41:47.859" v="0" actId="700"/>
          <ac:spMkLst>
            <pc:docMk/>
            <pc:sldMk cId="1464883447" sldId="257"/>
            <ac:spMk id="3" creationId="{D97C3025-9482-0753-3832-728ED6C83232}"/>
          </ac:spMkLst>
        </pc:spChg>
        <pc:spChg chg="add del mod">
          <ac:chgData name="Daniel Richardson" userId="b12f1a219faba2ab" providerId="LiveId" clId="{0D651BD1-60CE-4A01-B324-37FB75D41B76}" dt="2024-07-08T08:43:54.959" v="57"/>
          <ac:spMkLst>
            <pc:docMk/>
            <pc:sldMk cId="1464883447" sldId="257"/>
            <ac:spMk id="4" creationId="{F37739A0-5511-6460-9F8B-54414C45CCE6}"/>
          </ac:spMkLst>
        </pc:spChg>
        <pc:spChg chg="mod ord">
          <ac:chgData name="Daniel Richardson" userId="b12f1a219faba2ab" providerId="LiveId" clId="{0D651BD1-60CE-4A01-B324-37FB75D41B76}" dt="2024-07-08T08:41:47.859" v="0" actId="700"/>
          <ac:spMkLst>
            <pc:docMk/>
            <pc:sldMk cId="1464883447" sldId="257"/>
            <ac:spMk id="6" creationId="{FCDF00AB-9705-8A7C-C4BE-0CAF2033D468}"/>
          </ac:spMkLst>
        </pc:spChg>
        <pc:picChg chg="add mod">
          <ac:chgData name="Daniel Richardson" userId="b12f1a219faba2ab" providerId="LiveId" clId="{0D651BD1-60CE-4A01-B324-37FB75D41B76}" dt="2024-07-08T08:43:54.959" v="57"/>
          <ac:picMkLst>
            <pc:docMk/>
            <pc:sldMk cId="1464883447" sldId="257"/>
            <ac:picMk id="7" creationId="{B687399F-E402-A220-B149-68DDE1D36B89}"/>
          </ac:picMkLst>
        </pc:picChg>
        <pc:picChg chg="del mod ord">
          <ac:chgData name="Daniel Richardson" userId="b12f1a219faba2ab" providerId="LiveId" clId="{0D651BD1-60CE-4A01-B324-37FB75D41B76}" dt="2024-07-08T08:43:36.620" v="49" actId="478"/>
          <ac:picMkLst>
            <pc:docMk/>
            <pc:sldMk cId="1464883447" sldId="257"/>
            <ac:picMk id="8" creationId="{30F50B50-B83A-93C4-4EAA-396832E1CC55}"/>
          </ac:picMkLst>
        </pc:picChg>
        <pc:picChg chg="add mod">
          <ac:chgData name="Daniel Richardson" userId="b12f1a219faba2ab" providerId="LiveId" clId="{0D651BD1-60CE-4A01-B324-37FB75D41B76}" dt="2024-07-08T08:44:03.274" v="61" actId="1076"/>
          <ac:picMkLst>
            <pc:docMk/>
            <pc:sldMk cId="1464883447" sldId="257"/>
            <ac:picMk id="9" creationId="{62B2535E-FCF2-9DBC-EFBF-FA6CE856ED38}"/>
          </ac:picMkLst>
        </pc:picChg>
      </pc:sldChg>
      <pc:sldChg chg="addSp delSp modSp mod modClrScheme chgLayout">
        <pc:chgData name="Daniel Richardson" userId="b12f1a219faba2ab" providerId="LiveId" clId="{0D651BD1-60CE-4A01-B324-37FB75D41B76}" dt="2024-07-08T08:43:53.008" v="52" actId="27614"/>
        <pc:sldMkLst>
          <pc:docMk/>
          <pc:sldMk cId="2284919758" sldId="262"/>
        </pc:sldMkLst>
        <pc:spChg chg="mod ord">
          <ac:chgData name="Daniel Richardson" userId="b12f1a219faba2ab" providerId="LiveId" clId="{0D651BD1-60CE-4A01-B324-37FB75D41B76}" dt="2024-07-08T08:41:47.859" v="0" actId="700"/>
          <ac:spMkLst>
            <pc:docMk/>
            <pc:sldMk cId="2284919758" sldId="262"/>
            <ac:spMk id="3" creationId="{D97C3025-9482-0753-3832-728ED6C83232}"/>
          </ac:spMkLst>
        </pc:spChg>
        <pc:spChg chg="add del mod">
          <ac:chgData name="Daniel Richardson" userId="b12f1a219faba2ab" providerId="LiveId" clId="{0D651BD1-60CE-4A01-B324-37FB75D41B76}" dt="2024-07-08T08:43:52.397" v="51" actId="931"/>
          <ac:spMkLst>
            <pc:docMk/>
            <pc:sldMk cId="2284919758" sldId="262"/>
            <ac:spMk id="4" creationId="{16D19FB2-EF51-DDF2-9669-556916ACCF70}"/>
          </ac:spMkLst>
        </pc:spChg>
        <pc:spChg chg="mod ord">
          <ac:chgData name="Daniel Richardson" userId="b12f1a219faba2ab" providerId="LiveId" clId="{0D651BD1-60CE-4A01-B324-37FB75D41B76}" dt="2024-07-08T08:41:47.859" v="0" actId="700"/>
          <ac:spMkLst>
            <pc:docMk/>
            <pc:sldMk cId="2284919758" sldId="262"/>
            <ac:spMk id="6" creationId="{FCDF00AB-9705-8A7C-C4BE-0CAF2033D468}"/>
          </ac:spMkLst>
        </pc:spChg>
        <pc:picChg chg="add mod">
          <ac:chgData name="Daniel Richardson" userId="b12f1a219faba2ab" providerId="LiveId" clId="{0D651BD1-60CE-4A01-B324-37FB75D41B76}" dt="2024-07-08T08:43:53.008" v="52" actId="27614"/>
          <ac:picMkLst>
            <pc:docMk/>
            <pc:sldMk cId="2284919758" sldId="262"/>
            <ac:picMk id="7" creationId="{9E5E8CF9-06B2-9B92-D05E-682979BDAE3A}"/>
          </ac:picMkLst>
        </pc:picChg>
        <pc:picChg chg="del mod ord">
          <ac:chgData name="Daniel Richardson" userId="b12f1a219faba2ab" providerId="LiveId" clId="{0D651BD1-60CE-4A01-B324-37FB75D41B76}" dt="2024-07-08T08:43:37.866" v="50" actId="478"/>
          <ac:picMkLst>
            <pc:docMk/>
            <pc:sldMk cId="2284919758" sldId="262"/>
            <ac:picMk id="8" creationId="{30F50B50-B83A-93C4-4EAA-396832E1CC55}"/>
          </ac:picMkLst>
        </pc:picChg>
      </pc:sldChg>
      <pc:sldChg chg="addSp delSp modSp mod modClrScheme chgLayout">
        <pc:chgData name="Daniel Richardson" userId="b12f1a219faba2ab" providerId="LiveId" clId="{0D651BD1-60CE-4A01-B324-37FB75D41B76}" dt="2024-07-08T08:44:13.649" v="63" actId="14826"/>
        <pc:sldMkLst>
          <pc:docMk/>
          <pc:sldMk cId="288380068" sldId="263"/>
        </pc:sldMkLst>
        <pc:spChg chg="mod ord">
          <ac:chgData name="Daniel Richardson" userId="b12f1a219faba2ab" providerId="LiveId" clId="{0D651BD1-60CE-4A01-B324-37FB75D41B76}" dt="2024-07-08T08:41:47.859" v="0" actId="700"/>
          <ac:spMkLst>
            <pc:docMk/>
            <pc:sldMk cId="288380068" sldId="263"/>
            <ac:spMk id="3" creationId="{D97C3025-9482-0753-3832-728ED6C83232}"/>
          </ac:spMkLst>
        </pc:spChg>
        <pc:spChg chg="add mod">
          <ac:chgData name="Daniel Richardson" userId="b12f1a219faba2ab" providerId="LiveId" clId="{0D651BD1-60CE-4A01-B324-37FB75D41B76}" dt="2024-07-08T08:43:32.862" v="47" actId="478"/>
          <ac:spMkLst>
            <pc:docMk/>
            <pc:sldMk cId="288380068" sldId="263"/>
            <ac:spMk id="4" creationId="{43F83AD5-64BF-6306-B5CB-245CA0F421B6}"/>
          </ac:spMkLst>
        </pc:spChg>
        <pc:spChg chg="mod ord">
          <ac:chgData name="Daniel Richardson" userId="b12f1a219faba2ab" providerId="LiveId" clId="{0D651BD1-60CE-4A01-B324-37FB75D41B76}" dt="2024-07-08T08:41:47.859" v="0" actId="700"/>
          <ac:spMkLst>
            <pc:docMk/>
            <pc:sldMk cId="288380068" sldId="263"/>
            <ac:spMk id="6" creationId="{FCDF00AB-9705-8A7C-C4BE-0CAF2033D468}"/>
          </ac:spMkLst>
        </pc:spChg>
        <pc:picChg chg="add mod">
          <ac:chgData name="Daniel Richardson" userId="b12f1a219faba2ab" providerId="LiveId" clId="{0D651BD1-60CE-4A01-B324-37FB75D41B76}" dt="2024-07-08T08:44:13.649" v="63" actId="14826"/>
          <ac:picMkLst>
            <pc:docMk/>
            <pc:sldMk cId="288380068" sldId="263"/>
            <ac:picMk id="5" creationId="{460C8759-98D0-396A-6F3A-9C931F3FC397}"/>
          </ac:picMkLst>
        </pc:picChg>
        <pc:picChg chg="del mod ord">
          <ac:chgData name="Daniel Richardson" userId="b12f1a219faba2ab" providerId="LiveId" clId="{0D651BD1-60CE-4A01-B324-37FB75D41B76}" dt="2024-07-08T08:43:32.862" v="47" actId="478"/>
          <ac:picMkLst>
            <pc:docMk/>
            <pc:sldMk cId="288380068" sldId="263"/>
            <ac:picMk id="8" creationId="{30F50B50-B83A-93C4-4EAA-396832E1CC55}"/>
          </ac:picMkLst>
        </pc:picChg>
      </pc:sldChg>
      <pc:sldChg chg="addSp delSp modSp mod modClrScheme chgLayout">
        <pc:chgData name="Daniel Richardson" userId="b12f1a219faba2ab" providerId="LiveId" clId="{0D651BD1-60CE-4A01-B324-37FB75D41B76}" dt="2024-07-08T08:43:18.491" v="37" actId="962"/>
        <pc:sldMkLst>
          <pc:docMk/>
          <pc:sldMk cId="1737794613" sldId="271"/>
        </pc:sldMkLst>
        <pc:spChg chg="mod ord">
          <ac:chgData name="Daniel Richardson" userId="b12f1a219faba2ab" providerId="LiveId" clId="{0D651BD1-60CE-4A01-B324-37FB75D41B76}" dt="2024-07-08T08:41:47.859" v="0" actId="700"/>
          <ac:spMkLst>
            <pc:docMk/>
            <pc:sldMk cId="1737794613" sldId="271"/>
            <ac:spMk id="3" creationId="{D97C3025-9482-0753-3832-728ED6C83232}"/>
          </ac:spMkLst>
        </pc:spChg>
        <pc:spChg chg="add del mod">
          <ac:chgData name="Daniel Richardson" userId="b12f1a219faba2ab" providerId="LiveId" clId="{0D651BD1-60CE-4A01-B324-37FB75D41B76}" dt="2024-07-08T08:43:17.796" v="35" actId="931"/>
          <ac:spMkLst>
            <pc:docMk/>
            <pc:sldMk cId="1737794613" sldId="271"/>
            <ac:spMk id="4" creationId="{32CAEAC0-3C80-8BDA-AAEE-AE8FA7943793}"/>
          </ac:spMkLst>
        </pc:spChg>
        <pc:spChg chg="mod ord">
          <ac:chgData name="Daniel Richardson" userId="b12f1a219faba2ab" providerId="LiveId" clId="{0D651BD1-60CE-4A01-B324-37FB75D41B76}" dt="2024-07-08T08:41:47.859" v="0" actId="700"/>
          <ac:spMkLst>
            <pc:docMk/>
            <pc:sldMk cId="1737794613" sldId="271"/>
            <ac:spMk id="6" creationId="{FCDF00AB-9705-8A7C-C4BE-0CAF2033D468}"/>
          </ac:spMkLst>
        </pc:spChg>
        <pc:picChg chg="add mod">
          <ac:chgData name="Daniel Richardson" userId="b12f1a219faba2ab" providerId="LiveId" clId="{0D651BD1-60CE-4A01-B324-37FB75D41B76}" dt="2024-07-08T08:43:18.491" v="37" actId="962"/>
          <ac:picMkLst>
            <pc:docMk/>
            <pc:sldMk cId="1737794613" sldId="271"/>
            <ac:picMk id="7" creationId="{DAB5B1C1-4CA0-1A57-6A84-D7F5D202BCF9}"/>
          </ac:picMkLst>
        </pc:picChg>
        <pc:picChg chg="del mod ord">
          <ac:chgData name="Daniel Richardson" userId="b12f1a219faba2ab" providerId="LiveId" clId="{0D651BD1-60CE-4A01-B324-37FB75D41B76}" dt="2024-07-08T08:43:12.571" v="34" actId="478"/>
          <ac:picMkLst>
            <pc:docMk/>
            <pc:sldMk cId="1737794613" sldId="271"/>
            <ac:picMk id="8" creationId="{30F50B50-B83A-93C4-4EAA-396832E1CC55}"/>
          </ac:picMkLst>
        </pc:picChg>
      </pc:sldChg>
      <pc:sldChg chg="addSp delSp modSp mod modClrScheme chgLayout">
        <pc:chgData name="Daniel Richardson" userId="b12f1a219faba2ab" providerId="LiveId" clId="{0D651BD1-60CE-4A01-B324-37FB75D41B76}" dt="2024-07-08T08:43:34.537" v="48" actId="478"/>
        <pc:sldMkLst>
          <pc:docMk/>
          <pc:sldMk cId="3069668444" sldId="272"/>
        </pc:sldMkLst>
        <pc:spChg chg="mod ord">
          <ac:chgData name="Daniel Richardson" userId="b12f1a219faba2ab" providerId="LiveId" clId="{0D651BD1-60CE-4A01-B324-37FB75D41B76}" dt="2024-07-08T08:41:47.859" v="0" actId="700"/>
          <ac:spMkLst>
            <pc:docMk/>
            <pc:sldMk cId="3069668444" sldId="272"/>
            <ac:spMk id="3" creationId="{D97C3025-9482-0753-3832-728ED6C83232}"/>
          </ac:spMkLst>
        </pc:spChg>
        <pc:spChg chg="add mod">
          <ac:chgData name="Daniel Richardson" userId="b12f1a219faba2ab" providerId="LiveId" clId="{0D651BD1-60CE-4A01-B324-37FB75D41B76}" dt="2024-07-08T08:43:34.537" v="48" actId="478"/>
          <ac:spMkLst>
            <pc:docMk/>
            <pc:sldMk cId="3069668444" sldId="272"/>
            <ac:spMk id="4" creationId="{065562DB-0F40-7B1A-8ABE-59BE3F925998}"/>
          </ac:spMkLst>
        </pc:spChg>
        <pc:spChg chg="mod ord">
          <ac:chgData name="Daniel Richardson" userId="b12f1a219faba2ab" providerId="LiveId" clId="{0D651BD1-60CE-4A01-B324-37FB75D41B76}" dt="2024-07-08T08:41:47.859" v="0" actId="700"/>
          <ac:spMkLst>
            <pc:docMk/>
            <pc:sldMk cId="3069668444" sldId="272"/>
            <ac:spMk id="6" creationId="{FCDF00AB-9705-8A7C-C4BE-0CAF2033D468}"/>
          </ac:spMkLst>
        </pc:spChg>
        <pc:picChg chg="del mod ord">
          <ac:chgData name="Daniel Richardson" userId="b12f1a219faba2ab" providerId="LiveId" clId="{0D651BD1-60CE-4A01-B324-37FB75D41B76}" dt="2024-07-08T08:43:34.537" v="48" actId="478"/>
          <ac:picMkLst>
            <pc:docMk/>
            <pc:sldMk cId="3069668444" sldId="272"/>
            <ac:picMk id="8" creationId="{30F50B50-B83A-93C4-4EAA-396832E1CC55}"/>
          </ac:picMkLst>
        </pc:picChg>
      </pc:sldChg>
      <pc:sldChg chg="addSp delSp modSp mod modClrScheme chgLayout">
        <pc:chgData name="Daniel Richardson" userId="b12f1a219faba2ab" providerId="LiveId" clId="{0D651BD1-60CE-4A01-B324-37FB75D41B76}" dt="2024-07-08T08:43:31.363" v="46" actId="478"/>
        <pc:sldMkLst>
          <pc:docMk/>
          <pc:sldMk cId="2866410679" sldId="273"/>
        </pc:sldMkLst>
        <pc:spChg chg="mod ord">
          <ac:chgData name="Daniel Richardson" userId="b12f1a219faba2ab" providerId="LiveId" clId="{0D651BD1-60CE-4A01-B324-37FB75D41B76}" dt="2024-07-08T08:41:47.859" v="0" actId="700"/>
          <ac:spMkLst>
            <pc:docMk/>
            <pc:sldMk cId="2866410679" sldId="273"/>
            <ac:spMk id="3" creationId="{D97C3025-9482-0753-3832-728ED6C83232}"/>
          </ac:spMkLst>
        </pc:spChg>
        <pc:spChg chg="add mod">
          <ac:chgData name="Daniel Richardson" userId="b12f1a219faba2ab" providerId="LiveId" clId="{0D651BD1-60CE-4A01-B324-37FB75D41B76}" dt="2024-07-08T08:43:31.363" v="46" actId="478"/>
          <ac:spMkLst>
            <pc:docMk/>
            <pc:sldMk cId="2866410679" sldId="273"/>
            <ac:spMk id="4" creationId="{C9F6B2E6-B9CE-FB9B-2D7F-4C9A176EFEED}"/>
          </ac:spMkLst>
        </pc:spChg>
        <pc:spChg chg="mod ord">
          <ac:chgData name="Daniel Richardson" userId="b12f1a219faba2ab" providerId="LiveId" clId="{0D651BD1-60CE-4A01-B324-37FB75D41B76}" dt="2024-07-08T08:41:47.859" v="0" actId="700"/>
          <ac:spMkLst>
            <pc:docMk/>
            <pc:sldMk cId="2866410679" sldId="273"/>
            <ac:spMk id="6" creationId="{FCDF00AB-9705-8A7C-C4BE-0CAF2033D468}"/>
          </ac:spMkLst>
        </pc:spChg>
        <pc:picChg chg="del mod ord">
          <ac:chgData name="Daniel Richardson" userId="b12f1a219faba2ab" providerId="LiveId" clId="{0D651BD1-60CE-4A01-B324-37FB75D41B76}" dt="2024-07-08T08:43:31.363" v="46" actId="478"/>
          <ac:picMkLst>
            <pc:docMk/>
            <pc:sldMk cId="2866410679" sldId="273"/>
            <ac:picMk id="8" creationId="{30F50B50-B83A-93C4-4EAA-396832E1CC55}"/>
          </ac:picMkLst>
        </pc:picChg>
      </pc:sldChg>
      <pc:sldChg chg="addSp delSp modSp mod modClrScheme chgLayout">
        <pc:chgData name="Daniel Richardson" userId="b12f1a219faba2ab" providerId="LiveId" clId="{0D651BD1-60CE-4A01-B324-37FB75D41B76}" dt="2024-07-08T08:43:29.471" v="45" actId="478"/>
        <pc:sldMkLst>
          <pc:docMk/>
          <pc:sldMk cId="680734291" sldId="275"/>
        </pc:sldMkLst>
        <pc:spChg chg="mod ord">
          <ac:chgData name="Daniel Richardson" userId="b12f1a219faba2ab" providerId="LiveId" clId="{0D651BD1-60CE-4A01-B324-37FB75D41B76}" dt="2024-07-08T08:41:47.859" v="0" actId="700"/>
          <ac:spMkLst>
            <pc:docMk/>
            <pc:sldMk cId="680734291" sldId="275"/>
            <ac:spMk id="3" creationId="{D97C3025-9482-0753-3832-728ED6C83232}"/>
          </ac:spMkLst>
        </pc:spChg>
        <pc:spChg chg="add mod">
          <ac:chgData name="Daniel Richardson" userId="b12f1a219faba2ab" providerId="LiveId" clId="{0D651BD1-60CE-4A01-B324-37FB75D41B76}" dt="2024-07-08T08:43:29.471" v="45" actId="478"/>
          <ac:spMkLst>
            <pc:docMk/>
            <pc:sldMk cId="680734291" sldId="275"/>
            <ac:spMk id="4" creationId="{8B708AA2-B158-2A42-6437-48923CE2F47B}"/>
          </ac:spMkLst>
        </pc:spChg>
        <pc:spChg chg="mod ord">
          <ac:chgData name="Daniel Richardson" userId="b12f1a219faba2ab" providerId="LiveId" clId="{0D651BD1-60CE-4A01-B324-37FB75D41B76}" dt="2024-07-08T08:41:47.859" v="0" actId="700"/>
          <ac:spMkLst>
            <pc:docMk/>
            <pc:sldMk cId="680734291" sldId="275"/>
            <ac:spMk id="6" creationId="{FCDF00AB-9705-8A7C-C4BE-0CAF2033D468}"/>
          </ac:spMkLst>
        </pc:spChg>
        <pc:picChg chg="del mod ord">
          <ac:chgData name="Daniel Richardson" userId="b12f1a219faba2ab" providerId="LiveId" clId="{0D651BD1-60CE-4A01-B324-37FB75D41B76}" dt="2024-07-08T08:43:29.471" v="45" actId="478"/>
          <ac:picMkLst>
            <pc:docMk/>
            <pc:sldMk cId="680734291" sldId="275"/>
            <ac:picMk id="8" creationId="{30F50B50-B83A-93C4-4EAA-396832E1CC55}"/>
          </ac:picMkLst>
        </pc:picChg>
      </pc:sldChg>
      <pc:sldChg chg="addSp delSp modSp mod modClrScheme chgLayout">
        <pc:chgData name="Daniel Richardson" userId="b12f1a219faba2ab" providerId="LiveId" clId="{0D651BD1-60CE-4A01-B324-37FB75D41B76}" dt="2024-07-08T08:43:25.219" v="42" actId="478"/>
        <pc:sldMkLst>
          <pc:docMk/>
          <pc:sldMk cId="387738408" sldId="276"/>
        </pc:sldMkLst>
        <pc:spChg chg="mod ord">
          <ac:chgData name="Daniel Richardson" userId="b12f1a219faba2ab" providerId="LiveId" clId="{0D651BD1-60CE-4A01-B324-37FB75D41B76}" dt="2024-07-08T08:41:47.859" v="0" actId="700"/>
          <ac:spMkLst>
            <pc:docMk/>
            <pc:sldMk cId="387738408" sldId="276"/>
            <ac:spMk id="3" creationId="{D97C3025-9482-0753-3832-728ED6C83232}"/>
          </ac:spMkLst>
        </pc:spChg>
        <pc:spChg chg="add mod">
          <ac:chgData name="Daniel Richardson" userId="b12f1a219faba2ab" providerId="LiveId" clId="{0D651BD1-60CE-4A01-B324-37FB75D41B76}" dt="2024-07-08T08:43:25.219" v="42" actId="478"/>
          <ac:spMkLst>
            <pc:docMk/>
            <pc:sldMk cId="387738408" sldId="276"/>
            <ac:spMk id="4" creationId="{5AD72FE5-909F-6369-B2E2-6AE87E4EA318}"/>
          </ac:spMkLst>
        </pc:spChg>
        <pc:spChg chg="mod ord">
          <ac:chgData name="Daniel Richardson" userId="b12f1a219faba2ab" providerId="LiveId" clId="{0D651BD1-60CE-4A01-B324-37FB75D41B76}" dt="2024-07-08T08:41:47.859" v="0" actId="700"/>
          <ac:spMkLst>
            <pc:docMk/>
            <pc:sldMk cId="387738408" sldId="276"/>
            <ac:spMk id="6" creationId="{FCDF00AB-9705-8A7C-C4BE-0CAF2033D468}"/>
          </ac:spMkLst>
        </pc:spChg>
        <pc:picChg chg="del mod ord">
          <ac:chgData name="Daniel Richardson" userId="b12f1a219faba2ab" providerId="LiveId" clId="{0D651BD1-60CE-4A01-B324-37FB75D41B76}" dt="2024-07-08T08:43:25.219" v="42" actId="478"/>
          <ac:picMkLst>
            <pc:docMk/>
            <pc:sldMk cId="387738408" sldId="276"/>
            <ac:picMk id="8" creationId="{30F50B50-B83A-93C4-4EAA-396832E1CC55}"/>
          </ac:picMkLst>
        </pc:picChg>
      </pc:sldChg>
      <pc:sldChg chg="addSp delSp modSp mod modClrScheme chgLayout">
        <pc:chgData name="Daniel Richardson" userId="b12f1a219faba2ab" providerId="LiveId" clId="{0D651BD1-60CE-4A01-B324-37FB75D41B76}" dt="2024-07-08T08:43:28.285" v="44" actId="478"/>
        <pc:sldMkLst>
          <pc:docMk/>
          <pc:sldMk cId="163470426" sldId="277"/>
        </pc:sldMkLst>
        <pc:spChg chg="mod ord">
          <ac:chgData name="Daniel Richardson" userId="b12f1a219faba2ab" providerId="LiveId" clId="{0D651BD1-60CE-4A01-B324-37FB75D41B76}" dt="2024-07-08T08:41:47.859" v="0" actId="700"/>
          <ac:spMkLst>
            <pc:docMk/>
            <pc:sldMk cId="163470426" sldId="277"/>
            <ac:spMk id="3" creationId="{D97C3025-9482-0753-3832-728ED6C83232}"/>
          </ac:spMkLst>
        </pc:spChg>
        <pc:spChg chg="add mod">
          <ac:chgData name="Daniel Richardson" userId="b12f1a219faba2ab" providerId="LiveId" clId="{0D651BD1-60CE-4A01-B324-37FB75D41B76}" dt="2024-07-08T08:43:28.285" v="44" actId="478"/>
          <ac:spMkLst>
            <pc:docMk/>
            <pc:sldMk cId="163470426" sldId="277"/>
            <ac:spMk id="4" creationId="{2FB03062-F2D5-E489-27C0-B6F32F14AAFE}"/>
          </ac:spMkLst>
        </pc:spChg>
        <pc:spChg chg="mod ord">
          <ac:chgData name="Daniel Richardson" userId="b12f1a219faba2ab" providerId="LiveId" clId="{0D651BD1-60CE-4A01-B324-37FB75D41B76}" dt="2024-07-08T08:41:47.859" v="0" actId="700"/>
          <ac:spMkLst>
            <pc:docMk/>
            <pc:sldMk cId="163470426" sldId="277"/>
            <ac:spMk id="6" creationId="{FCDF00AB-9705-8A7C-C4BE-0CAF2033D468}"/>
          </ac:spMkLst>
        </pc:spChg>
        <pc:picChg chg="del mod ord">
          <ac:chgData name="Daniel Richardson" userId="b12f1a219faba2ab" providerId="LiveId" clId="{0D651BD1-60CE-4A01-B324-37FB75D41B76}" dt="2024-07-08T08:43:28.285" v="44" actId="478"/>
          <ac:picMkLst>
            <pc:docMk/>
            <pc:sldMk cId="163470426" sldId="277"/>
            <ac:picMk id="8" creationId="{30F50B50-B83A-93C4-4EAA-396832E1CC55}"/>
          </ac:picMkLst>
        </pc:picChg>
      </pc:sldChg>
      <pc:sldChg chg="addSp delSp modSp mod modClrScheme chgLayout">
        <pc:chgData name="Daniel Richardson" userId="b12f1a219faba2ab" providerId="LiveId" clId="{0D651BD1-60CE-4A01-B324-37FB75D41B76}" dt="2024-07-08T08:43:23.552" v="41" actId="478"/>
        <pc:sldMkLst>
          <pc:docMk/>
          <pc:sldMk cId="3210950277" sldId="278"/>
        </pc:sldMkLst>
        <pc:spChg chg="mod ord">
          <ac:chgData name="Daniel Richardson" userId="b12f1a219faba2ab" providerId="LiveId" clId="{0D651BD1-60CE-4A01-B324-37FB75D41B76}" dt="2024-07-08T08:41:47.859" v="0" actId="700"/>
          <ac:spMkLst>
            <pc:docMk/>
            <pc:sldMk cId="3210950277" sldId="278"/>
            <ac:spMk id="3" creationId="{D97C3025-9482-0753-3832-728ED6C83232}"/>
          </ac:spMkLst>
        </pc:spChg>
        <pc:spChg chg="add mod">
          <ac:chgData name="Daniel Richardson" userId="b12f1a219faba2ab" providerId="LiveId" clId="{0D651BD1-60CE-4A01-B324-37FB75D41B76}" dt="2024-07-08T08:43:23.552" v="41" actId="478"/>
          <ac:spMkLst>
            <pc:docMk/>
            <pc:sldMk cId="3210950277" sldId="278"/>
            <ac:spMk id="4" creationId="{E2C8A3AD-5D79-CFB9-FF61-831A41F638E9}"/>
          </ac:spMkLst>
        </pc:spChg>
        <pc:spChg chg="mod ord">
          <ac:chgData name="Daniel Richardson" userId="b12f1a219faba2ab" providerId="LiveId" clId="{0D651BD1-60CE-4A01-B324-37FB75D41B76}" dt="2024-07-08T08:41:47.859" v="0" actId="700"/>
          <ac:spMkLst>
            <pc:docMk/>
            <pc:sldMk cId="3210950277" sldId="278"/>
            <ac:spMk id="6" creationId="{FCDF00AB-9705-8A7C-C4BE-0CAF2033D468}"/>
          </ac:spMkLst>
        </pc:spChg>
        <pc:picChg chg="del mod ord">
          <ac:chgData name="Daniel Richardson" userId="b12f1a219faba2ab" providerId="LiveId" clId="{0D651BD1-60CE-4A01-B324-37FB75D41B76}" dt="2024-07-08T08:43:23.552" v="41" actId="478"/>
          <ac:picMkLst>
            <pc:docMk/>
            <pc:sldMk cId="3210950277" sldId="278"/>
            <ac:picMk id="8" creationId="{30F50B50-B83A-93C4-4EAA-396832E1CC55}"/>
          </ac:picMkLst>
        </pc:picChg>
      </pc:sldChg>
      <pc:sldChg chg="addSp delSp modSp mod modClrScheme chgLayout">
        <pc:chgData name="Daniel Richardson" userId="b12f1a219faba2ab" providerId="LiveId" clId="{0D651BD1-60CE-4A01-B324-37FB75D41B76}" dt="2024-07-08T08:43:22.035" v="40" actId="478"/>
        <pc:sldMkLst>
          <pc:docMk/>
          <pc:sldMk cId="3459616666" sldId="279"/>
        </pc:sldMkLst>
        <pc:spChg chg="mod ord">
          <ac:chgData name="Daniel Richardson" userId="b12f1a219faba2ab" providerId="LiveId" clId="{0D651BD1-60CE-4A01-B324-37FB75D41B76}" dt="2024-07-08T08:41:47.859" v="0" actId="700"/>
          <ac:spMkLst>
            <pc:docMk/>
            <pc:sldMk cId="3459616666" sldId="279"/>
            <ac:spMk id="3" creationId="{D97C3025-9482-0753-3832-728ED6C83232}"/>
          </ac:spMkLst>
        </pc:spChg>
        <pc:spChg chg="add mod">
          <ac:chgData name="Daniel Richardson" userId="b12f1a219faba2ab" providerId="LiveId" clId="{0D651BD1-60CE-4A01-B324-37FB75D41B76}" dt="2024-07-08T08:43:22.035" v="40" actId="478"/>
          <ac:spMkLst>
            <pc:docMk/>
            <pc:sldMk cId="3459616666" sldId="279"/>
            <ac:spMk id="4" creationId="{D48EE352-B2D7-DCB6-6E6F-35A2B2AD3AD6}"/>
          </ac:spMkLst>
        </pc:spChg>
        <pc:spChg chg="mod ord">
          <ac:chgData name="Daniel Richardson" userId="b12f1a219faba2ab" providerId="LiveId" clId="{0D651BD1-60CE-4A01-B324-37FB75D41B76}" dt="2024-07-08T08:41:47.859" v="0" actId="700"/>
          <ac:spMkLst>
            <pc:docMk/>
            <pc:sldMk cId="3459616666" sldId="279"/>
            <ac:spMk id="6" creationId="{FCDF00AB-9705-8A7C-C4BE-0CAF2033D468}"/>
          </ac:spMkLst>
        </pc:spChg>
        <pc:picChg chg="del mod ord">
          <ac:chgData name="Daniel Richardson" userId="b12f1a219faba2ab" providerId="LiveId" clId="{0D651BD1-60CE-4A01-B324-37FB75D41B76}" dt="2024-07-08T08:43:22.035" v="40" actId="478"/>
          <ac:picMkLst>
            <pc:docMk/>
            <pc:sldMk cId="3459616666" sldId="279"/>
            <ac:picMk id="8" creationId="{30F50B50-B83A-93C4-4EAA-396832E1CC55}"/>
          </ac:picMkLst>
        </pc:picChg>
      </pc:sldChg>
      <pc:sldChg chg="addSp delSp modSp mod modClrScheme chgLayout">
        <pc:chgData name="Daniel Richardson" userId="b12f1a219faba2ab" providerId="LiveId" clId="{0D651BD1-60CE-4A01-B324-37FB75D41B76}" dt="2024-07-08T08:43:19.648" v="38" actId="478"/>
        <pc:sldMkLst>
          <pc:docMk/>
          <pc:sldMk cId="312442333" sldId="280"/>
        </pc:sldMkLst>
        <pc:spChg chg="mod ord">
          <ac:chgData name="Daniel Richardson" userId="b12f1a219faba2ab" providerId="LiveId" clId="{0D651BD1-60CE-4A01-B324-37FB75D41B76}" dt="2024-07-08T08:43:00.811" v="27" actId="20577"/>
          <ac:spMkLst>
            <pc:docMk/>
            <pc:sldMk cId="312442333" sldId="280"/>
            <ac:spMk id="3" creationId="{D97C3025-9482-0753-3832-728ED6C83232}"/>
          </ac:spMkLst>
        </pc:spChg>
        <pc:spChg chg="add mod">
          <ac:chgData name="Daniel Richardson" userId="b12f1a219faba2ab" providerId="LiveId" clId="{0D651BD1-60CE-4A01-B324-37FB75D41B76}" dt="2024-07-08T08:43:19.648" v="38" actId="478"/>
          <ac:spMkLst>
            <pc:docMk/>
            <pc:sldMk cId="312442333" sldId="280"/>
            <ac:spMk id="4" creationId="{E0A650E7-9984-9A61-1EE7-A1C12F8929C3}"/>
          </ac:spMkLst>
        </pc:spChg>
        <pc:spChg chg="mod ord">
          <ac:chgData name="Daniel Richardson" userId="b12f1a219faba2ab" providerId="LiveId" clId="{0D651BD1-60CE-4A01-B324-37FB75D41B76}" dt="2024-07-08T08:41:47.859" v="0" actId="700"/>
          <ac:spMkLst>
            <pc:docMk/>
            <pc:sldMk cId="312442333" sldId="280"/>
            <ac:spMk id="6" creationId="{FCDF00AB-9705-8A7C-C4BE-0CAF2033D468}"/>
          </ac:spMkLst>
        </pc:spChg>
        <pc:picChg chg="mod">
          <ac:chgData name="Daniel Richardson" userId="b12f1a219faba2ab" providerId="LiveId" clId="{0D651BD1-60CE-4A01-B324-37FB75D41B76}" dt="2024-07-08T08:43:04.444" v="33" actId="1076"/>
          <ac:picMkLst>
            <pc:docMk/>
            <pc:sldMk cId="312442333" sldId="280"/>
            <ac:picMk id="5" creationId="{778D4F49-36FF-65E1-6DEF-279DFA5A7BF4}"/>
          </ac:picMkLst>
        </pc:picChg>
        <pc:picChg chg="del mod ord">
          <ac:chgData name="Daniel Richardson" userId="b12f1a219faba2ab" providerId="LiveId" clId="{0D651BD1-60CE-4A01-B324-37FB75D41B76}" dt="2024-07-08T08:43:19.648" v="38" actId="478"/>
          <ac:picMkLst>
            <pc:docMk/>
            <pc:sldMk cId="312442333" sldId="280"/>
            <ac:picMk id="8" creationId="{30F50B50-B83A-93C4-4EAA-396832E1CC55}"/>
          </ac:picMkLst>
        </pc:picChg>
      </pc:sldChg>
      <pc:sldChg chg="addSp delSp modSp mod modClrScheme chgLayout">
        <pc:chgData name="Daniel Richardson" userId="b12f1a219faba2ab" providerId="LiveId" clId="{0D651BD1-60CE-4A01-B324-37FB75D41B76}" dt="2024-07-08T08:43:26.617" v="43" actId="478"/>
        <pc:sldMkLst>
          <pc:docMk/>
          <pc:sldMk cId="1943422237" sldId="281"/>
        </pc:sldMkLst>
        <pc:spChg chg="mod ord">
          <ac:chgData name="Daniel Richardson" userId="b12f1a219faba2ab" providerId="LiveId" clId="{0D651BD1-60CE-4A01-B324-37FB75D41B76}" dt="2024-07-08T08:42:31.876" v="9" actId="20577"/>
          <ac:spMkLst>
            <pc:docMk/>
            <pc:sldMk cId="1943422237" sldId="281"/>
            <ac:spMk id="3" creationId="{D97C3025-9482-0753-3832-728ED6C83232}"/>
          </ac:spMkLst>
        </pc:spChg>
        <pc:spChg chg="add mod">
          <ac:chgData name="Daniel Richardson" userId="b12f1a219faba2ab" providerId="LiveId" clId="{0D651BD1-60CE-4A01-B324-37FB75D41B76}" dt="2024-07-08T08:43:26.617" v="43" actId="478"/>
          <ac:spMkLst>
            <pc:docMk/>
            <pc:sldMk cId="1943422237" sldId="281"/>
            <ac:spMk id="4" creationId="{88DC51F7-7EF0-51DD-830D-CC495534251E}"/>
          </ac:spMkLst>
        </pc:spChg>
        <pc:spChg chg="mod ord">
          <ac:chgData name="Daniel Richardson" userId="b12f1a219faba2ab" providerId="LiveId" clId="{0D651BD1-60CE-4A01-B324-37FB75D41B76}" dt="2024-07-08T08:41:47.859" v="0" actId="700"/>
          <ac:spMkLst>
            <pc:docMk/>
            <pc:sldMk cId="1943422237" sldId="281"/>
            <ac:spMk id="6" creationId="{FCDF00AB-9705-8A7C-C4BE-0CAF2033D468}"/>
          </ac:spMkLst>
        </pc:spChg>
        <pc:picChg chg="del mod ord">
          <ac:chgData name="Daniel Richardson" userId="b12f1a219faba2ab" providerId="LiveId" clId="{0D651BD1-60CE-4A01-B324-37FB75D41B76}" dt="2024-07-08T08:43:26.617" v="43" actId="478"/>
          <ac:picMkLst>
            <pc:docMk/>
            <pc:sldMk cId="1943422237" sldId="281"/>
            <ac:picMk id="8" creationId="{30F50B50-B83A-93C4-4EAA-396832E1CC55}"/>
          </ac:picMkLst>
        </pc:picChg>
        <pc:picChg chg="mod">
          <ac:chgData name="Daniel Richardson" userId="b12f1a219faba2ab" providerId="LiveId" clId="{0D651BD1-60CE-4A01-B324-37FB75D41B76}" dt="2024-07-08T08:42:35.401" v="10" actId="1076"/>
          <ac:picMkLst>
            <pc:docMk/>
            <pc:sldMk cId="1943422237" sldId="281"/>
            <ac:picMk id="12" creationId="{74E4C91A-8992-7CD6-A143-A8A6932286E3}"/>
          </ac:picMkLst>
        </pc:picChg>
      </pc:sldChg>
      <pc:sldChg chg="addSp delSp modSp mod modClrScheme chgLayout">
        <pc:chgData name="Daniel Richardson" userId="b12f1a219faba2ab" providerId="LiveId" clId="{0D651BD1-60CE-4A01-B324-37FB75D41B76}" dt="2024-07-08T08:43:20.949" v="39" actId="478"/>
        <pc:sldMkLst>
          <pc:docMk/>
          <pc:sldMk cId="130801650" sldId="282"/>
        </pc:sldMkLst>
        <pc:spChg chg="mod ord">
          <ac:chgData name="Daniel Richardson" userId="b12f1a219faba2ab" providerId="LiveId" clId="{0D651BD1-60CE-4A01-B324-37FB75D41B76}" dt="2024-07-08T08:42:50.861" v="22" actId="20577"/>
          <ac:spMkLst>
            <pc:docMk/>
            <pc:sldMk cId="130801650" sldId="282"/>
            <ac:spMk id="3" creationId="{D97C3025-9482-0753-3832-728ED6C83232}"/>
          </ac:spMkLst>
        </pc:spChg>
        <pc:spChg chg="add mod">
          <ac:chgData name="Daniel Richardson" userId="b12f1a219faba2ab" providerId="LiveId" clId="{0D651BD1-60CE-4A01-B324-37FB75D41B76}" dt="2024-07-08T08:43:20.949" v="39" actId="478"/>
          <ac:spMkLst>
            <pc:docMk/>
            <pc:sldMk cId="130801650" sldId="282"/>
            <ac:spMk id="4" creationId="{E175EB50-6BEB-3C56-AA78-8FF735C57966}"/>
          </ac:spMkLst>
        </pc:spChg>
        <pc:spChg chg="mod ord">
          <ac:chgData name="Daniel Richardson" userId="b12f1a219faba2ab" providerId="LiveId" clId="{0D651BD1-60CE-4A01-B324-37FB75D41B76}" dt="2024-07-08T08:41:47.859" v="0" actId="700"/>
          <ac:spMkLst>
            <pc:docMk/>
            <pc:sldMk cId="130801650" sldId="282"/>
            <ac:spMk id="6" creationId="{FCDF00AB-9705-8A7C-C4BE-0CAF2033D468}"/>
          </ac:spMkLst>
        </pc:spChg>
        <pc:picChg chg="del mod ord">
          <ac:chgData name="Daniel Richardson" userId="b12f1a219faba2ab" providerId="LiveId" clId="{0D651BD1-60CE-4A01-B324-37FB75D41B76}" dt="2024-07-08T08:43:20.949" v="39" actId="478"/>
          <ac:picMkLst>
            <pc:docMk/>
            <pc:sldMk cId="130801650" sldId="282"/>
            <ac:picMk id="8" creationId="{30F50B50-B83A-93C4-4EAA-396832E1CC55}"/>
          </ac:picMkLst>
        </pc:picChg>
        <pc:picChg chg="mod">
          <ac:chgData name="Daniel Richardson" userId="b12f1a219faba2ab" providerId="LiveId" clId="{0D651BD1-60CE-4A01-B324-37FB75D41B76}" dt="2024-07-08T08:42:49.588" v="21" actId="1076"/>
          <ac:picMkLst>
            <pc:docMk/>
            <pc:sldMk cId="130801650" sldId="282"/>
            <ac:picMk id="12" creationId="{74E4C91A-8992-7CD6-A143-A8A6932286E3}"/>
          </ac:picMkLst>
        </pc:picChg>
      </pc:sldChg>
    </pc:docChg>
  </pc:docChgLst>
  <pc:docChgLst>
    <pc:chgData name="Daniel Richardson" userId="b12f1a219faba2ab" providerId="LiveId" clId="{F7506966-190E-40EE-8252-AC23B32EAEBF}"/>
    <pc:docChg chg="addSld modSld">
      <pc:chgData name="Daniel Richardson" userId="b12f1a219faba2ab" providerId="LiveId" clId="{F7506966-190E-40EE-8252-AC23B32EAEBF}" dt="2024-08-05T14:56:57.053" v="18"/>
      <pc:docMkLst>
        <pc:docMk/>
      </pc:docMkLst>
      <pc:sldChg chg="modSp">
        <pc:chgData name="Daniel Richardson" userId="b12f1a219faba2ab" providerId="LiveId" clId="{F7506966-190E-40EE-8252-AC23B32EAEBF}" dt="2024-08-05T14:54:20.352" v="0"/>
        <pc:sldMkLst>
          <pc:docMk/>
          <pc:sldMk cId="1464883447" sldId="257"/>
        </pc:sldMkLst>
        <pc:spChg chg="mod">
          <ac:chgData name="Daniel Richardson" userId="b12f1a219faba2ab" providerId="LiveId" clId="{F7506966-190E-40EE-8252-AC23B32EAEBF}" dt="2024-08-05T14:54:20.352" v="0"/>
          <ac:spMkLst>
            <pc:docMk/>
            <pc:sldMk cId="1464883447" sldId="257"/>
            <ac:spMk id="3" creationId="{D97C3025-9482-0753-3832-728ED6C83232}"/>
          </ac:spMkLst>
        </pc:spChg>
        <pc:spChg chg="mod">
          <ac:chgData name="Daniel Richardson" userId="b12f1a219faba2ab" providerId="LiveId" clId="{F7506966-190E-40EE-8252-AC23B32EAEBF}" dt="2024-08-05T14:54:20.352" v="0"/>
          <ac:spMkLst>
            <pc:docMk/>
            <pc:sldMk cId="1464883447" sldId="257"/>
            <ac:spMk id="6" creationId="{FCDF00AB-9705-8A7C-C4BE-0CAF2033D468}"/>
          </ac:spMkLst>
        </pc:spChg>
        <pc:picChg chg="mod">
          <ac:chgData name="Daniel Richardson" userId="b12f1a219faba2ab" providerId="LiveId" clId="{F7506966-190E-40EE-8252-AC23B32EAEBF}" dt="2024-08-05T14:54:20.352" v="0"/>
          <ac:picMkLst>
            <pc:docMk/>
            <pc:sldMk cId="1464883447" sldId="257"/>
            <ac:picMk id="5" creationId="{6D55C22A-0478-E93F-B0C8-DB80BFBC1E04}"/>
          </ac:picMkLst>
        </pc:picChg>
      </pc:sldChg>
      <pc:sldChg chg="modSp">
        <pc:chgData name="Daniel Richardson" userId="b12f1a219faba2ab" providerId="LiveId" clId="{F7506966-190E-40EE-8252-AC23B32EAEBF}" dt="2024-08-05T14:54:20.352" v="0"/>
        <pc:sldMkLst>
          <pc:docMk/>
          <pc:sldMk cId="2284919758" sldId="262"/>
        </pc:sldMkLst>
        <pc:spChg chg="mod">
          <ac:chgData name="Daniel Richardson" userId="b12f1a219faba2ab" providerId="LiveId" clId="{F7506966-190E-40EE-8252-AC23B32EAEBF}" dt="2024-08-05T14:54:20.352" v="0"/>
          <ac:spMkLst>
            <pc:docMk/>
            <pc:sldMk cId="2284919758" sldId="262"/>
            <ac:spMk id="3" creationId="{D97C3025-9482-0753-3832-728ED6C83232}"/>
          </ac:spMkLst>
        </pc:spChg>
        <pc:spChg chg="mod">
          <ac:chgData name="Daniel Richardson" userId="b12f1a219faba2ab" providerId="LiveId" clId="{F7506966-190E-40EE-8252-AC23B32EAEBF}" dt="2024-08-05T14:54:20.352" v="0"/>
          <ac:spMkLst>
            <pc:docMk/>
            <pc:sldMk cId="2284919758" sldId="262"/>
            <ac:spMk id="6" creationId="{FCDF00AB-9705-8A7C-C4BE-0CAF2033D468}"/>
          </ac:spMkLst>
        </pc:spChg>
        <pc:picChg chg="mod">
          <ac:chgData name="Daniel Richardson" userId="b12f1a219faba2ab" providerId="LiveId" clId="{F7506966-190E-40EE-8252-AC23B32EAEBF}" dt="2024-08-05T14:54:20.352" v="0"/>
          <ac:picMkLst>
            <pc:docMk/>
            <pc:sldMk cId="2284919758" sldId="262"/>
            <ac:picMk id="7" creationId="{9E5E8CF9-06B2-9B92-D05E-682979BDAE3A}"/>
          </ac:picMkLst>
        </pc:picChg>
      </pc:sldChg>
      <pc:sldChg chg="modSp">
        <pc:chgData name="Daniel Richardson" userId="b12f1a219faba2ab" providerId="LiveId" clId="{F7506966-190E-40EE-8252-AC23B32EAEBF}" dt="2024-08-05T14:54:20.352" v="0"/>
        <pc:sldMkLst>
          <pc:docMk/>
          <pc:sldMk cId="288380068" sldId="263"/>
        </pc:sldMkLst>
        <pc:spChg chg="mod">
          <ac:chgData name="Daniel Richardson" userId="b12f1a219faba2ab" providerId="LiveId" clId="{F7506966-190E-40EE-8252-AC23B32EAEBF}" dt="2024-08-05T14:54:20.352" v="0"/>
          <ac:spMkLst>
            <pc:docMk/>
            <pc:sldMk cId="288380068" sldId="263"/>
            <ac:spMk id="3" creationId="{D97C3025-9482-0753-3832-728ED6C83232}"/>
          </ac:spMkLst>
        </pc:spChg>
        <pc:spChg chg="mod">
          <ac:chgData name="Daniel Richardson" userId="b12f1a219faba2ab" providerId="LiveId" clId="{F7506966-190E-40EE-8252-AC23B32EAEBF}" dt="2024-08-05T14:54:20.352" v="0"/>
          <ac:spMkLst>
            <pc:docMk/>
            <pc:sldMk cId="288380068" sldId="263"/>
            <ac:spMk id="6" creationId="{FCDF00AB-9705-8A7C-C4BE-0CAF2033D468}"/>
          </ac:spMkLst>
        </pc:spChg>
        <pc:picChg chg="mod">
          <ac:chgData name="Daniel Richardson" userId="b12f1a219faba2ab" providerId="LiveId" clId="{F7506966-190E-40EE-8252-AC23B32EAEBF}" dt="2024-08-05T14:54:20.352" v="0"/>
          <ac:picMkLst>
            <pc:docMk/>
            <pc:sldMk cId="288380068" sldId="263"/>
            <ac:picMk id="7" creationId="{3F5BB32E-869E-9F54-680F-33BBA60B17E5}"/>
          </ac:picMkLst>
        </pc:picChg>
      </pc:sldChg>
      <pc:sldChg chg="modSp">
        <pc:chgData name="Daniel Richardson" userId="b12f1a219faba2ab" providerId="LiveId" clId="{F7506966-190E-40EE-8252-AC23B32EAEBF}" dt="2024-08-05T14:54:20.352" v="0"/>
        <pc:sldMkLst>
          <pc:docMk/>
          <pc:sldMk cId="1737794613" sldId="271"/>
        </pc:sldMkLst>
        <pc:spChg chg="mod">
          <ac:chgData name="Daniel Richardson" userId="b12f1a219faba2ab" providerId="LiveId" clId="{F7506966-190E-40EE-8252-AC23B32EAEBF}" dt="2024-08-05T14:54:20.352" v="0"/>
          <ac:spMkLst>
            <pc:docMk/>
            <pc:sldMk cId="1737794613" sldId="271"/>
            <ac:spMk id="3" creationId="{D97C3025-9482-0753-3832-728ED6C83232}"/>
          </ac:spMkLst>
        </pc:spChg>
        <pc:spChg chg="mod">
          <ac:chgData name="Daniel Richardson" userId="b12f1a219faba2ab" providerId="LiveId" clId="{F7506966-190E-40EE-8252-AC23B32EAEBF}" dt="2024-08-05T14:54:20.352" v="0"/>
          <ac:spMkLst>
            <pc:docMk/>
            <pc:sldMk cId="1737794613" sldId="271"/>
            <ac:spMk id="6" creationId="{FCDF00AB-9705-8A7C-C4BE-0CAF2033D468}"/>
          </ac:spMkLst>
        </pc:spChg>
        <pc:picChg chg="mod">
          <ac:chgData name="Daniel Richardson" userId="b12f1a219faba2ab" providerId="LiveId" clId="{F7506966-190E-40EE-8252-AC23B32EAEBF}" dt="2024-08-05T14:54:20.352" v="0"/>
          <ac:picMkLst>
            <pc:docMk/>
            <pc:sldMk cId="1737794613" sldId="271"/>
            <ac:picMk id="7" creationId="{DAB5B1C1-4CA0-1A57-6A84-D7F5D202BCF9}"/>
          </ac:picMkLst>
        </pc:picChg>
      </pc:sldChg>
      <pc:sldChg chg="modSp">
        <pc:chgData name="Daniel Richardson" userId="b12f1a219faba2ab" providerId="LiveId" clId="{F7506966-190E-40EE-8252-AC23B32EAEBF}" dt="2024-08-05T14:54:20.352" v="0"/>
        <pc:sldMkLst>
          <pc:docMk/>
          <pc:sldMk cId="3069668444" sldId="272"/>
        </pc:sldMkLst>
        <pc:spChg chg="mod">
          <ac:chgData name="Daniel Richardson" userId="b12f1a219faba2ab" providerId="LiveId" clId="{F7506966-190E-40EE-8252-AC23B32EAEBF}" dt="2024-08-05T14:54:20.352" v="0"/>
          <ac:spMkLst>
            <pc:docMk/>
            <pc:sldMk cId="3069668444" sldId="272"/>
            <ac:spMk id="3" creationId="{D97C3025-9482-0753-3832-728ED6C83232}"/>
          </ac:spMkLst>
        </pc:spChg>
        <pc:spChg chg="mod">
          <ac:chgData name="Daniel Richardson" userId="b12f1a219faba2ab" providerId="LiveId" clId="{F7506966-190E-40EE-8252-AC23B32EAEBF}" dt="2024-08-05T14:54:20.352" v="0"/>
          <ac:spMkLst>
            <pc:docMk/>
            <pc:sldMk cId="3069668444" sldId="272"/>
            <ac:spMk id="6" creationId="{FCDF00AB-9705-8A7C-C4BE-0CAF2033D468}"/>
          </ac:spMkLst>
        </pc:spChg>
        <pc:picChg chg="mod">
          <ac:chgData name="Daniel Richardson" userId="b12f1a219faba2ab" providerId="LiveId" clId="{F7506966-190E-40EE-8252-AC23B32EAEBF}" dt="2024-08-05T14:54:20.352" v="0"/>
          <ac:picMkLst>
            <pc:docMk/>
            <pc:sldMk cId="3069668444" sldId="272"/>
            <ac:picMk id="5" creationId="{E1A9CD52-181F-7CF2-C1E8-49B52391B342}"/>
          </ac:picMkLst>
        </pc:picChg>
      </pc:sldChg>
      <pc:sldChg chg="modSp">
        <pc:chgData name="Daniel Richardson" userId="b12f1a219faba2ab" providerId="LiveId" clId="{F7506966-190E-40EE-8252-AC23B32EAEBF}" dt="2024-08-05T14:54:20.352" v="0"/>
        <pc:sldMkLst>
          <pc:docMk/>
          <pc:sldMk cId="2866410679" sldId="273"/>
        </pc:sldMkLst>
        <pc:spChg chg="mod">
          <ac:chgData name="Daniel Richardson" userId="b12f1a219faba2ab" providerId="LiveId" clId="{F7506966-190E-40EE-8252-AC23B32EAEBF}" dt="2024-08-05T14:54:20.352" v="0"/>
          <ac:spMkLst>
            <pc:docMk/>
            <pc:sldMk cId="2866410679" sldId="273"/>
            <ac:spMk id="3" creationId="{D97C3025-9482-0753-3832-728ED6C83232}"/>
          </ac:spMkLst>
        </pc:spChg>
        <pc:spChg chg="mod">
          <ac:chgData name="Daniel Richardson" userId="b12f1a219faba2ab" providerId="LiveId" clId="{F7506966-190E-40EE-8252-AC23B32EAEBF}" dt="2024-08-05T14:54:20.352" v="0"/>
          <ac:spMkLst>
            <pc:docMk/>
            <pc:sldMk cId="2866410679" sldId="273"/>
            <ac:spMk id="6" creationId="{FCDF00AB-9705-8A7C-C4BE-0CAF2033D468}"/>
          </ac:spMkLst>
        </pc:spChg>
        <pc:picChg chg="mod">
          <ac:chgData name="Daniel Richardson" userId="b12f1a219faba2ab" providerId="LiveId" clId="{F7506966-190E-40EE-8252-AC23B32EAEBF}" dt="2024-08-05T14:54:20.352" v="0"/>
          <ac:picMkLst>
            <pc:docMk/>
            <pc:sldMk cId="2866410679" sldId="273"/>
            <ac:picMk id="5" creationId="{B36220AD-C4BE-A509-CB39-A67D309509E4}"/>
          </ac:picMkLst>
        </pc:picChg>
      </pc:sldChg>
      <pc:sldChg chg="modSp">
        <pc:chgData name="Daniel Richardson" userId="b12f1a219faba2ab" providerId="LiveId" clId="{F7506966-190E-40EE-8252-AC23B32EAEBF}" dt="2024-08-05T14:54:20.352" v="0"/>
        <pc:sldMkLst>
          <pc:docMk/>
          <pc:sldMk cId="680734291" sldId="275"/>
        </pc:sldMkLst>
        <pc:spChg chg="mod">
          <ac:chgData name="Daniel Richardson" userId="b12f1a219faba2ab" providerId="LiveId" clId="{F7506966-190E-40EE-8252-AC23B32EAEBF}" dt="2024-08-05T14:54:20.352" v="0"/>
          <ac:spMkLst>
            <pc:docMk/>
            <pc:sldMk cId="680734291" sldId="275"/>
            <ac:spMk id="3" creationId="{D97C3025-9482-0753-3832-728ED6C83232}"/>
          </ac:spMkLst>
        </pc:spChg>
        <pc:spChg chg="mod">
          <ac:chgData name="Daniel Richardson" userId="b12f1a219faba2ab" providerId="LiveId" clId="{F7506966-190E-40EE-8252-AC23B32EAEBF}" dt="2024-08-05T14:54:20.352" v="0"/>
          <ac:spMkLst>
            <pc:docMk/>
            <pc:sldMk cId="680734291" sldId="275"/>
            <ac:spMk id="6" creationId="{FCDF00AB-9705-8A7C-C4BE-0CAF2033D468}"/>
          </ac:spMkLst>
        </pc:spChg>
        <pc:picChg chg="mod">
          <ac:chgData name="Daniel Richardson" userId="b12f1a219faba2ab" providerId="LiveId" clId="{F7506966-190E-40EE-8252-AC23B32EAEBF}" dt="2024-08-05T14:54:20.352" v="0"/>
          <ac:picMkLst>
            <pc:docMk/>
            <pc:sldMk cId="680734291" sldId="275"/>
            <ac:picMk id="5" creationId="{0EC8CED9-444E-155D-8FFD-776E118AF00E}"/>
          </ac:picMkLst>
        </pc:picChg>
      </pc:sldChg>
      <pc:sldChg chg="modSp">
        <pc:chgData name="Daniel Richardson" userId="b12f1a219faba2ab" providerId="LiveId" clId="{F7506966-190E-40EE-8252-AC23B32EAEBF}" dt="2024-08-05T14:54:20.352" v="0"/>
        <pc:sldMkLst>
          <pc:docMk/>
          <pc:sldMk cId="387738408" sldId="276"/>
        </pc:sldMkLst>
        <pc:spChg chg="mod">
          <ac:chgData name="Daniel Richardson" userId="b12f1a219faba2ab" providerId="LiveId" clId="{F7506966-190E-40EE-8252-AC23B32EAEBF}" dt="2024-08-05T14:54:20.352" v="0"/>
          <ac:spMkLst>
            <pc:docMk/>
            <pc:sldMk cId="387738408" sldId="276"/>
            <ac:spMk id="3" creationId="{D97C3025-9482-0753-3832-728ED6C83232}"/>
          </ac:spMkLst>
        </pc:spChg>
        <pc:spChg chg="mod">
          <ac:chgData name="Daniel Richardson" userId="b12f1a219faba2ab" providerId="LiveId" clId="{F7506966-190E-40EE-8252-AC23B32EAEBF}" dt="2024-08-05T14:54:20.352" v="0"/>
          <ac:spMkLst>
            <pc:docMk/>
            <pc:sldMk cId="387738408" sldId="276"/>
            <ac:spMk id="6" creationId="{FCDF00AB-9705-8A7C-C4BE-0CAF2033D468}"/>
          </ac:spMkLst>
        </pc:spChg>
        <pc:picChg chg="mod">
          <ac:chgData name="Daniel Richardson" userId="b12f1a219faba2ab" providerId="LiveId" clId="{F7506966-190E-40EE-8252-AC23B32EAEBF}" dt="2024-08-05T14:54:20.352" v="0"/>
          <ac:picMkLst>
            <pc:docMk/>
            <pc:sldMk cId="387738408" sldId="276"/>
            <ac:picMk id="5" creationId="{32919A67-6669-EBC3-A7FE-9B957238381B}"/>
          </ac:picMkLst>
        </pc:picChg>
      </pc:sldChg>
      <pc:sldChg chg="modSp">
        <pc:chgData name="Daniel Richardson" userId="b12f1a219faba2ab" providerId="LiveId" clId="{F7506966-190E-40EE-8252-AC23B32EAEBF}" dt="2024-08-05T14:54:20.352" v="0"/>
        <pc:sldMkLst>
          <pc:docMk/>
          <pc:sldMk cId="163470426" sldId="277"/>
        </pc:sldMkLst>
        <pc:spChg chg="mod">
          <ac:chgData name="Daniel Richardson" userId="b12f1a219faba2ab" providerId="LiveId" clId="{F7506966-190E-40EE-8252-AC23B32EAEBF}" dt="2024-08-05T14:54:20.352" v="0"/>
          <ac:spMkLst>
            <pc:docMk/>
            <pc:sldMk cId="163470426" sldId="277"/>
            <ac:spMk id="3" creationId="{D97C3025-9482-0753-3832-728ED6C83232}"/>
          </ac:spMkLst>
        </pc:spChg>
        <pc:spChg chg="mod">
          <ac:chgData name="Daniel Richardson" userId="b12f1a219faba2ab" providerId="LiveId" clId="{F7506966-190E-40EE-8252-AC23B32EAEBF}" dt="2024-08-05T14:54:20.352" v="0"/>
          <ac:spMkLst>
            <pc:docMk/>
            <pc:sldMk cId="163470426" sldId="277"/>
            <ac:spMk id="6" creationId="{FCDF00AB-9705-8A7C-C4BE-0CAF2033D468}"/>
          </ac:spMkLst>
        </pc:spChg>
        <pc:picChg chg="mod">
          <ac:chgData name="Daniel Richardson" userId="b12f1a219faba2ab" providerId="LiveId" clId="{F7506966-190E-40EE-8252-AC23B32EAEBF}" dt="2024-08-05T14:54:20.352" v="0"/>
          <ac:picMkLst>
            <pc:docMk/>
            <pc:sldMk cId="163470426" sldId="277"/>
            <ac:picMk id="5" creationId="{420996B8-E665-A3AD-683F-5187A414C4B7}"/>
          </ac:picMkLst>
        </pc:picChg>
      </pc:sldChg>
      <pc:sldChg chg="modSp">
        <pc:chgData name="Daniel Richardson" userId="b12f1a219faba2ab" providerId="LiveId" clId="{F7506966-190E-40EE-8252-AC23B32EAEBF}" dt="2024-08-05T14:54:20.352" v="0"/>
        <pc:sldMkLst>
          <pc:docMk/>
          <pc:sldMk cId="3210950277" sldId="278"/>
        </pc:sldMkLst>
        <pc:spChg chg="mod">
          <ac:chgData name="Daniel Richardson" userId="b12f1a219faba2ab" providerId="LiveId" clId="{F7506966-190E-40EE-8252-AC23B32EAEBF}" dt="2024-08-05T14:54:20.352" v="0"/>
          <ac:spMkLst>
            <pc:docMk/>
            <pc:sldMk cId="3210950277" sldId="278"/>
            <ac:spMk id="3" creationId="{D97C3025-9482-0753-3832-728ED6C83232}"/>
          </ac:spMkLst>
        </pc:spChg>
        <pc:spChg chg="mod">
          <ac:chgData name="Daniel Richardson" userId="b12f1a219faba2ab" providerId="LiveId" clId="{F7506966-190E-40EE-8252-AC23B32EAEBF}" dt="2024-08-05T14:54:20.352" v="0"/>
          <ac:spMkLst>
            <pc:docMk/>
            <pc:sldMk cId="3210950277" sldId="278"/>
            <ac:spMk id="6" creationId="{FCDF00AB-9705-8A7C-C4BE-0CAF2033D468}"/>
          </ac:spMkLst>
        </pc:spChg>
        <pc:picChg chg="mod">
          <ac:chgData name="Daniel Richardson" userId="b12f1a219faba2ab" providerId="LiveId" clId="{F7506966-190E-40EE-8252-AC23B32EAEBF}" dt="2024-08-05T14:54:20.352" v="0"/>
          <ac:picMkLst>
            <pc:docMk/>
            <pc:sldMk cId="3210950277" sldId="278"/>
            <ac:picMk id="5" creationId="{0A80C2D9-65FA-84B7-353F-5EE662C7E334}"/>
          </ac:picMkLst>
        </pc:picChg>
      </pc:sldChg>
      <pc:sldChg chg="modSp">
        <pc:chgData name="Daniel Richardson" userId="b12f1a219faba2ab" providerId="LiveId" clId="{F7506966-190E-40EE-8252-AC23B32EAEBF}" dt="2024-08-05T14:54:20.352" v="0"/>
        <pc:sldMkLst>
          <pc:docMk/>
          <pc:sldMk cId="3459616666" sldId="279"/>
        </pc:sldMkLst>
        <pc:spChg chg="mod">
          <ac:chgData name="Daniel Richardson" userId="b12f1a219faba2ab" providerId="LiveId" clId="{F7506966-190E-40EE-8252-AC23B32EAEBF}" dt="2024-08-05T14:54:20.352" v="0"/>
          <ac:spMkLst>
            <pc:docMk/>
            <pc:sldMk cId="3459616666" sldId="279"/>
            <ac:spMk id="3" creationId="{D97C3025-9482-0753-3832-728ED6C83232}"/>
          </ac:spMkLst>
        </pc:spChg>
        <pc:spChg chg="mod">
          <ac:chgData name="Daniel Richardson" userId="b12f1a219faba2ab" providerId="LiveId" clId="{F7506966-190E-40EE-8252-AC23B32EAEBF}" dt="2024-08-05T14:54:20.352" v="0"/>
          <ac:spMkLst>
            <pc:docMk/>
            <pc:sldMk cId="3459616666" sldId="279"/>
            <ac:spMk id="6" creationId="{FCDF00AB-9705-8A7C-C4BE-0CAF2033D468}"/>
          </ac:spMkLst>
        </pc:spChg>
        <pc:picChg chg="mod">
          <ac:chgData name="Daniel Richardson" userId="b12f1a219faba2ab" providerId="LiveId" clId="{F7506966-190E-40EE-8252-AC23B32EAEBF}" dt="2024-08-05T14:54:20.352" v="0"/>
          <ac:picMkLst>
            <pc:docMk/>
            <pc:sldMk cId="3459616666" sldId="279"/>
            <ac:picMk id="5" creationId="{5B7C547A-B9BF-C70E-36A5-8C5823254EEB}"/>
          </ac:picMkLst>
        </pc:picChg>
      </pc:sldChg>
      <pc:sldChg chg="modSp">
        <pc:chgData name="Daniel Richardson" userId="b12f1a219faba2ab" providerId="LiveId" clId="{F7506966-190E-40EE-8252-AC23B32EAEBF}" dt="2024-08-05T14:54:20.352" v="0"/>
        <pc:sldMkLst>
          <pc:docMk/>
          <pc:sldMk cId="312442333" sldId="280"/>
        </pc:sldMkLst>
        <pc:spChg chg="mod">
          <ac:chgData name="Daniel Richardson" userId="b12f1a219faba2ab" providerId="LiveId" clId="{F7506966-190E-40EE-8252-AC23B32EAEBF}" dt="2024-08-05T14:54:20.352" v="0"/>
          <ac:spMkLst>
            <pc:docMk/>
            <pc:sldMk cId="312442333" sldId="280"/>
            <ac:spMk id="3" creationId="{D97C3025-9482-0753-3832-728ED6C83232}"/>
          </ac:spMkLst>
        </pc:spChg>
        <pc:spChg chg="mod">
          <ac:chgData name="Daniel Richardson" userId="b12f1a219faba2ab" providerId="LiveId" clId="{F7506966-190E-40EE-8252-AC23B32EAEBF}" dt="2024-08-05T14:54:20.352" v="0"/>
          <ac:spMkLst>
            <pc:docMk/>
            <pc:sldMk cId="312442333" sldId="280"/>
            <ac:spMk id="6" creationId="{FCDF00AB-9705-8A7C-C4BE-0CAF2033D468}"/>
          </ac:spMkLst>
        </pc:spChg>
        <pc:picChg chg="mod">
          <ac:chgData name="Daniel Richardson" userId="b12f1a219faba2ab" providerId="LiveId" clId="{F7506966-190E-40EE-8252-AC23B32EAEBF}" dt="2024-08-05T14:54:20.352" v="0"/>
          <ac:picMkLst>
            <pc:docMk/>
            <pc:sldMk cId="312442333" sldId="280"/>
            <ac:picMk id="7" creationId="{37609C6A-C09A-6F4A-DA69-DF5B643ED399}"/>
          </ac:picMkLst>
        </pc:picChg>
      </pc:sldChg>
      <pc:sldChg chg="modSp">
        <pc:chgData name="Daniel Richardson" userId="b12f1a219faba2ab" providerId="LiveId" clId="{F7506966-190E-40EE-8252-AC23B32EAEBF}" dt="2024-08-05T14:54:20.352" v="0"/>
        <pc:sldMkLst>
          <pc:docMk/>
          <pc:sldMk cId="1943422237" sldId="281"/>
        </pc:sldMkLst>
        <pc:spChg chg="mod">
          <ac:chgData name="Daniel Richardson" userId="b12f1a219faba2ab" providerId="LiveId" clId="{F7506966-190E-40EE-8252-AC23B32EAEBF}" dt="2024-08-05T14:54:20.352" v="0"/>
          <ac:spMkLst>
            <pc:docMk/>
            <pc:sldMk cId="1943422237" sldId="281"/>
            <ac:spMk id="3" creationId="{D97C3025-9482-0753-3832-728ED6C83232}"/>
          </ac:spMkLst>
        </pc:spChg>
        <pc:spChg chg="mod">
          <ac:chgData name="Daniel Richardson" userId="b12f1a219faba2ab" providerId="LiveId" clId="{F7506966-190E-40EE-8252-AC23B32EAEBF}" dt="2024-08-05T14:54:20.352" v="0"/>
          <ac:spMkLst>
            <pc:docMk/>
            <pc:sldMk cId="1943422237" sldId="281"/>
            <ac:spMk id="6" creationId="{FCDF00AB-9705-8A7C-C4BE-0CAF2033D468}"/>
          </ac:spMkLst>
        </pc:spChg>
        <pc:picChg chg="mod">
          <ac:chgData name="Daniel Richardson" userId="b12f1a219faba2ab" providerId="LiveId" clId="{F7506966-190E-40EE-8252-AC23B32EAEBF}" dt="2024-08-05T14:54:20.352" v="0"/>
          <ac:picMkLst>
            <pc:docMk/>
            <pc:sldMk cId="1943422237" sldId="281"/>
            <ac:picMk id="5" creationId="{43B26C0E-7338-AEAF-1AD8-2D84EC433E7A}"/>
          </ac:picMkLst>
        </pc:picChg>
      </pc:sldChg>
      <pc:sldChg chg="modSp">
        <pc:chgData name="Daniel Richardson" userId="b12f1a219faba2ab" providerId="LiveId" clId="{F7506966-190E-40EE-8252-AC23B32EAEBF}" dt="2024-08-05T14:54:20.352" v="0"/>
        <pc:sldMkLst>
          <pc:docMk/>
          <pc:sldMk cId="130801650" sldId="282"/>
        </pc:sldMkLst>
        <pc:spChg chg="mod">
          <ac:chgData name="Daniel Richardson" userId="b12f1a219faba2ab" providerId="LiveId" clId="{F7506966-190E-40EE-8252-AC23B32EAEBF}" dt="2024-08-05T14:54:20.352" v="0"/>
          <ac:spMkLst>
            <pc:docMk/>
            <pc:sldMk cId="130801650" sldId="282"/>
            <ac:spMk id="3" creationId="{D97C3025-9482-0753-3832-728ED6C83232}"/>
          </ac:spMkLst>
        </pc:spChg>
        <pc:spChg chg="mod">
          <ac:chgData name="Daniel Richardson" userId="b12f1a219faba2ab" providerId="LiveId" clId="{F7506966-190E-40EE-8252-AC23B32EAEBF}" dt="2024-08-05T14:54:20.352" v="0"/>
          <ac:spMkLst>
            <pc:docMk/>
            <pc:sldMk cId="130801650" sldId="282"/>
            <ac:spMk id="6" creationId="{FCDF00AB-9705-8A7C-C4BE-0CAF2033D468}"/>
          </ac:spMkLst>
        </pc:spChg>
        <pc:picChg chg="mod">
          <ac:chgData name="Daniel Richardson" userId="b12f1a219faba2ab" providerId="LiveId" clId="{F7506966-190E-40EE-8252-AC23B32EAEBF}" dt="2024-08-05T14:54:20.352" v="0"/>
          <ac:picMkLst>
            <pc:docMk/>
            <pc:sldMk cId="130801650" sldId="282"/>
            <ac:picMk id="5" creationId="{FA8E9618-3D1F-AD49-4436-ADF5755D173E}"/>
          </ac:picMkLst>
        </pc:picChg>
      </pc:sldChg>
      <pc:sldChg chg="modSp add mod">
        <pc:chgData name="Daniel Richardson" userId="b12f1a219faba2ab" providerId="LiveId" clId="{F7506966-190E-40EE-8252-AC23B32EAEBF}" dt="2024-08-05T14:55:35.144" v="17" actId="20577"/>
        <pc:sldMkLst>
          <pc:docMk/>
          <pc:sldMk cId="175974677" sldId="283"/>
        </pc:sldMkLst>
        <pc:spChg chg="mod">
          <ac:chgData name="Daniel Richardson" userId="b12f1a219faba2ab" providerId="LiveId" clId="{F7506966-190E-40EE-8252-AC23B32EAEBF}" dt="2024-08-05T14:55:35.144" v="17" actId="20577"/>
          <ac:spMkLst>
            <pc:docMk/>
            <pc:sldMk cId="175974677" sldId="283"/>
            <ac:spMk id="2" creationId="{C516AB08-B712-969A-3762-BA7BF5307C33}"/>
          </ac:spMkLst>
        </pc:spChg>
      </pc:sldChg>
      <pc:sldChg chg="add">
        <pc:chgData name="Daniel Richardson" userId="b12f1a219faba2ab" providerId="LiveId" clId="{F7506966-190E-40EE-8252-AC23B32EAEBF}" dt="2024-08-05T14:56:57.053" v="18"/>
        <pc:sldMkLst>
          <pc:docMk/>
          <pc:sldMk cId="2835166583" sldId="284"/>
        </pc:sldMkLst>
      </pc:sldChg>
    </pc:docChg>
  </pc:docChgLst>
  <pc:docChgLst>
    <pc:chgData name="Daniel Richardson" userId="b12f1a219faba2ab" providerId="LiveId" clId="{1B273577-6ABB-44C3-9BD1-39A706352218}"/>
    <pc:docChg chg="modSld">
      <pc:chgData name="Daniel Richardson" userId="b12f1a219faba2ab" providerId="LiveId" clId="{1B273577-6ABB-44C3-9BD1-39A706352218}" dt="2024-03-21T15:17:50.903" v="8" actId="403"/>
      <pc:docMkLst>
        <pc:docMk/>
      </pc:docMkLst>
      <pc:sldChg chg="modSp mod">
        <pc:chgData name="Daniel Richardson" userId="b12f1a219faba2ab" providerId="LiveId" clId="{1B273577-6ABB-44C3-9BD1-39A706352218}" dt="2024-03-21T15:17:28.744" v="0" actId="40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Sp mod">
        <pc:chgData name="Daniel Richardson" userId="b12f1a219faba2ab" providerId="LiveId" clId="{1B273577-6ABB-44C3-9BD1-39A706352218}" dt="2024-03-21T15:17:31.126" v="1" actId="40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pc:chgData name="Daniel Richardson" userId="b12f1a219faba2ab" providerId="LiveId" clId="{1B273577-6ABB-44C3-9BD1-39A706352218}" dt="2024-03-21T15:17:33.623" v="2" actId="40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pc:chgData name="Daniel Richardson" userId="b12f1a219faba2ab" providerId="LiveId" clId="{1B273577-6ABB-44C3-9BD1-39A706352218}" dt="2024-03-21T15:17:35.991" v="3" actId="40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pc:chgData name="Daniel Richardson" userId="b12f1a219faba2ab" providerId="LiveId" clId="{1B273577-6ABB-44C3-9BD1-39A706352218}" dt="2024-03-21T15:17:38.574" v="4" actId="40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pc:chgData name="Daniel Richardson" userId="b12f1a219faba2ab" providerId="LiveId" clId="{1B273577-6ABB-44C3-9BD1-39A706352218}" dt="2024-03-21T15:17:41.880" v="5" actId="40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pc:chgData name="Daniel Richardson" userId="b12f1a219faba2ab" providerId="LiveId" clId="{1B273577-6ABB-44C3-9BD1-39A706352218}" dt="2024-03-21T15:17:45.063" v="6" actId="40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pc:chgData name="Daniel Richardson" userId="b12f1a219faba2ab" providerId="LiveId" clId="{1B273577-6ABB-44C3-9BD1-39A706352218}" dt="2024-03-21T15:17:47.903" v="7" actId="40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pc:chgData name="Daniel Richardson" userId="b12f1a219faba2ab" providerId="LiveId" clId="{1B273577-6ABB-44C3-9BD1-39A706352218}" dt="2024-03-21T15:17:50.903" v="8" actId="40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docChg>
  </pc:docChgLst>
  <pc:docChgLst>
    <pc:chgData name="Daniel Richardson" userId="b12f1a219faba2ab" providerId="LiveId" clId="{DF339767-E033-4EE5-AE71-3DA37E00265F}"/>
    <pc:docChg chg="undo custSel addSld delSld modSld sldOrd">
      <pc:chgData name="Daniel Richardson" userId="b12f1a219faba2ab" providerId="LiveId" clId="{DF339767-E033-4EE5-AE71-3DA37E00265F}" dt="2024-03-21T15:43:07.072" v="444"/>
      <pc:docMkLst>
        <pc:docMk/>
      </pc:docMkLst>
      <pc:sldChg chg="modSp mod">
        <pc:chgData name="Daniel Richardson" userId="b12f1a219faba2ab" providerId="LiveId" clId="{DF339767-E033-4EE5-AE71-3DA37E00265F}" dt="2024-03-21T15:27:34.847" v="36" actId="20577"/>
        <pc:sldMkLst>
          <pc:docMk/>
          <pc:sldMk cId="1464883447" sldId="257"/>
        </pc:sldMkLst>
        <pc:spChg chg="mod">
          <ac:chgData name="Daniel Richardson" userId="b12f1a219faba2ab" providerId="LiveId" clId="{DF339767-E033-4EE5-AE71-3DA37E00265F}" dt="2024-03-21T15:27:34.847" v="36" actId="20577"/>
          <ac:spMkLst>
            <pc:docMk/>
            <pc:sldMk cId="1464883447" sldId="257"/>
            <ac:spMk id="3" creationId="{D97C3025-9482-0753-3832-728ED6C83232}"/>
          </ac:spMkLst>
        </pc:spChg>
        <pc:spChg chg="mod">
          <ac:chgData name="Daniel Richardson" userId="b12f1a219faba2ab" providerId="LiveId" clId="{DF339767-E033-4EE5-AE71-3DA37E00265F}" dt="2024-03-21T15:24:18.889" v="14"/>
          <ac:spMkLst>
            <pc:docMk/>
            <pc:sldMk cId="1464883447" sldId="257"/>
            <ac:spMk id="6" creationId="{FCDF00AB-9705-8A7C-C4BE-0CAF2033D468}"/>
          </ac:spMkLst>
        </pc:spChg>
      </pc:sldChg>
      <pc:sldChg chg="modSp mod">
        <pc:chgData name="Daniel Richardson" userId="b12f1a219faba2ab" providerId="LiveId" clId="{DF339767-E033-4EE5-AE71-3DA37E00265F}" dt="2024-03-21T15:24:04.893" v="13" actId="948"/>
        <pc:sldMkLst>
          <pc:docMk/>
          <pc:sldMk cId="2284919758" sldId="262"/>
        </pc:sldMkLst>
        <pc:spChg chg="mod">
          <ac:chgData name="Daniel Richardson" userId="b12f1a219faba2ab" providerId="LiveId" clId="{DF339767-E033-4EE5-AE71-3DA37E00265F}" dt="2024-03-21T15:24:04.893" v="13" actId="948"/>
          <ac:spMkLst>
            <pc:docMk/>
            <pc:sldMk cId="2284919758" sldId="262"/>
            <ac:spMk id="3" creationId="{D97C3025-9482-0753-3832-728ED6C83232}"/>
          </ac:spMkLst>
        </pc:spChg>
      </pc:sldChg>
      <pc:sldChg chg="modSp mod">
        <pc:chgData name="Daniel Richardson" userId="b12f1a219faba2ab" providerId="LiveId" clId="{DF339767-E033-4EE5-AE71-3DA37E00265F}" dt="2024-03-21T15:30:28.228" v="115" actId="5793"/>
        <pc:sldMkLst>
          <pc:docMk/>
          <pc:sldMk cId="288380068" sldId="263"/>
        </pc:sldMkLst>
        <pc:spChg chg="mod">
          <ac:chgData name="Daniel Richardson" userId="b12f1a219faba2ab" providerId="LiveId" clId="{DF339767-E033-4EE5-AE71-3DA37E00265F}" dt="2024-03-21T15:30:28.228" v="115" actId="5793"/>
          <ac:spMkLst>
            <pc:docMk/>
            <pc:sldMk cId="288380068" sldId="263"/>
            <ac:spMk id="3" creationId="{D97C3025-9482-0753-3832-728ED6C83232}"/>
          </ac:spMkLst>
        </pc:spChg>
        <pc:spChg chg="mod">
          <ac:chgData name="Daniel Richardson" userId="b12f1a219faba2ab" providerId="LiveId" clId="{DF339767-E033-4EE5-AE71-3DA37E00265F}" dt="2024-03-21T15:28:13.256" v="40"/>
          <ac:spMkLst>
            <pc:docMk/>
            <pc:sldMk cId="288380068" sldId="263"/>
            <ac:spMk id="6" creationId="{FCDF00AB-9705-8A7C-C4BE-0CAF2033D468}"/>
          </ac:spMkLst>
        </pc:spChg>
      </pc:sldChg>
      <pc:sldChg chg="del">
        <pc:chgData name="Daniel Richardson" userId="b12f1a219faba2ab" providerId="LiveId" clId="{DF339767-E033-4EE5-AE71-3DA37E00265F}" dt="2024-03-21T15:39:09.515" v="358" actId="47"/>
        <pc:sldMkLst>
          <pc:docMk/>
          <pc:sldMk cId="729373880" sldId="264"/>
        </pc:sldMkLst>
      </pc:sldChg>
      <pc:sldChg chg="del">
        <pc:chgData name="Daniel Richardson" userId="b12f1a219faba2ab" providerId="LiveId" clId="{DF339767-E033-4EE5-AE71-3DA37E00265F}" dt="2024-03-21T15:39:09.515" v="358" actId="47"/>
        <pc:sldMkLst>
          <pc:docMk/>
          <pc:sldMk cId="3204244657" sldId="266"/>
        </pc:sldMkLst>
      </pc:sldChg>
      <pc:sldChg chg="del">
        <pc:chgData name="Daniel Richardson" userId="b12f1a219faba2ab" providerId="LiveId" clId="{DF339767-E033-4EE5-AE71-3DA37E00265F}" dt="2024-03-21T15:39:09.515" v="358" actId="47"/>
        <pc:sldMkLst>
          <pc:docMk/>
          <pc:sldMk cId="1790881809" sldId="267"/>
        </pc:sldMkLst>
      </pc:sldChg>
      <pc:sldChg chg="del">
        <pc:chgData name="Daniel Richardson" userId="b12f1a219faba2ab" providerId="LiveId" clId="{DF339767-E033-4EE5-AE71-3DA37E00265F}" dt="2024-03-21T15:39:09.515" v="358" actId="47"/>
        <pc:sldMkLst>
          <pc:docMk/>
          <pc:sldMk cId="2030131824" sldId="268"/>
        </pc:sldMkLst>
      </pc:sldChg>
      <pc:sldChg chg="del">
        <pc:chgData name="Daniel Richardson" userId="b12f1a219faba2ab" providerId="LiveId" clId="{DF339767-E033-4EE5-AE71-3DA37E00265F}" dt="2024-03-21T15:39:09.515" v="358" actId="47"/>
        <pc:sldMkLst>
          <pc:docMk/>
          <pc:sldMk cId="3640731889" sldId="269"/>
        </pc:sldMkLst>
      </pc:sldChg>
      <pc:sldChg chg="del">
        <pc:chgData name="Daniel Richardson" userId="b12f1a219faba2ab" providerId="LiveId" clId="{DF339767-E033-4EE5-AE71-3DA37E00265F}" dt="2024-03-21T15:39:09.515" v="358" actId="47"/>
        <pc:sldMkLst>
          <pc:docMk/>
          <pc:sldMk cId="3934747015" sldId="270"/>
        </pc:sldMkLst>
      </pc:sldChg>
      <pc:sldChg chg="modSp mod">
        <pc:chgData name="Daniel Richardson" userId="b12f1a219faba2ab" providerId="LiveId" clId="{DF339767-E033-4EE5-AE71-3DA37E00265F}" dt="2024-03-21T15:39:49.950" v="393" actId="948"/>
        <pc:sldMkLst>
          <pc:docMk/>
          <pc:sldMk cId="1737794613" sldId="271"/>
        </pc:sldMkLst>
        <pc:spChg chg="mod">
          <ac:chgData name="Daniel Richardson" userId="b12f1a219faba2ab" providerId="LiveId" clId="{DF339767-E033-4EE5-AE71-3DA37E00265F}" dt="2024-03-21T15:39:49.950" v="393" actId="948"/>
          <ac:spMkLst>
            <pc:docMk/>
            <pc:sldMk cId="1737794613" sldId="271"/>
            <ac:spMk id="3" creationId="{D97C3025-9482-0753-3832-728ED6C83232}"/>
          </ac:spMkLst>
        </pc:spChg>
      </pc:sldChg>
      <pc:sldChg chg="modSp add mod">
        <pc:chgData name="Daniel Richardson" userId="b12f1a219faba2ab" providerId="LiveId" clId="{DF339767-E033-4EE5-AE71-3DA37E00265F}" dt="2024-03-21T15:27:42.158" v="39" actId="20577"/>
        <pc:sldMkLst>
          <pc:docMk/>
          <pc:sldMk cId="3069668444" sldId="272"/>
        </pc:sldMkLst>
        <pc:spChg chg="mod">
          <ac:chgData name="Daniel Richardson" userId="b12f1a219faba2ab" providerId="LiveId" clId="{DF339767-E033-4EE5-AE71-3DA37E00265F}" dt="2024-03-21T15:27:42.158" v="39" actId="20577"/>
          <ac:spMkLst>
            <pc:docMk/>
            <pc:sldMk cId="3069668444" sldId="272"/>
            <ac:spMk id="3" creationId="{D97C3025-9482-0753-3832-728ED6C83232}"/>
          </ac:spMkLst>
        </pc:spChg>
      </pc:sldChg>
      <pc:sldChg chg="modSp add mod">
        <pc:chgData name="Daniel Richardson" userId="b12f1a219faba2ab" providerId="LiveId" clId="{DF339767-E033-4EE5-AE71-3DA37E00265F}" dt="2024-03-21T15:30:17.446" v="109" actId="20577"/>
        <pc:sldMkLst>
          <pc:docMk/>
          <pc:sldMk cId="2866410679" sldId="273"/>
        </pc:sldMkLst>
        <pc:spChg chg="mod">
          <ac:chgData name="Daniel Richardson" userId="b12f1a219faba2ab" providerId="LiveId" clId="{DF339767-E033-4EE5-AE71-3DA37E00265F}" dt="2024-03-21T15:30:17.446" v="109" actId="20577"/>
          <ac:spMkLst>
            <pc:docMk/>
            <pc:sldMk cId="2866410679" sldId="273"/>
            <ac:spMk id="3" creationId="{D97C3025-9482-0753-3832-728ED6C83232}"/>
          </ac:spMkLst>
        </pc:spChg>
      </pc:sldChg>
      <pc:sldChg chg="new del">
        <pc:chgData name="Daniel Richardson" userId="b12f1a219faba2ab" providerId="LiveId" clId="{DF339767-E033-4EE5-AE71-3DA37E00265F}" dt="2024-03-21T15:39:09.515" v="358" actId="47"/>
        <pc:sldMkLst>
          <pc:docMk/>
          <pc:sldMk cId="3136023174" sldId="274"/>
        </pc:sldMkLst>
      </pc:sldChg>
      <pc:sldChg chg="modSp add mod">
        <pc:chgData name="Daniel Richardson" userId="b12f1a219faba2ab" providerId="LiveId" clId="{DF339767-E033-4EE5-AE71-3DA37E00265F}" dt="2024-03-21T15:31:27.293" v="156" actId="20577"/>
        <pc:sldMkLst>
          <pc:docMk/>
          <pc:sldMk cId="680734291" sldId="275"/>
        </pc:sldMkLst>
        <pc:spChg chg="mod">
          <ac:chgData name="Daniel Richardson" userId="b12f1a219faba2ab" providerId="LiveId" clId="{DF339767-E033-4EE5-AE71-3DA37E00265F}" dt="2024-03-21T15:31:27.293" v="156" actId="20577"/>
          <ac:spMkLst>
            <pc:docMk/>
            <pc:sldMk cId="680734291" sldId="275"/>
            <ac:spMk id="3" creationId="{D97C3025-9482-0753-3832-728ED6C83232}"/>
          </ac:spMkLst>
        </pc:spChg>
      </pc:sldChg>
      <pc:sldChg chg="modSp add mod">
        <pc:chgData name="Daniel Richardson" userId="b12f1a219faba2ab" providerId="LiveId" clId="{DF339767-E033-4EE5-AE71-3DA37E00265F}" dt="2024-03-21T15:35:33.190" v="260" actId="6549"/>
        <pc:sldMkLst>
          <pc:docMk/>
          <pc:sldMk cId="387738408" sldId="276"/>
        </pc:sldMkLst>
        <pc:spChg chg="mod">
          <ac:chgData name="Daniel Richardson" userId="b12f1a219faba2ab" providerId="LiveId" clId="{DF339767-E033-4EE5-AE71-3DA37E00265F}" dt="2024-03-21T15:35:33.190" v="260" actId="6549"/>
          <ac:spMkLst>
            <pc:docMk/>
            <pc:sldMk cId="387738408" sldId="276"/>
            <ac:spMk id="3" creationId="{D97C3025-9482-0753-3832-728ED6C83232}"/>
          </ac:spMkLst>
        </pc:spChg>
      </pc:sldChg>
      <pc:sldChg chg="addSp delSp modSp add mod">
        <pc:chgData name="Daniel Richardson" userId="b12f1a219faba2ab" providerId="LiveId" clId="{DF339767-E033-4EE5-AE71-3DA37E00265F}" dt="2024-03-21T15:35:18.173" v="256" actId="20577"/>
        <pc:sldMkLst>
          <pc:docMk/>
          <pc:sldMk cId="163470426" sldId="277"/>
        </pc:sldMkLst>
        <pc:spChg chg="add del mod">
          <ac:chgData name="Daniel Richardson" userId="b12f1a219faba2ab" providerId="LiveId" clId="{DF339767-E033-4EE5-AE71-3DA37E00265F}" dt="2024-03-21T15:35:18.173" v="256" actId="20577"/>
          <ac:spMkLst>
            <pc:docMk/>
            <pc:sldMk cId="163470426" sldId="277"/>
            <ac:spMk id="3" creationId="{D97C3025-9482-0753-3832-728ED6C83232}"/>
          </ac:spMkLst>
        </pc:spChg>
        <pc:spChg chg="mod">
          <ac:chgData name="Daniel Richardson" userId="b12f1a219faba2ab" providerId="LiveId" clId="{DF339767-E033-4EE5-AE71-3DA37E00265F}" dt="2024-03-21T15:31:59.504" v="183"/>
          <ac:spMkLst>
            <pc:docMk/>
            <pc:sldMk cId="163470426" sldId="277"/>
            <ac:spMk id="6" creationId="{FCDF00AB-9705-8A7C-C4BE-0CAF2033D468}"/>
          </ac:spMkLst>
        </pc:spChg>
        <pc:spChg chg="add del mod">
          <ac:chgData name="Daniel Richardson" userId="b12f1a219faba2ab" providerId="LiveId" clId="{DF339767-E033-4EE5-AE71-3DA37E00265F}" dt="2024-03-21T15:34:06.862" v="216" actId="478"/>
          <ac:spMkLst>
            <pc:docMk/>
            <pc:sldMk cId="163470426" sldId="277"/>
            <ac:spMk id="9" creationId="{45514E67-0E52-ACA4-55A1-7290E130DC2B}"/>
          </ac:spMkLst>
        </pc:spChg>
        <pc:picChg chg="del mod">
          <ac:chgData name="Daniel Richardson" userId="b12f1a219faba2ab" providerId="LiveId" clId="{DF339767-E033-4EE5-AE71-3DA37E00265F}" dt="2024-03-21T15:32:57.660" v="204" actId="478"/>
          <ac:picMkLst>
            <pc:docMk/>
            <pc:sldMk cId="163470426" sldId="277"/>
            <ac:picMk id="4" creationId="{B47D9524-D9B0-1D37-6ECA-39AAB6BBEAAA}"/>
          </ac:picMkLst>
        </pc:picChg>
        <pc:picChg chg="add del mod">
          <ac:chgData name="Daniel Richardson" userId="b12f1a219faba2ab" providerId="LiveId" clId="{DF339767-E033-4EE5-AE71-3DA37E00265F}" dt="2024-03-21T15:34:08.573" v="217" actId="478"/>
          <ac:picMkLst>
            <pc:docMk/>
            <pc:sldMk cId="163470426" sldId="277"/>
            <ac:picMk id="5" creationId="{216C0783-654E-15AA-0946-0E3B7C289080}"/>
          </ac:picMkLst>
        </pc:picChg>
      </pc:sldChg>
      <pc:sldChg chg="modSp add mod">
        <pc:chgData name="Daniel Richardson" userId="b12f1a219faba2ab" providerId="LiveId" clId="{DF339767-E033-4EE5-AE71-3DA37E00265F}" dt="2024-03-21T15:36:25.369" v="278" actId="20577"/>
        <pc:sldMkLst>
          <pc:docMk/>
          <pc:sldMk cId="3210950277" sldId="278"/>
        </pc:sldMkLst>
        <pc:spChg chg="mod">
          <ac:chgData name="Daniel Richardson" userId="b12f1a219faba2ab" providerId="LiveId" clId="{DF339767-E033-4EE5-AE71-3DA37E00265F}" dt="2024-03-21T15:36:25.369" v="278" actId="20577"/>
          <ac:spMkLst>
            <pc:docMk/>
            <pc:sldMk cId="3210950277" sldId="278"/>
            <ac:spMk id="3" creationId="{D97C3025-9482-0753-3832-728ED6C83232}"/>
          </ac:spMkLst>
        </pc:spChg>
      </pc:sldChg>
      <pc:sldChg chg="modSp add mod">
        <pc:chgData name="Daniel Richardson" userId="b12f1a219faba2ab" providerId="LiveId" clId="{DF339767-E033-4EE5-AE71-3DA37E00265F}" dt="2024-03-21T15:36:53.346" v="296" actId="20577"/>
        <pc:sldMkLst>
          <pc:docMk/>
          <pc:sldMk cId="3459616666" sldId="279"/>
        </pc:sldMkLst>
        <pc:spChg chg="mod">
          <ac:chgData name="Daniel Richardson" userId="b12f1a219faba2ab" providerId="LiveId" clId="{DF339767-E033-4EE5-AE71-3DA37E00265F}" dt="2024-03-21T15:36:53.346" v="296" actId="20577"/>
          <ac:spMkLst>
            <pc:docMk/>
            <pc:sldMk cId="3459616666" sldId="279"/>
            <ac:spMk id="3" creationId="{D97C3025-9482-0753-3832-728ED6C83232}"/>
          </ac:spMkLst>
        </pc:spChg>
      </pc:sldChg>
      <pc:sldChg chg="addSp delSp modSp add mod">
        <pc:chgData name="Daniel Richardson" userId="b12f1a219faba2ab" providerId="LiveId" clId="{DF339767-E033-4EE5-AE71-3DA37E00265F}" dt="2024-03-21T15:38:58.765" v="357" actId="1076"/>
        <pc:sldMkLst>
          <pc:docMk/>
          <pc:sldMk cId="312442333" sldId="280"/>
        </pc:sldMkLst>
        <pc:spChg chg="mod">
          <ac:chgData name="Daniel Richardson" userId="b12f1a219faba2ab" providerId="LiveId" clId="{DF339767-E033-4EE5-AE71-3DA37E00265F}" dt="2024-03-21T15:38:50.568" v="356" actId="20577"/>
          <ac:spMkLst>
            <pc:docMk/>
            <pc:sldMk cId="312442333" sldId="280"/>
            <ac:spMk id="3" creationId="{D97C3025-9482-0753-3832-728ED6C83232}"/>
          </ac:spMkLst>
        </pc:spChg>
        <pc:picChg chg="add del mod">
          <ac:chgData name="Daniel Richardson" userId="b12f1a219faba2ab" providerId="LiveId" clId="{DF339767-E033-4EE5-AE71-3DA37E00265F}" dt="2024-03-21T15:38:10.268" v="338" actId="478"/>
          <ac:picMkLst>
            <pc:docMk/>
            <pc:sldMk cId="312442333" sldId="280"/>
            <ac:picMk id="2" creationId="{08FA8ADB-15E5-6487-B161-24A980DCA164}"/>
          </ac:picMkLst>
        </pc:picChg>
        <pc:picChg chg="add mod">
          <ac:chgData name="Daniel Richardson" userId="b12f1a219faba2ab" providerId="LiveId" clId="{DF339767-E033-4EE5-AE71-3DA37E00265F}" dt="2024-03-21T15:38:58.765" v="357" actId="1076"/>
          <ac:picMkLst>
            <pc:docMk/>
            <pc:sldMk cId="312442333" sldId="280"/>
            <ac:picMk id="5" creationId="{778D4F49-36FF-65E1-6DEF-279DFA5A7BF4}"/>
          </ac:picMkLst>
        </pc:picChg>
      </pc:sldChg>
      <pc:sldChg chg="addSp delSp modSp add mod">
        <pc:chgData name="Daniel Richardson" userId="b12f1a219faba2ab" providerId="LiveId" clId="{DF339767-E033-4EE5-AE71-3DA37E00265F}" dt="2024-03-21T15:41:26.301" v="431" actId="1076"/>
        <pc:sldMkLst>
          <pc:docMk/>
          <pc:sldMk cId="1943422237" sldId="281"/>
        </pc:sldMkLst>
        <pc:spChg chg="add del mod">
          <ac:chgData name="Daniel Richardson" userId="b12f1a219faba2ab" providerId="LiveId" clId="{DF339767-E033-4EE5-AE71-3DA37E00265F}" dt="2024-03-21T15:41:20.448" v="429" actId="6549"/>
          <ac:spMkLst>
            <pc:docMk/>
            <pc:sldMk cId="1943422237" sldId="281"/>
            <ac:spMk id="3" creationId="{D97C3025-9482-0753-3832-728ED6C83232}"/>
          </ac:spMkLst>
        </pc:spChg>
        <pc:picChg chg="add mod">
          <ac:chgData name="Daniel Richardson" userId="b12f1a219faba2ab" providerId="LiveId" clId="{DF339767-E033-4EE5-AE71-3DA37E00265F}" dt="2024-03-21T15:40:19.288" v="399"/>
          <ac:picMkLst>
            <pc:docMk/>
            <pc:sldMk cId="1943422237" sldId="281"/>
            <ac:picMk id="4" creationId="{485FF582-66C0-EFC5-4FF0-3EDA5D81F273}"/>
          </ac:picMkLst>
        </pc:picChg>
        <pc:picChg chg="add mod">
          <ac:chgData name="Daniel Richardson" userId="b12f1a219faba2ab" providerId="LiveId" clId="{DF339767-E033-4EE5-AE71-3DA37E00265F}" dt="2024-03-21T15:40:29.703" v="407"/>
          <ac:picMkLst>
            <pc:docMk/>
            <pc:sldMk cId="1943422237" sldId="281"/>
            <ac:picMk id="7" creationId="{ECF59D6F-EEF8-26F5-CDA5-7C48DB0129B9}"/>
          </ac:picMkLst>
        </pc:picChg>
        <pc:picChg chg="add mod">
          <ac:chgData name="Daniel Richardson" userId="b12f1a219faba2ab" providerId="LiveId" clId="{DF339767-E033-4EE5-AE71-3DA37E00265F}" dt="2024-03-21T15:40:31.958" v="409"/>
          <ac:picMkLst>
            <pc:docMk/>
            <pc:sldMk cId="1943422237" sldId="281"/>
            <ac:picMk id="10" creationId="{2C113C65-0D06-2362-DCE2-4A47E96DB4F9}"/>
          </ac:picMkLst>
        </pc:picChg>
        <pc:picChg chg="add mod">
          <ac:chgData name="Daniel Richardson" userId="b12f1a219faba2ab" providerId="LiveId" clId="{DF339767-E033-4EE5-AE71-3DA37E00265F}" dt="2024-03-21T15:41:26.301" v="431" actId="1076"/>
          <ac:picMkLst>
            <pc:docMk/>
            <pc:sldMk cId="1943422237" sldId="281"/>
            <ac:picMk id="12" creationId="{74E4C91A-8992-7CD6-A143-A8A6932286E3}"/>
          </ac:picMkLst>
        </pc:picChg>
      </pc:sldChg>
      <pc:sldChg chg="modSp add mod ord">
        <pc:chgData name="Daniel Richardson" userId="b12f1a219faba2ab" providerId="LiveId" clId="{DF339767-E033-4EE5-AE71-3DA37E00265F}" dt="2024-03-21T15:43:07.072" v="444"/>
        <pc:sldMkLst>
          <pc:docMk/>
          <pc:sldMk cId="130801650" sldId="282"/>
        </pc:sldMkLst>
        <pc:spChg chg="mod">
          <ac:chgData name="Daniel Richardson" userId="b12f1a219faba2ab" providerId="LiveId" clId="{DF339767-E033-4EE5-AE71-3DA37E00265F}" dt="2024-03-21T15:42:29.893" v="442" actId="20577"/>
          <ac:spMkLst>
            <pc:docMk/>
            <pc:sldMk cId="130801650" sldId="282"/>
            <ac:spMk id="3" creationId="{D97C3025-9482-0753-3832-728ED6C83232}"/>
          </ac:spMkLst>
        </pc:spChg>
        <pc:picChg chg="mod">
          <ac:chgData name="Daniel Richardson" userId="b12f1a219faba2ab" providerId="LiveId" clId="{DF339767-E033-4EE5-AE71-3DA37E00265F}" dt="2024-03-21T15:42:13.718" v="438" actId="1076"/>
          <ac:picMkLst>
            <pc:docMk/>
            <pc:sldMk cId="130801650" sldId="282"/>
            <ac:picMk id="12" creationId="{74E4C91A-8992-7CD6-A143-A8A6932286E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544357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579486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740351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063227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436802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05/08/2024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7074480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6AB08-B712-969A-3762-BA7BF5307C33}"/>
              </a:ext>
            </a:extLst>
          </p:cNvPr>
          <p:cNvSpPr>
            <a:spLocks noGrp="1"/>
          </p:cNvSpPr>
          <p:nvPr>
            <p:ph type="ctrTitle"/>
          </p:nvPr>
        </p:nvSpPr>
        <p:spPr/>
        <p:txBody>
          <a:bodyPr/>
          <a:lstStyle/>
          <a:p>
            <a:r>
              <a:rPr lang="en-GB" dirty="0"/>
              <a:t>Algorithm Design</a:t>
            </a:r>
          </a:p>
        </p:txBody>
      </p:sp>
      <p:sp>
        <p:nvSpPr>
          <p:cNvPr id="3" name="Subtitle 2">
            <a:extLst>
              <a:ext uri="{FF2B5EF4-FFF2-40B4-BE49-F238E27FC236}">
                <a16:creationId xmlns:a16="http://schemas.microsoft.com/office/drawing/2014/main" id="{F9E08B2F-0C1A-E1E2-6A24-8B1BD78613B5}"/>
              </a:ext>
            </a:extLst>
          </p:cNvPr>
          <p:cNvSpPr>
            <a:spLocks noGrp="1"/>
          </p:cNvSpPr>
          <p:nvPr>
            <p:ph type="subTitle" idx="1"/>
          </p:nvPr>
        </p:nvSpPr>
        <p:spPr/>
        <p:txBody>
          <a:bodyPr/>
          <a:lstStyle/>
          <a:p>
            <a:r>
              <a:rPr lang="en-GB" dirty="0"/>
              <a:t>Principles of Computer Science</a:t>
            </a:r>
          </a:p>
        </p:txBody>
      </p:sp>
    </p:spTree>
    <p:extLst>
      <p:ext uri="{BB962C8B-B14F-4D97-AF65-F5344CB8AC3E}">
        <p14:creationId xmlns:p14="http://schemas.microsoft.com/office/powerpoint/2010/main" val="1759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32919A67-6669-EBC3-A7FE-9B957238381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3 – Identify the processes</a:t>
            </a:r>
          </a:p>
          <a:p>
            <a:pPr marL="0" indent="0">
              <a:lnSpc>
                <a:spcPct val="150000"/>
              </a:lnSpc>
              <a:buNone/>
            </a:pPr>
            <a:r>
              <a:rPr lang="en-GB" sz="1400" dirty="0">
                <a:solidFill>
                  <a:srgbClr val="687588"/>
                </a:solidFill>
                <a:latin typeface="Manrope" pitchFamily="2" charset="0"/>
              </a:rPr>
              <a:t>Are there any calculations, or is there any other computational operations going on? Are there any at all?</a:t>
            </a:r>
          </a:p>
          <a:p>
            <a:pPr marL="0" indent="0">
              <a:lnSpc>
                <a:spcPct val="150000"/>
              </a:lnSpc>
              <a:buNone/>
            </a:pPr>
            <a:r>
              <a:rPr lang="en-GB" sz="1400" dirty="0">
                <a:solidFill>
                  <a:srgbClr val="687588"/>
                </a:solidFill>
                <a:latin typeface="Manrope" pitchFamily="2" charset="0"/>
              </a:rPr>
              <a:t>These usually correspond to verbs in a problem statement e.g. “SEARCH by surname” indicates a verb process.</a:t>
            </a:r>
          </a:p>
          <a:p>
            <a:pPr marL="0" indent="0">
              <a:lnSpc>
                <a:spcPct val="150000"/>
              </a:lnSpc>
              <a:buNone/>
            </a:pPr>
            <a:r>
              <a:rPr lang="en-GB" sz="1400" dirty="0">
                <a:solidFill>
                  <a:srgbClr val="687588"/>
                </a:solidFill>
                <a:latin typeface="Manrope" pitchFamily="2" charset="0"/>
              </a:rPr>
              <a:t>The username and password will be used to search the database to see if there is a match.</a:t>
            </a:r>
          </a:p>
          <a:p>
            <a:pPr marL="0" indent="0">
              <a:lnSpc>
                <a:spcPct val="150000"/>
              </a:lnSpc>
              <a:buNone/>
            </a:pPr>
            <a:r>
              <a:rPr lang="en-GB" sz="1400" dirty="0">
                <a:solidFill>
                  <a:srgbClr val="687588"/>
                </a:solidFill>
                <a:latin typeface="Manrope" pitchFamily="2" charset="0"/>
              </a:rPr>
              <a:t>The student name will be used to search the databases to see if there are any matches.</a:t>
            </a:r>
          </a:p>
          <a:p>
            <a:pPr marL="0" indent="0">
              <a:lnSpc>
                <a:spcPct val="150000"/>
              </a:lnSpc>
              <a:buNone/>
            </a:pPr>
            <a:r>
              <a:rPr lang="en-GB" sz="1400" dirty="0">
                <a:solidFill>
                  <a:srgbClr val="687588"/>
                </a:solidFill>
                <a:latin typeface="Manrope" pitchFamily="2" charset="0"/>
              </a:rPr>
              <a:t>The selected student ID will be used to search the database to retrieve the student details.</a:t>
            </a:r>
          </a:p>
        </p:txBody>
      </p:sp>
    </p:spTree>
    <p:extLst>
      <p:ext uri="{BB962C8B-B14F-4D97-AF65-F5344CB8AC3E}">
        <p14:creationId xmlns:p14="http://schemas.microsoft.com/office/powerpoint/2010/main" val="387738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0A80C2D9-65FA-84B7-353F-5EE662C7E3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4 – Identify the data storage</a:t>
            </a:r>
          </a:p>
          <a:p>
            <a:pPr marL="0" indent="0">
              <a:lnSpc>
                <a:spcPct val="150000"/>
              </a:lnSpc>
              <a:buNone/>
            </a:pPr>
            <a:r>
              <a:rPr lang="en-GB" sz="1400" dirty="0">
                <a:solidFill>
                  <a:srgbClr val="687588"/>
                </a:solidFill>
                <a:latin typeface="Manrope" pitchFamily="2" charset="0"/>
              </a:rPr>
              <a:t>There has to be a database, containing a list of usernames and passwords, and a list of students with all of their contact details as well as their student IDs.</a:t>
            </a:r>
          </a:p>
          <a:p>
            <a:pPr marL="0" indent="0">
              <a:lnSpc>
                <a:spcPct val="150000"/>
              </a:lnSpc>
              <a:buNone/>
            </a:pPr>
            <a:r>
              <a:rPr lang="en-GB" sz="1400" dirty="0">
                <a:solidFill>
                  <a:srgbClr val="687588"/>
                </a:solidFill>
                <a:latin typeface="Manrope" pitchFamily="2" charset="0"/>
              </a:rPr>
              <a:t>We don’t know if this is going to be one or two databases at this time.</a:t>
            </a:r>
          </a:p>
        </p:txBody>
      </p:sp>
    </p:spTree>
    <p:extLst>
      <p:ext uri="{BB962C8B-B14F-4D97-AF65-F5344CB8AC3E}">
        <p14:creationId xmlns:p14="http://schemas.microsoft.com/office/powerpoint/2010/main" val="3210950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5B7C547A-B9BF-C70E-36A5-8C5823254EE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5 – Identify the outputs</a:t>
            </a:r>
          </a:p>
          <a:p>
            <a:pPr marL="0" indent="0">
              <a:lnSpc>
                <a:spcPct val="150000"/>
              </a:lnSpc>
              <a:buNone/>
            </a:pPr>
            <a:r>
              <a:rPr lang="en-GB" sz="1400" dirty="0">
                <a:solidFill>
                  <a:srgbClr val="687588"/>
                </a:solidFill>
                <a:latin typeface="Manrope" pitchFamily="2" charset="0"/>
              </a:rPr>
              <a:t>The first output will be either a confirmation or rejection of the teacher login.</a:t>
            </a:r>
          </a:p>
          <a:p>
            <a:pPr marL="0" indent="0">
              <a:lnSpc>
                <a:spcPct val="150000"/>
              </a:lnSpc>
              <a:buNone/>
            </a:pPr>
            <a:r>
              <a:rPr lang="en-GB" sz="1400" dirty="0">
                <a:solidFill>
                  <a:srgbClr val="687588"/>
                </a:solidFill>
                <a:latin typeface="Manrope" pitchFamily="2" charset="0"/>
              </a:rPr>
              <a:t>The second output will be a list of students with a matching surname to the input.</a:t>
            </a:r>
          </a:p>
          <a:p>
            <a:pPr marL="0" indent="0">
              <a:lnSpc>
                <a:spcPct val="150000"/>
              </a:lnSpc>
              <a:buNone/>
            </a:pPr>
            <a:r>
              <a:rPr lang="en-GB" sz="1400" dirty="0">
                <a:solidFill>
                  <a:srgbClr val="687588"/>
                </a:solidFill>
                <a:latin typeface="Manrope" pitchFamily="2" charset="0"/>
              </a:rPr>
              <a:t>The final output will be the contact details of the student selected from the list.</a:t>
            </a:r>
          </a:p>
        </p:txBody>
      </p:sp>
    </p:spTree>
    <p:extLst>
      <p:ext uri="{BB962C8B-B14F-4D97-AF65-F5344CB8AC3E}">
        <p14:creationId xmlns:p14="http://schemas.microsoft.com/office/powerpoint/2010/main" val="3459616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FA8E9618-3D1F-AD49-4436-ADF5755D173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marR="0" lvl="0" indent="0" algn="ctr"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rgbClr val="687588"/>
                </a:solidFill>
                <a:effectLst/>
                <a:uLnTx/>
                <a:uFillTx/>
                <a:latin typeface="Manrope" pitchFamily="2" charset="0"/>
                <a:ea typeface="+mn-ea"/>
                <a:cs typeface="+mn-cs"/>
              </a:rPr>
              <a:t>Figure 2 - The second search using ID to extract data about a single student from the database and retrieve full student details.</a:t>
            </a:r>
            <a:endParaRPr lang="en-GB" sz="1400" dirty="0">
              <a:solidFill>
                <a:srgbClr val="687588"/>
              </a:solidFill>
              <a:latin typeface="Manrope" pitchFamily="2" charset="0"/>
            </a:endParaRPr>
          </a:p>
        </p:txBody>
      </p:sp>
      <p:pic>
        <p:nvPicPr>
          <p:cNvPr id="12" name="Picture 11">
            <a:extLst>
              <a:ext uri="{FF2B5EF4-FFF2-40B4-BE49-F238E27FC236}">
                <a16:creationId xmlns:a16="http://schemas.microsoft.com/office/drawing/2014/main" id="{74E4C91A-8992-7CD6-A143-A8A6932286E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4314" y="1444882"/>
            <a:ext cx="5023504" cy="2322510"/>
          </a:xfrm>
          <a:prstGeom prst="rect">
            <a:avLst/>
          </a:prstGeom>
        </p:spPr>
      </p:pic>
    </p:spTree>
    <p:extLst>
      <p:ext uri="{BB962C8B-B14F-4D97-AF65-F5344CB8AC3E}">
        <p14:creationId xmlns:p14="http://schemas.microsoft.com/office/powerpoint/2010/main" val="130801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7" name="Picture Placeholder 6">
            <a:extLst>
              <a:ext uri="{FF2B5EF4-FFF2-40B4-BE49-F238E27FC236}">
                <a16:creationId xmlns:a16="http://schemas.microsoft.com/office/drawing/2014/main" id="{37609C6A-C09A-6F4A-DA69-DF5B643ED39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6 – Collect your notes</a:t>
            </a:r>
          </a:p>
          <a:p>
            <a:pPr marL="0" indent="0">
              <a:lnSpc>
                <a:spcPct val="150000"/>
              </a:lnSpc>
              <a:buNone/>
            </a:pPr>
            <a:r>
              <a:rPr lang="en-GB" sz="1400" dirty="0">
                <a:solidFill>
                  <a:srgbClr val="687588"/>
                </a:solidFill>
                <a:latin typeface="Manrope" pitchFamily="2" charset="0"/>
              </a:rPr>
              <a:t>Organise your data into a quad diagram.</a:t>
            </a:r>
          </a:p>
          <a:p>
            <a:pPr marL="0" indent="0">
              <a:lnSpc>
                <a:spcPct val="150000"/>
              </a:lnSpc>
              <a:buNone/>
            </a:pPr>
            <a:r>
              <a:rPr lang="en-GB" sz="1400" dirty="0">
                <a:solidFill>
                  <a:srgbClr val="687588"/>
                </a:solidFill>
                <a:latin typeface="Manrope" pitchFamily="2" charset="0"/>
              </a:rPr>
              <a:t>This is simply four boxes showing the Inputs, Processes, Outputs and Data storage required by your algorithm.</a:t>
            </a: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marR="0" lvl="0" indent="0" algn="ctr"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rgbClr val="687588"/>
                </a:solidFill>
                <a:effectLst/>
                <a:uLnTx/>
                <a:uFillTx/>
                <a:latin typeface="Manrope" pitchFamily="2" charset="0"/>
                <a:ea typeface="+mn-ea"/>
                <a:cs typeface="+mn-cs"/>
              </a:rPr>
              <a:t>Figure 3 - A quad diagram showing all the inputs, outputs process and data storage for the student search algorithm.</a:t>
            </a:r>
          </a:p>
        </p:txBody>
      </p:sp>
      <p:pic>
        <p:nvPicPr>
          <p:cNvPr id="5" name="Picture 4" descr="A yellow rectangular boxes with black text&#10;&#10;Description automatically generated">
            <a:extLst>
              <a:ext uri="{FF2B5EF4-FFF2-40B4-BE49-F238E27FC236}">
                <a16:creationId xmlns:a16="http://schemas.microsoft.com/office/drawing/2014/main" id="{778D4F49-36FF-65E1-6DEF-279DFA5A7B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077" y="3032265"/>
            <a:ext cx="5089978" cy="2492695"/>
          </a:xfrm>
          <a:prstGeom prst="rect">
            <a:avLst/>
          </a:prstGeom>
        </p:spPr>
      </p:pic>
    </p:spTree>
    <p:extLst>
      <p:ext uri="{BB962C8B-B14F-4D97-AF65-F5344CB8AC3E}">
        <p14:creationId xmlns:p14="http://schemas.microsoft.com/office/powerpoint/2010/main" val="312442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7" name="Picture Placeholder 6" descr="A group of kids standing on boxes&#10;&#10;Description automatically generated">
            <a:extLst>
              <a:ext uri="{FF2B5EF4-FFF2-40B4-BE49-F238E27FC236}">
                <a16:creationId xmlns:a16="http://schemas.microsoft.com/office/drawing/2014/main" id="{DAB5B1C1-4CA0-1A57-6A84-D7F5D202BCF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Algorithms are sets of rules to follow to solve a particular problem.</a:t>
            </a:r>
          </a:p>
          <a:p>
            <a:pPr marL="0" indent="0">
              <a:lnSpc>
                <a:spcPct val="150000"/>
              </a:lnSpc>
              <a:buNone/>
            </a:pPr>
            <a:r>
              <a:rPr lang="en-GB" sz="1400" dirty="0">
                <a:solidFill>
                  <a:srgbClr val="687588"/>
                </a:solidFill>
                <a:latin typeface="Manrope" pitchFamily="2" charset="0"/>
              </a:rPr>
              <a:t>They are an operational set of steps that can be followed repeatedly.</a:t>
            </a:r>
          </a:p>
          <a:p>
            <a:pPr marL="0" indent="0">
              <a:lnSpc>
                <a:spcPct val="150000"/>
              </a:lnSpc>
              <a:buNone/>
            </a:pPr>
            <a:r>
              <a:rPr lang="en-GB" sz="1400" dirty="0">
                <a:solidFill>
                  <a:srgbClr val="687588"/>
                </a:solidFill>
                <a:latin typeface="Manrope" pitchFamily="2" charset="0"/>
              </a:rPr>
              <a:t>Algorithm design can be broken down into 5 distinct steps:</a:t>
            </a:r>
          </a:p>
          <a:p>
            <a:pPr marL="342900" indent="-342900">
              <a:lnSpc>
                <a:spcPct val="100000"/>
              </a:lnSpc>
              <a:buFont typeface="+mj-lt"/>
              <a:buAutoNum type="arabicPeriod"/>
            </a:pPr>
            <a:r>
              <a:rPr lang="en-GB" sz="1400" dirty="0">
                <a:solidFill>
                  <a:srgbClr val="687588"/>
                </a:solidFill>
                <a:latin typeface="Manrope" pitchFamily="2" charset="0"/>
              </a:rPr>
              <a:t>Understanding the problem</a:t>
            </a:r>
          </a:p>
          <a:p>
            <a:pPr marL="342900" indent="-342900">
              <a:lnSpc>
                <a:spcPct val="100000"/>
              </a:lnSpc>
              <a:buFont typeface="+mj-lt"/>
              <a:buAutoNum type="arabicPeriod"/>
            </a:pPr>
            <a:r>
              <a:rPr lang="en-GB" sz="1400" dirty="0">
                <a:solidFill>
                  <a:srgbClr val="687588"/>
                </a:solidFill>
                <a:latin typeface="Manrope" pitchFamily="2" charset="0"/>
              </a:rPr>
              <a:t>Identify the inputs</a:t>
            </a:r>
          </a:p>
          <a:p>
            <a:pPr marL="342900" indent="-342900">
              <a:lnSpc>
                <a:spcPct val="100000"/>
              </a:lnSpc>
              <a:buFont typeface="+mj-lt"/>
              <a:buAutoNum type="arabicPeriod"/>
            </a:pPr>
            <a:r>
              <a:rPr lang="en-GB" sz="1400" dirty="0">
                <a:solidFill>
                  <a:srgbClr val="687588"/>
                </a:solidFill>
                <a:latin typeface="Manrope" pitchFamily="2" charset="0"/>
              </a:rPr>
              <a:t>Identify the processes</a:t>
            </a:r>
          </a:p>
          <a:p>
            <a:pPr marL="342900" indent="-342900">
              <a:lnSpc>
                <a:spcPct val="100000"/>
              </a:lnSpc>
              <a:buFont typeface="+mj-lt"/>
              <a:buAutoNum type="arabicPeriod"/>
            </a:pPr>
            <a:r>
              <a:rPr lang="en-GB" sz="1400" dirty="0">
                <a:solidFill>
                  <a:srgbClr val="687588"/>
                </a:solidFill>
                <a:latin typeface="Manrope" pitchFamily="2" charset="0"/>
              </a:rPr>
              <a:t>Identify the data storage</a:t>
            </a:r>
          </a:p>
          <a:p>
            <a:pPr marL="342900" indent="-342900">
              <a:lnSpc>
                <a:spcPct val="100000"/>
              </a:lnSpc>
              <a:buFont typeface="+mj-lt"/>
              <a:buAutoNum type="arabicPeriod"/>
            </a:pPr>
            <a:r>
              <a:rPr lang="en-GB" sz="1400" dirty="0">
                <a:solidFill>
                  <a:srgbClr val="687588"/>
                </a:solidFill>
                <a:latin typeface="Manrope" pitchFamily="2" charset="0"/>
              </a:rPr>
              <a:t>Identify the outputs</a:t>
            </a:r>
          </a:p>
          <a:p>
            <a:pPr marL="342900" indent="-342900">
              <a:lnSpc>
                <a:spcPct val="100000"/>
              </a:lnSpc>
              <a:buFont typeface="+mj-lt"/>
              <a:buAutoNum type="arabicPeriod"/>
            </a:pPr>
            <a:r>
              <a:rPr lang="en-GB" sz="1400" dirty="0">
                <a:solidFill>
                  <a:srgbClr val="687588"/>
                </a:solidFill>
                <a:latin typeface="Manrope" pitchFamily="2" charset="0"/>
              </a:rPr>
              <a:t>Collect your notes</a:t>
            </a:r>
          </a:p>
        </p:txBody>
      </p:sp>
    </p:spTree>
    <p:extLst>
      <p:ext uri="{BB962C8B-B14F-4D97-AF65-F5344CB8AC3E}">
        <p14:creationId xmlns:p14="http://schemas.microsoft.com/office/powerpoint/2010/main" val="1737794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43182B9-6C86-0FF0-B95F-770BA4D33ED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35166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7" name="Picture Placeholder 6" descr="A group of people sitting and reading a book&#10;&#10;Description automatically generated">
            <a:extLst>
              <a:ext uri="{FF2B5EF4-FFF2-40B4-BE49-F238E27FC236}">
                <a16:creationId xmlns:a16="http://schemas.microsoft.com/office/drawing/2014/main" id="{9E5E8CF9-06B2-9B92-D05E-682979BDAE3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Most computer programs follow sets of rules so that they can operate perfectly every day without human interference. </a:t>
            </a:r>
          </a:p>
          <a:p>
            <a:pPr marL="0" indent="0">
              <a:lnSpc>
                <a:spcPct val="150000"/>
              </a:lnSpc>
              <a:buNone/>
            </a:pPr>
            <a:r>
              <a:rPr lang="en-GB" sz="1400" dirty="0">
                <a:solidFill>
                  <a:srgbClr val="687588"/>
                </a:solidFill>
                <a:latin typeface="Manrope" pitchFamily="2" charset="0"/>
              </a:rPr>
              <a:t>These rules are called Algorithms.</a:t>
            </a:r>
          </a:p>
          <a:p>
            <a:pPr marL="0" indent="0">
              <a:lnSpc>
                <a:spcPct val="150000"/>
              </a:lnSpc>
              <a:buNone/>
            </a:pPr>
            <a:r>
              <a:rPr lang="en-GB" sz="1400" dirty="0">
                <a:solidFill>
                  <a:srgbClr val="687588"/>
                </a:solidFill>
                <a:latin typeface="Manrope" pitchFamily="2" charset="0"/>
              </a:rPr>
              <a:t>Before any code is written, these rules must be identified and formalised in a process referred to as ‘Algorithm Design’.</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00000"/>
              </a:lnSpc>
              <a:buFont typeface="+mj-lt"/>
              <a:buAutoNum type="arabicPeriod"/>
            </a:pPr>
            <a:r>
              <a:rPr lang="en-GB" sz="1400" dirty="0">
                <a:solidFill>
                  <a:srgbClr val="687588"/>
                </a:solidFill>
                <a:latin typeface="Manrope" pitchFamily="2" charset="0"/>
              </a:rPr>
              <a:t>What is an algorithm</a:t>
            </a:r>
          </a:p>
          <a:p>
            <a:pPr marL="342900" indent="-342900">
              <a:lnSpc>
                <a:spcPct val="100000"/>
              </a:lnSpc>
              <a:buFont typeface="+mj-lt"/>
              <a:buAutoNum type="arabicPeriod"/>
            </a:pPr>
            <a:r>
              <a:rPr lang="en-GB" sz="1400" dirty="0">
                <a:solidFill>
                  <a:srgbClr val="687588"/>
                </a:solidFill>
                <a:latin typeface="Manrope" pitchFamily="2" charset="0"/>
              </a:rPr>
              <a:t>Designing an algorithm</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What is an Algorithm</a:t>
            </a:r>
          </a:p>
        </p:txBody>
      </p:sp>
      <p:pic>
        <p:nvPicPr>
          <p:cNvPr id="5" name="Picture Placeholder 4">
            <a:extLst>
              <a:ext uri="{FF2B5EF4-FFF2-40B4-BE49-F238E27FC236}">
                <a16:creationId xmlns:a16="http://schemas.microsoft.com/office/drawing/2014/main" id="{6D55C22A-0478-E93F-B0C8-DB80BFBC1E0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An algorithm is a description, independent of language, of a process that achieves some task.</a:t>
            </a:r>
          </a:p>
          <a:p>
            <a:pPr marL="0" indent="0">
              <a:lnSpc>
                <a:spcPct val="150000"/>
              </a:lnSpc>
              <a:buNone/>
            </a:pPr>
            <a:r>
              <a:rPr lang="en-GB" sz="1400" dirty="0">
                <a:solidFill>
                  <a:srgbClr val="687588"/>
                </a:solidFill>
                <a:latin typeface="Manrope" pitchFamily="2" charset="0"/>
              </a:rPr>
              <a:t>The idea is that you could give an algorithm, written in a text file, to any programmer and then he can build your program in whatever language – Python, C#, VB.NET, Pascal, C++, Java, etc.</a:t>
            </a:r>
          </a:p>
          <a:p>
            <a:pPr marL="0" indent="0">
              <a:lnSpc>
                <a:spcPct val="150000"/>
              </a:lnSpc>
              <a:buNone/>
            </a:pPr>
            <a:r>
              <a:rPr lang="en-GB" sz="1400" dirty="0">
                <a:solidFill>
                  <a:srgbClr val="687588"/>
                </a:solidFill>
                <a:latin typeface="Manrope" pitchFamily="2" charset="0"/>
              </a:rPr>
              <a:t>It can also be thought of as a sequence of steps, independent of any programming language, that can be performed over and over again, to achieve a task, almost like a set of rules.</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What is an Algorithm</a:t>
            </a:r>
          </a:p>
        </p:txBody>
      </p:sp>
      <p:pic>
        <p:nvPicPr>
          <p:cNvPr id="5" name="Picture Placeholder 4">
            <a:extLst>
              <a:ext uri="{FF2B5EF4-FFF2-40B4-BE49-F238E27FC236}">
                <a16:creationId xmlns:a16="http://schemas.microsoft.com/office/drawing/2014/main" id="{E1A9CD52-181F-7CF2-C1E8-49B52391B34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We follow algorithms every day without thinking.</a:t>
            </a:r>
          </a:p>
          <a:p>
            <a:pPr marL="0" indent="0">
              <a:lnSpc>
                <a:spcPct val="150000"/>
              </a:lnSpc>
              <a:buNone/>
            </a:pPr>
            <a:r>
              <a:rPr lang="en-GB" sz="1400" dirty="0">
                <a:solidFill>
                  <a:srgbClr val="687588"/>
                </a:solidFill>
                <a:latin typeface="Manrope" pitchFamily="2" charset="0"/>
              </a:rPr>
              <a:t>Consider an algorithm for crossing the road:</a:t>
            </a:r>
          </a:p>
          <a:p>
            <a:pPr marL="342900" indent="-342900">
              <a:lnSpc>
                <a:spcPct val="100000"/>
              </a:lnSpc>
              <a:buFont typeface="+mj-lt"/>
              <a:buAutoNum type="arabicPeriod"/>
            </a:pPr>
            <a:r>
              <a:rPr lang="en-GB" sz="1400" dirty="0">
                <a:solidFill>
                  <a:srgbClr val="687588"/>
                </a:solidFill>
                <a:latin typeface="Manrope" pitchFamily="2" charset="0"/>
              </a:rPr>
              <a:t>Stand and wait at the traffic lights</a:t>
            </a:r>
          </a:p>
          <a:p>
            <a:pPr marL="342900" indent="-342900">
              <a:lnSpc>
                <a:spcPct val="100000"/>
              </a:lnSpc>
              <a:buFont typeface="+mj-lt"/>
              <a:buAutoNum type="arabicPeriod"/>
            </a:pPr>
            <a:r>
              <a:rPr lang="en-GB" sz="1400" dirty="0">
                <a:solidFill>
                  <a:srgbClr val="687588"/>
                </a:solidFill>
                <a:latin typeface="Manrope" pitchFamily="2" charset="0"/>
              </a:rPr>
              <a:t>Push the pedestrian button</a:t>
            </a:r>
          </a:p>
          <a:p>
            <a:pPr marL="342900" indent="-342900">
              <a:lnSpc>
                <a:spcPct val="100000"/>
              </a:lnSpc>
              <a:buFont typeface="+mj-lt"/>
              <a:buAutoNum type="arabicPeriod"/>
            </a:pPr>
            <a:r>
              <a:rPr lang="en-GB" sz="1400" dirty="0">
                <a:solidFill>
                  <a:srgbClr val="687588"/>
                </a:solidFill>
                <a:latin typeface="Manrope" pitchFamily="2" charset="0"/>
              </a:rPr>
              <a:t>Wait</a:t>
            </a:r>
          </a:p>
          <a:p>
            <a:pPr marL="342900" indent="-342900">
              <a:lnSpc>
                <a:spcPct val="100000"/>
              </a:lnSpc>
              <a:buFont typeface="+mj-lt"/>
              <a:buAutoNum type="arabicPeriod"/>
            </a:pPr>
            <a:r>
              <a:rPr lang="en-GB" sz="1400" dirty="0">
                <a:solidFill>
                  <a:srgbClr val="687588"/>
                </a:solidFill>
                <a:latin typeface="Manrope" pitchFamily="2" charset="0"/>
              </a:rPr>
              <a:t>When the Little Man goes Green</a:t>
            </a:r>
          </a:p>
          <a:p>
            <a:pPr marL="342900" indent="-342900">
              <a:lnSpc>
                <a:spcPct val="100000"/>
              </a:lnSpc>
              <a:buFont typeface="+mj-lt"/>
              <a:buAutoNum type="arabicPeriod"/>
            </a:pPr>
            <a:r>
              <a:rPr lang="en-GB" sz="1400" dirty="0">
                <a:solidFill>
                  <a:srgbClr val="687588"/>
                </a:solidFill>
                <a:latin typeface="Manrope" pitchFamily="2" charset="0"/>
              </a:rPr>
              <a:t>Cross the road</a:t>
            </a:r>
          </a:p>
          <a:p>
            <a:pPr marL="0" indent="0">
              <a:lnSpc>
                <a:spcPct val="150000"/>
              </a:lnSpc>
              <a:buNone/>
            </a:pPr>
            <a:r>
              <a:rPr lang="en-GB" sz="1400" dirty="0">
                <a:solidFill>
                  <a:srgbClr val="687588"/>
                </a:solidFill>
                <a:latin typeface="Manrope" pitchFamily="2" charset="0"/>
              </a:rPr>
              <a:t>Is this algorithm correct? Could you follow these rules every time you cross the road?</a:t>
            </a:r>
          </a:p>
        </p:txBody>
      </p:sp>
    </p:spTree>
    <p:extLst>
      <p:ext uri="{BB962C8B-B14F-4D97-AF65-F5344CB8AC3E}">
        <p14:creationId xmlns:p14="http://schemas.microsoft.com/office/powerpoint/2010/main" val="306966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7" name="Picture Placeholder 6">
            <a:extLst>
              <a:ext uri="{FF2B5EF4-FFF2-40B4-BE49-F238E27FC236}">
                <a16:creationId xmlns:a16="http://schemas.microsoft.com/office/drawing/2014/main" id="{3F5BB32E-869E-9F54-680F-33BBA60B17E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In order to design an algorithm, you need to follow some basic steps.</a:t>
            </a:r>
          </a:p>
          <a:p>
            <a:pPr marL="342900" indent="-342900">
              <a:lnSpc>
                <a:spcPct val="100000"/>
              </a:lnSpc>
              <a:buFont typeface="+mj-lt"/>
              <a:buAutoNum type="arabicPeriod"/>
            </a:pPr>
            <a:r>
              <a:rPr lang="en-GB" sz="1400" dirty="0">
                <a:solidFill>
                  <a:srgbClr val="687588"/>
                </a:solidFill>
                <a:latin typeface="Manrope" pitchFamily="2" charset="0"/>
              </a:rPr>
              <a:t>Understanding the problem</a:t>
            </a:r>
          </a:p>
          <a:p>
            <a:pPr marL="342900" indent="-342900">
              <a:lnSpc>
                <a:spcPct val="100000"/>
              </a:lnSpc>
              <a:buFont typeface="+mj-lt"/>
              <a:buAutoNum type="arabicPeriod"/>
            </a:pPr>
            <a:r>
              <a:rPr lang="en-GB" sz="1400" dirty="0">
                <a:solidFill>
                  <a:srgbClr val="687588"/>
                </a:solidFill>
                <a:latin typeface="Manrope" pitchFamily="2" charset="0"/>
              </a:rPr>
              <a:t>Identify the inputs</a:t>
            </a:r>
          </a:p>
          <a:p>
            <a:pPr marL="342900" indent="-342900">
              <a:lnSpc>
                <a:spcPct val="100000"/>
              </a:lnSpc>
              <a:buFont typeface="+mj-lt"/>
              <a:buAutoNum type="arabicPeriod"/>
            </a:pPr>
            <a:r>
              <a:rPr lang="en-GB" sz="1400" dirty="0">
                <a:solidFill>
                  <a:srgbClr val="687588"/>
                </a:solidFill>
                <a:latin typeface="Manrope" pitchFamily="2" charset="0"/>
              </a:rPr>
              <a:t>Identify the processes</a:t>
            </a:r>
          </a:p>
          <a:p>
            <a:pPr marL="342900" indent="-342900">
              <a:lnSpc>
                <a:spcPct val="100000"/>
              </a:lnSpc>
              <a:buFont typeface="+mj-lt"/>
              <a:buAutoNum type="arabicPeriod"/>
            </a:pPr>
            <a:r>
              <a:rPr lang="en-GB" sz="1400" dirty="0">
                <a:solidFill>
                  <a:srgbClr val="687588"/>
                </a:solidFill>
                <a:latin typeface="Manrope" pitchFamily="2" charset="0"/>
              </a:rPr>
              <a:t>Identify the data storage</a:t>
            </a:r>
          </a:p>
          <a:p>
            <a:pPr marL="342900" indent="-342900">
              <a:lnSpc>
                <a:spcPct val="100000"/>
              </a:lnSpc>
              <a:buFont typeface="+mj-lt"/>
              <a:buAutoNum type="arabicPeriod"/>
            </a:pPr>
            <a:r>
              <a:rPr lang="en-GB" sz="1400" dirty="0">
                <a:solidFill>
                  <a:srgbClr val="687588"/>
                </a:solidFill>
                <a:latin typeface="Manrope" pitchFamily="2" charset="0"/>
              </a:rPr>
              <a:t>Identify the outputs</a:t>
            </a:r>
          </a:p>
          <a:p>
            <a:pPr marL="342900" indent="-342900">
              <a:lnSpc>
                <a:spcPct val="100000"/>
              </a:lnSpc>
              <a:buFont typeface="+mj-lt"/>
              <a:buAutoNum type="arabicPeriod"/>
            </a:pPr>
            <a:r>
              <a:rPr lang="en-GB" sz="1400" dirty="0">
                <a:solidFill>
                  <a:srgbClr val="687588"/>
                </a:solidFill>
                <a:latin typeface="Manrope" pitchFamily="2" charset="0"/>
              </a:rPr>
              <a:t>Collect your notes</a:t>
            </a:r>
          </a:p>
          <a:p>
            <a:pPr marL="0" indent="0">
              <a:lnSpc>
                <a:spcPct val="100000"/>
              </a:lnSpc>
              <a:buNone/>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88380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B36220AD-C4BE-A509-CB39-A67D309509E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Let us consider our algorithm from a previous lesson of a teacher logging into an Information Management System and searching for a student.</a:t>
            </a:r>
          </a:p>
          <a:p>
            <a:pPr marL="0" indent="0">
              <a:lnSpc>
                <a:spcPct val="150000"/>
              </a:lnSpc>
              <a:buNone/>
            </a:pPr>
            <a:r>
              <a:rPr lang="en-GB" sz="1400" dirty="0">
                <a:solidFill>
                  <a:srgbClr val="687588"/>
                </a:solidFill>
                <a:latin typeface="Manrope" pitchFamily="2" charset="0"/>
              </a:rPr>
              <a:t>The teacher will need to log in using a username and password.</a:t>
            </a:r>
          </a:p>
          <a:p>
            <a:pPr marL="0" indent="0">
              <a:lnSpc>
                <a:spcPct val="150000"/>
              </a:lnSpc>
              <a:buNone/>
            </a:pPr>
            <a:r>
              <a:rPr lang="en-GB" sz="1400" dirty="0">
                <a:solidFill>
                  <a:srgbClr val="687588"/>
                </a:solidFill>
                <a:latin typeface="Manrope" pitchFamily="2" charset="0"/>
              </a:rPr>
              <a:t>The teacher will be given a list of matching students from which they need to select the correct one.</a:t>
            </a:r>
          </a:p>
          <a:p>
            <a:pPr marL="0" indent="0">
              <a:lnSpc>
                <a:spcPct val="150000"/>
              </a:lnSpc>
              <a:buNone/>
            </a:pPr>
            <a:r>
              <a:rPr lang="en-GB" sz="1400" dirty="0">
                <a:solidFill>
                  <a:srgbClr val="687588"/>
                </a:solidFill>
                <a:latin typeface="Manrope" pitchFamily="2" charset="0"/>
              </a:rPr>
              <a:t>Once they select a student, the student’s ID will be used to display the full details.</a:t>
            </a:r>
          </a:p>
        </p:txBody>
      </p:sp>
    </p:spTree>
    <p:extLst>
      <p:ext uri="{BB962C8B-B14F-4D97-AF65-F5344CB8AC3E}">
        <p14:creationId xmlns:p14="http://schemas.microsoft.com/office/powerpoint/2010/main" val="2866410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0EC8CED9-444E-155D-8FFD-776E118AF00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1 – Understand the problem</a:t>
            </a:r>
          </a:p>
          <a:p>
            <a:pPr marL="0" indent="0">
              <a:lnSpc>
                <a:spcPct val="150000"/>
              </a:lnSpc>
              <a:buNone/>
            </a:pPr>
            <a:r>
              <a:rPr lang="en-GB" sz="1400" dirty="0">
                <a:solidFill>
                  <a:srgbClr val="687588"/>
                </a:solidFill>
                <a:latin typeface="Manrope" pitchFamily="2" charset="0"/>
              </a:rPr>
              <a:t>Make sure you fully understand the problem you have been set.</a:t>
            </a:r>
          </a:p>
          <a:p>
            <a:pPr marL="0" indent="0">
              <a:lnSpc>
                <a:spcPct val="150000"/>
              </a:lnSpc>
              <a:buNone/>
            </a:pPr>
            <a:r>
              <a:rPr lang="en-GB" sz="1400" dirty="0">
                <a:solidFill>
                  <a:srgbClr val="687588"/>
                </a:solidFill>
                <a:latin typeface="Manrope" pitchFamily="2" charset="0"/>
              </a:rPr>
              <a:t>A teacher needs to log in, search by surname, pick from a list and view the correct data.</a:t>
            </a:r>
          </a:p>
          <a:p>
            <a:pPr marL="0" indent="0">
              <a:lnSpc>
                <a:spcPct val="150000"/>
              </a:lnSpc>
              <a:buNone/>
            </a:pPr>
            <a:r>
              <a:rPr lang="en-GB" sz="1400" dirty="0">
                <a:solidFill>
                  <a:srgbClr val="687588"/>
                </a:solidFill>
                <a:latin typeface="Manrope" pitchFamily="2" charset="0"/>
              </a:rPr>
              <a:t>If you do not fully understand the problem, you need to go back to your Client.</a:t>
            </a:r>
          </a:p>
        </p:txBody>
      </p:sp>
    </p:spTree>
    <p:extLst>
      <p:ext uri="{BB962C8B-B14F-4D97-AF65-F5344CB8AC3E}">
        <p14:creationId xmlns:p14="http://schemas.microsoft.com/office/powerpoint/2010/main" val="680734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420996B8-E665-A3AD-683F-5187A414C4B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Step 2 – Identify the inputs</a:t>
            </a:r>
          </a:p>
          <a:p>
            <a:pPr marL="0" indent="0">
              <a:lnSpc>
                <a:spcPct val="150000"/>
              </a:lnSpc>
              <a:buNone/>
            </a:pPr>
            <a:r>
              <a:rPr lang="en-GB" sz="1400" dirty="0">
                <a:solidFill>
                  <a:srgbClr val="687588"/>
                </a:solidFill>
                <a:latin typeface="Manrope" pitchFamily="2" charset="0"/>
              </a:rPr>
              <a:t>You need to identify the type and values of the data.</a:t>
            </a:r>
          </a:p>
          <a:p>
            <a:pPr marL="0" indent="0">
              <a:lnSpc>
                <a:spcPct val="150000"/>
              </a:lnSpc>
              <a:buNone/>
            </a:pPr>
            <a:r>
              <a:rPr lang="en-GB" sz="1400" dirty="0">
                <a:solidFill>
                  <a:srgbClr val="687588"/>
                </a:solidFill>
                <a:latin typeface="Manrope" pitchFamily="2" charset="0"/>
              </a:rPr>
              <a:t>These can correspond to NOUNS in a problem statement e.g. “search by SURNAME” indicates a noun input.</a:t>
            </a:r>
          </a:p>
          <a:p>
            <a:pPr marL="0" indent="0">
              <a:lnSpc>
                <a:spcPct val="150000"/>
              </a:lnSpc>
              <a:buNone/>
            </a:pPr>
            <a:r>
              <a:rPr lang="en-GB" sz="1400" dirty="0">
                <a:solidFill>
                  <a:srgbClr val="687588"/>
                </a:solidFill>
                <a:latin typeface="Manrope" pitchFamily="2" charset="0"/>
              </a:rPr>
              <a:t>First is a username and password, they will be a value as words or words and numbers.</a:t>
            </a:r>
          </a:p>
          <a:p>
            <a:pPr marL="0" indent="0">
              <a:lnSpc>
                <a:spcPct val="150000"/>
              </a:lnSpc>
              <a:buNone/>
            </a:pPr>
            <a:r>
              <a:rPr lang="en-GB" sz="1400" dirty="0">
                <a:solidFill>
                  <a:srgbClr val="687588"/>
                </a:solidFill>
                <a:latin typeface="Manrope" pitchFamily="2" charset="0"/>
              </a:rPr>
              <a:t>Then there is the student surname, this will be words.</a:t>
            </a:r>
          </a:p>
          <a:p>
            <a:pPr marL="0" indent="0">
              <a:lnSpc>
                <a:spcPct val="150000"/>
              </a:lnSpc>
              <a:buNone/>
            </a:pPr>
            <a:r>
              <a:rPr lang="en-GB" sz="1400" dirty="0">
                <a:solidFill>
                  <a:srgbClr val="687588"/>
                </a:solidFill>
                <a:latin typeface="Manrope" pitchFamily="2" charset="0"/>
              </a:rPr>
              <a:t>Finally, there will be the student ID selected from the list.</a:t>
            </a:r>
          </a:p>
        </p:txBody>
      </p:sp>
    </p:spTree>
    <p:extLst>
      <p:ext uri="{BB962C8B-B14F-4D97-AF65-F5344CB8AC3E}">
        <p14:creationId xmlns:p14="http://schemas.microsoft.com/office/powerpoint/2010/main" val="163470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Designing an Algorithm</a:t>
            </a:r>
          </a:p>
        </p:txBody>
      </p:sp>
      <p:pic>
        <p:nvPicPr>
          <p:cNvPr id="5" name="Picture Placeholder 4">
            <a:extLst>
              <a:ext uri="{FF2B5EF4-FFF2-40B4-BE49-F238E27FC236}">
                <a16:creationId xmlns:a16="http://schemas.microsoft.com/office/drawing/2014/main" id="{43B26C0E-7338-AEAF-1AD8-2D84EC433E7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indent="0">
              <a:lnSpc>
                <a:spcPct val="150000"/>
              </a:lnSpc>
              <a:buNone/>
            </a:pPr>
            <a:endParaRPr lang="en-GB" sz="1400" b="1" dirty="0">
              <a:solidFill>
                <a:srgbClr val="687588"/>
              </a:solidFill>
              <a:latin typeface="Manrope" pitchFamily="2" charset="0"/>
            </a:endParaRPr>
          </a:p>
          <a:p>
            <a:pPr marL="0" marR="0" lvl="0" indent="0" algn="ctr"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br>
              <a:rPr lang="en-GB" b="1" noProof="0" dirty="0"/>
            </a:br>
            <a:br>
              <a:rPr lang="en-GB" b="1" noProof="0" dirty="0"/>
            </a:br>
            <a:r>
              <a:rPr kumimoji="0" lang="en-GB" sz="1200" b="0" i="0" u="none" strike="noStrike" kern="1200" cap="none" spc="0" normalizeH="0" baseline="0" noProof="0" dirty="0">
                <a:ln>
                  <a:noFill/>
                </a:ln>
                <a:solidFill>
                  <a:srgbClr val="687588"/>
                </a:solidFill>
                <a:effectLst/>
                <a:uLnTx/>
                <a:uFillTx/>
                <a:latin typeface="Manrope" pitchFamily="2" charset="0"/>
                <a:ea typeface="+mn-ea"/>
                <a:cs typeface="+mn-cs"/>
              </a:rPr>
              <a:t>Figure 1 - The Input, output and process for searching the student database for the student with the surname ‘Smith’. Note how the output is a list of students with a matching surname.</a:t>
            </a:r>
            <a:endParaRPr lang="en-GB" sz="1400" b="1"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p:txBody>
      </p:sp>
      <p:pic>
        <p:nvPicPr>
          <p:cNvPr id="12" name="Picture 11" descr="A diagram of a search engine&#10;&#10;Description automatically generated">
            <a:extLst>
              <a:ext uri="{FF2B5EF4-FFF2-40B4-BE49-F238E27FC236}">
                <a16:creationId xmlns:a16="http://schemas.microsoft.com/office/drawing/2014/main" id="{74E4C91A-8992-7CD6-A143-A8A6932286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314" y="1447193"/>
            <a:ext cx="5023504" cy="2918908"/>
          </a:xfrm>
          <a:prstGeom prst="rect">
            <a:avLst/>
          </a:prstGeom>
        </p:spPr>
      </p:pic>
    </p:spTree>
    <p:extLst>
      <p:ext uri="{BB962C8B-B14F-4D97-AF65-F5344CB8AC3E}">
        <p14:creationId xmlns:p14="http://schemas.microsoft.com/office/powerpoint/2010/main" val="194342223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NewNinjaTheme</Template>
  <TotalTime>223</TotalTime>
  <Words>1036</Words>
  <Application>Microsoft Office PowerPoint</Application>
  <PresentationFormat>Widescreen</PresentationFormat>
  <Paragraphs>103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Manrope</vt:lpstr>
      <vt:lpstr>Aptos</vt:lpstr>
      <vt:lpstr>Aptos Display</vt:lpstr>
      <vt:lpstr>Arial</vt:lpstr>
      <vt:lpstr>NewNinjaTheme</vt:lpstr>
      <vt:lpstr>Algorithm Design</vt:lpstr>
      <vt:lpstr>Introduction</vt:lpstr>
      <vt:lpstr>What is an Algorithm</vt:lpstr>
      <vt:lpstr>What is an Algorithm</vt:lpstr>
      <vt:lpstr>Designing an Algorithm</vt:lpstr>
      <vt:lpstr>Designing an Algorithm</vt:lpstr>
      <vt:lpstr>Designing an Algorithm</vt:lpstr>
      <vt:lpstr>Designing an Algorithm</vt:lpstr>
      <vt:lpstr>Designing an Algorithm</vt:lpstr>
      <vt:lpstr>Designing an Algorithm</vt:lpstr>
      <vt:lpstr>Designing an Algorithm</vt:lpstr>
      <vt:lpstr>Designing an Algorithm</vt:lpstr>
      <vt:lpstr>Designing an Algorithm</vt:lpstr>
      <vt:lpstr>Designing an Algorithm</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2024-08-05T14:57:04Z</dcterms:modified>
</cp:coreProperties>
</file>