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9" r:id="rId1"/>
  </p:sldMasterIdLst>
  <p:sldIdLst>
    <p:sldId id="271" r:id="rId2"/>
    <p:sldId id="257" r:id="rId3"/>
    <p:sldId id="258" r:id="rId4"/>
    <p:sldId id="270" r:id="rId5"/>
    <p:sldId id="259" r:id="rId6"/>
    <p:sldId id="268" r:id="rId7"/>
    <p:sldId id="260" r:id="rId8"/>
    <p:sldId id="269" r:id="rId9"/>
    <p:sldId id="267" r:id="rId10"/>
    <p:sldId id="272" r:id="rId11"/>
  </p:sldIdLst>
  <p:sldSz cx="12192000" cy="6858000"/>
  <p:notesSz cx="6858000" cy="9144000"/>
  <p:embeddedFontLst>
    <p:embeddedFont>
      <p:font typeface="Manrope" pitchFamily="2" charset="0"/>
      <p:regular r:id="rId12"/>
      <p:bold r:id="rId13"/>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735838A-27D4-469C-AD43-47FFD234F95A}" v="1" dt="2024-07-31T15:07:56.62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516" autoAdjust="0"/>
    <p:restoredTop sz="94710"/>
  </p:normalViewPr>
  <p:slideViewPr>
    <p:cSldViewPr snapToGrid="0">
      <p:cViewPr varScale="1">
        <p:scale>
          <a:sx n="101" d="100"/>
          <a:sy n="101" d="100"/>
        </p:scale>
        <p:origin x="380" y="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2.fntdata"/><Relationship Id="rId18"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font" Target="fonts/font1.fntdata"/><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19"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niel Richardson" userId="b12f1a219faba2ab" providerId="LiveId" clId="{4735838A-27D4-469C-AD43-47FFD234F95A}"/>
    <pc:docChg chg="custSel addSld modSld">
      <pc:chgData name="Daniel Richardson" userId="b12f1a219faba2ab" providerId="LiveId" clId="{4735838A-27D4-469C-AD43-47FFD234F95A}" dt="2024-07-31T15:08:32.138" v="86"/>
      <pc:docMkLst>
        <pc:docMk/>
      </pc:docMkLst>
      <pc:sldChg chg="modSp">
        <pc:chgData name="Daniel Richardson" userId="b12f1a219faba2ab" providerId="LiveId" clId="{4735838A-27D4-469C-AD43-47FFD234F95A}" dt="2024-07-31T15:07:56.627" v="0"/>
        <pc:sldMkLst>
          <pc:docMk/>
          <pc:sldMk cId="1001803903" sldId="257"/>
        </pc:sldMkLst>
        <pc:spChg chg="mod">
          <ac:chgData name="Daniel Richardson" userId="b12f1a219faba2ab" providerId="LiveId" clId="{4735838A-27D4-469C-AD43-47FFD234F95A}" dt="2024-07-31T15:07:56.627" v="0"/>
          <ac:spMkLst>
            <pc:docMk/>
            <pc:sldMk cId="1001803903" sldId="257"/>
            <ac:spMk id="2" creationId="{7D02B8F8-ADBC-B85C-2AB2-502AFAF04D0F}"/>
          </ac:spMkLst>
        </pc:spChg>
        <pc:spChg chg="mod">
          <ac:chgData name="Daniel Richardson" userId="b12f1a219faba2ab" providerId="LiveId" clId="{4735838A-27D4-469C-AD43-47FFD234F95A}" dt="2024-07-31T15:07:56.627" v="0"/>
          <ac:spMkLst>
            <pc:docMk/>
            <pc:sldMk cId="1001803903" sldId="257"/>
            <ac:spMk id="3" creationId="{FE75BD0E-2AE4-367B-527D-F06950CE7B1D}"/>
          </ac:spMkLst>
        </pc:spChg>
        <pc:picChg chg="mod">
          <ac:chgData name="Daniel Richardson" userId="b12f1a219faba2ab" providerId="LiveId" clId="{4735838A-27D4-469C-AD43-47FFD234F95A}" dt="2024-07-31T15:07:56.627" v="0"/>
          <ac:picMkLst>
            <pc:docMk/>
            <pc:sldMk cId="1001803903" sldId="257"/>
            <ac:picMk id="6" creationId="{C0577A19-1741-2377-492B-9FC93A9A6C96}"/>
          </ac:picMkLst>
        </pc:picChg>
      </pc:sldChg>
      <pc:sldChg chg="modSp">
        <pc:chgData name="Daniel Richardson" userId="b12f1a219faba2ab" providerId="LiveId" clId="{4735838A-27D4-469C-AD43-47FFD234F95A}" dt="2024-07-31T15:07:56.627" v="0"/>
        <pc:sldMkLst>
          <pc:docMk/>
          <pc:sldMk cId="1986243186" sldId="258"/>
        </pc:sldMkLst>
        <pc:spChg chg="mod">
          <ac:chgData name="Daniel Richardson" userId="b12f1a219faba2ab" providerId="LiveId" clId="{4735838A-27D4-469C-AD43-47FFD234F95A}" dt="2024-07-31T15:07:56.627" v="0"/>
          <ac:spMkLst>
            <pc:docMk/>
            <pc:sldMk cId="1986243186" sldId="258"/>
            <ac:spMk id="2" creationId="{AE9A52A7-4AA8-E9CE-EBAB-F2AC260BF86F}"/>
          </ac:spMkLst>
        </pc:spChg>
        <pc:spChg chg="mod">
          <ac:chgData name="Daniel Richardson" userId="b12f1a219faba2ab" providerId="LiveId" clId="{4735838A-27D4-469C-AD43-47FFD234F95A}" dt="2024-07-31T15:07:56.627" v="0"/>
          <ac:spMkLst>
            <pc:docMk/>
            <pc:sldMk cId="1986243186" sldId="258"/>
            <ac:spMk id="3" creationId="{385DDA5F-F43C-B1CC-A9DB-E637A61ECE82}"/>
          </ac:spMkLst>
        </pc:spChg>
        <pc:picChg chg="mod">
          <ac:chgData name="Daniel Richardson" userId="b12f1a219faba2ab" providerId="LiveId" clId="{4735838A-27D4-469C-AD43-47FFD234F95A}" dt="2024-07-31T15:07:56.627" v="0"/>
          <ac:picMkLst>
            <pc:docMk/>
            <pc:sldMk cId="1986243186" sldId="258"/>
            <ac:picMk id="8" creationId="{5A3CB874-96E5-2099-ACD2-E8BB8F821F61}"/>
          </ac:picMkLst>
        </pc:picChg>
      </pc:sldChg>
      <pc:sldChg chg="modSp">
        <pc:chgData name="Daniel Richardson" userId="b12f1a219faba2ab" providerId="LiveId" clId="{4735838A-27D4-469C-AD43-47FFD234F95A}" dt="2024-07-31T15:07:56.627" v="0"/>
        <pc:sldMkLst>
          <pc:docMk/>
          <pc:sldMk cId="2872226947" sldId="259"/>
        </pc:sldMkLst>
        <pc:spChg chg="mod">
          <ac:chgData name="Daniel Richardson" userId="b12f1a219faba2ab" providerId="LiveId" clId="{4735838A-27D4-469C-AD43-47FFD234F95A}" dt="2024-07-31T15:07:56.627" v="0"/>
          <ac:spMkLst>
            <pc:docMk/>
            <pc:sldMk cId="2872226947" sldId="259"/>
            <ac:spMk id="2" creationId="{95A80BD0-DA60-059B-26E9-70245C27A897}"/>
          </ac:spMkLst>
        </pc:spChg>
        <pc:spChg chg="mod">
          <ac:chgData name="Daniel Richardson" userId="b12f1a219faba2ab" providerId="LiveId" clId="{4735838A-27D4-469C-AD43-47FFD234F95A}" dt="2024-07-31T15:07:56.627" v="0"/>
          <ac:spMkLst>
            <pc:docMk/>
            <pc:sldMk cId="2872226947" sldId="259"/>
            <ac:spMk id="3" creationId="{440ECF88-829F-87E4-3AA0-7D8DC3A36836}"/>
          </ac:spMkLst>
        </pc:spChg>
        <pc:picChg chg="mod">
          <ac:chgData name="Daniel Richardson" userId="b12f1a219faba2ab" providerId="LiveId" clId="{4735838A-27D4-469C-AD43-47FFD234F95A}" dt="2024-07-31T15:07:56.627" v="0"/>
          <ac:picMkLst>
            <pc:docMk/>
            <pc:sldMk cId="2872226947" sldId="259"/>
            <ac:picMk id="8" creationId="{1C2AE62D-19CF-EB03-B5ED-6D524801C18D}"/>
          </ac:picMkLst>
        </pc:picChg>
      </pc:sldChg>
      <pc:sldChg chg="modSp">
        <pc:chgData name="Daniel Richardson" userId="b12f1a219faba2ab" providerId="LiveId" clId="{4735838A-27D4-469C-AD43-47FFD234F95A}" dt="2024-07-31T15:07:56.627" v="0"/>
        <pc:sldMkLst>
          <pc:docMk/>
          <pc:sldMk cId="2589346996" sldId="260"/>
        </pc:sldMkLst>
        <pc:spChg chg="mod">
          <ac:chgData name="Daniel Richardson" userId="b12f1a219faba2ab" providerId="LiveId" clId="{4735838A-27D4-469C-AD43-47FFD234F95A}" dt="2024-07-31T15:07:56.627" v="0"/>
          <ac:spMkLst>
            <pc:docMk/>
            <pc:sldMk cId="2589346996" sldId="260"/>
            <ac:spMk id="2" creationId="{74F99BFA-2DCF-A662-75DD-1A59B6EBDE75}"/>
          </ac:spMkLst>
        </pc:spChg>
        <pc:spChg chg="mod">
          <ac:chgData name="Daniel Richardson" userId="b12f1a219faba2ab" providerId="LiveId" clId="{4735838A-27D4-469C-AD43-47FFD234F95A}" dt="2024-07-31T15:07:56.627" v="0"/>
          <ac:spMkLst>
            <pc:docMk/>
            <pc:sldMk cId="2589346996" sldId="260"/>
            <ac:spMk id="3" creationId="{26BD21D1-10AB-25A1-FFD9-069E235ED84D}"/>
          </ac:spMkLst>
        </pc:spChg>
        <pc:picChg chg="mod">
          <ac:chgData name="Daniel Richardson" userId="b12f1a219faba2ab" providerId="LiveId" clId="{4735838A-27D4-469C-AD43-47FFD234F95A}" dt="2024-07-31T15:07:56.627" v="0"/>
          <ac:picMkLst>
            <pc:docMk/>
            <pc:sldMk cId="2589346996" sldId="260"/>
            <ac:picMk id="8" creationId="{2621DEFA-804E-0598-9BE0-55CF7B07239D}"/>
          </ac:picMkLst>
        </pc:picChg>
      </pc:sldChg>
      <pc:sldChg chg="modSp">
        <pc:chgData name="Daniel Richardson" userId="b12f1a219faba2ab" providerId="LiveId" clId="{4735838A-27D4-469C-AD43-47FFD234F95A}" dt="2024-07-31T15:07:56.627" v="0"/>
        <pc:sldMkLst>
          <pc:docMk/>
          <pc:sldMk cId="3436593286" sldId="267"/>
        </pc:sldMkLst>
        <pc:spChg chg="mod">
          <ac:chgData name="Daniel Richardson" userId="b12f1a219faba2ab" providerId="LiveId" clId="{4735838A-27D4-469C-AD43-47FFD234F95A}" dt="2024-07-31T15:07:56.627" v="0"/>
          <ac:spMkLst>
            <pc:docMk/>
            <pc:sldMk cId="3436593286" sldId="267"/>
            <ac:spMk id="2" creationId="{4C26B46D-8F90-426C-8C74-18566683FF70}"/>
          </ac:spMkLst>
        </pc:spChg>
        <pc:spChg chg="mod">
          <ac:chgData name="Daniel Richardson" userId="b12f1a219faba2ab" providerId="LiveId" clId="{4735838A-27D4-469C-AD43-47FFD234F95A}" dt="2024-07-31T15:07:56.627" v="0"/>
          <ac:spMkLst>
            <pc:docMk/>
            <pc:sldMk cId="3436593286" sldId="267"/>
            <ac:spMk id="3" creationId="{C2200251-BFC7-4A0C-9329-7A74AA32F780}"/>
          </ac:spMkLst>
        </pc:spChg>
        <pc:picChg chg="mod">
          <ac:chgData name="Daniel Richardson" userId="b12f1a219faba2ab" providerId="LiveId" clId="{4735838A-27D4-469C-AD43-47FFD234F95A}" dt="2024-07-31T15:07:56.627" v="0"/>
          <ac:picMkLst>
            <pc:docMk/>
            <pc:sldMk cId="3436593286" sldId="267"/>
            <ac:picMk id="6" creationId="{10A53D33-CE8E-FBE0-EEBF-384E68FA41BC}"/>
          </ac:picMkLst>
        </pc:picChg>
      </pc:sldChg>
      <pc:sldChg chg="modSp">
        <pc:chgData name="Daniel Richardson" userId="b12f1a219faba2ab" providerId="LiveId" clId="{4735838A-27D4-469C-AD43-47FFD234F95A}" dt="2024-07-31T15:07:56.627" v="0"/>
        <pc:sldMkLst>
          <pc:docMk/>
          <pc:sldMk cId="90727993" sldId="268"/>
        </pc:sldMkLst>
        <pc:spChg chg="mod">
          <ac:chgData name="Daniel Richardson" userId="b12f1a219faba2ab" providerId="LiveId" clId="{4735838A-27D4-469C-AD43-47FFD234F95A}" dt="2024-07-31T15:07:56.627" v="0"/>
          <ac:spMkLst>
            <pc:docMk/>
            <pc:sldMk cId="90727993" sldId="268"/>
            <ac:spMk id="2" creationId="{95A80BD0-DA60-059B-26E9-70245C27A897}"/>
          </ac:spMkLst>
        </pc:spChg>
        <pc:spChg chg="mod">
          <ac:chgData name="Daniel Richardson" userId="b12f1a219faba2ab" providerId="LiveId" clId="{4735838A-27D4-469C-AD43-47FFD234F95A}" dt="2024-07-31T15:07:56.627" v="0"/>
          <ac:spMkLst>
            <pc:docMk/>
            <pc:sldMk cId="90727993" sldId="268"/>
            <ac:spMk id="3" creationId="{440ECF88-829F-87E4-3AA0-7D8DC3A36836}"/>
          </ac:spMkLst>
        </pc:spChg>
        <pc:picChg chg="mod">
          <ac:chgData name="Daniel Richardson" userId="b12f1a219faba2ab" providerId="LiveId" clId="{4735838A-27D4-469C-AD43-47FFD234F95A}" dt="2024-07-31T15:07:56.627" v="0"/>
          <ac:picMkLst>
            <pc:docMk/>
            <pc:sldMk cId="90727993" sldId="268"/>
            <ac:picMk id="8" creationId="{0A99EB62-10FA-D20B-D19F-32FF276A0F0C}"/>
          </ac:picMkLst>
        </pc:picChg>
      </pc:sldChg>
      <pc:sldChg chg="modSp">
        <pc:chgData name="Daniel Richardson" userId="b12f1a219faba2ab" providerId="LiveId" clId="{4735838A-27D4-469C-AD43-47FFD234F95A}" dt="2024-07-31T15:07:56.627" v="0"/>
        <pc:sldMkLst>
          <pc:docMk/>
          <pc:sldMk cId="1839590414" sldId="269"/>
        </pc:sldMkLst>
        <pc:spChg chg="mod">
          <ac:chgData name="Daniel Richardson" userId="b12f1a219faba2ab" providerId="LiveId" clId="{4735838A-27D4-469C-AD43-47FFD234F95A}" dt="2024-07-31T15:07:56.627" v="0"/>
          <ac:spMkLst>
            <pc:docMk/>
            <pc:sldMk cId="1839590414" sldId="269"/>
            <ac:spMk id="2" creationId="{74F99BFA-2DCF-A662-75DD-1A59B6EBDE75}"/>
          </ac:spMkLst>
        </pc:spChg>
        <pc:spChg chg="mod">
          <ac:chgData name="Daniel Richardson" userId="b12f1a219faba2ab" providerId="LiveId" clId="{4735838A-27D4-469C-AD43-47FFD234F95A}" dt="2024-07-31T15:07:56.627" v="0"/>
          <ac:spMkLst>
            <pc:docMk/>
            <pc:sldMk cId="1839590414" sldId="269"/>
            <ac:spMk id="3" creationId="{26BD21D1-10AB-25A1-FFD9-069E235ED84D}"/>
          </ac:spMkLst>
        </pc:spChg>
        <pc:picChg chg="mod">
          <ac:chgData name="Daniel Richardson" userId="b12f1a219faba2ab" providerId="LiveId" clId="{4735838A-27D4-469C-AD43-47FFD234F95A}" dt="2024-07-31T15:07:56.627" v="0"/>
          <ac:picMkLst>
            <pc:docMk/>
            <pc:sldMk cId="1839590414" sldId="269"/>
            <ac:picMk id="8" creationId="{BF3F5527-BB72-E77F-8EFD-156ADFDB5F1E}"/>
          </ac:picMkLst>
        </pc:picChg>
      </pc:sldChg>
      <pc:sldChg chg="modSp">
        <pc:chgData name="Daniel Richardson" userId="b12f1a219faba2ab" providerId="LiveId" clId="{4735838A-27D4-469C-AD43-47FFD234F95A}" dt="2024-07-31T15:07:56.627" v="0"/>
        <pc:sldMkLst>
          <pc:docMk/>
          <pc:sldMk cId="2805339879" sldId="270"/>
        </pc:sldMkLst>
        <pc:spChg chg="mod">
          <ac:chgData name="Daniel Richardson" userId="b12f1a219faba2ab" providerId="LiveId" clId="{4735838A-27D4-469C-AD43-47FFD234F95A}" dt="2024-07-31T15:07:56.627" v="0"/>
          <ac:spMkLst>
            <pc:docMk/>
            <pc:sldMk cId="2805339879" sldId="270"/>
            <ac:spMk id="2" creationId="{AE9A52A7-4AA8-E9CE-EBAB-F2AC260BF86F}"/>
          </ac:spMkLst>
        </pc:spChg>
        <pc:spChg chg="mod">
          <ac:chgData name="Daniel Richardson" userId="b12f1a219faba2ab" providerId="LiveId" clId="{4735838A-27D4-469C-AD43-47FFD234F95A}" dt="2024-07-31T15:07:56.627" v="0"/>
          <ac:spMkLst>
            <pc:docMk/>
            <pc:sldMk cId="2805339879" sldId="270"/>
            <ac:spMk id="3" creationId="{385DDA5F-F43C-B1CC-A9DB-E637A61ECE82}"/>
          </ac:spMkLst>
        </pc:spChg>
        <pc:picChg chg="mod">
          <ac:chgData name="Daniel Richardson" userId="b12f1a219faba2ab" providerId="LiveId" clId="{4735838A-27D4-469C-AD43-47FFD234F95A}" dt="2024-07-31T15:07:56.627" v="0"/>
          <ac:picMkLst>
            <pc:docMk/>
            <pc:sldMk cId="2805339879" sldId="270"/>
            <ac:picMk id="7" creationId="{7408D214-70D3-3901-0621-23881BB45E20}"/>
          </ac:picMkLst>
        </pc:picChg>
      </pc:sldChg>
      <pc:sldChg chg="modSp new mod">
        <pc:chgData name="Daniel Richardson" userId="b12f1a219faba2ab" providerId="LiveId" clId="{4735838A-27D4-469C-AD43-47FFD234F95A}" dt="2024-07-31T15:08:17.207" v="83" actId="20577"/>
        <pc:sldMkLst>
          <pc:docMk/>
          <pc:sldMk cId="3151000471" sldId="271"/>
        </pc:sldMkLst>
        <pc:spChg chg="mod">
          <ac:chgData name="Daniel Richardson" userId="b12f1a219faba2ab" providerId="LiveId" clId="{4735838A-27D4-469C-AD43-47FFD234F95A}" dt="2024-07-31T15:08:06.871" v="35" actId="20577"/>
          <ac:spMkLst>
            <pc:docMk/>
            <pc:sldMk cId="3151000471" sldId="271"/>
            <ac:spMk id="2" creationId="{470D93C3-DE08-D3D4-89AF-98FD86FB6E07}"/>
          </ac:spMkLst>
        </pc:spChg>
        <pc:spChg chg="mod">
          <ac:chgData name="Daniel Richardson" userId="b12f1a219faba2ab" providerId="LiveId" clId="{4735838A-27D4-469C-AD43-47FFD234F95A}" dt="2024-07-31T15:08:17.207" v="83" actId="20577"/>
          <ac:spMkLst>
            <pc:docMk/>
            <pc:sldMk cId="3151000471" sldId="271"/>
            <ac:spMk id="3" creationId="{147C5D6C-B503-DBA8-27A6-93AF74183EB6}"/>
          </ac:spMkLst>
        </pc:spChg>
      </pc:sldChg>
      <pc:sldChg chg="addSp delSp modSp new mod modClrScheme chgLayout">
        <pc:chgData name="Daniel Richardson" userId="b12f1a219faba2ab" providerId="LiveId" clId="{4735838A-27D4-469C-AD43-47FFD234F95A}" dt="2024-07-31T15:08:32.138" v="86"/>
        <pc:sldMkLst>
          <pc:docMk/>
          <pc:sldMk cId="1509773490" sldId="272"/>
        </pc:sldMkLst>
        <pc:spChg chg="del">
          <ac:chgData name="Daniel Richardson" userId="b12f1a219faba2ab" providerId="LiveId" clId="{4735838A-27D4-469C-AD43-47FFD234F95A}" dt="2024-07-31T15:08:28.491" v="85" actId="700"/>
          <ac:spMkLst>
            <pc:docMk/>
            <pc:sldMk cId="1509773490" sldId="272"/>
            <ac:spMk id="2" creationId="{AD021BB9-AB39-0701-5449-D922FC9F6CE0}"/>
          </ac:spMkLst>
        </pc:spChg>
        <pc:spChg chg="del mod ord">
          <ac:chgData name="Daniel Richardson" userId="b12f1a219faba2ab" providerId="LiveId" clId="{4735838A-27D4-469C-AD43-47FFD234F95A}" dt="2024-07-31T15:08:28.491" v="85" actId="700"/>
          <ac:spMkLst>
            <pc:docMk/>
            <pc:sldMk cId="1509773490" sldId="272"/>
            <ac:spMk id="3" creationId="{A7C87B05-8CF9-B976-19A5-35686B8B17BA}"/>
          </ac:spMkLst>
        </pc:spChg>
        <pc:spChg chg="del">
          <ac:chgData name="Daniel Richardson" userId="b12f1a219faba2ab" providerId="LiveId" clId="{4735838A-27D4-469C-AD43-47FFD234F95A}" dt="2024-07-31T15:08:28.491" v="85" actId="700"/>
          <ac:spMkLst>
            <pc:docMk/>
            <pc:sldMk cId="1509773490" sldId="272"/>
            <ac:spMk id="4" creationId="{51BC9985-C49D-E851-40D7-042FAFB11CD4}"/>
          </ac:spMkLst>
        </pc:spChg>
        <pc:spChg chg="add mod ord">
          <ac:chgData name="Daniel Richardson" userId="b12f1a219faba2ab" providerId="LiveId" clId="{4735838A-27D4-469C-AD43-47FFD234F95A}" dt="2024-07-31T15:08:32.138" v="86"/>
          <ac:spMkLst>
            <pc:docMk/>
            <pc:sldMk cId="1509773490" sldId="272"/>
            <ac:spMk id="5" creationId="{8ED5C37B-F268-0735-0982-723DDB1C0104}"/>
          </ac:spMkLst>
        </pc:spChg>
      </pc:sldChg>
    </pc:docChg>
  </pc:docChgLst>
  <pc:docChgLst>
    <pc:chgData name="Daniel Richardson" userId="b12f1a219faba2ab" providerId="LiveId" clId="{B2BB53A5-3450-4ED1-877E-44BC63862ECA}"/>
    <pc:docChg chg="undo custSel addSld modSld">
      <pc:chgData name="Daniel Richardson" userId="b12f1a219faba2ab" providerId="LiveId" clId="{B2BB53A5-3450-4ED1-877E-44BC63862ECA}" dt="2024-04-16T15:35:16.726" v="361" actId="20577"/>
      <pc:docMkLst>
        <pc:docMk/>
      </pc:docMkLst>
      <pc:sldChg chg="addSp delSp modSp mod chgLayout">
        <pc:chgData name="Daniel Richardson" userId="b12f1a219faba2ab" providerId="LiveId" clId="{B2BB53A5-3450-4ED1-877E-44BC63862ECA}" dt="2024-04-16T15:29:25.020" v="45" actId="20577"/>
        <pc:sldMkLst>
          <pc:docMk/>
          <pc:sldMk cId="1001803903" sldId="257"/>
        </pc:sldMkLst>
        <pc:spChg chg="mod ord">
          <ac:chgData name="Daniel Richardson" userId="b12f1a219faba2ab" providerId="LiveId" clId="{B2BB53A5-3450-4ED1-877E-44BC63862ECA}" dt="2024-04-16T15:27:01.114" v="8" actId="700"/>
          <ac:spMkLst>
            <pc:docMk/>
            <pc:sldMk cId="1001803903" sldId="257"/>
            <ac:spMk id="2" creationId="{7D02B8F8-ADBC-B85C-2AB2-502AFAF04D0F}"/>
          </ac:spMkLst>
        </pc:spChg>
        <pc:spChg chg="mod ord">
          <ac:chgData name="Daniel Richardson" userId="b12f1a219faba2ab" providerId="LiveId" clId="{B2BB53A5-3450-4ED1-877E-44BC63862ECA}" dt="2024-04-16T15:29:25.020" v="45" actId="20577"/>
          <ac:spMkLst>
            <pc:docMk/>
            <pc:sldMk cId="1001803903" sldId="257"/>
            <ac:spMk id="3" creationId="{FE75BD0E-2AE4-367B-527D-F06950CE7B1D}"/>
          </ac:spMkLst>
        </pc:spChg>
        <pc:spChg chg="del">
          <ac:chgData name="Daniel Richardson" userId="b12f1a219faba2ab" providerId="LiveId" clId="{B2BB53A5-3450-4ED1-877E-44BC63862ECA}" dt="2024-04-16T15:26:42.698" v="0" actId="931"/>
          <ac:spMkLst>
            <pc:docMk/>
            <pc:sldMk cId="1001803903" sldId="257"/>
            <ac:spMk id="4" creationId="{6AD0A016-B257-CE58-F6A0-487C5D4A73F0}"/>
          </ac:spMkLst>
        </pc:spChg>
        <pc:spChg chg="add del mod">
          <ac:chgData name="Daniel Richardson" userId="b12f1a219faba2ab" providerId="LiveId" clId="{B2BB53A5-3450-4ED1-877E-44BC63862ECA}" dt="2024-04-16T15:26:59.346" v="7" actId="6264"/>
          <ac:spMkLst>
            <pc:docMk/>
            <pc:sldMk cId="1001803903" sldId="257"/>
            <ac:spMk id="7" creationId="{EEA8726F-B98A-EBE5-C020-A38F7E661E45}"/>
          </ac:spMkLst>
        </pc:spChg>
        <pc:spChg chg="add del mod">
          <ac:chgData name="Daniel Richardson" userId="b12f1a219faba2ab" providerId="LiveId" clId="{B2BB53A5-3450-4ED1-877E-44BC63862ECA}" dt="2024-04-16T15:26:59.346" v="7" actId="6264"/>
          <ac:spMkLst>
            <pc:docMk/>
            <pc:sldMk cId="1001803903" sldId="257"/>
            <ac:spMk id="8" creationId="{9B53CFD0-FF48-379E-E0C1-F67A1D08D6EC}"/>
          </ac:spMkLst>
        </pc:spChg>
        <pc:spChg chg="add del mod">
          <ac:chgData name="Daniel Richardson" userId="b12f1a219faba2ab" providerId="LiveId" clId="{B2BB53A5-3450-4ED1-877E-44BC63862ECA}" dt="2024-04-16T15:26:59.346" v="7" actId="6264"/>
          <ac:spMkLst>
            <pc:docMk/>
            <pc:sldMk cId="1001803903" sldId="257"/>
            <ac:spMk id="9" creationId="{EBB7E388-661A-0FE8-59F2-B1148B429DB5}"/>
          </ac:spMkLst>
        </pc:spChg>
        <pc:picChg chg="add mod ord">
          <ac:chgData name="Daniel Richardson" userId="b12f1a219faba2ab" providerId="LiveId" clId="{B2BB53A5-3450-4ED1-877E-44BC63862ECA}" dt="2024-04-16T15:27:01.114" v="8" actId="700"/>
          <ac:picMkLst>
            <pc:docMk/>
            <pc:sldMk cId="1001803903" sldId="257"/>
            <ac:picMk id="6" creationId="{C0577A19-1741-2377-492B-9FC93A9A6C96}"/>
          </ac:picMkLst>
        </pc:picChg>
      </pc:sldChg>
      <pc:sldChg chg="modSp mod">
        <pc:chgData name="Daniel Richardson" userId="b12f1a219faba2ab" providerId="LiveId" clId="{B2BB53A5-3450-4ED1-877E-44BC63862ECA}" dt="2024-04-16T15:35:01.553" v="345" actId="20577"/>
        <pc:sldMkLst>
          <pc:docMk/>
          <pc:sldMk cId="1986243186" sldId="258"/>
        </pc:sldMkLst>
        <pc:spChg chg="mod">
          <ac:chgData name="Daniel Richardson" userId="b12f1a219faba2ab" providerId="LiveId" clId="{B2BB53A5-3450-4ED1-877E-44BC63862ECA}" dt="2024-04-16T15:35:01.553" v="345" actId="20577"/>
          <ac:spMkLst>
            <pc:docMk/>
            <pc:sldMk cId="1986243186" sldId="258"/>
            <ac:spMk id="3" creationId="{385DDA5F-F43C-B1CC-A9DB-E637A61ECE82}"/>
          </ac:spMkLst>
        </pc:spChg>
      </pc:sldChg>
      <pc:sldChg chg="modSp mod">
        <pc:chgData name="Daniel Richardson" userId="b12f1a219faba2ab" providerId="LiveId" clId="{B2BB53A5-3450-4ED1-877E-44BC63862ECA}" dt="2024-04-16T15:34:50.515" v="315" actId="20577"/>
        <pc:sldMkLst>
          <pc:docMk/>
          <pc:sldMk cId="2872226947" sldId="259"/>
        </pc:sldMkLst>
        <pc:spChg chg="mod">
          <ac:chgData name="Daniel Richardson" userId="b12f1a219faba2ab" providerId="LiveId" clId="{B2BB53A5-3450-4ED1-877E-44BC63862ECA}" dt="2024-04-16T15:34:50.515" v="315" actId="20577"/>
          <ac:spMkLst>
            <pc:docMk/>
            <pc:sldMk cId="2872226947" sldId="259"/>
            <ac:spMk id="3" creationId="{440ECF88-829F-87E4-3AA0-7D8DC3A36836}"/>
          </ac:spMkLst>
        </pc:spChg>
      </pc:sldChg>
      <pc:sldChg chg="modSp mod">
        <pc:chgData name="Daniel Richardson" userId="b12f1a219faba2ab" providerId="LiveId" clId="{B2BB53A5-3450-4ED1-877E-44BC63862ECA}" dt="2024-04-16T15:34:37.732" v="296" actId="20577"/>
        <pc:sldMkLst>
          <pc:docMk/>
          <pc:sldMk cId="2589346996" sldId="260"/>
        </pc:sldMkLst>
        <pc:spChg chg="mod">
          <ac:chgData name="Daniel Richardson" userId="b12f1a219faba2ab" providerId="LiveId" clId="{B2BB53A5-3450-4ED1-877E-44BC63862ECA}" dt="2024-04-16T15:34:37.732" v="296" actId="20577"/>
          <ac:spMkLst>
            <pc:docMk/>
            <pc:sldMk cId="2589346996" sldId="260"/>
            <ac:spMk id="3" creationId="{26BD21D1-10AB-25A1-FFD9-069E235ED84D}"/>
          </ac:spMkLst>
        </pc:spChg>
      </pc:sldChg>
      <pc:sldChg chg="addSp delSp modSp mod">
        <pc:chgData name="Daniel Richardson" userId="b12f1a219faba2ab" providerId="LiveId" clId="{B2BB53A5-3450-4ED1-877E-44BC63862ECA}" dt="2024-04-16T15:32:44.517" v="130" actId="20577"/>
        <pc:sldMkLst>
          <pc:docMk/>
          <pc:sldMk cId="3436593286" sldId="267"/>
        </pc:sldMkLst>
        <pc:spChg chg="mod">
          <ac:chgData name="Daniel Richardson" userId="b12f1a219faba2ab" providerId="LiveId" clId="{B2BB53A5-3450-4ED1-877E-44BC63862ECA}" dt="2024-04-16T15:32:44.517" v="130" actId="20577"/>
          <ac:spMkLst>
            <pc:docMk/>
            <pc:sldMk cId="3436593286" sldId="267"/>
            <ac:spMk id="3" creationId="{C2200251-BFC7-4A0C-9329-7A74AA32F780}"/>
          </ac:spMkLst>
        </pc:spChg>
        <pc:spChg chg="del">
          <ac:chgData name="Daniel Richardson" userId="b12f1a219faba2ab" providerId="LiveId" clId="{B2BB53A5-3450-4ED1-877E-44BC63862ECA}" dt="2024-04-16T15:26:48.097" v="3" actId="931"/>
          <ac:spMkLst>
            <pc:docMk/>
            <pc:sldMk cId="3436593286" sldId="267"/>
            <ac:spMk id="4" creationId="{8406459D-040C-A547-6D7F-64907519E570}"/>
          </ac:spMkLst>
        </pc:spChg>
        <pc:picChg chg="add mod">
          <ac:chgData name="Daniel Richardson" userId="b12f1a219faba2ab" providerId="LiveId" clId="{B2BB53A5-3450-4ED1-877E-44BC63862ECA}" dt="2024-04-16T15:26:48.405" v="5" actId="962"/>
          <ac:picMkLst>
            <pc:docMk/>
            <pc:sldMk cId="3436593286" sldId="267"/>
            <ac:picMk id="6" creationId="{10A53D33-CE8E-FBE0-EEBF-384E68FA41BC}"/>
          </ac:picMkLst>
        </pc:picChg>
      </pc:sldChg>
      <pc:sldChg chg="modSp mod">
        <pc:chgData name="Daniel Richardson" userId="b12f1a219faba2ab" providerId="LiveId" clId="{B2BB53A5-3450-4ED1-877E-44BC63862ECA}" dt="2024-04-16T15:35:12.510" v="353" actId="20577"/>
        <pc:sldMkLst>
          <pc:docMk/>
          <pc:sldMk cId="90727993" sldId="268"/>
        </pc:sldMkLst>
        <pc:spChg chg="mod">
          <ac:chgData name="Daniel Richardson" userId="b12f1a219faba2ab" providerId="LiveId" clId="{B2BB53A5-3450-4ED1-877E-44BC63862ECA}" dt="2024-04-16T15:35:12.510" v="353" actId="20577"/>
          <ac:spMkLst>
            <pc:docMk/>
            <pc:sldMk cId="90727993" sldId="268"/>
            <ac:spMk id="2" creationId="{95A80BD0-DA60-059B-26E9-70245C27A897}"/>
          </ac:spMkLst>
        </pc:spChg>
        <pc:spChg chg="mod">
          <ac:chgData name="Daniel Richardson" userId="b12f1a219faba2ab" providerId="LiveId" clId="{B2BB53A5-3450-4ED1-877E-44BC63862ECA}" dt="2024-04-16T15:33:52.916" v="229" actId="20577"/>
          <ac:spMkLst>
            <pc:docMk/>
            <pc:sldMk cId="90727993" sldId="268"/>
            <ac:spMk id="3" creationId="{440ECF88-829F-87E4-3AA0-7D8DC3A36836}"/>
          </ac:spMkLst>
        </pc:spChg>
      </pc:sldChg>
      <pc:sldChg chg="modSp mod">
        <pc:chgData name="Daniel Richardson" userId="b12f1a219faba2ab" providerId="LiveId" clId="{B2BB53A5-3450-4ED1-877E-44BC63862ECA}" dt="2024-04-16T15:35:16.726" v="361" actId="20577"/>
        <pc:sldMkLst>
          <pc:docMk/>
          <pc:sldMk cId="1839590414" sldId="269"/>
        </pc:sldMkLst>
        <pc:spChg chg="mod">
          <ac:chgData name="Daniel Richardson" userId="b12f1a219faba2ab" providerId="LiveId" clId="{B2BB53A5-3450-4ED1-877E-44BC63862ECA}" dt="2024-04-16T15:35:16.726" v="361" actId="20577"/>
          <ac:spMkLst>
            <pc:docMk/>
            <pc:sldMk cId="1839590414" sldId="269"/>
            <ac:spMk id="2" creationId="{74F99BFA-2DCF-A662-75DD-1A59B6EBDE75}"/>
          </ac:spMkLst>
        </pc:spChg>
        <pc:spChg chg="mod">
          <ac:chgData name="Daniel Richardson" userId="b12f1a219faba2ab" providerId="LiveId" clId="{B2BB53A5-3450-4ED1-877E-44BC63862ECA}" dt="2024-04-16T15:31:19.382" v="58" actId="948"/>
          <ac:spMkLst>
            <pc:docMk/>
            <pc:sldMk cId="1839590414" sldId="269"/>
            <ac:spMk id="3" creationId="{26BD21D1-10AB-25A1-FFD9-069E235ED84D}"/>
          </ac:spMkLst>
        </pc:spChg>
      </pc:sldChg>
      <pc:sldChg chg="modSp add mod">
        <pc:chgData name="Daniel Richardson" userId="b12f1a219faba2ab" providerId="LiveId" clId="{B2BB53A5-3450-4ED1-877E-44BC63862ECA}" dt="2024-04-16T15:32:57.965" v="140" actId="6549"/>
        <pc:sldMkLst>
          <pc:docMk/>
          <pc:sldMk cId="2805339879" sldId="270"/>
        </pc:sldMkLst>
        <pc:spChg chg="mod">
          <ac:chgData name="Daniel Richardson" userId="b12f1a219faba2ab" providerId="LiveId" clId="{B2BB53A5-3450-4ED1-877E-44BC63862ECA}" dt="2024-04-16T15:32:51.525" v="139" actId="20577"/>
          <ac:spMkLst>
            <pc:docMk/>
            <pc:sldMk cId="2805339879" sldId="270"/>
            <ac:spMk id="2" creationId="{AE9A52A7-4AA8-E9CE-EBAB-F2AC260BF86F}"/>
          </ac:spMkLst>
        </pc:spChg>
        <pc:spChg chg="mod">
          <ac:chgData name="Daniel Richardson" userId="b12f1a219faba2ab" providerId="LiveId" clId="{B2BB53A5-3450-4ED1-877E-44BC63862ECA}" dt="2024-04-16T15:32:57.965" v="140" actId="6549"/>
          <ac:spMkLst>
            <pc:docMk/>
            <pc:sldMk cId="2805339879" sldId="270"/>
            <ac:spMk id="3" creationId="{385DDA5F-F43C-B1CC-A9DB-E637A61ECE82}"/>
          </ac:spMkLst>
        </pc:spChg>
      </pc:sldChg>
    </pc:docChg>
  </pc:docChgLst>
  <pc:docChgLst>
    <pc:chgData name="Daniel Richardson" userId="b12f1a219faba2ab" providerId="LiveId" clId="{518A86EA-F854-482B-9E18-FB0BB4200345}"/>
    <pc:docChg chg="modSld">
      <pc:chgData name="Daniel Richardson" userId="b12f1a219faba2ab" providerId="LiveId" clId="{518A86EA-F854-482B-9E18-FB0BB4200345}" dt="2024-07-06T19:46:07.350" v="3" actId="20577"/>
      <pc:docMkLst>
        <pc:docMk/>
      </pc:docMkLst>
      <pc:sldChg chg="modSp mod">
        <pc:chgData name="Daniel Richardson" userId="b12f1a219faba2ab" providerId="LiveId" clId="{518A86EA-F854-482B-9E18-FB0BB4200345}" dt="2024-07-06T19:46:07.350" v="3" actId="20577"/>
        <pc:sldMkLst>
          <pc:docMk/>
          <pc:sldMk cId="1001803903" sldId="257"/>
        </pc:sldMkLst>
        <pc:spChg chg="mod">
          <ac:chgData name="Daniel Richardson" userId="b12f1a219faba2ab" providerId="LiveId" clId="{518A86EA-F854-482B-9E18-FB0BB4200345}" dt="2024-07-06T19:46:07.350" v="3" actId="20577"/>
          <ac:spMkLst>
            <pc:docMk/>
            <pc:sldMk cId="1001803903" sldId="257"/>
            <ac:spMk id="3" creationId="{FE75BD0E-2AE4-367B-527D-F06950CE7B1D}"/>
          </ac:spMkLst>
        </pc:spChg>
      </pc:sldChg>
      <pc:sldChg chg="modSp mod">
        <pc:chgData name="Daniel Richardson" userId="b12f1a219faba2ab" providerId="LiveId" clId="{518A86EA-F854-482B-9E18-FB0BB4200345}" dt="2024-07-06T19:46:02.865" v="2" actId="20577"/>
        <pc:sldMkLst>
          <pc:docMk/>
          <pc:sldMk cId="3436593286" sldId="267"/>
        </pc:sldMkLst>
        <pc:spChg chg="mod">
          <ac:chgData name="Daniel Richardson" userId="b12f1a219faba2ab" providerId="LiveId" clId="{518A86EA-F854-482B-9E18-FB0BB4200345}" dt="2024-07-06T19:46:02.865" v="2" actId="20577"/>
          <ac:spMkLst>
            <pc:docMk/>
            <pc:sldMk cId="3436593286" sldId="267"/>
            <ac:spMk id="3" creationId="{C2200251-BFC7-4A0C-9329-7A74AA32F780}"/>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F07A69-A0EB-DCDE-52DB-BA6ED5BC1545}"/>
              </a:ext>
            </a:extLst>
          </p:cNvPr>
          <p:cNvSpPr>
            <a:spLocks noGrp="1"/>
          </p:cNvSpPr>
          <p:nvPr>
            <p:ph type="ctrTitle"/>
          </p:nvPr>
        </p:nvSpPr>
        <p:spPr>
          <a:xfrm>
            <a:off x="1524000" y="1122363"/>
            <a:ext cx="9144000" cy="2387600"/>
          </a:xfrm>
        </p:spPr>
        <p:txBody>
          <a:bodyPr anchor="b">
            <a:normAutofit/>
          </a:bodyPr>
          <a:lstStyle>
            <a:lvl1pPr algn="ctr">
              <a:defRPr sz="4800" b="1">
                <a:latin typeface="Manrope" pitchFamily="2" charset="0"/>
              </a:defRPr>
            </a:lvl1pPr>
          </a:lstStyle>
          <a:p>
            <a:r>
              <a:rPr lang="en-US"/>
              <a:t>Click to edit Master title style</a:t>
            </a:r>
            <a:endParaRPr lang="en-GB" dirty="0"/>
          </a:p>
        </p:txBody>
      </p:sp>
      <p:sp>
        <p:nvSpPr>
          <p:cNvPr id="3" name="Subtitle 2">
            <a:extLst>
              <a:ext uri="{FF2B5EF4-FFF2-40B4-BE49-F238E27FC236}">
                <a16:creationId xmlns:a16="http://schemas.microsoft.com/office/drawing/2014/main" id="{0A956C81-B038-88D1-219D-3553B36B3089}"/>
              </a:ext>
            </a:extLst>
          </p:cNvPr>
          <p:cNvSpPr>
            <a:spLocks noGrp="1"/>
          </p:cNvSpPr>
          <p:nvPr>
            <p:ph type="subTitle" idx="1"/>
          </p:nvPr>
        </p:nvSpPr>
        <p:spPr>
          <a:xfrm>
            <a:off x="1524000" y="3602038"/>
            <a:ext cx="9144000" cy="1655762"/>
          </a:xfrm>
        </p:spPr>
        <p:txBody>
          <a:bodyPr>
            <a:normAutofit/>
          </a:bodyPr>
          <a:lstStyle>
            <a:lvl1pPr marL="0" indent="0" algn="ctr">
              <a:buNone/>
              <a:defRPr sz="1800">
                <a:latin typeface="Manrope"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4" name="Date Placeholder 3">
            <a:extLst>
              <a:ext uri="{FF2B5EF4-FFF2-40B4-BE49-F238E27FC236}">
                <a16:creationId xmlns:a16="http://schemas.microsoft.com/office/drawing/2014/main" id="{DCD471CA-9011-C99C-47BD-F7FC8B23FE16}"/>
              </a:ext>
            </a:extLst>
          </p:cNvPr>
          <p:cNvSpPr>
            <a:spLocks noGrp="1"/>
          </p:cNvSpPr>
          <p:nvPr>
            <p:ph type="dt" sz="half" idx="10"/>
          </p:nvPr>
        </p:nvSpPr>
        <p:spPr/>
        <p:txBody>
          <a:bodyPr/>
          <a:lstStyle/>
          <a:p>
            <a:fld id="{71D0C285-5FAB-43B1-9B6E-9A89A7A56690}" type="datetimeFigureOut">
              <a:rPr lang="en-US" smtClean="0"/>
              <a:t>7/31/2024</a:t>
            </a:fld>
            <a:endParaRPr lang="en-US"/>
          </a:p>
        </p:txBody>
      </p:sp>
      <p:sp>
        <p:nvSpPr>
          <p:cNvPr id="5" name="Footer Placeholder 4">
            <a:extLst>
              <a:ext uri="{FF2B5EF4-FFF2-40B4-BE49-F238E27FC236}">
                <a16:creationId xmlns:a16="http://schemas.microsoft.com/office/drawing/2014/main" id="{C65D62AA-DFB3-6A5F-E8E6-00996E402E7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96E42DF-96DD-246E-6603-F0AACF27481C}"/>
              </a:ext>
            </a:extLst>
          </p:cNvPr>
          <p:cNvSpPr>
            <a:spLocks noGrp="1"/>
          </p:cNvSpPr>
          <p:nvPr>
            <p:ph type="sldNum" sz="quarter" idx="12"/>
          </p:nvPr>
        </p:nvSpPr>
        <p:spPr/>
        <p:txBody>
          <a:bodyPr/>
          <a:lstStyle/>
          <a:p>
            <a:fld id="{8B018EA9-2B88-42DA-A02A-2C7B11AC83C3}" type="slidenum">
              <a:rPr lang="en-US" smtClean="0"/>
              <a:t>‹#›</a:t>
            </a:fld>
            <a:endParaRPr lang="en-US"/>
          </a:p>
        </p:txBody>
      </p:sp>
    </p:spTree>
    <p:extLst>
      <p:ext uri="{BB962C8B-B14F-4D97-AF65-F5344CB8AC3E}">
        <p14:creationId xmlns:p14="http://schemas.microsoft.com/office/powerpoint/2010/main" val="40143964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14132"/>
            <a:ext cx="5732362" cy="537700"/>
          </a:xfrm>
        </p:spPr>
        <p:txBody>
          <a:bodyPr vert="horz" lIns="91440" tIns="45720" rIns="91440" bIns="45720" rtlCol="0" anchor="b" anchorCtr="0">
            <a:noAutofit/>
          </a:bodyPr>
          <a:lstStyle>
            <a:lvl1pPr>
              <a:defRPr lang="en-GB" sz="2800" b="1" dirty="0">
                <a:latin typeface="Manrope" pitchFamily="2" charset="0"/>
              </a:defRPr>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333040"/>
            <a:ext cx="5732362" cy="5316531"/>
          </a:xfrm>
        </p:spPr>
        <p:txBody>
          <a:bodyPr>
            <a:normAutofit/>
          </a:bodyPr>
          <a:lstStyle>
            <a:lvl1pPr marL="0" indent="0">
              <a:lnSpc>
                <a:spcPct val="120000"/>
              </a:lnSpc>
              <a:spcBef>
                <a:spcPts val="0"/>
              </a:spcBef>
              <a:spcAft>
                <a:spcPts val="1200"/>
              </a:spcAft>
              <a:buNone/>
              <a:defRPr sz="1400">
                <a:solidFill>
                  <a:srgbClr val="687588"/>
                </a:solidFill>
                <a:latin typeface="Manrope" pitchFamily="2" charset="0"/>
              </a:defRPr>
            </a:lvl1pPr>
            <a:lvl2pPr marL="457200" indent="0">
              <a:lnSpc>
                <a:spcPct val="120000"/>
              </a:lnSpc>
              <a:spcBef>
                <a:spcPts val="0"/>
              </a:spcBef>
              <a:spcAft>
                <a:spcPts val="1200"/>
              </a:spcAft>
              <a:buNone/>
              <a:defRPr sz="1400">
                <a:solidFill>
                  <a:srgbClr val="687588"/>
                </a:solidFill>
                <a:latin typeface="Manrope" pitchFamily="2" charset="0"/>
              </a:defRPr>
            </a:lvl2pPr>
            <a:lvl3pPr marL="914400" indent="0">
              <a:lnSpc>
                <a:spcPct val="120000"/>
              </a:lnSpc>
              <a:spcBef>
                <a:spcPts val="0"/>
              </a:spcBef>
              <a:spcAft>
                <a:spcPts val="1200"/>
              </a:spcAft>
              <a:buNone/>
              <a:defRPr sz="1400">
                <a:solidFill>
                  <a:srgbClr val="687588"/>
                </a:solidFill>
                <a:latin typeface="Manrope" pitchFamily="2" charset="0"/>
              </a:defRPr>
            </a:lvl3pPr>
            <a:lvl4pPr marL="1371600" indent="0">
              <a:lnSpc>
                <a:spcPct val="120000"/>
              </a:lnSpc>
              <a:spcBef>
                <a:spcPts val="0"/>
              </a:spcBef>
              <a:spcAft>
                <a:spcPts val="1200"/>
              </a:spcAft>
              <a:buNone/>
              <a:defRPr sz="1400">
                <a:solidFill>
                  <a:srgbClr val="687588"/>
                </a:solidFill>
                <a:latin typeface="Manrope" pitchFamily="2" charset="0"/>
              </a:defRPr>
            </a:lvl4pPr>
            <a:lvl5pPr marL="1828800" indent="0">
              <a:lnSpc>
                <a:spcPct val="12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259135610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9DF9CA5-A399-EE98-FFD5-D55EF3240421}"/>
              </a:ext>
            </a:extLst>
          </p:cNvPr>
          <p:cNvSpPr>
            <a:spLocks noGrp="1"/>
          </p:cNvSpPr>
          <p:nvPr>
            <p:ph idx="1"/>
          </p:nvPr>
        </p:nvSpPr>
        <p:spPr>
          <a:xfrm>
            <a:off x="838200" y="1376045"/>
            <a:ext cx="10515600" cy="4351338"/>
          </a:xfrm>
        </p:spPr>
        <p:txBody>
          <a:bodyPr>
            <a:normAutofit/>
          </a:bodyPr>
          <a:lstStyle>
            <a:lvl1pPr marL="0" indent="0">
              <a:lnSpc>
                <a:spcPct val="110000"/>
              </a:lnSpc>
              <a:buNone/>
              <a:defRPr sz="1800">
                <a:latin typeface="Manrope" pitchFamily="2" charset="0"/>
              </a:defRPr>
            </a:lvl1pPr>
          </a:lstStyle>
          <a:p>
            <a:pPr lvl="0"/>
            <a:r>
              <a:rPr lang="en-US"/>
              <a:t>Click to edit Master text styles</a:t>
            </a:r>
          </a:p>
        </p:txBody>
      </p:sp>
      <p:sp>
        <p:nvSpPr>
          <p:cNvPr id="4" name="Date Placeholder 3">
            <a:extLst>
              <a:ext uri="{FF2B5EF4-FFF2-40B4-BE49-F238E27FC236}">
                <a16:creationId xmlns:a16="http://schemas.microsoft.com/office/drawing/2014/main" id="{60BE7AF8-0FA9-A3BF-BE57-2743FC9DC815}"/>
              </a:ext>
            </a:extLst>
          </p:cNvPr>
          <p:cNvSpPr>
            <a:spLocks noGrp="1"/>
          </p:cNvSpPr>
          <p:nvPr>
            <p:ph type="dt" sz="half" idx="10"/>
          </p:nvPr>
        </p:nvSpPr>
        <p:spPr/>
        <p:txBody>
          <a:bodyPr/>
          <a:lstStyle/>
          <a:p>
            <a:fld id="{71D0C285-5FAB-43B1-9B6E-9A89A7A56690}" type="datetimeFigureOut">
              <a:rPr lang="en-US" smtClean="0"/>
              <a:t>7/31/2024</a:t>
            </a:fld>
            <a:endParaRPr lang="en-US"/>
          </a:p>
        </p:txBody>
      </p:sp>
      <p:sp>
        <p:nvSpPr>
          <p:cNvPr id="5" name="Footer Placeholder 4">
            <a:extLst>
              <a:ext uri="{FF2B5EF4-FFF2-40B4-BE49-F238E27FC236}">
                <a16:creationId xmlns:a16="http://schemas.microsoft.com/office/drawing/2014/main" id="{C9D0D1DC-2FBC-A4CF-4D38-0D56F4903A2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E36E5C8-9167-E9F1-635A-E6A3B71CA92D}"/>
              </a:ext>
            </a:extLst>
          </p:cNvPr>
          <p:cNvSpPr>
            <a:spLocks noGrp="1"/>
          </p:cNvSpPr>
          <p:nvPr>
            <p:ph type="sldNum" sz="quarter" idx="12"/>
          </p:nvPr>
        </p:nvSpPr>
        <p:spPr/>
        <p:txBody>
          <a:bodyPr/>
          <a:lstStyle/>
          <a:p>
            <a:fld id="{8B018EA9-2B88-42DA-A02A-2C7B11AC83C3}" type="slidenum">
              <a:rPr lang="en-US" smtClean="0"/>
              <a:t>‹#›</a:t>
            </a:fld>
            <a:endParaRPr lang="en-US"/>
          </a:p>
        </p:txBody>
      </p:sp>
    </p:spTree>
    <p:extLst>
      <p:ext uri="{BB962C8B-B14F-4D97-AF65-F5344CB8AC3E}">
        <p14:creationId xmlns:p14="http://schemas.microsoft.com/office/powerpoint/2010/main" val="108106675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svg"/><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A1965CB-D0C6-0B3A-5347-B5CC817E8D6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88A4675-9E0F-9606-1BEA-92A1D2A37A9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F2A9D87-18F2-694F-81EC-78BB03029DC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71D0C285-5FAB-43B1-9B6E-9A89A7A56690}" type="datetimeFigureOut">
              <a:rPr lang="en-US" smtClean="0"/>
              <a:t>7/31/2024</a:t>
            </a:fld>
            <a:endParaRPr lang="en-US"/>
          </a:p>
        </p:txBody>
      </p:sp>
      <p:sp>
        <p:nvSpPr>
          <p:cNvPr id="5" name="Footer Placeholder 4">
            <a:extLst>
              <a:ext uri="{FF2B5EF4-FFF2-40B4-BE49-F238E27FC236}">
                <a16:creationId xmlns:a16="http://schemas.microsoft.com/office/drawing/2014/main" id="{286C17FB-D785-EAD2-8C7A-D7951DDC0FB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24D95D91-4585-46FF-1002-A65FF9CB1D4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8B018EA9-2B88-42DA-A02A-2C7B11AC83C3}" type="slidenum">
              <a:rPr lang="en-US" smtClean="0"/>
              <a:t>‹#›</a:t>
            </a:fld>
            <a:endParaRPr lang="en-US"/>
          </a:p>
        </p:txBody>
      </p:sp>
      <p:pic>
        <p:nvPicPr>
          <p:cNvPr id="7" name="Graphic 6">
            <a:extLst>
              <a:ext uri="{FF2B5EF4-FFF2-40B4-BE49-F238E27FC236}">
                <a16:creationId xmlns:a16="http://schemas.microsoft.com/office/drawing/2014/main" id="{59F1CB9D-C5FF-BDB7-C2C1-995963ADD25D}"/>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0136665" y="6249521"/>
            <a:ext cx="1695450" cy="400050"/>
          </a:xfrm>
          <a:prstGeom prst="rect">
            <a:avLst/>
          </a:prstGeom>
        </p:spPr>
      </p:pic>
    </p:spTree>
    <p:extLst>
      <p:ext uri="{BB962C8B-B14F-4D97-AF65-F5344CB8AC3E}">
        <p14:creationId xmlns:p14="http://schemas.microsoft.com/office/powerpoint/2010/main" val="3192203233"/>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0D93C3-DE08-D3D4-89AF-98FD86FB6E07}"/>
              </a:ext>
            </a:extLst>
          </p:cNvPr>
          <p:cNvSpPr>
            <a:spLocks noGrp="1"/>
          </p:cNvSpPr>
          <p:nvPr>
            <p:ph type="ctrTitle"/>
          </p:nvPr>
        </p:nvSpPr>
        <p:spPr/>
        <p:txBody>
          <a:bodyPr/>
          <a:lstStyle/>
          <a:p>
            <a:r>
              <a:rPr lang="en-GB" dirty="0"/>
              <a:t>Developments in Technology Systems</a:t>
            </a:r>
          </a:p>
        </p:txBody>
      </p:sp>
      <p:sp>
        <p:nvSpPr>
          <p:cNvPr id="3" name="Subtitle 2">
            <a:extLst>
              <a:ext uri="{FF2B5EF4-FFF2-40B4-BE49-F238E27FC236}">
                <a16:creationId xmlns:a16="http://schemas.microsoft.com/office/drawing/2014/main" id="{147C5D6C-B503-DBA8-27A6-93AF74183EB6}"/>
              </a:ext>
            </a:extLst>
          </p:cNvPr>
          <p:cNvSpPr>
            <a:spLocks noGrp="1"/>
          </p:cNvSpPr>
          <p:nvPr>
            <p:ph type="subTitle" idx="1"/>
          </p:nvPr>
        </p:nvSpPr>
        <p:spPr/>
        <p:txBody>
          <a:bodyPr/>
          <a:lstStyle/>
          <a:p>
            <a:r>
              <a:rPr lang="en-GB" dirty="0"/>
              <a:t>Technology Systems</a:t>
            </a:r>
          </a:p>
        </p:txBody>
      </p:sp>
    </p:spTree>
    <p:extLst>
      <p:ext uri="{BB962C8B-B14F-4D97-AF65-F5344CB8AC3E}">
        <p14:creationId xmlns:p14="http://schemas.microsoft.com/office/powerpoint/2010/main" val="31510004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8ED5C37B-F268-0735-0982-723DDB1C0104}"/>
              </a:ext>
            </a:extLst>
          </p:cNvPr>
          <p:cNvSpPr>
            <a:spLocks noGrp="1"/>
          </p:cNvSpPr>
          <p:nvPr>
            <p:ph idx="1"/>
          </p:nvPr>
        </p:nvSpPr>
        <p:spPr/>
        <p:txBody>
          <a:bodyPr/>
          <a:lstStyle/>
          <a:p>
            <a:r>
              <a:rPr lang="en-GB" dirty="0"/>
              <a:t>Copyright © 2024 KnowItAllNinja.com</a:t>
            </a:r>
          </a:p>
          <a:p>
            <a:endParaRPr lang="en-GB" dirty="0"/>
          </a:p>
          <a:p>
            <a:r>
              <a:rPr lang="en-GB" dirty="0"/>
              <a:t>This presentation and its associated worksheets are protected by copyright and are licenced for resale by KnowItAllNinja.com. No part of these publications may be reproduced, distributed, or transmitted in any form or by any means, including photocopying, recording, or other electronic or mechanical methods, without the prior written permission of KnowItAllNinja.com, except as per the terms of use.</a:t>
            </a:r>
          </a:p>
          <a:p>
            <a:endParaRPr lang="en-GB" dirty="0"/>
          </a:p>
          <a:p>
            <a:r>
              <a:rPr lang="en-GB" dirty="0"/>
              <a:t>Terms of Use</a:t>
            </a:r>
          </a:p>
          <a:p>
            <a:r>
              <a:rPr lang="en-GB" dirty="0"/>
              <a:t>By purchasing and downloading these resources you are entering a licence agreement that allows for you to share these resources with members of a single educational institution. </a:t>
            </a:r>
            <a:r>
              <a:rPr lang="en-GB"/>
              <a:t>They must not be shared with or used by any third-party outside of the institution in any form.</a:t>
            </a:r>
          </a:p>
        </p:txBody>
      </p:sp>
    </p:spTree>
    <p:extLst>
      <p:ext uri="{BB962C8B-B14F-4D97-AF65-F5344CB8AC3E}">
        <p14:creationId xmlns:p14="http://schemas.microsoft.com/office/powerpoint/2010/main" val="15097734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02B8F8-ADBC-B85C-2AB2-502AFAF04D0F}"/>
              </a:ext>
            </a:extLst>
          </p:cNvPr>
          <p:cNvSpPr>
            <a:spLocks noGrp="1"/>
          </p:cNvSpPr>
          <p:nvPr>
            <p:ph type="title"/>
          </p:nvPr>
        </p:nvSpPr>
        <p:spPr/>
        <p:txBody>
          <a:bodyPr/>
          <a:lstStyle/>
          <a:p>
            <a:r>
              <a:rPr lang="en-US" dirty="0"/>
              <a:t>Introduction</a:t>
            </a:r>
          </a:p>
        </p:txBody>
      </p:sp>
      <p:pic>
        <p:nvPicPr>
          <p:cNvPr id="6" name="Picture Placeholder 5" descr="A group of people sitting and reading a book&#10;&#10;Description automatically generated">
            <a:extLst>
              <a:ext uri="{FF2B5EF4-FFF2-40B4-BE49-F238E27FC236}">
                <a16:creationId xmlns:a16="http://schemas.microsoft.com/office/drawing/2014/main" id="{C0577A19-1741-2377-492B-9FC93A9A6C96}"/>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2966" b="2966"/>
          <a:stretch/>
        </p:blipFill>
        <p:spPr/>
      </p:pic>
      <p:sp>
        <p:nvSpPr>
          <p:cNvPr id="3" name="Content Placeholder 2">
            <a:extLst>
              <a:ext uri="{FF2B5EF4-FFF2-40B4-BE49-F238E27FC236}">
                <a16:creationId xmlns:a16="http://schemas.microsoft.com/office/drawing/2014/main" id="{FE75BD0E-2AE4-367B-527D-F06950CE7B1D}"/>
              </a:ext>
            </a:extLst>
          </p:cNvPr>
          <p:cNvSpPr>
            <a:spLocks noGrp="1"/>
          </p:cNvSpPr>
          <p:nvPr>
            <p:ph type="body" sz="quarter" idx="12"/>
          </p:nvPr>
        </p:nvSpPr>
        <p:spPr/>
        <p:txBody>
          <a:bodyPr>
            <a:noAutofit/>
          </a:bodyPr>
          <a:lstStyle/>
          <a:p>
            <a:pPr rtl="0">
              <a:lnSpc>
                <a:spcPct val="150000"/>
              </a:lnSpc>
              <a:spcBef>
                <a:spcPts val="1200"/>
              </a:spcBef>
              <a:spcAft>
                <a:spcPts val="0"/>
              </a:spcAft>
            </a:pPr>
            <a:r>
              <a:rPr lang="en-US" dirty="0"/>
              <a:t>Technology systems do not stay the same for long; they are constantly being changed and improved.</a:t>
            </a:r>
          </a:p>
          <a:p>
            <a:pPr rtl="0">
              <a:lnSpc>
                <a:spcPct val="150000"/>
              </a:lnSpc>
              <a:spcBef>
                <a:spcPts val="1200"/>
              </a:spcBef>
              <a:spcAft>
                <a:spcPts val="0"/>
              </a:spcAft>
            </a:pPr>
            <a:r>
              <a:rPr lang="en-US" dirty="0"/>
              <a:t>Companies will not pay for a new system, though, unless it offers a measurable benefit.</a:t>
            </a:r>
          </a:p>
          <a:p>
            <a:pPr rtl="0">
              <a:lnSpc>
                <a:spcPct val="150000"/>
              </a:lnSpc>
              <a:spcBef>
                <a:spcPts val="1200"/>
              </a:spcBef>
              <a:spcAft>
                <a:spcPts val="1200"/>
              </a:spcAft>
            </a:pPr>
            <a:r>
              <a:rPr lang="en-US" dirty="0"/>
              <a:t>In this lesson, we’ll learn about:</a:t>
            </a:r>
          </a:p>
          <a:p>
            <a:pPr marL="342900" indent="-342900" rtl="0">
              <a:spcAft>
                <a:spcPts val="1200"/>
              </a:spcAft>
              <a:buFont typeface="+mj-lt"/>
              <a:buAutoNum type="arabicPeriod"/>
            </a:pPr>
            <a:r>
              <a:rPr lang="en-US" dirty="0"/>
              <a:t>Gaining a competitive advantage over other businesses to attract more customers.</a:t>
            </a:r>
          </a:p>
          <a:p>
            <a:pPr marL="342900" indent="-342900" rtl="0">
              <a:spcAft>
                <a:spcPts val="1200"/>
              </a:spcAft>
              <a:buFont typeface="+mj-lt"/>
              <a:buAutoNum type="arabicPeriod"/>
            </a:pPr>
            <a:r>
              <a:rPr lang="en-US" dirty="0"/>
              <a:t>Reducing costs to help raise profits.</a:t>
            </a:r>
          </a:p>
          <a:p>
            <a:pPr marL="342900" indent="-342900" rtl="0">
              <a:spcAft>
                <a:spcPts val="1200"/>
              </a:spcAft>
              <a:buFont typeface="+mj-lt"/>
              <a:buAutoNum type="arabicPeriod"/>
            </a:pPr>
            <a:r>
              <a:rPr lang="en-US" dirty="0"/>
              <a:t>Improving performance to make the business more </a:t>
            </a:r>
            <a:r>
              <a:rPr lang="en-US"/>
              <a:t>efficient.</a:t>
            </a:r>
            <a:endParaRPr lang="en-US" dirty="0"/>
          </a:p>
        </p:txBody>
      </p:sp>
    </p:spTree>
    <p:extLst>
      <p:ext uri="{BB962C8B-B14F-4D97-AF65-F5344CB8AC3E}">
        <p14:creationId xmlns:p14="http://schemas.microsoft.com/office/powerpoint/2010/main" val="10018039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9A52A7-4AA8-E9CE-EBAB-F2AC260BF86F}"/>
              </a:ext>
            </a:extLst>
          </p:cNvPr>
          <p:cNvSpPr>
            <a:spLocks noGrp="1"/>
          </p:cNvSpPr>
          <p:nvPr>
            <p:ph type="title"/>
          </p:nvPr>
        </p:nvSpPr>
        <p:spPr/>
        <p:txBody>
          <a:bodyPr/>
          <a:lstStyle/>
          <a:p>
            <a:r>
              <a:rPr lang="en-US" dirty="0"/>
              <a:t>Competitive Advantage</a:t>
            </a:r>
          </a:p>
        </p:txBody>
      </p:sp>
      <p:pic>
        <p:nvPicPr>
          <p:cNvPr id="8" name="Picture Placeholder 7">
            <a:extLst>
              <a:ext uri="{FF2B5EF4-FFF2-40B4-BE49-F238E27FC236}">
                <a16:creationId xmlns:a16="http://schemas.microsoft.com/office/drawing/2014/main" id="{5A3CB874-96E5-2099-ACD2-E8BB8F821F61}"/>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385DDA5F-F43C-B1CC-A9DB-E637A61ECE82}"/>
              </a:ext>
            </a:extLst>
          </p:cNvPr>
          <p:cNvSpPr>
            <a:spLocks noGrp="1"/>
          </p:cNvSpPr>
          <p:nvPr>
            <p:ph type="body" sz="quarter" idx="12"/>
          </p:nvPr>
        </p:nvSpPr>
        <p:spPr/>
        <p:txBody>
          <a:bodyPr>
            <a:normAutofit/>
          </a:bodyPr>
          <a:lstStyle/>
          <a:p>
            <a:pPr marL="0" indent="0" fontAlgn="base">
              <a:lnSpc>
                <a:spcPct val="150000"/>
              </a:lnSpc>
              <a:spcAft>
                <a:spcPts val="1200"/>
              </a:spcAft>
              <a:buNone/>
            </a:pPr>
            <a:r>
              <a:rPr lang="en-US" dirty="0"/>
              <a:t>Businesses always want to gain an edge over their competitors. </a:t>
            </a:r>
          </a:p>
          <a:p>
            <a:pPr marL="0" indent="0" fontAlgn="base">
              <a:lnSpc>
                <a:spcPct val="150000"/>
              </a:lnSpc>
              <a:spcAft>
                <a:spcPts val="1200"/>
              </a:spcAft>
              <a:buNone/>
            </a:pPr>
            <a:r>
              <a:rPr lang="en-US" dirty="0"/>
              <a:t>This might be to improve production speed and reduce costs, add new advanced features, or improve the performance of the actual product or service being offered to customers.</a:t>
            </a:r>
          </a:p>
          <a:p>
            <a:pPr marL="0" indent="0" fontAlgn="base">
              <a:lnSpc>
                <a:spcPct val="150000"/>
              </a:lnSpc>
              <a:spcAft>
                <a:spcPts val="1200"/>
              </a:spcAft>
              <a:buNone/>
            </a:pPr>
            <a:r>
              <a:rPr lang="en-US" dirty="0"/>
              <a:t>One of the best ways to do this in the modern business world is by developing a new technology system.</a:t>
            </a:r>
          </a:p>
          <a:p>
            <a:pPr fontAlgn="base">
              <a:lnSpc>
                <a:spcPct val="150000"/>
              </a:lnSpc>
            </a:pPr>
            <a:r>
              <a:rPr lang="en-US" dirty="0"/>
              <a:t>Let’s look at an example of how technology systems can gain a competitive advantage.</a:t>
            </a:r>
          </a:p>
        </p:txBody>
      </p:sp>
    </p:spTree>
    <p:extLst>
      <p:ext uri="{BB962C8B-B14F-4D97-AF65-F5344CB8AC3E}">
        <p14:creationId xmlns:p14="http://schemas.microsoft.com/office/powerpoint/2010/main" val="19862431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9A52A7-4AA8-E9CE-EBAB-F2AC260BF86F}"/>
              </a:ext>
            </a:extLst>
          </p:cNvPr>
          <p:cNvSpPr>
            <a:spLocks noGrp="1"/>
          </p:cNvSpPr>
          <p:nvPr>
            <p:ph type="title"/>
          </p:nvPr>
        </p:nvSpPr>
        <p:spPr/>
        <p:txBody>
          <a:bodyPr/>
          <a:lstStyle/>
          <a:p>
            <a:r>
              <a:rPr lang="en-US" dirty="0"/>
              <a:t>Competitive Advantage Example</a:t>
            </a:r>
          </a:p>
        </p:txBody>
      </p:sp>
      <p:pic>
        <p:nvPicPr>
          <p:cNvPr id="7" name="Picture Placeholder 6">
            <a:extLst>
              <a:ext uri="{FF2B5EF4-FFF2-40B4-BE49-F238E27FC236}">
                <a16:creationId xmlns:a16="http://schemas.microsoft.com/office/drawing/2014/main" id="{7408D214-70D3-3901-0621-23881BB45E20}"/>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385DDA5F-F43C-B1CC-A9DB-E637A61ECE82}"/>
              </a:ext>
            </a:extLst>
          </p:cNvPr>
          <p:cNvSpPr>
            <a:spLocks noGrp="1"/>
          </p:cNvSpPr>
          <p:nvPr>
            <p:ph type="body" sz="quarter" idx="12"/>
          </p:nvPr>
        </p:nvSpPr>
        <p:spPr/>
        <p:txBody>
          <a:bodyPr>
            <a:normAutofit/>
          </a:bodyPr>
          <a:lstStyle/>
          <a:p>
            <a:pPr marL="0" indent="0" fontAlgn="base">
              <a:lnSpc>
                <a:spcPct val="150000"/>
              </a:lnSpc>
              <a:spcAft>
                <a:spcPts val="1200"/>
              </a:spcAft>
              <a:buNone/>
            </a:pPr>
            <a:r>
              <a:rPr lang="en-US" dirty="0"/>
              <a:t>Retail businesses often innovate with new payment methods to gain an advantage over their rivals. </a:t>
            </a:r>
          </a:p>
          <a:p>
            <a:pPr marL="0" indent="0" fontAlgn="base">
              <a:lnSpc>
                <a:spcPct val="150000"/>
              </a:lnSpc>
              <a:spcAft>
                <a:spcPts val="1200"/>
              </a:spcAft>
              <a:buNone/>
            </a:pPr>
            <a:r>
              <a:rPr lang="en-US" dirty="0"/>
              <a:t>They might do this by adding self-service tills and implementing contactless payment methods like Apple Pay and Google Wallet.</a:t>
            </a:r>
          </a:p>
          <a:p>
            <a:pPr marL="0" indent="0" fontAlgn="base">
              <a:lnSpc>
                <a:spcPct val="150000"/>
              </a:lnSpc>
              <a:spcAft>
                <a:spcPts val="1200"/>
              </a:spcAft>
              <a:buNone/>
            </a:pPr>
            <a:r>
              <a:rPr lang="en-US" dirty="0"/>
              <a:t>The goal behind these is to make it quicker for customers to shop in their stores, so they are more likely to return rather than go to a rival.</a:t>
            </a:r>
          </a:p>
        </p:txBody>
      </p:sp>
    </p:spTree>
    <p:extLst>
      <p:ext uri="{BB962C8B-B14F-4D97-AF65-F5344CB8AC3E}">
        <p14:creationId xmlns:p14="http://schemas.microsoft.com/office/powerpoint/2010/main" val="28053398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A80BD0-DA60-059B-26E9-70245C27A897}"/>
              </a:ext>
            </a:extLst>
          </p:cNvPr>
          <p:cNvSpPr>
            <a:spLocks noGrp="1"/>
          </p:cNvSpPr>
          <p:nvPr>
            <p:ph type="title"/>
          </p:nvPr>
        </p:nvSpPr>
        <p:spPr/>
        <p:txBody>
          <a:bodyPr/>
          <a:lstStyle/>
          <a:p>
            <a:r>
              <a:rPr lang="en-US" dirty="0"/>
              <a:t>Reduced Costs</a:t>
            </a:r>
          </a:p>
        </p:txBody>
      </p:sp>
      <p:pic>
        <p:nvPicPr>
          <p:cNvPr id="8" name="Picture Placeholder 7">
            <a:extLst>
              <a:ext uri="{FF2B5EF4-FFF2-40B4-BE49-F238E27FC236}">
                <a16:creationId xmlns:a16="http://schemas.microsoft.com/office/drawing/2014/main" id="{1C2AE62D-19CF-EB03-B5ED-6D524801C18D}"/>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440ECF88-829F-87E4-3AA0-7D8DC3A36836}"/>
              </a:ext>
            </a:extLst>
          </p:cNvPr>
          <p:cNvSpPr>
            <a:spLocks noGrp="1"/>
          </p:cNvSpPr>
          <p:nvPr>
            <p:ph type="body" sz="quarter" idx="12"/>
          </p:nvPr>
        </p:nvSpPr>
        <p:spPr/>
        <p:txBody>
          <a:bodyPr>
            <a:noAutofit/>
          </a:bodyPr>
          <a:lstStyle/>
          <a:p>
            <a:pPr marL="0" indent="0" fontAlgn="base">
              <a:lnSpc>
                <a:spcPct val="150000"/>
              </a:lnSpc>
              <a:spcBef>
                <a:spcPts val="1200"/>
              </a:spcBef>
              <a:spcAft>
                <a:spcPts val="0"/>
              </a:spcAft>
              <a:buNone/>
            </a:pPr>
            <a:r>
              <a:rPr lang="en-US" dirty="0"/>
              <a:t>Using new technology systems can reduce a business's operating costs.</a:t>
            </a:r>
          </a:p>
          <a:p>
            <a:pPr marL="0" indent="0" fontAlgn="base">
              <a:lnSpc>
                <a:spcPct val="150000"/>
              </a:lnSpc>
              <a:spcBef>
                <a:spcPts val="1200"/>
              </a:spcBef>
              <a:spcAft>
                <a:spcPts val="0"/>
              </a:spcAft>
              <a:buNone/>
            </a:pPr>
            <a:r>
              <a:rPr lang="en-US" dirty="0"/>
              <a:t>This reduction could be achieved by requiring fewer staff members or by making it quicker to develop or deliver products and services.</a:t>
            </a:r>
          </a:p>
          <a:p>
            <a:pPr marL="0" indent="0" fontAlgn="base">
              <a:lnSpc>
                <a:spcPct val="150000"/>
              </a:lnSpc>
              <a:spcBef>
                <a:spcPts val="1200"/>
              </a:spcBef>
              <a:spcAft>
                <a:spcPts val="0"/>
              </a:spcAft>
              <a:buNone/>
            </a:pPr>
            <a:r>
              <a:rPr lang="en-US" dirty="0"/>
              <a:t>If a business can reduce its costs, this would obviously benefit it greatly, as it can increase the business’ profits or reduce the prices of its products and services to help it gain an advantage over its competitors.</a:t>
            </a:r>
          </a:p>
          <a:p>
            <a:pPr fontAlgn="base">
              <a:lnSpc>
                <a:spcPct val="150000"/>
              </a:lnSpc>
              <a:spcBef>
                <a:spcPts val="1200"/>
              </a:spcBef>
              <a:spcAft>
                <a:spcPts val="0"/>
              </a:spcAft>
            </a:pPr>
            <a:r>
              <a:rPr lang="en-US" dirty="0"/>
              <a:t>Businesses use technology to reduce costs everywhere.</a:t>
            </a:r>
          </a:p>
          <a:p>
            <a:pPr fontAlgn="base">
              <a:lnSpc>
                <a:spcPct val="150000"/>
              </a:lnSpc>
              <a:spcBef>
                <a:spcPts val="1200"/>
              </a:spcBef>
              <a:spcAft>
                <a:spcPts val="0"/>
              </a:spcAft>
            </a:pPr>
            <a:r>
              <a:rPr lang="en-US" dirty="0"/>
              <a:t>Let’s look at an example of how technology systems can reduce costs.</a:t>
            </a:r>
          </a:p>
        </p:txBody>
      </p:sp>
    </p:spTree>
    <p:extLst>
      <p:ext uri="{BB962C8B-B14F-4D97-AF65-F5344CB8AC3E}">
        <p14:creationId xmlns:p14="http://schemas.microsoft.com/office/powerpoint/2010/main" val="28722269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A80BD0-DA60-059B-26E9-70245C27A897}"/>
              </a:ext>
            </a:extLst>
          </p:cNvPr>
          <p:cNvSpPr>
            <a:spLocks noGrp="1"/>
          </p:cNvSpPr>
          <p:nvPr>
            <p:ph type="title"/>
          </p:nvPr>
        </p:nvSpPr>
        <p:spPr/>
        <p:txBody>
          <a:bodyPr/>
          <a:lstStyle/>
          <a:p>
            <a:r>
              <a:rPr lang="en-US" dirty="0"/>
              <a:t>Reduced Costs Example</a:t>
            </a:r>
          </a:p>
        </p:txBody>
      </p:sp>
      <p:pic>
        <p:nvPicPr>
          <p:cNvPr id="8" name="Picture Placeholder 7">
            <a:extLst>
              <a:ext uri="{FF2B5EF4-FFF2-40B4-BE49-F238E27FC236}">
                <a16:creationId xmlns:a16="http://schemas.microsoft.com/office/drawing/2014/main" id="{0A99EB62-10FA-D20B-D19F-32FF276A0F0C}"/>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169" r="169"/>
          <a:stretch>
            <a:fillRect/>
          </a:stretch>
        </p:blipFill>
        <p:spPr/>
      </p:pic>
      <p:sp>
        <p:nvSpPr>
          <p:cNvPr id="3" name="Content Placeholder 2">
            <a:extLst>
              <a:ext uri="{FF2B5EF4-FFF2-40B4-BE49-F238E27FC236}">
                <a16:creationId xmlns:a16="http://schemas.microsoft.com/office/drawing/2014/main" id="{440ECF88-829F-87E4-3AA0-7D8DC3A36836}"/>
              </a:ext>
            </a:extLst>
          </p:cNvPr>
          <p:cNvSpPr>
            <a:spLocks noGrp="1"/>
          </p:cNvSpPr>
          <p:nvPr>
            <p:ph type="body" sz="quarter" idx="12"/>
          </p:nvPr>
        </p:nvSpPr>
        <p:spPr/>
        <p:txBody>
          <a:bodyPr>
            <a:noAutofit/>
          </a:bodyPr>
          <a:lstStyle/>
          <a:p>
            <a:pPr marL="0" indent="0" fontAlgn="base">
              <a:lnSpc>
                <a:spcPct val="150000"/>
              </a:lnSpc>
              <a:spcBef>
                <a:spcPts val="1200"/>
              </a:spcBef>
              <a:spcAft>
                <a:spcPts val="0"/>
              </a:spcAft>
              <a:buNone/>
            </a:pPr>
            <a:r>
              <a:rPr lang="en-US" dirty="0"/>
              <a:t>Retail stores like supermarkets, for example, have implemented self-service tills and scan-as-you-shop systems, which means they need fewer staff to perform the checkout process. </a:t>
            </a:r>
          </a:p>
          <a:p>
            <a:pPr marL="0" indent="0" fontAlgn="base">
              <a:lnSpc>
                <a:spcPct val="150000"/>
              </a:lnSpc>
              <a:spcBef>
                <a:spcPts val="1200"/>
              </a:spcBef>
              <a:spcAft>
                <a:spcPts val="0"/>
              </a:spcAft>
              <a:buNone/>
            </a:pPr>
            <a:r>
              <a:rPr lang="en-US" dirty="0"/>
              <a:t>Because </a:t>
            </a:r>
            <a:r>
              <a:rPr lang="en-GB" dirty="0"/>
              <a:t>the business needs fewer staff working tills to check out customers, it</a:t>
            </a:r>
            <a:r>
              <a:rPr lang="en-US" dirty="0"/>
              <a:t> has reduced its costs by paying lower staff wages.</a:t>
            </a:r>
          </a:p>
          <a:p>
            <a:pPr marL="0" indent="0" fontAlgn="base">
              <a:lnSpc>
                <a:spcPct val="150000"/>
              </a:lnSpc>
              <a:spcBef>
                <a:spcPts val="1200"/>
              </a:spcBef>
              <a:spcAft>
                <a:spcPts val="0"/>
              </a:spcAft>
              <a:buNone/>
            </a:pPr>
            <a:r>
              <a:rPr lang="en-US" dirty="0"/>
              <a:t>Other examples could include businesses installing satellite navigation systems in all of their delivery lorries to help reduce the time it takes to deliver their products.</a:t>
            </a:r>
          </a:p>
          <a:p>
            <a:pPr marL="0" indent="0" fontAlgn="base">
              <a:lnSpc>
                <a:spcPct val="150000"/>
              </a:lnSpc>
              <a:spcBef>
                <a:spcPts val="1200"/>
              </a:spcBef>
              <a:spcAft>
                <a:spcPts val="0"/>
              </a:spcAft>
              <a:buNone/>
            </a:pPr>
            <a:r>
              <a:rPr lang="en-US" dirty="0"/>
              <a:t>This can save on fuel and reduce the need for delivery staff.</a:t>
            </a:r>
          </a:p>
        </p:txBody>
      </p:sp>
    </p:spTree>
    <p:extLst>
      <p:ext uri="{BB962C8B-B14F-4D97-AF65-F5344CB8AC3E}">
        <p14:creationId xmlns:p14="http://schemas.microsoft.com/office/powerpoint/2010/main" val="907279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F99BFA-2DCF-A662-75DD-1A59B6EBDE75}"/>
              </a:ext>
            </a:extLst>
          </p:cNvPr>
          <p:cNvSpPr>
            <a:spLocks noGrp="1"/>
          </p:cNvSpPr>
          <p:nvPr>
            <p:ph type="title"/>
          </p:nvPr>
        </p:nvSpPr>
        <p:spPr/>
        <p:txBody>
          <a:bodyPr/>
          <a:lstStyle/>
          <a:p>
            <a:r>
              <a:rPr lang="en-US" dirty="0"/>
              <a:t>Improved Performance</a:t>
            </a:r>
          </a:p>
        </p:txBody>
      </p:sp>
      <p:pic>
        <p:nvPicPr>
          <p:cNvPr id="8" name="Picture Placeholder 7">
            <a:extLst>
              <a:ext uri="{FF2B5EF4-FFF2-40B4-BE49-F238E27FC236}">
                <a16:creationId xmlns:a16="http://schemas.microsoft.com/office/drawing/2014/main" id="{2621DEFA-804E-0598-9BE0-55CF7B07239D}"/>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26BD21D1-10AB-25A1-FFD9-069E235ED84D}"/>
              </a:ext>
            </a:extLst>
          </p:cNvPr>
          <p:cNvSpPr>
            <a:spLocks noGrp="1"/>
          </p:cNvSpPr>
          <p:nvPr>
            <p:ph type="body" sz="quarter" idx="12"/>
          </p:nvPr>
        </p:nvSpPr>
        <p:spPr/>
        <p:txBody>
          <a:bodyPr>
            <a:normAutofit/>
          </a:bodyPr>
          <a:lstStyle/>
          <a:p>
            <a:pPr marL="0" indent="0" fontAlgn="base">
              <a:lnSpc>
                <a:spcPct val="150000"/>
              </a:lnSpc>
              <a:spcAft>
                <a:spcPts val="1200"/>
              </a:spcAft>
              <a:buNone/>
            </a:pPr>
            <a:r>
              <a:rPr lang="en-US" dirty="0"/>
              <a:t>A new technology system can make a business more efficient. By this, we mean that the business can perform its daily activities quicker and more easily. </a:t>
            </a:r>
          </a:p>
          <a:p>
            <a:pPr marL="0" indent="0" fontAlgn="base">
              <a:lnSpc>
                <a:spcPct val="150000"/>
              </a:lnSpc>
              <a:spcAft>
                <a:spcPts val="1200"/>
              </a:spcAft>
              <a:buNone/>
            </a:pPr>
            <a:r>
              <a:rPr lang="en-US" dirty="0"/>
              <a:t>When a business becomes more efficient, we say they are improving its performance.</a:t>
            </a:r>
          </a:p>
          <a:p>
            <a:pPr marL="0" indent="0" fontAlgn="base">
              <a:lnSpc>
                <a:spcPct val="150000"/>
              </a:lnSpc>
              <a:spcAft>
                <a:spcPts val="1200"/>
              </a:spcAft>
              <a:buNone/>
            </a:pPr>
            <a:r>
              <a:rPr lang="en-US" dirty="0"/>
              <a:t>Improving the business performance can support the other two key drivers by giving it an advantage over competitors and reducing costs.</a:t>
            </a:r>
          </a:p>
          <a:p>
            <a:pPr marL="0" indent="0" fontAlgn="base">
              <a:lnSpc>
                <a:spcPct val="150000"/>
              </a:lnSpc>
              <a:spcAft>
                <a:spcPts val="1200"/>
              </a:spcAft>
              <a:buNone/>
            </a:pPr>
            <a:r>
              <a:rPr lang="en-US" dirty="0"/>
              <a:t>There are other benefits though, such as improved staff morale, as if it is easier for them to do their job they will be happier.</a:t>
            </a:r>
          </a:p>
          <a:p>
            <a:pPr fontAlgn="base">
              <a:lnSpc>
                <a:spcPct val="150000"/>
              </a:lnSpc>
            </a:pPr>
            <a:r>
              <a:rPr lang="en-US" dirty="0"/>
              <a:t>Let’s look at an example of how technology systems can improve performance.</a:t>
            </a:r>
          </a:p>
        </p:txBody>
      </p:sp>
    </p:spTree>
    <p:extLst>
      <p:ext uri="{BB962C8B-B14F-4D97-AF65-F5344CB8AC3E}">
        <p14:creationId xmlns:p14="http://schemas.microsoft.com/office/powerpoint/2010/main" val="25893469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F99BFA-2DCF-A662-75DD-1A59B6EBDE75}"/>
              </a:ext>
            </a:extLst>
          </p:cNvPr>
          <p:cNvSpPr>
            <a:spLocks noGrp="1"/>
          </p:cNvSpPr>
          <p:nvPr>
            <p:ph type="title"/>
          </p:nvPr>
        </p:nvSpPr>
        <p:spPr/>
        <p:txBody>
          <a:bodyPr/>
          <a:lstStyle/>
          <a:p>
            <a:r>
              <a:rPr lang="en-US" dirty="0"/>
              <a:t>Improved Performance Example</a:t>
            </a:r>
          </a:p>
        </p:txBody>
      </p:sp>
      <p:pic>
        <p:nvPicPr>
          <p:cNvPr id="8" name="Picture Placeholder 7">
            <a:extLst>
              <a:ext uri="{FF2B5EF4-FFF2-40B4-BE49-F238E27FC236}">
                <a16:creationId xmlns:a16="http://schemas.microsoft.com/office/drawing/2014/main" id="{BF3F5527-BB72-E77F-8EFD-156ADFDB5F1E}"/>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26BD21D1-10AB-25A1-FFD9-069E235ED84D}"/>
              </a:ext>
            </a:extLst>
          </p:cNvPr>
          <p:cNvSpPr>
            <a:spLocks noGrp="1"/>
          </p:cNvSpPr>
          <p:nvPr>
            <p:ph type="body" sz="quarter" idx="12"/>
          </p:nvPr>
        </p:nvSpPr>
        <p:spPr/>
        <p:txBody>
          <a:bodyPr>
            <a:normAutofit/>
          </a:bodyPr>
          <a:lstStyle/>
          <a:p>
            <a:pPr marL="0" indent="0" fontAlgn="base">
              <a:lnSpc>
                <a:spcPct val="170000"/>
              </a:lnSpc>
              <a:spcAft>
                <a:spcPts val="1200"/>
              </a:spcAft>
              <a:buNone/>
            </a:pPr>
            <a:r>
              <a:rPr lang="en-US" dirty="0"/>
              <a:t>Many businesses have implemented technology systems to make it quicker and easier for staff to communicate. </a:t>
            </a:r>
          </a:p>
          <a:p>
            <a:pPr marL="0" indent="0" fontAlgn="base">
              <a:lnSpc>
                <a:spcPct val="150000"/>
              </a:lnSpc>
              <a:spcAft>
                <a:spcPts val="1200"/>
              </a:spcAft>
              <a:buNone/>
            </a:pPr>
            <a:r>
              <a:rPr lang="en-US" dirty="0"/>
              <a:t>This could be having an email system for staff to contact each other or using video conferencing software so that staff don’t need to travel long distances to take part in meetings.</a:t>
            </a:r>
          </a:p>
          <a:p>
            <a:pPr marL="0" indent="0" fontAlgn="base">
              <a:lnSpc>
                <a:spcPct val="170000"/>
              </a:lnSpc>
              <a:spcAft>
                <a:spcPts val="1200"/>
              </a:spcAft>
              <a:buNone/>
            </a:pPr>
            <a:r>
              <a:rPr lang="en-US" dirty="0"/>
              <a:t>A retail example is the implementation of touchscreen tills. These are used heavily at fast food restaurants, which makes it far quicker and easier for staff to select the meal item the customer orders.</a:t>
            </a:r>
          </a:p>
        </p:txBody>
      </p:sp>
    </p:spTree>
    <p:extLst>
      <p:ext uri="{BB962C8B-B14F-4D97-AF65-F5344CB8AC3E}">
        <p14:creationId xmlns:p14="http://schemas.microsoft.com/office/powerpoint/2010/main" val="18395904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26B46D-8F90-426C-8C74-18566683FF70}"/>
              </a:ext>
            </a:extLst>
          </p:cNvPr>
          <p:cNvSpPr>
            <a:spLocks noGrp="1"/>
          </p:cNvSpPr>
          <p:nvPr>
            <p:ph type="title"/>
          </p:nvPr>
        </p:nvSpPr>
        <p:spPr/>
        <p:txBody>
          <a:bodyPr/>
          <a:lstStyle/>
          <a:p>
            <a:r>
              <a:rPr lang="en-US" b="1" dirty="0">
                <a:solidFill>
                  <a:srgbClr val="000000"/>
                </a:solidFill>
              </a:rPr>
              <a:t>Lesson</a:t>
            </a:r>
            <a:r>
              <a:rPr lang="en-US" b="1" i="0" u="none" strike="noStrike" dirty="0">
                <a:solidFill>
                  <a:srgbClr val="000000"/>
                </a:solidFill>
                <a:effectLst/>
              </a:rPr>
              <a:t> </a:t>
            </a:r>
            <a:r>
              <a:rPr lang="en-US" b="1" dirty="0">
                <a:solidFill>
                  <a:srgbClr val="000000"/>
                </a:solidFill>
              </a:rPr>
              <a:t>Summary</a:t>
            </a:r>
          </a:p>
        </p:txBody>
      </p:sp>
      <p:pic>
        <p:nvPicPr>
          <p:cNvPr id="6" name="Picture Placeholder 5" descr="A group of kids standing on boxes&#10;&#10;Description automatically generated">
            <a:extLst>
              <a:ext uri="{FF2B5EF4-FFF2-40B4-BE49-F238E27FC236}">
                <a16:creationId xmlns:a16="http://schemas.microsoft.com/office/drawing/2014/main" id="{10A53D33-CE8E-FBE0-EEBF-384E68FA41BC}"/>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2966" b="2966"/>
          <a:stretch>
            <a:fillRect/>
          </a:stretch>
        </p:blipFill>
        <p:spPr/>
      </p:pic>
      <p:sp>
        <p:nvSpPr>
          <p:cNvPr id="3" name="Content Placeholder 2">
            <a:extLst>
              <a:ext uri="{FF2B5EF4-FFF2-40B4-BE49-F238E27FC236}">
                <a16:creationId xmlns:a16="http://schemas.microsoft.com/office/drawing/2014/main" id="{C2200251-BFC7-4A0C-9329-7A74AA32F780}"/>
              </a:ext>
            </a:extLst>
          </p:cNvPr>
          <p:cNvSpPr>
            <a:spLocks noGrp="1"/>
          </p:cNvSpPr>
          <p:nvPr>
            <p:ph type="body" sz="quarter" idx="12"/>
          </p:nvPr>
        </p:nvSpPr>
        <p:spPr/>
        <p:txBody>
          <a:bodyPr>
            <a:normAutofit/>
          </a:bodyPr>
          <a:lstStyle/>
          <a:p>
            <a:pPr marL="0" indent="0" fontAlgn="base">
              <a:lnSpc>
                <a:spcPct val="150000"/>
              </a:lnSpc>
              <a:spcAft>
                <a:spcPts val="1200"/>
              </a:spcAft>
              <a:buNone/>
            </a:pPr>
            <a:r>
              <a:rPr lang="en-US" dirty="0"/>
              <a:t>Gaining a competitive advantage is one of the reasons for changing technology systems.</a:t>
            </a:r>
          </a:p>
          <a:p>
            <a:pPr marL="0" indent="0" fontAlgn="base">
              <a:lnSpc>
                <a:spcPct val="150000"/>
              </a:lnSpc>
              <a:spcAft>
                <a:spcPts val="1200"/>
              </a:spcAft>
              <a:buNone/>
            </a:pPr>
            <a:r>
              <a:rPr lang="en-US" dirty="0"/>
              <a:t>An example of this would be shops implementing mobile payment methods earlier than their rivals to make checkout more efficient.</a:t>
            </a:r>
          </a:p>
          <a:p>
            <a:pPr marL="0" indent="0" fontAlgn="base">
              <a:lnSpc>
                <a:spcPct val="150000"/>
              </a:lnSpc>
              <a:spcAft>
                <a:spcPts val="1200"/>
              </a:spcAft>
              <a:buNone/>
            </a:pPr>
            <a:r>
              <a:rPr lang="en-US" dirty="0"/>
              <a:t>Reducing costs is another reason for implementing new technology systems.</a:t>
            </a:r>
          </a:p>
          <a:p>
            <a:pPr marL="0" indent="0" fontAlgn="base">
              <a:lnSpc>
                <a:spcPct val="150000"/>
              </a:lnSpc>
              <a:spcAft>
                <a:spcPts val="1200"/>
              </a:spcAft>
              <a:buNone/>
            </a:pPr>
            <a:r>
              <a:rPr lang="en-US" dirty="0"/>
              <a:t>For example, retail stores implemented self-service tills, which required fewer checkout staff and saved money on staff wages.</a:t>
            </a:r>
          </a:p>
          <a:p>
            <a:pPr marL="0" indent="0" fontAlgn="base">
              <a:lnSpc>
                <a:spcPct val="150000"/>
              </a:lnSpc>
              <a:spcAft>
                <a:spcPts val="1200"/>
              </a:spcAft>
              <a:buNone/>
            </a:pPr>
            <a:r>
              <a:rPr lang="en-US" dirty="0"/>
              <a:t>Improved performance is the final reason for implementing a new technology system.</a:t>
            </a:r>
          </a:p>
          <a:p>
            <a:pPr marL="0" indent="0" fontAlgn="base">
              <a:lnSpc>
                <a:spcPct val="150000"/>
              </a:lnSpc>
              <a:spcAft>
                <a:spcPts val="1200"/>
              </a:spcAft>
              <a:buNone/>
            </a:pPr>
            <a:r>
              <a:rPr lang="en-US" dirty="0"/>
              <a:t>An example of this is the use of touch screen tills in fast food restaurants, which makes it easier for staff to input customer orders.</a:t>
            </a:r>
          </a:p>
        </p:txBody>
      </p:sp>
    </p:spTree>
    <p:extLst>
      <p:ext uri="{BB962C8B-B14F-4D97-AF65-F5344CB8AC3E}">
        <p14:creationId xmlns:p14="http://schemas.microsoft.com/office/powerpoint/2010/main" val="3436593286"/>
      </p:ext>
    </p:extLst>
  </p:cSld>
  <p:clrMapOvr>
    <a:masterClrMapping/>
  </p:clrMapOvr>
</p:sld>
</file>

<file path=ppt/theme/theme1.xml><?xml version="1.0" encoding="utf-8"?>
<a:theme xmlns:a="http://schemas.openxmlformats.org/drawingml/2006/main" name="NewNinja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NewNinjaTheme" id="{6FF89AA3-F8A9-4A9F-AF74-F9146D06834A}" vid="{DAFA16B8-E717-4AB2-80EC-9E6818B92197}"/>
    </a:ext>
  </a:extLst>
</a:theme>
</file>

<file path=docProps/app.xml><?xml version="1.0" encoding="utf-8"?>
<Properties xmlns="http://schemas.openxmlformats.org/officeDocument/2006/extended-properties" xmlns:vt="http://schemas.openxmlformats.org/officeDocument/2006/docPropsVTypes">
  <Template>NewNinjaTheme</Template>
  <TotalTime>129</TotalTime>
  <Words>858</Words>
  <Application>Microsoft Office PowerPoint</Application>
  <PresentationFormat>Widescreen</PresentationFormat>
  <Paragraphs>52</Paragraphs>
  <Slides>10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Aptos Display</vt:lpstr>
      <vt:lpstr>Manrope</vt:lpstr>
      <vt:lpstr>Arial</vt:lpstr>
      <vt:lpstr>Aptos</vt:lpstr>
      <vt:lpstr>NewNinjaTheme</vt:lpstr>
      <vt:lpstr>Developments in Technology Systems</vt:lpstr>
      <vt:lpstr>Introduction</vt:lpstr>
      <vt:lpstr>Competitive Advantage</vt:lpstr>
      <vt:lpstr>Competitive Advantage Example</vt:lpstr>
      <vt:lpstr>Reduced Costs</vt:lpstr>
      <vt:lpstr>Reduced Costs Example</vt:lpstr>
      <vt:lpstr>Improved Performance</vt:lpstr>
      <vt:lpstr>Improved Performance Example</vt:lpstr>
      <vt:lpstr>Lesson Summary</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Use of Technology Systems</dc:title>
  <dc:creator>Jimmy Russo</dc:creator>
  <cp:lastModifiedBy>Daniel Richardson</cp:lastModifiedBy>
  <cp:revision>8</cp:revision>
  <dcterms:created xsi:type="dcterms:W3CDTF">2024-04-15T17:57:41Z</dcterms:created>
  <dcterms:modified xsi:type="dcterms:W3CDTF">2024-07-31T15:08:32Z</dcterms:modified>
</cp:coreProperties>
</file>