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86" r:id="rId1"/>
  </p:sldMasterIdLst>
  <p:sldIdLst>
    <p:sldId id="274" r:id="rId2"/>
    <p:sldId id="257" r:id="rId3"/>
    <p:sldId id="258" r:id="rId4"/>
    <p:sldId id="259" r:id="rId5"/>
    <p:sldId id="268" r:id="rId6"/>
    <p:sldId id="260" r:id="rId7"/>
    <p:sldId id="269" r:id="rId8"/>
    <p:sldId id="262" r:id="rId9"/>
    <p:sldId id="270" r:id="rId10"/>
    <p:sldId id="263" r:id="rId11"/>
    <p:sldId id="264" r:id="rId12"/>
    <p:sldId id="265" r:id="rId13"/>
    <p:sldId id="266" r:id="rId14"/>
    <p:sldId id="271" r:id="rId15"/>
    <p:sldId id="273" r:id="rId16"/>
    <p:sldId id="272" r:id="rId17"/>
    <p:sldId id="267" r:id="rId18"/>
    <p:sldId id="275" r:id="rId19"/>
  </p:sldIdLst>
  <p:sldSz cx="12192000" cy="6858000"/>
  <p:notesSz cx="6858000" cy="9144000"/>
  <p:embeddedFontLst>
    <p:embeddedFont>
      <p:font typeface="Manrope" pitchFamily="2" charset="0"/>
      <p:regular r:id="rId20"/>
      <p:bold r:id="rId2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886D4A-EDEC-4DEC-87AC-18EC7F538E5D}" v="1" dt="2024-07-31T15:06:48.0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07" autoAdjust="0"/>
    <p:restoredTop sz="94710"/>
  </p:normalViewPr>
  <p:slideViewPr>
    <p:cSldViewPr snapToGrid="0">
      <p:cViewPr varScale="1">
        <p:scale>
          <a:sx n="101" d="100"/>
          <a:sy n="101" d="100"/>
        </p:scale>
        <p:origin x="380" y="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2F886D4A-EDEC-4DEC-87AC-18EC7F538E5D}"/>
    <pc:docChg chg="custSel addSld modSld">
      <pc:chgData name="Daniel Richardson" userId="b12f1a219faba2ab" providerId="LiveId" clId="{2F886D4A-EDEC-4DEC-87AC-18EC7F538E5D}" dt="2024-07-31T15:07:11.785" v="60"/>
      <pc:docMkLst>
        <pc:docMk/>
      </pc:docMkLst>
      <pc:sldChg chg="modSp">
        <pc:chgData name="Daniel Richardson" userId="b12f1a219faba2ab" providerId="LiveId" clId="{2F886D4A-EDEC-4DEC-87AC-18EC7F538E5D}" dt="2024-07-31T15:06:48.060" v="0"/>
        <pc:sldMkLst>
          <pc:docMk/>
          <pc:sldMk cId="1001803903" sldId="257"/>
        </pc:sldMkLst>
        <pc:spChg chg="mod">
          <ac:chgData name="Daniel Richardson" userId="b12f1a219faba2ab" providerId="LiveId" clId="{2F886D4A-EDEC-4DEC-87AC-18EC7F538E5D}" dt="2024-07-31T15:06:48.060" v="0"/>
          <ac:spMkLst>
            <pc:docMk/>
            <pc:sldMk cId="1001803903" sldId="257"/>
            <ac:spMk id="2" creationId="{7D02B8F8-ADBC-B85C-2AB2-502AFAF04D0F}"/>
          </ac:spMkLst>
        </pc:spChg>
        <pc:spChg chg="mod">
          <ac:chgData name="Daniel Richardson" userId="b12f1a219faba2ab" providerId="LiveId" clId="{2F886D4A-EDEC-4DEC-87AC-18EC7F538E5D}" dt="2024-07-31T15:06:48.060" v="0"/>
          <ac:spMkLst>
            <pc:docMk/>
            <pc:sldMk cId="1001803903" sldId="257"/>
            <ac:spMk id="3" creationId="{FE75BD0E-2AE4-367B-527D-F06950CE7B1D}"/>
          </ac:spMkLst>
        </pc:spChg>
        <pc:picChg chg="mod">
          <ac:chgData name="Daniel Richardson" userId="b12f1a219faba2ab" providerId="LiveId" clId="{2F886D4A-EDEC-4DEC-87AC-18EC7F538E5D}" dt="2024-07-31T15:06:48.060" v="0"/>
          <ac:picMkLst>
            <pc:docMk/>
            <pc:sldMk cId="1001803903" sldId="257"/>
            <ac:picMk id="6" creationId="{22D6CDDE-C9B0-9A03-67DF-D5C05447B086}"/>
          </ac:picMkLst>
        </pc:picChg>
      </pc:sldChg>
      <pc:sldChg chg="modSp">
        <pc:chgData name="Daniel Richardson" userId="b12f1a219faba2ab" providerId="LiveId" clId="{2F886D4A-EDEC-4DEC-87AC-18EC7F538E5D}" dt="2024-07-31T15:06:48.060" v="0"/>
        <pc:sldMkLst>
          <pc:docMk/>
          <pc:sldMk cId="1986243186" sldId="258"/>
        </pc:sldMkLst>
        <pc:spChg chg="mod">
          <ac:chgData name="Daniel Richardson" userId="b12f1a219faba2ab" providerId="LiveId" clId="{2F886D4A-EDEC-4DEC-87AC-18EC7F538E5D}" dt="2024-07-31T15:06:48.060" v="0"/>
          <ac:spMkLst>
            <pc:docMk/>
            <pc:sldMk cId="1986243186" sldId="258"/>
            <ac:spMk id="2" creationId="{AE9A52A7-4AA8-E9CE-EBAB-F2AC260BF86F}"/>
          </ac:spMkLst>
        </pc:spChg>
        <pc:spChg chg="mod">
          <ac:chgData name="Daniel Richardson" userId="b12f1a219faba2ab" providerId="LiveId" clId="{2F886D4A-EDEC-4DEC-87AC-18EC7F538E5D}" dt="2024-07-31T15:06:48.060" v="0"/>
          <ac:spMkLst>
            <pc:docMk/>
            <pc:sldMk cId="1986243186" sldId="258"/>
            <ac:spMk id="3" creationId="{385DDA5F-F43C-B1CC-A9DB-E637A61ECE82}"/>
          </ac:spMkLst>
        </pc:spChg>
        <pc:picChg chg="mod">
          <ac:chgData name="Daniel Richardson" userId="b12f1a219faba2ab" providerId="LiveId" clId="{2F886D4A-EDEC-4DEC-87AC-18EC7F538E5D}" dt="2024-07-31T15:06:48.060" v="0"/>
          <ac:picMkLst>
            <pc:docMk/>
            <pc:sldMk cId="1986243186" sldId="258"/>
            <ac:picMk id="8" creationId="{A73113CC-7EEF-1691-4A15-6131CA0C431C}"/>
          </ac:picMkLst>
        </pc:picChg>
      </pc:sldChg>
      <pc:sldChg chg="modSp">
        <pc:chgData name="Daniel Richardson" userId="b12f1a219faba2ab" providerId="LiveId" clId="{2F886D4A-EDEC-4DEC-87AC-18EC7F538E5D}" dt="2024-07-31T15:06:48.060" v="0"/>
        <pc:sldMkLst>
          <pc:docMk/>
          <pc:sldMk cId="2872226947" sldId="259"/>
        </pc:sldMkLst>
        <pc:spChg chg="mod">
          <ac:chgData name="Daniel Richardson" userId="b12f1a219faba2ab" providerId="LiveId" clId="{2F886D4A-EDEC-4DEC-87AC-18EC7F538E5D}" dt="2024-07-31T15:06:48.060" v="0"/>
          <ac:spMkLst>
            <pc:docMk/>
            <pc:sldMk cId="2872226947" sldId="259"/>
            <ac:spMk id="2" creationId="{95A80BD0-DA60-059B-26E9-70245C27A897}"/>
          </ac:spMkLst>
        </pc:spChg>
        <pc:spChg chg="mod">
          <ac:chgData name="Daniel Richardson" userId="b12f1a219faba2ab" providerId="LiveId" clId="{2F886D4A-EDEC-4DEC-87AC-18EC7F538E5D}" dt="2024-07-31T15:06:48.060" v="0"/>
          <ac:spMkLst>
            <pc:docMk/>
            <pc:sldMk cId="2872226947" sldId="259"/>
            <ac:spMk id="3" creationId="{440ECF88-829F-87E4-3AA0-7D8DC3A36836}"/>
          </ac:spMkLst>
        </pc:spChg>
        <pc:picChg chg="mod">
          <ac:chgData name="Daniel Richardson" userId="b12f1a219faba2ab" providerId="LiveId" clId="{2F886D4A-EDEC-4DEC-87AC-18EC7F538E5D}" dt="2024-07-31T15:06:48.060" v="0"/>
          <ac:picMkLst>
            <pc:docMk/>
            <pc:sldMk cId="2872226947" sldId="259"/>
            <ac:picMk id="8" creationId="{5AD988A8-A32F-0E56-855D-6A1D0E51FD9F}"/>
          </ac:picMkLst>
        </pc:picChg>
      </pc:sldChg>
      <pc:sldChg chg="modSp">
        <pc:chgData name="Daniel Richardson" userId="b12f1a219faba2ab" providerId="LiveId" clId="{2F886D4A-EDEC-4DEC-87AC-18EC7F538E5D}" dt="2024-07-31T15:06:48.060" v="0"/>
        <pc:sldMkLst>
          <pc:docMk/>
          <pc:sldMk cId="2589346996" sldId="260"/>
        </pc:sldMkLst>
        <pc:spChg chg="mod">
          <ac:chgData name="Daniel Richardson" userId="b12f1a219faba2ab" providerId="LiveId" clId="{2F886D4A-EDEC-4DEC-87AC-18EC7F538E5D}" dt="2024-07-31T15:06:48.060" v="0"/>
          <ac:spMkLst>
            <pc:docMk/>
            <pc:sldMk cId="2589346996" sldId="260"/>
            <ac:spMk id="2" creationId="{74F99BFA-2DCF-A662-75DD-1A59B6EBDE75}"/>
          </ac:spMkLst>
        </pc:spChg>
        <pc:spChg chg="mod">
          <ac:chgData name="Daniel Richardson" userId="b12f1a219faba2ab" providerId="LiveId" clId="{2F886D4A-EDEC-4DEC-87AC-18EC7F538E5D}" dt="2024-07-31T15:06:48.060" v="0"/>
          <ac:spMkLst>
            <pc:docMk/>
            <pc:sldMk cId="2589346996" sldId="260"/>
            <ac:spMk id="3" creationId="{26BD21D1-10AB-25A1-FFD9-069E235ED84D}"/>
          </ac:spMkLst>
        </pc:spChg>
        <pc:picChg chg="mod">
          <ac:chgData name="Daniel Richardson" userId="b12f1a219faba2ab" providerId="LiveId" clId="{2F886D4A-EDEC-4DEC-87AC-18EC7F538E5D}" dt="2024-07-31T15:06:48.060" v="0"/>
          <ac:picMkLst>
            <pc:docMk/>
            <pc:sldMk cId="2589346996" sldId="260"/>
            <ac:picMk id="8" creationId="{11AA6BD2-A1AB-EC2B-B366-1A2A12CE3C5E}"/>
          </ac:picMkLst>
        </pc:picChg>
      </pc:sldChg>
      <pc:sldChg chg="modSp">
        <pc:chgData name="Daniel Richardson" userId="b12f1a219faba2ab" providerId="LiveId" clId="{2F886D4A-EDEC-4DEC-87AC-18EC7F538E5D}" dt="2024-07-31T15:06:48.060" v="0"/>
        <pc:sldMkLst>
          <pc:docMk/>
          <pc:sldMk cId="2139248988" sldId="262"/>
        </pc:sldMkLst>
        <pc:spChg chg="mod">
          <ac:chgData name="Daniel Richardson" userId="b12f1a219faba2ab" providerId="LiveId" clId="{2F886D4A-EDEC-4DEC-87AC-18EC7F538E5D}" dt="2024-07-31T15:06:48.060" v="0"/>
          <ac:spMkLst>
            <pc:docMk/>
            <pc:sldMk cId="2139248988" sldId="262"/>
            <ac:spMk id="2" creationId="{85EC719F-6639-C163-C0FC-5DD1049A2456}"/>
          </ac:spMkLst>
        </pc:spChg>
        <pc:spChg chg="mod">
          <ac:chgData name="Daniel Richardson" userId="b12f1a219faba2ab" providerId="LiveId" clId="{2F886D4A-EDEC-4DEC-87AC-18EC7F538E5D}" dt="2024-07-31T15:06:48.060" v="0"/>
          <ac:spMkLst>
            <pc:docMk/>
            <pc:sldMk cId="2139248988" sldId="262"/>
            <ac:spMk id="3" creationId="{EC65BAFB-8177-A833-21F2-40402A087BC8}"/>
          </ac:spMkLst>
        </pc:spChg>
        <pc:picChg chg="mod">
          <ac:chgData name="Daniel Richardson" userId="b12f1a219faba2ab" providerId="LiveId" clId="{2F886D4A-EDEC-4DEC-87AC-18EC7F538E5D}" dt="2024-07-31T15:06:48.060" v="0"/>
          <ac:picMkLst>
            <pc:docMk/>
            <pc:sldMk cId="2139248988" sldId="262"/>
            <ac:picMk id="8" creationId="{922773A0-7278-96CC-24CD-419E14976384}"/>
          </ac:picMkLst>
        </pc:picChg>
      </pc:sldChg>
      <pc:sldChg chg="modSp">
        <pc:chgData name="Daniel Richardson" userId="b12f1a219faba2ab" providerId="LiveId" clId="{2F886D4A-EDEC-4DEC-87AC-18EC7F538E5D}" dt="2024-07-31T15:06:48.060" v="0"/>
        <pc:sldMkLst>
          <pc:docMk/>
          <pc:sldMk cId="4008806637" sldId="263"/>
        </pc:sldMkLst>
        <pc:spChg chg="mod">
          <ac:chgData name="Daniel Richardson" userId="b12f1a219faba2ab" providerId="LiveId" clId="{2F886D4A-EDEC-4DEC-87AC-18EC7F538E5D}" dt="2024-07-31T15:06:48.060" v="0"/>
          <ac:spMkLst>
            <pc:docMk/>
            <pc:sldMk cId="4008806637" sldId="263"/>
            <ac:spMk id="2" creationId="{1FB962D0-3F1A-6AC8-642D-6B8FAC8DB1B8}"/>
          </ac:spMkLst>
        </pc:spChg>
        <pc:spChg chg="mod">
          <ac:chgData name="Daniel Richardson" userId="b12f1a219faba2ab" providerId="LiveId" clId="{2F886D4A-EDEC-4DEC-87AC-18EC7F538E5D}" dt="2024-07-31T15:06:48.060" v="0"/>
          <ac:spMkLst>
            <pc:docMk/>
            <pc:sldMk cId="4008806637" sldId="263"/>
            <ac:spMk id="3" creationId="{F43545CB-09AA-758F-4C64-2C9848B2F103}"/>
          </ac:spMkLst>
        </pc:spChg>
        <pc:picChg chg="mod">
          <ac:chgData name="Daniel Richardson" userId="b12f1a219faba2ab" providerId="LiveId" clId="{2F886D4A-EDEC-4DEC-87AC-18EC7F538E5D}" dt="2024-07-31T15:06:48.060" v="0"/>
          <ac:picMkLst>
            <pc:docMk/>
            <pc:sldMk cId="4008806637" sldId="263"/>
            <ac:picMk id="8" creationId="{1193B671-D5D1-17C7-E129-663B32B9208F}"/>
          </ac:picMkLst>
        </pc:picChg>
      </pc:sldChg>
      <pc:sldChg chg="modSp">
        <pc:chgData name="Daniel Richardson" userId="b12f1a219faba2ab" providerId="LiveId" clId="{2F886D4A-EDEC-4DEC-87AC-18EC7F538E5D}" dt="2024-07-31T15:06:48.060" v="0"/>
        <pc:sldMkLst>
          <pc:docMk/>
          <pc:sldMk cId="1059342495" sldId="264"/>
        </pc:sldMkLst>
        <pc:spChg chg="mod">
          <ac:chgData name="Daniel Richardson" userId="b12f1a219faba2ab" providerId="LiveId" clId="{2F886D4A-EDEC-4DEC-87AC-18EC7F538E5D}" dt="2024-07-31T15:06:48.060" v="0"/>
          <ac:spMkLst>
            <pc:docMk/>
            <pc:sldMk cId="1059342495" sldId="264"/>
            <ac:spMk id="2" creationId="{7BE991C3-814B-7212-695E-C7D1665448F4}"/>
          </ac:spMkLst>
        </pc:spChg>
        <pc:spChg chg="mod">
          <ac:chgData name="Daniel Richardson" userId="b12f1a219faba2ab" providerId="LiveId" clId="{2F886D4A-EDEC-4DEC-87AC-18EC7F538E5D}" dt="2024-07-31T15:06:48.060" v="0"/>
          <ac:spMkLst>
            <pc:docMk/>
            <pc:sldMk cId="1059342495" sldId="264"/>
            <ac:spMk id="3" creationId="{9B9DC1E3-ED2C-B4EF-7646-2B7FB9CAC56E}"/>
          </ac:spMkLst>
        </pc:spChg>
        <pc:picChg chg="mod">
          <ac:chgData name="Daniel Richardson" userId="b12f1a219faba2ab" providerId="LiveId" clId="{2F886D4A-EDEC-4DEC-87AC-18EC7F538E5D}" dt="2024-07-31T15:06:48.060" v="0"/>
          <ac:picMkLst>
            <pc:docMk/>
            <pc:sldMk cId="1059342495" sldId="264"/>
            <ac:picMk id="7" creationId="{2790B428-B513-C682-4465-20C8D3C7C8FB}"/>
          </ac:picMkLst>
        </pc:picChg>
      </pc:sldChg>
      <pc:sldChg chg="modSp">
        <pc:chgData name="Daniel Richardson" userId="b12f1a219faba2ab" providerId="LiveId" clId="{2F886D4A-EDEC-4DEC-87AC-18EC7F538E5D}" dt="2024-07-31T15:06:48.060" v="0"/>
        <pc:sldMkLst>
          <pc:docMk/>
          <pc:sldMk cId="3932572040" sldId="265"/>
        </pc:sldMkLst>
        <pc:spChg chg="mod">
          <ac:chgData name="Daniel Richardson" userId="b12f1a219faba2ab" providerId="LiveId" clId="{2F886D4A-EDEC-4DEC-87AC-18EC7F538E5D}" dt="2024-07-31T15:06:48.060" v="0"/>
          <ac:spMkLst>
            <pc:docMk/>
            <pc:sldMk cId="3932572040" sldId="265"/>
            <ac:spMk id="2" creationId="{87D896D4-ECDC-4C26-9335-47AFFE445FA0}"/>
          </ac:spMkLst>
        </pc:spChg>
        <pc:spChg chg="mod">
          <ac:chgData name="Daniel Richardson" userId="b12f1a219faba2ab" providerId="LiveId" clId="{2F886D4A-EDEC-4DEC-87AC-18EC7F538E5D}" dt="2024-07-31T15:06:48.060" v="0"/>
          <ac:spMkLst>
            <pc:docMk/>
            <pc:sldMk cId="3932572040" sldId="265"/>
            <ac:spMk id="3" creationId="{50F27D81-1DAC-13C5-F40D-48DADC705BC9}"/>
          </ac:spMkLst>
        </pc:spChg>
        <pc:picChg chg="mod">
          <ac:chgData name="Daniel Richardson" userId="b12f1a219faba2ab" providerId="LiveId" clId="{2F886D4A-EDEC-4DEC-87AC-18EC7F538E5D}" dt="2024-07-31T15:06:48.060" v="0"/>
          <ac:picMkLst>
            <pc:docMk/>
            <pc:sldMk cId="3932572040" sldId="265"/>
            <ac:picMk id="5" creationId="{C5F5A23B-545F-3B3F-C44D-16DAD80B22C9}"/>
          </ac:picMkLst>
        </pc:picChg>
      </pc:sldChg>
      <pc:sldChg chg="modSp">
        <pc:chgData name="Daniel Richardson" userId="b12f1a219faba2ab" providerId="LiveId" clId="{2F886D4A-EDEC-4DEC-87AC-18EC7F538E5D}" dt="2024-07-31T15:06:48.060" v="0"/>
        <pc:sldMkLst>
          <pc:docMk/>
          <pc:sldMk cId="1236837004" sldId="266"/>
        </pc:sldMkLst>
        <pc:spChg chg="mod">
          <ac:chgData name="Daniel Richardson" userId="b12f1a219faba2ab" providerId="LiveId" clId="{2F886D4A-EDEC-4DEC-87AC-18EC7F538E5D}" dt="2024-07-31T15:06:48.060" v="0"/>
          <ac:spMkLst>
            <pc:docMk/>
            <pc:sldMk cId="1236837004" sldId="266"/>
            <ac:spMk id="2" creationId="{3AADFFF1-BFD6-AD83-EEEA-6D820688083B}"/>
          </ac:spMkLst>
        </pc:spChg>
        <pc:spChg chg="mod">
          <ac:chgData name="Daniel Richardson" userId="b12f1a219faba2ab" providerId="LiveId" clId="{2F886D4A-EDEC-4DEC-87AC-18EC7F538E5D}" dt="2024-07-31T15:06:48.060" v="0"/>
          <ac:spMkLst>
            <pc:docMk/>
            <pc:sldMk cId="1236837004" sldId="266"/>
            <ac:spMk id="3" creationId="{57258D2F-13C7-7E80-C6B7-47325303D5B4}"/>
          </ac:spMkLst>
        </pc:spChg>
        <pc:picChg chg="mod">
          <ac:chgData name="Daniel Richardson" userId="b12f1a219faba2ab" providerId="LiveId" clId="{2F886D4A-EDEC-4DEC-87AC-18EC7F538E5D}" dt="2024-07-31T15:06:48.060" v="0"/>
          <ac:picMkLst>
            <pc:docMk/>
            <pc:sldMk cId="1236837004" sldId="266"/>
            <ac:picMk id="4" creationId="{0D52A81B-452B-42BA-049C-5AFACB5DB98B}"/>
          </ac:picMkLst>
        </pc:picChg>
      </pc:sldChg>
      <pc:sldChg chg="modSp">
        <pc:chgData name="Daniel Richardson" userId="b12f1a219faba2ab" providerId="LiveId" clId="{2F886D4A-EDEC-4DEC-87AC-18EC7F538E5D}" dt="2024-07-31T15:06:48.060" v="0"/>
        <pc:sldMkLst>
          <pc:docMk/>
          <pc:sldMk cId="3436593286" sldId="267"/>
        </pc:sldMkLst>
        <pc:spChg chg="mod">
          <ac:chgData name="Daniel Richardson" userId="b12f1a219faba2ab" providerId="LiveId" clId="{2F886D4A-EDEC-4DEC-87AC-18EC7F538E5D}" dt="2024-07-31T15:06:48.060" v="0"/>
          <ac:spMkLst>
            <pc:docMk/>
            <pc:sldMk cId="3436593286" sldId="267"/>
            <ac:spMk id="2" creationId="{4C26B46D-8F90-426C-8C74-18566683FF70}"/>
          </ac:spMkLst>
        </pc:spChg>
        <pc:spChg chg="mod">
          <ac:chgData name="Daniel Richardson" userId="b12f1a219faba2ab" providerId="LiveId" clId="{2F886D4A-EDEC-4DEC-87AC-18EC7F538E5D}" dt="2024-07-31T15:06:48.060" v="0"/>
          <ac:spMkLst>
            <pc:docMk/>
            <pc:sldMk cId="3436593286" sldId="267"/>
            <ac:spMk id="3" creationId="{C2200251-BFC7-4A0C-9329-7A74AA32F780}"/>
          </ac:spMkLst>
        </pc:spChg>
        <pc:picChg chg="mod">
          <ac:chgData name="Daniel Richardson" userId="b12f1a219faba2ab" providerId="LiveId" clId="{2F886D4A-EDEC-4DEC-87AC-18EC7F538E5D}" dt="2024-07-31T15:06:48.060" v="0"/>
          <ac:picMkLst>
            <pc:docMk/>
            <pc:sldMk cId="3436593286" sldId="267"/>
            <ac:picMk id="6" creationId="{1310CBC2-E90B-AF91-C453-ECF3FD02737A}"/>
          </ac:picMkLst>
        </pc:picChg>
      </pc:sldChg>
      <pc:sldChg chg="modSp">
        <pc:chgData name="Daniel Richardson" userId="b12f1a219faba2ab" providerId="LiveId" clId="{2F886D4A-EDEC-4DEC-87AC-18EC7F538E5D}" dt="2024-07-31T15:06:48.060" v="0"/>
        <pc:sldMkLst>
          <pc:docMk/>
          <pc:sldMk cId="90727993" sldId="268"/>
        </pc:sldMkLst>
        <pc:spChg chg="mod">
          <ac:chgData name="Daniel Richardson" userId="b12f1a219faba2ab" providerId="LiveId" clId="{2F886D4A-EDEC-4DEC-87AC-18EC7F538E5D}" dt="2024-07-31T15:06:48.060" v="0"/>
          <ac:spMkLst>
            <pc:docMk/>
            <pc:sldMk cId="90727993" sldId="268"/>
            <ac:spMk id="2" creationId="{95A80BD0-DA60-059B-26E9-70245C27A897}"/>
          </ac:spMkLst>
        </pc:spChg>
        <pc:spChg chg="mod">
          <ac:chgData name="Daniel Richardson" userId="b12f1a219faba2ab" providerId="LiveId" clId="{2F886D4A-EDEC-4DEC-87AC-18EC7F538E5D}" dt="2024-07-31T15:06:48.060" v="0"/>
          <ac:spMkLst>
            <pc:docMk/>
            <pc:sldMk cId="90727993" sldId="268"/>
            <ac:spMk id="3" creationId="{440ECF88-829F-87E4-3AA0-7D8DC3A36836}"/>
          </ac:spMkLst>
        </pc:spChg>
        <pc:picChg chg="mod">
          <ac:chgData name="Daniel Richardson" userId="b12f1a219faba2ab" providerId="LiveId" clId="{2F886D4A-EDEC-4DEC-87AC-18EC7F538E5D}" dt="2024-07-31T15:06:48.060" v="0"/>
          <ac:picMkLst>
            <pc:docMk/>
            <pc:sldMk cId="90727993" sldId="268"/>
            <ac:picMk id="8" creationId="{0BDB0DBB-7A43-BD93-C5D8-7A65E0C15F0E}"/>
          </ac:picMkLst>
        </pc:picChg>
      </pc:sldChg>
      <pc:sldChg chg="modSp">
        <pc:chgData name="Daniel Richardson" userId="b12f1a219faba2ab" providerId="LiveId" clId="{2F886D4A-EDEC-4DEC-87AC-18EC7F538E5D}" dt="2024-07-31T15:06:48.060" v="0"/>
        <pc:sldMkLst>
          <pc:docMk/>
          <pc:sldMk cId="1839590414" sldId="269"/>
        </pc:sldMkLst>
        <pc:spChg chg="mod">
          <ac:chgData name="Daniel Richardson" userId="b12f1a219faba2ab" providerId="LiveId" clId="{2F886D4A-EDEC-4DEC-87AC-18EC7F538E5D}" dt="2024-07-31T15:06:48.060" v="0"/>
          <ac:spMkLst>
            <pc:docMk/>
            <pc:sldMk cId="1839590414" sldId="269"/>
            <ac:spMk id="2" creationId="{74F99BFA-2DCF-A662-75DD-1A59B6EBDE75}"/>
          </ac:spMkLst>
        </pc:spChg>
        <pc:spChg chg="mod">
          <ac:chgData name="Daniel Richardson" userId="b12f1a219faba2ab" providerId="LiveId" clId="{2F886D4A-EDEC-4DEC-87AC-18EC7F538E5D}" dt="2024-07-31T15:06:48.060" v="0"/>
          <ac:spMkLst>
            <pc:docMk/>
            <pc:sldMk cId="1839590414" sldId="269"/>
            <ac:spMk id="3" creationId="{26BD21D1-10AB-25A1-FFD9-069E235ED84D}"/>
          </ac:spMkLst>
        </pc:spChg>
        <pc:picChg chg="mod">
          <ac:chgData name="Daniel Richardson" userId="b12f1a219faba2ab" providerId="LiveId" clId="{2F886D4A-EDEC-4DEC-87AC-18EC7F538E5D}" dt="2024-07-31T15:06:48.060" v="0"/>
          <ac:picMkLst>
            <pc:docMk/>
            <pc:sldMk cId="1839590414" sldId="269"/>
            <ac:picMk id="8" creationId="{A5D7ACC0-878C-6A08-EA82-49D500CF66E7}"/>
          </ac:picMkLst>
        </pc:picChg>
      </pc:sldChg>
      <pc:sldChg chg="modSp">
        <pc:chgData name="Daniel Richardson" userId="b12f1a219faba2ab" providerId="LiveId" clId="{2F886D4A-EDEC-4DEC-87AC-18EC7F538E5D}" dt="2024-07-31T15:06:48.060" v="0"/>
        <pc:sldMkLst>
          <pc:docMk/>
          <pc:sldMk cId="934387927" sldId="270"/>
        </pc:sldMkLst>
        <pc:spChg chg="mod">
          <ac:chgData name="Daniel Richardson" userId="b12f1a219faba2ab" providerId="LiveId" clId="{2F886D4A-EDEC-4DEC-87AC-18EC7F538E5D}" dt="2024-07-31T15:06:48.060" v="0"/>
          <ac:spMkLst>
            <pc:docMk/>
            <pc:sldMk cId="934387927" sldId="270"/>
            <ac:spMk id="2" creationId="{85EC719F-6639-C163-C0FC-5DD1049A2456}"/>
          </ac:spMkLst>
        </pc:spChg>
        <pc:spChg chg="mod">
          <ac:chgData name="Daniel Richardson" userId="b12f1a219faba2ab" providerId="LiveId" clId="{2F886D4A-EDEC-4DEC-87AC-18EC7F538E5D}" dt="2024-07-31T15:06:48.060" v="0"/>
          <ac:spMkLst>
            <pc:docMk/>
            <pc:sldMk cId="934387927" sldId="270"/>
            <ac:spMk id="3" creationId="{EC65BAFB-8177-A833-21F2-40402A087BC8}"/>
          </ac:spMkLst>
        </pc:spChg>
        <pc:picChg chg="mod">
          <ac:chgData name="Daniel Richardson" userId="b12f1a219faba2ab" providerId="LiveId" clId="{2F886D4A-EDEC-4DEC-87AC-18EC7F538E5D}" dt="2024-07-31T15:06:48.060" v="0"/>
          <ac:picMkLst>
            <pc:docMk/>
            <pc:sldMk cId="934387927" sldId="270"/>
            <ac:picMk id="8" creationId="{A296ABE5-D9AA-99F3-251C-391BE0B02FA8}"/>
          </ac:picMkLst>
        </pc:picChg>
      </pc:sldChg>
      <pc:sldChg chg="modSp">
        <pc:chgData name="Daniel Richardson" userId="b12f1a219faba2ab" providerId="LiveId" clId="{2F886D4A-EDEC-4DEC-87AC-18EC7F538E5D}" dt="2024-07-31T15:06:48.060" v="0"/>
        <pc:sldMkLst>
          <pc:docMk/>
          <pc:sldMk cId="2541033813" sldId="271"/>
        </pc:sldMkLst>
        <pc:spChg chg="mod">
          <ac:chgData name="Daniel Richardson" userId="b12f1a219faba2ab" providerId="LiveId" clId="{2F886D4A-EDEC-4DEC-87AC-18EC7F538E5D}" dt="2024-07-31T15:06:48.060" v="0"/>
          <ac:spMkLst>
            <pc:docMk/>
            <pc:sldMk cId="2541033813" sldId="271"/>
            <ac:spMk id="2" creationId="{BCE530C3-9F37-D3EB-A1B0-963D7600135D}"/>
          </ac:spMkLst>
        </pc:spChg>
        <pc:spChg chg="mod">
          <ac:chgData name="Daniel Richardson" userId="b12f1a219faba2ab" providerId="LiveId" clId="{2F886D4A-EDEC-4DEC-87AC-18EC7F538E5D}" dt="2024-07-31T15:06:48.060" v="0"/>
          <ac:spMkLst>
            <pc:docMk/>
            <pc:sldMk cId="2541033813" sldId="271"/>
            <ac:spMk id="4" creationId="{D78200FA-FD8F-9166-407C-4F6B46EB8A1D}"/>
          </ac:spMkLst>
        </pc:spChg>
        <pc:picChg chg="mod">
          <ac:chgData name="Daniel Richardson" userId="b12f1a219faba2ab" providerId="LiveId" clId="{2F886D4A-EDEC-4DEC-87AC-18EC7F538E5D}" dt="2024-07-31T15:06:48.060" v="0"/>
          <ac:picMkLst>
            <pc:docMk/>
            <pc:sldMk cId="2541033813" sldId="271"/>
            <ac:picMk id="6" creationId="{4D41F7C3-17E5-45DF-3097-AA25079E7D53}"/>
          </ac:picMkLst>
        </pc:picChg>
      </pc:sldChg>
      <pc:sldChg chg="modSp">
        <pc:chgData name="Daniel Richardson" userId="b12f1a219faba2ab" providerId="LiveId" clId="{2F886D4A-EDEC-4DEC-87AC-18EC7F538E5D}" dt="2024-07-31T15:06:48.060" v="0"/>
        <pc:sldMkLst>
          <pc:docMk/>
          <pc:sldMk cId="3210005904" sldId="272"/>
        </pc:sldMkLst>
        <pc:spChg chg="mod">
          <ac:chgData name="Daniel Richardson" userId="b12f1a219faba2ab" providerId="LiveId" clId="{2F886D4A-EDEC-4DEC-87AC-18EC7F538E5D}" dt="2024-07-31T15:06:48.060" v="0"/>
          <ac:spMkLst>
            <pc:docMk/>
            <pc:sldMk cId="3210005904" sldId="272"/>
            <ac:spMk id="2" creationId="{1224684F-4687-9287-2F31-972DAC993985}"/>
          </ac:spMkLst>
        </pc:spChg>
        <pc:spChg chg="mod">
          <ac:chgData name="Daniel Richardson" userId="b12f1a219faba2ab" providerId="LiveId" clId="{2F886D4A-EDEC-4DEC-87AC-18EC7F538E5D}" dt="2024-07-31T15:06:48.060" v="0"/>
          <ac:spMkLst>
            <pc:docMk/>
            <pc:sldMk cId="3210005904" sldId="272"/>
            <ac:spMk id="4" creationId="{AAAC2038-0D73-2E33-3E56-21693AAF0615}"/>
          </ac:spMkLst>
        </pc:spChg>
        <pc:picChg chg="mod">
          <ac:chgData name="Daniel Richardson" userId="b12f1a219faba2ab" providerId="LiveId" clId="{2F886D4A-EDEC-4DEC-87AC-18EC7F538E5D}" dt="2024-07-31T15:06:48.060" v="0"/>
          <ac:picMkLst>
            <pc:docMk/>
            <pc:sldMk cId="3210005904" sldId="272"/>
            <ac:picMk id="6" creationId="{7C1E8A6A-7F93-139C-43CE-23178B55F5CE}"/>
          </ac:picMkLst>
        </pc:picChg>
      </pc:sldChg>
      <pc:sldChg chg="modSp">
        <pc:chgData name="Daniel Richardson" userId="b12f1a219faba2ab" providerId="LiveId" clId="{2F886D4A-EDEC-4DEC-87AC-18EC7F538E5D}" dt="2024-07-31T15:06:48.060" v="0"/>
        <pc:sldMkLst>
          <pc:docMk/>
          <pc:sldMk cId="2896010262" sldId="273"/>
        </pc:sldMkLst>
        <pc:spChg chg="mod">
          <ac:chgData name="Daniel Richardson" userId="b12f1a219faba2ab" providerId="LiveId" clId="{2F886D4A-EDEC-4DEC-87AC-18EC7F538E5D}" dt="2024-07-31T15:06:48.060" v="0"/>
          <ac:spMkLst>
            <pc:docMk/>
            <pc:sldMk cId="2896010262" sldId="273"/>
            <ac:spMk id="2" creationId="{1905E3C4-D3AA-5CB3-E7D5-913B4ABD44C6}"/>
          </ac:spMkLst>
        </pc:spChg>
        <pc:spChg chg="mod">
          <ac:chgData name="Daniel Richardson" userId="b12f1a219faba2ab" providerId="LiveId" clId="{2F886D4A-EDEC-4DEC-87AC-18EC7F538E5D}" dt="2024-07-31T15:06:48.060" v="0"/>
          <ac:spMkLst>
            <pc:docMk/>
            <pc:sldMk cId="2896010262" sldId="273"/>
            <ac:spMk id="4" creationId="{C3BD98BE-1A49-E4DE-752B-0EE58AD71995}"/>
          </ac:spMkLst>
        </pc:spChg>
        <pc:picChg chg="mod">
          <ac:chgData name="Daniel Richardson" userId="b12f1a219faba2ab" providerId="LiveId" clId="{2F886D4A-EDEC-4DEC-87AC-18EC7F538E5D}" dt="2024-07-31T15:06:48.060" v="0"/>
          <ac:picMkLst>
            <pc:docMk/>
            <pc:sldMk cId="2896010262" sldId="273"/>
            <ac:picMk id="3" creationId="{855FECED-2CC9-6080-19BE-7BD0A4AB10B9}"/>
          </ac:picMkLst>
        </pc:picChg>
      </pc:sldChg>
      <pc:sldChg chg="modSp new mod">
        <pc:chgData name="Daniel Richardson" userId="b12f1a219faba2ab" providerId="LiveId" clId="{2F886D4A-EDEC-4DEC-87AC-18EC7F538E5D}" dt="2024-07-31T15:07:03.234" v="57" actId="20577"/>
        <pc:sldMkLst>
          <pc:docMk/>
          <pc:sldMk cId="1700921595" sldId="274"/>
        </pc:sldMkLst>
        <pc:spChg chg="mod">
          <ac:chgData name="Daniel Richardson" userId="b12f1a219faba2ab" providerId="LiveId" clId="{2F886D4A-EDEC-4DEC-87AC-18EC7F538E5D}" dt="2024-07-31T15:06:56.476" v="31" actId="20577"/>
          <ac:spMkLst>
            <pc:docMk/>
            <pc:sldMk cId="1700921595" sldId="274"/>
            <ac:spMk id="2" creationId="{0E13F169-97DA-6436-222B-D842FABA1007}"/>
          </ac:spMkLst>
        </pc:spChg>
        <pc:spChg chg="mod">
          <ac:chgData name="Daniel Richardson" userId="b12f1a219faba2ab" providerId="LiveId" clId="{2F886D4A-EDEC-4DEC-87AC-18EC7F538E5D}" dt="2024-07-31T15:07:03.234" v="57" actId="20577"/>
          <ac:spMkLst>
            <pc:docMk/>
            <pc:sldMk cId="1700921595" sldId="274"/>
            <ac:spMk id="3" creationId="{FADD1F1D-CF0A-2724-C3B2-243A26956D11}"/>
          </ac:spMkLst>
        </pc:spChg>
      </pc:sldChg>
      <pc:sldChg chg="addSp delSp modSp new mod modClrScheme chgLayout">
        <pc:chgData name="Daniel Richardson" userId="b12f1a219faba2ab" providerId="LiveId" clId="{2F886D4A-EDEC-4DEC-87AC-18EC7F538E5D}" dt="2024-07-31T15:07:11.785" v="60"/>
        <pc:sldMkLst>
          <pc:docMk/>
          <pc:sldMk cId="93016953" sldId="275"/>
        </pc:sldMkLst>
        <pc:spChg chg="del">
          <ac:chgData name="Daniel Richardson" userId="b12f1a219faba2ab" providerId="LiveId" clId="{2F886D4A-EDEC-4DEC-87AC-18EC7F538E5D}" dt="2024-07-31T15:07:09.124" v="59" actId="700"/>
          <ac:spMkLst>
            <pc:docMk/>
            <pc:sldMk cId="93016953" sldId="275"/>
            <ac:spMk id="2" creationId="{417A60B5-ECE3-0EBF-BBD5-95C86AC718B5}"/>
          </ac:spMkLst>
        </pc:spChg>
        <pc:spChg chg="del mod ord">
          <ac:chgData name="Daniel Richardson" userId="b12f1a219faba2ab" providerId="LiveId" clId="{2F886D4A-EDEC-4DEC-87AC-18EC7F538E5D}" dt="2024-07-31T15:07:09.124" v="59" actId="700"/>
          <ac:spMkLst>
            <pc:docMk/>
            <pc:sldMk cId="93016953" sldId="275"/>
            <ac:spMk id="3" creationId="{2E65F6FF-8D95-3870-4769-C760DD1BA74B}"/>
          </ac:spMkLst>
        </pc:spChg>
        <pc:spChg chg="del">
          <ac:chgData name="Daniel Richardson" userId="b12f1a219faba2ab" providerId="LiveId" clId="{2F886D4A-EDEC-4DEC-87AC-18EC7F538E5D}" dt="2024-07-31T15:07:09.124" v="59" actId="700"/>
          <ac:spMkLst>
            <pc:docMk/>
            <pc:sldMk cId="93016953" sldId="275"/>
            <ac:spMk id="4" creationId="{D9DB9066-7129-AD17-49E8-4B16C3CE2D08}"/>
          </ac:spMkLst>
        </pc:spChg>
        <pc:spChg chg="add mod ord">
          <ac:chgData name="Daniel Richardson" userId="b12f1a219faba2ab" providerId="LiveId" clId="{2F886D4A-EDEC-4DEC-87AC-18EC7F538E5D}" dt="2024-07-31T15:07:11.785" v="60"/>
          <ac:spMkLst>
            <pc:docMk/>
            <pc:sldMk cId="93016953" sldId="275"/>
            <ac:spMk id="5" creationId="{C065B0F1-32F4-9AFC-4BDB-61B4D8EA0A79}"/>
          </ac:spMkLst>
        </pc:spChg>
      </pc:sldChg>
    </pc:docChg>
  </pc:docChgLst>
  <pc:docChgLst>
    <pc:chgData name="Daniel Richardson" userId="b12f1a219faba2ab" providerId="LiveId" clId="{F902AB43-1357-4BED-A86A-7D4AB42C7EEC}"/>
    <pc:docChg chg="undo redo custSel modSld">
      <pc:chgData name="Daniel Richardson" userId="b12f1a219faba2ab" providerId="LiveId" clId="{F902AB43-1357-4BED-A86A-7D4AB42C7EEC}" dt="2024-04-16T15:25:49.550" v="564"/>
      <pc:docMkLst>
        <pc:docMk/>
      </pc:docMkLst>
      <pc:sldChg chg="addSp delSp modSp mod">
        <pc:chgData name="Daniel Richardson" userId="b12f1a219faba2ab" providerId="LiveId" clId="{F902AB43-1357-4BED-A86A-7D4AB42C7EEC}" dt="2024-04-16T15:19:38.412" v="454" actId="948"/>
        <pc:sldMkLst>
          <pc:docMk/>
          <pc:sldMk cId="1001803903" sldId="257"/>
        </pc:sldMkLst>
        <pc:spChg chg="mod">
          <ac:chgData name="Daniel Richardson" userId="b12f1a219faba2ab" providerId="LiveId" clId="{F902AB43-1357-4BED-A86A-7D4AB42C7EEC}" dt="2024-04-16T15:10:04.695" v="276"/>
          <ac:spMkLst>
            <pc:docMk/>
            <pc:sldMk cId="1001803903" sldId="257"/>
            <ac:spMk id="2" creationId="{7D02B8F8-ADBC-B85C-2AB2-502AFAF04D0F}"/>
          </ac:spMkLst>
        </pc:spChg>
        <pc:spChg chg="mod">
          <ac:chgData name="Daniel Richardson" userId="b12f1a219faba2ab" providerId="LiveId" clId="{F902AB43-1357-4BED-A86A-7D4AB42C7EEC}" dt="2024-04-16T15:19:38.412" v="454" actId="948"/>
          <ac:spMkLst>
            <pc:docMk/>
            <pc:sldMk cId="1001803903" sldId="257"/>
            <ac:spMk id="3" creationId="{FE75BD0E-2AE4-367B-527D-F06950CE7B1D}"/>
          </ac:spMkLst>
        </pc:spChg>
        <pc:spChg chg="del">
          <ac:chgData name="Daniel Richardson" userId="b12f1a219faba2ab" providerId="LiveId" clId="{F902AB43-1357-4BED-A86A-7D4AB42C7EEC}" dt="2024-04-16T15:08:46.939" v="257"/>
          <ac:spMkLst>
            <pc:docMk/>
            <pc:sldMk cId="1001803903" sldId="257"/>
            <ac:spMk id="4" creationId="{6AD0A016-B257-CE58-F6A0-487C5D4A73F0}"/>
          </ac:spMkLst>
        </pc:spChg>
        <pc:picChg chg="add mod">
          <ac:chgData name="Daniel Richardson" userId="b12f1a219faba2ab" providerId="LiveId" clId="{F902AB43-1357-4BED-A86A-7D4AB42C7EEC}" dt="2024-04-16T15:10:04.695" v="276"/>
          <ac:picMkLst>
            <pc:docMk/>
            <pc:sldMk cId="1001803903" sldId="257"/>
            <ac:picMk id="6" creationId="{22D6CDDE-C9B0-9A03-67DF-D5C05447B086}"/>
          </ac:picMkLst>
        </pc:picChg>
      </pc:sldChg>
      <pc:sldChg chg="addSp delSp modSp mod chgLayout">
        <pc:chgData name="Daniel Richardson" userId="b12f1a219faba2ab" providerId="LiveId" clId="{F902AB43-1357-4BED-A86A-7D4AB42C7EEC}" dt="2024-04-16T15:19:38.412" v="453" actId="948"/>
        <pc:sldMkLst>
          <pc:docMk/>
          <pc:sldMk cId="1986243186" sldId="258"/>
        </pc:sldMkLst>
        <pc:spChg chg="mod ord">
          <ac:chgData name="Daniel Richardson" userId="b12f1a219faba2ab" providerId="LiveId" clId="{F902AB43-1357-4BED-A86A-7D4AB42C7EEC}" dt="2024-04-16T15:10:04.695" v="276"/>
          <ac:spMkLst>
            <pc:docMk/>
            <pc:sldMk cId="1986243186" sldId="258"/>
            <ac:spMk id="2" creationId="{AE9A52A7-4AA8-E9CE-EBAB-F2AC260BF86F}"/>
          </ac:spMkLst>
        </pc:spChg>
        <pc:spChg chg="mod ord">
          <ac:chgData name="Daniel Richardson" userId="b12f1a219faba2ab" providerId="LiveId" clId="{F902AB43-1357-4BED-A86A-7D4AB42C7EEC}" dt="2024-04-16T15:19:38.412" v="453" actId="948"/>
          <ac:spMkLst>
            <pc:docMk/>
            <pc:sldMk cId="1986243186" sldId="258"/>
            <ac:spMk id="3" creationId="{385DDA5F-F43C-B1CC-A9DB-E637A61ECE82}"/>
          </ac:spMkLst>
        </pc:spChg>
        <pc:spChg chg="add del mod ord">
          <ac:chgData name="Daniel Richardson" userId="b12f1a219faba2ab" providerId="LiveId" clId="{F902AB43-1357-4BED-A86A-7D4AB42C7EEC}" dt="2024-04-16T15:08:42.173" v="253" actId="931"/>
          <ac:spMkLst>
            <pc:docMk/>
            <pc:sldMk cId="1986243186" sldId="258"/>
            <ac:spMk id="4" creationId="{460444A5-0133-0007-6152-DA9FC161D401}"/>
          </ac:spMkLst>
        </pc:spChg>
        <pc:spChg chg="del">
          <ac:chgData name="Daniel Richardson" userId="b12f1a219faba2ab" providerId="LiveId" clId="{F902AB43-1357-4BED-A86A-7D4AB42C7EEC}" dt="2024-04-16T15:08:31.239" v="252" actId="700"/>
          <ac:spMkLst>
            <pc:docMk/>
            <pc:sldMk cId="1986243186" sldId="258"/>
            <ac:spMk id="7" creationId="{7E72302B-ABCA-C67C-A4D4-F77B8E3F70E2}"/>
          </ac:spMkLst>
        </pc:spChg>
        <pc:spChg chg="add del mod">
          <ac:chgData name="Daniel Richardson" userId="b12f1a219faba2ab" providerId="LiveId" clId="{F902AB43-1357-4BED-A86A-7D4AB42C7EEC}" dt="2024-04-16T15:08:59.958" v="261" actId="700"/>
          <ac:spMkLst>
            <pc:docMk/>
            <pc:sldMk cId="1986243186" sldId="258"/>
            <ac:spMk id="9" creationId="{4B19B518-C0EC-C65E-D493-D3B78265A7B6}"/>
          </ac:spMkLst>
        </pc:spChg>
        <pc:spChg chg="add mod ord">
          <ac:chgData name="Daniel Richardson" userId="b12f1a219faba2ab" providerId="LiveId" clId="{F902AB43-1357-4BED-A86A-7D4AB42C7EEC}" dt="2024-04-16T15:10:04.695" v="276"/>
          <ac:spMkLst>
            <pc:docMk/>
            <pc:sldMk cId="1986243186" sldId="258"/>
            <ac:spMk id="10" creationId="{7906BF7A-E2F5-7700-7F75-F1C50AFFAF29}"/>
          </ac:spMkLst>
        </pc:spChg>
        <pc:picChg chg="add del mod">
          <ac:chgData name="Daniel Richardson" userId="b12f1a219faba2ab" providerId="LiveId" clId="{F902AB43-1357-4BED-A86A-7D4AB42C7EEC}" dt="2024-04-16T15:08:45.371" v="256" actId="21"/>
          <ac:picMkLst>
            <pc:docMk/>
            <pc:sldMk cId="1986243186" sldId="258"/>
            <ac:picMk id="6" creationId="{22D6CDDE-C9B0-9A03-67DF-D5C05447B086}"/>
          </ac:picMkLst>
        </pc:picChg>
      </pc:sldChg>
      <pc:sldChg chg="addSp delSp modSp mod chgLayout">
        <pc:chgData name="Daniel Richardson" userId="b12f1a219faba2ab" providerId="LiveId" clId="{F902AB43-1357-4BED-A86A-7D4AB42C7EEC}" dt="2024-04-16T15:19:38.412" v="452" actId="948"/>
        <pc:sldMkLst>
          <pc:docMk/>
          <pc:sldMk cId="2872226947" sldId="259"/>
        </pc:sldMkLst>
        <pc:spChg chg="mod ord">
          <ac:chgData name="Daniel Richardson" userId="b12f1a219faba2ab" providerId="LiveId" clId="{F902AB43-1357-4BED-A86A-7D4AB42C7EEC}" dt="2024-04-16T15:10:44.850" v="305" actId="20577"/>
          <ac:spMkLst>
            <pc:docMk/>
            <pc:sldMk cId="2872226947" sldId="259"/>
            <ac:spMk id="2" creationId="{95A80BD0-DA60-059B-26E9-70245C27A897}"/>
          </ac:spMkLst>
        </pc:spChg>
        <pc:spChg chg="mod ord">
          <ac:chgData name="Daniel Richardson" userId="b12f1a219faba2ab" providerId="LiveId" clId="{F902AB43-1357-4BED-A86A-7D4AB42C7EEC}" dt="2024-04-16T15:19:38.412" v="452" actId="948"/>
          <ac:spMkLst>
            <pc:docMk/>
            <pc:sldMk cId="2872226947" sldId="259"/>
            <ac:spMk id="3" creationId="{440ECF88-829F-87E4-3AA0-7D8DC3A36836}"/>
          </ac:spMkLst>
        </pc:spChg>
        <pc:spChg chg="del">
          <ac:chgData name="Daniel Richardson" userId="b12f1a219faba2ab" providerId="LiveId" clId="{F902AB43-1357-4BED-A86A-7D4AB42C7EEC}" dt="2024-04-16T15:09:02.264" v="262" actId="700"/>
          <ac:spMkLst>
            <pc:docMk/>
            <pc:sldMk cId="2872226947" sldId="259"/>
            <ac:spMk id="4" creationId="{95CC687F-78FF-64B3-9C55-16D0F52DE392}"/>
          </ac:spMkLst>
        </pc:spChg>
        <pc:spChg chg="add mod ord">
          <ac:chgData name="Daniel Richardson" userId="b12f1a219faba2ab" providerId="LiveId" clId="{F902AB43-1357-4BED-A86A-7D4AB42C7EEC}" dt="2024-04-16T15:10:04.695" v="276"/>
          <ac:spMkLst>
            <pc:docMk/>
            <pc:sldMk cId="2872226947" sldId="259"/>
            <ac:spMk id="5" creationId="{EA4034A8-AE23-55B8-4B68-131FBCA0C351}"/>
          </ac:spMkLst>
        </pc:spChg>
      </pc:sldChg>
      <pc:sldChg chg="addSp delSp modSp mod chgLayout">
        <pc:chgData name="Daniel Richardson" userId="b12f1a219faba2ab" providerId="LiveId" clId="{F902AB43-1357-4BED-A86A-7D4AB42C7EEC}" dt="2024-04-16T15:19:38.412" v="450" actId="948"/>
        <pc:sldMkLst>
          <pc:docMk/>
          <pc:sldMk cId="2589346996" sldId="260"/>
        </pc:sldMkLst>
        <pc:spChg chg="mod ord">
          <ac:chgData name="Daniel Richardson" userId="b12f1a219faba2ab" providerId="LiveId" clId="{F902AB43-1357-4BED-A86A-7D4AB42C7EEC}" dt="2024-04-16T15:11:50.672" v="335" actId="20577"/>
          <ac:spMkLst>
            <pc:docMk/>
            <pc:sldMk cId="2589346996" sldId="260"/>
            <ac:spMk id="2" creationId="{74F99BFA-2DCF-A662-75DD-1A59B6EBDE75}"/>
          </ac:spMkLst>
        </pc:spChg>
        <pc:spChg chg="mod ord">
          <ac:chgData name="Daniel Richardson" userId="b12f1a219faba2ab" providerId="LiveId" clId="{F902AB43-1357-4BED-A86A-7D4AB42C7EEC}" dt="2024-04-16T15:19:38.412" v="450" actId="948"/>
          <ac:spMkLst>
            <pc:docMk/>
            <pc:sldMk cId="2589346996" sldId="260"/>
            <ac:spMk id="3" creationId="{26BD21D1-10AB-25A1-FFD9-069E235ED84D}"/>
          </ac:spMkLst>
        </pc:spChg>
        <pc:spChg chg="add mod ord">
          <ac:chgData name="Daniel Richardson" userId="b12f1a219faba2ab" providerId="LiveId" clId="{F902AB43-1357-4BED-A86A-7D4AB42C7EEC}" dt="2024-04-16T15:10:04.695" v="276"/>
          <ac:spMkLst>
            <pc:docMk/>
            <pc:sldMk cId="2589346996" sldId="260"/>
            <ac:spMk id="4" creationId="{7EF0A4A2-08DB-AFD9-4496-C7DE185FEA62}"/>
          </ac:spMkLst>
        </pc:spChg>
        <pc:spChg chg="del">
          <ac:chgData name="Daniel Richardson" userId="b12f1a219faba2ab" providerId="LiveId" clId="{F902AB43-1357-4BED-A86A-7D4AB42C7EEC}" dt="2024-04-16T15:09:08.058" v="264" actId="700"/>
          <ac:spMkLst>
            <pc:docMk/>
            <pc:sldMk cId="2589346996" sldId="260"/>
            <ac:spMk id="6" creationId="{E448F69F-57A8-E69D-DDEE-B45D8EC5AD76}"/>
          </ac:spMkLst>
        </pc:spChg>
      </pc:sldChg>
      <pc:sldChg chg="addSp delSp modSp mod chgLayout">
        <pc:chgData name="Daniel Richardson" userId="b12f1a219faba2ab" providerId="LiveId" clId="{F902AB43-1357-4BED-A86A-7D4AB42C7EEC}" dt="2024-04-16T15:19:38.412" v="448" actId="948"/>
        <pc:sldMkLst>
          <pc:docMk/>
          <pc:sldMk cId="2139248988" sldId="262"/>
        </pc:sldMkLst>
        <pc:spChg chg="mod ord">
          <ac:chgData name="Daniel Richardson" userId="b12f1a219faba2ab" providerId="LiveId" clId="{F902AB43-1357-4BED-A86A-7D4AB42C7EEC}" dt="2024-04-16T15:10:04.695" v="276"/>
          <ac:spMkLst>
            <pc:docMk/>
            <pc:sldMk cId="2139248988" sldId="262"/>
            <ac:spMk id="2" creationId="{85EC719F-6639-C163-C0FC-5DD1049A2456}"/>
          </ac:spMkLst>
        </pc:spChg>
        <pc:spChg chg="mod ord">
          <ac:chgData name="Daniel Richardson" userId="b12f1a219faba2ab" providerId="LiveId" clId="{F902AB43-1357-4BED-A86A-7D4AB42C7EEC}" dt="2024-04-16T15:19:38.412" v="448" actId="948"/>
          <ac:spMkLst>
            <pc:docMk/>
            <pc:sldMk cId="2139248988" sldId="262"/>
            <ac:spMk id="3" creationId="{EC65BAFB-8177-A833-21F2-40402A087BC8}"/>
          </ac:spMkLst>
        </pc:spChg>
        <pc:spChg chg="add del mod">
          <ac:chgData name="Daniel Richardson" userId="b12f1a219faba2ab" providerId="LiveId" clId="{F902AB43-1357-4BED-A86A-7D4AB42C7EEC}" dt="2024-04-16T15:09:24.270" v="271" actId="700"/>
          <ac:spMkLst>
            <pc:docMk/>
            <pc:sldMk cId="2139248988" sldId="262"/>
            <ac:spMk id="4" creationId="{9BFAA832-C2C1-5F8C-3A2A-C268A903E1BF}"/>
          </ac:spMkLst>
        </pc:spChg>
        <pc:spChg chg="add del mod">
          <ac:chgData name="Daniel Richardson" userId="b12f1a219faba2ab" providerId="LiveId" clId="{F902AB43-1357-4BED-A86A-7D4AB42C7EEC}" dt="2024-04-16T15:09:15.683" v="267" actId="6264"/>
          <ac:spMkLst>
            <pc:docMk/>
            <pc:sldMk cId="2139248988" sldId="262"/>
            <ac:spMk id="5" creationId="{F8A27393-6747-5AC0-9FB0-0ACA42C6C712}"/>
          </ac:spMkLst>
        </pc:spChg>
        <pc:spChg chg="add del mod">
          <ac:chgData name="Daniel Richardson" userId="b12f1a219faba2ab" providerId="LiveId" clId="{F902AB43-1357-4BED-A86A-7D4AB42C7EEC}" dt="2024-04-16T15:09:15.683" v="267" actId="6264"/>
          <ac:spMkLst>
            <pc:docMk/>
            <pc:sldMk cId="2139248988" sldId="262"/>
            <ac:spMk id="6" creationId="{82BB6778-3E47-1AC3-4FC6-2BD0FCC34FD3}"/>
          </ac:spMkLst>
        </pc:spChg>
        <pc:spChg chg="add del mod ord">
          <ac:chgData name="Daniel Richardson" userId="b12f1a219faba2ab" providerId="LiveId" clId="{F902AB43-1357-4BED-A86A-7D4AB42C7EEC}" dt="2024-04-16T15:09:15.683" v="267" actId="6264"/>
          <ac:spMkLst>
            <pc:docMk/>
            <pc:sldMk cId="2139248988" sldId="262"/>
            <ac:spMk id="7" creationId="{F6D719EE-905A-C01D-CFE6-0055EA402EEF}"/>
          </ac:spMkLst>
        </pc:spChg>
        <pc:spChg chg="add del mod">
          <ac:chgData name="Daniel Richardson" userId="b12f1a219faba2ab" providerId="LiveId" clId="{F902AB43-1357-4BED-A86A-7D4AB42C7EEC}" dt="2024-04-16T15:09:23.326" v="270" actId="6264"/>
          <ac:spMkLst>
            <pc:docMk/>
            <pc:sldMk cId="2139248988" sldId="262"/>
            <ac:spMk id="8" creationId="{6CABE2B8-A3C4-3016-A87B-C19374198182}"/>
          </ac:spMkLst>
        </pc:spChg>
        <pc:spChg chg="add del mod">
          <ac:chgData name="Daniel Richardson" userId="b12f1a219faba2ab" providerId="LiveId" clId="{F902AB43-1357-4BED-A86A-7D4AB42C7EEC}" dt="2024-04-16T15:09:23.326" v="270" actId="6264"/>
          <ac:spMkLst>
            <pc:docMk/>
            <pc:sldMk cId="2139248988" sldId="262"/>
            <ac:spMk id="9" creationId="{FBAC844C-D68A-890C-F665-170501E35C38}"/>
          </ac:spMkLst>
        </pc:spChg>
        <pc:spChg chg="add del mod ord">
          <ac:chgData name="Daniel Richardson" userId="b12f1a219faba2ab" providerId="LiveId" clId="{F902AB43-1357-4BED-A86A-7D4AB42C7EEC}" dt="2024-04-16T15:09:23.326" v="270" actId="6264"/>
          <ac:spMkLst>
            <pc:docMk/>
            <pc:sldMk cId="2139248988" sldId="262"/>
            <ac:spMk id="10" creationId="{F5871B84-7C42-F1C3-65CA-8C6245C4FD20}"/>
          </ac:spMkLst>
        </pc:spChg>
        <pc:spChg chg="add del mod ord">
          <ac:chgData name="Daniel Richardson" userId="b12f1a219faba2ab" providerId="LiveId" clId="{F902AB43-1357-4BED-A86A-7D4AB42C7EEC}" dt="2024-04-16T15:10:04.695" v="276"/>
          <ac:spMkLst>
            <pc:docMk/>
            <pc:sldMk cId="2139248988" sldId="262"/>
            <ac:spMk id="11" creationId="{44BB988A-F598-84C0-B2AF-83C8D9630AB5}"/>
          </ac:spMkLst>
        </pc:spChg>
        <pc:spChg chg="add del mod">
          <ac:chgData name="Daniel Richardson" userId="b12f1a219faba2ab" providerId="LiveId" clId="{F902AB43-1357-4BED-A86A-7D4AB42C7EEC}" dt="2024-04-16T15:09:40.732" v="275" actId="6264"/>
          <ac:spMkLst>
            <pc:docMk/>
            <pc:sldMk cId="2139248988" sldId="262"/>
            <ac:spMk id="12" creationId="{07E227EC-7E51-5920-ED9A-68377C4FF2F9}"/>
          </ac:spMkLst>
        </pc:spChg>
        <pc:spChg chg="add del mod">
          <ac:chgData name="Daniel Richardson" userId="b12f1a219faba2ab" providerId="LiveId" clId="{F902AB43-1357-4BED-A86A-7D4AB42C7EEC}" dt="2024-04-16T15:09:40.732" v="275" actId="6264"/>
          <ac:spMkLst>
            <pc:docMk/>
            <pc:sldMk cId="2139248988" sldId="262"/>
            <ac:spMk id="13" creationId="{08BD90F8-95FF-9BFF-B489-33BC7AB0522E}"/>
          </ac:spMkLst>
        </pc:spChg>
        <pc:spChg chg="add del mod ord">
          <ac:chgData name="Daniel Richardson" userId="b12f1a219faba2ab" providerId="LiveId" clId="{F902AB43-1357-4BED-A86A-7D4AB42C7EEC}" dt="2024-04-16T15:09:40.732" v="275" actId="6264"/>
          <ac:spMkLst>
            <pc:docMk/>
            <pc:sldMk cId="2139248988" sldId="262"/>
            <ac:spMk id="14" creationId="{62897478-DF75-5CBB-4F40-6F60E389F428}"/>
          </ac:spMkLst>
        </pc:spChg>
      </pc:sldChg>
      <pc:sldChg chg="addSp delSp modSp mod chgLayout">
        <pc:chgData name="Daniel Richardson" userId="b12f1a219faba2ab" providerId="LiveId" clId="{F902AB43-1357-4BED-A86A-7D4AB42C7EEC}" dt="2024-04-16T15:19:38.411" v="446" actId="948"/>
        <pc:sldMkLst>
          <pc:docMk/>
          <pc:sldMk cId="4008806637" sldId="263"/>
        </pc:sldMkLst>
        <pc:spChg chg="mod ord">
          <ac:chgData name="Daniel Richardson" userId="b12f1a219faba2ab" providerId="LiveId" clId="{F902AB43-1357-4BED-A86A-7D4AB42C7EEC}" dt="2024-04-16T15:16:19.705" v="400" actId="20577"/>
          <ac:spMkLst>
            <pc:docMk/>
            <pc:sldMk cId="4008806637" sldId="263"/>
            <ac:spMk id="2" creationId="{1FB962D0-3F1A-6AC8-642D-6B8FAC8DB1B8}"/>
          </ac:spMkLst>
        </pc:spChg>
        <pc:spChg chg="mod ord">
          <ac:chgData name="Daniel Richardson" userId="b12f1a219faba2ab" providerId="LiveId" clId="{F902AB43-1357-4BED-A86A-7D4AB42C7EEC}" dt="2024-04-16T15:19:38.411" v="446" actId="948"/>
          <ac:spMkLst>
            <pc:docMk/>
            <pc:sldMk cId="4008806637" sldId="263"/>
            <ac:spMk id="3" creationId="{F43545CB-09AA-758F-4C64-2C9848B2F103}"/>
          </ac:spMkLst>
        </pc:spChg>
        <pc:spChg chg="del mod">
          <ac:chgData name="Daniel Richardson" userId="b12f1a219faba2ab" providerId="LiveId" clId="{F902AB43-1357-4BED-A86A-7D4AB42C7EEC}" dt="2024-04-16T15:10:08.737" v="277" actId="700"/>
          <ac:spMkLst>
            <pc:docMk/>
            <pc:sldMk cId="4008806637" sldId="263"/>
            <ac:spMk id="4" creationId="{49826FE8-2A71-A87F-62C3-FDE8208A249C}"/>
          </ac:spMkLst>
        </pc:spChg>
        <pc:spChg chg="add mod ord">
          <ac:chgData name="Daniel Richardson" userId="b12f1a219faba2ab" providerId="LiveId" clId="{F902AB43-1357-4BED-A86A-7D4AB42C7EEC}" dt="2024-04-16T15:10:08.737" v="277" actId="700"/>
          <ac:spMkLst>
            <pc:docMk/>
            <pc:sldMk cId="4008806637" sldId="263"/>
            <ac:spMk id="5" creationId="{E9A07620-C110-770C-6649-215FCEAB3F30}"/>
          </ac:spMkLst>
        </pc:spChg>
      </pc:sldChg>
      <pc:sldChg chg="addSp delSp modSp mod chgLayout">
        <pc:chgData name="Daniel Richardson" userId="b12f1a219faba2ab" providerId="LiveId" clId="{F902AB43-1357-4BED-A86A-7D4AB42C7EEC}" dt="2024-04-16T15:19:38.411" v="445" actId="948"/>
        <pc:sldMkLst>
          <pc:docMk/>
          <pc:sldMk cId="1059342495" sldId="264"/>
        </pc:sldMkLst>
        <pc:spChg chg="mod ord">
          <ac:chgData name="Daniel Richardson" userId="b12f1a219faba2ab" providerId="LiveId" clId="{F902AB43-1357-4BED-A86A-7D4AB42C7EEC}" dt="2024-04-16T15:10:11.129" v="278" actId="700"/>
          <ac:spMkLst>
            <pc:docMk/>
            <pc:sldMk cId="1059342495" sldId="264"/>
            <ac:spMk id="2" creationId="{7BE991C3-814B-7212-695E-C7D1665448F4}"/>
          </ac:spMkLst>
        </pc:spChg>
        <pc:spChg chg="mod ord">
          <ac:chgData name="Daniel Richardson" userId="b12f1a219faba2ab" providerId="LiveId" clId="{F902AB43-1357-4BED-A86A-7D4AB42C7EEC}" dt="2024-04-16T15:19:38.411" v="445" actId="948"/>
          <ac:spMkLst>
            <pc:docMk/>
            <pc:sldMk cId="1059342495" sldId="264"/>
            <ac:spMk id="3" creationId="{9B9DC1E3-ED2C-B4EF-7646-2B7FB9CAC56E}"/>
          </ac:spMkLst>
        </pc:spChg>
        <pc:spChg chg="del mod">
          <ac:chgData name="Daniel Richardson" userId="b12f1a219faba2ab" providerId="LiveId" clId="{F902AB43-1357-4BED-A86A-7D4AB42C7EEC}" dt="2024-04-16T15:10:11.129" v="278" actId="700"/>
          <ac:spMkLst>
            <pc:docMk/>
            <pc:sldMk cId="1059342495" sldId="264"/>
            <ac:spMk id="4" creationId="{069EF86F-0EC2-B9FE-FEE5-DCC212A91A69}"/>
          </ac:spMkLst>
        </pc:spChg>
        <pc:spChg chg="add mod ord">
          <ac:chgData name="Daniel Richardson" userId="b12f1a219faba2ab" providerId="LiveId" clId="{F902AB43-1357-4BED-A86A-7D4AB42C7EEC}" dt="2024-04-16T15:10:11.129" v="278" actId="700"/>
          <ac:spMkLst>
            <pc:docMk/>
            <pc:sldMk cId="1059342495" sldId="264"/>
            <ac:spMk id="5" creationId="{13D004FC-2E86-1BB8-121B-C6F343D51A9F}"/>
          </ac:spMkLst>
        </pc:spChg>
      </pc:sldChg>
      <pc:sldChg chg="addSp delSp modSp mod chgLayout">
        <pc:chgData name="Daniel Richardson" userId="b12f1a219faba2ab" providerId="LiveId" clId="{F902AB43-1357-4BED-A86A-7D4AB42C7EEC}" dt="2024-04-16T15:21:13.898" v="474" actId="948"/>
        <pc:sldMkLst>
          <pc:docMk/>
          <pc:sldMk cId="3932572040" sldId="265"/>
        </pc:sldMkLst>
        <pc:spChg chg="mod ord">
          <ac:chgData name="Daniel Richardson" userId="b12f1a219faba2ab" providerId="LiveId" clId="{F902AB43-1357-4BED-A86A-7D4AB42C7EEC}" dt="2024-04-16T15:20:48.868" v="467" actId="20577"/>
          <ac:spMkLst>
            <pc:docMk/>
            <pc:sldMk cId="3932572040" sldId="265"/>
            <ac:spMk id="2" creationId="{87D896D4-ECDC-4C26-9335-47AFFE445FA0}"/>
          </ac:spMkLst>
        </pc:spChg>
        <pc:spChg chg="mod ord">
          <ac:chgData name="Daniel Richardson" userId="b12f1a219faba2ab" providerId="LiveId" clId="{F902AB43-1357-4BED-A86A-7D4AB42C7EEC}" dt="2024-04-16T15:21:13.898" v="474" actId="948"/>
          <ac:spMkLst>
            <pc:docMk/>
            <pc:sldMk cId="3932572040" sldId="265"/>
            <ac:spMk id="3" creationId="{50F27D81-1DAC-13C5-F40D-48DADC705BC9}"/>
          </ac:spMkLst>
        </pc:spChg>
        <pc:spChg chg="add mod ord">
          <ac:chgData name="Daniel Richardson" userId="b12f1a219faba2ab" providerId="LiveId" clId="{F902AB43-1357-4BED-A86A-7D4AB42C7EEC}" dt="2024-04-16T15:10:14.116" v="279" actId="700"/>
          <ac:spMkLst>
            <pc:docMk/>
            <pc:sldMk cId="3932572040" sldId="265"/>
            <ac:spMk id="4" creationId="{5F506E1B-7E02-62C8-D58E-0CD04B5C1D67}"/>
          </ac:spMkLst>
        </pc:spChg>
        <pc:spChg chg="del mod">
          <ac:chgData name="Daniel Richardson" userId="b12f1a219faba2ab" providerId="LiveId" clId="{F902AB43-1357-4BED-A86A-7D4AB42C7EEC}" dt="2024-04-16T15:10:14.116" v="279" actId="700"/>
          <ac:spMkLst>
            <pc:docMk/>
            <pc:sldMk cId="3932572040" sldId="265"/>
            <ac:spMk id="7" creationId="{11DDA775-8885-12FC-664D-70F9ECE383EF}"/>
          </ac:spMkLst>
        </pc:spChg>
      </pc:sldChg>
      <pc:sldChg chg="addSp delSp modSp mod chgLayout">
        <pc:chgData name="Daniel Richardson" userId="b12f1a219faba2ab" providerId="LiveId" clId="{F902AB43-1357-4BED-A86A-7D4AB42C7EEC}" dt="2024-04-16T15:22:37.459" v="491" actId="948"/>
        <pc:sldMkLst>
          <pc:docMk/>
          <pc:sldMk cId="1236837004" sldId="266"/>
        </pc:sldMkLst>
        <pc:spChg chg="mod ord">
          <ac:chgData name="Daniel Richardson" userId="b12f1a219faba2ab" providerId="LiveId" clId="{F902AB43-1357-4BED-A86A-7D4AB42C7EEC}" dt="2024-04-16T15:21:32.938" v="487" actId="20577"/>
          <ac:spMkLst>
            <pc:docMk/>
            <pc:sldMk cId="1236837004" sldId="266"/>
            <ac:spMk id="2" creationId="{3AADFFF1-BFD6-AD83-EEEA-6D820688083B}"/>
          </ac:spMkLst>
        </pc:spChg>
        <pc:spChg chg="mod ord">
          <ac:chgData name="Daniel Richardson" userId="b12f1a219faba2ab" providerId="LiveId" clId="{F902AB43-1357-4BED-A86A-7D4AB42C7EEC}" dt="2024-04-16T15:22:37.459" v="491" actId="948"/>
          <ac:spMkLst>
            <pc:docMk/>
            <pc:sldMk cId="1236837004" sldId="266"/>
            <ac:spMk id="3" creationId="{57258D2F-13C7-7E80-C6B7-47325303D5B4}"/>
          </ac:spMkLst>
        </pc:spChg>
        <pc:spChg chg="del mod">
          <ac:chgData name="Daniel Richardson" userId="b12f1a219faba2ab" providerId="LiveId" clId="{F902AB43-1357-4BED-A86A-7D4AB42C7EEC}" dt="2024-04-16T15:10:16.463" v="280" actId="700"/>
          <ac:spMkLst>
            <pc:docMk/>
            <pc:sldMk cId="1236837004" sldId="266"/>
            <ac:spMk id="4" creationId="{F8DE7433-BE42-1AE7-4557-4062CEB54E1A}"/>
          </ac:spMkLst>
        </pc:spChg>
        <pc:spChg chg="add mod ord">
          <ac:chgData name="Daniel Richardson" userId="b12f1a219faba2ab" providerId="LiveId" clId="{F902AB43-1357-4BED-A86A-7D4AB42C7EEC}" dt="2024-04-16T15:10:16.463" v="280" actId="700"/>
          <ac:spMkLst>
            <pc:docMk/>
            <pc:sldMk cId="1236837004" sldId="266"/>
            <ac:spMk id="5" creationId="{823D6A54-C939-3B77-99A0-B6153D2FF012}"/>
          </ac:spMkLst>
        </pc:spChg>
      </pc:sldChg>
      <pc:sldChg chg="addSp delSp modSp mod chgLayout">
        <pc:chgData name="Daniel Richardson" userId="b12f1a219faba2ab" providerId="LiveId" clId="{F902AB43-1357-4BED-A86A-7D4AB42C7EEC}" dt="2024-04-16T15:25:49.550" v="564"/>
        <pc:sldMkLst>
          <pc:docMk/>
          <pc:sldMk cId="3436593286" sldId="267"/>
        </pc:sldMkLst>
        <pc:spChg chg="mod ord">
          <ac:chgData name="Daniel Richardson" userId="b12f1a219faba2ab" providerId="LiveId" clId="{F902AB43-1357-4BED-A86A-7D4AB42C7EEC}" dt="2024-04-16T15:10:29.955" v="286" actId="700"/>
          <ac:spMkLst>
            <pc:docMk/>
            <pc:sldMk cId="3436593286" sldId="267"/>
            <ac:spMk id="2" creationId="{4C26B46D-8F90-426C-8C74-18566683FF70}"/>
          </ac:spMkLst>
        </pc:spChg>
        <pc:spChg chg="mod ord">
          <ac:chgData name="Daniel Richardson" userId="b12f1a219faba2ab" providerId="LiveId" clId="{F902AB43-1357-4BED-A86A-7D4AB42C7EEC}" dt="2024-04-16T15:25:49.550" v="564"/>
          <ac:spMkLst>
            <pc:docMk/>
            <pc:sldMk cId="3436593286" sldId="267"/>
            <ac:spMk id="3" creationId="{C2200251-BFC7-4A0C-9329-7A74AA32F780}"/>
          </ac:spMkLst>
        </pc:spChg>
        <pc:spChg chg="del">
          <ac:chgData name="Daniel Richardson" userId="b12f1a219faba2ab" providerId="LiveId" clId="{F902AB43-1357-4BED-A86A-7D4AB42C7EEC}" dt="2024-04-16T15:08:53.230" v="258" actId="931"/>
          <ac:spMkLst>
            <pc:docMk/>
            <pc:sldMk cId="3436593286" sldId="267"/>
            <ac:spMk id="4" creationId="{8406459D-040C-A547-6D7F-64907519E570}"/>
          </ac:spMkLst>
        </pc:spChg>
        <pc:picChg chg="add mod ord">
          <ac:chgData name="Daniel Richardson" userId="b12f1a219faba2ab" providerId="LiveId" clId="{F902AB43-1357-4BED-A86A-7D4AB42C7EEC}" dt="2024-04-16T15:10:29.955" v="286" actId="700"/>
          <ac:picMkLst>
            <pc:docMk/>
            <pc:sldMk cId="3436593286" sldId="267"/>
            <ac:picMk id="6" creationId="{1310CBC2-E90B-AF91-C453-ECF3FD02737A}"/>
          </ac:picMkLst>
        </pc:picChg>
      </pc:sldChg>
      <pc:sldChg chg="addSp delSp modSp mod chgLayout">
        <pc:chgData name="Daniel Richardson" userId="b12f1a219faba2ab" providerId="LiveId" clId="{F902AB43-1357-4BED-A86A-7D4AB42C7EEC}" dt="2024-04-16T15:19:38.412" v="451" actId="948"/>
        <pc:sldMkLst>
          <pc:docMk/>
          <pc:sldMk cId="90727993" sldId="268"/>
        </pc:sldMkLst>
        <pc:spChg chg="mod ord">
          <ac:chgData name="Daniel Richardson" userId="b12f1a219faba2ab" providerId="LiveId" clId="{F902AB43-1357-4BED-A86A-7D4AB42C7EEC}" dt="2024-04-16T15:11:21.663" v="323" actId="20577"/>
          <ac:spMkLst>
            <pc:docMk/>
            <pc:sldMk cId="90727993" sldId="268"/>
            <ac:spMk id="2" creationId="{95A80BD0-DA60-059B-26E9-70245C27A897}"/>
          </ac:spMkLst>
        </pc:spChg>
        <pc:spChg chg="mod ord">
          <ac:chgData name="Daniel Richardson" userId="b12f1a219faba2ab" providerId="LiveId" clId="{F902AB43-1357-4BED-A86A-7D4AB42C7EEC}" dt="2024-04-16T15:19:38.412" v="451" actId="948"/>
          <ac:spMkLst>
            <pc:docMk/>
            <pc:sldMk cId="90727993" sldId="268"/>
            <ac:spMk id="3" creationId="{440ECF88-829F-87E4-3AA0-7D8DC3A36836}"/>
          </ac:spMkLst>
        </pc:spChg>
        <pc:spChg chg="del">
          <ac:chgData name="Daniel Richardson" userId="b12f1a219faba2ab" providerId="LiveId" clId="{F902AB43-1357-4BED-A86A-7D4AB42C7EEC}" dt="2024-04-16T15:09:04.399" v="263" actId="700"/>
          <ac:spMkLst>
            <pc:docMk/>
            <pc:sldMk cId="90727993" sldId="268"/>
            <ac:spMk id="4" creationId="{95CC687F-78FF-64B3-9C55-16D0F52DE392}"/>
          </ac:spMkLst>
        </pc:spChg>
        <pc:spChg chg="add mod ord">
          <ac:chgData name="Daniel Richardson" userId="b12f1a219faba2ab" providerId="LiveId" clId="{F902AB43-1357-4BED-A86A-7D4AB42C7EEC}" dt="2024-04-16T15:10:04.695" v="276"/>
          <ac:spMkLst>
            <pc:docMk/>
            <pc:sldMk cId="90727993" sldId="268"/>
            <ac:spMk id="5" creationId="{76F876AA-0F37-DB42-ADDC-CFC368008997}"/>
          </ac:spMkLst>
        </pc:spChg>
      </pc:sldChg>
      <pc:sldChg chg="addSp delSp modSp mod chgLayout">
        <pc:chgData name="Daniel Richardson" userId="b12f1a219faba2ab" providerId="LiveId" clId="{F902AB43-1357-4BED-A86A-7D4AB42C7EEC}" dt="2024-04-16T15:19:38.412" v="449" actId="948"/>
        <pc:sldMkLst>
          <pc:docMk/>
          <pc:sldMk cId="1839590414" sldId="269"/>
        </pc:sldMkLst>
        <pc:spChg chg="mod ord">
          <ac:chgData name="Daniel Richardson" userId="b12f1a219faba2ab" providerId="LiveId" clId="{F902AB43-1357-4BED-A86A-7D4AB42C7EEC}" dt="2024-04-16T15:12:35.512" v="352" actId="20577"/>
          <ac:spMkLst>
            <pc:docMk/>
            <pc:sldMk cId="1839590414" sldId="269"/>
            <ac:spMk id="2" creationId="{74F99BFA-2DCF-A662-75DD-1A59B6EBDE75}"/>
          </ac:spMkLst>
        </pc:spChg>
        <pc:spChg chg="mod ord">
          <ac:chgData name="Daniel Richardson" userId="b12f1a219faba2ab" providerId="LiveId" clId="{F902AB43-1357-4BED-A86A-7D4AB42C7EEC}" dt="2024-04-16T15:19:38.412" v="449" actId="948"/>
          <ac:spMkLst>
            <pc:docMk/>
            <pc:sldMk cId="1839590414" sldId="269"/>
            <ac:spMk id="3" creationId="{26BD21D1-10AB-25A1-FFD9-069E235ED84D}"/>
          </ac:spMkLst>
        </pc:spChg>
        <pc:spChg chg="del">
          <ac:chgData name="Daniel Richardson" userId="b12f1a219faba2ab" providerId="LiveId" clId="{F902AB43-1357-4BED-A86A-7D4AB42C7EEC}" dt="2024-04-16T15:09:10.602" v="265" actId="700"/>
          <ac:spMkLst>
            <pc:docMk/>
            <pc:sldMk cId="1839590414" sldId="269"/>
            <ac:spMk id="4" creationId="{09323827-8A32-8FD8-EEAA-F3EFEB2AB1C9}"/>
          </ac:spMkLst>
        </pc:spChg>
        <pc:spChg chg="add mod ord">
          <ac:chgData name="Daniel Richardson" userId="b12f1a219faba2ab" providerId="LiveId" clId="{F902AB43-1357-4BED-A86A-7D4AB42C7EEC}" dt="2024-04-16T15:10:04.695" v="276"/>
          <ac:spMkLst>
            <pc:docMk/>
            <pc:sldMk cId="1839590414" sldId="269"/>
            <ac:spMk id="5" creationId="{0976A8CE-0C19-7CC0-3F5E-6E6956EF0FE8}"/>
          </ac:spMkLst>
        </pc:spChg>
      </pc:sldChg>
      <pc:sldChg chg="modSp mod">
        <pc:chgData name="Daniel Richardson" userId="b12f1a219faba2ab" providerId="LiveId" clId="{F902AB43-1357-4BED-A86A-7D4AB42C7EEC}" dt="2024-04-16T15:19:38.411" v="447" actId="948"/>
        <pc:sldMkLst>
          <pc:docMk/>
          <pc:sldMk cId="934387927" sldId="270"/>
        </pc:sldMkLst>
        <pc:spChg chg="mod">
          <ac:chgData name="Daniel Richardson" userId="b12f1a219faba2ab" providerId="LiveId" clId="{F902AB43-1357-4BED-A86A-7D4AB42C7EEC}" dt="2024-04-16T15:13:32.210" v="387" actId="20577"/>
          <ac:spMkLst>
            <pc:docMk/>
            <pc:sldMk cId="934387927" sldId="270"/>
            <ac:spMk id="2" creationId="{85EC719F-6639-C163-C0FC-5DD1049A2456}"/>
          </ac:spMkLst>
        </pc:spChg>
        <pc:spChg chg="mod">
          <ac:chgData name="Daniel Richardson" userId="b12f1a219faba2ab" providerId="LiveId" clId="{F902AB43-1357-4BED-A86A-7D4AB42C7EEC}" dt="2024-04-16T15:19:38.411" v="447" actId="948"/>
          <ac:spMkLst>
            <pc:docMk/>
            <pc:sldMk cId="934387927" sldId="270"/>
            <ac:spMk id="3" creationId="{EC65BAFB-8177-A833-21F2-40402A087BC8}"/>
          </ac:spMkLst>
        </pc:spChg>
        <pc:spChg chg="mod">
          <ac:chgData name="Daniel Richardson" userId="b12f1a219faba2ab" providerId="LiveId" clId="{F902AB43-1357-4BED-A86A-7D4AB42C7EEC}" dt="2024-04-16T15:10:04.695" v="276"/>
          <ac:spMkLst>
            <pc:docMk/>
            <pc:sldMk cId="934387927" sldId="270"/>
            <ac:spMk id="4" creationId="{9BFAA832-C2C1-5F8C-3A2A-C268A903E1BF}"/>
          </ac:spMkLst>
        </pc:spChg>
      </pc:sldChg>
      <pc:sldChg chg="addSp delSp modSp mod chgLayout">
        <pc:chgData name="Daniel Richardson" userId="b12f1a219faba2ab" providerId="LiveId" clId="{F902AB43-1357-4BED-A86A-7D4AB42C7EEC}" dt="2024-04-16T15:22:58.030" v="494" actId="20577"/>
        <pc:sldMkLst>
          <pc:docMk/>
          <pc:sldMk cId="2541033813" sldId="271"/>
        </pc:sldMkLst>
        <pc:spChg chg="mod ord">
          <ac:chgData name="Daniel Richardson" userId="b12f1a219faba2ab" providerId="LiveId" clId="{F902AB43-1357-4BED-A86A-7D4AB42C7EEC}" dt="2024-04-16T15:10:18.916" v="281" actId="700"/>
          <ac:spMkLst>
            <pc:docMk/>
            <pc:sldMk cId="2541033813" sldId="271"/>
            <ac:spMk id="2" creationId="{BCE530C3-9F37-D3EB-A1B0-963D7600135D}"/>
          </ac:spMkLst>
        </pc:spChg>
        <pc:spChg chg="del mod">
          <ac:chgData name="Daniel Richardson" userId="b12f1a219faba2ab" providerId="LiveId" clId="{F902AB43-1357-4BED-A86A-7D4AB42C7EEC}" dt="2024-04-16T15:10:18.916" v="281" actId="700"/>
          <ac:spMkLst>
            <pc:docMk/>
            <pc:sldMk cId="2541033813" sldId="271"/>
            <ac:spMk id="3" creationId="{781A7E68-72C2-BED0-34FF-8400AED5E018}"/>
          </ac:spMkLst>
        </pc:spChg>
        <pc:spChg chg="mod ord">
          <ac:chgData name="Daniel Richardson" userId="b12f1a219faba2ab" providerId="LiveId" clId="{F902AB43-1357-4BED-A86A-7D4AB42C7EEC}" dt="2024-04-16T15:22:58.030" v="494" actId="20577"/>
          <ac:spMkLst>
            <pc:docMk/>
            <pc:sldMk cId="2541033813" sldId="271"/>
            <ac:spMk id="4" creationId="{D78200FA-FD8F-9166-407C-4F6B46EB8A1D}"/>
          </ac:spMkLst>
        </pc:spChg>
        <pc:spChg chg="add mod ord">
          <ac:chgData name="Daniel Richardson" userId="b12f1a219faba2ab" providerId="LiveId" clId="{F902AB43-1357-4BED-A86A-7D4AB42C7EEC}" dt="2024-04-16T15:10:18.916" v="281" actId="700"/>
          <ac:spMkLst>
            <pc:docMk/>
            <pc:sldMk cId="2541033813" sldId="271"/>
            <ac:spMk id="5" creationId="{74C3647C-5D89-6CE7-8425-D4F0F94DEA18}"/>
          </ac:spMkLst>
        </pc:spChg>
      </pc:sldChg>
      <pc:sldChg chg="addSp delSp modSp mod chgLayout">
        <pc:chgData name="Daniel Richardson" userId="b12f1a219faba2ab" providerId="LiveId" clId="{F902AB43-1357-4BED-A86A-7D4AB42C7EEC}" dt="2024-04-16T15:24:14.733" v="528" actId="948"/>
        <pc:sldMkLst>
          <pc:docMk/>
          <pc:sldMk cId="3210005904" sldId="272"/>
        </pc:sldMkLst>
        <pc:spChg chg="mod ord">
          <ac:chgData name="Daniel Richardson" userId="b12f1a219faba2ab" providerId="LiveId" clId="{F902AB43-1357-4BED-A86A-7D4AB42C7EEC}" dt="2024-04-16T15:23:32.096" v="509" actId="20577"/>
          <ac:spMkLst>
            <pc:docMk/>
            <pc:sldMk cId="3210005904" sldId="272"/>
            <ac:spMk id="2" creationId="{1224684F-4687-9287-2F31-972DAC993985}"/>
          </ac:spMkLst>
        </pc:spChg>
        <pc:spChg chg="del mod">
          <ac:chgData name="Daniel Richardson" userId="b12f1a219faba2ab" providerId="LiveId" clId="{F902AB43-1357-4BED-A86A-7D4AB42C7EEC}" dt="2024-04-16T15:10:27.611" v="285" actId="700"/>
          <ac:spMkLst>
            <pc:docMk/>
            <pc:sldMk cId="3210005904" sldId="272"/>
            <ac:spMk id="3" creationId="{AC33DF56-D730-D9A1-D5A3-6862D77260D1}"/>
          </ac:spMkLst>
        </pc:spChg>
        <pc:spChg chg="mod ord">
          <ac:chgData name="Daniel Richardson" userId="b12f1a219faba2ab" providerId="LiveId" clId="{F902AB43-1357-4BED-A86A-7D4AB42C7EEC}" dt="2024-04-16T15:24:14.733" v="528" actId="948"/>
          <ac:spMkLst>
            <pc:docMk/>
            <pc:sldMk cId="3210005904" sldId="272"/>
            <ac:spMk id="4" creationId="{AAAC2038-0D73-2E33-3E56-21693AAF0615}"/>
          </ac:spMkLst>
        </pc:spChg>
        <pc:spChg chg="add mod ord">
          <ac:chgData name="Daniel Richardson" userId="b12f1a219faba2ab" providerId="LiveId" clId="{F902AB43-1357-4BED-A86A-7D4AB42C7EEC}" dt="2024-04-16T15:10:27.611" v="285" actId="700"/>
          <ac:spMkLst>
            <pc:docMk/>
            <pc:sldMk cId="3210005904" sldId="272"/>
            <ac:spMk id="5" creationId="{A3F1E27F-31E4-290C-3729-ED3DE94B26B2}"/>
          </ac:spMkLst>
        </pc:spChg>
      </pc:sldChg>
      <pc:sldChg chg="addSp delSp modSp mod chgLayout">
        <pc:chgData name="Daniel Richardson" userId="b12f1a219faba2ab" providerId="LiveId" clId="{F902AB43-1357-4BED-A86A-7D4AB42C7EEC}" dt="2024-04-16T15:23:24.770" v="505" actId="948"/>
        <pc:sldMkLst>
          <pc:docMk/>
          <pc:sldMk cId="2896010262" sldId="273"/>
        </pc:sldMkLst>
        <pc:spChg chg="mod ord">
          <ac:chgData name="Daniel Richardson" userId="b12f1a219faba2ab" providerId="LiveId" clId="{F902AB43-1357-4BED-A86A-7D4AB42C7EEC}" dt="2024-04-16T15:23:04.397" v="501" actId="20577"/>
          <ac:spMkLst>
            <pc:docMk/>
            <pc:sldMk cId="2896010262" sldId="273"/>
            <ac:spMk id="2" creationId="{1905E3C4-D3AA-5CB3-E7D5-913B4ABD44C6}"/>
          </ac:spMkLst>
        </pc:spChg>
        <pc:spChg chg="del mod">
          <ac:chgData name="Daniel Richardson" userId="b12f1a219faba2ab" providerId="LiveId" clId="{F902AB43-1357-4BED-A86A-7D4AB42C7EEC}" dt="2024-04-16T15:10:21.873" v="282" actId="700"/>
          <ac:spMkLst>
            <pc:docMk/>
            <pc:sldMk cId="2896010262" sldId="273"/>
            <ac:spMk id="3" creationId="{E0BA3853-CD48-5743-840F-1E07B3CF6054}"/>
          </ac:spMkLst>
        </pc:spChg>
        <pc:spChg chg="mod ord">
          <ac:chgData name="Daniel Richardson" userId="b12f1a219faba2ab" providerId="LiveId" clId="{F902AB43-1357-4BED-A86A-7D4AB42C7EEC}" dt="2024-04-16T15:23:24.770" v="505" actId="948"/>
          <ac:spMkLst>
            <pc:docMk/>
            <pc:sldMk cId="2896010262" sldId="273"/>
            <ac:spMk id="4" creationId="{C3BD98BE-1A49-E4DE-752B-0EE58AD71995}"/>
          </ac:spMkLst>
        </pc:spChg>
        <pc:spChg chg="add del mod ord">
          <ac:chgData name="Daniel Richardson" userId="b12f1a219faba2ab" providerId="LiveId" clId="{F902AB43-1357-4BED-A86A-7D4AB42C7EEC}" dt="2024-04-16T15:10:25.261" v="284" actId="6264"/>
          <ac:spMkLst>
            <pc:docMk/>
            <pc:sldMk cId="2896010262" sldId="273"/>
            <ac:spMk id="5" creationId="{E9B402FD-FF31-5426-448C-62E080D8FFFE}"/>
          </ac:spMkLst>
        </pc:spChg>
        <pc:spChg chg="add del mod">
          <ac:chgData name="Daniel Richardson" userId="b12f1a219faba2ab" providerId="LiveId" clId="{F902AB43-1357-4BED-A86A-7D4AB42C7EEC}" dt="2024-04-16T15:10:25.261" v="284" actId="6264"/>
          <ac:spMkLst>
            <pc:docMk/>
            <pc:sldMk cId="2896010262" sldId="273"/>
            <ac:spMk id="6" creationId="{FBD47C06-3D46-C78E-B9B5-278E8C12EF44}"/>
          </ac:spMkLst>
        </pc:spChg>
        <pc:spChg chg="add del mod">
          <ac:chgData name="Daniel Richardson" userId="b12f1a219faba2ab" providerId="LiveId" clId="{F902AB43-1357-4BED-A86A-7D4AB42C7EEC}" dt="2024-04-16T15:10:25.261" v="284" actId="6264"/>
          <ac:spMkLst>
            <pc:docMk/>
            <pc:sldMk cId="2896010262" sldId="273"/>
            <ac:spMk id="7" creationId="{5FE5E1FA-6CF8-CA8F-A284-8A5C01BBC1C9}"/>
          </ac:spMkLst>
        </pc:spChg>
        <pc:spChg chg="add del mod ord">
          <ac:chgData name="Daniel Richardson" userId="b12f1a219faba2ab" providerId="LiveId" clId="{F902AB43-1357-4BED-A86A-7D4AB42C7EEC}" dt="2024-04-16T15:10:25.261" v="284" actId="6264"/>
          <ac:spMkLst>
            <pc:docMk/>
            <pc:sldMk cId="2896010262" sldId="273"/>
            <ac:spMk id="8" creationId="{798EF539-7949-70F3-AD89-34FE9CF1E823}"/>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7/31/2024</a:t>
            </a:fld>
            <a:endParaRPr lang="en-US"/>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a:p>
        </p:txBody>
      </p:sp>
    </p:spTree>
    <p:extLst>
      <p:ext uri="{BB962C8B-B14F-4D97-AF65-F5344CB8AC3E}">
        <p14:creationId xmlns:p14="http://schemas.microsoft.com/office/powerpoint/2010/main" val="3620297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85375818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7/31/2024</a:t>
            </a:fld>
            <a:endParaRPr lang="en-US"/>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a:p>
        </p:txBody>
      </p:sp>
    </p:spTree>
    <p:extLst>
      <p:ext uri="{BB962C8B-B14F-4D97-AF65-F5344CB8AC3E}">
        <p14:creationId xmlns:p14="http://schemas.microsoft.com/office/powerpoint/2010/main" val="42540412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7/31/2024</a:t>
            </a:fld>
            <a:endParaRPr lang="en-US"/>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3544512311"/>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knowitallninja.com/lessons/issues-with-technology-systems/#keyterms"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3F169-97DA-6436-222B-D842FABA1007}"/>
              </a:ext>
            </a:extLst>
          </p:cNvPr>
          <p:cNvSpPr>
            <a:spLocks noGrp="1"/>
          </p:cNvSpPr>
          <p:nvPr>
            <p:ph type="ctrTitle"/>
          </p:nvPr>
        </p:nvSpPr>
        <p:spPr/>
        <p:txBody>
          <a:bodyPr/>
          <a:lstStyle/>
          <a:p>
            <a:r>
              <a:rPr lang="en-GB" dirty="0"/>
              <a:t>Issues with Technology Systems</a:t>
            </a:r>
          </a:p>
        </p:txBody>
      </p:sp>
      <p:sp>
        <p:nvSpPr>
          <p:cNvPr id="3" name="Subtitle 2">
            <a:extLst>
              <a:ext uri="{FF2B5EF4-FFF2-40B4-BE49-F238E27FC236}">
                <a16:creationId xmlns:a16="http://schemas.microsoft.com/office/drawing/2014/main" id="{FADD1F1D-CF0A-2724-C3B2-243A26956D11}"/>
              </a:ext>
            </a:extLst>
          </p:cNvPr>
          <p:cNvSpPr>
            <a:spLocks noGrp="1"/>
          </p:cNvSpPr>
          <p:nvPr>
            <p:ph type="subTitle" idx="1"/>
          </p:nvPr>
        </p:nvSpPr>
        <p:spPr/>
        <p:txBody>
          <a:bodyPr/>
          <a:lstStyle/>
          <a:p>
            <a:r>
              <a:rPr lang="en-GB" dirty="0"/>
              <a:t>Technology Systems</a:t>
            </a:r>
          </a:p>
        </p:txBody>
      </p:sp>
    </p:spTree>
    <p:extLst>
      <p:ext uri="{BB962C8B-B14F-4D97-AF65-F5344CB8AC3E}">
        <p14:creationId xmlns:p14="http://schemas.microsoft.com/office/powerpoint/2010/main" val="17009215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962D0-3F1A-6AC8-642D-6B8FAC8DB1B8}"/>
              </a:ext>
            </a:extLst>
          </p:cNvPr>
          <p:cNvSpPr>
            <a:spLocks noGrp="1"/>
          </p:cNvSpPr>
          <p:nvPr>
            <p:ph type="title"/>
          </p:nvPr>
        </p:nvSpPr>
        <p:spPr/>
        <p:txBody>
          <a:bodyPr/>
          <a:lstStyle/>
          <a:p>
            <a:r>
              <a:rPr lang="en-US" dirty="0"/>
              <a:t>Hacking</a:t>
            </a:r>
          </a:p>
        </p:txBody>
      </p:sp>
      <p:pic>
        <p:nvPicPr>
          <p:cNvPr id="8" name="Picture Placeholder 7">
            <a:extLst>
              <a:ext uri="{FF2B5EF4-FFF2-40B4-BE49-F238E27FC236}">
                <a16:creationId xmlns:a16="http://schemas.microsoft.com/office/drawing/2014/main" id="{1193B671-D5D1-17C7-E129-663B32B9208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F43545CB-09AA-758F-4C64-2C9848B2F103}"/>
              </a:ext>
            </a:extLst>
          </p:cNvPr>
          <p:cNvSpPr>
            <a:spLocks noGrp="1"/>
          </p:cNvSpPr>
          <p:nvPr>
            <p:ph type="body" sz="quarter" idx="12"/>
          </p:nvPr>
        </p:nvSpPr>
        <p:spPr/>
        <p:txBody>
          <a:bodyPr>
            <a:normAutofit/>
          </a:bodyPr>
          <a:lstStyle/>
          <a:p>
            <a:pPr marL="0" indent="0" fontAlgn="base">
              <a:lnSpc>
                <a:spcPct val="150000"/>
              </a:lnSpc>
              <a:spcAft>
                <a:spcPts val="1200"/>
              </a:spcAft>
              <a:buNone/>
            </a:pPr>
            <a:r>
              <a:rPr lang="en-US" dirty="0"/>
              <a:t>This is the gaining of </a:t>
            </a:r>
            <a:r>
              <a:rPr lang="en-US" dirty="0" err="1"/>
              <a:t>unauthorised</a:t>
            </a:r>
            <a:r>
              <a:rPr lang="en-US" dirty="0"/>
              <a:t> access to a technology system. </a:t>
            </a:r>
          </a:p>
          <a:p>
            <a:pPr marL="0" indent="0" fontAlgn="base">
              <a:lnSpc>
                <a:spcPct val="150000"/>
              </a:lnSpc>
              <a:spcAft>
                <a:spcPts val="1200"/>
              </a:spcAft>
              <a:buNone/>
            </a:pPr>
            <a:r>
              <a:rPr lang="en-US" dirty="0"/>
              <a:t>Malicious users, known as hackers, will use a variety of techniques to force their way into a system so that they can read, alter, delete, or steal information. </a:t>
            </a:r>
          </a:p>
          <a:p>
            <a:pPr marL="0" indent="0" fontAlgn="base">
              <a:lnSpc>
                <a:spcPct val="150000"/>
              </a:lnSpc>
              <a:spcAft>
                <a:spcPts val="1200"/>
              </a:spcAft>
              <a:buNone/>
            </a:pPr>
            <a:r>
              <a:rPr lang="en-US" dirty="0"/>
              <a:t>Any data stolen can then be used for blackmail, identity theft, and bank fraud. </a:t>
            </a:r>
          </a:p>
          <a:p>
            <a:pPr marL="0" indent="0" fontAlgn="base">
              <a:lnSpc>
                <a:spcPct val="150000"/>
              </a:lnSpc>
              <a:spcAft>
                <a:spcPts val="1200"/>
              </a:spcAft>
              <a:buNone/>
            </a:pPr>
            <a:r>
              <a:rPr lang="en-US" dirty="0"/>
              <a:t>Methods for preventing this from impacting you include:</a:t>
            </a:r>
          </a:p>
          <a:p>
            <a:pPr marL="285750" indent="-285750" fontAlgn="base">
              <a:spcAft>
                <a:spcPts val="1200"/>
              </a:spcAft>
              <a:buFont typeface="Arial" panose="020B0604020202020204" pitchFamily="34" charset="0"/>
              <a:buChar char="•"/>
            </a:pPr>
            <a:r>
              <a:rPr lang="en-US" dirty="0"/>
              <a:t>Use firewall software</a:t>
            </a:r>
          </a:p>
          <a:p>
            <a:pPr marL="285750" indent="-285750" fontAlgn="base">
              <a:spcAft>
                <a:spcPts val="1200"/>
              </a:spcAft>
              <a:buFont typeface="Arial" panose="020B0604020202020204" pitchFamily="34" charset="0"/>
              <a:buChar char="•"/>
            </a:pPr>
            <a:r>
              <a:rPr lang="en-US" dirty="0"/>
              <a:t>Using sufficiently complicated passwords.</a:t>
            </a:r>
          </a:p>
        </p:txBody>
      </p:sp>
    </p:spTree>
    <p:extLst>
      <p:ext uri="{BB962C8B-B14F-4D97-AF65-F5344CB8AC3E}">
        <p14:creationId xmlns:p14="http://schemas.microsoft.com/office/powerpoint/2010/main" val="4008806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991C3-814B-7212-695E-C7D1665448F4}"/>
              </a:ext>
            </a:extLst>
          </p:cNvPr>
          <p:cNvSpPr>
            <a:spLocks noGrp="1"/>
          </p:cNvSpPr>
          <p:nvPr>
            <p:ph type="title"/>
          </p:nvPr>
        </p:nvSpPr>
        <p:spPr/>
        <p:txBody>
          <a:bodyPr/>
          <a:lstStyle/>
          <a:p>
            <a:r>
              <a:rPr lang="en-US" dirty="0"/>
              <a:t>The Environment</a:t>
            </a:r>
          </a:p>
        </p:txBody>
      </p:sp>
      <p:pic>
        <p:nvPicPr>
          <p:cNvPr id="7" name="Picture Placeholder 6">
            <a:extLst>
              <a:ext uri="{FF2B5EF4-FFF2-40B4-BE49-F238E27FC236}">
                <a16:creationId xmlns:a16="http://schemas.microsoft.com/office/drawing/2014/main" id="{2790B428-B513-C682-4465-20C8D3C7C8F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9B9DC1E3-ED2C-B4EF-7646-2B7FB9CAC56E}"/>
              </a:ext>
            </a:extLst>
          </p:cNvPr>
          <p:cNvSpPr>
            <a:spLocks noGrp="1"/>
          </p:cNvSpPr>
          <p:nvPr>
            <p:ph type="body" sz="quarter" idx="12"/>
          </p:nvPr>
        </p:nvSpPr>
        <p:spPr/>
        <p:txBody>
          <a:bodyPr>
            <a:normAutofit/>
          </a:bodyPr>
          <a:lstStyle/>
          <a:p>
            <a:pPr marL="0" indent="0" rtl="0" fontAlgn="base">
              <a:lnSpc>
                <a:spcPct val="150000"/>
              </a:lnSpc>
              <a:spcAft>
                <a:spcPts val="1200"/>
              </a:spcAft>
              <a:buNone/>
            </a:pPr>
            <a:r>
              <a:rPr lang="en-US" dirty="0"/>
              <a:t>In many ways, technology systems have had a positive impact on the environment.</a:t>
            </a:r>
          </a:p>
          <a:p>
            <a:pPr marL="0" indent="0" rtl="0" fontAlgn="base">
              <a:lnSpc>
                <a:spcPct val="150000"/>
              </a:lnSpc>
              <a:spcAft>
                <a:spcPts val="1200"/>
              </a:spcAft>
              <a:buNone/>
            </a:pPr>
            <a:r>
              <a:rPr lang="en-US" dirty="0"/>
              <a:t>The internet has reduced the need for travelling, which can reduce the amount of greenhouse gases being released due to fewer cars on the road and planes in the air. </a:t>
            </a:r>
          </a:p>
          <a:p>
            <a:pPr marL="0" indent="0" rtl="0" fontAlgn="base">
              <a:lnSpc>
                <a:spcPct val="150000"/>
              </a:lnSpc>
              <a:spcAft>
                <a:spcPts val="1200"/>
              </a:spcAft>
              <a:buNone/>
            </a:pPr>
            <a:r>
              <a:rPr lang="en-US" dirty="0"/>
              <a:t>It has also led to less need for paper as documents can be stored on a computer and sent to other people via the Internet.</a:t>
            </a:r>
          </a:p>
          <a:p>
            <a:pPr marL="0" indent="0" rtl="0" fontAlgn="base">
              <a:lnSpc>
                <a:spcPct val="150000"/>
              </a:lnSpc>
              <a:spcAft>
                <a:spcPts val="1200"/>
              </a:spcAft>
              <a:buNone/>
            </a:pPr>
            <a:r>
              <a:rPr lang="en-US" dirty="0"/>
              <a:t>However, there are environmental issues relating to the use of technology systems, such as:</a:t>
            </a:r>
          </a:p>
          <a:p>
            <a:pPr marL="285750" indent="-285750" rtl="0" fontAlgn="base">
              <a:spcAft>
                <a:spcPts val="1200"/>
              </a:spcAft>
              <a:buFont typeface="Arial" panose="020B0604020202020204" pitchFamily="34" charset="0"/>
              <a:buChar char="•"/>
            </a:pPr>
            <a:r>
              <a:rPr lang="en-US" dirty="0"/>
              <a:t>Pollution</a:t>
            </a:r>
          </a:p>
          <a:p>
            <a:pPr marL="285750" indent="-285750" rtl="0" fontAlgn="base">
              <a:spcAft>
                <a:spcPts val="1200"/>
              </a:spcAft>
              <a:buFont typeface="Arial" panose="020B0604020202020204" pitchFamily="34" charset="0"/>
              <a:buChar char="•"/>
            </a:pPr>
            <a:r>
              <a:rPr lang="en-US" dirty="0"/>
              <a:t>Technotrash</a:t>
            </a:r>
          </a:p>
          <a:p>
            <a:pPr rtl="0" fontAlgn="base">
              <a:lnSpc>
                <a:spcPct val="150000"/>
              </a:lnSpc>
              <a:spcAft>
                <a:spcPts val="1200"/>
              </a:spcAft>
            </a:pPr>
            <a:r>
              <a:rPr lang="en-US" dirty="0"/>
              <a:t>Let’s look at each of these in more detail.</a:t>
            </a:r>
          </a:p>
        </p:txBody>
      </p:sp>
    </p:spTree>
    <p:extLst>
      <p:ext uri="{BB962C8B-B14F-4D97-AF65-F5344CB8AC3E}">
        <p14:creationId xmlns:p14="http://schemas.microsoft.com/office/powerpoint/2010/main" val="1059342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896D4-ECDC-4C26-9335-47AFFE445FA0}"/>
              </a:ext>
            </a:extLst>
          </p:cNvPr>
          <p:cNvSpPr>
            <a:spLocks noGrp="1"/>
          </p:cNvSpPr>
          <p:nvPr>
            <p:ph type="title"/>
          </p:nvPr>
        </p:nvSpPr>
        <p:spPr/>
        <p:txBody>
          <a:bodyPr/>
          <a:lstStyle/>
          <a:p>
            <a:r>
              <a:rPr lang="en-US" b="1" i="0" u="none" strike="noStrike" dirty="0">
                <a:solidFill>
                  <a:srgbClr val="000000"/>
                </a:solidFill>
                <a:effectLst/>
              </a:rPr>
              <a:t>Pollution</a:t>
            </a:r>
            <a:endParaRPr lang="en-US" dirty="0"/>
          </a:p>
        </p:txBody>
      </p:sp>
      <p:pic>
        <p:nvPicPr>
          <p:cNvPr id="5" name="Picture Placeholder 4">
            <a:extLst>
              <a:ext uri="{FF2B5EF4-FFF2-40B4-BE49-F238E27FC236}">
                <a16:creationId xmlns:a16="http://schemas.microsoft.com/office/drawing/2014/main" id="{C5F5A23B-545F-3B3F-C44D-16DAD80B22C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p:blipFill>
        <p:spPr/>
      </p:pic>
      <p:sp>
        <p:nvSpPr>
          <p:cNvPr id="3" name="Content Placeholder 2">
            <a:extLst>
              <a:ext uri="{FF2B5EF4-FFF2-40B4-BE49-F238E27FC236}">
                <a16:creationId xmlns:a16="http://schemas.microsoft.com/office/drawing/2014/main" id="{50F27D81-1DAC-13C5-F40D-48DADC705BC9}"/>
              </a:ext>
            </a:extLst>
          </p:cNvPr>
          <p:cNvSpPr>
            <a:spLocks noGrp="1"/>
          </p:cNvSpPr>
          <p:nvPr>
            <p:ph type="body" sz="quarter" idx="12"/>
          </p:nvPr>
        </p:nvSpPr>
        <p:spPr/>
        <p:txBody>
          <a:bodyPr>
            <a:normAutofit/>
          </a:bodyPr>
          <a:lstStyle/>
          <a:p>
            <a:pPr marL="0" indent="0">
              <a:lnSpc>
                <a:spcPct val="150000"/>
              </a:lnSpc>
              <a:buNone/>
            </a:pPr>
            <a:r>
              <a:rPr lang="en-US" dirty="0"/>
              <a:t>The manufacturing and running of technology systems can produce air, water, heat, and noise pollution.</a:t>
            </a:r>
          </a:p>
          <a:p>
            <a:pPr marL="0" indent="0">
              <a:lnSpc>
                <a:spcPct val="150000"/>
              </a:lnSpc>
              <a:buNone/>
            </a:pPr>
            <a:r>
              <a:rPr lang="en-US" dirty="0"/>
              <a:t>For example, you need electricity to run a computer, and this electricity will likely be supplied through fossil fuels, which affects environmental sustainability. </a:t>
            </a:r>
          </a:p>
          <a:p>
            <a:pPr marL="0" indent="0">
              <a:lnSpc>
                <a:spcPct val="150000"/>
              </a:lnSpc>
              <a:buNone/>
            </a:pPr>
            <a:r>
              <a:rPr lang="en-US" dirty="0"/>
              <a:t>Methods for preventing this from impacting you include:</a:t>
            </a:r>
          </a:p>
          <a:p>
            <a:pPr marL="285750" indent="-285750">
              <a:buFont typeface="Arial" panose="020B0604020202020204" pitchFamily="34" charset="0"/>
              <a:buChar char="•"/>
            </a:pPr>
            <a:r>
              <a:rPr lang="en-US" dirty="0"/>
              <a:t>Purchasing energy-efficient ICT equipment</a:t>
            </a:r>
          </a:p>
          <a:p>
            <a:pPr marL="285750" indent="-285750">
              <a:buFont typeface="Arial" panose="020B0604020202020204" pitchFamily="34" charset="0"/>
              <a:buChar char="•"/>
            </a:pPr>
            <a:r>
              <a:rPr lang="en-US" dirty="0"/>
              <a:t>Setting guidelines for turning off machines when not in use</a:t>
            </a:r>
          </a:p>
          <a:p>
            <a:pPr marL="285750" indent="-285750">
              <a:buFont typeface="Arial" panose="020B0604020202020204" pitchFamily="34" charset="0"/>
              <a:buChar char="•"/>
            </a:pPr>
            <a:r>
              <a:rPr lang="en-US" dirty="0"/>
              <a:t>Ensure power management features are implemented on devices</a:t>
            </a:r>
          </a:p>
        </p:txBody>
      </p:sp>
    </p:spTree>
    <p:extLst>
      <p:ext uri="{BB962C8B-B14F-4D97-AF65-F5344CB8AC3E}">
        <p14:creationId xmlns:p14="http://schemas.microsoft.com/office/powerpoint/2010/main" val="3932572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DFFF1-BFD6-AD83-EEEA-6D820688083B}"/>
              </a:ext>
            </a:extLst>
          </p:cNvPr>
          <p:cNvSpPr>
            <a:spLocks noGrp="1"/>
          </p:cNvSpPr>
          <p:nvPr>
            <p:ph type="title"/>
          </p:nvPr>
        </p:nvSpPr>
        <p:spPr/>
        <p:txBody>
          <a:bodyPr/>
          <a:lstStyle/>
          <a:p>
            <a:r>
              <a:rPr lang="en-US" b="1" i="0" u="none" strike="noStrike" dirty="0">
                <a:solidFill>
                  <a:srgbClr val="000000"/>
                </a:solidFill>
                <a:effectLst/>
              </a:rPr>
              <a:t>Technotrash</a:t>
            </a:r>
            <a:endParaRPr lang="en-US" dirty="0"/>
          </a:p>
        </p:txBody>
      </p:sp>
      <p:pic>
        <p:nvPicPr>
          <p:cNvPr id="4" name="Picture Placeholder 3">
            <a:extLst>
              <a:ext uri="{FF2B5EF4-FFF2-40B4-BE49-F238E27FC236}">
                <a16:creationId xmlns:a16="http://schemas.microsoft.com/office/drawing/2014/main" id="{0D52A81B-452B-42BA-049C-5AFACB5DB98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p:blipFill>
        <p:spPr/>
      </p:pic>
      <p:sp>
        <p:nvSpPr>
          <p:cNvPr id="3" name="Content Placeholder 2">
            <a:extLst>
              <a:ext uri="{FF2B5EF4-FFF2-40B4-BE49-F238E27FC236}">
                <a16:creationId xmlns:a16="http://schemas.microsoft.com/office/drawing/2014/main" id="{57258D2F-13C7-7E80-C6B7-47325303D5B4}"/>
              </a:ext>
            </a:extLst>
          </p:cNvPr>
          <p:cNvSpPr>
            <a:spLocks noGrp="1"/>
          </p:cNvSpPr>
          <p:nvPr>
            <p:ph type="body" sz="quarter" idx="12"/>
          </p:nvPr>
        </p:nvSpPr>
        <p:spPr/>
        <p:txBody>
          <a:bodyPr>
            <a:noAutofit/>
          </a:bodyPr>
          <a:lstStyle/>
          <a:p>
            <a:pPr marL="0" indent="0" rtl="0" fontAlgn="base">
              <a:lnSpc>
                <a:spcPct val="150000"/>
              </a:lnSpc>
              <a:spcAft>
                <a:spcPts val="1200"/>
              </a:spcAft>
              <a:buNone/>
            </a:pPr>
            <a:r>
              <a:rPr lang="en-US" dirty="0"/>
              <a:t>Huge quantities of electronic devices as discarded each year. These technology systems that we throw away are known as e-waste or technotrash.</a:t>
            </a:r>
          </a:p>
          <a:p>
            <a:pPr marL="0" indent="0" rtl="0" fontAlgn="base">
              <a:lnSpc>
                <a:spcPct val="150000"/>
              </a:lnSpc>
              <a:spcAft>
                <a:spcPts val="1200"/>
              </a:spcAft>
              <a:buNone/>
            </a:pPr>
            <a:r>
              <a:rPr lang="en-US" dirty="0"/>
              <a:t>Such waste is becoming an increasing problem with handling their disposal, not just because of the quantity but also because they often contain hazardous materials that affect the environment.</a:t>
            </a:r>
          </a:p>
          <a:p>
            <a:pPr marL="0" indent="0" rtl="0" fontAlgn="base">
              <a:lnSpc>
                <a:spcPct val="150000"/>
              </a:lnSpc>
              <a:spcAft>
                <a:spcPts val="1200"/>
              </a:spcAft>
              <a:buNone/>
            </a:pPr>
            <a:r>
              <a:rPr lang="en-US" dirty="0"/>
              <a:t>Methods for preventing this from impacting you include:</a:t>
            </a:r>
          </a:p>
          <a:p>
            <a:pPr marL="285750" indent="-285750" rtl="0" fontAlgn="base">
              <a:spcAft>
                <a:spcPts val="1200"/>
              </a:spcAft>
              <a:buFont typeface="Arial" panose="020B0604020202020204" pitchFamily="34" charset="0"/>
              <a:buChar char="•"/>
            </a:pPr>
            <a:r>
              <a:rPr lang="en-US" dirty="0"/>
              <a:t>Recycle all outdated technology</a:t>
            </a:r>
          </a:p>
        </p:txBody>
      </p:sp>
    </p:spTree>
    <p:extLst>
      <p:ext uri="{BB962C8B-B14F-4D97-AF65-F5344CB8AC3E}">
        <p14:creationId xmlns:p14="http://schemas.microsoft.com/office/powerpoint/2010/main" val="12368370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530C3-9F37-D3EB-A1B0-963D7600135D}"/>
              </a:ext>
            </a:extLst>
          </p:cNvPr>
          <p:cNvSpPr>
            <a:spLocks noGrp="1"/>
          </p:cNvSpPr>
          <p:nvPr>
            <p:ph type="title"/>
          </p:nvPr>
        </p:nvSpPr>
        <p:spPr/>
        <p:txBody>
          <a:bodyPr/>
          <a:lstStyle/>
          <a:p>
            <a:r>
              <a:rPr lang="en-US" dirty="0"/>
              <a:t>Privacy &amp; Copyright</a:t>
            </a:r>
          </a:p>
        </p:txBody>
      </p:sp>
      <p:pic>
        <p:nvPicPr>
          <p:cNvPr id="6" name="Picture Placeholder 5">
            <a:extLst>
              <a:ext uri="{FF2B5EF4-FFF2-40B4-BE49-F238E27FC236}">
                <a16:creationId xmlns:a16="http://schemas.microsoft.com/office/drawing/2014/main" id="{4D41F7C3-17E5-45DF-3097-AA25079E7D5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p:blipFill>
        <p:spPr/>
      </p:pic>
      <p:sp>
        <p:nvSpPr>
          <p:cNvPr id="4" name="Text Placeholder 3">
            <a:extLst>
              <a:ext uri="{FF2B5EF4-FFF2-40B4-BE49-F238E27FC236}">
                <a16:creationId xmlns:a16="http://schemas.microsoft.com/office/drawing/2014/main" id="{D78200FA-FD8F-9166-407C-4F6B46EB8A1D}"/>
              </a:ext>
            </a:extLst>
          </p:cNvPr>
          <p:cNvSpPr>
            <a:spLocks noGrp="1"/>
          </p:cNvSpPr>
          <p:nvPr>
            <p:ph type="body" sz="quarter" idx="12"/>
          </p:nvPr>
        </p:nvSpPr>
        <p:spPr/>
        <p:txBody>
          <a:bodyPr/>
          <a:lstStyle/>
          <a:p>
            <a:pPr>
              <a:lnSpc>
                <a:spcPct val="150000"/>
              </a:lnSpc>
            </a:pPr>
            <a:r>
              <a:rPr lang="en-US" dirty="0"/>
              <a:t>There has been a lot of concern over how much data is being shared by technology systems, such as over the Internet. </a:t>
            </a:r>
          </a:p>
          <a:p>
            <a:pPr>
              <a:lnSpc>
                <a:spcPct val="150000"/>
              </a:lnSpc>
            </a:pPr>
            <a:r>
              <a:rPr lang="en-US" dirty="0"/>
              <a:t>In particular, the amount of private information we share online and the illegal distribution of copyrighted TV, film, and music.</a:t>
            </a:r>
          </a:p>
          <a:p>
            <a:pPr>
              <a:lnSpc>
                <a:spcPct val="150000"/>
              </a:lnSpc>
            </a:pPr>
            <a:r>
              <a:rPr lang="en-US" dirty="0"/>
              <a:t>These issues are a huge concern with the use of technology systems. For example:</a:t>
            </a:r>
          </a:p>
          <a:p>
            <a:pPr marL="285750" indent="-285750">
              <a:buFont typeface="Arial" panose="020B0604020202020204" pitchFamily="34" charset="0"/>
              <a:buChar char="•"/>
            </a:pPr>
            <a:r>
              <a:rPr lang="en-US" dirty="0"/>
              <a:t>Privacy</a:t>
            </a:r>
          </a:p>
          <a:p>
            <a:pPr marL="285750" indent="-285750">
              <a:buFont typeface="Arial" panose="020B0604020202020204" pitchFamily="34" charset="0"/>
              <a:buChar char="•"/>
            </a:pPr>
            <a:r>
              <a:rPr lang="en-US" dirty="0"/>
              <a:t>Copyright</a:t>
            </a:r>
          </a:p>
          <a:p>
            <a:pPr>
              <a:lnSpc>
                <a:spcPct val="150000"/>
              </a:lnSpc>
            </a:pPr>
            <a:r>
              <a:rPr lang="en-US" dirty="0"/>
              <a:t>Let’s take a look at each of these in more detail.</a:t>
            </a:r>
          </a:p>
        </p:txBody>
      </p:sp>
    </p:spTree>
    <p:extLst>
      <p:ext uri="{BB962C8B-B14F-4D97-AF65-F5344CB8AC3E}">
        <p14:creationId xmlns:p14="http://schemas.microsoft.com/office/powerpoint/2010/main" val="25410338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5E3C4-D3AA-5CB3-E7D5-913B4ABD44C6}"/>
              </a:ext>
            </a:extLst>
          </p:cNvPr>
          <p:cNvSpPr>
            <a:spLocks noGrp="1"/>
          </p:cNvSpPr>
          <p:nvPr>
            <p:ph type="title"/>
          </p:nvPr>
        </p:nvSpPr>
        <p:spPr/>
        <p:txBody>
          <a:bodyPr/>
          <a:lstStyle/>
          <a:p>
            <a:r>
              <a:rPr lang="en-US" dirty="0"/>
              <a:t>Privacy</a:t>
            </a:r>
          </a:p>
        </p:txBody>
      </p:sp>
      <p:pic>
        <p:nvPicPr>
          <p:cNvPr id="3" name="Picture Placeholder 2">
            <a:extLst>
              <a:ext uri="{FF2B5EF4-FFF2-40B4-BE49-F238E27FC236}">
                <a16:creationId xmlns:a16="http://schemas.microsoft.com/office/drawing/2014/main" id="{855FECED-2CC9-6080-19BE-7BD0A4AB10B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p:blipFill>
        <p:spPr/>
      </p:pic>
      <p:sp>
        <p:nvSpPr>
          <p:cNvPr id="4" name="Text Placeholder 3">
            <a:extLst>
              <a:ext uri="{FF2B5EF4-FFF2-40B4-BE49-F238E27FC236}">
                <a16:creationId xmlns:a16="http://schemas.microsoft.com/office/drawing/2014/main" id="{C3BD98BE-1A49-E4DE-752B-0EE58AD71995}"/>
              </a:ext>
            </a:extLst>
          </p:cNvPr>
          <p:cNvSpPr>
            <a:spLocks noGrp="1"/>
          </p:cNvSpPr>
          <p:nvPr>
            <p:ph type="body" sz="quarter" idx="12"/>
          </p:nvPr>
        </p:nvSpPr>
        <p:spPr/>
        <p:txBody>
          <a:bodyPr/>
          <a:lstStyle/>
          <a:p>
            <a:pPr>
              <a:lnSpc>
                <a:spcPct val="150000"/>
              </a:lnSpc>
            </a:pPr>
            <a:r>
              <a:rPr lang="en-US" dirty="0"/>
              <a:t>We share our bank information with online shops, our personal information &amp; photos on social media, and we send private conversations using email and instant messaging.</a:t>
            </a:r>
          </a:p>
          <a:p>
            <a:pPr>
              <a:lnSpc>
                <a:spcPct val="150000"/>
              </a:lnSpc>
            </a:pPr>
            <a:r>
              <a:rPr lang="en-US" dirty="0"/>
              <a:t>Malicious ICT users might try to steal our personal information for identity fraud, bank fraud, or blackmail purposes.</a:t>
            </a:r>
          </a:p>
          <a:p>
            <a:pPr>
              <a:lnSpc>
                <a:spcPct val="150000"/>
              </a:lnSpc>
            </a:pPr>
            <a:r>
              <a:rPr lang="en-US" dirty="0"/>
              <a:t>Methods for preventing this from impacting you include:</a:t>
            </a:r>
          </a:p>
          <a:p>
            <a:pPr marL="285750" indent="-285750">
              <a:buFont typeface="Arial" panose="020B0604020202020204" pitchFamily="34" charset="0"/>
              <a:buChar char="•"/>
            </a:pPr>
            <a:r>
              <a:rPr lang="en-US" dirty="0"/>
              <a:t>Set appropriate privacy settings on social media accounts</a:t>
            </a:r>
          </a:p>
          <a:p>
            <a:pPr marL="285750" indent="-285750">
              <a:buFont typeface="Arial" panose="020B0604020202020204" pitchFamily="34" charset="0"/>
              <a:buChar char="•"/>
            </a:pPr>
            <a:r>
              <a:rPr lang="en-US" dirty="0"/>
              <a:t>Limit the amount of private information published online</a:t>
            </a:r>
          </a:p>
          <a:p>
            <a:pPr marL="285750" indent="-285750">
              <a:buFont typeface="Arial" panose="020B0604020202020204" pitchFamily="34" charset="0"/>
              <a:buChar char="•"/>
            </a:pPr>
            <a:r>
              <a:rPr lang="en-US" dirty="0"/>
              <a:t>Set secure passwords and regularly change them so your account cannot be hacked</a:t>
            </a:r>
          </a:p>
        </p:txBody>
      </p:sp>
    </p:spTree>
    <p:extLst>
      <p:ext uri="{BB962C8B-B14F-4D97-AF65-F5344CB8AC3E}">
        <p14:creationId xmlns:p14="http://schemas.microsoft.com/office/powerpoint/2010/main" val="28960102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4684F-4687-9287-2F31-972DAC993985}"/>
              </a:ext>
            </a:extLst>
          </p:cNvPr>
          <p:cNvSpPr>
            <a:spLocks noGrp="1"/>
          </p:cNvSpPr>
          <p:nvPr>
            <p:ph type="title"/>
          </p:nvPr>
        </p:nvSpPr>
        <p:spPr/>
        <p:txBody>
          <a:bodyPr/>
          <a:lstStyle/>
          <a:p>
            <a:r>
              <a:rPr lang="en-US" dirty="0"/>
              <a:t>Copyright</a:t>
            </a:r>
          </a:p>
        </p:txBody>
      </p:sp>
      <p:pic>
        <p:nvPicPr>
          <p:cNvPr id="6" name="Picture Placeholder 5">
            <a:extLst>
              <a:ext uri="{FF2B5EF4-FFF2-40B4-BE49-F238E27FC236}">
                <a16:creationId xmlns:a16="http://schemas.microsoft.com/office/drawing/2014/main" id="{7C1E8A6A-7F93-139C-43CE-23178B55F5C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p:blipFill>
        <p:spPr/>
      </p:pic>
      <p:sp>
        <p:nvSpPr>
          <p:cNvPr id="4" name="Text Placeholder 3">
            <a:extLst>
              <a:ext uri="{FF2B5EF4-FFF2-40B4-BE49-F238E27FC236}">
                <a16:creationId xmlns:a16="http://schemas.microsoft.com/office/drawing/2014/main" id="{AAAC2038-0D73-2E33-3E56-21693AAF0615}"/>
              </a:ext>
            </a:extLst>
          </p:cNvPr>
          <p:cNvSpPr>
            <a:spLocks noGrp="1"/>
          </p:cNvSpPr>
          <p:nvPr>
            <p:ph type="body" sz="quarter" idx="12"/>
          </p:nvPr>
        </p:nvSpPr>
        <p:spPr/>
        <p:txBody>
          <a:bodyPr/>
          <a:lstStyle/>
          <a:p>
            <a:pPr>
              <a:lnSpc>
                <a:spcPct val="150000"/>
              </a:lnSpc>
            </a:pPr>
            <a:r>
              <a:rPr lang="en-GB" dirty="0"/>
              <a:t>Many copyrighted materials are being illegally distributed online. Films, software, and music are often shared using </a:t>
            </a:r>
            <a:r>
              <a:rPr lang="en-US" dirty="0"/>
              <a:t>online streaming services and </a:t>
            </a:r>
            <a:r>
              <a:rPr lang="en-US" dirty="0" err="1"/>
              <a:t>BitTorrents</a:t>
            </a:r>
            <a:r>
              <a:rPr lang="en-US" dirty="0"/>
              <a:t>. </a:t>
            </a:r>
          </a:p>
          <a:p>
            <a:pPr>
              <a:lnSpc>
                <a:spcPct val="150000"/>
              </a:lnSpc>
            </a:pPr>
            <a:r>
              <a:rPr lang="en-US" dirty="0"/>
              <a:t>This is illegal due to the Copyright, Designs &amp; Patents Act, but it still happens a lot.</a:t>
            </a:r>
          </a:p>
          <a:p>
            <a:pPr>
              <a:lnSpc>
                <a:spcPct val="150000"/>
              </a:lnSpc>
            </a:pPr>
            <a:r>
              <a:rPr lang="en-US" dirty="0"/>
              <a:t>Businesses must ensure they don’t use copyrighted material without permission. </a:t>
            </a:r>
          </a:p>
          <a:p>
            <a:pPr>
              <a:lnSpc>
                <a:spcPct val="150000"/>
              </a:lnSpc>
            </a:pPr>
            <a:r>
              <a:rPr lang="en-US" dirty="0"/>
              <a:t>Methods for preventing this from impacting you include:</a:t>
            </a:r>
          </a:p>
          <a:p>
            <a:pPr marL="285750" indent="-285750">
              <a:buFont typeface="Arial" panose="020B0604020202020204" pitchFamily="34" charset="0"/>
              <a:buChar char="•"/>
            </a:pPr>
            <a:r>
              <a:rPr lang="en-US" dirty="0"/>
              <a:t>Set clear policies on the installation of software within your business to prevent pirated software from being installed.</a:t>
            </a:r>
          </a:p>
        </p:txBody>
      </p:sp>
    </p:spTree>
    <p:extLst>
      <p:ext uri="{BB962C8B-B14F-4D97-AF65-F5344CB8AC3E}">
        <p14:creationId xmlns:p14="http://schemas.microsoft.com/office/powerpoint/2010/main" val="32100059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B46D-8F90-426C-8C74-18566683FF70}"/>
              </a:ext>
            </a:extLst>
          </p:cNvPr>
          <p:cNvSpPr>
            <a:spLocks noGrp="1"/>
          </p:cNvSpPr>
          <p:nvPr>
            <p:ph type="title"/>
          </p:nvPr>
        </p:nvSpPr>
        <p:spPr/>
        <p:txBody>
          <a:bodyPr/>
          <a:lstStyle/>
          <a:p>
            <a:r>
              <a:rPr lang="en-US" b="1" dirty="0">
                <a:solidFill>
                  <a:srgbClr val="000000"/>
                </a:solidFill>
              </a:rPr>
              <a:t>Lesson</a:t>
            </a:r>
            <a:r>
              <a:rPr lang="en-US" b="1" i="0" u="none" strike="noStrike" dirty="0">
                <a:solidFill>
                  <a:srgbClr val="000000"/>
                </a:solidFill>
                <a:effectLst/>
              </a:rPr>
              <a:t> </a:t>
            </a:r>
            <a:r>
              <a:rPr lang="en-US" b="1" dirty="0">
                <a:solidFill>
                  <a:srgbClr val="000000"/>
                </a:solidFill>
              </a:rPr>
              <a:t>Summary</a:t>
            </a:r>
          </a:p>
        </p:txBody>
      </p:sp>
      <p:pic>
        <p:nvPicPr>
          <p:cNvPr id="6" name="Picture Placeholder 5" descr="A group of kids standing on boxes&#10;&#10;Description automatically generated">
            <a:extLst>
              <a:ext uri="{FF2B5EF4-FFF2-40B4-BE49-F238E27FC236}">
                <a16:creationId xmlns:a16="http://schemas.microsoft.com/office/drawing/2014/main" id="{1310CBC2-E90B-AF91-C453-ECF3FD02737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C2200251-BFC7-4A0C-9329-7A74AA32F780}"/>
              </a:ext>
            </a:extLst>
          </p:cNvPr>
          <p:cNvSpPr>
            <a:spLocks noGrp="1"/>
          </p:cNvSpPr>
          <p:nvPr>
            <p:ph type="body" sz="quarter" idx="12"/>
          </p:nvPr>
        </p:nvSpPr>
        <p:spPr/>
        <p:txBody>
          <a:bodyPr>
            <a:normAutofit/>
          </a:bodyPr>
          <a:lstStyle/>
          <a:p>
            <a:pPr marL="0" indent="0" fontAlgn="base">
              <a:lnSpc>
                <a:spcPct val="150000"/>
              </a:lnSpc>
              <a:spcAft>
                <a:spcPts val="1200"/>
              </a:spcAft>
              <a:buNone/>
            </a:pPr>
            <a:r>
              <a:rPr lang="en-US" dirty="0"/>
              <a:t>The use of technology systems has raised a number of health &amp; safety concerns that affect users of ICT systems, such as back pain, eye strain, RSI, and trip hazards.</a:t>
            </a:r>
          </a:p>
          <a:p>
            <a:pPr marL="0" indent="0" fontAlgn="base">
              <a:lnSpc>
                <a:spcPct val="150000"/>
              </a:lnSpc>
              <a:spcAft>
                <a:spcPts val="1200"/>
              </a:spcAft>
              <a:buNone/>
            </a:pPr>
            <a:r>
              <a:rPr lang="en-US" dirty="0"/>
              <a:t>Technology systems, especially those connected to the Internet, are potentially at risk from security threats. These include malware, viruses, and hackers.</a:t>
            </a:r>
          </a:p>
          <a:p>
            <a:pPr marL="0" indent="0" fontAlgn="base">
              <a:lnSpc>
                <a:spcPct val="150000"/>
              </a:lnSpc>
              <a:spcAft>
                <a:spcPts val="1200"/>
              </a:spcAft>
              <a:buNone/>
            </a:pPr>
            <a:r>
              <a:rPr lang="en-US" dirty="0"/>
              <a:t>In many ways, technology systems have had a positive impact on the environment. However, there have also been negative impacts such as water, air, heat &amp; noise pollution as well as technotrash.</a:t>
            </a:r>
          </a:p>
          <a:p>
            <a:pPr marL="0" indent="0" fontAlgn="base">
              <a:lnSpc>
                <a:spcPct val="150000"/>
              </a:lnSpc>
              <a:spcAft>
                <a:spcPts val="1200"/>
              </a:spcAft>
              <a:buNone/>
            </a:pPr>
            <a:r>
              <a:rPr lang="en-GB" dirty="0"/>
              <a:t>There has been much concern over how much data is being shared by technology systems, such as the Internet, and the illegal distribution of copyrighted TV, film, and music.</a:t>
            </a:r>
            <a:endParaRPr lang="en-US" dirty="0"/>
          </a:p>
        </p:txBody>
      </p:sp>
    </p:spTree>
    <p:extLst>
      <p:ext uri="{BB962C8B-B14F-4D97-AF65-F5344CB8AC3E}">
        <p14:creationId xmlns:p14="http://schemas.microsoft.com/office/powerpoint/2010/main" val="34365932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065B0F1-32F4-9AFC-4BDB-61B4D8EA0A79}"/>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93016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22D6CDDE-C9B0-9A03-67DF-D5C05447B08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marL="0" indent="0" fontAlgn="base">
              <a:lnSpc>
                <a:spcPct val="150000"/>
              </a:lnSpc>
              <a:spcAft>
                <a:spcPts val="1200"/>
              </a:spcAft>
              <a:buNone/>
            </a:pPr>
            <a:r>
              <a:rPr lang="en-US" dirty="0"/>
              <a:t>While technology systems have undoubtedly </a:t>
            </a:r>
            <a:r>
              <a:rPr lang="en-GB" dirty="0"/>
              <a:t>improved our lives, there are also undoubtedly some issues related to their use</a:t>
            </a:r>
            <a:r>
              <a:rPr lang="en-US" dirty="0"/>
              <a:t>.</a:t>
            </a:r>
          </a:p>
          <a:p>
            <a:pPr marL="0" indent="0" fontAlgn="base">
              <a:lnSpc>
                <a:spcPct val="150000"/>
              </a:lnSpc>
              <a:spcAft>
                <a:spcPts val="1200"/>
              </a:spcAft>
              <a:buNone/>
            </a:pPr>
            <a:r>
              <a:rPr lang="en-US" dirty="0"/>
              <a:t>Whether this is the threat of hacking and viruses, concerns of privacy and copyright or the impact on our health, safety and the environment, there are legitimate issues we must understand.</a:t>
            </a:r>
          </a:p>
          <a:p>
            <a:pPr marL="0" indent="0" fontAlgn="base">
              <a:lnSpc>
                <a:spcPct val="150000"/>
              </a:lnSpc>
              <a:spcAft>
                <a:spcPts val="1200"/>
              </a:spcAft>
              <a:buNone/>
            </a:pPr>
            <a:r>
              <a:rPr lang="en-US" dirty="0"/>
              <a:t>In this lesson, we’ll learn about:</a:t>
            </a:r>
          </a:p>
          <a:p>
            <a:pPr marL="342900" indent="-342900" fontAlgn="base">
              <a:spcAft>
                <a:spcPts val="1200"/>
              </a:spcAft>
              <a:buFont typeface="+mj-lt"/>
              <a:buAutoNum type="arabicPeriod"/>
            </a:pPr>
            <a:r>
              <a:rPr lang="en-US" dirty="0"/>
              <a:t>Health &amp; Safety</a:t>
            </a:r>
          </a:p>
          <a:p>
            <a:pPr marL="342900" indent="-342900" fontAlgn="base">
              <a:spcAft>
                <a:spcPts val="1200"/>
              </a:spcAft>
              <a:buFont typeface="+mj-lt"/>
              <a:buAutoNum type="arabicPeriod"/>
            </a:pPr>
            <a:r>
              <a:rPr lang="en-US" dirty="0"/>
              <a:t>Security</a:t>
            </a:r>
          </a:p>
          <a:p>
            <a:pPr marL="342900" indent="-342900" fontAlgn="base">
              <a:spcAft>
                <a:spcPts val="1200"/>
              </a:spcAft>
              <a:buFont typeface="+mj-lt"/>
              <a:buAutoNum type="arabicPeriod"/>
            </a:pPr>
            <a:r>
              <a:rPr lang="en-US" dirty="0"/>
              <a:t>The Environment</a:t>
            </a:r>
          </a:p>
          <a:p>
            <a:pPr marL="342900" indent="-342900" fontAlgn="base">
              <a:spcAft>
                <a:spcPts val="1200"/>
              </a:spcAft>
              <a:buFont typeface="+mj-lt"/>
              <a:buAutoNum type="arabicPeriod"/>
            </a:pPr>
            <a:r>
              <a:rPr lang="en-US" dirty="0"/>
              <a:t>Privacy &amp; Copyright</a:t>
            </a:r>
          </a:p>
          <a:p>
            <a:pPr marL="0" indent="0">
              <a:lnSpc>
                <a:spcPct val="150000"/>
              </a:lnSpc>
              <a:buNone/>
            </a:pPr>
            <a:endParaRPr lang="en-US" dirty="0"/>
          </a:p>
        </p:txBody>
      </p:sp>
    </p:spTree>
    <p:extLst>
      <p:ext uri="{BB962C8B-B14F-4D97-AF65-F5344CB8AC3E}">
        <p14:creationId xmlns:p14="http://schemas.microsoft.com/office/powerpoint/2010/main" val="1001803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A52A7-4AA8-E9CE-EBAB-F2AC260BF86F}"/>
              </a:ext>
            </a:extLst>
          </p:cNvPr>
          <p:cNvSpPr>
            <a:spLocks noGrp="1"/>
          </p:cNvSpPr>
          <p:nvPr>
            <p:ph type="title"/>
          </p:nvPr>
        </p:nvSpPr>
        <p:spPr/>
        <p:txBody>
          <a:bodyPr/>
          <a:lstStyle/>
          <a:p>
            <a:r>
              <a:rPr lang="en-US" dirty="0"/>
              <a:t>Health &amp; Safety</a:t>
            </a:r>
          </a:p>
        </p:txBody>
      </p:sp>
      <p:pic>
        <p:nvPicPr>
          <p:cNvPr id="8" name="Picture Placeholder 7">
            <a:extLst>
              <a:ext uri="{FF2B5EF4-FFF2-40B4-BE49-F238E27FC236}">
                <a16:creationId xmlns:a16="http://schemas.microsoft.com/office/drawing/2014/main" id="{A73113CC-7EEF-1691-4A15-6131CA0C431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385DDA5F-F43C-B1CC-A9DB-E637A61ECE82}"/>
              </a:ext>
            </a:extLst>
          </p:cNvPr>
          <p:cNvSpPr>
            <a:spLocks noGrp="1"/>
          </p:cNvSpPr>
          <p:nvPr>
            <p:ph type="body" sz="quarter" idx="12"/>
          </p:nvPr>
        </p:nvSpPr>
        <p:spPr/>
        <p:txBody>
          <a:bodyPr>
            <a:normAutofit/>
          </a:bodyPr>
          <a:lstStyle/>
          <a:p>
            <a:pPr marL="0" indent="0" fontAlgn="base">
              <a:lnSpc>
                <a:spcPct val="150000"/>
              </a:lnSpc>
              <a:spcAft>
                <a:spcPts val="1200"/>
              </a:spcAft>
              <a:buNone/>
            </a:pPr>
            <a:r>
              <a:rPr lang="en-US" dirty="0"/>
              <a:t>The use of technology systems has raised a number of health and safety concerns that users of ICT systems must be aware of to ensure they are not affected. </a:t>
            </a:r>
          </a:p>
          <a:p>
            <a:pPr marL="0" indent="0" fontAlgn="base">
              <a:lnSpc>
                <a:spcPct val="150000"/>
              </a:lnSpc>
              <a:spcAft>
                <a:spcPts val="1200"/>
              </a:spcAft>
              <a:buNone/>
            </a:pPr>
            <a:r>
              <a:rPr lang="en-US" dirty="0"/>
              <a:t>A number of laws have been passed to ensure businesses take the health and safety of ICT users seriously.</a:t>
            </a:r>
          </a:p>
          <a:p>
            <a:pPr marL="0" indent="0" fontAlgn="base">
              <a:lnSpc>
                <a:spcPct val="150000"/>
              </a:lnSpc>
              <a:spcAft>
                <a:spcPts val="1200"/>
              </a:spcAft>
              <a:buNone/>
            </a:pPr>
            <a:r>
              <a:rPr lang="en-US" dirty="0"/>
              <a:t>Some of the issues include:</a:t>
            </a:r>
          </a:p>
          <a:p>
            <a:pPr marL="285750" indent="-285750" fontAlgn="base">
              <a:spcAft>
                <a:spcPts val="1200"/>
              </a:spcAft>
              <a:buFont typeface="Arial" panose="020B0604020202020204" pitchFamily="34" charset="0"/>
              <a:buChar char="•"/>
            </a:pPr>
            <a:r>
              <a:rPr lang="en-US" dirty="0"/>
              <a:t>Back Problems </a:t>
            </a:r>
          </a:p>
          <a:p>
            <a:pPr marL="285750" indent="-285750" fontAlgn="base">
              <a:spcAft>
                <a:spcPts val="1200"/>
              </a:spcAft>
              <a:buFont typeface="Arial" panose="020B0604020202020204" pitchFamily="34" charset="0"/>
              <a:buChar char="•"/>
            </a:pPr>
            <a:r>
              <a:rPr lang="en-US" dirty="0"/>
              <a:t>Eye Strain</a:t>
            </a:r>
          </a:p>
          <a:p>
            <a:pPr marL="285750" indent="-285750" fontAlgn="base">
              <a:spcAft>
                <a:spcPts val="1200"/>
              </a:spcAft>
              <a:buFont typeface="Arial" panose="020B0604020202020204" pitchFamily="34" charset="0"/>
              <a:buChar char="•"/>
            </a:pPr>
            <a:r>
              <a:rPr lang="en-US" dirty="0"/>
              <a:t>RSI</a:t>
            </a:r>
          </a:p>
          <a:p>
            <a:pPr marL="285750" indent="-285750" fontAlgn="base">
              <a:spcAft>
                <a:spcPts val="1200"/>
              </a:spcAft>
              <a:buFont typeface="Arial" panose="020B0604020202020204" pitchFamily="34" charset="0"/>
              <a:buChar char="•"/>
            </a:pPr>
            <a:r>
              <a:rPr lang="en-US" dirty="0"/>
              <a:t>Trip Hazards</a:t>
            </a:r>
          </a:p>
          <a:p>
            <a:pPr fontAlgn="base">
              <a:lnSpc>
                <a:spcPct val="150000"/>
              </a:lnSpc>
              <a:spcAft>
                <a:spcPts val="1200"/>
              </a:spcAft>
            </a:pPr>
            <a:r>
              <a:rPr lang="en-US" dirty="0"/>
              <a:t>Let’s look at each of these in more detail.</a:t>
            </a:r>
          </a:p>
        </p:txBody>
      </p:sp>
    </p:spTree>
    <p:extLst>
      <p:ext uri="{BB962C8B-B14F-4D97-AF65-F5344CB8AC3E}">
        <p14:creationId xmlns:p14="http://schemas.microsoft.com/office/powerpoint/2010/main" val="1986243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Back Problems</a:t>
            </a:r>
          </a:p>
        </p:txBody>
      </p:sp>
      <p:pic>
        <p:nvPicPr>
          <p:cNvPr id="8" name="Picture Placeholder 7">
            <a:extLst>
              <a:ext uri="{FF2B5EF4-FFF2-40B4-BE49-F238E27FC236}">
                <a16:creationId xmlns:a16="http://schemas.microsoft.com/office/drawing/2014/main" id="{5AD988A8-A32F-0E56-855D-6A1D0E51FD9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70000"/>
              </a:lnSpc>
              <a:spcBef>
                <a:spcPts val="1200"/>
              </a:spcBef>
              <a:spcAft>
                <a:spcPts val="0"/>
              </a:spcAft>
              <a:buNone/>
            </a:pPr>
            <a:r>
              <a:rPr lang="en-US" dirty="0"/>
              <a:t>Users of technology systems can often suffer from back problems due to the heavy use of the systems. </a:t>
            </a:r>
          </a:p>
          <a:p>
            <a:pPr marL="0" indent="0" fontAlgn="base">
              <a:lnSpc>
                <a:spcPct val="170000"/>
              </a:lnSpc>
              <a:spcBef>
                <a:spcPts val="1200"/>
              </a:spcBef>
              <a:spcAft>
                <a:spcPts val="0"/>
              </a:spcAft>
              <a:buNone/>
            </a:pPr>
            <a:r>
              <a:rPr lang="en-US" dirty="0"/>
              <a:t>Users can often lean forward over their keyboard rather than sit in a good posture, and this causes strain on the back.</a:t>
            </a:r>
          </a:p>
          <a:p>
            <a:pPr marL="0" indent="0" fontAlgn="base">
              <a:lnSpc>
                <a:spcPct val="170000"/>
              </a:lnSpc>
              <a:spcBef>
                <a:spcPts val="1200"/>
              </a:spcBef>
              <a:spcAft>
                <a:spcPts val="0"/>
              </a:spcAft>
              <a:buNone/>
            </a:pPr>
            <a:r>
              <a:rPr lang="en-US" dirty="0"/>
              <a:t>Methods for preventing this from impacting you include:</a:t>
            </a:r>
          </a:p>
          <a:p>
            <a:pPr marL="285750" indent="-285750" fontAlgn="base">
              <a:spcBef>
                <a:spcPts val="1200"/>
              </a:spcBef>
              <a:spcAft>
                <a:spcPts val="0"/>
              </a:spcAft>
              <a:buFont typeface="Arial" panose="020B0604020202020204" pitchFamily="34" charset="0"/>
              <a:buChar char="•"/>
            </a:pPr>
            <a:r>
              <a:rPr lang="en-US" dirty="0"/>
              <a:t>Adjustable chairs</a:t>
            </a:r>
          </a:p>
          <a:p>
            <a:pPr marL="285750" indent="-285750" fontAlgn="base">
              <a:spcBef>
                <a:spcPts val="1200"/>
              </a:spcBef>
              <a:spcAft>
                <a:spcPts val="0"/>
              </a:spcAft>
              <a:buFont typeface="Arial" panose="020B0604020202020204" pitchFamily="34" charset="0"/>
              <a:buChar char="•"/>
            </a:pPr>
            <a:r>
              <a:rPr lang="en-US" dirty="0"/>
              <a:t>Monitors that tilt</a:t>
            </a:r>
          </a:p>
          <a:p>
            <a:pPr marL="285750" indent="-285750" fontAlgn="base">
              <a:spcBef>
                <a:spcPts val="1200"/>
              </a:spcBef>
              <a:spcAft>
                <a:spcPts val="0"/>
              </a:spcAft>
              <a:buFont typeface="Arial" panose="020B0604020202020204" pitchFamily="34" charset="0"/>
              <a:buChar char="•"/>
            </a:pPr>
            <a:r>
              <a:rPr lang="en-US" dirty="0"/>
              <a:t>Footrests</a:t>
            </a:r>
          </a:p>
        </p:txBody>
      </p:sp>
    </p:spTree>
    <p:extLst>
      <p:ext uri="{BB962C8B-B14F-4D97-AF65-F5344CB8AC3E}">
        <p14:creationId xmlns:p14="http://schemas.microsoft.com/office/powerpoint/2010/main" val="2872226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Eye Strain</a:t>
            </a:r>
          </a:p>
        </p:txBody>
      </p:sp>
      <p:pic>
        <p:nvPicPr>
          <p:cNvPr id="8" name="Picture Placeholder 7">
            <a:extLst>
              <a:ext uri="{FF2B5EF4-FFF2-40B4-BE49-F238E27FC236}">
                <a16:creationId xmlns:a16="http://schemas.microsoft.com/office/drawing/2014/main" id="{0BDB0DBB-7A43-BD93-C5D8-7A65E0C15F0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70000"/>
              </a:lnSpc>
              <a:spcBef>
                <a:spcPts val="1200"/>
              </a:spcBef>
              <a:spcAft>
                <a:spcPts val="0"/>
              </a:spcAft>
              <a:buNone/>
            </a:pPr>
            <a:r>
              <a:rPr lang="en-US" dirty="0"/>
              <a:t>Working in front of a computer for long periods of time can lead to eye strain, which can cause blurred vision, nausea &amp; headaches. </a:t>
            </a:r>
          </a:p>
          <a:p>
            <a:pPr marL="0" indent="0" fontAlgn="base">
              <a:lnSpc>
                <a:spcPct val="170000"/>
              </a:lnSpc>
              <a:spcBef>
                <a:spcPts val="1200"/>
              </a:spcBef>
              <a:spcAft>
                <a:spcPts val="0"/>
              </a:spcAft>
              <a:buNone/>
            </a:pPr>
            <a:r>
              <a:rPr lang="en-US" dirty="0"/>
              <a:t>Methods for preventing this from impacting you include:</a:t>
            </a:r>
          </a:p>
          <a:p>
            <a:pPr marL="285750" indent="-285750" fontAlgn="base">
              <a:spcBef>
                <a:spcPts val="1200"/>
              </a:spcBef>
              <a:spcAft>
                <a:spcPts val="0"/>
              </a:spcAft>
              <a:buFont typeface="Arial" panose="020B0604020202020204" pitchFamily="34" charset="0"/>
              <a:buChar char="•"/>
            </a:pPr>
            <a:r>
              <a:rPr lang="en-US" dirty="0"/>
              <a:t>Taking frequent breaks</a:t>
            </a:r>
          </a:p>
          <a:p>
            <a:pPr marL="285750" indent="-285750" fontAlgn="base">
              <a:spcBef>
                <a:spcPts val="1200"/>
              </a:spcBef>
              <a:spcAft>
                <a:spcPts val="0"/>
              </a:spcAft>
              <a:buFont typeface="Arial" panose="020B0604020202020204" pitchFamily="34" charset="0"/>
              <a:buChar char="•"/>
            </a:pPr>
            <a:r>
              <a:rPr lang="en-US" dirty="0"/>
              <a:t>Sitting in a well-lit room</a:t>
            </a:r>
          </a:p>
          <a:p>
            <a:pPr marL="285750" indent="-285750" fontAlgn="base">
              <a:spcBef>
                <a:spcPts val="1200"/>
              </a:spcBef>
              <a:spcAft>
                <a:spcPts val="0"/>
              </a:spcAft>
              <a:buFont typeface="Arial" panose="020B0604020202020204" pitchFamily="34" charset="0"/>
              <a:buChar char="•"/>
            </a:pPr>
            <a:r>
              <a:rPr lang="en-US" dirty="0"/>
              <a:t>Reducing screen glare</a:t>
            </a:r>
          </a:p>
          <a:p>
            <a:pPr marL="285750" indent="-285750" fontAlgn="base">
              <a:spcBef>
                <a:spcPts val="1200"/>
              </a:spcBef>
              <a:spcAft>
                <a:spcPts val="0"/>
              </a:spcAft>
              <a:buFont typeface="Arial" panose="020B0604020202020204" pitchFamily="34" charset="0"/>
              <a:buChar char="•"/>
            </a:pPr>
            <a:r>
              <a:rPr lang="en-US" dirty="0"/>
              <a:t>Ensuring a good distance is kept between the user and the monitor</a:t>
            </a:r>
          </a:p>
        </p:txBody>
      </p:sp>
    </p:spTree>
    <p:extLst>
      <p:ext uri="{BB962C8B-B14F-4D97-AF65-F5344CB8AC3E}">
        <p14:creationId xmlns:p14="http://schemas.microsoft.com/office/powerpoint/2010/main" val="90727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99BFA-2DCF-A662-75DD-1A59B6EBDE75}"/>
              </a:ext>
            </a:extLst>
          </p:cNvPr>
          <p:cNvSpPr>
            <a:spLocks noGrp="1"/>
          </p:cNvSpPr>
          <p:nvPr>
            <p:ph type="title"/>
          </p:nvPr>
        </p:nvSpPr>
        <p:spPr/>
        <p:txBody>
          <a:bodyPr/>
          <a:lstStyle/>
          <a:p>
            <a:r>
              <a:rPr lang="en-US" dirty="0"/>
              <a:t>RSI</a:t>
            </a:r>
          </a:p>
        </p:txBody>
      </p:sp>
      <p:pic>
        <p:nvPicPr>
          <p:cNvPr id="8" name="Picture Placeholder 7">
            <a:extLst>
              <a:ext uri="{FF2B5EF4-FFF2-40B4-BE49-F238E27FC236}">
                <a16:creationId xmlns:a16="http://schemas.microsoft.com/office/drawing/2014/main" id="{11AA6BD2-A1AB-EC2B-B366-1A2A12CE3C5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26BD21D1-10AB-25A1-FFD9-069E235ED84D}"/>
              </a:ext>
            </a:extLst>
          </p:cNvPr>
          <p:cNvSpPr>
            <a:spLocks noGrp="1"/>
          </p:cNvSpPr>
          <p:nvPr>
            <p:ph type="body" sz="quarter" idx="12"/>
          </p:nvPr>
        </p:nvSpPr>
        <p:spPr/>
        <p:txBody>
          <a:bodyPr>
            <a:normAutofit/>
          </a:bodyPr>
          <a:lstStyle/>
          <a:p>
            <a:pPr marL="0" indent="0" fontAlgn="base">
              <a:lnSpc>
                <a:spcPct val="150000"/>
              </a:lnSpc>
              <a:spcAft>
                <a:spcPts val="1200"/>
              </a:spcAft>
              <a:buNone/>
            </a:pPr>
            <a:r>
              <a:rPr lang="en-US" dirty="0"/>
              <a:t>This stands for Repetitive Strain Injury, </a:t>
            </a:r>
            <a:r>
              <a:rPr lang="en-GB" dirty="0"/>
              <a:t>a general term for pain felt in the hands, arms, shoulders, and neck from heavily repetitive movements </a:t>
            </a:r>
            <a:r>
              <a:rPr lang="en-US" dirty="0"/>
              <a:t>performed when using a technology system. </a:t>
            </a:r>
          </a:p>
          <a:p>
            <a:pPr marL="0" indent="0" fontAlgn="base">
              <a:lnSpc>
                <a:spcPct val="150000"/>
              </a:lnSpc>
              <a:spcAft>
                <a:spcPts val="1200"/>
              </a:spcAft>
              <a:buNone/>
            </a:pPr>
            <a:r>
              <a:rPr lang="en-US" dirty="0"/>
              <a:t>This could be caused by typing at a keyboard or using the mouse for long periods of time, for example.</a:t>
            </a:r>
          </a:p>
          <a:p>
            <a:pPr marL="0" indent="0" fontAlgn="base">
              <a:lnSpc>
                <a:spcPct val="150000"/>
              </a:lnSpc>
              <a:spcAft>
                <a:spcPts val="1200"/>
              </a:spcAft>
              <a:buNone/>
            </a:pPr>
            <a:r>
              <a:rPr lang="en-US" dirty="0"/>
              <a:t>Methods for preventing this from impacting you include:</a:t>
            </a:r>
          </a:p>
          <a:p>
            <a:pPr marL="285750" indent="-285750" fontAlgn="base">
              <a:spcAft>
                <a:spcPts val="1200"/>
              </a:spcAft>
              <a:buFont typeface="Arial" panose="020B0604020202020204" pitchFamily="34" charset="0"/>
              <a:buChar char="•"/>
            </a:pPr>
            <a:r>
              <a:rPr lang="en-US" dirty="0"/>
              <a:t>Frequent breaks</a:t>
            </a:r>
          </a:p>
          <a:p>
            <a:pPr marL="285750" indent="-285750" fontAlgn="base">
              <a:spcAft>
                <a:spcPts val="1200"/>
              </a:spcAft>
              <a:buFont typeface="Arial" panose="020B0604020202020204" pitchFamily="34" charset="0"/>
              <a:buChar char="•"/>
            </a:pPr>
            <a:r>
              <a:rPr lang="en-US" dirty="0"/>
              <a:t>Ergonomic keyboards and mice</a:t>
            </a:r>
          </a:p>
          <a:p>
            <a:pPr marL="285750" indent="-285750" fontAlgn="base">
              <a:spcAft>
                <a:spcPts val="1200"/>
              </a:spcAft>
              <a:buFont typeface="Arial" panose="020B0604020202020204" pitchFamily="34" charset="0"/>
              <a:buChar char="•"/>
            </a:pPr>
            <a:r>
              <a:rPr lang="en-US" dirty="0"/>
              <a:t>Wrist rests</a:t>
            </a:r>
          </a:p>
          <a:p>
            <a:pPr marL="285750" indent="-285750" fontAlgn="base">
              <a:spcAft>
                <a:spcPts val="1200"/>
              </a:spcAft>
              <a:buFont typeface="Arial" panose="020B0604020202020204" pitchFamily="34" charset="0"/>
              <a:buChar char="•"/>
            </a:pPr>
            <a:r>
              <a:rPr lang="en-US" dirty="0"/>
              <a:t>Maintaining good posture</a:t>
            </a:r>
          </a:p>
          <a:p>
            <a:pPr marL="0" indent="0" fontAlgn="base">
              <a:lnSpc>
                <a:spcPct val="150000"/>
              </a:lnSpc>
              <a:spcAft>
                <a:spcPts val="1200"/>
              </a:spcAft>
              <a:buNone/>
            </a:pPr>
            <a:endParaRPr lang="en-US" b="1" dirty="0"/>
          </a:p>
          <a:p>
            <a:pPr marL="0" indent="0" fontAlgn="base">
              <a:lnSpc>
                <a:spcPct val="150000"/>
              </a:lnSpc>
              <a:spcAft>
                <a:spcPts val="1200"/>
              </a:spcAft>
              <a:buNone/>
            </a:pPr>
            <a:endParaRPr lang="en-US" dirty="0"/>
          </a:p>
        </p:txBody>
      </p:sp>
    </p:spTree>
    <p:extLst>
      <p:ext uri="{BB962C8B-B14F-4D97-AF65-F5344CB8AC3E}">
        <p14:creationId xmlns:p14="http://schemas.microsoft.com/office/powerpoint/2010/main" val="25893469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99BFA-2DCF-A662-75DD-1A59B6EBDE75}"/>
              </a:ext>
            </a:extLst>
          </p:cNvPr>
          <p:cNvSpPr>
            <a:spLocks noGrp="1"/>
          </p:cNvSpPr>
          <p:nvPr>
            <p:ph type="title"/>
          </p:nvPr>
        </p:nvSpPr>
        <p:spPr/>
        <p:txBody>
          <a:bodyPr/>
          <a:lstStyle/>
          <a:p>
            <a:r>
              <a:rPr lang="en-US" dirty="0"/>
              <a:t>Trip Hazards</a:t>
            </a:r>
          </a:p>
        </p:txBody>
      </p:sp>
      <p:pic>
        <p:nvPicPr>
          <p:cNvPr id="8" name="Picture Placeholder 7">
            <a:extLst>
              <a:ext uri="{FF2B5EF4-FFF2-40B4-BE49-F238E27FC236}">
                <a16:creationId xmlns:a16="http://schemas.microsoft.com/office/drawing/2014/main" id="{A5D7ACC0-878C-6A08-EA82-49D500CF66E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26BD21D1-10AB-25A1-FFD9-069E235ED84D}"/>
              </a:ext>
            </a:extLst>
          </p:cNvPr>
          <p:cNvSpPr>
            <a:spLocks noGrp="1"/>
          </p:cNvSpPr>
          <p:nvPr>
            <p:ph type="body" sz="quarter" idx="12"/>
          </p:nvPr>
        </p:nvSpPr>
        <p:spPr/>
        <p:txBody>
          <a:bodyPr>
            <a:normAutofit/>
          </a:bodyPr>
          <a:lstStyle/>
          <a:p>
            <a:pPr marL="0" indent="0" fontAlgn="base">
              <a:lnSpc>
                <a:spcPct val="170000"/>
              </a:lnSpc>
              <a:spcAft>
                <a:spcPts val="1200"/>
              </a:spcAft>
              <a:buNone/>
            </a:pPr>
            <a:r>
              <a:rPr lang="en-US" dirty="0"/>
              <a:t>Technology systems usually involve a lot of cables, such as power cables, network cables, and peripheral device cables, such as for a mouse, keyboard, or monitor.</a:t>
            </a:r>
          </a:p>
          <a:p>
            <a:pPr marL="0" indent="0" fontAlgn="base">
              <a:lnSpc>
                <a:spcPct val="170000"/>
              </a:lnSpc>
              <a:spcAft>
                <a:spcPts val="1200"/>
              </a:spcAft>
              <a:buNone/>
            </a:pPr>
            <a:r>
              <a:rPr lang="en-US" dirty="0"/>
              <a:t>These can lead to major hazards, such as injury to an employee if they trip over any trailing cables.</a:t>
            </a:r>
          </a:p>
          <a:p>
            <a:pPr marL="0" indent="0" fontAlgn="base">
              <a:lnSpc>
                <a:spcPct val="170000"/>
              </a:lnSpc>
              <a:spcAft>
                <a:spcPts val="1200"/>
              </a:spcAft>
              <a:buNone/>
            </a:pPr>
            <a:r>
              <a:rPr lang="en-US" dirty="0"/>
              <a:t>Methods for preventing this from impacting you include:</a:t>
            </a:r>
          </a:p>
          <a:p>
            <a:pPr marL="285750" indent="-285750" fontAlgn="base">
              <a:spcAft>
                <a:spcPts val="1200"/>
              </a:spcAft>
              <a:buFont typeface="Arial" panose="020B0604020202020204" pitchFamily="34" charset="0"/>
              <a:buChar char="•"/>
            </a:pPr>
            <a:r>
              <a:rPr lang="en-US" dirty="0"/>
              <a:t>Concealing cables behind tables, under carpets or through cable ducts.</a:t>
            </a:r>
          </a:p>
        </p:txBody>
      </p:sp>
    </p:spTree>
    <p:extLst>
      <p:ext uri="{BB962C8B-B14F-4D97-AF65-F5344CB8AC3E}">
        <p14:creationId xmlns:p14="http://schemas.microsoft.com/office/powerpoint/2010/main" val="18395904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C719F-6639-C163-C0FC-5DD1049A2456}"/>
              </a:ext>
            </a:extLst>
          </p:cNvPr>
          <p:cNvSpPr>
            <a:spLocks noGrp="1"/>
          </p:cNvSpPr>
          <p:nvPr>
            <p:ph type="title"/>
          </p:nvPr>
        </p:nvSpPr>
        <p:spPr/>
        <p:txBody>
          <a:bodyPr/>
          <a:lstStyle/>
          <a:p>
            <a:r>
              <a:rPr lang="en-US"/>
              <a:t>Security</a:t>
            </a:r>
            <a:endParaRPr lang="en-US" dirty="0"/>
          </a:p>
        </p:txBody>
      </p:sp>
      <p:pic>
        <p:nvPicPr>
          <p:cNvPr id="8" name="Picture Placeholder 7">
            <a:extLst>
              <a:ext uri="{FF2B5EF4-FFF2-40B4-BE49-F238E27FC236}">
                <a16:creationId xmlns:a16="http://schemas.microsoft.com/office/drawing/2014/main" id="{922773A0-7278-96CC-24CD-419E1497638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EC65BAFB-8177-A833-21F2-40402A087BC8}"/>
              </a:ext>
            </a:extLst>
          </p:cNvPr>
          <p:cNvSpPr>
            <a:spLocks noGrp="1"/>
          </p:cNvSpPr>
          <p:nvPr>
            <p:ph type="body" sz="quarter" idx="12"/>
          </p:nvPr>
        </p:nvSpPr>
        <p:spPr/>
        <p:txBody>
          <a:bodyPr>
            <a:normAutofit/>
          </a:bodyPr>
          <a:lstStyle/>
          <a:p>
            <a:pPr marL="0" indent="0" fontAlgn="base">
              <a:lnSpc>
                <a:spcPct val="150000"/>
              </a:lnSpc>
              <a:spcAft>
                <a:spcPts val="1200"/>
              </a:spcAft>
              <a:buNone/>
            </a:pPr>
            <a:r>
              <a:rPr lang="en-US" dirty="0"/>
              <a:t>Technology systems, especially those connected to the internet, are potentially at risk from security threats.</a:t>
            </a:r>
          </a:p>
          <a:p>
            <a:pPr marL="0" indent="0" fontAlgn="base">
              <a:lnSpc>
                <a:spcPct val="150000"/>
              </a:lnSpc>
              <a:spcAft>
                <a:spcPts val="1200"/>
              </a:spcAft>
              <a:buNone/>
            </a:pPr>
            <a:r>
              <a:rPr lang="en-US" dirty="0"/>
              <a:t>These security threats are normally caused by malicious users who want to gain information from a computer to profit from it financially.</a:t>
            </a:r>
          </a:p>
          <a:p>
            <a:pPr marL="0" indent="0" fontAlgn="base">
              <a:lnSpc>
                <a:spcPct val="150000"/>
              </a:lnSpc>
              <a:spcAft>
                <a:spcPts val="1200"/>
              </a:spcAft>
              <a:buNone/>
            </a:pPr>
            <a:r>
              <a:rPr lang="en-US" dirty="0"/>
              <a:t>Laws have been passed to help reduce these threats, but they still exist and are a major cause for concern. </a:t>
            </a:r>
          </a:p>
          <a:p>
            <a:pPr marL="0" indent="0" fontAlgn="base">
              <a:lnSpc>
                <a:spcPct val="150000"/>
              </a:lnSpc>
              <a:spcAft>
                <a:spcPts val="1200"/>
              </a:spcAft>
              <a:buNone/>
            </a:pPr>
            <a:r>
              <a:rPr lang="en-US" dirty="0"/>
              <a:t>Example security issues include:</a:t>
            </a:r>
          </a:p>
          <a:p>
            <a:pPr marL="285750" indent="-285750" fontAlgn="base">
              <a:spcAft>
                <a:spcPts val="1200"/>
              </a:spcAft>
              <a:buFont typeface="Arial" panose="020B0604020202020204" pitchFamily="34" charset="0"/>
              <a:buChar char="•"/>
            </a:pPr>
            <a:r>
              <a:rPr lang="en-US" dirty="0"/>
              <a:t>Malware</a:t>
            </a:r>
          </a:p>
          <a:p>
            <a:pPr marL="285750" indent="-285750" fontAlgn="base">
              <a:spcAft>
                <a:spcPts val="1200"/>
              </a:spcAft>
              <a:buFont typeface="Arial" panose="020B0604020202020204" pitchFamily="34" charset="0"/>
              <a:buChar char="•"/>
            </a:pPr>
            <a:r>
              <a:rPr lang="en-US" dirty="0"/>
              <a:t>Hacking</a:t>
            </a:r>
          </a:p>
          <a:p>
            <a:pPr fontAlgn="base">
              <a:lnSpc>
                <a:spcPct val="150000"/>
              </a:lnSpc>
              <a:spcAft>
                <a:spcPts val="1200"/>
              </a:spcAft>
            </a:pPr>
            <a:r>
              <a:rPr lang="en-US" dirty="0"/>
              <a:t>Let’s look at each of these in more detail.</a:t>
            </a:r>
          </a:p>
        </p:txBody>
      </p:sp>
    </p:spTree>
    <p:extLst>
      <p:ext uri="{BB962C8B-B14F-4D97-AF65-F5344CB8AC3E}">
        <p14:creationId xmlns:p14="http://schemas.microsoft.com/office/powerpoint/2010/main" val="21392489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C719F-6639-C163-C0FC-5DD1049A2456}"/>
              </a:ext>
            </a:extLst>
          </p:cNvPr>
          <p:cNvSpPr>
            <a:spLocks noGrp="1"/>
          </p:cNvSpPr>
          <p:nvPr>
            <p:ph type="title"/>
          </p:nvPr>
        </p:nvSpPr>
        <p:spPr/>
        <p:txBody>
          <a:bodyPr/>
          <a:lstStyle/>
          <a:p>
            <a:r>
              <a:rPr lang="en-US" dirty="0"/>
              <a:t>Malware</a:t>
            </a:r>
          </a:p>
        </p:txBody>
      </p:sp>
      <p:pic>
        <p:nvPicPr>
          <p:cNvPr id="8" name="Picture Placeholder 7">
            <a:extLst>
              <a:ext uri="{FF2B5EF4-FFF2-40B4-BE49-F238E27FC236}">
                <a16:creationId xmlns:a16="http://schemas.microsoft.com/office/drawing/2014/main" id="{A296ABE5-D9AA-99F3-251C-391BE0B02FA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EC65BAFB-8177-A833-21F2-40402A087BC8}"/>
              </a:ext>
            </a:extLst>
          </p:cNvPr>
          <p:cNvSpPr>
            <a:spLocks noGrp="1"/>
          </p:cNvSpPr>
          <p:nvPr>
            <p:ph type="body" sz="quarter" idx="12"/>
          </p:nvPr>
        </p:nvSpPr>
        <p:spPr/>
        <p:txBody>
          <a:bodyPr>
            <a:normAutofit/>
          </a:bodyPr>
          <a:lstStyle/>
          <a:p>
            <a:pPr marL="0" indent="0" fontAlgn="base">
              <a:lnSpc>
                <a:spcPct val="150000"/>
              </a:lnSpc>
              <a:spcAft>
                <a:spcPts val="1200"/>
              </a:spcAft>
              <a:buNone/>
            </a:pPr>
            <a:r>
              <a:rPr lang="en-US" dirty="0"/>
              <a:t>Short for malicious software, </a:t>
            </a:r>
            <a:r>
              <a:rPr lang="en-US" dirty="0">
                <a:hlinkClick r:id="rId3"/>
              </a:rPr>
              <a:t>malware</a:t>
            </a:r>
            <a:r>
              <a:rPr lang="en-US" dirty="0"/>
              <a:t> are small programs that are designed to attack computer systems. Examples include viruses, spyware, worms &amp; trojans. </a:t>
            </a:r>
          </a:p>
          <a:p>
            <a:pPr marL="0" indent="0" fontAlgn="base">
              <a:lnSpc>
                <a:spcPct val="150000"/>
              </a:lnSpc>
              <a:spcAft>
                <a:spcPts val="1200"/>
              </a:spcAft>
              <a:buNone/>
            </a:pPr>
            <a:r>
              <a:rPr lang="en-US" dirty="0"/>
              <a:t>These attacks might be to prevent a system from working or possibly to steal data for identity theft and bank fraud.</a:t>
            </a:r>
          </a:p>
          <a:p>
            <a:pPr marL="0" indent="0" fontAlgn="base">
              <a:lnSpc>
                <a:spcPct val="150000"/>
              </a:lnSpc>
              <a:spcAft>
                <a:spcPts val="1200"/>
              </a:spcAft>
              <a:buNone/>
            </a:pPr>
            <a:r>
              <a:rPr lang="en-US" dirty="0"/>
              <a:t>Methods for preventing this from impacting you include:</a:t>
            </a:r>
          </a:p>
          <a:p>
            <a:pPr marL="285750" indent="-285750" fontAlgn="base">
              <a:spcAft>
                <a:spcPts val="1200"/>
              </a:spcAft>
              <a:buFont typeface="Arial" panose="020B0604020202020204" pitchFamily="34" charset="0"/>
              <a:buChar char="•"/>
            </a:pPr>
            <a:r>
              <a:rPr lang="en-US" dirty="0"/>
              <a:t>Using anti-virus and firewall software</a:t>
            </a:r>
          </a:p>
          <a:p>
            <a:pPr marL="285750" indent="-285750" fontAlgn="base">
              <a:spcAft>
                <a:spcPts val="1200"/>
              </a:spcAft>
              <a:buFont typeface="Arial" panose="020B0604020202020204" pitchFamily="34" charset="0"/>
              <a:buChar char="•"/>
            </a:pPr>
            <a:r>
              <a:rPr lang="en-US" dirty="0"/>
              <a:t>Ensuring we don’t download any files we are not sure are safe</a:t>
            </a:r>
          </a:p>
          <a:p>
            <a:pPr marL="0" indent="0" fontAlgn="base">
              <a:lnSpc>
                <a:spcPct val="150000"/>
              </a:lnSpc>
              <a:spcAft>
                <a:spcPts val="1200"/>
              </a:spcAft>
              <a:buNone/>
            </a:pPr>
            <a:endParaRPr lang="en-US" dirty="0"/>
          </a:p>
        </p:txBody>
      </p:sp>
    </p:spTree>
    <p:extLst>
      <p:ext uri="{BB962C8B-B14F-4D97-AF65-F5344CB8AC3E}">
        <p14:creationId xmlns:p14="http://schemas.microsoft.com/office/powerpoint/2010/main" val="934387927"/>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6FF89AA3-F8A9-4A9F-AF74-F9146D06834A}" vid="{DAFA16B8-E717-4AB2-80EC-9E6818B92197}"/>
    </a:ext>
  </a:extLst>
</a:theme>
</file>

<file path=docProps/app.xml><?xml version="1.0" encoding="utf-8"?>
<Properties xmlns="http://schemas.openxmlformats.org/officeDocument/2006/extended-properties" xmlns:vt="http://schemas.openxmlformats.org/officeDocument/2006/docPropsVTypes">
  <Template>NewNinjaTheme</Template>
  <TotalTime>142</TotalTime>
  <Words>1437</Words>
  <Application>Microsoft Office PowerPoint</Application>
  <PresentationFormat>Widescreen</PresentationFormat>
  <Paragraphs>118</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Aptos Display</vt:lpstr>
      <vt:lpstr>Arial</vt:lpstr>
      <vt:lpstr>Aptos</vt:lpstr>
      <vt:lpstr>Manrope</vt:lpstr>
      <vt:lpstr>NewNinjaTheme</vt:lpstr>
      <vt:lpstr>Issues with Technology Systems</vt:lpstr>
      <vt:lpstr>Introduction</vt:lpstr>
      <vt:lpstr>Health &amp; Safety</vt:lpstr>
      <vt:lpstr>Back Problems</vt:lpstr>
      <vt:lpstr>Eye Strain</vt:lpstr>
      <vt:lpstr>RSI</vt:lpstr>
      <vt:lpstr>Trip Hazards</vt:lpstr>
      <vt:lpstr>Security</vt:lpstr>
      <vt:lpstr>Malware</vt:lpstr>
      <vt:lpstr>Hacking</vt:lpstr>
      <vt:lpstr>The Environment</vt:lpstr>
      <vt:lpstr>Pollution</vt:lpstr>
      <vt:lpstr>Technotrash</vt:lpstr>
      <vt:lpstr>Privacy &amp; Copyright</vt:lpstr>
      <vt:lpstr>Privacy</vt:lpstr>
      <vt:lpstr>Copyright</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7</cp:revision>
  <dcterms:created xsi:type="dcterms:W3CDTF">2024-04-15T17:57:41Z</dcterms:created>
  <dcterms:modified xsi:type="dcterms:W3CDTF">2024-07-31T15:07:12Z</dcterms:modified>
</cp:coreProperties>
</file>