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7"/>
  </p:notesMasterIdLst>
  <p:sldIdLst>
    <p:sldId id="1010" r:id="rId2"/>
    <p:sldId id="277" r:id="rId3"/>
    <p:sldId id="496" r:id="rId4"/>
    <p:sldId id="1006" r:id="rId5"/>
    <p:sldId id="1007" r:id="rId6"/>
    <p:sldId id="995" r:id="rId7"/>
    <p:sldId id="1004" r:id="rId8"/>
    <p:sldId id="996" r:id="rId9"/>
    <p:sldId id="1005" r:id="rId10"/>
    <p:sldId id="997" r:id="rId11"/>
    <p:sldId id="987" r:id="rId12"/>
    <p:sldId id="998" r:id="rId13"/>
    <p:sldId id="1009" r:id="rId14"/>
    <p:sldId id="763" r:id="rId15"/>
    <p:sldId id="1011" r:id="rId16"/>
  </p:sldIdLst>
  <p:sldSz cx="12192000" cy="6858000"/>
  <p:notesSz cx="6858000" cy="9144000"/>
  <p:embeddedFontLst>
    <p:embeddedFont>
      <p:font typeface="Manrope" pitchFamily="2" charset="0"/>
      <p:regular r:id="rId18"/>
      <p:bold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2341B26-5DA1-4B95-9F31-52321FDEC9C0}" v="3" dt="2024-08-03T09:08:02.200"/>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14" autoAdjust="0"/>
    <p:restoredTop sz="92925" autoAdjust="0"/>
  </p:normalViewPr>
  <p:slideViewPr>
    <p:cSldViewPr snapToGrid="0">
      <p:cViewPr varScale="1">
        <p:scale>
          <a:sx n="99" d="100"/>
          <a:sy n="99" d="100"/>
        </p:scale>
        <p:origin x="4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72341B26-5DA1-4B95-9F31-52321FDEC9C0}"/>
    <pc:docChg chg="addSld modSld">
      <pc:chgData name="Daniel Richardson" userId="b12f1a219faba2ab" providerId="LiveId" clId="{72341B26-5DA1-4B95-9F31-52321FDEC9C0}" dt="2024-08-03T09:08:02.190" v="37"/>
      <pc:docMkLst>
        <pc:docMk/>
      </pc:docMkLst>
      <pc:sldChg chg="modSp">
        <pc:chgData name="Daniel Richardson" userId="b12f1a219faba2ab" providerId="LiveId" clId="{72341B26-5DA1-4B95-9F31-52321FDEC9C0}" dt="2024-08-03T09:04:14.512" v="0"/>
        <pc:sldMkLst>
          <pc:docMk/>
          <pc:sldMk cId="2320480702" sldId="277"/>
        </pc:sldMkLst>
        <pc:spChg chg="mod">
          <ac:chgData name="Daniel Richardson" userId="b12f1a219faba2ab" providerId="LiveId" clId="{72341B26-5DA1-4B95-9F31-52321FDEC9C0}" dt="2024-08-03T09:04:14.512" v="0"/>
          <ac:spMkLst>
            <pc:docMk/>
            <pc:sldMk cId="2320480702" sldId="277"/>
            <ac:spMk id="2" creationId="{3ED26E23-89F1-AD50-BA39-B57FE0701A56}"/>
          </ac:spMkLst>
        </pc:spChg>
        <pc:spChg chg="mod">
          <ac:chgData name="Daniel Richardson" userId="b12f1a219faba2ab" providerId="LiveId" clId="{72341B26-5DA1-4B95-9F31-52321FDEC9C0}" dt="2024-08-03T09:04:14.512" v="0"/>
          <ac:spMkLst>
            <pc:docMk/>
            <pc:sldMk cId="2320480702" sldId="277"/>
            <ac:spMk id="4" creationId="{027502F6-C1CD-5535-4947-5A3751C8B927}"/>
          </ac:spMkLst>
        </pc:spChg>
        <pc:picChg chg="mod">
          <ac:chgData name="Daniel Richardson" userId="b12f1a219faba2ab" providerId="LiveId" clId="{72341B26-5DA1-4B95-9F31-52321FDEC9C0}" dt="2024-08-03T09:04:14.512" v="0"/>
          <ac:picMkLst>
            <pc:docMk/>
            <pc:sldMk cId="2320480702" sldId="277"/>
            <ac:picMk id="6" creationId="{42882A29-FF6F-5A82-ED7C-F02969B42536}"/>
          </ac:picMkLst>
        </pc:picChg>
      </pc:sldChg>
      <pc:sldChg chg="modSp">
        <pc:chgData name="Daniel Richardson" userId="b12f1a219faba2ab" providerId="LiveId" clId="{72341B26-5DA1-4B95-9F31-52321FDEC9C0}" dt="2024-08-03T09:04:14.512" v="0"/>
        <pc:sldMkLst>
          <pc:docMk/>
          <pc:sldMk cId="481528629" sldId="496"/>
        </pc:sldMkLst>
        <pc:spChg chg="mod">
          <ac:chgData name="Daniel Richardson" userId="b12f1a219faba2ab" providerId="LiveId" clId="{72341B26-5DA1-4B95-9F31-52321FDEC9C0}" dt="2024-08-03T09:04:14.512" v="0"/>
          <ac:spMkLst>
            <pc:docMk/>
            <pc:sldMk cId="481528629" sldId="496"/>
            <ac:spMk id="2" creationId="{3ED26E23-89F1-AD50-BA39-B57FE0701A56}"/>
          </ac:spMkLst>
        </pc:spChg>
        <pc:spChg chg="mod">
          <ac:chgData name="Daniel Richardson" userId="b12f1a219faba2ab" providerId="LiveId" clId="{72341B26-5DA1-4B95-9F31-52321FDEC9C0}" dt="2024-08-03T09:04:14.512" v="0"/>
          <ac:spMkLst>
            <pc:docMk/>
            <pc:sldMk cId="481528629" sldId="496"/>
            <ac:spMk id="4" creationId="{027502F6-C1CD-5535-4947-5A3751C8B927}"/>
          </ac:spMkLst>
        </pc:spChg>
        <pc:picChg chg="mod">
          <ac:chgData name="Daniel Richardson" userId="b12f1a219faba2ab" providerId="LiveId" clId="{72341B26-5DA1-4B95-9F31-52321FDEC9C0}" dt="2024-08-03T09:04:14.512" v="0"/>
          <ac:picMkLst>
            <pc:docMk/>
            <pc:sldMk cId="481528629" sldId="496"/>
            <ac:picMk id="8" creationId="{7F71C270-52D7-3C60-3239-C76E79AB8AA1}"/>
          </ac:picMkLst>
        </pc:picChg>
      </pc:sldChg>
      <pc:sldChg chg="modSp">
        <pc:chgData name="Daniel Richardson" userId="b12f1a219faba2ab" providerId="LiveId" clId="{72341B26-5DA1-4B95-9F31-52321FDEC9C0}" dt="2024-08-03T09:04:14.512" v="0"/>
        <pc:sldMkLst>
          <pc:docMk/>
          <pc:sldMk cId="2093441710" sldId="763"/>
        </pc:sldMkLst>
        <pc:spChg chg="mod">
          <ac:chgData name="Daniel Richardson" userId="b12f1a219faba2ab" providerId="LiveId" clId="{72341B26-5DA1-4B95-9F31-52321FDEC9C0}" dt="2024-08-03T09:04:14.512" v="0"/>
          <ac:spMkLst>
            <pc:docMk/>
            <pc:sldMk cId="2093441710" sldId="763"/>
            <ac:spMk id="2" creationId="{3ED26E23-89F1-AD50-BA39-B57FE0701A56}"/>
          </ac:spMkLst>
        </pc:spChg>
        <pc:spChg chg="mod">
          <ac:chgData name="Daniel Richardson" userId="b12f1a219faba2ab" providerId="LiveId" clId="{72341B26-5DA1-4B95-9F31-52321FDEC9C0}" dt="2024-08-03T09:04:14.512" v="0"/>
          <ac:spMkLst>
            <pc:docMk/>
            <pc:sldMk cId="2093441710" sldId="763"/>
            <ac:spMk id="4" creationId="{027502F6-C1CD-5535-4947-5A3751C8B927}"/>
          </ac:spMkLst>
        </pc:spChg>
        <pc:picChg chg="mod">
          <ac:chgData name="Daniel Richardson" userId="b12f1a219faba2ab" providerId="LiveId" clId="{72341B26-5DA1-4B95-9F31-52321FDEC9C0}" dt="2024-08-03T09:04:14.512" v="0"/>
          <ac:picMkLst>
            <pc:docMk/>
            <pc:sldMk cId="2093441710" sldId="763"/>
            <ac:picMk id="6" creationId="{CD99EEE6-6F5E-1F53-31A3-7F68B94E9DAB}"/>
          </ac:picMkLst>
        </pc:picChg>
      </pc:sldChg>
      <pc:sldChg chg="modSp">
        <pc:chgData name="Daniel Richardson" userId="b12f1a219faba2ab" providerId="LiveId" clId="{72341B26-5DA1-4B95-9F31-52321FDEC9C0}" dt="2024-08-03T09:04:14.512" v="0"/>
        <pc:sldMkLst>
          <pc:docMk/>
          <pc:sldMk cId="2660707162" sldId="987"/>
        </pc:sldMkLst>
        <pc:spChg chg="mod">
          <ac:chgData name="Daniel Richardson" userId="b12f1a219faba2ab" providerId="LiveId" clId="{72341B26-5DA1-4B95-9F31-52321FDEC9C0}" dt="2024-08-03T09:04:14.512" v="0"/>
          <ac:spMkLst>
            <pc:docMk/>
            <pc:sldMk cId="2660707162" sldId="987"/>
            <ac:spMk id="2" creationId="{3ED26E23-89F1-AD50-BA39-B57FE0701A56}"/>
          </ac:spMkLst>
        </pc:spChg>
        <pc:spChg chg="mod">
          <ac:chgData name="Daniel Richardson" userId="b12f1a219faba2ab" providerId="LiveId" clId="{72341B26-5DA1-4B95-9F31-52321FDEC9C0}" dt="2024-08-03T09:04:14.512" v="0"/>
          <ac:spMkLst>
            <pc:docMk/>
            <pc:sldMk cId="2660707162" sldId="987"/>
            <ac:spMk id="4" creationId="{027502F6-C1CD-5535-4947-5A3751C8B927}"/>
          </ac:spMkLst>
        </pc:spChg>
        <pc:picChg chg="mod">
          <ac:chgData name="Daniel Richardson" userId="b12f1a219faba2ab" providerId="LiveId" clId="{72341B26-5DA1-4B95-9F31-52321FDEC9C0}" dt="2024-08-03T09:04:14.512" v="0"/>
          <ac:picMkLst>
            <pc:docMk/>
            <pc:sldMk cId="2660707162" sldId="987"/>
            <ac:picMk id="8" creationId="{62BACA63-5CFA-317D-10D3-D2571BB84B7B}"/>
          </ac:picMkLst>
        </pc:picChg>
      </pc:sldChg>
      <pc:sldChg chg="modSp">
        <pc:chgData name="Daniel Richardson" userId="b12f1a219faba2ab" providerId="LiveId" clId="{72341B26-5DA1-4B95-9F31-52321FDEC9C0}" dt="2024-08-03T09:04:14.512" v="0"/>
        <pc:sldMkLst>
          <pc:docMk/>
          <pc:sldMk cId="3136772469" sldId="995"/>
        </pc:sldMkLst>
        <pc:spChg chg="mod">
          <ac:chgData name="Daniel Richardson" userId="b12f1a219faba2ab" providerId="LiveId" clId="{72341B26-5DA1-4B95-9F31-52321FDEC9C0}" dt="2024-08-03T09:04:14.512" v="0"/>
          <ac:spMkLst>
            <pc:docMk/>
            <pc:sldMk cId="3136772469" sldId="995"/>
            <ac:spMk id="2" creationId="{3ED26E23-89F1-AD50-BA39-B57FE0701A56}"/>
          </ac:spMkLst>
        </pc:spChg>
        <pc:spChg chg="mod">
          <ac:chgData name="Daniel Richardson" userId="b12f1a219faba2ab" providerId="LiveId" clId="{72341B26-5DA1-4B95-9F31-52321FDEC9C0}" dt="2024-08-03T09:04:14.512" v="0"/>
          <ac:spMkLst>
            <pc:docMk/>
            <pc:sldMk cId="3136772469" sldId="995"/>
            <ac:spMk id="4" creationId="{027502F6-C1CD-5535-4947-5A3751C8B927}"/>
          </ac:spMkLst>
        </pc:spChg>
        <pc:picChg chg="mod">
          <ac:chgData name="Daniel Richardson" userId="b12f1a219faba2ab" providerId="LiveId" clId="{72341B26-5DA1-4B95-9F31-52321FDEC9C0}" dt="2024-08-03T09:04:14.512" v="0"/>
          <ac:picMkLst>
            <pc:docMk/>
            <pc:sldMk cId="3136772469" sldId="995"/>
            <ac:picMk id="8" creationId="{785E2AFF-3BCF-4D01-D814-532BD560F401}"/>
          </ac:picMkLst>
        </pc:picChg>
      </pc:sldChg>
      <pc:sldChg chg="modSp">
        <pc:chgData name="Daniel Richardson" userId="b12f1a219faba2ab" providerId="LiveId" clId="{72341B26-5DA1-4B95-9F31-52321FDEC9C0}" dt="2024-08-03T09:04:14.512" v="0"/>
        <pc:sldMkLst>
          <pc:docMk/>
          <pc:sldMk cId="2600043414" sldId="996"/>
        </pc:sldMkLst>
        <pc:spChg chg="mod">
          <ac:chgData name="Daniel Richardson" userId="b12f1a219faba2ab" providerId="LiveId" clId="{72341B26-5DA1-4B95-9F31-52321FDEC9C0}" dt="2024-08-03T09:04:14.512" v="0"/>
          <ac:spMkLst>
            <pc:docMk/>
            <pc:sldMk cId="2600043414" sldId="996"/>
            <ac:spMk id="2" creationId="{3ED26E23-89F1-AD50-BA39-B57FE0701A56}"/>
          </ac:spMkLst>
        </pc:spChg>
        <pc:spChg chg="mod">
          <ac:chgData name="Daniel Richardson" userId="b12f1a219faba2ab" providerId="LiveId" clId="{72341B26-5DA1-4B95-9F31-52321FDEC9C0}" dt="2024-08-03T09:04:14.512" v="0"/>
          <ac:spMkLst>
            <pc:docMk/>
            <pc:sldMk cId="2600043414" sldId="996"/>
            <ac:spMk id="4" creationId="{027502F6-C1CD-5535-4947-5A3751C8B927}"/>
          </ac:spMkLst>
        </pc:spChg>
        <pc:picChg chg="mod">
          <ac:chgData name="Daniel Richardson" userId="b12f1a219faba2ab" providerId="LiveId" clId="{72341B26-5DA1-4B95-9F31-52321FDEC9C0}" dt="2024-08-03T09:04:14.512" v="0"/>
          <ac:picMkLst>
            <pc:docMk/>
            <pc:sldMk cId="2600043414" sldId="996"/>
            <ac:picMk id="8" creationId="{0A7797D1-59BE-62DD-5164-B3747F85D050}"/>
          </ac:picMkLst>
        </pc:picChg>
      </pc:sldChg>
      <pc:sldChg chg="modSp">
        <pc:chgData name="Daniel Richardson" userId="b12f1a219faba2ab" providerId="LiveId" clId="{72341B26-5DA1-4B95-9F31-52321FDEC9C0}" dt="2024-08-03T09:04:14.512" v="0"/>
        <pc:sldMkLst>
          <pc:docMk/>
          <pc:sldMk cId="1064883301" sldId="997"/>
        </pc:sldMkLst>
        <pc:spChg chg="mod">
          <ac:chgData name="Daniel Richardson" userId="b12f1a219faba2ab" providerId="LiveId" clId="{72341B26-5DA1-4B95-9F31-52321FDEC9C0}" dt="2024-08-03T09:04:14.512" v="0"/>
          <ac:spMkLst>
            <pc:docMk/>
            <pc:sldMk cId="1064883301" sldId="997"/>
            <ac:spMk id="2" creationId="{3ED26E23-89F1-AD50-BA39-B57FE0701A56}"/>
          </ac:spMkLst>
        </pc:spChg>
        <pc:spChg chg="mod">
          <ac:chgData name="Daniel Richardson" userId="b12f1a219faba2ab" providerId="LiveId" clId="{72341B26-5DA1-4B95-9F31-52321FDEC9C0}" dt="2024-08-03T09:04:14.512" v="0"/>
          <ac:spMkLst>
            <pc:docMk/>
            <pc:sldMk cId="1064883301" sldId="997"/>
            <ac:spMk id="4" creationId="{027502F6-C1CD-5535-4947-5A3751C8B927}"/>
          </ac:spMkLst>
        </pc:spChg>
        <pc:picChg chg="mod">
          <ac:chgData name="Daniel Richardson" userId="b12f1a219faba2ab" providerId="LiveId" clId="{72341B26-5DA1-4B95-9F31-52321FDEC9C0}" dt="2024-08-03T09:04:14.512" v="0"/>
          <ac:picMkLst>
            <pc:docMk/>
            <pc:sldMk cId="1064883301" sldId="997"/>
            <ac:picMk id="15" creationId="{51839FFF-E490-01D4-20C7-01E833284306}"/>
          </ac:picMkLst>
        </pc:picChg>
      </pc:sldChg>
      <pc:sldChg chg="modSp">
        <pc:chgData name="Daniel Richardson" userId="b12f1a219faba2ab" providerId="LiveId" clId="{72341B26-5DA1-4B95-9F31-52321FDEC9C0}" dt="2024-08-03T09:04:14.512" v="0"/>
        <pc:sldMkLst>
          <pc:docMk/>
          <pc:sldMk cId="84439790" sldId="998"/>
        </pc:sldMkLst>
        <pc:spChg chg="mod">
          <ac:chgData name="Daniel Richardson" userId="b12f1a219faba2ab" providerId="LiveId" clId="{72341B26-5DA1-4B95-9F31-52321FDEC9C0}" dt="2024-08-03T09:04:14.512" v="0"/>
          <ac:spMkLst>
            <pc:docMk/>
            <pc:sldMk cId="84439790" sldId="998"/>
            <ac:spMk id="2" creationId="{3ED26E23-89F1-AD50-BA39-B57FE0701A56}"/>
          </ac:spMkLst>
        </pc:spChg>
        <pc:spChg chg="mod">
          <ac:chgData name="Daniel Richardson" userId="b12f1a219faba2ab" providerId="LiveId" clId="{72341B26-5DA1-4B95-9F31-52321FDEC9C0}" dt="2024-08-03T09:04:14.512" v="0"/>
          <ac:spMkLst>
            <pc:docMk/>
            <pc:sldMk cId="84439790" sldId="998"/>
            <ac:spMk id="4" creationId="{027502F6-C1CD-5535-4947-5A3751C8B927}"/>
          </ac:spMkLst>
        </pc:spChg>
        <pc:picChg chg="mod">
          <ac:chgData name="Daniel Richardson" userId="b12f1a219faba2ab" providerId="LiveId" clId="{72341B26-5DA1-4B95-9F31-52321FDEC9C0}" dt="2024-08-03T09:04:14.512" v="0"/>
          <ac:picMkLst>
            <pc:docMk/>
            <pc:sldMk cId="84439790" sldId="998"/>
            <ac:picMk id="8" creationId="{54A300E9-D465-FA76-E8D9-96CDA081ABA6}"/>
          </ac:picMkLst>
        </pc:picChg>
      </pc:sldChg>
      <pc:sldChg chg="modSp">
        <pc:chgData name="Daniel Richardson" userId="b12f1a219faba2ab" providerId="LiveId" clId="{72341B26-5DA1-4B95-9F31-52321FDEC9C0}" dt="2024-08-03T09:04:14.512" v="0"/>
        <pc:sldMkLst>
          <pc:docMk/>
          <pc:sldMk cId="4033438012" sldId="1004"/>
        </pc:sldMkLst>
        <pc:spChg chg="mod">
          <ac:chgData name="Daniel Richardson" userId="b12f1a219faba2ab" providerId="LiveId" clId="{72341B26-5DA1-4B95-9F31-52321FDEC9C0}" dt="2024-08-03T09:04:14.512" v="0"/>
          <ac:spMkLst>
            <pc:docMk/>
            <pc:sldMk cId="4033438012" sldId="1004"/>
            <ac:spMk id="2" creationId="{3ED26E23-89F1-AD50-BA39-B57FE0701A56}"/>
          </ac:spMkLst>
        </pc:spChg>
        <pc:spChg chg="mod">
          <ac:chgData name="Daniel Richardson" userId="b12f1a219faba2ab" providerId="LiveId" clId="{72341B26-5DA1-4B95-9F31-52321FDEC9C0}" dt="2024-08-03T09:04:14.512" v="0"/>
          <ac:spMkLst>
            <pc:docMk/>
            <pc:sldMk cId="4033438012" sldId="1004"/>
            <ac:spMk id="4" creationId="{027502F6-C1CD-5535-4947-5A3751C8B927}"/>
          </ac:spMkLst>
        </pc:spChg>
        <pc:picChg chg="mod">
          <ac:chgData name="Daniel Richardson" userId="b12f1a219faba2ab" providerId="LiveId" clId="{72341B26-5DA1-4B95-9F31-52321FDEC9C0}" dt="2024-08-03T09:04:14.512" v="0"/>
          <ac:picMkLst>
            <pc:docMk/>
            <pc:sldMk cId="4033438012" sldId="1004"/>
            <ac:picMk id="8" creationId="{A304F4F0-E2CA-0A09-80E4-63326AC8346B}"/>
          </ac:picMkLst>
        </pc:picChg>
      </pc:sldChg>
      <pc:sldChg chg="modSp">
        <pc:chgData name="Daniel Richardson" userId="b12f1a219faba2ab" providerId="LiveId" clId="{72341B26-5DA1-4B95-9F31-52321FDEC9C0}" dt="2024-08-03T09:04:14.512" v="0"/>
        <pc:sldMkLst>
          <pc:docMk/>
          <pc:sldMk cId="3570701758" sldId="1005"/>
        </pc:sldMkLst>
        <pc:spChg chg="mod">
          <ac:chgData name="Daniel Richardson" userId="b12f1a219faba2ab" providerId="LiveId" clId="{72341B26-5DA1-4B95-9F31-52321FDEC9C0}" dt="2024-08-03T09:04:14.512" v="0"/>
          <ac:spMkLst>
            <pc:docMk/>
            <pc:sldMk cId="3570701758" sldId="1005"/>
            <ac:spMk id="2" creationId="{3ED26E23-89F1-AD50-BA39-B57FE0701A56}"/>
          </ac:spMkLst>
        </pc:spChg>
        <pc:spChg chg="mod">
          <ac:chgData name="Daniel Richardson" userId="b12f1a219faba2ab" providerId="LiveId" clId="{72341B26-5DA1-4B95-9F31-52321FDEC9C0}" dt="2024-08-03T09:04:14.512" v="0"/>
          <ac:spMkLst>
            <pc:docMk/>
            <pc:sldMk cId="3570701758" sldId="1005"/>
            <ac:spMk id="4" creationId="{027502F6-C1CD-5535-4947-5A3751C8B927}"/>
          </ac:spMkLst>
        </pc:spChg>
        <pc:picChg chg="mod">
          <ac:chgData name="Daniel Richardson" userId="b12f1a219faba2ab" providerId="LiveId" clId="{72341B26-5DA1-4B95-9F31-52321FDEC9C0}" dt="2024-08-03T09:04:14.512" v="0"/>
          <ac:picMkLst>
            <pc:docMk/>
            <pc:sldMk cId="3570701758" sldId="1005"/>
            <ac:picMk id="8" creationId="{2773E670-7A67-0D44-3FBA-3BC622F25F3B}"/>
          </ac:picMkLst>
        </pc:picChg>
      </pc:sldChg>
      <pc:sldChg chg="modSp">
        <pc:chgData name="Daniel Richardson" userId="b12f1a219faba2ab" providerId="LiveId" clId="{72341B26-5DA1-4B95-9F31-52321FDEC9C0}" dt="2024-08-03T09:04:14.512" v="0"/>
        <pc:sldMkLst>
          <pc:docMk/>
          <pc:sldMk cId="2470532246" sldId="1006"/>
        </pc:sldMkLst>
        <pc:spChg chg="mod">
          <ac:chgData name="Daniel Richardson" userId="b12f1a219faba2ab" providerId="LiveId" clId="{72341B26-5DA1-4B95-9F31-52321FDEC9C0}" dt="2024-08-03T09:04:14.512" v="0"/>
          <ac:spMkLst>
            <pc:docMk/>
            <pc:sldMk cId="2470532246" sldId="1006"/>
            <ac:spMk id="2" creationId="{3ED26E23-89F1-AD50-BA39-B57FE0701A56}"/>
          </ac:spMkLst>
        </pc:spChg>
        <pc:spChg chg="mod">
          <ac:chgData name="Daniel Richardson" userId="b12f1a219faba2ab" providerId="LiveId" clId="{72341B26-5DA1-4B95-9F31-52321FDEC9C0}" dt="2024-08-03T09:04:14.512" v="0"/>
          <ac:spMkLst>
            <pc:docMk/>
            <pc:sldMk cId="2470532246" sldId="1006"/>
            <ac:spMk id="4" creationId="{027502F6-C1CD-5535-4947-5A3751C8B927}"/>
          </ac:spMkLst>
        </pc:spChg>
        <pc:picChg chg="mod">
          <ac:chgData name="Daniel Richardson" userId="b12f1a219faba2ab" providerId="LiveId" clId="{72341B26-5DA1-4B95-9F31-52321FDEC9C0}" dt="2024-08-03T09:04:14.512" v="0"/>
          <ac:picMkLst>
            <pc:docMk/>
            <pc:sldMk cId="2470532246" sldId="1006"/>
            <ac:picMk id="8" creationId="{9DFB064F-422C-4075-3948-29518E19018D}"/>
          </ac:picMkLst>
        </pc:picChg>
      </pc:sldChg>
      <pc:sldChg chg="modSp">
        <pc:chgData name="Daniel Richardson" userId="b12f1a219faba2ab" providerId="LiveId" clId="{72341B26-5DA1-4B95-9F31-52321FDEC9C0}" dt="2024-08-03T09:04:14.512" v="0"/>
        <pc:sldMkLst>
          <pc:docMk/>
          <pc:sldMk cId="3560954198" sldId="1007"/>
        </pc:sldMkLst>
        <pc:spChg chg="mod">
          <ac:chgData name="Daniel Richardson" userId="b12f1a219faba2ab" providerId="LiveId" clId="{72341B26-5DA1-4B95-9F31-52321FDEC9C0}" dt="2024-08-03T09:04:14.512" v="0"/>
          <ac:spMkLst>
            <pc:docMk/>
            <pc:sldMk cId="3560954198" sldId="1007"/>
            <ac:spMk id="2" creationId="{3ED26E23-89F1-AD50-BA39-B57FE0701A56}"/>
          </ac:spMkLst>
        </pc:spChg>
        <pc:spChg chg="mod">
          <ac:chgData name="Daniel Richardson" userId="b12f1a219faba2ab" providerId="LiveId" clId="{72341B26-5DA1-4B95-9F31-52321FDEC9C0}" dt="2024-08-03T09:04:14.512" v="0"/>
          <ac:spMkLst>
            <pc:docMk/>
            <pc:sldMk cId="3560954198" sldId="1007"/>
            <ac:spMk id="4" creationId="{027502F6-C1CD-5535-4947-5A3751C8B927}"/>
          </ac:spMkLst>
        </pc:spChg>
        <pc:picChg chg="mod">
          <ac:chgData name="Daniel Richardson" userId="b12f1a219faba2ab" providerId="LiveId" clId="{72341B26-5DA1-4B95-9F31-52321FDEC9C0}" dt="2024-08-03T09:04:14.512" v="0"/>
          <ac:picMkLst>
            <pc:docMk/>
            <pc:sldMk cId="3560954198" sldId="1007"/>
            <ac:picMk id="8" creationId="{5B867F77-060B-F3F1-7930-7342FD606C23}"/>
          </ac:picMkLst>
        </pc:picChg>
      </pc:sldChg>
      <pc:sldChg chg="modSp">
        <pc:chgData name="Daniel Richardson" userId="b12f1a219faba2ab" providerId="LiveId" clId="{72341B26-5DA1-4B95-9F31-52321FDEC9C0}" dt="2024-08-03T09:04:14.512" v="0"/>
        <pc:sldMkLst>
          <pc:docMk/>
          <pc:sldMk cId="1891990474" sldId="1009"/>
        </pc:sldMkLst>
        <pc:spChg chg="mod">
          <ac:chgData name="Daniel Richardson" userId="b12f1a219faba2ab" providerId="LiveId" clId="{72341B26-5DA1-4B95-9F31-52321FDEC9C0}" dt="2024-08-03T09:04:14.512" v="0"/>
          <ac:spMkLst>
            <pc:docMk/>
            <pc:sldMk cId="1891990474" sldId="1009"/>
            <ac:spMk id="2" creationId="{3ED26E23-89F1-AD50-BA39-B57FE0701A56}"/>
          </ac:spMkLst>
        </pc:spChg>
        <pc:spChg chg="mod">
          <ac:chgData name="Daniel Richardson" userId="b12f1a219faba2ab" providerId="LiveId" clId="{72341B26-5DA1-4B95-9F31-52321FDEC9C0}" dt="2024-08-03T09:04:14.512" v="0"/>
          <ac:spMkLst>
            <pc:docMk/>
            <pc:sldMk cId="1891990474" sldId="1009"/>
            <ac:spMk id="4" creationId="{027502F6-C1CD-5535-4947-5A3751C8B927}"/>
          </ac:spMkLst>
        </pc:spChg>
        <pc:picChg chg="mod">
          <ac:chgData name="Daniel Richardson" userId="b12f1a219faba2ab" providerId="LiveId" clId="{72341B26-5DA1-4B95-9F31-52321FDEC9C0}" dt="2024-08-03T09:04:14.512" v="0"/>
          <ac:picMkLst>
            <pc:docMk/>
            <pc:sldMk cId="1891990474" sldId="1009"/>
            <ac:picMk id="8" creationId="{9F57B963-2151-47E5-65DE-C8154D2640C4}"/>
          </ac:picMkLst>
        </pc:picChg>
      </pc:sldChg>
      <pc:sldChg chg="modSp add mod">
        <pc:chgData name="Daniel Richardson" userId="b12f1a219faba2ab" providerId="LiveId" clId="{72341B26-5DA1-4B95-9F31-52321FDEC9C0}" dt="2024-08-03T09:05:40.387" v="36" actId="20577"/>
        <pc:sldMkLst>
          <pc:docMk/>
          <pc:sldMk cId="4248011617" sldId="1010"/>
        </pc:sldMkLst>
        <pc:spChg chg="mod">
          <ac:chgData name="Daniel Richardson" userId="b12f1a219faba2ab" providerId="LiveId" clId="{72341B26-5DA1-4B95-9F31-52321FDEC9C0}" dt="2024-08-03T09:05:40.387" v="36" actId="20577"/>
          <ac:spMkLst>
            <pc:docMk/>
            <pc:sldMk cId="4248011617" sldId="1010"/>
            <ac:spMk id="2" creationId="{AB5C3829-0A89-537C-4ED9-78EDFE05CC34}"/>
          </ac:spMkLst>
        </pc:spChg>
      </pc:sldChg>
      <pc:sldChg chg="add">
        <pc:chgData name="Daniel Richardson" userId="b12f1a219faba2ab" providerId="LiveId" clId="{72341B26-5DA1-4B95-9F31-52321FDEC9C0}" dt="2024-08-03T09:08:02.190" v="37"/>
        <pc:sldMkLst>
          <pc:docMk/>
          <pc:sldMk cId="1267730818" sldId="1011"/>
        </pc:sldMkLst>
      </pc:sldChg>
    </pc:docChg>
  </pc:docChgLst>
  <pc:docChgLst>
    <pc:chgData name="Daniel Richardson" userId="b12f1a219faba2ab" providerId="LiveId" clId="{EBE68E70-64A4-4E95-96B0-39FA61F3F5D3}"/>
    <pc:docChg chg="undo custSel delSld modSld">
      <pc:chgData name="Daniel Richardson" userId="b12f1a219faba2ab" providerId="LiveId" clId="{EBE68E70-64A4-4E95-96B0-39FA61F3F5D3}" dt="2024-05-22T09:47:11.505" v="581" actId="27614"/>
      <pc:docMkLst>
        <pc:docMk/>
      </pc:docMkLst>
      <pc:sldChg chg="addSp delSp modSp mod">
        <pc:chgData name="Daniel Richardson" userId="b12f1a219faba2ab" providerId="LiveId" clId="{EBE68E70-64A4-4E95-96B0-39FA61F3F5D3}" dt="2024-05-22T09:37:30.981" v="3" actId="27614"/>
        <pc:sldMkLst>
          <pc:docMk/>
          <pc:sldMk cId="2320480702" sldId="277"/>
        </pc:sldMkLst>
        <pc:spChg chg="del">
          <ac:chgData name="Daniel Richardson" userId="b12f1a219faba2ab" providerId="LiveId" clId="{EBE68E70-64A4-4E95-96B0-39FA61F3F5D3}" dt="2024-05-22T09:37:29.823" v="0" actId="931"/>
          <ac:spMkLst>
            <pc:docMk/>
            <pc:sldMk cId="2320480702" sldId="277"/>
            <ac:spMk id="3" creationId="{C3762070-24E0-DD51-69ED-C635DD28748B}"/>
          </ac:spMkLst>
        </pc:spChg>
        <pc:picChg chg="add mod">
          <ac:chgData name="Daniel Richardson" userId="b12f1a219faba2ab" providerId="LiveId" clId="{EBE68E70-64A4-4E95-96B0-39FA61F3F5D3}" dt="2024-05-22T09:37:30.981" v="3" actId="27614"/>
          <ac:picMkLst>
            <pc:docMk/>
            <pc:sldMk cId="2320480702" sldId="277"/>
            <ac:picMk id="6" creationId="{42882A29-FF6F-5A82-ED7C-F02969B42536}"/>
          </ac:picMkLst>
        </pc:picChg>
      </pc:sldChg>
      <pc:sldChg chg="modSp mod">
        <pc:chgData name="Daniel Richardson" userId="b12f1a219faba2ab" providerId="LiveId" clId="{EBE68E70-64A4-4E95-96B0-39FA61F3F5D3}" dt="2024-05-22T09:37:54.949" v="32" actId="20577"/>
        <pc:sldMkLst>
          <pc:docMk/>
          <pc:sldMk cId="481528629" sldId="496"/>
        </pc:sldMkLst>
        <pc:spChg chg="mod">
          <ac:chgData name="Daniel Richardson" userId="b12f1a219faba2ab" providerId="LiveId" clId="{EBE68E70-64A4-4E95-96B0-39FA61F3F5D3}" dt="2024-05-22T09:37:54.949" v="32" actId="20577"/>
          <ac:spMkLst>
            <pc:docMk/>
            <pc:sldMk cId="481528629" sldId="496"/>
            <ac:spMk id="4" creationId="{027502F6-C1CD-5535-4947-5A3751C8B927}"/>
          </ac:spMkLst>
        </pc:spChg>
      </pc:sldChg>
      <pc:sldChg chg="addSp delSp modSp mod">
        <pc:chgData name="Daniel Richardson" userId="b12f1a219faba2ab" providerId="LiveId" clId="{EBE68E70-64A4-4E95-96B0-39FA61F3F5D3}" dt="2024-05-22T09:47:11.505" v="581" actId="27614"/>
        <pc:sldMkLst>
          <pc:docMk/>
          <pc:sldMk cId="2093441710" sldId="763"/>
        </pc:sldMkLst>
        <pc:spChg chg="del">
          <ac:chgData name="Daniel Richardson" userId="b12f1a219faba2ab" providerId="LiveId" clId="{EBE68E70-64A4-4E95-96B0-39FA61F3F5D3}" dt="2024-05-22T09:47:10.100" v="580" actId="931"/>
          <ac:spMkLst>
            <pc:docMk/>
            <pc:sldMk cId="2093441710" sldId="763"/>
            <ac:spMk id="3" creationId="{C3762070-24E0-DD51-69ED-C635DD28748B}"/>
          </ac:spMkLst>
        </pc:spChg>
        <pc:spChg chg="mod">
          <ac:chgData name="Daniel Richardson" userId="b12f1a219faba2ab" providerId="LiveId" clId="{EBE68E70-64A4-4E95-96B0-39FA61F3F5D3}" dt="2024-05-22T09:46:58.622" v="579" actId="20577"/>
          <ac:spMkLst>
            <pc:docMk/>
            <pc:sldMk cId="2093441710" sldId="763"/>
            <ac:spMk id="4" creationId="{027502F6-C1CD-5535-4947-5A3751C8B927}"/>
          </ac:spMkLst>
        </pc:spChg>
        <pc:picChg chg="add mod">
          <ac:chgData name="Daniel Richardson" userId="b12f1a219faba2ab" providerId="LiveId" clId="{EBE68E70-64A4-4E95-96B0-39FA61F3F5D3}" dt="2024-05-22T09:47:11.505" v="581" actId="27614"/>
          <ac:picMkLst>
            <pc:docMk/>
            <pc:sldMk cId="2093441710" sldId="763"/>
            <ac:picMk id="6" creationId="{CD99EEE6-6F5E-1F53-31A3-7F68B94E9DAB}"/>
          </ac:picMkLst>
        </pc:picChg>
      </pc:sldChg>
      <pc:sldChg chg="modSp mod">
        <pc:chgData name="Daniel Richardson" userId="b12f1a219faba2ab" providerId="LiveId" clId="{EBE68E70-64A4-4E95-96B0-39FA61F3F5D3}" dt="2024-05-22T09:41:23.657" v="189" actId="20577"/>
        <pc:sldMkLst>
          <pc:docMk/>
          <pc:sldMk cId="3136772469" sldId="995"/>
        </pc:sldMkLst>
        <pc:spChg chg="mod">
          <ac:chgData name="Daniel Richardson" userId="b12f1a219faba2ab" providerId="LiveId" clId="{EBE68E70-64A4-4E95-96B0-39FA61F3F5D3}" dt="2024-05-22T09:41:23.657" v="189" actId="20577"/>
          <ac:spMkLst>
            <pc:docMk/>
            <pc:sldMk cId="3136772469" sldId="995"/>
            <ac:spMk id="4" creationId="{027502F6-C1CD-5535-4947-5A3751C8B927}"/>
          </ac:spMkLst>
        </pc:spChg>
      </pc:sldChg>
      <pc:sldChg chg="addSp modSp mod">
        <pc:chgData name="Daniel Richardson" userId="b12f1a219faba2ab" providerId="LiveId" clId="{EBE68E70-64A4-4E95-96B0-39FA61F3F5D3}" dt="2024-05-22T09:44:43.989" v="395" actId="20577"/>
        <pc:sldMkLst>
          <pc:docMk/>
          <pc:sldMk cId="1064883301" sldId="997"/>
        </pc:sldMkLst>
        <pc:spChg chg="mod">
          <ac:chgData name="Daniel Richardson" userId="b12f1a219faba2ab" providerId="LiveId" clId="{EBE68E70-64A4-4E95-96B0-39FA61F3F5D3}" dt="2024-05-22T09:44:43.989" v="395" actId="20577"/>
          <ac:spMkLst>
            <pc:docMk/>
            <pc:sldMk cId="1064883301" sldId="997"/>
            <ac:spMk id="4" creationId="{027502F6-C1CD-5535-4947-5A3751C8B927}"/>
          </ac:spMkLst>
        </pc:spChg>
        <pc:picChg chg="add mod">
          <ac:chgData name="Daniel Richardson" userId="b12f1a219faba2ab" providerId="LiveId" clId="{EBE68E70-64A4-4E95-96B0-39FA61F3F5D3}" dt="2024-05-22T09:42:11.614" v="194" actId="1076"/>
          <ac:picMkLst>
            <pc:docMk/>
            <pc:sldMk cId="1064883301" sldId="997"/>
            <ac:picMk id="5" creationId="{7EF3FFE3-D342-CF35-A28B-1E10972D8703}"/>
          </ac:picMkLst>
        </pc:picChg>
      </pc:sldChg>
      <pc:sldChg chg="modSp mod">
        <pc:chgData name="Daniel Richardson" userId="b12f1a219faba2ab" providerId="LiveId" clId="{EBE68E70-64A4-4E95-96B0-39FA61F3F5D3}" dt="2024-05-22T09:37:59.390" v="33" actId="6549"/>
        <pc:sldMkLst>
          <pc:docMk/>
          <pc:sldMk cId="2470532246" sldId="1006"/>
        </pc:sldMkLst>
        <pc:spChg chg="mod">
          <ac:chgData name="Daniel Richardson" userId="b12f1a219faba2ab" providerId="LiveId" clId="{EBE68E70-64A4-4E95-96B0-39FA61F3F5D3}" dt="2024-05-22T09:37:59.390" v="33" actId="6549"/>
          <ac:spMkLst>
            <pc:docMk/>
            <pc:sldMk cId="2470532246" sldId="1006"/>
            <ac:spMk id="4" creationId="{027502F6-C1CD-5535-4947-5A3751C8B927}"/>
          </ac:spMkLst>
        </pc:spChg>
      </pc:sldChg>
      <pc:sldChg chg="addSp modSp mod">
        <pc:chgData name="Daniel Richardson" userId="b12f1a219faba2ab" providerId="LiveId" clId="{EBE68E70-64A4-4E95-96B0-39FA61F3F5D3}" dt="2024-05-22T09:38:51.914" v="115" actId="1076"/>
        <pc:sldMkLst>
          <pc:docMk/>
          <pc:sldMk cId="3560954198" sldId="1007"/>
        </pc:sldMkLst>
        <pc:spChg chg="mod">
          <ac:chgData name="Daniel Richardson" userId="b12f1a219faba2ab" providerId="LiveId" clId="{EBE68E70-64A4-4E95-96B0-39FA61F3F5D3}" dt="2024-05-22T09:38:36.586" v="111" actId="20577"/>
          <ac:spMkLst>
            <pc:docMk/>
            <pc:sldMk cId="3560954198" sldId="1007"/>
            <ac:spMk id="4" creationId="{027502F6-C1CD-5535-4947-5A3751C8B927}"/>
          </ac:spMkLst>
        </pc:spChg>
        <pc:picChg chg="add mod">
          <ac:chgData name="Daniel Richardson" userId="b12f1a219faba2ab" providerId="LiveId" clId="{EBE68E70-64A4-4E95-96B0-39FA61F3F5D3}" dt="2024-05-22T09:38:51.914" v="115" actId="1076"/>
          <ac:picMkLst>
            <pc:docMk/>
            <pc:sldMk cId="3560954198" sldId="1007"/>
            <ac:picMk id="5" creationId="{829B91E9-0D7E-71AF-8E5C-A342025F337B}"/>
          </ac:picMkLst>
        </pc:picChg>
      </pc:sldChg>
      <pc:sldChg chg="del">
        <pc:chgData name="Daniel Richardson" userId="b12f1a219faba2ab" providerId="LiveId" clId="{EBE68E70-64A4-4E95-96B0-39FA61F3F5D3}" dt="2024-05-22T09:41:28.613" v="190" actId="47"/>
        <pc:sldMkLst>
          <pc:docMk/>
          <pc:sldMk cId="247963273" sldId="100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14</a:t>
            </a:fld>
            <a:endParaRPr lang="en-US" dirty="0"/>
          </a:p>
        </p:txBody>
      </p:sp>
    </p:spTree>
    <p:extLst>
      <p:ext uri="{BB962C8B-B14F-4D97-AF65-F5344CB8AC3E}">
        <p14:creationId xmlns:p14="http://schemas.microsoft.com/office/powerpoint/2010/main" val="3459849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375621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8528667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96431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434765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92781431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412046214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3829-0A89-537C-4ED9-78EDFE05CC34}"/>
              </a:ext>
            </a:extLst>
          </p:cNvPr>
          <p:cNvSpPr>
            <a:spLocks noGrp="1"/>
          </p:cNvSpPr>
          <p:nvPr>
            <p:ph type="ctrTitle"/>
          </p:nvPr>
        </p:nvSpPr>
        <p:spPr/>
        <p:txBody>
          <a:bodyPr/>
          <a:lstStyle/>
          <a:p>
            <a:r>
              <a:rPr lang="en-GB" dirty="0"/>
              <a:t>Supporting Business Needs</a:t>
            </a:r>
          </a:p>
        </p:txBody>
      </p:sp>
      <p:sp>
        <p:nvSpPr>
          <p:cNvPr id="3" name="Subtitle 2">
            <a:extLst>
              <a:ext uri="{FF2B5EF4-FFF2-40B4-BE49-F238E27FC236}">
                <a16:creationId xmlns:a16="http://schemas.microsoft.com/office/drawing/2014/main" id="{5F1BF746-D707-22C0-BACC-10C2F006ACB7}"/>
              </a:ext>
            </a:extLst>
          </p:cNvPr>
          <p:cNvSpPr>
            <a:spLocks noGrp="1"/>
          </p:cNvSpPr>
          <p:nvPr>
            <p:ph type="subTitle" idx="1"/>
          </p:nvPr>
        </p:nvSpPr>
        <p:spPr/>
        <p:txBody>
          <a:bodyPr/>
          <a:lstStyle/>
          <a:p>
            <a:r>
              <a:rPr lang="en-GB" dirty="0"/>
              <a:t>The Business Environment</a:t>
            </a:r>
          </a:p>
        </p:txBody>
      </p:sp>
    </p:spTree>
    <p:extLst>
      <p:ext uri="{BB962C8B-B14F-4D97-AF65-F5344CB8AC3E}">
        <p14:creationId xmlns:p14="http://schemas.microsoft.com/office/powerpoint/2010/main" val="4248011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Traditional &amp; Cloud-Based Technologies</a:t>
            </a:r>
          </a:p>
        </p:txBody>
      </p:sp>
      <p:pic>
        <p:nvPicPr>
          <p:cNvPr id="15" name="Picture Placeholder 14">
            <a:extLst>
              <a:ext uri="{FF2B5EF4-FFF2-40B4-BE49-F238E27FC236}">
                <a16:creationId xmlns:a16="http://schemas.microsoft.com/office/drawing/2014/main" id="{51839FFF-E490-01D4-20C7-01E83328430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The use of technology &amp; services has become an essential aspect of the communication and collaboration process, making it easier for stakeholders to stay connected and work together seamlessly. </a:t>
            </a:r>
          </a:p>
          <a:p>
            <a:pPr>
              <a:lnSpc>
                <a:spcPct val="150000"/>
              </a:lnSpc>
            </a:pPr>
            <a:r>
              <a:rPr lang="en-US" dirty="0"/>
              <a:t>We can broadly split the technology into two categories: traditional and cloud-based.</a:t>
            </a:r>
          </a:p>
          <a:p>
            <a:pPr>
              <a:lnSpc>
                <a:spcPct val="150000"/>
              </a:lnSpc>
            </a:pPr>
            <a:r>
              <a:rPr lang="en-US" dirty="0"/>
              <a:t>When we talk about “stakeholders”, we can split these into two categories as well:</a:t>
            </a:r>
          </a:p>
          <a:p>
            <a:pPr marL="285750" indent="-285750">
              <a:lnSpc>
                <a:spcPct val="150000"/>
              </a:lnSpc>
              <a:buFont typeface="Arial" panose="020B0604020202020204" pitchFamily="34" charset="0"/>
              <a:buChar char="•"/>
            </a:pPr>
            <a:r>
              <a:rPr lang="en-US" dirty="0"/>
              <a:t>Internal - those within the business, such as owners, managers &amp; employees. </a:t>
            </a:r>
          </a:p>
          <a:p>
            <a:pPr marL="285750" indent="-285750">
              <a:lnSpc>
                <a:spcPct val="150000"/>
              </a:lnSpc>
              <a:buFont typeface="Arial" panose="020B0604020202020204" pitchFamily="34" charset="0"/>
              <a:buChar char="•"/>
            </a:pPr>
            <a:r>
              <a:rPr lang="en-US" dirty="0"/>
              <a:t>External - those from outside the business, such as customers, suppliers, lenders &amp; the government.</a:t>
            </a:r>
          </a:p>
          <a:p>
            <a:pPr>
              <a:lnSpc>
                <a:spcPct val="150000"/>
              </a:lnSpc>
            </a:pPr>
            <a:r>
              <a:rPr lang="en-US" dirty="0"/>
              <a:t>Let’s look at how traditional &amp; cloud-based technology </a:t>
            </a:r>
            <a:r>
              <a:rPr lang="en-GB" dirty="0"/>
              <a:t>are used to communicate &amp; collaborate with stakeholders.</a:t>
            </a:r>
            <a:endParaRPr lang="en-US" dirty="0"/>
          </a:p>
        </p:txBody>
      </p:sp>
    </p:spTree>
    <p:extLst>
      <p:ext uri="{BB962C8B-B14F-4D97-AF65-F5344CB8AC3E}">
        <p14:creationId xmlns:p14="http://schemas.microsoft.com/office/powerpoint/2010/main" val="10648833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Traditional Technology</a:t>
            </a:r>
          </a:p>
        </p:txBody>
      </p:sp>
      <p:pic>
        <p:nvPicPr>
          <p:cNvPr id="8" name="Picture Placeholder 7">
            <a:extLst>
              <a:ext uri="{FF2B5EF4-FFF2-40B4-BE49-F238E27FC236}">
                <a16:creationId xmlns:a16="http://schemas.microsoft.com/office/drawing/2014/main" id="{62BACA63-5CFA-317D-10D3-D2571BB84B7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Traditional technology refers to the hardware and software that we use on a daily basis. This includes laptops, desktop computers, tablets, smartphones, and more. </a:t>
            </a:r>
          </a:p>
          <a:p>
            <a:pPr>
              <a:lnSpc>
                <a:spcPct val="150000"/>
              </a:lnSpc>
            </a:pPr>
            <a:r>
              <a:rPr lang="en-US" dirty="0"/>
              <a:t>Traditional technology that we commonly use for communicating and collaborating with stakeholders includes telephones, faxes, email &amp; local network storage.</a:t>
            </a:r>
          </a:p>
          <a:p>
            <a:pPr>
              <a:lnSpc>
                <a:spcPct val="150000"/>
              </a:lnSpc>
            </a:pPr>
            <a:r>
              <a:rPr lang="en-US" dirty="0"/>
              <a:t>For example, </a:t>
            </a:r>
            <a:r>
              <a:rPr lang="en-US" dirty="0" err="1"/>
              <a:t>organisations</a:t>
            </a:r>
            <a:r>
              <a:rPr lang="en-US" dirty="0"/>
              <a:t> can distribute files internally through the company’s own file server on the local network. Email could be used to send an order form to a supplier or an invoice to a customer.</a:t>
            </a:r>
          </a:p>
          <a:p>
            <a:pPr>
              <a:lnSpc>
                <a:spcPct val="150000"/>
              </a:lnSpc>
            </a:pPr>
            <a:r>
              <a:rPr lang="en-US" dirty="0"/>
              <a:t>Many traditional technologies have become outdated, though, and replaced by modern cloud-based technologies that can support collaborating and communicating with stakeholders more efficiently, and effectively.</a:t>
            </a:r>
          </a:p>
        </p:txBody>
      </p:sp>
    </p:spTree>
    <p:extLst>
      <p:ext uri="{BB962C8B-B14F-4D97-AF65-F5344CB8AC3E}">
        <p14:creationId xmlns:p14="http://schemas.microsoft.com/office/powerpoint/2010/main" val="26607071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Cloud-Based Technology</a:t>
            </a:r>
          </a:p>
        </p:txBody>
      </p:sp>
      <p:pic>
        <p:nvPicPr>
          <p:cNvPr id="8" name="Picture Placeholder 7">
            <a:extLst>
              <a:ext uri="{FF2B5EF4-FFF2-40B4-BE49-F238E27FC236}">
                <a16:creationId xmlns:a16="http://schemas.microsoft.com/office/drawing/2014/main" id="{54A300E9-D465-FA76-E8D9-96CDA081ABA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Cloud-based technology is a type of technology where your software and data are stored on a server accessed over the internet. </a:t>
            </a:r>
          </a:p>
          <a:p>
            <a:pPr>
              <a:lnSpc>
                <a:spcPct val="150000"/>
              </a:lnSpc>
            </a:pPr>
            <a:r>
              <a:rPr lang="en-US" dirty="0"/>
              <a:t>This means that you can access your data and applications from anywhere in the world as long as you have an internet connection.</a:t>
            </a:r>
          </a:p>
          <a:p>
            <a:pPr>
              <a:lnSpc>
                <a:spcPct val="150000"/>
              </a:lnSpc>
            </a:pPr>
            <a:r>
              <a:rPr lang="en-US" dirty="0"/>
              <a:t>As cloud-based technologies are accessible from anywhere with an internet connection, this means that stakeholders can access, share, and collaborate on projects and information from their own devices, wherever they may be located. </a:t>
            </a:r>
          </a:p>
          <a:p>
            <a:pPr>
              <a:lnSpc>
                <a:spcPct val="150000"/>
              </a:lnSpc>
            </a:pPr>
            <a:r>
              <a:rPr lang="en-US" dirty="0"/>
              <a:t>This is particularly useful for remote teams or for businesses with stakeholders located in different parts of the world.</a:t>
            </a:r>
          </a:p>
        </p:txBody>
      </p:sp>
    </p:spTree>
    <p:extLst>
      <p:ext uri="{BB962C8B-B14F-4D97-AF65-F5344CB8AC3E}">
        <p14:creationId xmlns:p14="http://schemas.microsoft.com/office/powerpoint/2010/main" val="84439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Cloud-Based Technology</a:t>
            </a:r>
          </a:p>
        </p:txBody>
      </p:sp>
      <p:pic>
        <p:nvPicPr>
          <p:cNvPr id="8" name="Picture Placeholder 7">
            <a:extLst>
              <a:ext uri="{FF2B5EF4-FFF2-40B4-BE49-F238E27FC236}">
                <a16:creationId xmlns:a16="http://schemas.microsoft.com/office/drawing/2014/main" id="{9F57B963-2151-47E5-65DE-C8154D2640C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For example, an </a:t>
            </a:r>
            <a:r>
              <a:rPr lang="en-US" dirty="0" err="1"/>
              <a:t>organisation</a:t>
            </a:r>
            <a:r>
              <a:rPr lang="en-US" dirty="0"/>
              <a:t> can upload files to a cloud storage service and share access to the file with internal stakeholders like employees or external stakeholders like suppliers. </a:t>
            </a:r>
          </a:p>
          <a:p>
            <a:pPr>
              <a:lnSpc>
                <a:spcPct val="150000"/>
              </a:lnSpc>
            </a:pPr>
            <a:r>
              <a:rPr lang="en-US" dirty="0"/>
              <a:t>This will aid the distribution of information and could even allow different individuals to edit the same file together.</a:t>
            </a:r>
          </a:p>
        </p:txBody>
      </p:sp>
    </p:spTree>
    <p:extLst>
      <p:ext uri="{BB962C8B-B14F-4D97-AF65-F5344CB8AC3E}">
        <p14:creationId xmlns:p14="http://schemas.microsoft.com/office/powerpoint/2010/main" val="18919904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CD99EEE6-6F5E-1F53-31A3-7F68B94E9DAB}"/>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Automated stock/inventory control is a process of managing &amp; tracking the movement of goods in a company’s warehouse or stockroom.</a:t>
            </a:r>
          </a:p>
          <a:p>
            <a:pPr>
              <a:lnSpc>
                <a:spcPct val="150000"/>
              </a:lnSpc>
            </a:pPr>
            <a:r>
              <a:rPr lang="en-US" dirty="0"/>
              <a:t>Software, hardware, processes and communication links are key </a:t>
            </a:r>
            <a:r>
              <a:rPr lang="en-GB" dirty="0"/>
              <a:t>o enabling automated stock/inventory control.</a:t>
            </a:r>
            <a:endParaRPr lang="en-US" dirty="0"/>
          </a:p>
          <a:p>
            <a:pPr>
              <a:lnSpc>
                <a:spcPct val="150000"/>
              </a:lnSpc>
            </a:pPr>
            <a:r>
              <a:rPr lang="en-US" dirty="0"/>
              <a:t>Traditional technology refers to the hardware and software that we use daily. </a:t>
            </a:r>
          </a:p>
          <a:p>
            <a:pPr>
              <a:lnSpc>
                <a:spcPct val="150000"/>
              </a:lnSpc>
            </a:pPr>
            <a:r>
              <a:rPr lang="en-US" dirty="0"/>
              <a:t>Cloud-based technology is a type of technology where your software and data are stored on a server accessed over the internet. </a:t>
            </a:r>
          </a:p>
          <a:p>
            <a:pPr>
              <a:lnSpc>
                <a:spcPct val="150000"/>
              </a:lnSpc>
            </a:pPr>
            <a:r>
              <a:rPr lang="en-US" dirty="0"/>
              <a:t>Both of these technologies are important in aided communication &amp; collaboration with stakeholders.</a:t>
            </a:r>
          </a:p>
        </p:txBody>
      </p:sp>
    </p:spTree>
    <p:extLst>
      <p:ext uri="{BB962C8B-B14F-4D97-AF65-F5344CB8AC3E}">
        <p14:creationId xmlns:p14="http://schemas.microsoft.com/office/powerpoint/2010/main" val="20934417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D3314F7-AE9F-6032-131E-CF30DD5361D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67730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42882A29-FF6F-5A82-ED7C-F02969B4253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Digital technologies have </a:t>
            </a:r>
            <a:r>
              <a:rPr lang="en-US" dirty="0" err="1"/>
              <a:t>revolutionised</a:t>
            </a:r>
            <a:r>
              <a:rPr lang="en-US" dirty="0"/>
              <a:t> the way </a:t>
            </a:r>
            <a:r>
              <a:rPr lang="en-US" dirty="0" err="1"/>
              <a:t>organisations</a:t>
            </a:r>
            <a:r>
              <a:rPr lang="en-US" dirty="0"/>
              <a:t> operate and conduct business. One of the key benefits of digital technologies is their ability to make tasks quicker and easier to complete.</a:t>
            </a:r>
          </a:p>
          <a:p>
            <a:pPr>
              <a:lnSpc>
                <a:spcPct val="150000"/>
              </a:lnSpc>
            </a:pPr>
            <a:r>
              <a:rPr lang="en-US" dirty="0"/>
              <a:t>There are lots of digital technologies that can help businesses do this; two common examples are automated stock control systems and cloud-based technologies.</a:t>
            </a:r>
          </a:p>
          <a:p>
            <a:pPr>
              <a:lnSpc>
                <a:spcPct val="150000"/>
              </a:lnSpc>
            </a:pPr>
            <a:r>
              <a:rPr lang="en-US" dirty="0"/>
              <a:t>In this lesson, we’ll learn about:</a:t>
            </a:r>
          </a:p>
          <a:p>
            <a:pPr marL="342900" indent="-342900">
              <a:lnSpc>
                <a:spcPct val="150000"/>
              </a:lnSpc>
              <a:buFont typeface="+mj-lt"/>
              <a:buAutoNum type="arabicPeriod"/>
            </a:pPr>
            <a:r>
              <a:rPr lang="en-US" dirty="0"/>
              <a:t>The use of digital to enable automated stock/inventory control</a:t>
            </a:r>
          </a:p>
          <a:p>
            <a:pPr marL="342900" indent="-342900">
              <a:lnSpc>
                <a:spcPct val="150000"/>
              </a:lnSpc>
              <a:buFont typeface="+mj-lt"/>
              <a:buAutoNum type="arabicPeriod"/>
            </a:pPr>
            <a:r>
              <a:rPr lang="en-US" dirty="0"/>
              <a:t>The use of traditional and cloud-based technologies and services to communicate and collaborate</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a:t>
            </a:r>
          </a:p>
        </p:txBody>
      </p:sp>
      <p:pic>
        <p:nvPicPr>
          <p:cNvPr id="8" name="Picture Placeholder 7">
            <a:extLst>
              <a:ext uri="{FF2B5EF4-FFF2-40B4-BE49-F238E27FC236}">
                <a16:creationId xmlns:a16="http://schemas.microsoft.com/office/drawing/2014/main" id="{7F71C270-52D7-3C60-3239-C76E79AB8AA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Automated stock/inventory control is a process of managing and tracking the movement of goods in a company’s warehouse or stockroom. </a:t>
            </a:r>
          </a:p>
          <a:p>
            <a:pPr>
              <a:lnSpc>
                <a:spcPct val="150000"/>
              </a:lnSpc>
            </a:pPr>
            <a:r>
              <a:rPr lang="en-US" dirty="0"/>
              <a:t>With the advent of technology, companies are now able to use digital tools to automate this process, making it more efficient, accurate, and cost-effective.</a:t>
            </a:r>
          </a:p>
          <a:p>
            <a:pPr>
              <a:lnSpc>
                <a:spcPct val="150000"/>
              </a:lnSpc>
            </a:pPr>
            <a:r>
              <a:rPr lang="en-US" dirty="0"/>
              <a:t>Let’s look at how the automated stock control process works.</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a:t>
            </a:r>
          </a:p>
        </p:txBody>
      </p:sp>
      <p:pic>
        <p:nvPicPr>
          <p:cNvPr id="8" name="Picture Placeholder 7">
            <a:extLst>
              <a:ext uri="{FF2B5EF4-FFF2-40B4-BE49-F238E27FC236}">
                <a16:creationId xmlns:a16="http://schemas.microsoft.com/office/drawing/2014/main" id="{9DFB064F-422C-4075-3948-29518E19018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marL="342900" indent="-342900">
              <a:lnSpc>
                <a:spcPct val="150000"/>
              </a:lnSpc>
              <a:buFont typeface="+mj-lt"/>
              <a:buAutoNum type="arabicPeriod"/>
            </a:pPr>
            <a:r>
              <a:rPr lang="en-US" dirty="0"/>
              <a:t>When new stock arrives at the warehouse, each box is scanned, and this information is used to update both the stock table and the stock order table.</a:t>
            </a:r>
          </a:p>
          <a:p>
            <a:pPr marL="342900" indent="-342900">
              <a:lnSpc>
                <a:spcPct val="150000"/>
              </a:lnSpc>
              <a:buFont typeface="+mj-lt"/>
              <a:buAutoNum type="arabicPeriod"/>
            </a:pPr>
            <a:r>
              <a:rPr lang="en-US" dirty="0"/>
              <a:t>As employees pick items for a customer’s order, they scan each item before putting it in the appropriate container. This updates the number of items in stock.</a:t>
            </a:r>
          </a:p>
          <a:p>
            <a:pPr marL="342900" indent="-342900">
              <a:lnSpc>
                <a:spcPct val="150000"/>
              </a:lnSpc>
              <a:buFont typeface="+mj-lt"/>
              <a:buAutoNum type="arabicPeriod"/>
            </a:pPr>
            <a:r>
              <a:rPr lang="en-US" dirty="0"/>
              <a:t>If the amount of remaining stock falls below a specific level, the system automatically generates an order for more stock.</a:t>
            </a:r>
          </a:p>
          <a:p>
            <a:pPr marL="342900" indent="-342900">
              <a:lnSpc>
                <a:spcPct val="150000"/>
              </a:lnSpc>
              <a:buFont typeface="+mj-lt"/>
              <a:buAutoNum type="arabicPeriod"/>
            </a:pPr>
            <a:r>
              <a:rPr lang="en-US" dirty="0"/>
              <a:t>Once all items for a customer’s order have been picked and placed in the container, the container’s barcode is scanned to signal that the order is ready for delivery.</a:t>
            </a:r>
          </a:p>
          <a:p>
            <a:pPr marL="342900" indent="-342900">
              <a:lnSpc>
                <a:spcPct val="150000"/>
              </a:lnSpc>
              <a:buFont typeface="+mj-lt"/>
              <a:buAutoNum type="arabicPeriod"/>
            </a:pPr>
            <a:r>
              <a:rPr lang="en-US" dirty="0"/>
              <a:t>Finally, the customer order table is updated.</a:t>
            </a:r>
          </a:p>
        </p:txBody>
      </p:sp>
    </p:spTree>
    <p:extLst>
      <p:ext uri="{BB962C8B-B14F-4D97-AF65-F5344CB8AC3E}">
        <p14:creationId xmlns:p14="http://schemas.microsoft.com/office/powerpoint/2010/main" val="24705322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Automated Stock Control</a:t>
            </a:r>
          </a:p>
        </p:txBody>
      </p:sp>
      <p:pic>
        <p:nvPicPr>
          <p:cNvPr id="8" name="Picture Placeholder 7">
            <a:extLst>
              <a:ext uri="{FF2B5EF4-FFF2-40B4-BE49-F238E27FC236}">
                <a16:creationId xmlns:a16="http://schemas.microsoft.com/office/drawing/2014/main" id="{5B867F77-060B-F3F1-7930-7342FD606C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Automated stock control systems rely on a number of different:</a:t>
            </a:r>
          </a:p>
          <a:p>
            <a:pPr marL="285750" indent="-285750">
              <a:lnSpc>
                <a:spcPct val="150000"/>
              </a:lnSpc>
              <a:buFont typeface="Arial" panose="020B0604020202020204" pitchFamily="34" charset="0"/>
              <a:buChar char="•"/>
            </a:pPr>
            <a:r>
              <a:rPr lang="en-US" dirty="0"/>
              <a:t>Software</a:t>
            </a:r>
          </a:p>
          <a:p>
            <a:pPr marL="285750" indent="-285750">
              <a:lnSpc>
                <a:spcPct val="150000"/>
              </a:lnSpc>
              <a:buFont typeface="Arial" panose="020B0604020202020204" pitchFamily="34" charset="0"/>
              <a:buChar char="•"/>
            </a:pPr>
            <a:r>
              <a:rPr lang="en-US" dirty="0"/>
              <a:t>Hardware</a:t>
            </a:r>
          </a:p>
          <a:p>
            <a:pPr marL="285750" indent="-285750">
              <a:lnSpc>
                <a:spcPct val="150000"/>
              </a:lnSpc>
              <a:buFont typeface="Arial" panose="020B0604020202020204" pitchFamily="34" charset="0"/>
              <a:buChar char="•"/>
            </a:pPr>
            <a:r>
              <a:rPr lang="en-US" dirty="0"/>
              <a:t>Processes</a:t>
            </a:r>
          </a:p>
          <a:p>
            <a:pPr marL="285750" indent="-285750">
              <a:lnSpc>
                <a:spcPct val="150000"/>
              </a:lnSpc>
              <a:buFont typeface="Arial" panose="020B0604020202020204" pitchFamily="34" charset="0"/>
              <a:buChar char="•"/>
            </a:pPr>
            <a:r>
              <a:rPr lang="en-US" dirty="0"/>
              <a:t>Communication links</a:t>
            </a:r>
          </a:p>
          <a:p>
            <a:pPr>
              <a:lnSpc>
                <a:spcPct val="150000"/>
              </a:lnSpc>
            </a:pPr>
            <a:r>
              <a:rPr lang="en-US" dirty="0"/>
              <a:t>Let’s look at each of these in more detail.</a:t>
            </a:r>
          </a:p>
        </p:txBody>
      </p:sp>
    </p:spTree>
    <p:extLst>
      <p:ext uri="{BB962C8B-B14F-4D97-AF65-F5344CB8AC3E}">
        <p14:creationId xmlns:p14="http://schemas.microsoft.com/office/powerpoint/2010/main" val="3560954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Software</a:t>
            </a:r>
          </a:p>
        </p:txBody>
      </p:sp>
      <p:pic>
        <p:nvPicPr>
          <p:cNvPr id="8" name="Picture Placeholder 7">
            <a:extLst>
              <a:ext uri="{FF2B5EF4-FFF2-40B4-BE49-F238E27FC236}">
                <a16:creationId xmlns:a16="http://schemas.microsoft.com/office/drawing/2014/main" id="{785E2AFF-3BCF-4D01-D814-532BD560F40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Software is the primary tool for enabling automated stock/inventory control.</a:t>
            </a:r>
          </a:p>
          <a:p>
            <a:pPr>
              <a:lnSpc>
                <a:spcPct val="150000"/>
              </a:lnSpc>
            </a:pPr>
            <a:r>
              <a:rPr lang="en-US" dirty="0"/>
              <a:t>Some example software programs used in automated stock control systems include:</a:t>
            </a:r>
          </a:p>
          <a:p>
            <a:pPr marL="285750" indent="-285750">
              <a:lnSpc>
                <a:spcPct val="150000"/>
              </a:lnSpc>
              <a:buFont typeface="Arial" panose="020B0604020202020204" pitchFamily="34" charset="0"/>
              <a:buChar char="•"/>
            </a:pPr>
            <a:r>
              <a:rPr lang="en-GB" dirty="0"/>
              <a:t>Inventory Management Software – manages and tracks the inventory levels, reorder points, and stock movements.</a:t>
            </a:r>
          </a:p>
          <a:p>
            <a:pPr marL="285750" indent="-285750">
              <a:lnSpc>
                <a:spcPct val="150000"/>
              </a:lnSpc>
              <a:buFont typeface="Arial" panose="020B0604020202020204" pitchFamily="34" charset="0"/>
              <a:buChar char="•"/>
            </a:pPr>
            <a:r>
              <a:rPr lang="en-GB" dirty="0"/>
              <a:t>Barcode Scanning Software – helps scan barcodes efficiently and keep track of product movements in real-time.</a:t>
            </a:r>
          </a:p>
          <a:p>
            <a:pPr marL="285750" indent="-285750">
              <a:lnSpc>
                <a:spcPct val="150000"/>
              </a:lnSpc>
              <a:buFont typeface="Arial" panose="020B0604020202020204" pitchFamily="34" charset="0"/>
              <a:buChar char="•"/>
            </a:pPr>
            <a:r>
              <a:rPr lang="en-GB" dirty="0"/>
              <a:t>Warehouse Management System – manages physical storage of products in a warehouse and keep track of product locations.</a:t>
            </a:r>
          </a:p>
          <a:p>
            <a:pPr marL="285750" indent="-285750">
              <a:lnSpc>
                <a:spcPct val="150000"/>
              </a:lnSpc>
              <a:buFont typeface="Arial" panose="020B0604020202020204" pitchFamily="34" charset="0"/>
              <a:buChar char="•"/>
            </a:pPr>
            <a:r>
              <a:rPr lang="en-GB" dirty="0"/>
              <a:t>Reporting &amp; Analytics Software – provides real-time data and insights into the performance of the stock control system.</a:t>
            </a:r>
            <a:endParaRPr lang="en-US" dirty="0"/>
          </a:p>
        </p:txBody>
      </p:sp>
    </p:spTree>
    <p:extLst>
      <p:ext uri="{BB962C8B-B14F-4D97-AF65-F5344CB8AC3E}">
        <p14:creationId xmlns:p14="http://schemas.microsoft.com/office/powerpoint/2010/main" val="3136772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Hardware</a:t>
            </a:r>
          </a:p>
        </p:txBody>
      </p:sp>
      <p:pic>
        <p:nvPicPr>
          <p:cNvPr id="8" name="Picture Placeholder 7">
            <a:extLst>
              <a:ext uri="{FF2B5EF4-FFF2-40B4-BE49-F238E27FC236}">
                <a16:creationId xmlns:a16="http://schemas.microsoft.com/office/drawing/2014/main" id="{A304F4F0-E2CA-0A09-80E4-63326AC8346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Hardware is also used in automated stock/inventory control. Some of the hardware components include barcode scanners, mobile devices, and RFID (Radio-Frequency Identification) readers.</a:t>
            </a:r>
          </a:p>
          <a:p>
            <a:pPr>
              <a:lnSpc>
                <a:spcPct val="150000"/>
              </a:lnSpc>
            </a:pPr>
            <a:r>
              <a:rPr lang="en-US" dirty="0"/>
              <a:t>Barcode scanners and mobile devices are used to quickly and accurately capture data, such as product information and stock levels. </a:t>
            </a:r>
          </a:p>
          <a:p>
            <a:pPr>
              <a:lnSpc>
                <a:spcPct val="150000"/>
              </a:lnSpc>
            </a:pPr>
            <a:r>
              <a:rPr lang="en-US" dirty="0"/>
              <a:t>RFID readers are used to track the movement of goods in real time and provide up-to-date information about inventory levels.</a:t>
            </a:r>
          </a:p>
        </p:txBody>
      </p:sp>
    </p:spTree>
    <p:extLst>
      <p:ext uri="{BB962C8B-B14F-4D97-AF65-F5344CB8AC3E}">
        <p14:creationId xmlns:p14="http://schemas.microsoft.com/office/powerpoint/2010/main" val="4033438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Processes</a:t>
            </a:r>
          </a:p>
        </p:txBody>
      </p:sp>
      <p:pic>
        <p:nvPicPr>
          <p:cNvPr id="8" name="Picture Placeholder 7">
            <a:extLst>
              <a:ext uri="{FF2B5EF4-FFF2-40B4-BE49-F238E27FC236}">
                <a16:creationId xmlns:a16="http://schemas.microsoft.com/office/drawing/2014/main" id="{0A7797D1-59BE-62DD-5164-B3747F85D05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62" r="62"/>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Processes involved in automated stock/inventory control include receiving goods, picking and packing orders, shipping goods, and monitoring stock levels. </a:t>
            </a:r>
          </a:p>
          <a:p>
            <a:pPr>
              <a:lnSpc>
                <a:spcPct val="150000"/>
              </a:lnSpc>
            </a:pPr>
            <a:r>
              <a:rPr lang="en-US" dirty="0"/>
              <a:t>The software automates many of these processes, reducing the risk of human error and improving accuracy.</a:t>
            </a:r>
          </a:p>
          <a:p>
            <a:pPr>
              <a:lnSpc>
                <a:spcPct val="150000"/>
              </a:lnSpc>
            </a:pPr>
            <a:r>
              <a:rPr lang="en-US" dirty="0"/>
              <a:t>For example, when goods are received, the software automatically updates stock levels, reducing the need for manual data entry. </a:t>
            </a:r>
          </a:p>
          <a:p>
            <a:pPr>
              <a:lnSpc>
                <a:spcPct val="150000"/>
              </a:lnSpc>
            </a:pPr>
            <a:r>
              <a:rPr lang="en-US" dirty="0"/>
              <a:t>When an order is placed, the software automatically picks and packs the goods and generates shipping labels.</a:t>
            </a:r>
          </a:p>
        </p:txBody>
      </p:sp>
    </p:spTree>
    <p:extLst>
      <p:ext uri="{BB962C8B-B14F-4D97-AF65-F5344CB8AC3E}">
        <p14:creationId xmlns:p14="http://schemas.microsoft.com/office/powerpoint/2010/main" val="26000434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Communication</a:t>
            </a:r>
          </a:p>
        </p:txBody>
      </p:sp>
      <p:pic>
        <p:nvPicPr>
          <p:cNvPr id="8" name="Picture Placeholder 7">
            <a:extLst>
              <a:ext uri="{FF2B5EF4-FFF2-40B4-BE49-F238E27FC236}">
                <a16:creationId xmlns:a16="http://schemas.microsoft.com/office/drawing/2014/main" id="{2773E670-7A67-0D44-3FBA-3BC622F25F3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Communication between different parts of the system is extremely important in an automated stock control system. </a:t>
            </a:r>
          </a:p>
          <a:p>
            <a:pPr>
              <a:lnSpc>
                <a:spcPct val="150000"/>
              </a:lnSpc>
            </a:pPr>
            <a:r>
              <a:rPr lang="en-US" dirty="0"/>
              <a:t>For example, the software must communicate with the hardware components, such as barcode scanners and RFID readers, in order to capture data and update inventory levels in real-time.</a:t>
            </a:r>
          </a:p>
          <a:p>
            <a:pPr>
              <a:lnSpc>
                <a:spcPct val="150000"/>
              </a:lnSpc>
            </a:pPr>
            <a:r>
              <a:rPr lang="en-US" dirty="0"/>
              <a:t>It also communicates with other systems, such as the accounts system, to ensure that all transactions are recorded correctly. </a:t>
            </a:r>
          </a:p>
          <a:p>
            <a:pPr>
              <a:lnSpc>
                <a:spcPct val="150000"/>
              </a:lnSpc>
            </a:pPr>
            <a:r>
              <a:rPr lang="en-US" dirty="0"/>
              <a:t>This integration of different parts of the system ensures that the stock control process is streamlined and effective.</a:t>
            </a:r>
          </a:p>
        </p:txBody>
      </p:sp>
    </p:spTree>
    <p:extLst>
      <p:ext uri="{BB962C8B-B14F-4D97-AF65-F5344CB8AC3E}">
        <p14:creationId xmlns:p14="http://schemas.microsoft.com/office/powerpoint/2010/main" val="3570701758"/>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4234</TotalTime>
  <Words>1284</Words>
  <Application>Microsoft Office PowerPoint</Application>
  <PresentationFormat>Widescreen</PresentationFormat>
  <Paragraphs>79</Paragraphs>
  <Slides>15</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Aptos Display</vt:lpstr>
      <vt:lpstr>Arial</vt:lpstr>
      <vt:lpstr>Aptos</vt:lpstr>
      <vt:lpstr>Manrope</vt:lpstr>
      <vt:lpstr>NewNinjaTheme</vt:lpstr>
      <vt:lpstr>Supporting Business Needs</vt:lpstr>
      <vt:lpstr>Introduction</vt:lpstr>
      <vt:lpstr>Automated Stock Control</vt:lpstr>
      <vt:lpstr>Automated Stock Control</vt:lpstr>
      <vt:lpstr>Automated Stock Control</vt:lpstr>
      <vt:lpstr>Software</vt:lpstr>
      <vt:lpstr>Hardware</vt:lpstr>
      <vt:lpstr>Processes</vt:lpstr>
      <vt:lpstr>Communication</vt:lpstr>
      <vt:lpstr>Traditional &amp; Cloud-Based Technologies</vt:lpstr>
      <vt:lpstr>Traditional Technology</vt:lpstr>
      <vt:lpstr>Cloud-Based Technology</vt:lpstr>
      <vt:lpstr>Cloud-Based Technology</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195</cp:revision>
  <dcterms:created xsi:type="dcterms:W3CDTF">2024-04-15T17:57:41Z</dcterms:created>
  <dcterms:modified xsi:type="dcterms:W3CDTF">2024-08-03T09:08:09Z</dcterms:modified>
</cp:coreProperties>
</file>