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7"/>
  </p:notesMasterIdLst>
  <p:sldIdLst>
    <p:sldId id="1016" r:id="rId2"/>
    <p:sldId id="277" r:id="rId3"/>
    <p:sldId id="496" r:id="rId4"/>
    <p:sldId id="1010" r:id="rId5"/>
    <p:sldId id="1006" r:id="rId6"/>
    <p:sldId id="1011" r:id="rId7"/>
    <p:sldId id="1012" r:id="rId8"/>
    <p:sldId id="1007" r:id="rId9"/>
    <p:sldId id="995" r:id="rId10"/>
    <p:sldId id="1008" r:id="rId11"/>
    <p:sldId id="1004" r:id="rId12"/>
    <p:sldId id="1014" r:id="rId13"/>
    <p:sldId id="1015" r:id="rId14"/>
    <p:sldId id="763" r:id="rId15"/>
    <p:sldId id="1017" r:id="rId16"/>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F733CC-D3D6-44CF-B7F6-FC4A7E4D6335}" v="3" dt="2024-08-03T09:08:06.946"/>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21" autoAdjust="0"/>
    <p:restoredTop sz="92947" autoAdjust="0"/>
  </p:normalViewPr>
  <p:slideViewPr>
    <p:cSldViewPr snapToGrid="0">
      <p:cViewPr varScale="1">
        <p:scale>
          <a:sx n="99" d="100"/>
          <a:sy n="99" d="100"/>
        </p:scale>
        <p:origin x="496" y="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3D561E25-EA11-4D95-8CD7-286AB81BF052}"/>
    <pc:docChg chg="undo redo custSel delSld modSld">
      <pc:chgData name="Daniel Richardson" userId="b12f1a219faba2ab" providerId="LiveId" clId="{3D561E25-EA11-4D95-8CD7-286AB81BF052}" dt="2024-05-22T12:47:20.664" v="267" actId="27614"/>
      <pc:docMkLst>
        <pc:docMk/>
      </pc:docMkLst>
      <pc:sldChg chg="addSp delSp modSp mod">
        <pc:chgData name="Daniel Richardson" userId="b12f1a219faba2ab" providerId="LiveId" clId="{3D561E25-EA11-4D95-8CD7-286AB81BF052}" dt="2024-05-22T12:41:15.986" v="2" actId="27614"/>
        <pc:sldMkLst>
          <pc:docMk/>
          <pc:sldMk cId="2320480702" sldId="277"/>
        </pc:sldMkLst>
        <pc:spChg chg="del">
          <ac:chgData name="Daniel Richardson" userId="b12f1a219faba2ab" providerId="LiveId" clId="{3D561E25-EA11-4D95-8CD7-286AB81BF052}" dt="2024-05-22T12:41:15.301" v="1" actId="931"/>
          <ac:spMkLst>
            <pc:docMk/>
            <pc:sldMk cId="2320480702" sldId="277"/>
            <ac:spMk id="3" creationId="{C3762070-24E0-DD51-69ED-C635DD28748B}"/>
          </ac:spMkLst>
        </pc:spChg>
        <pc:spChg chg="mod">
          <ac:chgData name="Daniel Richardson" userId="b12f1a219faba2ab" providerId="LiveId" clId="{3D561E25-EA11-4D95-8CD7-286AB81BF052}" dt="2024-05-22T12:40:46.933" v="0" actId="6549"/>
          <ac:spMkLst>
            <pc:docMk/>
            <pc:sldMk cId="2320480702" sldId="277"/>
            <ac:spMk id="4" creationId="{027502F6-C1CD-5535-4947-5A3751C8B927}"/>
          </ac:spMkLst>
        </pc:spChg>
        <pc:picChg chg="add mod">
          <ac:chgData name="Daniel Richardson" userId="b12f1a219faba2ab" providerId="LiveId" clId="{3D561E25-EA11-4D95-8CD7-286AB81BF052}" dt="2024-05-22T12:41:15.986" v="2" actId="27614"/>
          <ac:picMkLst>
            <pc:docMk/>
            <pc:sldMk cId="2320480702" sldId="277"/>
            <ac:picMk id="6" creationId="{4CC5903B-C75A-6D80-EB19-646CEECE4468}"/>
          </ac:picMkLst>
        </pc:picChg>
      </pc:sldChg>
      <pc:sldChg chg="addSp delSp modSp mod">
        <pc:chgData name="Daniel Richardson" userId="b12f1a219faba2ab" providerId="LiveId" clId="{3D561E25-EA11-4D95-8CD7-286AB81BF052}" dt="2024-05-22T12:47:20.664" v="267" actId="27614"/>
        <pc:sldMkLst>
          <pc:docMk/>
          <pc:sldMk cId="2093441710" sldId="763"/>
        </pc:sldMkLst>
        <pc:spChg chg="del">
          <ac:chgData name="Daniel Richardson" userId="b12f1a219faba2ab" providerId="LiveId" clId="{3D561E25-EA11-4D95-8CD7-286AB81BF052}" dt="2024-05-22T12:47:19.206" v="266" actId="931"/>
          <ac:spMkLst>
            <pc:docMk/>
            <pc:sldMk cId="2093441710" sldId="763"/>
            <ac:spMk id="3" creationId="{C3762070-24E0-DD51-69ED-C635DD28748B}"/>
          </ac:spMkLst>
        </pc:spChg>
        <pc:picChg chg="add mod">
          <ac:chgData name="Daniel Richardson" userId="b12f1a219faba2ab" providerId="LiveId" clId="{3D561E25-EA11-4D95-8CD7-286AB81BF052}" dt="2024-05-22T12:47:20.664" v="267" actId="27614"/>
          <ac:picMkLst>
            <pc:docMk/>
            <pc:sldMk cId="2093441710" sldId="763"/>
            <ac:picMk id="6" creationId="{B6F5456D-23A2-DD1D-AAE0-6DB0B6E802DD}"/>
          </ac:picMkLst>
        </pc:picChg>
      </pc:sldChg>
      <pc:sldChg chg="modSp mod">
        <pc:chgData name="Daniel Richardson" userId="b12f1a219faba2ab" providerId="LiveId" clId="{3D561E25-EA11-4D95-8CD7-286AB81BF052}" dt="2024-05-22T12:45:47.286" v="243" actId="20577"/>
        <pc:sldMkLst>
          <pc:docMk/>
          <pc:sldMk cId="3136772469" sldId="995"/>
        </pc:sldMkLst>
        <pc:spChg chg="mod">
          <ac:chgData name="Daniel Richardson" userId="b12f1a219faba2ab" providerId="LiveId" clId="{3D561E25-EA11-4D95-8CD7-286AB81BF052}" dt="2024-05-22T12:45:47.286" v="243" actId="20577"/>
          <ac:spMkLst>
            <pc:docMk/>
            <pc:sldMk cId="3136772469" sldId="995"/>
            <ac:spMk id="4" creationId="{027502F6-C1CD-5535-4947-5A3751C8B927}"/>
          </ac:spMkLst>
        </pc:spChg>
      </pc:sldChg>
      <pc:sldChg chg="modSp mod">
        <pc:chgData name="Daniel Richardson" userId="b12f1a219faba2ab" providerId="LiveId" clId="{3D561E25-EA11-4D95-8CD7-286AB81BF052}" dt="2024-05-22T12:44:07.018" v="121"/>
        <pc:sldMkLst>
          <pc:docMk/>
          <pc:sldMk cId="2470532246" sldId="1006"/>
        </pc:sldMkLst>
        <pc:spChg chg="mod">
          <ac:chgData name="Daniel Richardson" userId="b12f1a219faba2ab" providerId="LiveId" clId="{3D561E25-EA11-4D95-8CD7-286AB81BF052}" dt="2024-05-22T12:44:01.802" v="119" actId="20577"/>
          <ac:spMkLst>
            <pc:docMk/>
            <pc:sldMk cId="2470532246" sldId="1006"/>
            <ac:spMk id="2" creationId="{3ED26E23-89F1-AD50-BA39-B57FE0701A56}"/>
          </ac:spMkLst>
        </pc:spChg>
        <pc:spChg chg="mod">
          <ac:chgData name="Daniel Richardson" userId="b12f1a219faba2ab" providerId="LiveId" clId="{3D561E25-EA11-4D95-8CD7-286AB81BF052}" dt="2024-05-22T12:44:07.018" v="121"/>
          <ac:spMkLst>
            <pc:docMk/>
            <pc:sldMk cId="2470532246" sldId="1006"/>
            <ac:spMk id="4" creationId="{027502F6-C1CD-5535-4947-5A3751C8B927}"/>
          </ac:spMkLst>
        </pc:spChg>
      </pc:sldChg>
      <pc:sldChg chg="addSp modSp mod">
        <pc:chgData name="Daniel Richardson" userId="b12f1a219faba2ab" providerId="LiveId" clId="{3D561E25-EA11-4D95-8CD7-286AB81BF052}" dt="2024-05-22T12:45:33.760" v="241" actId="1076"/>
        <pc:sldMkLst>
          <pc:docMk/>
          <pc:sldMk cId="3560954198" sldId="1007"/>
        </pc:sldMkLst>
        <pc:spChg chg="mod">
          <ac:chgData name="Daniel Richardson" userId="b12f1a219faba2ab" providerId="LiveId" clId="{3D561E25-EA11-4D95-8CD7-286AB81BF052}" dt="2024-05-22T12:45:22.325" v="237" actId="20577"/>
          <ac:spMkLst>
            <pc:docMk/>
            <pc:sldMk cId="3560954198" sldId="1007"/>
            <ac:spMk id="4" creationId="{027502F6-C1CD-5535-4947-5A3751C8B927}"/>
          </ac:spMkLst>
        </pc:spChg>
        <pc:picChg chg="add mod">
          <ac:chgData name="Daniel Richardson" userId="b12f1a219faba2ab" providerId="LiveId" clId="{3D561E25-EA11-4D95-8CD7-286AB81BF052}" dt="2024-05-22T12:45:33.760" v="241" actId="1076"/>
          <ac:picMkLst>
            <pc:docMk/>
            <pc:sldMk cId="3560954198" sldId="1007"/>
            <ac:picMk id="5" creationId="{9F4D9ACC-5800-B919-A84F-A5A9EE56A15A}"/>
          </ac:picMkLst>
        </pc:picChg>
      </pc:sldChg>
      <pc:sldChg chg="modSp mod">
        <pc:chgData name="Daniel Richardson" userId="b12f1a219faba2ab" providerId="LiveId" clId="{3D561E25-EA11-4D95-8CD7-286AB81BF052}" dt="2024-05-22T12:46:55.524" v="265" actId="20577"/>
        <pc:sldMkLst>
          <pc:docMk/>
          <pc:sldMk cId="247963273" sldId="1008"/>
        </pc:sldMkLst>
        <pc:spChg chg="mod">
          <ac:chgData name="Daniel Richardson" userId="b12f1a219faba2ab" providerId="LiveId" clId="{3D561E25-EA11-4D95-8CD7-286AB81BF052}" dt="2024-05-22T12:46:55.524" v="265" actId="20577"/>
          <ac:spMkLst>
            <pc:docMk/>
            <pc:sldMk cId="247963273" sldId="1008"/>
            <ac:spMk id="4" creationId="{027502F6-C1CD-5535-4947-5A3751C8B927}"/>
          </ac:spMkLst>
        </pc:spChg>
      </pc:sldChg>
      <pc:sldChg chg="modSp mod">
        <pc:chgData name="Daniel Richardson" userId="b12f1a219faba2ab" providerId="LiveId" clId="{3D561E25-EA11-4D95-8CD7-286AB81BF052}" dt="2024-05-22T12:42:58.089" v="109" actId="20577"/>
        <pc:sldMkLst>
          <pc:docMk/>
          <pc:sldMk cId="1565360962" sldId="1010"/>
        </pc:sldMkLst>
        <pc:spChg chg="mod">
          <ac:chgData name="Daniel Richardson" userId="b12f1a219faba2ab" providerId="LiveId" clId="{3D561E25-EA11-4D95-8CD7-286AB81BF052}" dt="2024-05-22T12:42:58.089" v="109" actId="20577"/>
          <ac:spMkLst>
            <pc:docMk/>
            <pc:sldMk cId="1565360962" sldId="1010"/>
            <ac:spMk id="4" creationId="{027502F6-C1CD-5535-4947-5A3751C8B927}"/>
          </ac:spMkLst>
        </pc:spChg>
      </pc:sldChg>
      <pc:sldChg chg="modSp mod">
        <pc:chgData name="Daniel Richardson" userId="b12f1a219faba2ab" providerId="LiveId" clId="{3D561E25-EA11-4D95-8CD7-286AB81BF052}" dt="2024-05-22T12:44:18.412" v="131" actId="20577"/>
        <pc:sldMkLst>
          <pc:docMk/>
          <pc:sldMk cId="237191406" sldId="1011"/>
        </pc:sldMkLst>
        <pc:spChg chg="mod">
          <ac:chgData name="Daniel Richardson" userId="b12f1a219faba2ab" providerId="LiveId" clId="{3D561E25-EA11-4D95-8CD7-286AB81BF052}" dt="2024-05-22T12:44:18.412" v="131" actId="20577"/>
          <ac:spMkLst>
            <pc:docMk/>
            <pc:sldMk cId="237191406" sldId="1011"/>
            <ac:spMk id="2" creationId="{3ED26E23-89F1-AD50-BA39-B57FE0701A56}"/>
          </ac:spMkLst>
        </pc:spChg>
        <pc:spChg chg="mod">
          <ac:chgData name="Daniel Richardson" userId="b12f1a219faba2ab" providerId="LiveId" clId="{3D561E25-EA11-4D95-8CD7-286AB81BF052}" dt="2024-05-22T12:44:15.214" v="123"/>
          <ac:spMkLst>
            <pc:docMk/>
            <pc:sldMk cId="237191406" sldId="1011"/>
            <ac:spMk id="4" creationId="{027502F6-C1CD-5535-4947-5A3751C8B927}"/>
          </ac:spMkLst>
        </pc:spChg>
      </pc:sldChg>
      <pc:sldChg chg="modSp mod">
        <pc:chgData name="Daniel Richardson" userId="b12f1a219faba2ab" providerId="LiveId" clId="{3D561E25-EA11-4D95-8CD7-286AB81BF052}" dt="2024-05-22T12:44:42.244" v="144" actId="20577"/>
        <pc:sldMkLst>
          <pc:docMk/>
          <pc:sldMk cId="1948390549" sldId="1012"/>
        </pc:sldMkLst>
        <pc:spChg chg="mod">
          <ac:chgData name="Daniel Richardson" userId="b12f1a219faba2ab" providerId="LiveId" clId="{3D561E25-EA11-4D95-8CD7-286AB81BF052}" dt="2024-05-22T12:44:30.362" v="140" actId="20577"/>
          <ac:spMkLst>
            <pc:docMk/>
            <pc:sldMk cId="1948390549" sldId="1012"/>
            <ac:spMk id="2" creationId="{3ED26E23-89F1-AD50-BA39-B57FE0701A56}"/>
          </ac:spMkLst>
        </pc:spChg>
        <pc:spChg chg="mod">
          <ac:chgData name="Daniel Richardson" userId="b12f1a219faba2ab" providerId="LiveId" clId="{3D561E25-EA11-4D95-8CD7-286AB81BF052}" dt="2024-05-22T12:44:42.244" v="144" actId="20577"/>
          <ac:spMkLst>
            <pc:docMk/>
            <pc:sldMk cId="1948390549" sldId="1012"/>
            <ac:spMk id="4" creationId="{027502F6-C1CD-5535-4947-5A3751C8B927}"/>
          </ac:spMkLst>
        </pc:spChg>
      </pc:sldChg>
      <pc:sldChg chg="modSp del mod">
        <pc:chgData name="Daniel Richardson" userId="b12f1a219faba2ab" providerId="LiveId" clId="{3D561E25-EA11-4D95-8CD7-286AB81BF052}" dt="2024-05-22T12:44:43.980" v="145" actId="47"/>
        <pc:sldMkLst>
          <pc:docMk/>
          <pc:sldMk cId="1633388867" sldId="1013"/>
        </pc:sldMkLst>
        <pc:spChg chg="mod">
          <ac:chgData name="Daniel Richardson" userId="b12f1a219faba2ab" providerId="LiveId" clId="{3D561E25-EA11-4D95-8CD7-286AB81BF052}" dt="2024-05-22T12:44:39.752" v="141" actId="21"/>
          <ac:spMkLst>
            <pc:docMk/>
            <pc:sldMk cId="1633388867" sldId="1013"/>
            <ac:spMk id="4" creationId="{027502F6-C1CD-5535-4947-5A3751C8B927}"/>
          </ac:spMkLst>
        </pc:spChg>
      </pc:sldChg>
      <pc:sldChg chg="modSp mod">
        <pc:chgData name="Daniel Richardson" userId="b12f1a219faba2ab" providerId="LiveId" clId="{3D561E25-EA11-4D95-8CD7-286AB81BF052}" dt="2024-05-22T12:46:52.088" v="262" actId="20577"/>
        <pc:sldMkLst>
          <pc:docMk/>
          <pc:sldMk cId="1382476650" sldId="1014"/>
        </pc:sldMkLst>
        <pc:spChg chg="mod">
          <ac:chgData name="Daniel Richardson" userId="b12f1a219faba2ab" providerId="LiveId" clId="{3D561E25-EA11-4D95-8CD7-286AB81BF052}" dt="2024-05-22T12:46:52.088" v="262" actId="20577"/>
          <ac:spMkLst>
            <pc:docMk/>
            <pc:sldMk cId="1382476650" sldId="1014"/>
            <ac:spMk id="4" creationId="{027502F6-C1CD-5535-4947-5A3751C8B927}"/>
          </ac:spMkLst>
        </pc:spChg>
      </pc:sldChg>
      <pc:sldChg chg="modSp mod">
        <pc:chgData name="Daniel Richardson" userId="b12f1a219faba2ab" providerId="LiveId" clId="{3D561E25-EA11-4D95-8CD7-286AB81BF052}" dt="2024-05-22T12:46:52.563" v="263" actId="21"/>
        <pc:sldMkLst>
          <pc:docMk/>
          <pc:sldMk cId="2584437013" sldId="1015"/>
        </pc:sldMkLst>
        <pc:spChg chg="mod">
          <ac:chgData name="Daniel Richardson" userId="b12f1a219faba2ab" providerId="LiveId" clId="{3D561E25-EA11-4D95-8CD7-286AB81BF052}" dt="2024-05-22T12:46:52.563" v="263" actId="21"/>
          <ac:spMkLst>
            <pc:docMk/>
            <pc:sldMk cId="2584437013" sldId="1015"/>
            <ac:spMk id="4" creationId="{027502F6-C1CD-5535-4947-5A3751C8B927}"/>
          </ac:spMkLst>
        </pc:spChg>
      </pc:sldChg>
    </pc:docChg>
  </pc:docChgLst>
  <pc:docChgLst>
    <pc:chgData name="Daniel Richardson" userId="b12f1a219faba2ab" providerId="LiveId" clId="{26F733CC-D3D6-44CF-B7F6-FC4A7E4D6335}"/>
    <pc:docChg chg="addSld modSld">
      <pc:chgData name="Daniel Richardson" userId="b12f1a219faba2ab" providerId="LiveId" clId="{26F733CC-D3D6-44CF-B7F6-FC4A7E4D6335}" dt="2024-08-03T09:08:06.946" v="42"/>
      <pc:docMkLst>
        <pc:docMk/>
      </pc:docMkLst>
      <pc:sldChg chg="modSp">
        <pc:chgData name="Daniel Richardson" userId="b12f1a219faba2ab" providerId="LiveId" clId="{26F733CC-D3D6-44CF-B7F6-FC4A7E4D6335}" dt="2024-08-03T09:04:18.284" v="0"/>
        <pc:sldMkLst>
          <pc:docMk/>
          <pc:sldMk cId="2320480702" sldId="277"/>
        </pc:sldMkLst>
        <pc:spChg chg="mod">
          <ac:chgData name="Daniel Richardson" userId="b12f1a219faba2ab" providerId="LiveId" clId="{26F733CC-D3D6-44CF-B7F6-FC4A7E4D6335}" dt="2024-08-03T09:04:18.284" v="0"/>
          <ac:spMkLst>
            <pc:docMk/>
            <pc:sldMk cId="2320480702" sldId="277"/>
            <ac:spMk id="2" creationId="{3ED26E23-89F1-AD50-BA39-B57FE0701A56}"/>
          </ac:spMkLst>
        </pc:spChg>
        <pc:spChg chg="mod">
          <ac:chgData name="Daniel Richardson" userId="b12f1a219faba2ab" providerId="LiveId" clId="{26F733CC-D3D6-44CF-B7F6-FC4A7E4D6335}" dt="2024-08-03T09:04:18.284" v="0"/>
          <ac:spMkLst>
            <pc:docMk/>
            <pc:sldMk cId="2320480702" sldId="277"/>
            <ac:spMk id="4" creationId="{027502F6-C1CD-5535-4947-5A3751C8B927}"/>
          </ac:spMkLst>
        </pc:spChg>
        <pc:picChg chg="mod">
          <ac:chgData name="Daniel Richardson" userId="b12f1a219faba2ab" providerId="LiveId" clId="{26F733CC-D3D6-44CF-B7F6-FC4A7E4D6335}" dt="2024-08-03T09:04:18.284" v="0"/>
          <ac:picMkLst>
            <pc:docMk/>
            <pc:sldMk cId="2320480702" sldId="277"/>
            <ac:picMk id="6" creationId="{4CC5903B-C75A-6D80-EB19-646CEECE4468}"/>
          </ac:picMkLst>
        </pc:picChg>
      </pc:sldChg>
      <pc:sldChg chg="modSp">
        <pc:chgData name="Daniel Richardson" userId="b12f1a219faba2ab" providerId="LiveId" clId="{26F733CC-D3D6-44CF-B7F6-FC4A7E4D6335}" dt="2024-08-03T09:04:18.284" v="0"/>
        <pc:sldMkLst>
          <pc:docMk/>
          <pc:sldMk cId="481528629" sldId="496"/>
        </pc:sldMkLst>
        <pc:spChg chg="mod">
          <ac:chgData name="Daniel Richardson" userId="b12f1a219faba2ab" providerId="LiveId" clId="{26F733CC-D3D6-44CF-B7F6-FC4A7E4D6335}" dt="2024-08-03T09:04:18.284" v="0"/>
          <ac:spMkLst>
            <pc:docMk/>
            <pc:sldMk cId="481528629" sldId="496"/>
            <ac:spMk id="2" creationId="{3ED26E23-89F1-AD50-BA39-B57FE0701A56}"/>
          </ac:spMkLst>
        </pc:spChg>
        <pc:spChg chg="mod">
          <ac:chgData name="Daniel Richardson" userId="b12f1a219faba2ab" providerId="LiveId" clId="{26F733CC-D3D6-44CF-B7F6-FC4A7E4D6335}" dt="2024-08-03T09:04:18.284" v="0"/>
          <ac:spMkLst>
            <pc:docMk/>
            <pc:sldMk cId="481528629" sldId="496"/>
            <ac:spMk id="4" creationId="{027502F6-C1CD-5535-4947-5A3751C8B927}"/>
          </ac:spMkLst>
        </pc:spChg>
        <pc:picChg chg="mod">
          <ac:chgData name="Daniel Richardson" userId="b12f1a219faba2ab" providerId="LiveId" clId="{26F733CC-D3D6-44CF-B7F6-FC4A7E4D6335}" dt="2024-08-03T09:04:18.284" v="0"/>
          <ac:picMkLst>
            <pc:docMk/>
            <pc:sldMk cId="481528629" sldId="496"/>
            <ac:picMk id="8" creationId="{4D56B200-24A2-ECF4-BF2E-B42C6FAF66DE}"/>
          </ac:picMkLst>
        </pc:picChg>
      </pc:sldChg>
      <pc:sldChg chg="modSp">
        <pc:chgData name="Daniel Richardson" userId="b12f1a219faba2ab" providerId="LiveId" clId="{26F733CC-D3D6-44CF-B7F6-FC4A7E4D6335}" dt="2024-08-03T09:04:18.284" v="0"/>
        <pc:sldMkLst>
          <pc:docMk/>
          <pc:sldMk cId="2093441710" sldId="763"/>
        </pc:sldMkLst>
        <pc:spChg chg="mod">
          <ac:chgData name="Daniel Richardson" userId="b12f1a219faba2ab" providerId="LiveId" clId="{26F733CC-D3D6-44CF-B7F6-FC4A7E4D6335}" dt="2024-08-03T09:04:18.284" v="0"/>
          <ac:spMkLst>
            <pc:docMk/>
            <pc:sldMk cId="2093441710" sldId="763"/>
            <ac:spMk id="2" creationId="{3ED26E23-89F1-AD50-BA39-B57FE0701A56}"/>
          </ac:spMkLst>
        </pc:spChg>
        <pc:spChg chg="mod">
          <ac:chgData name="Daniel Richardson" userId="b12f1a219faba2ab" providerId="LiveId" clId="{26F733CC-D3D6-44CF-B7F6-FC4A7E4D6335}" dt="2024-08-03T09:04:18.284" v="0"/>
          <ac:spMkLst>
            <pc:docMk/>
            <pc:sldMk cId="2093441710" sldId="763"/>
            <ac:spMk id="4" creationId="{027502F6-C1CD-5535-4947-5A3751C8B927}"/>
          </ac:spMkLst>
        </pc:spChg>
        <pc:picChg chg="mod">
          <ac:chgData name="Daniel Richardson" userId="b12f1a219faba2ab" providerId="LiveId" clId="{26F733CC-D3D6-44CF-B7F6-FC4A7E4D6335}" dt="2024-08-03T09:04:18.284" v="0"/>
          <ac:picMkLst>
            <pc:docMk/>
            <pc:sldMk cId="2093441710" sldId="763"/>
            <ac:picMk id="6" creationId="{B6F5456D-23A2-DD1D-AAE0-6DB0B6E802DD}"/>
          </ac:picMkLst>
        </pc:picChg>
      </pc:sldChg>
      <pc:sldChg chg="modSp">
        <pc:chgData name="Daniel Richardson" userId="b12f1a219faba2ab" providerId="LiveId" clId="{26F733CC-D3D6-44CF-B7F6-FC4A7E4D6335}" dt="2024-08-03T09:04:18.284" v="0"/>
        <pc:sldMkLst>
          <pc:docMk/>
          <pc:sldMk cId="3136772469" sldId="995"/>
        </pc:sldMkLst>
        <pc:spChg chg="mod">
          <ac:chgData name="Daniel Richardson" userId="b12f1a219faba2ab" providerId="LiveId" clId="{26F733CC-D3D6-44CF-B7F6-FC4A7E4D6335}" dt="2024-08-03T09:04:18.284" v="0"/>
          <ac:spMkLst>
            <pc:docMk/>
            <pc:sldMk cId="3136772469" sldId="995"/>
            <ac:spMk id="2" creationId="{3ED26E23-89F1-AD50-BA39-B57FE0701A56}"/>
          </ac:spMkLst>
        </pc:spChg>
        <pc:spChg chg="mod">
          <ac:chgData name="Daniel Richardson" userId="b12f1a219faba2ab" providerId="LiveId" clId="{26F733CC-D3D6-44CF-B7F6-FC4A7E4D6335}" dt="2024-08-03T09:04:18.284" v="0"/>
          <ac:spMkLst>
            <pc:docMk/>
            <pc:sldMk cId="3136772469" sldId="995"/>
            <ac:spMk id="4" creationId="{027502F6-C1CD-5535-4947-5A3751C8B927}"/>
          </ac:spMkLst>
        </pc:spChg>
        <pc:picChg chg="mod">
          <ac:chgData name="Daniel Richardson" userId="b12f1a219faba2ab" providerId="LiveId" clId="{26F733CC-D3D6-44CF-B7F6-FC4A7E4D6335}" dt="2024-08-03T09:04:18.284" v="0"/>
          <ac:picMkLst>
            <pc:docMk/>
            <pc:sldMk cId="3136772469" sldId="995"/>
            <ac:picMk id="8" creationId="{CD3908DB-DBE1-6C00-B888-5E5C1C485E35}"/>
          </ac:picMkLst>
        </pc:picChg>
      </pc:sldChg>
      <pc:sldChg chg="modSp">
        <pc:chgData name="Daniel Richardson" userId="b12f1a219faba2ab" providerId="LiveId" clId="{26F733CC-D3D6-44CF-B7F6-FC4A7E4D6335}" dt="2024-08-03T09:04:18.284" v="0"/>
        <pc:sldMkLst>
          <pc:docMk/>
          <pc:sldMk cId="4033438012" sldId="1004"/>
        </pc:sldMkLst>
        <pc:spChg chg="mod">
          <ac:chgData name="Daniel Richardson" userId="b12f1a219faba2ab" providerId="LiveId" clId="{26F733CC-D3D6-44CF-B7F6-FC4A7E4D6335}" dt="2024-08-03T09:04:18.284" v="0"/>
          <ac:spMkLst>
            <pc:docMk/>
            <pc:sldMk cId="4033438012" sldId="1004"/>
            <ac:spMk id="2" creationId="{3ED26E23-89F1-AD50-BA39-B57FE0701A56}"/>
          </ac:spMkLst>
        </pc:spChg>
        <pc:spChg chg="mod">
          <ac:chgData name="Daniel Richardson" userId="b12f1a219faba2ab" providerId="LiveId" clId="{26F733CC-D3D6-44CF-B7F6-FC4A7E4D6335}" dt="2024-08-03T09:04:18.284" v="0"/>
          <ac:spMkLst>
            <pc:docMk/>
            <pc:sldMk cId="4033438012" sldId="1004"/>
            <ac:spMk id="4" creationId="{027502F6-C1CD-5535-4947-5A3751C8B927}"/>
          </ac:spMkLst>
        </pc:spChg>
        <pc:picChg chg="mod">
          <ac:chgData name="Daniel Richardson" userId="b12f1a219faba2ab" providerId="LiveId" clId="{26F733CC-D3D6-44CF-B7F6-FC4A7E4D6335}" dt="2024-08-03T09:04:18.284" v="0"/>
          <ac:picMkLst>
            <pc:docMk/>
            <pc:sldMk cId="4033438012" sldId="1004"/>
            <ac:picMk id="8" creationId="{344A2A0E-AAC6-D2E7-41B8-ADF273B897AE}"/>
          </ac:picMkLst>
        </pc:picChg>
      </pc:sldChg>
      <pc:sldChg chg="modSp">
        <pc:chgData name="Daniel Richardson" userId="b12f1a219faba2ab" providerId="LiveId" clId="{26F733CC-D3D6-44CF-B7F6-FC4A7E4D6335}" dt="2024-08-03T09:04:18.284" v="0"/>
        <pc:sldMkLst>
          <pc:docMk/>
          <pc:sldMk cId="2470532246" sldId="1006"/>
        </pc:sldMkLst>
        <pc:spChg chg="mod">
          <ac:chgData name="Daniel Richardson" userId="b12f1a219faba2ab" providerId="LiveId" clId="{26F733CC-D3D6-44CF-B7F6-FC4A7E4D6335}" dt="2024-08-03T09:04:18.284" v="0"/>
          <ac:spMkLst>
            <pc:docMk/>
            <pc:sldMk cId="2470532246" sldId="1006"/>
            <ac:spMk id="2" creationId="{3ED26E23-89F1-AD50-BA39-B57FE0701A56}"/>
          </ac:spMkLst>
        </pc:spChg>
        <pc:spChg chg="mod">
          <ac:chgData name="Daniel Richardson" userId="b12f1a219faba2ab" providerId="LiveId" clId="{26F733CC-D3D6-44CF-B7F6-FC4A7E4D6335}" dt="2024-08-03T09:04:18.284" v="0"/>
          <ac:spMkLst>
            <pc:docMk/>
            <pc:sldMk cId="2470532246" sldId="1006"/>
            <ac:spMk id="4" creationId="{027502F6-C1CD-5535-4947-5A3751C8B927}"/>
          </ac:spMkLst>
        </pc:spChg>
        <pc:picChg chg="mod">
          <ac:chgData name="Daniel Richardson" userId="b12f1a219faba2ab" providerId="LiveId" clId="{26F733CC-D3D6-44CF-B7F6-FC4A7E4D6335}" dt="2024-08-03T09:04:18.284" v="0"/>
          <ac:picMkLst>
            <pc:docMk/>
            <pc:sldMk cId="2470532246" sldId="1006"/>
            <ac:picMk id="8" creationId="{ED34245E-D4F9-F05C-49BC-FFCA242583B3}"/>
          </ac:picMkLst>
        </pc:picChg>
      </pc:sldChg>
      <pc:sldChg chg="modSp">
        <pc:chgData name="Daniel Richardson" userId="b12f1a219faba2ab" providerId="LiveId" clId="{26F733CC-D3D6-44CF-B7F6-FC4A7E4D6335}" dt="2024-08-03T09:04:18.284" v="0"/>
        <pc:sldMkLst>
          <pc:docMk/>
          <pc:sldMk cId="3560954198" sldId="1007"/>
        </pc:sldMkLst>
        <pc:spChg chg="mod">
          <ac:chgData name="Daniel Richardson" userId="b12f1a219faba2ab" providerId="LiveId" clId="{26F733CC-D3D6-44CF-B7F6-FC4A7E4D6335}" dt="2024-08-03T09:04:18.284" v="0"/>
          <ac:spMkLst>
            <pc:docMk/>
            <pc:sldMk cId="3560954198" sldId="1007"/>
            <ac:spMk id="2" creationId="{3ED26E23-89F1-AD50-BA39-B57FE0701A56}"/>
          </ac:spMkLst>
        </pc:spChg>
        <pc:spChg chg="mod">
          <ac:chgData name="Daniel Richardson" userId="b12f1a219faba2ab" providerId="LiveId" clId="{26F733CC-D3D6-44CF-B7F6-FC4A7E4D6335}" dt="2024-08-03T09:04:18.284" v="0"/>
          <ac:spMkLst>
            <pc:docMk/>
            <pc:sldMk cId="3560954198" sldId="1007"/>
            <ac:spMk id="4" creationId="{027502F6-C1CD-5535-4947-5A3751C8B927}"/>
          </ac:spMkLst>
        </pc:spChg>
        <pc:picChg chg="mod">
          <ac:chgData name="Daniel Richardson" userId="b12f1a219faba2ab" providerId="LiveId" clId="{26F733CC-D3D6-44CF-B7F6-FC4A7E4D6335}" dt="2024-08-03T09:04:18.284" v="0"/>
          <ac:picMkLst>
            <pc:docMk/>
            <pc:sldMk cId="3560954198" sldId="1007"/>
            <ac:picMk id="9" creationId="{5582F45D-FDF6-7619-6020-AA0AB91ED9EC}"/>
          </ac:picMkLst>
        </pc:picChg>
      </pc:sldChg>
      <pc:sldChg chg="modSp">
        <pc:chgData name="Daniel Richardson" userId="b12f1a219faba2ab" providerId="LiveId" clId="{26F733CC-D3D6-44CF-B7F6-FC4A7E4D6335}" dt="2024-08-03T09:04:18.284" v="0"/>
        <pc:sldMkLst>
          <pc:docMk/>
          <pc:sldMk cId="247963273" sldId="1008"/>
        </pc:sldMkLst>
        <pc:spChg chg="mod">
          <ac:chgData name="Daniel Richardson" userId="b12f1a219faba2ab" providerId="LiveId" clId="{26F733CC-D3D6-44CF-B7F6-FC4A7E4D6335}" dt="2024-08-03T09:04:18.284" v="0"/>
          <ac:spMkLst>
            <pc:docMk/>
            <pc:sldMk cId="247963273" sldId="1008"/>
            <ac:spMk id="2" creationId="{3ED26E23-89F1-AD50-BA39-B57FE0701A56}"/>
          </ac:spMkLst>
        </pc:spChg>
        <pc:spChg chg="mod">
          <ac:chgData name="Daniel Richardson" userId="b12f1a219faba2ab" providerId="LiveId" clId="{26F733CC-D3D6-44CF-B7F6-FC4A7E4D6335}" dt="2024-08-03T09:04:18.284" v="0"/>
          <ac:spMkLst>
            <pc:docMk/>
            <pc:sldMk cId="247963273" sldId="1008"/>
            <ac:spMk id="4" creationId="{027502F6-C1CD-5535-4947-5A3751C8B927}"/>
          </ac:spMkLst>
        </pc:spChg>
        <pc:picChg chg="mod">
          <ac:chgData name="Daniel Richardson" userId="b12f1a219faba2ab" providerId="LiveId" clId="{26F733CC-D3D6-44CF-B7F6-FC4A7E4D6335}" dt="2024-08-03T09:04:18.284" v="0"/>
          <ac:picMkLst>
            <pc:docMk/>
            <pc:sldMk cId="247963273" sldId="1008"/>
            <ac:picMk id="8" creationId="{B61BCCFE-880D-D442-EDA3-D45E9AE5A7C4}"/>
          </ac:picMkLst>
        </pc:picChg>
      </pc:sldChg>
      <pc:sldChg chg="modSp">
        <pc:chgData name="Daniel Richardson" userId="b12f1a219faba2ab" providerId="LiveId" clId="{26F733CC-D3D6-44CF-B7F6-FC4A7E4D6335}" dt="2024-08-03T09:04:18.284" v="0"/>
        <pc:sldMkLst>
          <pc:docMk/>
          <pc:sldMk cId="1565360962" sldId="1010"/>
        </pc:sldMkLst>
        <pc:spChg chg="mod">
          <ac:chgData name="Daniel Richardson" userId="b12f1a219faba2ab" providerId="LiveId" clId="{26F733CC-D3D6-44CF-B7F6-FC4A7E4D6335}" dt="2024-08-03T09:04:18.284" v="0"/>
          <ac:spMkLst>
            <pc:docMk/>
            <pc:sldMk cId="1565360962" sldId="1010"/>
            <ac:spMk id="2" creationId="{3ED26E23-89F1-AD50-BA39-B57FE0701A56}"/>
          </ac:spMkLst>
        </pc:spChg>
        <pc:spChg chg="mod">
          <ac:chgData name="Daniel Richardson" userId="b12f1a219faba2ab" providerId="LiveId" clId="{26F733CC-D3D6-44CF-B7F6-FC4A7E4D6335}" dt="2024-08-03T09:04:18.284" v="0"/>
          <ac:spMkLst>
            <pc:docMk/>
            <pc:sldMk cId="1565360962" sldId="1010"/>
            <ac:spMk id="4" creationId="{027502F6-C1CD-5535-4947-5A3751C8B927}"/>
          </ac:spMkLst>
        </pc:spChg>
        <pc:picChg chg="mod">
          <ac:chgData name="Daniel Richardson" userId="b12f1a219faba2ab" providerId="LiveId" clId="{26F733CC-D3D6-44CF-B7F6-FC4A7E4D6335}" dt="2024-08-03T09:04:18.284" v="0"/>
          <ac:picMkLst>
            <pc:docMk/>
            <pc:sldMk cId="1565360962" sldId="1010"/>
            <ac:picMk id="8" creationId="{3A94CBC2-61AB-9E2F-DF62-6FAA778A043F}"/>
          </ac:picMkLst>
        </pc:picChg>
      </pc:sldChg>
      <pc:sldChg chg="modSp">
        <pc:chgData name="Daniel Richardson" userId="b12f1a219faba2ab" providerId="LiveId" clId="{26F733CC-D3D6-44CF-B7F6-FC4A7E4D6335}" dt="2024-08-03T09:04:18.284" v="0"/>
        <pc:sldMkLst>
          <pc:docMk/>
          <pc:sldMk cId="237191406" sldId="1011"/>
        </pc:sldMkLst>
        <pc:spChg chg="mod">
          <ac:chgData name="Daniel Richardson" userId="b12f1a219faba2ab" providerId="LiveId" clId="{26F733CC-D3D6-44CF-B7F6-FC4A7E4D6335}" dt="2024-08-03T09:04:18.284" v="0"/>
          <ac:spMkLst>
            <pc:docMk/>
            <pc:sldMk cId="237191406" sldId="1011"/>
            <ac:spMk id="2" creationId="{3ED26E23-89F1-AD50-BA39-B57FE0701A56}"/>
          </ac:spMkLst>
        </pc:spChg>
        <pc:spChg chg="mod">
          <ac:chgData name="Daniel Richardson" userId="b12f1a219faba2ab" providerId="LiveId" clId="{26F733CC-D3D6-44CF-B7F6-FC4A7E4D6335}" dt="2024-08-03T09:04:18.284" v="0"/>
          <ac:spMkLst>
            <pc:docMk/>
            <pc:sldMk cId="237191406" sldId="1011"/>
            <ac:spMk id="4" creationId="{027502F6-C1CD-5535-4947-5A3751C8B927}"/>
          </ac:spMkLst>
        </pc:spChg>
        <pc:picChg chg="mod">
          <ac:chgData name="Daniel Richardson" userId="b12f1a219faba2ab" providerId="LiveId" clId="{26F733CC-D3D6-44CF-B7F6-FC4A7E4D6335}" dt="2024-08-03T09:04:18.284" v="0"/>
          <ac:picMkLst>
            <pc:docMk/>
            <pc:sldMk cId="237191406" sldId="1011"/>
            <ac:picMk id="8" creationId="{A223E8CE-5E59-83AA-C2F4-8D1BFEDD851E}"/>
          </ac:picMkLst>
        </pc:picChg>
      </pc:sldChg>
      <pc:sldChg chg="modSp">
        <pc:chgData name="Daniel Richardson" userId="b12f1a219faba2ab" providerId="LiveId" clId="{26F733CC-D3D6-44CF-B7F6-FC4A7E4D6335}" dt="2024-08-03T09:04:18.284" v="0"/>
        <pc:sldMkLst>
          <pc:docMk/>
          <pc:sldMk cId="1948390549" sldId="1012"/>
        </pc:sldMkLst>
        <pc:spChg chg="mod">
          <ac:chgData name="Daniel Richardson" userId="b12f1a219faba2ab" providerId="LiveId" clId="{26F733CC-D3D6-44CF-B7F6-FC4A7E4D6335}" dt="2024-08-03T09:04:18.284" v="0"/>
          <ac:spMkLst>
            <pc:docMk/>
            <pc:sldMk cId="1948390549" sldId="1012"/>
            <ac:spMk id="2" creationId="{3ED26E23-89F1-AD50-BA39-B57FE0701A56}"/>
          </ac:spMkLst>
        </pc:spChg>
        <pc:spChg chg="mod">
          <ac:chgData name="Daniel Richardson" userId="b12f1a219faba2ab" providerId="LiveId" clId="{26F733CC-D3D6-44CF-B7F6-FC4A7E4D6335}" dt="2024-08-03T09:04:18.284" v="0"/>
          <ac:spMkLst>
            <pc:docMk/>
            <pc:sldMk cId="1948390549" sldId="1012"/>
            <ac:spMk id="4" creationId="{027502F6-C1CD-5535-4947-5A3751C8B927}"/>
          </ac:spMkLst>
        </pc:spChg>
        <pc:picChg chg="mod">
          <ac:chgData name="Daniel Richardson" userId="b12f1a219faba2ab" providerId="LiveId" clId="{26F733CC-D3D6-44CF-B7F6-FC4A7E4D6335}" dt="2024-08-03T09:04:18.284" v="0"/>
          <ac:picMkLst>
            <pc:docMk/>
            <pc:sldMk cId="1948390549" sldId="1012"/>
            <ac:picMk id="8" creationId="{729D101B-0DE1-FD7E-2841-AABC861BD1AB}"/>
          </ac:picMkLst>
        </pc:picChg>
      </pc:sldChg>
      <pc:sldChg chg="modSp">
        <pc:chgData name="Daniel Richardson" userId="b12f1a219faba2ab" providerId="LiveId" clId="{26F733CC-D3D6-44CF-B7F6-FC4A7E4D6335}" dt="2024-08-03T09:04:18.284" v="0"/>
        <pc:sldMkLst>
          <pc:docMk/>
          <pc:sldMk cId="1382476650" sldId="1014"/>
        </pc:sldMkLst>
        <pc:spChg chg="mod">
          <ac:chgData name="Daniel Richardson" userId="b12f1a219faba2ab" providerId="LiveId" clId="{26F733CC-D3D6-44CF-B7F6-FC4A7E4D6335}" dt="2024-08-03T09:04:18.284" v="0"/>
          <ac:spMkLst>
            <pc:docMk/>
            <pc:sldMk cId="1382476650" sldId="1014"/>
            <ac:spMk id="2" creationId="{3ED26E23-89F1-AD50-BA39-B57FE0701A56}"/>
          </ac:spMkLst>
        </pc:spChg>
        <pc:spChg chg="mod">
          <ac:chgData name="Daniel Richardson" userId="b12f1a219faba2ab" providerId="LiveId" clId="{26F733CC-D3D6-44CF-B7F6-FC4A7E4D6335}" dt="2024-08-03T09:04:18.284" v="0"/>
          <ac:spMkLst>
            <pc:docMk/>
            <pc:sldMk cId="1382476650" sldId="1014"/>
            <ac:spMk id="4" creationId="{027502F6-C1CD-5535-4947-5A3751C8B927}"/>
          </ac:spMkLst>
        </pc:spChg>
        <pc:picChg chg="mod">
          <ac:chgData name="Daniel Richardson" userId="b12f1a219faba2ab" providerId="LiveId" clId="{26F733CC-D3D6-44CF-B7F6-FC4A7E4D6335}" dt="2024-08-03T09:04:18.284" v="0"/>
          <ac:picMkLst>
            <pc:docMk/>
            <pc:sldMk cId="1382476650" sldId="1014"/>
            <ac:picMk id="8" creationId="{257AD464-38C0-8936-21CD-CB00944400C3}"/>
          </ac:picMkLst>
        </pc:picChg>
      </pc:sldChg>
      <pc:sldChg chg="modSp">
        <pc:chgData name="Daniel Richardson" userId="b12f1a219faba2ab" providerId="LiveId" clId="{26F733CC-D3D6-44CF-B7F6-FC4A7E4D6335}" dt="2024-08-03T09:04:18.284" v="0"/>
        <pc:sldMkLst>
          <pc:docMk/>
          <pc:sldMk cId="2584437013" sldId="1015"/>
        </pc:sldMkLst>
        <pc:spChg chg="mod">
          <ac:chgData name="Daniel Richardson" userId="b12f1a219faba2ab" providerId="LiveId" clId="{26F733CC-D3D6-44CF-B7F6-FC4A7E4D6335}" dt="2024-08-03T09:04:18.284" v="0"/>
          <ac:spMkLst>
            <pc:docMk/>
            <pc:sldMk cId="2584437013" sldId="1015"/>
            <ac:spMk id="2" creationId="{3ED26E23-89F1-AD50-BA39-B57FE0701A56}"/>
          </ac:spMkLst>
        </pc:spChg>
        <pc:spChg chg="mod">
          <ac:chgData name="Daniel Richardson" userId="b12f1a219faba2ab" providerId="LiveId" clId="{26F733CC-D3D6-44CF-B7F6-FC4A7E4D6335}" dt="2024-08-03T09:04:18.284" v="0"/>
          <ac:spMkLst>
            <pc:docMk/>
            <pc:sldMk cId="2584437013" sldId="1015"/>
            <ac:spMk id="4" creationId="{027502F6-C1CD-5535-4947-5A3751C8B927}"/>
          </ac:spMkLst>
        </pc:spChg>
        <pc:picChg chg="mod">
          <ac:chgData name="Daniel Richardson" userId="b12f1a219faba2ab" providerId="LiveId" clId="{26F733CC-D3D6-44CF-B7F6-FC4A7E4D6335}" dt="2024-08-03T09:04:18.284" v="0"/>
          <ac:picMkLst>
            <pc:docMk/>
            <pc:sldMk cId="2584437013" sldId="1015"/>
            <ac:picMk id="8" creationId="{1A33BA15-BD78-9DC2-54B5-162133675A72}"/>
          </ac:picMkLst>
        </pc:picChg>
      </pc:sldChg>
      <pc:sldChg chg="modSp add mod">
        <pc:chgData name="Daniel Richardson" userId="b12f1a219faba2ab" providerId="LiveId" clId="{26F733CC-D3D6-44CF-B7F6-FC4A7E4D6335}" dt="2024-08-03T09:05:55.760" v="41" actId="20577"/>
        <pc:sldMkLst>
          <pc:docMk/>
          <pc:sldMk cId="4248011617" sldId="1016"/>
        </pc:sldMkLst>
        <pc:spChg chg="mod">
          <ac:chgData name="Daniel Richardson" userId="b12f1a219faba2ab" providerId="LiveId" clId="{26F733CC-D3D6-44CF-B7F6-FC4A7E4D6335}" dt="2024-08-03T09:05:55.760" v="41" actId="20577"/>
          <ac:spMkLst>
            <pc:docMk/>
            <pc:sldMk cId="4248011617" sldId="1016"/>
            <ac:spMk id="2" creationId="{AB5C3829-0A89-537C-4ED9-78EDFE05CC34}"/>
          </ac:spMkLst>
        </pc:spChg>
      </pc:sldChg>
      <pc:sldChg chg="add">
        <pc:chgData name="Daniel Richardson" userId="b12f1a219faba2ab" providerId="LiveId" clId="{26F733CC-D3D6-44CF-B7F6-FC4A7E4D6335}" dt="2024-08-03T09:08:06.946" v="42"/>
        <pc:sldMkLst>
          <pc:docMk/>
          <pc:sldMk cId="1267730818" sldId="101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14</a:t>
            </a:fld>
            <a:endParaRPr lang="en-US" dirty="0"/>
          </a:p>
        </p:txBody>
      </p:sp>
    </p:spTree>
    <p:extLst>
      <p:ext uri="{BB962C8B-B14F-4D97-AF65-F5344CB8AC3E}">
        <p14:creationId xmlns:p14="http://schemas.microsoft.com/office/powerpoint/2010/main" val="3459849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887249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684471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606323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017440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47581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87115183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3829-0A89-537C-4ED9-78EDFE05CC34}"/>
              </a:ext>
            </a:extLst>
          </p:cNvPr>
          <p:cNvSpPr>
            <a:spLocks noGrp="1"/>
          </p:cNvSpPr>
          <p:nvPr>
            <p:ph type="ctrTitle"/>
          </p:nvPr>
        </p:nvSpPr>
        <p:spPr/>
        <p:txBody>
          <a:bodyPr/>
          <a:lstStyle/>
          <a:p>
            <a:r>
              <a:rPr lang="en-GB" dirty="0"/>
              <a:t>Feasibility of a Digital Project</a:t>
            </a:r>
          </a:p>
        </p:txBody>
      </p:sp>
      <p:sp>
        <p:nvSpPr>
          <p:cNvPr id="3" name="Subtitle 2">
            <a:extLst>
              <a:ext uri="{FF2B5EF4-FFF2-40B4-BE49-F238E27FC236}">
                <a16:creationId xmlns:a16="http://schemas.microsoft.com/office/drawing/2014/main" id="{5F1BF746-D707-22C0-BACC-10C2F006ACB7}"/>
              </a:ext>
            </a:extLst>
          </p:cNvPr>
          <p:cNvSpPr>
            <a:spLocks noGrp="1"/>
          </p:cNvSpPr>
          <p:nvPr>
            <p:ph type="subTitle" idx="1"/>
          </p:nvPr>
        </p:nvSpPr>
        <p:spPr/>
        <p:txBody>
          <a:bodyPr/>
          <a:lstStyle/>
          <a:p>
            <a:r>
              <a:rPr lang="en-GB" dirty="0"/>
              <a:t>The Business Environment</a:t>
            </a:r>
          </a:p>
        </p:txBody>
      </p:sp>
    </p:spTree>
    <p:extLst>
      <p:ext uri="{BB962C8B-B14F-4D97-AF65-F5344CB8AC3E}">
        <p14:creationId xmlns:p14="http://schemas.microsoft.com/office/powerpoint/2010/main" val="4248011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Constraints</a:t>
            </a:r>
          </a:p>
        </p:txBody>
      </p:sp>
      <p:pic>
        <p:nvPicPr>
          <p:cNvPr id="8" name="Picture Placeholder 7">
            <a:extLst>
              <a:ext uri="{FF2B5EF4-FFF2-40B4-BE49-F238E27FC236}">
                <a16:creationId xmlns:a16="http://schemas.microsoft.com/office/drawing/2014/main" id="{B61BCCFE-880D-D442-EDA3-D45E9AE5A7C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Constraints are problems or restrictions that you already know exist and limit what can be achieved in the digital project.</a:t>
            </a:r>
          </a:p>
          <a:p>
            <a:pPr>
              <a:lnSpc>
                <a:spcPct val="150000"/>
              </a:lnSpc>
            </a:pPr>
            <a:r>
              <a:rPr lang="en-US" dirty="0"/>
              <a:t>Constraints may include:</a:t>
            </a:r>
          </a:p>
          <a:p>
            <a:pPr marL="285750" indent="-285750">
              <a:lnSpc>
                <a:spcPct val="150000"/>
              </a:lnSpc>
              <a:buFont typeface="Arial" panose="020B0604020202020204" pitchFamily="34" charset="0"/>
              <a:buChar char="•"/>
            </a:pPr>
            <a:r>
              <a:rPr lang="en-US" dirty="0"/>
              <a:t>There is only a fixed amount of money available for the project</a:t>
            </a:r>
          </a:p>
          <a:p>
            <a:pPr marL="285750" indent="-285750">
              <a:lnSpc>
                <a:spcPct val="150000"/>
              </a:lnSpc>
              <a:buFont typeface="Arial" panose="020B0604020202020204" pitchFamily="34" charset="0"/>
              <a:buChar char="•"/>
            </a:pPr>
            <a:r>
              <a:rPr lang="en-US" dirty="0"/>
              <a:t>Staff members must have the skills to build and implement the system, or new staff members need to be hired.</a:t>
            </a:r>
          </a:p>
          <a:p>
            <a:pPr marL="285750" indent="-285750">
              <a:lnSpc>
                <a:spcPct val="150000"/>
              </a:lnSpc>
              <a:buFont typeface="Arial" panose="020B0604020202020204" pitchFamily="34" charset="0"/>
              <a:buChar char="•"/>
            </a:pPr>
            <a:r>
              <a:rPr lang="en-US" dirty="0"/>
              <a:t>The project has to be completed by a certain date</a:t>
            </a:r>
          </a:p>
          <a:p>
            <a:pPr marL="285750" indent="-285750">
              <a:lnSpc>
                <a:spcPct val="150000"/>
              </a:lnSpc>
              <a:buFont typeface="Arial" panose="020B0604020202020204" pitchFamily="34" charset="0"/>
              <a:buChar char="•"/>
            </a:pPr>
            <a:r>
              <a:rPr lang="en-US" dirty="0"/>
              <a:t>You don’t have enough staff members to complete the project</a:t>
            </a:r>
          </a:p>
          <a:p>
            <a:pPr marL="285750" indent="-285750">
              <a:lnSpc>
                <a:spcPct val="150000"/>
              </a:lnSpc>
              <a:buFont typeface="Arial" panose="020B0604020202020204" pitchFamily="34" charset="0"/>
              <a:buChar char="•"/>
            </a:pPr>
            <a:r>
              <a:rPr lang="en-US" dirty="0"/>
              <a:t>The system must conform to all existing IT Legislation.</a:t>
            </a:r>
          </a:p>
        </p:txBody>
      </p:sp>
    </p:spTree>
    <p:extLst>
      <p:ext uri="{BB962C8B-B14F-4D97-AF65-F5344CB8AC3E}">
        <p14:creationId xmlns:p14="http://schemas.microsoft.com/office/powerpoint/2010/main" val="2479632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Dependencies</a:t>
            </a:r>
          </a:p>
        </p:txBody>
      </p:sp>
      <p:pic>
        <p:nvPicPr>
          <p:cNvPr id="8" name="Picture Placeholder 7">
            <a:extLst>
              <a:ext uri="{FF2B5EF4-FFF2-40B4-BE49-F238E27FC236}">
                <a16:creationId xmlns:a16="http://schemas.microsoft.com/office/drawing/2014/main" id="{344A2A0E-AAC6-D2E7-41B8-ADF273B897A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Dependencies are where one task or activity has a relationship to another, i.e., one task may not start until a previous activity has been completed.</a:t>
            </a:r>
          </a:p>
          <a:p>
            <a:pPr>
              <a:lnSpc>
                <a:spcPct val="150000"/>
              </a:lnSpc>
            </a:pPr>
            <a:r>
              <a:rPr lang="en-US" dirty="0"/>
              <a:t>For example, a digital project may depend on the availability of certain software or hardware, the expertise of certain personnel, or the completion of another project.</a:t>
            </a:r>
          </a:p>
          <a:p>
            <a:pPr>
              <a:lnSpc>
                <a:spcPct val="150000"/>
              </a:lnSpc>
            </a:pPr>
            <a:r>
              <a:rPr lang="en-US" dirty="0"/>
              <a:t>Dependencies may belong to one of the following four categories:</a:t>
            </a:r>
          </a:p>
          <a:p>
            <a:pPr marL="285750" indent="-285750">
              <a:lnSpc>
                <a:spcPct val="150000"/>
              </a:lnSpc>
              <a:buFont typeface="Arial" panose="020B0604020202020204" pitchFamily="34" charset="0"/>
              <a:buChar char="•"/>
            </a:pPr>
            <a:r>
              <a:rPr lang="en-US" dirty="0"/>
              <a:t>Mandatory </a:t>
            </a:r>
          </a:p>
          <a:p>
            <a:pPr marL="285750" indent="-285750">
              <a:lnSpc>
                <a:spcPct val="150000"/>
              </a:lnSpc>
              <a:buFont typeface="Arial" panose="020B0604020202020204" pitchFamily="34" charset="0"/>
              <a:buChar char="•"/>
            </a:pPr>
            <a:r>
              <a:rPr lang="en-US" dirty="0"/>
              <a:t>Discretionary </a:t>
            </a:r>
          </a:p>
          <a:p>
            <a:pPr marL="285750" indent="-285750">
              <a:lnSpc>
                <a:spcPct val="150000"/>
              </a:lnSpc>
              <a:buFont typeface="Arial" panose="020B0604020202020204" pitchFamily="34" charset="0"/>
              <a:buChar char="•"/>
            </a:pPr>
            <a:r>
              <a:rPr lang="en-US" dirty="0"/>
              <a:t>External </a:t>
            </a:r>
          </a:p>
          <a:p>
            <a:pPr marL="285750" indent="-285750">
              <a:lnSpc>
                <a:spcPct val="150000"/>
              </a:lnSpc>
              <a:buFont typeface="Arial" panose="020B0604020202020204" pitchFamily="34" charset="0"/>
              <a:buChar char="•"/>
            </a:pPr>
            <a:r>
              <a:rPr lang="en-US" dirty="0"/>
              <a:t>Internal</a:t>
            </a:r>
          </a:p>
          <a:p>
            <a:pPr>
              <a:lnSpc>
                <a:spcPct val="150000"/>
              </a:lnSpc>
            </a:pPr>
            <a:r>
              <a:rPr lang="en-US" dirty="0"/>
              <a:t>Let’s look at each of these in more detail.</a:t>
            </a:r>
          </a:p>
        </p:txBody>
      </p:sp>
    </p:spTree>
    <p:extLst>
      <p:ext uri="{BB962C8B-B14F-4D97-AF65-F5344CB8AC3E}">
        <p14:creationId xmlns:p14="http://schemas.microsoft.com/office/powerpoint/2010/main" val="40334380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Dependencies</a:t>
            </a:r>
          </a:p>
        </p:txBody>
      </p:sp>
      <p:pic>
        <p:nvPicPr>
          <p:cNvPr id="8" name="Picture Placeholder 7">
            <a:extLst>
              <a:ext uri="{FF2B5EF4-FFF2-40B4-BE49-F238E27FC236}">
                <a16:creationId xmlns:a16="http://schemas.microsoft.com/office/drawing/2014/main" id="{257AD464-38C0-8936-21CD-CB00944400C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Mandatory</a:t>
            </a:r>
            <a:r>
              <a:rPr lang="en-US" dirty="0"/>
              <a:t> </a:t>
            </a:r>
          </a:p>
          <a:p>
            <a:pPr>
              <a:lnSpc>
                <a:spcPct val="150000"/>
              </a:lnSpc>
            </a:pPr>
            <a:r>
              <a:rPr lang="en-US" dirty="0"/>
              <a:t>This is when one activity cannot be started until another has been completed, e.g., the project cannot begin until the team members are ready to begin working on it.</a:t>
            </a:r>
          </a:p>
          <a:p>
            <a:pPr>
              <a:lnSpc>
                <a:spcPct val="150000"/>
              </a:lnSpc>
            </a:pPr>
            <a:r>
              <a:rPr lang="en-US" b="1" dirty="0"/>
              <a:t>Discretionary</a:t>
            </a:r>
            <a:r>
              <a:rPr lang="en-US" dirty="0"/>
              <a:t> </a:t>
            </a:r>
          </a:p>
          <a:p>
            <a:pPr>
              <a:lnSpc>
                <a:spcPct val="150000"/>
              </a:lnSpc>
            </a:pPr>
            <a:r>
              <a:rPr lang="en-US" dirty="0"/>
              <a:t>This is where the order of activities has a preferred sequence, but the order is not fixed and can be changed if the need arises, e.g., the team decides to work on the user interface before building a database.</a:t>
            </a:r>
          </a:p>
        </p:txBody>
      </p:sp>
    </p:spTree>
    <p:extLst>
      <p:ext uri="{BB962C8B-B14F-4D97-AF65-F5344CB8AC3E}">
        <p14:creationId xmlns:p14="http://schemas.microsoft.com/office/powerpoint/2010/main" val="13824766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Dependencies</a:t>
            </a:r>
          </a:p>
        </p:txBody>
      </p:sp>
      <p:pic>
        <p:nvPicPr>
          <p:cNvPr id="8" name="Picture Placeholder 7">
            <a:extLst>
              <a:ext uri="{FF2B5EF4-FFF2-40B4-BE49-F238E27FC236}">
                <a16:creationId xmlns:a16="http://schemas.microsoft.com/office/drawing/2014/main" id="{1A33BA15-BD78-9DC2-54B5-162133675A7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External</a:t>
            </a:r>
            <a:r>
              <a:rPr lang="en-US" dirty="0"/>
              <a:t> </a:t>
            </a:r>
          </a:p>
          <a:p>
            <a:pPr>
              <a:lnSpc>
                <a:spcPct val="150000"/>
              </a:lnSpc>
            </a:pPr>
            <a:r>
              <a:rPr lang="en-US" dirty="0"/>
              <a:t>The project relies on activities outside the project, e.g., the project cannot begin until it has been approved by stakeholders.</a:t>
            </a:r>
          </a:p>
          <a:p>
            <a:pPr>
              <a:lnSpc>
                <a:spcPct val="150000"/>
              </a:lnSpc>
            </a:pPr>
            <a:r>
              <a:rPr lang="en-US" b="1" dirty="0"/>
              <a:t>Internal</a:t>
            </a:r>
            <a:r>
              <a:rPr lang="en-US" dirty="0"/>
              <a:t> </a:t>
            </a:r>
          </a:p>
          <a:p>
            <a:pPr>
              <a:lnSpc>
                <a:spcPct val="150000"/>
              </a:lnSpc>
            </a:pPr>
            <a:r>
              <a:rPr lang="en-US" dirty="0"/>
              <a:t>These are activities within the project that rely on each other, e.g., the software cannot be installed until the hardware has been purchased and configured.</a:t>
            </a:r>
          </a:p>
        </p:txBody>
      </p:sp>
    </p:spTree>
    <p:extLst>
      <p:ext uri="{BB962C8B-B14F-4D97-AF65-F5344CB8AC3E}">
        <p14:creationId xmlns:p14="http://schemas.microsoft.com/office/powerpoint/2010/main" val="25844370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B6F5456D-23A2-DD1D-AAE0-6DB0B6E802DD}"/>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“Feasible” means that the project can actually be delivered and will bring a benefit to the business.</a:t>
            </a:r>
          </a:p>
          <a:p>
            <a:pPr>
              <a:lnSpc>
                <a:spcPct val="150000"/>
              </a:lnSpc>
            </a:pPr>
            <a:r>
              <a:rPr lang="en-US" dirty="0"/>
              <a:t>There are multiple potential benefits and drawbacks of a digital project. </a:t>
            </a:r>
          </a:p>
          <a:p>
            <a:pPr>
              <a:lnSpc>
                <a:spcPct val="150000"/>
              </a:lnSpc>
            </a:pPr>
            <a:r>
              <a:rPr lang="en-US" dirty="0"/>
              <a:t>A risk is a problem that may or may not happen. Risks could include technical failures, security breaches, project delays, and budget overruns.</a:t>
            </a:r>
          </a:p>
          <a:p>
            <a:pPr>
              <a:lnSpc>
                <a:spcPct val="150000"/>
              </a:lnSpc>
            </a:pPr>
            <a:r>
              <a:rPr lang="en-US" dirty="0"/>
              <a:t>A constraint is a problem that you are aware of before a project starts that could have an impact on the success of the project. </a:t>
            </a:r>
          </a:p>
          <a:p>
            <a:pPr>
              <a:lnSpc>
                <a:spcPct val="150000"/>
              </a:lnSpc>
            </a:pPr>
            <a:r>
              <a:rPr lang="en-US" dirty="0"/>
              <a:t>A dependency is where one activity needs to be completed before another begins. There are four kinds of dependencies: mandatory, discretionary, internal, and external.</a:t>
            </a:r>
          </a:p>
        </p:txBody>
      </p:sp>
    </p:spTree>
    <p:extLst>
      <p:ext uri="{BB962C8B-B14F-4D97-AF65-F5344CB8AC3E}">
        <p14:creationId xmlns:p14="http://schemas.microsoft.com/office/powerpoint/2010/main" val="2093441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D3314F7-AE9F-6032-131E-CF30DD5361D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67730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4CC5903B-C75A-6D80-EB19-646CEECE446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 digital project is a project that uses technology to achieve specific goals. This could involve software development, website design &amp; development, e-commerce, data analysis &amp; much more.</a:t>
            </a:r>
          </a:p>
          <a:p>
            <a:pPr>
              <a:lnSpc>
                <a:spcPct val="150000"/>
              </a:lnSpc>
            </a:pPr>
            <a:r>
              <a:rPr lang="en-US" dirty="0"/>
              <a:t>Before implementing a digital project, a business must determine if the project is feasible. “Feasible” means that the project can actually be delivered and will bring a benefit to the business.</a:t>
            </a:r>
          </a:p>
          <a:p>
            <a:pPr>
              <a:lnSpc>
                <a:spcPct val="150000"/>
              </a:lnSpc>
            </a:pPr>
            <a:r>
              <a:rPr lang="en-US" dirty="0"/>
              <a:t>In this lesson, we’ll learn about the factors that determine the feasibility of a digital project:</a:t>
            </a:r>
          </a:p>
          <a:p>
            <a:pPr marL="342900" indent="-342900">
              <a:lnSpc>
                <a:spcPct val="150000"/>
              </a:lnSpc>
              <a:buFont typeface="+mj-lt"/>
              <a:buAutoNum type="arabicPeriod"/>
            </a:pPr>
            <a:r>
              <a:rPr lang="en-US" dirty="0"/>
              <a:t>Benefits and drawbacks</a:t>
            </a:r>
          </a:p>
          <a:p>
            <a:pPr marL="342900" indent="-342900">
              <a:lnSpc>
                <a:spcPct val="150000"/>
              </a:lnSpc>
              <a:buFont typeface="+mj-lt"/>
              <a:buAutoNum type="arabicPeriod"/>
            </a:pPr>
            <a:r>
              <a:rPr lang="en-US" dirty="0"/>
              <a:t>Risks, constraints, and dependencies</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Benefits</a:t>
            </a:r>
          </a:p>
        </p:txBody>
      </p:sp>
      <p:pic>
        <p:nvPicPr>
          <p:cNvPr id="8" name="Picture Placeholder 7">
            <a:extLst>
              <a:ext uri="{FF2B5EF4-FFF2-40B4-BE49-F238E27FC236}">
                <a16:creationId xmlns:a16="http://schemas.microsoft.com/office/drawing/2014/main" id="{4D56B200-24A2-ECF4-BF2E-B42C6FAF66D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When looking at building a new system, the overall benefit to the business must be assessed. </a:t>
            </a:r>
          </a:p>
          <a:p>
            <a:pPr>
              <a:lnSpc>
                <a:spcPct val="150000"/>
              </a:lnSpc>
            </a:pPr>
            <a:r>
              <a:rPr lang="en-US" dirty="0"/>
              <a:t>There is no point in spending time and money implementing a new IT system if it doesn’t make things better for the business or its employees.</a:t>
            </a:r>
          </a:p>
          <a:p>
            <a:pPr>
              <a:lnSpc>
                <a:spcPct val="150000"/>
              </a:lnSpc>
            </a:pPr>
            <a:r>
              <a:rPr lang="en-US" dirty="0"/>
              <a:t>The benefits of a digital project can include any of the following:</a:t>
            </a:r>
          </a:p>
          <a:p>
            <a:pPr marL="285750" indent="-285750">
              <a:lnSpc>
                <a:spcPct val="150000"/>
              </a:lnSpc>
              <a:buFont typeface="Arial" panose="020B0604020202020204" pitchFamily="34" charset="0"/>
              <a:buChar char="•"/>
            </a:pPr>
            <a:r>
              <a:rPr lang="en-US" dirty="0"/>
              <a:t>Increased efficiency</a:t>
            </a:r>
          </a:p>
          <a:p>
            <a:pPr marL="285750" indent="-285750">
              <a:lnSpc>
                <a:spcPct val="150000"/>
              </a:lnSpc>
              <a:buFont typeface="Arial" panose="020B0604020202020204" pitchFamily="34" charset="0"/>
              <a:buChar char="•"/>
            </a:pPr>
            <a:r>
              <a:rPr lang="en-US" dirty="0"/>
              <a:t>Better user experience</a:t>
            </a:r>
          </a:p>
          <a:p>
            <a:pPr marL="285750" indent="-285750">
              <a:lnSpc>
                <a:spcPct val="150000"/>
              </a:lnSpc>
              <a:buFont typeface="Arial" panose="020B0604020202020204" pitchFamily="34" charset="0"/>
              <a:buChar char="•"/>
            </a:pPr>
            <a:r>
              <a:rPr lang="en-US" dirty="0"/>
              <a:t>Improved data management</a:t>
            </a:r>
          </a:p>
          <a:p>
            <a:pPr marL="285750" indent="-285750">
              <a:lnSpc>
                <a:spcPct val="150000"/>
              </a:lnSpc>
              <a:buFont typeface="Arial" panose="020B0604020202020204" pitchFamily="34" charset="0"/>
              <a:buChar char="•"/>
            </a:pPr>
            <a:r>
              <a:rPr lang="en-US" dirty="0"/>
              <a:t>Increased collaboration and communication</a:t>
            </a:r>
          </a:p>
          <a:p>
            <a:pPr marL="285750" indent="-285750">
              <a:lnSpc>
                <a:spcPct val="150000"/>
              </a:lnSpc>
              <a:buFont typeface="Arial" panose="020B0604020202020204" pitchFamily="34" charset="0"/>
              <a:buChar char="•"/>
            </a:pPr>
            <a:r>
              <a:rPr lang="en-US" dirty="0"/>
              <a:t>Cost savings</a:t>
            </a:r>
          </a:p>
          <a:p>
            <a:pPr>
              <a:lnSpc>
                <a:spcPct val="150000"/>
              </a:lnSpc>
            </a:pPr>
            <a:endParaRPr lang="en-US" dirty="0"/>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Drawbacks</a:t>
            </a:r>
          </a:p>
        </p:txBody>
      </p:sp>
      <p:pic>
        <p:nvPicPr>
          <p:cNvPr id="8" name="Picture Placeholder 7">
            <a:extLst>
              <a:ext uri="{FF2B5EF4-FFF2-40B4-BE49-F238E27FC236}">
                <a16:creationId xmlns:a16="http://schemas.microsoft.com/office/drawing/2014/main" id="{3A94CBC2-61AB-9E2F-DF62-6FAA778A043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However, any benefits must be balanced against possible drawbacks.</a:t>
            </a:r>
          </a:p>
          <a:p>
            <a:pPr>
              <a:lnSpc>
                <a:spcPct val="150000"/>
              </a:lnSpc>
            </a:pPr>
            <a:r>
              <a:rPr lang="en-US" dirty="0"/>
              <a:t>The drawbacks of a digital project can include any of the following:</a:t>
            </a:r>
          </a:p>
          <a:p>
            <a:pPr marL="285750" indent="-285750">
              <a:lnSpc>
                <a:spcPct val="150000"/>
              </a:lnSpc>
              <a:buFont typeface="Arial" panose="020B0604020202020204" pitchFamily="34" charset="0"/>
              <a:buChar char="•"/>
            </a:pPr>
            <a:r>
              <a:rPr lang="en-US" dirty="0"/>
              <a:t>Technical problems</a:t>
            </a:r>
          </a:p>
          <a:p>
            <a:pPr marL="285750" indent="-285750">
              <a:lnSpc>
                <a:spcPct val="150000"/>
              </a:lnSpc>
              <a:buFont typeface="Arial" panose="020B0604020202020204" pitchFamily="34" charset="0"/>
              <a:buChar char="•"/>
            </a:pPr>
            <a:r>
              <a:rPr lang="en-US" dirty="0"/>
              <a:t>High development costs</a:t>
            </a:r>
          </a:p>
          <a:p>
            <a:pPr marL="285750" indent="-285750">
              <a:lnSpc>
                <a:spcPct val="150000"/>
              </a:lnSpc>
              <a:buFont typeface="Arial" panose="020B0604020202020204" pitchFamily="34" charset="0"/>
              <a:buChar char="•"/>
            </a:pPr>
            <a:r>
              <a:rPr lang="en-US" dirty="0"/>
              <a:t>Maintenance expenses</a:t>
            </a:r>
          </a:p>
          <a:p>
            <a:pPr marL="285750" indent="-285750">
              <a:lnSpc>
                <a:spcPct val="150000"/>
              </a:lnSpc>
              <a:buFont typeface="Arial" panose="020B0604020202020204" pitchFamily="34" charset="0"/>
              <a:buChar char="•"/>
            </a:pPr>
            <a:r>
              <a:rPr lang="en-US" dirty="0"/>
              <a:t>Employee resistance</a:t>
            </a:r>
          </a:p>
          <a:p>
            <a:pPr marL="285750" indent="-285750">
              <a:lnSpc>
                <a:spcPct val="150000"/>
              </a:lnSpc>
              <a:buFont typeface="Arial" panose="020B0604020202020204" pitchFamily="34" charset="0"/>
              <a:buChar char="•"/>
            </a:pPr>
            <a:r>
              <a:rPr lang="en-US" dirty="0"/>
              <a:t>Data privacy concerns</a:t>
            </a:r>
          </a:p>
          <a:p>
            <a:pPr>
              <a:lnSpc>
                <a:spcPct val="150000"/>
              </a:lnSpc>
            </a:pPr>
            <a:r>
              <a:rPr lang="en-US" dirty="0"/>
              <a:t>The benefits &amp; drawbacks of a project are not guaranteed and may vary depending on the specific project. </a:t>
            </a:r>
          </a:p>
          <a:p>
            <a:pPr>
              <a:lnSpc>
                <a:spcPct val="150000"/>
              </a:lnSpc>
            </a:pPr>
            <a:r>
              <a:rPr lang="en-US" dirty="0"/>
              <a:t>Let’s look at an example to see how the pros and cons might affect the project.</a:t>
            </a:r>
          </a:p>
        </p:txBody>
      </p:sp>
    </p:spTree>
    <p:extLst>
      <p:ext uri="{BB962C8B-B14F-4D97-AF65-F5344CB8AC3E}">
        <p14:creationId xmlns:p14="http://schemas.microsoft.com/office/powerpoint/2010/main" val="1565360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 System – Benefits</a:t>
            </a:r>
          </a:p>
        </p:txBody>
      </p:sp>
      <p:pic>
        <p:nvPicPr>
          <p:cNvPr id="8" name="Picture Placeholder 7">
            <a:extLst>
              <a:ext uri="{FF2B5EF4-FFF2-40B4-BE49-F238E27FC236}">
                <a16:creationId xmlns:a16="http://schemas.microsoft.com/office/drawing/2014/main" id="{ED34245E-D4F9-F05C-49BC-FFCA242583B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Increased Accuracy </a:t>
            </a:r>
          </a:p>
          <a:p>
            <a:pPr>
              <a:lnSpc>
                <a:spcPct val="150000"/>
              </a:lnSpc>
            </a:pPr>
            <a:r>
              <a:rPr lang="en-US" dirty="0"/>
              <a:t>Automated systems are designed to provide accurate and up-to-date information about stock levels, reducing the risk of overstocking or stock shortages.</a:t>
            </a:r>
          </a:p>
          <a:p>
            <a:pPr>
              <a:lnSpc>
                <a:spcPct val="150000"/>
              </a:lnSpc>
            </a:pPr>
            <a:r>
              <a:rPr lang="en-US" b="1" dirty="0"/>
              <a:t>Increased Efficiency </a:t>
            </a:r>
          </a:p>
          <a:p>
            <a:pPr>
              <a:lnSpc>
                <a:spcPct val="150000"/>
              </a:lnSpc>
            </a:pPr>
            <a:r>
              <a:rPr lang="en-US" dirty="0"/>
              <a:t>Automated systems streamline many of the manual processes involved in stock control, reducing the time and effort required to manage inventory.</a:t>
            </a:r>
          </a:p>
          <a:p>
            <a:pPr>
              <a:lnSpc>
                <a:spcPct val="150000"/>
              </a:lnSpc>
            </a:pPr>
            <a:r>
              <a:rPr lang="en-US" b="1" dirty="0"/>
              <a:t>Improved Decision-Making </a:t>
            </a:r>
          </a:p>
          <a:p>
            <a:pPr>
              <a:lnSpc>
                <a:spcPct val="150000"/>
              </a:lnSpc>
            </a:pPr>
            <a:r>
              <a:rPr lang="en-US" dirty="0"/>
              <a:t>Automated systems provide valuable data and insights, allowing companies to make informed decisions about inventory management, stock replenishment, and </a:t>
            </a:r>
            <a:r>
              <a:rPr lang="en-US" dirty="0" err="1"/>
              <a:t>optimisation</a:t>
            </a:r>
            <a:r>
              <a:rPr lang="en-US" dirty="0"/>
              <a:t>.</a:t>
            </a:r>
          </a:p>
        </p:txBody>
      </p:sp>
    </p:spTree>
    <p:extLst>
      <p:ext uri="{BB962C8B-B14F-4D97-AF65-F5344CB8AC3E}">
        <p14:creationId xmlns:p14="http://schemas.microsoft.com/office/powerpoint/2010/main" val="2470532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 System – Benefits</a:t>
            </a:r>
          </a:p>
        </p:txBody>
      </p:sp>
      <p:pic>
        <p:nvPicPr>
          <p:cNvPr id="8" name="Picture Placeholder 7">
            <a:extLst>
              <a:ext uri="{FF2B5EF4-FFF2-40B4-BE49-F238E27FC236}">
                <a16:creationId xmlns:a16="http://schemas.microsoft.com/office/drawing/2014/main" id="{A223E8CE-5E59-83AA-C2F4-8D1BFEDD851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Cost Savings </a:t>
            </a:r>
          </a:p>
          <a:p>
            <a:pPr>
              <a:lnSpc>
                <a:spcPct val="150000"/>
              </a:lnSpc>
            </a:pPr>
            <a:r>
              <a:rPr lang="en-US" dirty="0"/>
              <a:t>Automated systems reduce the need for manual </a:t>
            </a:r>
            <a:r>
              <a:rPr lang="en-US" dirty="0" err="1"/>
              <a:t>labour</a:t>
            </a:r>
            <a:r>
              <a:rPr lang="en-US" dirty="0"/>
              <a:t>, reducing </a:t>
            </a:r>
            <a:r>
              <a:rPr lang="en-US" dirty="0" err="1"/>
              <a:t>labour</a:t>
            </a:r>
            <a:r>
              <a:rPr lang="en-US" dirty="0"/>
              <a:t> costs and freeing up employees to focus on other tasks. </a:t>
            </a:r>
          </a:p>
          <a:p>
            <a:pPr>
              <a:lnSpc>
                <a:spcPct val="150000"/>
              </a:lnSpc>
            </a:pPr>
            <a:r>
              <a:rPr lang="en-US" dirty="0"/>
              <a:t>In addition, by reducing stock shortages and overstocking, companies can reduce the cost of carrying excess inventory.</a:t>
            </a:r>
          </a:p>
          <a:p>
            <a:pPr>
              <a:lnSpc>
                <a:spcPct val="150000"/>
              </a:lnSpc>
            </a:pPr>
            <a:endParaRPr lang="en-US" dirty="0"/>
          </a:p>
        </p:txBody>
      </p:sp>
    </p:spTree>
    <p:extLst>
      <p:ext uri="{BB962C8B-B14F-4D97-AF65-F5344CB8AC3E}">
        <p14:creationId xmlns:p14="http://schemas.microsoft.com/office/powerpoint/2010/main" val="237191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 System – Drawbacks</a:t>
            </a:r>
          </a:p>
        </p:txBody>
      </p:sp>
      <p:pic>
        <p:nvPicPr>
          <p:cNvPr id="8" name="Picture Placeholder 7">
            <a:extLst>
              <a:ext uri="{FF2B5EF4-FFF2-40B4-BE49-F238E27FC236}">
                <a16:creationId xmlns:a16="http://schemas.microsoft.com/office/drawing/2014/main" id="{729D101B-0DE1-FD7E-2841-AABC861BD1A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b="1" dirty="0"/>
              <a:t>Initial Costs </a:t>
            </a:r>
          </a:p>
          <a:p>
            <a:pPr>
              <a:lnSpc>
                <a:spcPct val="150000"/>
              </a:lnSpc>
            </a:pPr>
            <a:r>
              <a:rPr lang="en-US" dirty="0"/>
              <a:t>Implementing an automated system can be expensive, requiring significant investment in software, hardware, and training.</a:t>
            </a:r>
          </a:p>
          <a:p>
            <a:pPr>
              <a:lnSpc>
                <a:spcPct val="150000"/>
              </a:lnSpc>
            </a:pPr>
            <a:r>
              <a:rPr lang="en-US" b="1" dirty="0"/>
              <a:t>Technical Difficulties </a:t>
            </a:r>
          </a:p>
          <a:p>
            <a:pPr>
              <a:lnSpc>
                <a:spcPct val="150000"/>
              </a:lnSpc>
            </a:pPr>
            <a:r>
              <a:rPr lang="en-US" dirty="0"/>
              <a:t>Automated systems can be complex and technical, requiring </a:t>
            </a:r>
            <a:r>
              <a:rPr lang="en-US" dirty="0" err="1"/>
              <a:t>specialised</a:t>
            </a:r>
            <a:r>
              <a:rPr lang="en-US" dirty="0"/>
              <a:t> knowledge to set up and maintain.</a:t>
            </a:r>
          </a:p>
          <a:p>
            <a:pPr>
              <a:lnSpc>
                <a:spcPct val="150000"/>
              </a:lnSpc>
            </a:pPr>
            <a:r>
              <a:rPr lang="en-US" b="1" dirty="0"/>
              <a:t>Dependence on Technology </a:t>
            </a:r>
          </a:p>
          <a:p>
            <a:pPr>
              <a:lnSpc>
                <a:spcPct val="150000"/>
              </a:lnSpc>
            </a:pPr>
            <a:r>
              <a:rPr lang="en-US" dirty="0"/>
              <a:t>Automated systems rely on technology, which can be vulnerable to outages and other technical issues.</a:t>
            </a:r>
          </a:p>
          <a:p>
            <a:pPr>
              <a:lnSpc>
                <a:spcPct val="150000"/>
              </a:lnSpc>
            </a:pPr>
            <a:r>
              <a:rPr lang="en-US" b="1" dirty="0"/>
              <a:t>Resistance to Change </a:t>
            </a:r>
          </a:p>
          <a:p>
            <a:pPr>
              <a:lnSpc>
                <a:spcPct val="150000"/>
              </a:lnSpc>
            </a:pPr>
            <a:r>
              <a:rPr lang="en-US" dirty="0"/>
              <a:t>Some employees may be resistant to change and may be uncomfortable with using a new system.</a:t>
            </a:r>
          </a:p>
        </p:txBody>
      </p:sp>
    </p:spTree>
    <p:extLst>
      <p:ext uri="{BB962C8B-B14F-4D97-AF65-F5344CB8AC3E}">
        <p14:creationId xmlns:p14="http://schemas.microsoft.com/office/powerpoint/2010/main" val="1948390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Risks, Constraints &amp; Dependencies</a:t>
            </a:r>
          </a:p>
        </p:txBody>
      </p:sp>
      <p:pic>
        <p:nvPicPr>
          <p:cNvPr id="9" name="Picture Placeholder 8">
            <a:extLst>
              <a:ext uri="{FF2B5EF4-FFF2-40B4-BE49-F238E27FC236}">
                <a16:creationId xmlns:a16="http://schemas.microsoft.com/office/drawing/2014/main" id="{5582F45D-FDF6-7619-6020-AA0AB91ED9E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Another critical aspect of determining the feasibility of a digital project is to assess the:</a:t>
            </a:r>
          </a:p>
          <a:p>
            <a:pPr marL="285750" indent="-285750">
              <a:lnSpc>
                <a:spcPct val="150000"/>
              </a:lnSpc>
              <a:buFont typeface="Arial" panose="020B0604020202020204" pitchFamily="34" charset="0"/>
              <a:buChar char="•"/>
            </a:pPr>
            <a:r>
              <a:rPr lang="en-US" dirty="0"/>
              <a:t>Risks</a:t>
            </a:r>
          </a:p>
          <a:p>
            <a:pPr marL="285750" indent="-285750">
              <a:lnSpc>
                <a:spcPct val="150000"/>
              </a:lnSpc>
              <a:buFont typeface="Arial" panose="020B0604020202020204" pitchFamily="34" charset="0"/>
              <a:buChar char="•"/>
            </a:pPr>
            <a:r>
              <a:rPr lang="en-US" dirty="0"/>
              <a:t>Constraints</a:t>
            </a:r>
          </a:p>
          <a:p>
            <a:pPr marL="285750" indent="-285750">
              <a:lnSpc>
                <a:spcPct val="150000"/>
              </a:lnSpc>
              <a:buFont typeface="Arial" panose="020B0604020202020204" pitchFamily="34" charset="0"/>
              <a:buChar char="•"/>
            </a:pPr>
            <a:r>
              <a:rPr lang="en-US" dirty="0"/>
              <a:t>Dependencies</a:t>
            </a:r>
          </a:p>
          <a:p>
            <a:pPr>
              <a:lnSpc>
                <a:spcPct val="150000"/>
              </a:lnSpc>
            </a:pPr>
            <a:r>
              <a:rPr lang="en-US" dirty="0"/>
              <a:t>Let’s look at each of these in more detail.</a:t>
            </a:r>
          </a:p>
        </p:txBody>
      </p:sp>
    </p:spTree>
    <p:extLst>
      <p:ext uri="{BB962C8B-B14F-4D97-AF65-F5344CB8AC3E}">
        <p14:creationId xmlns:p14="http://schemas.microsoft.com/office/powerpoint/2010/main" val="35609541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Risks</a:t>
            </a:r>
          </a:p>
        </p:txBody>
      </p:sp>
      <p:pic>
        <p:nvPicPr>
          <p:cNvPr id="8" name="Picture Placeholder 7">
            <a:extLst>
              <a:ext uri="{FF2B5EF4-FFF2-40B4-BE49-F238E27FC236}">
                <a16:creationId xmlns:a16="http://schemas.microsoft.com/office/drawing/2014/main" id="{CD3908DB-DBE1-6C00-B888-5E5C1C485E3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Risks are problems that may or may not occur during the project development that could cause the project to fail.</a:t>
            </a:r>
          </a:p>
          <a:p>
            <a:pPr>
              <a:lnSpc>
                <a:spcPct val="150000"/>
              </a:lnSpc>
            </a:pPr>
            <a:r>
              <a:rPr lang="en-US" dirty="0"/>
              <a:t>Risks may include:</a:t>
            </a:r>
          </a:p>
          <a:p>
            <a:pPr marL="285750" indent="-285750">
              <a:lnSpc>
                <a:spcPct val="150000"/>
              </a:lnSpc>
              <a:buFont typeface="Arial" panose="020B0604020202020204" pitchFamily="34" charset="0"/>
              <a:buChar char="•"/>
            </a:pPr>
            <a:r>
              <a:rPr lang="en-US" dirty="0"/>
              <a:t>The </a:t>
            </a:r>
            <a:r>
              <a:rPr lang="en-US" dirty="0" err="1"/>
              <a:t>organisation</a:t>
            </a:r>
            <a:r>
              <a:rPr lang="en-US" dirty="0"/>
              <a:t> runs out of money to develop the system.</a:t>
            </a:r>
          </a:p>
          <a:p>
            <a:pPr marL="285750" indent="-285750">
              <a:lnSpc>
                <a:spcPct val="150000"/>
              </a:lnSpc>
              <a:buFont typeface="Arial" panose="020B0604020202020204" pitchFamily="34" charset="0"/>
              <a:buChar char="•"/>
            </a:pPr>
            <a:r>
              <a:rPr lang="en-US" dirty="0"/>
              <a:t>Your employees might encounter problems they don’t know how to solve.</a:t>
            </a:r>
          </a:p>
          <a:p>
            <a:pPr marL="285750" indent="-285750">
              <a:lnSpc>
                <a:spcPct val="150000"/>
              </a:lnSpc>
              <a:buFont typeface="Arial" panose="020B0604020202020204" pitchFamily="34" charset="0"/>
              <a:buChar char="•"/>
            </a:pPr>
            <a:r>
              <a:rPr lang="en-US" dirty="0"/>
              <a:t>It may not be possible to complete the project by the required date.</a:t>
            </a:r>
          </a:p>
          <a:p>
            <a:pPr marL="285750" indent="-285750">
              <a:lnSpc>
                <a:spcPct val="150000"/>
              </a:lnSpc>
              <a:buFont typeface="Arial" panose="020B0604020202020204" pitchFamily="34" charset="0"/>
              <a:buChar char="•"/>
            </a:pPr>
            <a:r>
              <a:rPr lang="en-US" dirty="0"/>
              <a:t>Members of staff fall ill or leave the company, meaning that the project might not be finished on time.</a:t>
            </a:r>
          </a:p>
          <a:p>
            <a:pPr marL="285750" indent="-285750">
              <a:lnSpc>
                <a:spcPct val="150000"/>
              </a:lnSpc>
              <a:buFont typeface="Arial" panose="020B0604020202020204" pitchFamily="34" charset="0"/>
              <a:buChar char="•"/>
            </a:pPr>
            <a:r>
              <a:rPr lang="en-US" dirty="0"/>
              <a:t>The legislation around the software changes while the project is being carried out.</a:t>
            </a:r>
          </a:p>
        </p:txBody>
      </p:sp>
    </p:spTree>
    <p:extLst>
      <p:ext uri="{BB962C8B-B14F-4D97-AF65-F5344CB8AC3E}">
        <p14:creationId xmlns:p14="http://schemas.microsoft.com/office/powerpoint/2010/main" val="313677246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4174</TotalTime>
  <Words>1163</Words>
  <Application>Microsoft Office PowerPoint</Application>
  <PresentationFormat>Widescreen</PresentationFormat>
  <Paragraphs>101</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Aptos</vt:lpstr>
      <vt:lpstr>Manrope</vt:lpstr>
      <vt:lpstr>NewNinjaTheme</vt:lpstr>
      <vt:lpstr>Feasibility of a Digital Project</vt:lpstr>
      <vt:lpstr>Introduction</vt:lpstr>
      <vt:lpstr>Benefits</vt:lpstr>
      <vt:lpstr>Drawbacks</vt:lpstr>
      <vt:lpstr>Automated Stock Control System – Benefits</vt:lpstr>
      <vt:lpstr>Automated Stock Control System – Benefits</vt:lpstr>
      <vt:lpstr>Automated Stock Control System – Drawbacks</vt:lpstr>
      <vt:lpstr>Risks, Constraints &amp; Dependencies</vt:lpstr>
      <vt:lpstr>Risks</vt:lpstr>
      <vt:lpstr>Constraints</vt:lpstr>
      <vt:lpstr>Dependencies</vt:lpstr>
      <vt:lpstr>Dependencies</vt:lpstr>
      <vt:lpstr>Dependencies</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196</cp:revision>
  <dcterms:created xsi:type="dcterms:W3CDTF">2024-04-15T17:57:41Z</dcterms:created>
  <dcterms:modified xsi:type="dcterms:W3CDTF">2024-08-03T09:08:14Z</dcterms:modified>
</cp:coreProperties>
</file>