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1" r:id="rId1"/>
  </p:sldMasterIdLst>
  <p:sldIdLst>
    <p:sldId id="287" r:id="rId2"/>
    <p:sldId id="262" r:id="rId3"/>
    <p:sldId id="257" r:id="rId4"/>
    <p:sldId id="272" r:id="rId5"/>
    <p:sldId id="284" r:id="rId6"/>
    <p:sldId id="283" r:id="rId7"/>
    <p:sldId id="263" r:id="rId8"/>
    <p:sldId id="264" r:id="rId9"/>
    <p:sldId id="285" r:id="rId10"/>
    <p:sldId id="273" r:id="rId11"/>
    <p:sldId id="274" r:id="rId12"/>
    <p:sldId id="286" r:id="rId13"/>
    <p:sldId id="275" r:id="rId14"/>
    <p:sldId id="278" r:id="rId15"/>
    <p:sldId id="282" r:id="rId16"/>
    <p:sldId id="288" r:id="rId17"/>
  </p:sldIdLst>
  <p:sldSz cx="12192000" cy="6858000"/>
  <p:notesSz cx="6858000" cy="9144000"/>
  <p:embeddedFontLst>
    <p:embeddedFont>
      <p:font typeface="Manrope" pitchFamily="2" charset="0"/>
      <p:regular r:id="rId18"/>
      <p:bold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434E1A-165C-453D-A2FC-0668E8453C56}" v="1" dt="2024-07-31T14:19:24.5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82" autoAdjust="0"/>
    <p:restoredTop sz="94660"/>
  </p:normalViewPr>
  <p:slideViewPr>
    <p:cSldViewPr snapToGrid="0">
      <p:cViewPr varScale="1">
        <p:scale>
          <a:sx n="107" d="100"/>
          <a:sy n="107" d="100"/>
        </p:scale>
        <p:origin x="18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B56DAE52-F9FB-4A98-9F5E-150657C62258}"/>
    <pc:docChg chg="modSld">
      <pc:chgData name="Daniel Richardson" userId="b12f1a219faba2ab" providerId="LiveId" clId="{B56DAE52-F9FB-4A98-9F5E-150657C62258}" dt="2024-04-08T07:31:47.229" v="1" actId="14826"/>
      <pc:docMkLst>
        <pc:docMk/>
      </pc:docMkLst>
      <pc:sldChg chg="modSp">
        <pc:chgData name="Daniel Richardson" userId="b12f1a219faba2ab" providerId="LiveId" clId="{B56DAE52-F9FB-4A98-9F5E-150657C62258}" dt="2024-04-08T07:31:33.875" v="0" actId="14826"/>
        <pc:sldMkLst>
          <pc:docMk/>
          <pc:sldMk cId="2284919758" sldId="262"/>
        </pc:sldMkLst>
        <pc:picChg chg="mod">
          <ac:chgData name="Daniel Richardson" userId="b12f1a219faba2ab" providerId="LiveId" clId="{B56DAE52-F9FB-4A98-9F5E-150657C62258}" dt="2024-04-08T07:31:33.875" v="0" actId="14826"/>
          <ac:picMkLst>
            <pc:docMk/>
            <pc:sldMk cId="2284919758" sldId="262"/>
            <ac:picMk id="8" creationId="{30F50B50-B83A-93C4-4EAA-396832E1CC55}"/>
          </ac:picMkLst>
        </pc:picChg>
      </pc:sldChg>
      <pc:sldChg chg="modSp">
        <pc:chgData name="Daniel Richardson" userId="b12f1a219faba2ab" providerId="LiveId" clId="{B56DAE52-F9FB-4A98-9F5E-150657C62258}" dt="2024-04-08T07:31:47.229" v="1" actId="14826"/>
        <pc:sldMkLst>
          <pc:docMk/>
          <pc:sldMk cId="2255098656" sldId="282"/>
        </pc:sldMkLst>
        <pc:picChg chg="mod">
          <ac:chgData name="Daniel Richardson" userId="b12f1a219faba2ab" providerId="LiveId" clId="{B56DAE52-F9FB-4A98-9F5E-150657C62258}" dt="2024-04-08T07:31:47.229" v="1" actId="14826"/>
          <ac:picMkLst>
            <pc:docMk/>
            <pc:sldMk cId="2255098656" sldId="282"/>
            <ac:picMk id="8" creationId="{30F50B50-B83A-93C4-4EAA-396832E1CC55}"/>
          </ac:picMkLst>
        </pc:picChg>
      </pc:sldChg>
    </pc:docChg>
  </pc:docChgLst>
  <pc:docChgLst>
    <pc:chgData name="Daniel Richardson" userId="b12f1a219faba2ab" providerId="LiveId" clId="{029DB189-44B9-4C80-8E5B-F63C9C34FB16}"/>
    <pc:docChg chg="undo custSel modSld">
      <pc:chgData name="Daniel Richardson" userId="b12f1a219faba2ab" providerId="LiveId" clId="{029DB189-44B9-4C80-8E5B-F63C9C34FB16}" dt="2024-07-07T07:15:56.218" v="7" actId="12"/>
      <pc:docMkLst>
        <pc:docMk/>
      </pc:docMkLst>
      <pc:sldChg chg="modSp mod">
        <pc:chgData name="Daniel Richardson" userId="b12f1a219faba2ab" providerId="LiveId" clId="{029DB189-44B9-4C80-8E5B-F63C9C34FB16}" dt="2024-07-07T07:12:55.965" v="4" actId="12"/>
        <pc:sldMkLst>
          <pc:docMk/>
          <pc:sldMk cId="1464883447" sldId="257"/>
        </pc:sldMkLst>
        <pc:spChg chg="mod">
          <ac:chgData name="Daniel Richardson" userId="b12f1a219faba2ab" providerId="LiveId" clId="{029DB189-44B9-4C80-8E5B-F63C9C34FB16}" dt="2024-07-07T07:12:55.965" v="4" actId="12"/>
          <ac:spMkLst>
            <pc:docMk/>
            <pc:sldMk cId="1464883447" sldId="257"/>
            <ac:spMk id="3" creationId="{D97C3025-9482-0753-3832-728ED6C83232}"/>
          </ac:spMkLst>
        </pc:spChg>
      </pc:sldChg>
      <pc:sldChg chg="modSp mod">
        <pc:chgData name="Daniel Richardson" userId="b12f1a219faba2ab" providerId="LiveId" clId="{029DB189-44B9-4C80-8E5B-F63C9C34FB16}" dt="2024-07-07T07:12:28.086" v="3" actId="12"/>
        <pc:sldMkLst>
          <pc:docMk/>
          <pc:sldMk cId="2284919758" sldId="262"/>
        </pc:sldMkLst>
        <pc:spChg chg="mod">
          <ac:chgData name="Daniel Richardson" userId="b12f1a219faba2ab" providerId="LiveId" clId="{029DB189-44B9-4C80-8E5B-F63C9C34FB16}" dt="2024-07-07T07:12:28.086" v="3" actId="12"/>
          <ac:spMkLst>
            <pc:docMk/>
            <pc:sldMk cId="2284919758" sldId="262"/>
            <ac:spMk id="3" creationId="{D97C3025-9482-0753-3832-728ED6C83232}"/>
          </ac:spMkLst>
        </pc:spChg>
      </pc:sldChg>
      <pc:sldChg chg="modSp mod">
        <pc:chgData name="Daniel Richardson" userId="b12f1a219faba2ab" providerId="LiveId" clId="{029DB189-44B9-4C80-8E5B-F63C9C34FB16}" dt="2024-07-07T07:14:37.537" v="5" actId="12"/>
        <pc:sldMkLst>
          <pc:docMk/>
          <pc:sldMk cId="288380068" sldId="263"/>
        </pc:sldMkLst>
        <pc:spChg chg="mod">
          <ac:chgData name="Daniel Richardson" userId="b12f1a219faba2ab" providerId="LiveId" clId="{029DB189-44B9-4C80-8E5B-F63C9C34FB16}" dt="2024-07-07T07:14:37.537" v="5" actId="12"/>
          <ac:spMkLst>
            <pc:docMk/>
            <pc:sldMk cId="288380068" sldId="263"/>
            <ac:spMk id="3" creationId="{D97C3025-9482-0753-3832-728ED6C83232}"/>
          </ac:spMkLst>
        </pc:spChg>
      </pc:sldChg>
      <pc:sldChg chg="modSp mod">
        <pc:chgData name="Daniel Richardson" userId="b12f1a219faba2ab" providerId="LiveId" clId="{029DB189-44B9-4C80-8E5B-F63C9C34FB16}" dt="2024-07-07T07:15:12.644" v="6" actId="12"/>
        <pc:sldMkLst>
          <pc:docMk/>
          <pc:sldMk cId="182059961" sldId="273"/>
        </pc:sldMkLst>
        <pc:spChg chg="mod">
          <ac:chgData name="Daniel Richardson" userId="b12f1a219faba2ab" providerId="LiveId" clId="{029DB189-44B9-4C80-8E5B-F63C9C34FB16}" dt="2024-07-07T07:15:12.644" v="6" actId="12"/>
          <ac:spMkLst>
            <pc:docMk/>
            <pc:sldMk cId="182059961" sldId="273"/>
            <ac:spMk id="3" creationId="{D97C3025-9482-0753-3832-728ED6C83232}"/>
          </ac:spMkLst>
        </pc:spChg>
      </pc:sldChg>
      <pc:sldChg chg="modSp mod">
        <pc:chgData name="Daniel Richardson" userId="b12f1a219faba2ab" providerId="LiveId" clId="{029DB189-44B9-4C80-8E5B-F63C9C34FB16}" dt="2024-07-07T07:15:56.218" v="7" actId="12"/>
        <pc:sldMkLst>
          <pc:docMk/>
          <pc:sldMk cId="4140066950" sldId="275"/>
        </pc:sldMkLst>
        <pc:spChg chg="mod">
          <ac:chgData name="Daniel Richardson" userId="b12f1a219faba2ab" providerId="LiveId" clId="{029DB189-44B9-4C80-8E5B-F63C9C34FB16}" dt="2024-07-07T07:15:56.218" v="7" actId="12"/>
          <ac:spMkLst>
            <pc:docMk/>
            <pc:sldMk cId="4140066950" sldId="275"/>
            <ac:spMk id="3" creationId="{D97C3025-9482-0753-3832-728ED6C83232}"/>
          </ac:spMkLst>
        </pc:spChg>
      </pc:sldChg>
    </pc:docChg>
  </pc:docChgLst>
  <pc:docChgLst>
    <pc:chgData name="Daniel Richardson" userId="b12f1a219faba2ab" providerId="LiveId" clId="{A127706D-E685-48D1-B4BC-A41BA75AC5A4}"/>
    <pc:docChg chg="undo custSel addSld delSld modSld">
      <pc:chgData name="Daniel Richardson" userId="b12f1a219faba2ab" providerId="LiveId" clId="{A127706D-E685-48D1-B4BC-A41BA75AC5A4}" dt="2024-04-14T13:13:54.191" v="205"/>
      <pc:docMkLst>
        <pc:docMk/>
      </pc:docMkLst>
      <pc:sldChg chg="modSp mod">
        <pc:chgData name="Daniel Richardson" userId="b12f1a219faba2ab" providerId="LiveId" clId="{A127706D-E685-48D1-B4BC-A41BA75AC5A4}" dt="2024-04-14T13:06:18.292" v="31" actId="20577"/>
        <pc:sldMkLst>
          <pc:docMk/>
          <pc:sldMk cId="1464883447" sldId="257"/>
        </pc:sldMkLst>
        <pc:spChg chg="mod">
          <ac:chgData name="Daniel Richardson" userId="b12f1a219faba2ab" providerId="LiveId" clId="{A127706D-E685-48D1-B4BC-A41BA75AC5A4}" dt="2024-04-14T13:06:18.292" v="31" actId="20577"/>
          <ac:spMkLst>
            <pc:docMk/>
            <pc:sldMk cId="1464883447" sldId="257"/>
            <ac:spMk id="3" creationId="{D97C3025-9482-0753-3832-728ED6C83232}"/>
          </ac:spMkLst>
        </pc:spChg>
        <pc:spChg chg="mod">
          <ac:chgData name="Daniel Richardson" userId="b12f1a219faba2ab" providerId="LiveId" clId="{A127706D-E685-48D1-B4BC-A41BA75AC5A4}" dt="2024-04-14T13:05:59.049" v="13"/>
          <ac:spMkLst>
            <pc:docMk/>
            <pc:sldMk cId="1464883447" sldId="257"/>
            <ac:spMk id="6" creationId="{FCDF00AB-9705-8A7C-C4BE-0CAF2033D468}"/>
          </ac:spMkLst>
        </pc:spChg>
      </pc:sldChg>
      <pc:sldChg chg="modSp mod">
        <pc:chgData name="Daniel Richardson" userId="b12f1a219faba2ab" providerId="LiveId" clId="{A127706D-E685-48D1-B4BC-A41BA75AC5A4}" dt="2024-04-14T13:05:41.522" v="11" actId="20577"/>
        <pc:sldMkLst>
          <pc:docMk/>
          <pc:sldMk cId="2284919758" sldId="262"/>
        </pc:sldMkLst>
        <pc:spChg chg="mod">
          <ac:chgData name="Daniel Richardson" userId="b12f1a219faba2ab" providerId="LiveId" clId="{A127706D-E685-48D1-B4BC-A41BA75AC5A4}" dt="2024-04-14T13:05:41.522" v="11" actId="20577"/>
          <ac:spMkLst>
            <pc:docMk/>
            <pc:sldMk cId="2284919758" sldId="262"/>
            <ac:spMk id="3" creationId="{D97C3025-9482-0753-3832-728ED6C83232}"/>
          </ac:spMkLst>
        </pc:spChg>
      </pc:sldChg>
      <pc:sldChg chg="modSp mod">
        <pc:chgData name="Daniel Richardson" userId="b12f1a219faba2ab" providerId="LiveId" clId="{A127706D-E685-48D1-B4BC-A41BA75AC5A4}" dt="2024-04-14T13:09:51.484" v="89" actId="20577"/>
        <pc:sldMkLst>
          <pc:docMk/>
          <pc:sldMk cId="288380068" sldId="263"/>
        </pc:sldMkLst>
        <pc:spChg chg="mod">
          <ac:chgData name="Daniel Richardson" userId="b12f1a219faba2ab" providerId="LiveId" clId="{A127706D-E685-48D1-B4BC-A41BA75AC5A4}" dt="2024-04-14T13:09:51.484" v="89" actId="20577"/>
          <ac:spMkLst>
            <pc:docMk/>
            <pc:sldMk cId="288380068" sldId="263"/>
            <ac:spMk id="3" creationId="{D97C3025-9482-0753-3832-728ED6C83232}"/>
          </ac:spMkLst>
        </pc:spChg>
        <pc:spChg chg="mod">
          <ac:chgData name="Daniel Richardson" userId="b12f1a219faba2ab" providerId="LiveId" clId="{A127706D-E685-48D1-B4BC-A41BA75AC5A4}" dt="2024-04-14T13:08:28.851" v="72"/>
          <ac:spMkLst>
            <pc:docMk/>
            <pc:sldMk cId="288380068" sldId="263"/>
            <ac:spMk id="6" creationId="{FCDF00AB-9705-8A7C-C4BE-0CAF2033D468}"/>
          </ac:spMkLst>
        </pc:spChg>
      </pc:sldChg>
      <pc:sldChg chg="modSp mod">
        <pc:chgData name="Daniel Richardson" userId="b12f1a219faba2ab" providerId="LiveId" clId="{A127706D-E685-48D1-B4BC-A41BA75AC5A4}" dt="2024-04-14T13:10:18.970" v="97" actId="113"/>
        <pc:sldMkLst>
          <pc:docMk/>
          <pc:sldMk cId="729373880" sldId="264"/>
        </pc:sldMkLst>
        <pc:spChg chg="mod">
          <ac:chgData name="Daniel Richardson" userId="b12f1a219faba2ab" providerId="LiveId" clId="{A127706D-E685-48D1-B4BC-A41BA75AC5A4}" dt="2024-04-14T13:10:18.970" v="97" actId="113"/>
          <ac:spMkLst>
            <pc:docMk/>
            <pc:sldMk cId="729373880" sldId="264"/>
            <ac:spMk id="3" creationId="{D97C3025-9482-0753-3832-728ED6C83232}"/>
          </ac:spMkLst>
        </pc:spChg>
        <pc:spChg chg="mod">
          <ac:chgData name="Daniel Richardson" userId="b12f1a219faba2ab" providerId="LiveId" clId="{A127706D-E685-48D1-B4BC-A41BA75AC5A4}" dt="2024-04-14T13:09:59.568" v="90"/>
          <ac:spMkLst>
            <pc:docMk/>
            <pc:sldMk cId="729373880" sldId="264"/>
            <ac:spMk id="6" creationId="{FCDF00AB-9705-8A7C-C4BE-0CAF2033D468}"/>
          </ac:spMkLst>
        </pc:spChg>
      </pc:sldChg>
      <pc:sldChg chg="modSp mod">
        <pc:chgData name="Daniel Richardson" userId="b12f1a219faba2ab" providerId="LiveId" clId="{A127706D-E685-48D1-B4BC-A41BA75AC5A4}" dt="2024-04-14T13:07:58.439" v="59" actId="20577"/>
        <pc:sldMkLst>
          <pc:docMk/>
          <pc:sldMk cId="3017414574" sldId="272"/>
        </pc:sldMkLst>
        <pc:spChg chg="mod">
          <ac:chgData name="Daniel Richardson" userId="b12f1a219faba2ab" providerId="LiveId" clId="{A127706D-E685-48D1-B4BC-A41BA75AC5A4}" dt="2024-04-14T13:07:58.439" v="59" actId="20577"/>
          <ac:spMkLst>
            <pc:docMk/>
            <pc:sldMk cId="3017414574" sldId="272"/>
            <ac:spMk id="3" creationId="{D97C3025-9482-0753-3832-728ED6C83232}"/>
          </ac:spMkLst>
        </pc:spChg>
        <pc:spChg chg="mod">
          <ac:chgData name="Daniel Richardson" userId="b12f1a219faba2ab" providerId="LiveId" clId="{A127706D-E685-48D1-B4BC-A41BA75AC5A4}" dt="2024-04-14T13:06:30.359" v="32"/>
          <ac:spMkLst>
            <pc:docMk/>
            <pc:sldMk cId="3017414574" sldId="272"/>
            <ac:spMk id="6" creationId="{FCDF00AB-9705-8A7C-C4BE-0CAF2033D468}"/>
          </ac:spMkLst>
        </pc:spChg>
      </pc:sldChg>
      <pc:sldChg chg="modSp mod">
        <pc:chgData name="Daniel Richardson" userId="b12f1a219faba2ab" providerId="LiveId" clId="{A127706D-E685-48D1-B4BC-A41BA75AC5A4}" dt="2024-04-14T13:11:43.151" v="139" actId="20577"/>
        <pc:sldMkLst>
          <pc:docMk/>
          <pc:sldMk cId="182059961" sldId="273"/>
        </pc:sldMkLst>
        <pc:spChg chg="mod">
          <ac:chgData name="Daniel Richardson" userId="b12f1a219faba2ab" providerId="LiveId" clId="{A127706D-E685-48D1-B4BC-A41BA75AC5A4}" dt="2024-04-14T13:11:43.151" v="139" actId="20577"/>
          <ac:spMkLst>
            <pc:docMk/>
            <pc:sldMk cId="182059961" sldId="273"/>
            <ac:spMk id="3" creationId="{D97C3025-9482-0753-3832-728ED6C83232}"/>
          </ac:spMkLst>
        </pc:spChg>
        <pc:spChg chg="mod">
          <ac:chgData name="Daniel Richardson" userId="b12f1a219faba2ab" providerId="LiveId" clId="{A127706D-E685-48D1-B4BC-A41BA75AC5A4}" dt="2024-04-14T13:10:44.094" v="119" actId="20577"/>
          <ac:spMkLst>
            <pc:docMk/>
            <pc:sldMk cId="182059961" sldId="273"/>
            <ac:spMk id="6" creationId="{FCDF00AB-9705-8A7C-C4BE-0CAF2033D468}"/>
          </ac:spMkLst>
        </pc:spChg>
      </pc:sldChg>
      <pc:sldChg chg="modSp mod">
        <pc:chgData name="Daniel Richardson" userId="b12f1a219faba2ab" providerId="LiveId" clId="{A127706D-E685-48D1-B4BC-A41BA75AC5A4}" dt="2024-04-14T13:12:07.465" v="143" actId="113"/>
        <pc:sldMkLst>
          <pc:docMk/>
          <pc:sldMk cId="3644070950" sldId="274"/>
        </pc:sldMkLst>
        <pc:spChg chg="mod">
          <ac:chgData name="Daniel Richardson" userId="b12f1a219faba2ab" providerId="LiveId" clId="{A127706D-E685-48D1-B4BC-A41BA75AC5A4}" dt="2024-04-14T13:12:07.465" v="143" actId="113"/>
          <ac:spMkLst>
            <pc:docMk/>
            <pc:sldMk cId="3644070950" sldId="274"/>
            <ac:spMk id="3" creationId="{D97C3025-9482-0753-3832-728ED6C83232}"/>
          </ac:spMkLst>
        </pc:spChg>
        <pc:spChg chg="mod">
          <ac:chgData name="Daniel Richardson" userId="b12f1a219faba2ab" providerId="LiveId" clId="{A127706D-E685-48D1-B4BC-A41BA75AC5A4}" dt="2024-04-14T13:11:58.692" v="140"/>
          <ac:spMkLst>
            <pc:docMk/>
            <pc:sldMk cId="3644070950" sldId="274"/>
            <ac:spMk id="6" creationId="{FCDF00AB-9705-8A7C-C4BE-0CAF2033D468}"/>
          </ac:spMkLst>
        </pc:spChg>
      </pc:sldChg>
      <pc:sldChg chg="modSp mod">
        <pc:chgData name="Daniel Richardson" userId="b12f1a219faba2ab" providerId="LiveId" clId="{A127706D-E685-48D1-B4BC-A41BA75AC5A4}" dt="2024-04-14T13:12:46.866" v="177" actId="12"/>
        <pc:sldMkLst>
          <pc:docMk/>
          <pc:sldMk cId="4140066950" sldId="275"/>
        </pc:sldMkLst>
        <pc:spChg chg="mod">
          <ac:chgData name="Daniel Richardson" userId="b12f1a219faba2ab" providerId="LiveId" clId="{A127706D-E685-48D1-B4BC-A41BA75AC5A4}" dt="2024-04-14T13:12:46.866" v="177" actId="12"/>
          <ac:spMkLst>
            <pc:docMk/>
            <pc:sldMk cId="4140066950" sldId="275"/>
            <ac:spMk id="3" creationId="{D97C3025-9482-0753-3832-728ED6C83232}"/>
          </ac:spMkLst>
        </pc:spChg>
        <pc:spChg chg="mod">
          <ac:chgData name="Daniel Richardson" userId="b12f1a219faba2ab" providerId="LiveId" clId="{A127706D-E685-48D1-B4BC-A41BA75AC5A4}" dt="2024-04-14T13:12:35.510" v="172" actId="20577"/>
          <ac:spMkLst>
            <pc:docMk/>
            <pc:sldMk cId="4140066950" sldId="275"/>
            <ac:spMk id="6" creationId="{FCDF00AB-9705-8A7C-C4BE-0CAF2033D468}"/>
          </ac:spMkLst>
        </pc:spChg>
      </pc:sldChg>
      <pc:sldChg chg="modSp mod">
        <pc:chgData name="Daniel Richardson" userId="b12f1a219faba2ab" providerId="LiveId" clId="{A127706D-E685-48D1-B4BC-A41BA75AC5A4}" dt="2024-04-14T13:13:38.913" v="201" actId="20577"/>
        <pc:sldMkLst>
          <pc:docMk/>
          <pc:sldMk cId="1213597941" sldId="278"/>
        </pc:sldMkLst>
        <pc:spChg chg="mod">
          <ac:chgData name="Daniel Richardson" userId="b12f1a219faba2ab" providerId="LiveId" clId="{A127706D-E685-48D1-B4BC-A41BA75AC5A4}" dt="2024-04-14T13:13:38.913" v="201" actId="20577"/>
          <ac:spMkLst>
            <pc:docMk/>
            <pc:sldMk cId="1213597941" sldId="278"/>
            <ac:spMk id="3" creationId="{D97C3025-9482-0753-3832-728ED6C83232}"/>
          </ac:spMkLst>
        </pc:spChg>
        <pc:spChg chg="mod">
          <ac:chgData name="Daniel Richardson" userId="b12f1a219faba2ab" providerId="LiveId" clId="{A127706D-E685-48D1-B4BC-A41BA75AC5A4}" dt="2024-04-14T13:12:55.822" v="178"/>
          <ac:spMkLst>
            <pc:docMk/>
            <pc:sldMk cId="1213597941" sldId="278"/>
            <ac:spMk id="6" creationId="{FCDF00AB-9705-8A7C-C4BE-0CAF2033D468}"/>
          </ac:spMkLst>
        </pc:spChg>
      </pc:sldChg>
      <pc:sldChg chg="del">
        <pc:chgData name="Daniel Richardson" userId="b12f1a219faba2ab" providerId="LiveId" clId="{A127706D-E685-48D1-B4BC-A41BA75AC5A4}" dt="2024-04-14T13:13:44.365" v="202" actId="47"/>
        <pc:sldMkLst>
          <pc:docMk/>
          <pc:sldMk cId="3877576055" sldId="279"/>
        </pc:sldMkLst>
      </pc:sldChg>
      <pc:sldChg chg="del">
        <pc:chgData name="Daniel Richardson" userId="b12f1a219faba2ab" providerId="LiveId" clId="{A127706D-E685-48D1-B4BC-A41BA75AC5A4}" dt="2024-04-14T13:13:49.485" v="203" actId="47"/>
        <pc:sldMkLst>
          <pc:docMk/>
          <pc:sldMk cId="2186438877" sldId="280"/>
        </pc:sldMkLst>
      </pc:sldChg>
      <pc:sldChg chg="del">
        <pc:chgData name="Daniel Richardson" userId="b12f1a219faba2ab" providerId="LiveId" clId="{A127706D-E685-48D1-B4BC-A41BA75AC5A4}" dt="2024-04-14T13:13:49.920" v="204" actId="47"/>
        <pc:sldMkLst>
          <pc:docMk/>
          <pc:sldMk cId="511290703" sldId="281"/>
        </pc:sldMkLst>
      </pc:sldChg>
      <pc:sldChg chg="modSp mod">
        <pc:chgData name="Daniel Richardson" userId="b12f1a219faba2ab" providerId="LiveId" clId="{A127706D-E685-48D1-B4BC-A41BA75AC5A4}" dt="2024-04-14T13:13:54.191" v="205"/>
        <pc:sldMkLst>
          <pc:docMk/>
          <pc:sldMk cId="2255098656" sldId="282"/>
        </pc:sldMkLst>
        <pc:spChg chg="mod">
          <ac:chgData name="Daniel Richardson" userId="b12f1a219faba2ab" providerId="LiveId" clId="{A127706D-E685-48D1-B4BC-A41BA75AC5A4}" dt="2024-04-14T13:13:54.191" v="205"/>
          <ac:spMkLst>
            <pc:docMk/>
            <pc:sldMk cId="2255098656" sldId="282"/>
            <ac:spMk id="3" creationId="{D97C3025-9482-0753-3832-728ED6C83232}"/>
          </ac:spMkLst>
        </pc:spChg>
      </pc:sldChg>
      <pc:sldChg chg="modSp add mod">
        <pc:chgData name="Daniel Richardson" userId="b12f1a219faba2ab" providerId="LiveId" clId="{A127706D-E685-48D1-B4BC-A41BA75AC5A4}" dt="2024-04-14T13:08:18.215" v="71" actId="20577"/>
        <pc:sldMkLst>
          <pc:docMk/>
          <pc:sldMk cId="1838873914" sldId="283"/>
        </pc:sldMkLst>
        <pc:spChg chg="mod">
          <ac:chgData name="Daniel Richardson" userId="b12f1a219faba2ab" providerId="LiveId" clId="{A127706D-E685-48D1-B4BC-A41BA75AC5A4}" dt="2024-04-14T13:08:18.215" v="71" actId="20577"/>
          <ac:spMkLst>
            <pc:docMk/>
            <pc:sldMk cId="1838873914" sldId="283"/>
            <ac:spMk id="3" creationId="{D97C3025-9482-0753-3832-728ED6C83232}"/>
          </ac:spMkLst>
        </pc:spChg>
      </pc:sldChg>
      <pc:sldChg chg="modSp add mod">
        <pc:chgData name="Daniel Richardson" userId="b12f1a219faba2ab" providerId="LiveId" clId="{A127706D-E685-48D1-B4BC-A41BA75AC5A4}" dt="2024-04-14T13:08:11.670" v="66" actId="20577"/>
        <pc:sldMkLst>
          <pc:docMk/>
          <pc:sldMk cId="751271801" sldId="284"/>
        </pc:sldMkLst>
        <pc:spChg chg="mod">
          <ac:chgData name="Daniel Richardson" userId="b12f1a219faba2ab" providerId="LiveId" clId="{A127706D-E685-48D1-B4BC-A41BA75AC5A4}" dt="2024-04-14T13:08:11.670" v="66" actId="20577"/>
          <ac:spMkLst>
            <pc:docMk/>
            <pc:sldMk cId="751271801" sldId="284"/>
            <ac:spMk id="3" creationId="{D97C3025-9482-0753-3832-728ED6C83232}"/>
          </ac:spMkLst>
        </pc:spChg>
      </pc:sldChg>
      <pc:sldChg chg="modSp add mod">
        <pc:chgData name="Daniel Richardson" userId="b12f1a219faba2ab" providerId="LiveId" clId="{A127706D-E685-48D1-B4BC-A41BA75AC5A4}" dt="2024-04-14T13:10:30.824" v="102" actId="113"/>
        <pc:sldMkLst>
          <pc:docMk/>
          <pc:sldMk cId="3092778421" sldId="285"/>
        </pc:sldMkLst>
        <pc:spChg chg="mod">
          <ac:chgData name="Daniel Richardson" userId="b12f1a219faba2ab" providerId="LiveId" clId="{A127706D-E685-48D1-B4BC-A41BA75AC5A4}" dt="2024-04-14T13:10:30.824" v="102" actId="113"/>
          <ac:spMkLst>
            <pc:docMk/>
            <pc:sldMk cId="3092778421" sldId="285"/>
            <ac:spMk id="3" creationId="{D97C3025-9482-0753-3832-728ED6C83232}"/>
          </ac:spMkLst>
        </pc:spChg>
      </pc:sldChg>
      <pc:sldChg chg="modSp add mod">
        <pc:chgData name="Daniel Richardson" userId="b12f1a219faba2ab" providerId="LiveId" clId="{A127706D-E685-48D1-B4BC-A41BA75AC5A4}" dt="2024-04-14T13:12:23.056" v="147" actId="113"/>
        <pc:sldMkLst>
          <pc:docMk/>
          <pc:sldMk cId="3208777408" sldId="286"/>
        </pc:sldMkLst>
        <pc:spChg chg="mod">
          <ac:chgData name="Daniel Richardson" userId="b12f1a219faba2ab" providerId="LiveId" clId="{A127706D-E685-48D1-B4BC-A41BA75AC5A4}" dt="2024-04-14T13:12:23.056" v="147" actId="113"/>
          <ac:spMkLst>
            <pc:docMk/>
            <pc:sldMk cId="3208777408" sldId="286"/>
            <ac:spMk id="3" creationId="{D97C3025-9482-0753-3832-728ED6C83232}"/>
          </ac:spMkLst>
        </pc:spChg>
      </pc:sld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docChgLst>
    <pc:chgData name="Daniel Richardson" userId="b12f1a219faba2ab" providerId="LiveId" clId="{74434E1A-165C-453D-A2FC-0668E8453C56}"/>
    <pc:docChg chg="custSel addSld modSld">
      <pc:chgData name="Daniel Richardson" userId="b12f1a219faba2ab" providerId="LiveId" clId="{74434E1A-165C-453D-A2FC-0668E8453C56}" dt="2024-07-31T14:19:53.471" v="40"/>
      <pc:docMkLst>
        <pc:docMk/>
      </pc:docMkLst>
      <pc:sldChg chg="modSp">
        <pc:chgData name="Daniel Richardson" userId="b12f1a219faba2ab" providerId="LiveId" clId="{74434E1A-165C-453D-A2FC-0668E8453C56}" dt="2024-07-31T14:19:24.541" v="0"/>
        <pc:sldMkLst>
          <pc:docMk/>
          <pc:sldMk cId="1464883447" sldId="257"/>
        </pc:sldMkLst>
        <pc:spChg chg="mod">
          <ac:chgData name="Daniel Richardson" userId="b12f1a219faba2ab" providerId="LiveId" clId="{74434E1A-165C-453D-A2FC-0668E8453C56}" dt="2024-07-31T14:19:24.541" v="0"/>
          <ac:spMkLst>
            <pc:docMk/>
            <pc:sldMk cId="1464883447" sldId="257"/>
            <ac:spMk id="3" creationId="{D97C3025-9482-0753-3832-728ED6C83232}"/>
          </ac:spMkLst>
        </pc:spChg>
        <pc:spChg chg="mod">
          <ac:chgData name="Daniel Richardson" userId="b12f1a219faba2ab" providerId="LiveId" clId="{74434E1A-165C-453D-A2FC-0668E8453C56}" dt="2024-07-31T14:19:24.541" v="0"/>
          <ac:spMkLst>
            <pc:docMk/>
            <pc:sldMk cId="1464883447" sldId="257"/>
            <ac:spMk id="6" creationId="{FCDF00AB-9705-8A7C-C4BE-0CAF2033D468}"/>
          </ac:spMkLst>
        </pc:spChg>
        <pc:picChg chg="mod">
          <ac:chgData name="Daniel Richardson" userId="b12f1a219faba2ab" providerId="LiveId" clId="{74434E1A-165C-453D-A2FC-0668E8453C56}" dt="2024-07-31T14:19:24.541" v="0"/>
          <ac:picMkLst>
            <pc:docMk/>
            <pc:sldMk cId="1464883447" sldId="257"/>
            <ac:picMk id="8" creationId="{7C3BA985-8399-ED93-596D-CA179022D7F9}"/>
          </ac:picMkLst>
        </pc:picChg>
      </pc:sldChg>
      <pc:sldChg chg="modSp">
        <pc:chgData name="Daniel Richardson" userId="b12f1a219faba2ab" providerId="LiveId" clId="{74434E1A-165C-453D-A2FC-0668E8453C56}" dt="2024-07-31T14:19:24.541" v="0"/>
        <pc:sldMkLst>
          <pc:docMk/>
          <pc:sldMk cId="2284919758" sldId="262"/>
        </pc:sldMkLst>
        <pc:spChg chg="mod">
          <ac:chgData name="Daniel Richardson" userId="b12f1a219faba2ab" providerId="LiveId" clId="{74434E1A-165C-453D-A2FC-0668E8453C56}" dt="2024-07-31T14:19:24.541" v="0"/>
          <ac:spMkLst>
            <pc:docMk/>
            <pc:sldMk cId="2284919758" sldId="262"/>
            <ac:spMk id="3" creationId="{D97C3025-9482-0753-3832-728ED6C83232}"/>
          </ac:spMkLst>
        </pc:spChg>
        <pc:spChg chg="mod">
          <ac:chgData name="Daniel Richardson" userId="b12f1a219faba2ab" providerId="LiveId" clId="{74434E1A-165C-453D-A2FC-0668E8453C56}" dt="2024-07-31T14:19:24.541" v="0"/>
          <ac:spMkLst>
            <pc:docMk/>
            <pc:sldMk cId="2284919758" sldId="262"/>
            <ac:spMk id="6" creationId="{FCDF00AB-9705-8A7C-C4BE-0CAF2033D468}"/>
          </ac:spMkLst>
        </pc:spChg>
        <pc:picChg chg="mod">
          <ac:chgData name="Daniel Richardson" userId="b12f1a219faba2ab" providerId="LiveId" clId="{74434E1A-165C-453D-A2FC-0668E8453C56}" dt="2024-07-31T14:19:24.541" v="0"/>
          <ac:picMkLst>
            <pc:docMk/>
            <pc:sldMk cId="2284919758" sldId="262"/>
            <ac:picMk id="8" creationId="{30F50B50-B83A-93C4-4EAA-396832E1CC55}"/>
          </ac:picMkLst>
        </pc:picChg>
      </pc:sldChg>
      <pc:sldChg chg="modSp">
        <pc:chgData name="Daniel Richardson" userId="b12f1a219faba2ab" providerId="LiveId" clId="{74434E1A-165C-453D-A2FC-0668E8453C56}" dt="2024-07-31T14:19:24.541" v="0"/>
        <pc:sldMkLst>
          <pc:docMk/>
          <pc:sldMk cId="288380068" sldId="263"/>
        </pc:sldMkLst>
        <pc:spChg chg="mod">
          <ac:chgData name="Daniel Richardson" userId="b12f1a219faba2ab" providerId="LiveId" clId="{74434E1A-165C-453D-A2FC-0668E8453C56}" dt="2024-07-31T14:19:24.541" v="0"/>
          <ac:spMkLst>
            <pc:docMk/>
            <pc:sldMk cId="288380068" sldId="263"/>
            <ac:spMk id="3" creationId="{D97C3025-9482-0753-3832-728ED6C83232}"/>
          </ac:spMkLst>
        </pc:spChg>
        <pc:spChg chg="mod">
          <ac:chgData name="Daniel Richardson" userId="b12f1a219faba2ab" providerId="LiveId" clId="{74434E1A-165C-453D-A2FC-0668E8453C56}" dt="2024-07-31T14:19:24.541" v="0"/>
          <ac:spMkLst>
            <pc:docMk/>
            <pc:sldMk cId="288380068" sldId="263"/>
            <ac:spMk id="6" creationId="{FCDF00AB-9705-8A7C-C4BE-0CAF2033D468}"/>
          </ac:spMkLst>
        </pc:spChg>
        <pc:picChg chg="mod">
          <ac:chgData name="Daniel Richardson" userId="b12f1a219faba2ab" providerId="LiveId" clId="{74434E1A-165C-453D-A2FC-0668E8453C56}" dt="2024-07-31T14:19:24.541" v="0"/>
          <ac:picMkLst>
            <pc:docMk/>
            <pc:sldMk cId="288380068" sldId="263"/>
            <ac:picMk id="7" creationId="{8C43664A-E183-D31C-4CC6-AC53A0BF2021}"/>
          </ac:picMkLst>
        </pc:picChg>
      </pc:sldChg>
      <pc:sldChg chg="modSp">
        <pc:chgData name="Daniel Richardson" userId="b12f1a219faba2ab" providerId="LiveId" clId="{74434E1A-165C-453D-A2FC-0668E8453C56}" dt="2024-07-31T14:19:24.541" v="0"/>
        <pc:sldMkLst>
          <pc:docMk/>
          <pc:sldMk cId="729373880" sldId="264"/>
        </pc:sldMkLst>
        <pc:spChg chg="mod">
          <ac:chgData name="Daniel Richardson" userId="b12f1a219faba2ab" providerId="LiveId" clId="{74434E1A-165C-453D-A2FC-0668E8453C56}" dt="2024-07-31T14:19:24.541" v="0"/>
          <ac:spMkLst>
            <pc:docMk/>
            <pc:sldMk cId="729373880" sldId="264"/>
            <ac:spMk id="3" creationId="{D97C3025-9482-0753-3832-728ED6C83232}"/>
          </ac:spMkLst>
        </pc:spChg>
        <pc:spChg chg="mod">
          <ac:chgData name="Daniel Richardson" userId="b12f1a219faba2ab" providerId="LiveId" clId="{74434E1A-165C-453D-A2FC-0668E8453C56}" dt="2024-07-31T14:19:24.541" v="0"/>
          <ac:spMkLst>
            <pc:docMk/>
            <pc:sldMk cId="729373880" sldId="264"/>
            <ac:spMk id="6" creationId="{FCDF00AB-9705-8A7C-C4BE-0CAF2033D468}"/>
          </ac:spMkLst>
        </pc:spChg>
        <pc:picChg chg="mod">
          <ac:chgData name="Daniel Richardson" userId="b12f1a219faba2ab" providerId="LiveId" clId="{74434E1A-165C-453D-A2FC-0668E8453C56}" dt="2024-07-31T14:19:24.541" v="0"/>
          <ac:picMkLst>
            <pc:docMk/>
            <pc:sldMk cId="729373880" sldId="264"/>
            <ac:picMk id="8" creationId="{63CC530E-8814-A9E6-6791-FCCC4940EC02}"/>
          </ac:picMkLst>
        </pc:picChg>
      </pc:sldChg>
      <pc:sldChg chg="modSp">
        <pc:chgData name="Daniel Richardson" userId="b12f1a219faba2ab" providerId="LiveId" clId="{74434E1A-165C-453D-A2FC-0668E8453C56}" dt="2024-07-31T14:19:24.541" v="0"/>
        <pc:sldMkLst>
          <pc:docMk/>
          <pc:sldMk cId="3017414574" sldId="272"/>
        </pc:sldMkLst>
        <pc:spChg chg="mod">
          <ac:chgData name="Daniel Richardson" userId="b12f1a219faba2ab" providerId="LiveId" clId="{74434E1A-165C-453D-A2FC-0668E8453C56}" dt="2024-07-31T14:19:24.541" v="0"/>
          <ac:spMkLst>
            <pc:docMk/>
            <pc:sldMk cId="3017414574" sldId="272"/>
            <ac:spMk id="3" creationId="{D97C3025-9482-0753-3832-728ED6C83232}"/>
          </ac:spMkLst>
        </pc:spChg>
        <pc:spChg chg="mod">
          <ac:chgData name="Daniel Richardson" userId="b12f1a219faba2ab" providerId="LiveId" clId="{74434E1A-165C-453D-A2FC-0668E8453C56}" dt="2024-07-31T14:19:24.541" v="0"/>
          <ac:spMkLst>
            <pc:docMk/>
            <pc:sldMk cId="3017414574" sldId="272"/>
            <ac:spMk id="6" creationId="{FCDF00AB-9705-8A7C-C4BE-0CAF2033D468}"/>
          </ac:spMkLst>
        </pc:spChg>
        <pc:picChg chg="mod">
          <ac:chgData name="Daniel Richardson" userId="b12f1a219faba2ab" providerId="LiveId" clId="{74434E1A-165C-453D-A2FC-0668E8453C56}" dt="2024-07-31T14:19:24.541" v="0"/>
          <ac:picMkLst>
            <pc:docMk/>
            <pc:sldMk cId="3017414574" sldId="272"/>
            <ac:picMk id="8" creationId="{5B7F363C-8C5E-C65A-A431-152DD0467BB6}"/>
          </ac:picMkLst>
        </pc:picChg>
      </pc:sldChg>
      <pc:sldChg chg="modSp">
        <pc:chgData name="Daniel Richardson" userId="b12f1a219faba2ab" providerId="LiveId" clId="{74434E1A-165C-453D-A2FC-0668E8453C56}" dt="2024-07-31T14:19:24.541" v="0"/>
        <pc:sldMkLst>
          <pc:docMk/>
          <pc:sldMk cId="182059961" sldId="273"/>
        </pc:sldMkLst>
        <pc:spChg chg="mod">
          <ac:chgData name="Daniel Richardson" userId="b12f1a219faba2ab" providerId="LiveId" clId="{74434E1A-165C-453D-A2FC-0668E8453C56}" dt="2024-07-31T14:19:24.541" v="0"/>
          <ac:spMkLst>
            <pc:docMk/>
            <pc:sldMk cId="182059961" sldId="273"/>
            <ac:spMk id="3" creationId="{D97C3025-9482-0753-3832-728ED6C83232}"/>
          </ac:spMkLst>
        </pc:spChg>
        <pc:spChg chg="mod">
          <ac:chgData name="Daniel Richardson" userId="b12f1a219faba2ab" providerId="LiveId" clId="{74434E1A-165C-453D-A2FC-0668E8453C56}" dt="2024-07-31T14:19:24.541" v="0"/>
          <ac:spMkLst>
            <pc:docMk/>
            <pc:sldMk cId="182059961" sldId="273"/>
            <ac:spMk id="6" creationId="{FCDF00AB-9705-8A7C-C4BE-0CAF2033D468}"/>
          </ac:spMkLst>
        </pc:spChg>
        <pc:picChg chg="mod">
          <ac:chgData name="Daniel Richardson" userId="b12f1a219faba2ab" providerId="LiveId" clId="{74434E1A-165C-453D-A2FC-0668E8453C56}" dt="2024-07-31T14:19:24.541" v="0"/>
          <ac:picMkLst>
            <pc:docMk/>
            <pc:sldMk cId="182059961" sldId="273"/>
            <ac:picMk id="10" creationId="{8C9EF334-9CD2-520D-7B0B-C643C257EBC3}"/>
          </ac:picMkLst>
        </pc:picChg>
      </pc:sldChg>
      <pc:sldChg chg="modSp">
        <pc:chgData name="Daniel Richardson" userId="b12f1a219faba2ab" providerId="LiveId" clId="{74434E1A-165C-453D-A2FC-0668E8453C56}" dt="2024-07-31T14:19:24.541" v="0"/>
        <pc:sldMkLst>
          <pc:docMk/>
          <pc:sldMk cId="3644070950" sldId="274"/>
        </pc:sldMkLst>
        <pc:spChg chg="mod">
          <ac:chgData name="Daniel Richardson" userId="b12f1a219faba2ab" providerId="LiveId" clId="{74434E1A-165C-453D-A2FC-0668E8453C56}" dt="2024-07-31T14:19:24.541" v="0"/>
          <ac:spMkLst>
            <pc:docMk/>
            <pc:sldMk cId="3644070950" sldId="274"/>
            <ac:spMk id="3" creationId="{D97C3025-9482-0753-3832-728ED6C83232}"/>
          </ac:spMkLst>
        </pc:spChg>
        <pc:spChg chg="mod">
          <ac:chgData name="Daniel Richardson" userId="b12f1a219faba2ab" providerId="LiveId" clId="{74434E1A-165C-453D-A2FC-0668E8453C56}" dt="2024-07-31T14:19:24.541" v="0"/>
          <ac:spMkLst>
            <pc:docMk/>
            <pc:sldMk cId="3644070950" sldId="274"/>
            <ac:spMk id="6" creationId="{FCDF00AB-9705-8A7C-C4BE-0CAF2033D468}"/>
          </ac:spMkLst>
        </pc:spChg>
        <pc:picChg chg="mod">
          <ac:chgData name="Daniel Richardson" userId="b12f1a219faba2ab" providerId="LiveId" clId="{74434E1A-165C-453D-A2FC-0668E8453C56}" dt="2024-07-31T14:19:24.541" v="0"/>
          <ac:picMkLst>
            <pc:docMk/>
            <pc:sldMk cId="3644070950" sldId="274"/>
            <ac:picMk id="8" creationId="{963E1618-979F-92F2-AE59-5F250DB20B1B}"/>
          </ac:picMkLst>
        </pc:picChg>
      </pc:sldChg>
      <pc:sldChg chg="modSp">
        <pc:chgData name="Daniel Richardson" userId="b12f1a219faba2ab" providerId="LiveId" clId="{74434E1A-165C-453D-A2FC-0668E8453C56}" dt="2024-07-31T14:19:24.541" v="0"/>
        <pc:sldMkLst>
          <pc:docMk/>
          <pc:sldMk cId="4140066950" sldId="275"/>
        </pc:sldMkLst>
        <pc:spChg chg="mod">
          <ac:chgData name="Daniel Richardson" userId="b12f1a219faba2ab" providerId="LiveId" clId="{74434E1A-165C-453D-A2FC-0668E8453C56}" dt="2024-07-31T14:19:24.541" v="0"/>
          <ac:spMkLst>
            <pc:docMk/>
            <pc:sldMk cId="4140066950" sldId="275"/>
            <ac:spMk id="3" creationId="{D97C3025-9482-0753-3832-728ED6C83232}"/>
          </ac:spMkLst>
        </pc:spChg>
        <pc:spChg chg="mod">
          <ac:chgData name="Daniel Richardson" userId="b12f1a219faba2ab" providerId="LiveId" clId="{74434E1A-165C-453D-A2FC-0668E8453C56}" dt="2024-07-31T14:19:24.541" v="0"/>
          <ac:spMkLst>
            <pc:docMk/>
            <pc:sldMk cId="4140066950" sldId="275"/>
            <ac:spMk id="6" creationId="{FCDF00AB-9705-8A7C-C4BE-0CAF2033D468}"/>
          </ac:spMkLst>
        </pc:spChg>
        <pc:picChg chg="mod">
          <ac:chgData name="Daniel Richardson" userId="b12f1a219faba2ab" providerId="LiveId" clId="{74434E1A-165C-453D-A2FC-0668E8453C56}" dt="2024-07-31T14:19:24.541" v="0"/>
          <ac:picMkLst>
            <pc:docMk/>
            <pc:sldMk cId="4140066950" sldId="275"/>
            <ac:picMk id="8" creationId="{D281CA11-E0D5-FD2E-58F9-065A0BD35248}"/>
          </ac:picMkLst>
        </pc:picChg>
      </pc:sldChg>
      <pc:sldChg chg="modSp">
        <pc:chgData name="Daniel Richardson" userId="b12f1a219faba2ab" providerId="LiveId" clId="{74434E1A-165C-453D-A2FC-0668E8453C56}" dt="2024-07-31T14:19:24.541" v="0"/>
        <pc:sldMkLst>
          <pc:docMk/>
          <pc:sldMk cId="1213597941" sldId="278"/>
        </pc:sldMkLst>
        <pc:spChg chg="mod">
          <ac:chgData name="Daniel Richardson" userId="b12f1a219faba2ab" providerId="LiveId" clId="{74434E1A-165C-453D-A2FC-0668E8453C56}" dt="2024-07-31T14:19:24.541" v="0"/>
          <ac:spMkLst>
            <pc:docMk/>
            <pc:sldMk cId="1213597941" sldId="278"/>
            <ac:spMk id="3" creationId="{D97C3025-9482-0753-3832-728ED6C83232}"/>
          </ac:spMkLst>
        </pc:spChg>
        <pc:spChg chg="mod">
          <ac:chgData name="Daniel Richardson" userId="b12f1a219faba2ab" providerId="LiveId" clId="{74434E1A-165C-453D-A2FC-0668E8453C56}" dt="2024-07-31T14:19:24.541" v="0"/>
          <ac:spMkLst>
            <pc:docMk/>
            <pc:sldMk cId="1213597941" sldId="278"/>
            <ac:spMk id="6" creationId="{FCDF00AB-9705-8A7C-C4BE-0CAF2033D468}"/>
          </ac:spMkLst>
        </pc:spChg>
        <pc:picChg chg="mod">
          <ac:chgData name="Daniel Richardson" userId="b12f1a219faba2ab" providerId="LiveId" clId="{74434E1A-165C-453D-A2FC-0668E8453C56}" dt="2024-07-31T14:19:24.541" v="0"/>
          <ac:picMkLst>
            <pc:docMk/>
            <pc:sldMk cId="1213597941" sldId="278"/>
            <ac:picMk id="8" creationId="{B985127C-768F-5232-9866-7FD583DA9591}"/>
          </ac:picMkLst>
        </pc:picChg>
      </pc:sldChg>
      <pc:sldChg chg="modSp">
        <pc:chgData name="Daniel Richardson" userId="b12f1a219faba2ab" providerId="LiveId" clId="{74434E1A-165C-453D-A2FC-0668E8453C56}" dt="2024-07-31T14:19:24.541" v="0"/>
        <pc:sldMkLst>
          <pc:docMk/>
          <pc:sldMk cId="2255098656" sldId="282"/>
        </pc:sldMkLst>
        <pc:spChg chg="mod">
          <ac:chgData name="Daniel Richardson" userId="b12f1a219faba2ab" providerId="LiveId" clId="{74434E1A-165C-453D-A2FC-0668E8453C56}" dt="2024-07-31T14:19:24.541" v="0"/>
          <ac:spMkLst>
            <pc:docMk/>
            <pc:sldMk cId="2255098656" sldId="282"/>
            <ac:spMk id="3" creationId="{D97C3025-9482-0753-3832-728ED6C83232}"/>
          </ac:spMkLst>
        </pc:spChg>
        <pc:spChg chg="mod">
          <ac:chgData name="Daniel Richardson" userId="b12f1a219faba2ab" providerId="LiveId" clId="{74434E1A-165C-453D-A2FC-0668E8453C56}" dt="2024-07-31T14:19:24.541" v="0"/>
          <ac:spMkLst>
            <pc:docMk/>
            <pc:sldMk cId="2255098656" sldId="282"/>
            <ac:spMk id="6" creationId="{FCDF00AB-9705-8A7C-C4BE-0CAF2033D468}"/>
          </ac:spMkLst>
        </pc:spChg>
        <pc:picChg chg="mod">
          <ac:chgData name="Daniel Richardson" userId="b12f1a219faba2ab" providerId="LiveId" clId="{74434E1A-165C-453D-A2FC-0668E8453C56}" dt="2024-07-31T14:19:24.541" v="0"/>
          <ac:picMkLst>
            <pc:docMk/>
            <pc:sldMk cId="2255098656" sldId="282"/>
            <ac:picMk id="8" creationId="{30F50B50-B83A-93C4-4EAA-396832E1CC55}"/>
          </ac:picMkLst>
        </pc:picChg>
      </pc:sldChg>
      <pc:sldChg chg="modSp">
        <pc:chgData name="Daniel Richardson" userId="b12f1a219faba2ab" providerId="LiveId" clId="{74434E1A-165C-453D-A2FC-0668E8453C56}" dt="2024-07-31T14:19:24.541" v="0"/>
        <pc:sldMkLst>
          <pc:docMk/>
          <pc:sldMk cId="1838873914" sldId="283"/>
        </pc:sldMkLst>
        <pc:spChg chg="mod">
          <ac:chgData name="Daniel Richardson" userId="b12f1a219faba2ab" providerId="LiveId" clId="{74434E1A-165C-453D-A2FC-0668E8453C56}" dt="2024-07-31T14:19:24.541" v="0"/>
          <ac:spMkLst>
            <pc:docMk/>
            <pc:sldMk cId="1838873914" sldId="283"/>
            <ac:spMk id="3" creationId="{D97C3025-9482-0753-3832-728ED6C83232}"/>
          </ac:spMkLst>
        </pc:spChg>
        <pc:spChg chg="mod">
          <ac:chgData name="Daniel Richardson" userId="b12f1a219faba2ab" providerId="LiveId" clId="{74434E1A-165C-453D-A2FC-0668E8453C56}" dt="2024-07-31T14:19:24.541" v="0"/>
          <ac:spMkLst>
            <pc:docMk/>
            <pc:sldMk cId="1838873914" sldId="283"/>
            <ac:spMk id="6" creationId="{FCDF00AB-9705-8A7C-C4BE-0CAF2033D468}"/>
          </ac:spMkLst>
        </pc:spChg>
        <pc:picChg chg="mod">
          <ac:chgData name="Daniel Richardson" userId="b12f1a219faba2ab" providerId="LiveId" clId="{74434E1A-165C-453D-A2FC-0668E8453C56}" dt="2024-07-31T14:19:24.541" v="0"/>
          <ac:picMkLst>
            <pc:docMk/>
            <pc:sldMk cId="1838873914" sldId="283"/>
            <ac:picMk id="8" creationId="{B78C676C-6418-6667-1FD8-04745C87F76B}"/>
          </ac:picMkLst>
        </pc:picChg>
      </pc:sldChg>
      <pc:sldChg chg="modSp">
        <pc:chgData name="Daniel Richardson" userId="b12f1a219faba2ab" providerId="LiveId" clId="{74434E1A-165C-453D-A2FC-0668E8453C56}" dt="2024-07-31T14:19:24.541" v="0"/>
        <pc:sldMkLst>
          <pc:docMk/>
          <pc:sldMk cId="751271801" sldId="284"/>
        </pc:sldMkLst>
        <pc:spChg chg="mod">
          <ac:chgData name="Daniel Richardson" userId="b12f1a219faba2ab" providerId="LiveId" clId="{74434E1A-165C-453D-A2FC-0668E8453C56}" dt="2024-07-31T14:19:24.541" v="0"/>
          <ac:spMkLst>
            <pc:docMk/>
            <pc:sldMk cId="751271801" sldId="284"/>
            <ac:spMk id="3" creationId="{D97C3025-9482-0753-3832-728ED6C83232}"/>
          </ac:spMkLst>
        </pc:spChg>
        <pc:spChg chg="mod">
          <ac:chgData name="Daniel Richardson" userId="b12f1a219faba2ab" providerId="LiveId" clId="{74434E1A-165C-453D-A2FC-0668E8453C56}" dt="2024-07-31T14:19:24.541" v="0"/>
          <ac:spMkLst>
            <pc:docMk/>
            <pc:sldMk cId="751271801" sldId="284"/>
            <ac:spMk id="6" creationId="{FCDF00AB-9705-8A7C-C4BE-0CAF2033D468}"/>
          </ac:spMkLst>
        </pc:spChg>
        <pc:picChg chg="mod">
          <ac:chgData name="Daniel Richardson" userId="b12f1a219faba2ab" providerId="LiveId" clId="{74434E1A-165C-453D-A2FC-0668E8453C56}" dt="2024-07-31T14:19:24.541" v="0"/>
          <ac:picMkLst>
            <pc:docMk/>
            <pc:sldMk cId="751271801" sldId="284"/>
            <ac:picMk id="8" creationId="{9A1348DD-EE62-9B18-634D-75A7F440E4F8}"/>
          </ac:picMkLst>
        </pc:picChg>
      </pc:sldChg>
      <pc:sldChg chg="modSp">
        <pc:chgData name="Daniel Richardson" userId="b12f1a219faba2ab" providerId="LiveId" clId="{74434E1A-165C-453D-A2FC-0668E8453C56}" dt="2024-07-31T14:19:24.541" v="0"/>
        <pc:sldMkLst>
          <pc:docMk/>
          <pc:sldMk cId="3092778421" sldId="285"/>
        </pc:sldMkLst>
        <pc:spChg chg="mod">
          <ac:chgData name="Daniel Richardson" userId="b12f1a219faba2ab" providerId="LiveId" clId="{74434E1A-165C-453D-A2FC-0668E8453C56}" dt="2024-07-31T14:19:24.541" v="0"/>
          <ac:spMkLst>
            <pc:docMk/>
            <pc:sldMk cId="3092778421" sldId="285"/>
            <ac:spMk id="3" creationId="{D97C3025-9482-0753-3832-728ED6C83232}"/>
          </ac:spMkLst>
        </pc:spChg>
        <pc:spChg chg="mod">
          <ac:chgData name="Daniel Richardson" userId="b12f1a219faba2ab" providerId="LiveId" clId="{74434E1A-165C-453D-A2FC-0668E8453C56}" dt="2024-07-31T14:19:24.541" v="0"/>
          <ac:spMkLst>
            <pc:docMk/>
            <pc:sldMk cId="3092778421" sldId="285"/>
            <ac:spMk id="6" creationId="{FCDF00AB-9705-8A7C-C4BE-0CAF2033D468}"/>
          </ac:spMkLst>
        </pc:spChg>
        <pc:picChg chg="mod">
          <ac:chgData name="Daniel Richardson" userId="b12f1a219faba2ab" providerId="LiveId" clId="{74434E1A-165C-453D-A2FC-0668E8453C56}" dt="2024-07-31T14:19:24.541" v="0"/>
          <ac:picMkLst>
            <pc:docMk/>
            <pc:sldMk cId="3092778421" sldId="285"/>
            <ac:picMk id="8" creationId="{9481FB20-1BB8-5E76-3A19-11C7E8D19EB1}"/>
          </ac:picMkLst>
        </pc:picChg>
      </pc:sldChg>
      <pc:sldChg chg="modSp">
        <pc:chgData name="Daniel Richardson" userId="b12f1a219faba2ab" providerId="LiveId" clId="{74434E1A-165C-453D-A2FC-0668E8453C56}" dt="2024-07-31T14:19:24.541" v="0"/>
        <pc:sldMkLst>
          <pc:docMk/>
          <pc:sldMk cId="3208777408" sldId="286"/>
        </pc:sldMkLst>
        <pc:spChg chg="mod">
          <ac:chgData name="Daniel Richardson" userId="b12f1a219faba2ab" providerId="LiveId" clId="{74434E1A-165C-453D-A2FC-0668E8453C56}" dt="2024-07-31T14:19:24.541" v="0"/>
          <ac:spMkLst>
            <pc:docMk/>
            <pc:sldMk cId="3208777408" sldId="286"/>
            <ac:spMk id="3" creationId="{D97C3025-9482-0753-3832-728ED6C83232}"/>
          </ac:spMkLst>
        </pc:spChg>
        <pc:spChg chg="mod">
          <ac:chgData name="Daniel Richardson" userId="b12f1a219faba2ab" providerId="LiveId" clId="{74434E1A-165C-453D-A2FC-0668E8453C56}" dt="2024-07-31T14:19:24.541" v="0"/>
          <ac:spMkLst>
            <pc:docMk/>
            <pc:sldMk cId="3208777408" sldId="286"/>
            <ac:spMk id="6" creationId="{FCDF00AB-9705-8A7C-C4BE-0CAF2033D468}"/>
          </ac:spMkLst>
        </pc:spChg>
        <pc:picChg chg="mod">
          <ac:chgData name="Daniel Richardson" userId="b12f1a219faba2ab" providerId="LiveId" clId="{74434E1A-165C-453D-A2FC-0668E8453C56}" dt="2024-07-31T14:19:24.541" v="0"/>
          <ac:picMkLst>
            <pc:docMk/>
            <pc:sldMk cId="3208777408" sldId="286"/>
            <ac:picMk id="8" creationId="{A5731DAE-3D6F-52EB-0D27-FC1797B02F05}"/>
          </ac:picMkLst>
        </pc:picChg>
      </pc:sldChg>
      <pc:sldChg chg="addSp delSp modSp new mod chgLayout">
        <pc:chgData name="Daniel Richardson" userId="b12f1a219faba2ab" providerId="LiveId" clId="{74434E1A-165C-453D-A2FC-0668E8453C56}" dt="2024-07-31T14:19:41.443" v="37" actId="20577"/>
        <pc:sldMkLst>
          <pc:docMk/>
          <pc:sldMk cId="506792109" sldId="287"/>
        </pc:sldMkLst>
        <pc:spChg chg="del">
          <ac:chgData name="Daniel Richardson" userId="b12f1a219faba2ab" providerId="LiveId" clId="{74434E1A-165C-453D-A2FC-0668E8453C56}" dt="2024-07-31T14:19:30.487" v="2" actId="700"/>
          <ac:spMkLst>
            <pc:docMk/>
            <pc:sldMk cId="506792109" sldId="287"/>
            <ac:spMk id="2" creationId="{B2C1B6B8-F74A-0D48-3145-0C1D0A737334}"/>
          </ac:spMkLst>
        </pc:spChg>
        <pc:spChg chg="del">
          <ac:chgData name="Daniel Richardson" userId="b12f1a219faba2ab" providerId="LiveId" clId="{74434E1A-165C-453D-A2FC-0668E8453C56}" dt="2024-07-31T14:19:30.487" v="2" actId="700"/>
          <ac:spMkLst>
            <pc:docMk/>
            <pc:sldMk cId="506792109" sldId="287"/>
            <ac:spMk id="3" creationId="{00F25C7D-24FC-76AF-2A72-8F3AF29B75F8}"/>
          </ac:spMkLst>
        </pc:spChg>
        <pc:spChg chg="add mod ord">
          <ac:chgData name="Daniel Richardson" userId="b12f1a219faba2ab" providerId="LiveId" clId="{74434E1A-165C-453D-A2FC-0668E8453C56}" dt="2024-07-31T14:19:37.056" v="21" actId="20577"/>
          <ac:spMkLst>
            <pc:docMk/>
            <pc:sldMk cId="506792109" sldId="287"/>
            <ac:spMk id="4" creationId="{482D1CA3-D987-C30C-55D1-A8ED779C14EC}"/>
          </ac:spMkLst>
        </pc:spChg>
        <pc:spChg chg="add mod ord">
          <ac:chgData name="Daniel Richardson" userId="b12f1a219faba2ab" providerId="LiveId" clId="{74434E1A-165C-453D-A2FC-0668E8453C56}" dt="2024-07-31T14:19:41.443" v="37" actId="20577"/>
          <ac:spMkLst>
            <pc:docMk/>
            <pc:sldMk cId="506792109" sldId="287"/>
            <ac:spMk id="5" creationId="{3A80359A-A5BE-2150-286D-6A32855EE7FF}"/>
          </ac:spMkLst>
        </pc:spChg>
      </pc:sldChg>
      <pc:sldChg chg="addSp delSp modSp new mod modClrScheme chgLayout">
        <pc:chgData name="Daniel Richardson" userId="b12f1a219faba2ab" providerId="LiveId" clId="{74434E1A-165C-453D-A2FC-0668E8453C56}" dt="2024-07-31T14:19:53.471" v="40"/>
        <pc:sldMkLst>
          <pc:docMk/>
          <pc:sldMk cId="4158474059" sldId="288"/>
        </pc:sldMkLst>
        <pc:spChg chg="del">
          <ac:chgData name="Daniel Richardson" userId="b12f1a219faba2ab" providerId="LiveId" clId="{74434E1A-165C-453D-A2FC-0668E8453C56}" dt="2024-07-31T14:19:49.763" v="39" actId="700"/>
          <ac:spMkLst>
            <pc:docMk/>
            <pc:sldMk cId="4158474059" sldId="288"/>
            <ac:spMk id="2" creationId="{D789FD9B-F430-D2F2-CFB6-8BA49F363EBB}"/>
          </ac:spMkLst>
        </pc:spChg>
        <pc:spChg chg="del mod ord">
          <ac:chgData name="Daniel Richardson" userId="b12f1a219faba2ab" providerId="LiveId" clId="{74434E1A-165C-453D-A2FC-0668E8453C56}" dt="2024-07-31T14:19:49.763" v="39" actId="700"/>
          <ac:spMkLst>
            <pc:docMk/>
            <pc:sldMk cId="4158474059" sldId="288"/>
            <ac:spMk id="3" creationId="{E2DA4206-7A5E-71A9-6F86-F123E96835CE}"/>
          </ac:spMkLst>
        </pc:spChg>
        <pc:spChg chg="del">
          <ac:chgData name="Daniel Richardson" userId="b12f1a219faba2ab" providerId="LiveId" clId="{74434E1A-165C-453D-A2FC-0668E8453C56}" dt="2024-07-31T14:19:49.763" v="39" actId="700"/>
          <ac:spMkLst>
            <pc:docMk/>
            <pc:sldMk cId="4158474059" sldId="288"/>
            <ac:spMk id="4" creationId="{783C05A4-B1CE-65D6-14F7-F8A578061BE6}"/>
          </ac:spMkLst>
        </pc:spChg>
        <pc:spChg chg="add mod ord">
          <ac:chgData name="Daniel Richardson" userId="b12f1a219faba2ab" providerId="LiveId" clId="{74434E1A-165C-453D-A2FC-0668E8453C56}" dt="2024-07-31T14:19:53.471" v="40"/>
          <ac:spMkLst>
            <pc:docMk/>
            <pc:sldMk cId="4158474059" sldId="288"/>
            <ac:spMk id="5" creationId="{771D9524-1288-B56D-68C2-F8C6DBBE012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31/07/2024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854073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14516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31/07/2024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3417512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31/07/2024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6761297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82D1CA3-D987-C30C-55D1-A8ED779C14EC}"/>
              </a:ext>
            </a:extLst>
          </p:cNvPr>
          <p:cNvSpPr>
            <a:spLocks noGrp="1"/>
          </p:cNvSpPr>
          <p:nvPr>
            <p:ph type="ctrTitle"/>
          </p:nvPr>
        </p:nvSpPr>
        <p:spPr/>
        <p:txBody>
          <a:bodyPr/>
          <a:lstStyle/>
          <a:p>
            <a:r>
              <a:rPr lang="en-GB" dirty="0"/>
              <a:t>Online Services 1</a:t>
            </a:r>
          </a:p>
        </p:txBody>
      </p:sp>
      <p:sp>
        <p:nvSpPr>
          <p:cNvPr id="5" name="Subtitle 4">
            <a:extLst>
              <a:ext uri="{FF2B5EF4-FFF2-40B4-BE49-F238E27FC236}">
                <a16:creationId xmlns:a16="http://schemas.microsoft.com/office/drawing/2014/main" id="{3A80359A-A5BE-2150-286D-6A32855EE7FF}"/>
              </a:ext>
            </a:extLst>
          </p:cNvPr>
          <p:cNvSpPr>
            <a:spLocks noGrp="1"/>
          </p:cNvSpPr>
          <p:nvPr>
            <p:ph type="subTitle" idx="1"/>
          </p:nvPr>
        </p:nvSpPr>
        <p:spPr/>
        <p:txBody>
          <a:bodyPr/>
          <a:lstStyle/>
          <a:p>
            <a:r>
              <a:rPr lang="en-GB" dirty="0"/>
              <a:t>The Online World</a:t>
            </a:r>
          </a:p>
        </p:txBody>
      </p:sp>
    </p:spTree>
    <p:extLst>
      <p:ext uri="{BB962C8B-B14F-4D97-AF65-F5344CB8AC3E}">
        <p14:creationId xmlns:p14="http://schemas.microsoft.com/office/powerpoint/2010/main" val="506792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Commerce Services</a:t>
            </a:r>
          </a:p>
        </p:txBody>
      </p:sp>
      <p:pic>
        <p:nvPicPr>
          <p:cNvPr id="10" name="Picture Placeholder 9">
            <a:extLst>
              <a:ext uri="{FF2B5EF4-FFF2-40B4-BE49-F238E27FC236}">
                <a16:creationId xmlns:a16="http://schemas.microsoft.com/office/drawing/2014/main" id="{8C9EF334-9CD2-520D-7B0B-C643C257EBC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Commerce services allow us to manage our money and buy and sell items over the Internet.</a:t>
            </a:r>
          </a:p>
          <a:p>
            <a:pPr marL="0" indent="0">
              <a:lnSpc>
                <a:spcPct val="150000"/>
              </a:lnSpc>
              <a:buNone/>
            </a:pPr>
            <a:r>
              <a:rPr lang="en-GB" sz="1400" dirty="0">
                <a:solidFill>
                  <a:srgbClr val="687588"/>
                </a:solidFill>
                <a:latin typeface="Manrope" pitchFamily="2" charset="0"/>
              </a:rPr>
              <a:t>These services are becoming more common and now form an integral part of how we do business.</a:t>
            </a:r>
          </a:p>
          <a:p>
            <a:pPr marL="0" indent="0">
              <a:lnSpc>
                <a:spcPct val="150000"/>
              </a:lnSpc>
              <a:buNone/>
            </a:pPr>
            <a:r>
              <a:rPr lang="en-GB" sz="1400" dirty="0">
                <a:solidFill>
                  <a:srgbClr val="687588"/>
                </a:solidFill>
                <a:latin typeface="Manrope" pitchFamily="2" charset="0"/>
              </a:rPr>
              <a:t>Common types of commerce services include:</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Online banking</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Auction sites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Retail sales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Electronic publishing</a:t>
            </a:r>
          </a:p>
          <a:p>
            <a:pPr marL="0" indent="0">
              <a:lnSpc>
                <a:spcPct val="150000"/>
              </a:lnSpc>
              <a:buNone/>
            </a:pPr>
            <a:r>
              <a:rPr lang="en-GB" sz="1400" dirty="0">
                <a:solidFill>
                  <a:srgbClr val="687588"/>
                </a:solidFill>
                <a:latin typeface="Manrope" pitchFamily="2" charset="0"/>
              </a:rPr>
              <a:t>Let’s take a look at each one of these in more detail.</a:t>
            </a:r>
          </a:p>
        </p:txBody>
      </p:sp>
    </p:spTree>
    <p:extLst>
      <p:ext uri="{BB962C8B-B14F-4D97-AF65-F5344CB8AC3E}">
        <p14:creationId xmlns:p14="http://schemas.microsoft.com/office/powerpoint/2010/main" val="182059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Commerce Services</a:t>
            </a:r>
          </a:p>
        </p:txBody>
      </p:sp>
      <p:pic>
        <p:nvPicPr>
          <p:cNvPr id="8" name="Picture Placeholder 7">
            <a:extLst>
              <a:ext uri="{FF2B5EF4-FFF2-40B4-BE49-F238E27FC236}">
                <a16:creationId xmlns:a16="http://schemas.microsoft.com/office/drawing/2014/main" id="{963E1618-979F-92F2-AE59-5F250DB20B1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Online Banking </a:t>
            </a:r>
          </a:p>
          <a:p>
            <a:pPr marL="0" indent="0">
              <a:lnSpc>
                <a:spcPct val="150000"/>
              </a:lnSpc>
              <a:buNone/>
            </a:pPr>
            <a:r>
              <a:rPr lang="en-GB" sz="1400" dirty="0">
                <a:solidFill>
                  <a:srgbClr val="687588"/>
                </a:solidFill>
                <a:latin typeface="Manrope" pitchFamily="2" charset="0"/>
              </a:rPr>
              <a:t>Check how much money you have, pay people, or transfer money into different accounts, such as to a friend or to your savings. </a:t>
            </a:r>
          </a:p>
          <a:p>
            <a:pPr marL="0" indent="0">
              <a:lnSpc>
                <a:spcPct val="150000"/>
              </a:lnSpc>
              <a:buNone/>
            </a:pPr>
            <a:r>
              <a:rPr lang="en-GB" sz="1400" dirty="0">
                <a:solidFill>
                  <a:srgbClr val="687588"/>
                </a:solidFill>
                <a:latin typeface="Manrope" pitchFamily="2" charset="0"/>
              </a:rPr>
              <a:t>This is quicker and easier than banking in person and is available 24/7.</a:t>
            </a:r>
          </a:p>
          <a:p>
            <a:pPr marL="0" indent="0">
              <a:lnSpc>
                <a:spcPct val="150000"/>
              </a:lnSpc>
              <a:buNone/>
            </a:pPr>
            <a:r>
              <a:rPr lang="en-GB" sz="1400" b="1" dirty="0">
                <a:solidFill>
                  <a:srgbClr val="687588"/>
                </a:solidFill>
                <a:latin typeface="Manrope" pitchFamily="2" charset="0"/>
              </a:rPr>
              <a:t>Auction Sites </a:t>
            </a:r>
          </a:p>
          <a:p>
            <a:pPr marL="0" indent="0">
              <a:lnSpc>
                <a:spcPct val="150000"/>
              </a:lnSpc>
              <a:buNone/>
            </a:pPr>
            <a:r>
              <a:rPr lang="en-GB" sz="1400" dirty="0">
                <a:solidFill>
                  <a:srgbClr val="687588"/>
                </a:solidFill>
                <a:latin typeface="Manrope" pitchFamily="2" charset="0"/>
              </a:rPr>
              <a:t>Websites like eBay allow us to sell things we own to other people directly. People bid on your item, such as a jumper, and whoever bids the highest gets it.</a:t>
            </a:r>
          </a:p>
        </p:txBody>
      </p:sp>
    </p:spTree>
    <p:extLst>
      <p:ext uri="{BB962C8B-B14F-4D97-AF65-F5344CB8AC3E}">
        <p14:creationId xmlns:p14="http://schemas.microsoft.com/office/powerpoint/2010/main" val="3644070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Commerce Services</a:t>
            </a:r>
          </a:p>
        </p:txBody>
      </p:sp>
      <p:pic>
        <p:nvPicPr>
          <p:cNvPr id="8" name="Picture Placeholder 7">
            <a:extLst>
              <a:ext uri="{FF2B5EF4-FFF2-40B4-BE49-F238E27FC236}">
                <a16:creationId xmlns:a16="http://schemas.microsoft.com/office/drawing/2014/main" id="{A5731DAE-3D6F-52EB-0D27-FC1797B02F0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Retail Sales  </a:t>
            </a:r>
          </a:p>
          <a:p>
            <a:pPr marL="0" indent="0">
              <a:lnSpc>
                <a:spcPct val="150000"/>
              </a:lnSpc>
              <a:buNone/>
            </a:pPr>
            <a:r>
              <a:rPr lang="en-GB" sz="1400" dirty="0">
                <a:solidFill>
                  <a:srgbClr val="687588"/>
                </a:solidFill>
                <a:latin typeface="Manrope" pitchFamily="2" charset="0"/>
              </a:rPr>
              <a:t>These are websites that allow us to do all our regular shopping online. We can buy our groceries, clothes, electrical equipment, and anything else online from the same stores you might visit. </a:t>
            </a:r>
          </a:p>
          <a:p>
            <a:pPr marL="0" indent="0">
              <a:lnSpc>
                <a:spcPct val="150000"/>
              </a:lnSpc>
              <a:buNone/>
            </a:pPr>
            <a:r>
              <a:rPr lang="en-GB" sz="1400" dirty="0">
                <a:solidFill>
                  <a:srgbClr val="687588"/>
                </a:solidFill>
                <a:latin typeface="Manrope" pitchFamily="2" charset="0"/>
              </a:rPr>
              <a:t>It’s also common for many shops to only sell online, like Amazon.</a:t>
            </a:r>
          </a:p>
          <a:p>
            <a:pPr marL="0" indent="0">
              <a:lnSpc>
                <a:spcPct val="150000"/>
              </a:lnSpc>
              <a:buNone/>
            </a:pPr>
            <a:r>
              <a:rPr lang="en-GB" sz="1400" b="1" dirty="0">
                <a:solidFill>
                  <a:srgbClr val="687588"/>
                </a:solidFill>
                <a:latin typeface="Manrope" pitchFamily="2" charset="0"/>
              </a:rPr>
              <a:t>Electronic Publishing </a:t>
            </a:r>
          </a:p>
          <a:p>
            <a:pPr marL="0" indent="0">
              <a:lnSpc>
                <a:spcPct val="150000"/>
              </a:lnSpc>
              <a:buNone/>
            </a:pPr>
            <a:r>
              <a:rPr lang="en-GB" sz="1400" dirty="0">
                <a:solidFill>
                  <a:srgbClr val="687588"/>
                </a:solidFill>
                <a:latin typeface="Manrope" pitchFamily="2" charset="0"/>
              </a:rPr>
              <a:t>Produce digital publications such as books and magazines so you can buy them online and instantly download them to your computer, tablet, smartphone, or specialist e-reader like the Amazon Kindle.</a:t>
            </a:r>
          </a:p>
        </p:txBody>
      </p:sp>
    </p:spTree>
    <p:extLst>
      <p:ext uri="{BB962C8B-B14F-4D97-AF65-F5344CB8AC3E}">
        <p14:creationId xmlns:p14="http://schemas.microsoft.com/office/powerpoint/2010/main" val="3208777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Government Services</a:t>
            </a:r>
          </a:p>
        </p:txBody>
      </p:sp>
      <p:pic>
        <p:nvPicPr>
          <p:cNvPr id="8" name="Picture Placeholder 7">
            <a:extLst>
              <a:ext uri="{FF2B5EF4-FFF2-40B4-BE49-F238E27FC236}">
                <a16:creationId xmlns:a16="http://schemas.microsoft.com/office/drawing/2014/main" id="{D281CA11-E0D5-FD2E-58F9-065A0BD3524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Government services are where the local and national governments allow you to perform common tasks online rather than at council offices, the post office, or polling stations.</a:t>
            </a:r>
          </a:p>
          <a:p>
            <a:pPr marL="0" indent="0">
              <a:lnSpc>
                <a:spcPct val="150000"/>
              </a:lnSpc>
              <a:buNone/>
            </a:pPr>
            <a:r>
              <a:rPr lang="en-GB" sz="1400" dirty="0">
                <a:solidFill>
                  <a:srgbClr val="687588"/>
                </a:solidFill>
                <a:latin typeface="Manrope" pitchFamily="2" charset="0"/>
              </a:rPr>
              <a:t>Common types of government services include:</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Online tax returns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E-voting</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Online application for grants and benefits</a:t>
            </a:r>
          </a:p>
          <a:p>
            <a:pPr marL="0" indent="0">
              <a:lnSpc>
                <a:spcPct val="150000"/>
              </a:lnSpc>
              <a:buNone/>
            </a:pPr>
            <a:r>
              <a:rPr lang="en-GB" sz="1400" dirty="0">
                <a:solidFill>
                  <a:srgbClr val="687588"/>
                </a:solidFill>
                <a:latin typeface="Manrope" pitchFamily="2" charset="0"/>
              </a:rPr>
              <a:t>Let’s take a look at each one of these in more detail.</a:t>
            </a:r>
          </a:p>
        </p:txBody>
      </p:sp>
    </p:spTree>
    <p:extLst>
      <p:ext uri="{BB962C8B-B14F-4D97-AF65-F5344CB8AC3E}">
        <p14:creationId xmlns:p14="http://schemas.microsoft.com/office/powerpoint/2010/main" val="4140066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Government Services</a:t>
            </a:r>
          </a:p>
        </p:txBody>
      </p:sp>
      <p:pic>
        <p:nvPicPr>
          <p:cNvPr id="8" name="Picture Placeholder 7">
            <a:extLst>
              <a:ext uri="{FF2B5EF4-FFF2-40B4-BE49-F238E27FC236}">
                <a16:creationId xmlns:a16="http://schemas.microsoft.com/office/drawing/2014/main" id="{B985127C-768F-5232-9866-7FD583DA959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Online Tax Returns</a:t>
            </a:r>
          </a:p>
          <a:p>
            <a:pPr marL="0" indent="0">
              <a:lnSpc>
                <a:spcPct val="150000"/>
              </a:lnSpc>
              <a:buNone/>
            </a:pPr>
            <a:r>
              <a:rPr lang="en-GB" sz="1400" dirty="0">
                <a:solidFill>
                  <a:srgbClr val="687588"/>
                </a:solidFill>
                <a:latin typeface="Manrope" pitchFamily="2" charset="0"/>
              </a:rPr>
              <a:t>You can complete tax returns online to ensure you’ve paid the right amount of tax to the government.  This is quicker, easier, and can check for mistakes automatically, which makes it beneficial to traditional paper-based tax returns.</a:t>
            </a:r>
          </a:p>
          <a:p>
            <a:pPr marL="0" indent="0">
              <a:lnSpc>
                <a:spcPct val="150000"/>
              </a:lnSpc>
              <a:buNone/>
            </a:pPr>
            <a:r>
              <a:rPr lang="en-GB" sz="1400" b="1" dirty="0">
                <a:solidFill>
                  <a:srgbClr val="687588"/>
                </a:solidFill>
                <a:latin typeface="Manrope" pitchFamily="2" charset="0"/>
              </a:rPr>
              <a:t>E-Voting</a:t>
            </a:r>
          </a:p>
          <a:p>
            <a:pPr marL="0" indent="0">
              <a:lnSpc>
                <a:spcPct val="150000"/>
              </a:lnSpc>
              <a:buNone/>
            </a:pPr>
            <a:r>
              <a:rPr lang="en-GB" sz="1400" dirty="0">
                <a:solidFill>
                  <a:srgbClr val="687588"/>
                </a:solidFill>
                <a:latin typeface="Manrope" pitchFamily="2" charset="0"/>
              </a:rPr>
              <a:t>We can cast our votes in elections without having to visit polling stations. This allows people who live in remote areas or have mobility issues to cast their votes without difficulty.</a:t>
            </a:r>
          </a:p>
          <a:p>
            <a:pPr marL="0" indent="0">
              <a:lnSpc>
                <a:spcPct val="150000"/>
              </a:lnSpc>
              <a:buNone/>
            </a:pPr>
            <a:r>
              <a:rPr lang="en-GB" sz="1400" b="1" dirty="0">
                <a:solidFill>
                  <a:srgbClr val="687588"/>
                </a:solidFill>
                <a:latin typeface="Manrope" pitchFamily="2" charset="0"/>
              </a:rPr>
              <a:t>Online Application for Grants and Benefits</a:t>
            </a:r>
          </a:p>
          <a:p>
            <a:pPr marL="0" indent="0">
              <a:lnSpc>
                <a:spcPct val="150000"/>
              </a:lnSpc>
              <a:buNone/>
            </a:pPr>
            <a:r>
              <a:rPr lang="en-GB" sz="1400" dirty="0">
                <a:solidFill>
                  <a:srgbClr val="687588"/>
                </a:solidFill>
                <a:latin typeface="Manrope" pitchFamily="2" charset="0"/>
              </a:rPr>
              <a:t>Housing benefits, car tax, or TV licenses can be applied for online instead of at council offices, post offices, etc. This saves a lot of time, both in travelling and in avoiding long queues.</a:t>
            </a:r>
          </a:p>
        </p:txBody>
      </p:sp>
    </p:spTree>
    <p:extLst>
      <p:ext uri="{BB962C8B-B14F-4D97-AF65-F5344CB8AC3E}">
        <p14:creationId xmlns:p14="http://schemas.microsoft.com/office/powerpoint/2010/main" val="1213597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We use online services for communication such as with email, instant messaging, newsgroups, social networking, online conferencing &amp; blogs. </a:t>
            </a:r>
          </a:p>
          <a:p>
            <a:pPr marL="0" indent="0">
              <a:lnSpc>
                <a:spcPct val="150000"/>
              </a:lnSpc>
              <a:buNone/>
            </a:pPr>
            <a:r>
              <a:rPr lang="en-GB" sz="1400" dirty="0">
                <a:solidFill>
                  <a:srgbClr val="687588"/>
                </a:solidFill>
                <a:latin typeface="Manrope" pitchFamily="2" charset="0"/>
              </a:rPr>
              <a:t>We also use online services for real-time information such as train timetables, news services, traffic reports, flight status updates &amp; weather forecasts.</a:t>
            </a:r>
          </a:p>
          <a:p>
            <a:pPr marL="0" indent="0">
              <a:lnSpc>
                <a:spcPct val="150000"/>
              </a:lnSpc>
              <a:buNone/>
            </a:pPr>
            <a:r>
              <a:rPr lang="en-GB" sz="1400" dirty="0">
                <a:solidFill>
                  <a:srgbClr val="687588"/>
                </a:solidFill>
                <a:latin typeface="Manrope" pitchFamily="2" charset="0"/>
              </a:rPr>
              <a:t>We use online services for commerce such as internet banking, online auction websites, retail sales &amp; publishing.</a:t>
            </a:r>
          </a:p>
          <a:p>
            <a:pPr marL="0" indent="0">
              <a:lnSpc>
                <a:spcPct val="150000"/>
              </a:lnSpc>
              <a:buNone/>
            </a:pPr>
            <a:r>
              <a:rPr lang="en-GB" sz="1400" dirty="0">
                <a:solidFill>
                  <a:srgbClr val="687588"/>
                </a:solidFill>
                <a:latin typeface="Manrope" pitchFamily="2" charset="0"/>
              </a:rPr>
              <a:t>Finally, we use online services for government such as online tax returns, e-voting &amp; applications for services &amp; grants.</a:t>
            </a:r>
          </a:p>
        </p:txBody>
      </p:sp>
    </p:spTree>
    <p:extLst>
      <p:ext uri="{BB962C8B-B14F-4D97-AF65-F5344CB8AC3E}">
        <p14:creationId xmlns:p14="http://schemas.microsoft.com/office/powerpoint/2010/main" val="2255098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71D9524-1288-B56D-68C2-F8C6DBBE0123}"/>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4158474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Online services are an important aspect of our modern lives. If you’ve ever used the Internet to message someone, look up the news, buy a product, or watch a TV show, then you’ve used online services.</a:t>
            </a:r>
          </a:p>
          <a:p>
            <a:pPr marL="0" indent="0">
              <a:lnSpc>
                <a:spcPct val="150000"/>
              </a:lnSpc>
              <a:buNone/>
            </a:pPr>
            <a:r>
              <a:rPr lang="en-GB" sz="1400" dirty="0">
                <a:solidFill>
                  <a:srgbClr val="687588"/>
                </a:solidFill>
                <a:latin typeface="Manrope" pitchFamily="2" charset="0"/>
              </a:rPr>
              <a:t>We access all of these things all the time, not just when sitting at our PC or laptop but wherever we are, on our phones, tablets, or even smartwatches.</a:t>
            </a:r>
          </a:p>
          <a:p>
            <a:pPr marL="0" indent="0">
              <a:lnSpc>
                <a:spcPct val="150000"/>
              </a:lnSpc>
              <a:buNone/>
            </a:pPr>
            <a:r>
              <a:rPr lang="en-GB" sz="1400" dirty="0">
                <a:solidFill>
                  <a:srgbClr val="687588"/>
                </a:solidFill>
                <a:latin typeface="Manrope" pitchFamily="2" charset="0"/>
              </a:rPr>
              <a:t>In this lesson, we’ll learn about:</a:t>
            </a:r>
          </a:p>
          <a:p>
            <a:pPr marL="342900" indent="-342900">
              <a:lnSpc>
                <a:spcPct val="150000"/>
              </a:lnSpc>
              <a:buFont typeface="+mj-lt"/>
              <a:buAutoNum type="arabicPeriod"/>
            </a:pPr>
            <a:r>
              <a:rPr lang="en-GB" sz="1400" dirty="0">
                <a:solidFill>
                  <a:srgbClr val="687588"/>
                </a:solidFill>
                <a:latin typeface="Manrope" pitchFamily="2" charset="0"/>
              </a:rPr>
              <a:t>Communication Services</a:t>
            </a:r>
          </a:p>
          <a:p>
            <a:pPr marL="342900" indent="-342900">
              <a:lnSpc>
                <a:spcPct val="150000"/>
              </a:lnSpc>
              <a:buFont typeface="+mj-lt"/>
              <a:buAutoNum type="arabicPeriod"/>
            </a:pPr>
            <a:r>
              <a:rPr lang="en-GB" sz="1400" dirty="0">
                <a:solidFill>
                  <a:srgbClr val="687588"/>
                </a:solidFill>
                <a:latin typeface="Manrope" pitchFamily="2" charset="0"/>
              </a:rPr>
              <a:t>Real-Time Information Services</a:t>
            </a:r>
          </a:p>
          <a:p>
            <a:pPr marL="342900" indent="-342900">
              <a:lnSpc>
                <a:spcPct val="150000"/>
              </a:lnSpc>
              <a:buFont typeface="+mj-lt"/>
              <a:buAutoNum type="arabicPeriod"/>
            </a:pPr>
            <a:r>
              <a:rPr lang="en-GB" sz="1400" dirty="0">
                <a:solidFill>
                  <a:srgbClr val="687588"/>
                </a:solidFill>
                <a:latin typeface="Manrope" pitchFamily="2" charset="0"/>
              </a:rPr>
              <a:t>Commerce Services</a:t>
            </a:r>
          </a:p>
          <a:p>
            <a:pPr marL="342900" indent="-342900">
              <a:lnSpc>
                <a:spcPct val="150000"/>
              </a:lnSpc>
              <a:buFont typeface="+mj-lt"/>
              <a:buAutoNum type="arabicPeriod"/>
            </a:pPr>
            <a:r>
              <a:rPr lang="en-GB" sz="1400" dirty="0">
                <a:solidFill>
                  <a:srgbClr val="687588"/>
                </a:solidFill>
                <a:latin typeface="Manrope" pitchFamily="2" charset="0"/>
              </a:rPr>
              <a:t>Government Services</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Communication Services</a:t>
            </a:r>
          </a:p>
        </p:txBody>
      </p:sp>
      <p:pic>
        <p:nvPicPr>
          <p:cNvPr id="8" name="Picture Placeholder 7">
            <a:extLst>
              <a:ext uri="{FF2B5EF4-FFF2-40B4-BE49-F238E27FC236}">
                <a16:creationId xmlns:a16="http://schemas.microsoft.com/office/drawing/2014/main" id="{7C3BA985-8399-ED93-596D-CA179022D7F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When we talk about communication services, we are talking about any online method of sharing and transferring data between different people.</a:t>
            </a:r>
          </a:p>
          <a:p>
            <a:pPr marL="0" indent="0">
              <a:lnSpc>
                <a:spcPct val="150000"/>
              </a:lnSpc>
              <a:buNone/>
            </a:pPr>
            <a:r>
              <a:rPr lang="en-GB" sz="1400" dirty="0">
                <a:solidFill>
                  <a:srgbClr val="687588"/>
                </a:solidFill>
                <a:latin typeface="Manrope" pitchFamily="2" charset="0"/>
              </a:rPr>
              <a:t>Common types of communication services include the following:</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Email</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Instant messaging</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News groups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Social networking</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Web conferencing</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Blogs</a:t>
            </a:r>
          </a:p>
          <a:p>
            <a:pPr marL="0" indent="0">
              <a:lnSpc>
                <a:spcPct val="150000"/>
              </a:lnSpc>
              <a:buNone/>
            </a:pPr>
            <a:r>
              <a:rPr lang="en-GB" sz="1400" dirty="0">
                <a:solidFill>
                  <a:srgbClr val="687588"/>
                </a:solidFill>
                <a:latin typeface="Manrope" pitchFamily="2" charset="0"/>
              </a:rPr>
              <a:t>Let’s take a look at each one of these in more detail.</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Communication Services</a:t>
            </a:r>
          </a:p>
        </p:txBody>
      </p:sp>
      <p:pic>
        <p:nvPicPr>
          <p:cNvPr id="8" name="Picture Placeholder 7">
            <a:extLst>
              <a:ext uri="{FF2B5EF4-FFF2-40B4-BE49-F238E27FC236}">
                <a16:creationId xmlns:a16="http://schemas.microsoft.com/office/drawing/2014/main" id="{5B7F363C-8C5E-C65A-A431-152DD0467B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Email </a:t>
            </a:r>
          </a:p>
          <a:p>
            <a:pPr marL="0" indent="0">
              <a:lnSpc>
                <a:spcPct val="150000"/>
              </a:lnSpc>
              <a:buNone/>
            </a:pPr>
            <a:r>
              <a:rPr lang="en-GB" sz="1400" dirty="0">
                <a:solidFill>
                  <a:srgbClr val="687588"/>
                </a:solidFill>
                <a:latin typeface="Manrope" pitchFamily="2" charset="0"/>
              </a:rPr>
              <a:t>Short for electronic mail, this lets us send written messages instantly to the other side of the world using the internet. This is much quicker than using traditional mail.</a:t>
            </a:r>
          </a:p>
          <a:p>
            <a:pPr marL="0" indent="0">
              <a:lnSpc>
                <a:spcPct val="150000"/>
              </a:lnSpc>
              <a:buNone/>
            </a:pPr>
            <a:r>
              <a:rPr lang="en-GB" sz="1400" b="1" dirty="0">
                <a:solidFill>
                  <a:srgbClr val="687588"/>
                </a:solidFill>
                <a:latin typeface="Manrope" pitchFamily="2" charset="0"/>
              </a:rPr>
              <a:t>Instant Messaging </a:t>
            </a:r>
          </a:p>
          <a:p>
            <a:pPr marL="0" indent="0">
              <a:lnSpc>
                <a:spcPct val="150000"/>
              </a:lnSpc>
              <a:buNone/>
            </a:pPr>
            <a:r>
              <a:rPr lang="en-GB" sz="1400" dirty="0">
                <a:solidFill>
                  <a:srgbClr val="687588"/>
                </a:solidFill>
                <a:latin typeface="Manrope" pitchFamily="2" charset="0"/>
              </a:rPr>
              <a:t>This allows us to have private written conversations with an individual or group of people. It’s a great way of organizing a meeting with a group of friends and is cheaper than a phone call.</a:t>
            </a:r>
          </a:p>
        </p:txBody>
      </p:sp>
    </p:spTree>
    <p:extLst>
      <p:ext uri="{BB962C8B-B14F-4D97-AF65-F5344CB8AC3E}">
        <p14:creationId xmlns:p14="http://schemas.microsoft.com/office/powerpoint/2010/main" val="3017414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Communication Services</a:t>
            </a:r>
          </a:p>
        </p:txBody>
      </p:sp>
      <p:pic>
        <p:nvPicPr>
          <p:cNvPr id="8" name="Picture Placeholder 7">
            <a:extLst>
              <a:ext uri="{FF2B5EF4-FFF2-40B4-BE49-F238E27FC236}">
                <a16:creationId xmlns:a16="http://schemas.microsoft.com/office/drawing/2014/main" id="{9A1348DD-EE62-9B18-634D-75A7F440E4F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Newsgroups </a:t>
            </a:r>
          </a:p>
          <a:p>
            <a:pPr marL="0" indent="0">
              <a:lnSpc>
                <a:spcPct val="150000"/>
              </a:lnSpc>
              <a:buNone/>
            </a:pPr>
            <a:r>
              <a:rPr lang="en-GB" sz="1400" dirty="0">
                <a:solidFill>
                  <a:srgbClr val="687588"/>
                </a:solidFill>
                <a:latin typeface="Manrope" pitchFamily="2" charset="0"/>
              </a:rPr>
              <a:t>These are similar to modern-day Internet forums and are used to discuss topics and share ideas.</a:t>
            </a:r>
          </a:p>
          <a:p>
            <a:pPr marL="0" indent="0">
              <a:lnSpc>
                <a:spcPct val="150000"/>
              </a:lnSpc>
              <a:buNone/>
            </a:pPr>
            <a:r>
              <a:rPr lang="en-GB" sz="1400" dirty="0">
                <a:solidFill>
                  <a:srgbClr val="687588"/>
                </a:solidFill>
                <a:latin typeface="Manrope" pitchFamily="2" charset="0"/>
              </a:rPr>
              <a:t>Unlike instant messaging, newsgroups are public. Anyone accessing the newsgroup can read the messages that have been posted.</a:t>
            </a:r>
          </a:p>
          <a:p>
            <a:pPr marL="0" indent="0">
              <a:lnSpc>
                <a:spcPct val="150000"/>
              </a:lnSpc>
              <a:buNone/>
            </a:pPr>
            <a:r>
              <a:rPr lang="en-GB" sz="1400" b="1" dirty="0">
                <a:solidFill>
                  <a:srgbClr val="687588"/>
                </a:solidFill>
                <a:latin typeface="Manrope" pitchFamily="2" charset="0"/>
              </a:rPr>
              <a:t>Social Networking </a:t>
            </a:r>
          </a:p>
          <a:p>
            <a:pPr marL="0" indent="0">
              <a:lnSpc>
                <a:spcPct val="150000"/>
              </a:lnSpc>
              <a:buNone/>
            </a:pPr>
            <a:r>
              <a:rPr lang="en-GB" sz="1400" dirty="0">
                <a:solidFill>
                  <a:srgbClr val="687588"/>
                </a:solidFill>
                <a:latin typeface="Manrope" pitchFamily="2" charset="0"/>
              </a:rPr>
              <a:t>Websites like Twitter or Facebook allow us to share our thoughts, opinions, and pictures quickly with all of our friends and family. </a:t>
            </a:r>
          </a:p>
          <a:p>
            <a:pPr marL="0" indent="0">
              <a:lnSpc>
                <a:spcPct val="150000"/>
              </a:lnSpc>
              <a:buNone/>
            </a:pPr>
            <a:r>
              <a:rPr lang="en-GB" sz="1400" dirty="0">
                <a:solidFill>
                  <a:srgbClr val="687588"/>
                </a:solidFill>
                <a:latin typeface="Manrope" pitchFamily="2" charset="0"/>
              </a:rPr>
              <a:t>This helps us keep in touch with our wider friendship groups, whom we might otherwise lose contact with.</a:t>
            </a:r>
          </a:p>
          <a:p>
            <a:pPr marL="0" indent="0">
              <a:lnSpc>
                <a:spcPct val="150000"/>
              </a:lnSpc>
              <a:buNone/>
            </a:pP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751271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Communication Services</a:t>
            </a:r>
          </a:p>
        </p:txBody>
      </p:sp>
      <p:pic>
        <p:nvPicPr>
          <p:cNvPr id="8" name="Picture Placeholder 7">
            <a:extLst>
              <a:ext uri="{FF2B5EF4-FFF2-40B4-BE49-F238E27FC236}">
                <a16:creationId xmlns:a16="http://schemas.microsoft.com/office/drawing/2014/main" id="{B78C676C-6418-6667-1FD8-04745C87F76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Web Conferencing</a:t>
            </a:r>
          </a:p>
          <a:p>
            <a:pPr marL="0" indent="0">
              <a:lnSpc>
                <a:spcPct val="150000"/>
              </a:lnSpc>
              <a:buNone/>
            </a:pPr>
            <a:r>
              <a:rPr lang="en-GB" sz="1400" dirty="0">
                <a:solidFill>
                  <a:srgbClr val="687588"/>
                </a:solidFill>
                <a:latin typeface="Manrope" pitchFamily="2" charset="0"/>
              </a:rPr>
              <a:t>Software like Skype allows us to talk with people via voice or video call, so you can see them as you’re talking.</a:t>
            </a:r>
          </a:p>
          <a:p>
            <a:pPr marL="0" indent="0">
              <a:lnSpc>
                <a:spcPct val="150000"/>
              </a:lnSpc>
              <a:buNone/>
            </a:pPr>
            <a:r>
              <a:rPr lang="en-GB" sz="1400" dirty="0">
                <a:solidFill>
                  <a:srgbClr val="687588"/>
                </a:solidFill>
                <a:latin typeface="Manrope" pitchFamily="2" charset="0"/>
              </a:rPr>
              <a:t>This is a fantastic way of keeping in touch with friends and family who live abroad and much cheaper than an international phone call, too.</a:t>
            </a:r>
          </a:p>
          <a:p>
            <a:pPr marL="0" indent="0">
              <a:lnSpc>
                <a:spcPct val="150000"/>
              </a:lnSpc>
              <a:buNone/>
            </a:pPr>
            <a:r>
              <a:rPr lang="en-GB" sz="1400" b="1" dirty="0">
                <a:solidFill>
                  <a:srgbClr val="687588"/>
                </a:solidFill>
                <a:latin typeface="Manrope" pitchFamily="2" charset="0"/>
              </a:rPr>
              <a:t>Blogs </a:t>
            </a:r>
          </a:p>
          <a:p>
            <a:pPr marL="0" indent="0">
              <a:lnSpc>
                <a:spcPct val="150000"/>
              </a:lnSpc>
              <a:buNone/>
            </a:pPr>
            <a:r>
              <a:rPr lang="en-GB" sz="1400" dirty="0">
                <a:solidFill>
                  <a:srgbClr val="687588"/>
                </a:solidFill>
                <a:latin typeface="Manrope" pitchFamily="2" charset="0"/>
              </a:rPr>
              <a:t>Short for Web Logs, these are web pages that are regularly updated and typically used as a public online journal. </a:t>
            </a:r>
          </a:p>
          <a:p>
            <a:pPr marL="0" indent="0">
              <a:lnSpc>
                <a:spcPct val="150000"/>
              </a:lnSpc>
              <a:buNone/>
            </a:pPr>
            <a:r>
              <a:rPr lang="en-GB" sz="1400" dirty="0">
                <a:solidFill>
                  <a:srgbClr val="687588"/>
                </a:solidFill>
                <a:latin typeface="Manrope" pitchFamily="2" charset="0"/>
              </a:rPr>
              <a:t>Vlogs, or Video Logs, are similar but are done through video, and they usually use sites such as YouTube to share and receive comments.</a:t>
            </a:r>
          </a:p>
          <a:p>
            <a:pPr marL="0" indent="0">
              <a:lnSpc>
                <a:spcPct val="150000"/>
              </a:lnSpc>
              <a:buNone/>
            </a:pPr>
            <a:endParaRPr lang="en-GB" sz="1400" b="1" dirty="0">
              <a:solidFill>
                <a:srgbClr val="687588"/>
              </a:solidFill>
              <a:latin typeface="Manrope" pitchFamily="2" charset="0"/>
            </a:endParaRPr>
          </a:p>
        </p:txBody>
      </p:sp>
    </p:spTree>
    <p:extLst>
      <p:ext uri="{BB962C8B-B14F-4D97-AF65-F5344CB8AC3E}">
        <p14:creationId xmlns:p14="http://schemas.microsoft.com/office/powerpoint/2010/main" val="1838873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Real-Time Information Services</a:t>
            </a:r>
          </a:p>
        </p:txBody>
      </p:sp>
      <p:pic>
        <p:nvPicPr>
          <p:cNvPr id="7" name="Picture Placeholder 6">
            <a:extLst>
              <a:ext uri="{FF2B5EF4-FFF2-40B4-BE49-F238E27FC236}">
                <a16:creationId xmlns:a16="http://schemas.microsoft.com/office/drawing/2014/main" id="{8C43664A-E183-D31C-4CC6-AC53A0BF202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Real-time information services are used to get the latest, up-to-date information on a particular topic.</a:t>
            </a:r>
          </a:p>
          <a:p>
            <a:pPr marL="0" indent="0">
              <a:lnSpc>
                <a:spcPct val="150000"/>
              </a:lnSpc>
              <a:buNone/>
            </a:pPr>
            <a:r>
              <a:rPr lang="en-GB" sz="1400" dirty="0">
                <a:solidFill>
                  <a:srgbClr val="687588"/>
                </a:solidFill>
                <a:latin typeface="Manrope" pitchFamily="2" charset="0"/>
              </a:rPr>
              <a:t>Common types of real-time information services include:</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Train timetables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News services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Traffic reports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Flight status updates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Weather reports</a:t>
            </a:r>
          </a:p>
          <a:p>
            <a:pPr marL="0" indent="0">
              <a:lnSpc>
                <a:spcPct val="150000"/>
              </a:lnSpc>
              <a:buNone/>
            </a:pPr>
            <a:r>
              <a:rPr lang="en-GB" sz="1400" dirty="0">
                <a:solidFill>
                  <a:srgbClr val="687588"/>
                </a:solidFill>
                <a:latin typeface="Manrope" pitchFamily="2" charset="0"/>
              </a:rPr>
              <a:t>Let’s take a look at each one of these in more detail.</a:t>
            </a:r>
          </a:p>
        </p:txBody>
      </p:sp>
    </p:spTree>
    <p:extLst>
      <p:ext uri="{BB962C8B-B14F-4D97-AF65-F5344CB8AC3E}">
        <p14:creationId xmlns:p14="http://schemas.microsoft.com/office/powerpoint/2010/main" val="288380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Real-Time Information Services</a:t>
            </a:r>
          </a:p>
        </p:txBody>
      </p:sp>
      <p:pic>
        <p:nvPicPr>
          <p:cNvPr id="8" name="Picture Placeholder 7">
            <a:extLst>
              <a:ext uri="{FF2B5EF4-FFF2-40B4-BE49-F238E27FC236}">
                <a16:creationId xmlns:a16="http://schemas.microsoft.com/office/drawing/2014/main" id="{63CC530E-8814-A9E6-6791-FCCC4940EC0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Train Timetables </a:t>
            </a:r>
          </a:p>
          <a:p>
            <a:pPr marL="0" indent="0">
              <a:lnSpc>
                <a:spcPct val="150000"/>
              </a:lnSpc>
              <a:buNone/>
            </a:pPr>
            <a:r>
              <a:rPr lang="en-GB" sz="1400" dirty="0">
                <a:solidFill>
                  <a:srgbClr val="687588"/>
                </a:solidFill>
                <a:latin typeface="Manrope" pitchFamily="2" charset="0"/>
              </a:rPr>
              <a:t>These are used to look up the departure and arrival times of trains so we can plan our journeys, ensure we are on time, and check for train delays.</a:t>
            </a:r>
          </a:p>
          <a:p>
            <a:pPr marL="0" indent="0">
              <a:lnSpc>
                <a:spcPct val="150000"/>
              </a:lnSpc>
              <a:buNone/>
            </a:pPr>
            <a:r>
              <a:rPr lang="en-GB" sz="1400" b="1" dirty="0">
                <a:solidFill>
                  <a:srgbClr val="687588"/>
                </a:solidFill>
                <a:latin typeface="Manrope" pitchFamily="2" charset="0"/>
              </a:rPr>
              <a:t>News Services </a:t>
            </a:r>
          </a:p>
          <a:p>
            <a:pPr marL="0" indent="0">
              <a:lnSpc>
                <a:spcPct val="150000"/>
              </a:lnSpc>
              <a:buNone/>
            </a:pPr>
            <a:r>
              <a:rPr lang="en-GB" sz="1400" dirty="0">
                <a:solidFill>
                  <a:srgbClr val="687588"/>
                </a:solidFill>
                <a:latin typeface="Manrope" pitchFamily="2" charset="0"/>
              </a:rPr>
              <a:t>Keep us informed about the latest events. The BBC news website, for example, has the latest news stories on a variety of topics.</a:t>
            </a:r>
          </a:p>
          <a:p>
            <a:pPr marL="0" indent="0">
              <a:lnSpc>
                <a:spcPct val="150000"/>
              </a:lnSpc>
              <a:buNone/>
            </a:pPr>
            <a:r>
              <a:rPr lang="en-GB" sz="1400" b="1" dirty="0">
                <a:solidFill>
                  <a:srgbClr val="687588"/>
                </a:solidFill>
                <a:latin typeface="Manrope" pitchFamily="2" charset="0"/>
              </a:rPr>
              <a:t>Traffic Reports </a:t>
            </a:r>
          </a:p>
          <a:p>
            <a:pPr marL="0" indent="0">
              <a:lnSpc>
                <a:spcPct val="150000"/>
              </a:lnSpc>
              <a:buNone/>
            </a:pPr>
            <a:r>
              <a:rPr lang="en-GB" sz="1400" dirty="0">
                <a:solidFill>
                  <a:srgbClr val="687588"/>
                </a:solidFill>
                <a:latin typeface="Manrope" pitchFamily="2" charset="0"/>
              </a:rPr>
              <a:t>Information on traffic, such as road accidents or congestion, is now often integrated into route-planning websites like Google Maps, which highlights heavy congestion in red when you plan a route.</a:t>
            </a:r>
          </a:p>
        </p:txBody>
      </p:sp>
    </p:spTree>
    <p:extLst>
      <p:ext uri="{BB962C8B-B14F-4D97-AF65-F5344CB8AC3E}">
        <p14:creationId xmlns:p14="http://schemas.microsoft.com/office/powerpoint/2010/main" val="729373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Real-Time Information Services</a:t>
            </a:r>
          </a:p>
        </p:txBody>
      </p:sp>
      <p:pic>
        <p:nvPicPr>
          <p:cNvPr id="8" name="Picture Placeholder 7">
            <a:extLst>
              <a:ext uri="{FF2B5EF4-FFF2-40B4-BE49-F238E27FC236}">
                <a16:creationId xmlns:a16="http://schemas.microsoft.com/office/drawing/2014/main" id="{9481FB20-1BB8-5E76-3A19-11C7E8D19EB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Flight Status Updates</a:t>
            </a:r>
          </a:p>
          <a:p>
            <a:pPr marL="0" indent="0">
              <a:lnSpc>
                <a:spcPct val="150000"/>
              </a:lnSpc>
              <a:buNone/>
            </a:pPr>
            <a:r>
              <a:rPr lang="en-GB" sz="1400" dirty="0">
                <a:solidFill>
                  <a:srgbClr val="687588"/>
                </a:solidFill>
                <a:latin typeface="Manrope" pitchFamily="2" charset="0"/>
              </a:rPr>
              <a:t>Identify flight arrival times, delays, etc. If you are picking someone up from the airport, you want to know if their flight has been delayed so you don’t arrive too early.</a:t>
            </a:r>
          </a:p>
          <a:p>
            <a:pPr marL="0" indent="0">
              <a:lnSpc>
                <a:spcPct val="150000"/>
              </a:lnSpc>
              <a:buNone/>
            </a:pPr>
            <a:r>
              <a:rPr lang="en-GB" sz="1400" b="1" dirty="0">
                <a:solidFill>
                  <a:srgbClr val="687588"/>
                </a:solidFill>
                <a:latin typeface="Manrope" pitchFamily="2" charset="0"/>
              </a:rPr>
              <a:t>Weather Reports</a:t>
            </a:r>
          </a:p>
          <a:p>
            <a:pPr marL="0" indent="0">
              <a:lnSpc>
                <a:spcPct val="150000"/>
              </a:lnSpc>
              <a:buNone/>
            </a:pPr>
            <a:r>
              <a:rPr lang="en-GB" sz="1400" dirty="0">
                <a:solidFill>
                  <a:srgbClr val="687588"/>
                </a:solidFill>
                <a:latin typeface="Manrope" pitchFamily="2" charset="0"/>
              </a:rPr>
              <a:t>Weather updates and forecasts for the week ahead so that we can plan outdoor events.</a:t>
            </a:r>
          </a:p>
          <a:p>
            <a:pPr marL="0" indent="0">
              <a:lnSpc>
                <a:spcPct val="150000"/>
              </a:lnSpc>
              <a:buNone/>
            </a:pP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309277842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264</TotalTime>
  <Words>1303</Words>
  <Application>Microsoft Office PowerPoint</Application>
  <PresentationFormat>Widescreen</PresentationFormat>
  <Paragraphs>106</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 Display</vt:lpstr>
      <vt:lpstr>Manrope</vt:lpstr>
      <vt:lpstr>Arial</vt:lpstr>
      <vt:lpstr>Aptos</vt:lpstr>
      <vt:lpstr>NewNinjaTheme</vt:lpstr>
      <vt:lpstr>Online Services 1</vt:lpstr>
      <vt:lpstr>Introduction</vt:lpstr>
      <vt:lpstr>Communication Services</vt:lpstr>
      <vt:lpstr>Types of Communication Services</vt:lpstr>
      <vt:lpstr>Types of Communication Services</vt:lpstr>
      <vt:lpstr>Types of Communication Services</vt:lpstr>
      <vt:lpstr>Real-Time Information Services</vt:lpstr>
      <vt:lpstr>Types of Real-Time Information Services</vt:lpstr>
      <vt:lpstr>Types of Real-Time Information Services</vt:lpstr>
      <vt:lpstr>Commerce Services</vt:lpstr>
      <vt:lpstr>Types of Commerce Services</vt:lpstr>
      <vt:lpstr>Types of Commerce Services</vt:lpstr>
      <vt:lpstr>Government Services</vt:lpstr>
      <vt:lpstr>Types of Government Services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3</cp:revision>
  <dcterms:created xsi:type="dcterms:W3CDTF">2024-03-21T12:39:40Z</dcterms:created>
  <dcterms:modified xsi:type="dcterms:W3CDTF">2024-07-31T14:19:56Z</dcterms:modified>
</cp:coreProperties>
</file>