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1" r:id="rId1"/>
  </p:sldMasterIdLst>
  <p:sldIdLst>
    <p:sldId id="291" r:id="rId2"/>
    <p:sldId id="262" r:id="rId3"/>
    <p:sldId id="257" r:id="rId4"/>
    <p:sldId id="289" r:id="rId5"/>
    <p:sldId id="272" r:id="rId6"/>
    <p:sldId id="284" r:id="rId7"/>
    <p:sldId id="263" r:id="rId8"/>
    <p:sldId id="290" r:id="rId9"/>
    <p:sldId id="282" r:id="rId10"/>
    <p:sldId id="292" r:id="rId11"/>
  </p:sldIdLst>
  <p:sldSz cx="12192000" cy="6858000"/>
  <p:notesSz cx="6858000" cy="9144000"/>
  <p:embeddedFontLst>
    <p:embeddedFont>
      <p:font typeface="Manrope" pitchFamily="2" charset="0"/>
      <p:regular r:id="rId12"/>
      <p:bold r:id="rId1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0A845C-B843-4DA4-BE66-0EA9B4D99FDC}" v="1" dt="2024-07-31T14:21:47.6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82" autoAdjust="0"/>
    <p:restoredTop sz="94660"/>
  </p:normalViewPr>
  <p:slideViewPr>
    <p:cSldViewPr snapToGrid="0">
      <p:cViewPr varScale="1">
        <p:scale>
          <a:sx n="107" d="100"/>
          <a:sy n="107" d="100"/>
        </p:scale>
        <p:origin x="188"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EB0A845C-B843-4DA4-BE66-0EA9B4D99FDC}"/>
    <pc:docChg chg="custSel addSld modSld">
      <pc:chgData name="Daniel Richardson" userId="b12f1a219faba2ab" providerId="LiveId" clId="{EB0A845C-B843-4DA4-BE66-0EA9B4D99FDC}" dt="2024-07-31T14:22:14.153" v="43"/>
      <pc:docMkLst>
        <pc:docMk/>
      </pc:docMkLst>
      <pc:sldChg chg="modSp">
        <pc:chgData name="Daniel Richardson" userId="b12f1a219faba2ab" providerId="LiveId" clId="{EB0A845C-B843-4DA4-BE66-0EA9B4D99FDC}" dt="2024-07-31T14:21:47.685" v="1"/>
        <pc:sldMkLst>
          <pc:docMk/>
          <pc:sldMk cId="1464883447" sldId="257"/>
        </pc:sldMkLst>
        <pc:spChg chg="mod">
          <ac:chgData name="Daniel Richardson" userId="b12f1a219faba2ab" providerId="LiveId" clId="{EB0A845C-B843-4DA4-BE66-0EA9B4D99FDC}" dt="2024-07-31T14:21:47.685" v="1"/>
          <ac:spMkLst>
            <pc:docMk/>
            <pc:sldMk cId="1464883447" sldId="257"/>
            <ac:spMk id="3" creationId="{D97C3025-9482-0753-3832-728ED6C83232}"/>
          </ac:spMkLst>
        </pc:spChg>
        <pc:spChg chg="mod">
          <ac:chgData name="Daniel Richardson" userId="b12f1a219faba2ab" providerId="LiveId" clId="{EB0A845C-B843-4DA4-BE66-0EA9B4D99FDC}" dt="2024-07-31T14:21:47.685" v="1"/>
          <ac:spMkLst>
            <pc:docMk/>
            <pc:sldMk cId="1464883447" sldId="257"/>
            <ac:spMk id="6" creationId="{FCDF00AB-9705-8A7C-C4BE-0CAF2033D468}"/>
          </ac:spMkLst>
        </pc:spChg>
        <pc:picChg chg="mod">
          <ac:chgData name="Daniel Richardson" userId="b12f1a219faba2ab" providerId="LiveId" clId="{EB0A845C-B843-4DA4-BE66-0EA9B4D99FDC}" dt="2024-07-31T14:21:47.685" v="1"/>
          <ac:picMkLst>
            <pc:docMk/>
            <pc:sldMk cId="1464883447" sldId="257"/>
            <ac:picMk id="8" creationId="{A1D15837-4255-4D8E-510A-6481D0339983}"/>
          </ac:picMkLst>
        </pc:picChg>
      </pc:sldChg>
      <pc:sldChg chg="modSp">
        <pc:chgData name="Daniel Richardson" userId="b12f1a219faba2ab" providerId="LiveId" clId="{EB0A845C-B843-4DA4-BE66-0EA9B4D99FDC}" dt="2024-07-31T14:21:47.685" v="1"/>
        <pc:sldMkLst>
          <pc:docMk/>
          <pc:sldMk cId="2284919758" sldId="262"/>
        </pc:sldMkLst>
        <pc:spChg chg="mod">
          <ac:chgData name="Daniel Richardson" userId="b12f1a219faba2ab" providerId="LiveId" clId="{EB0A845C-B843-4DA4-BE66-0EA9B4D99FDC}" dt="2024-07-31T14:21:47.685" v="1"/>
          <ac:spMkLst>
            <pc:docMk/>
            <pc:sldMk cId="2284919758" sldId="262"/>
            <ac:spMk id="3" creationId="{D97C3025-9482-0753-3832-728ED6C83232}"/>
          </ac:spMkLst>
        </pc:spChg>
        <pc:spChg chg="mod">
          <ac:chgData name="Daniel Richardson" userId="b12f1a219faba2ab" providerId="LiveId" clId="{EB0A845C-B843-4DA4-BE66-0EA9B4D99FDC}" dt="2024-07-31T14:21:47.685" v="1"/>
          <ac:spMkLst>
            <pc:docMk/>
            <pc:sldMk cId="2284919758" sldId="262"/>
            <ac:spMk id="6" creationId="{FCDF00AB-9705-8A7C-C4BE-0CAF2033D468}"/>
          </ac:spMkLst>
        </pc:spChg>
        <pc:picChg chg="mod">
          <ac:chgData name="Daniel Richardson" userId="b12f1a219faba2ab" providerId="LiveId" clId="{EB0A845C-B843-4DA4-BE66-0EA9B4D99FDC}" dt="2024-07-31T14:21:47.685" v="1"/>
          <ac:picMkLst>
            <pc:docMk/>
            <pc:sldMk cId="2284919758" sldId="262"/>
            <ac:picMk id="8" creationId="{30F50B50-B83A-93C4-4EAA-396832E1CC55}"/>
          </ac:picMkLst>
        </pc:picChg>
      </pc:sldChg>
      <pc:sldChg chg="modSp">
        <pc:chgData name="Daniel Richardson" userId="b12f1a219faba2ab" providerId="LiveId" clId="{EB0A845C-B843-4DA4-BE66-0EA9B4D99FDC}" dt="2024-07-31T14:21:47.685" v="1"/>
        <pc:sldMkLst>
          <pc:docMk/>
          <pc:sldMk cId="288380068" sldId="263"/>
        </pc:sldMkLst>
        <pc:spChg chg="mod">
          <ac:chgData name="Daniel Richardson" userId="b12f1a219faba2ab" providerId="LiveId" clId="{EB0A845C-B843-4DA4-BE66-0EA9B4D99FDC}" dt="2024-07-31T14:21:47.685" v="1"/>
          <ac:spMkLst>
            <pc:docMk/>
            <pc:sldMk cId="288380068" sldId="263"/>
            <ac:spMk id="3" creationId="{D97C3025-9482-0753-3832-728ED6C83232}"/>
          </ac:spMkLst>
        </pc:spChg>
        <pc:spChg chg="mod">
          <ac:chgData name="Daniel Richardson" userId="b12f1a219faba2ab" providerId="LiveId" clId="{EB0A845C-B843-4DA4-BE66-0EA9B4D99FDC}" dt="2024-07-31T14:21:47.685" v="1"/>
          <ac:spMkLst>
            <pc:docMk/>
            <pc:sldMk cId="288380068" sldId="263"/>
            <ac:spMk id="6" creationId="{FCDF00AB-9705-8A7C-C4BE-0CAF2033D468}"/>
          </ac:spMkLst>
        </pc:spChg>
        <pc:picChg chg="mod">
          <ac:chgData name="Daniel Richardson" userId="b12f1a219faba2ab" providerId="LiveId" clId="{EB0A845C-B843-4DA4-BE66-0EA9B4D99FDC}" dt="2024-07-31T14:21:47.685" v="1"/>
          <ac:picMkLst>
            <pc:docMk/>
            <pc:sldMk cId="288380068" sldId="263"/>
            <ac:picMk id="8" creationId="{98435EE2-39F8-33EA-6E2E-D92A526F5B00}"/>
          </ac:picMkLst>
        </pc:picChg>
      </pc:sldChg>
      <pc:sldChg chg="modSp">
        <pc:chgData name="Daniel Richardson" userId="b12f1a219faba2ab" providerId="LiveId" clId="{EB0A845C-B843-4DA4-BE66-0EA9B4D99FDC}" dt="2024-07-31T14:21:47.685" v="1"/>
        <pc:sldMkLst>
          <pc:docMk/>
          <pc:sldMk cId="3017414574" sldId="272"/>
        </pc:sldMkLst>
        <pc:spChg chg="mod">
          <ac:chgData name="Daniel Richardson" userId="b12f1a219faba2ab" providerId="LiveId" clId="{EB0A845C-B843-4DA4-BE66-0EA9B4D99FDC}" dt="2024-07-31T14:21:47.685" v="1"/>
          <ac:spMkLst>
            <pc:docMk/>
            <pc:sldMk cId="3017414574" sldId="272"/>
            <ac:spMk id="3" creationId="{D97C3025-9482-0753-3832-728ED6C83232}"/>
          </ac:spMkLst>
        </pc:spChg>
        <pc:spChg chg="mod">
          <ac:chgData name="Daniel Richardson" userId="b12f1a219faba2ab" providerId="LiveId" clId="{EB0A845C-B843-4DA4-BE66-0EA9B4D99FDC}" dt="2024-07-31T14:21:47.685" v="1"/>
          <ac:spMkLst>
            <pc:docMk/>
            <pc:sldMk cId="3017414574" sldId="272"/>
            <ac:spMk id="6" creationId="{FCDF00AB-9705-8A7C-C4BE-0CAF2033D468}"/>
          </ac:spMkLst>
        </pc:spChg>
        <pc:picChg chg="mod">
          <ac:chgData name="Daniel Richardson" userId="b12f1a219faba2ab" providerId="LiveId" clId="{EB0A845C-B843-4DA4-BE66-0EA9B4D99FDC}" dt="2024-07-31T14:21:47.685" v="1"/>
          <ac:picMkLst>
            <pc:docMk/>
            <pc:sldMk cId="3017414574" sldId="272"/>
            <ac:picMk id="7" creationId="{233BC83B-0BC8-6AFD-71A8-C0717F067B6D}"/>
          </ac:picMkLst>
        </pc:picChg>
      </pc:sldChg>
      <pc:sldChg chg="modSp">
        <pc:chgData name="Daniel Richardson" userId="b12f1a219faba2ab" providerId="LiveId" clId="{EB0A845C-B843-4DA4-BE66-0EA9B4D99FDC}" dt="2024-07-31T14:21:47.685" v="1"/>
        <pc:sldMkLst>
          <pc:docMk/>
          <pc:sldMk cId="2255098656" sldId="282"/>
        </pc:sldMkLst>
        <pc:spChg chg="mod">
          <ac:chgData name="Daniel Richardson" userId="b12f1a219faba2ab" providerId="LiveId" clId="{EB0A845C-B843-4DA4-BE66-0EA9B4D99FDC}" dt="2024-07-31T14:21:47.685" v="1"/>
          <ac:spMkLst>
            <pc:docMk/>
            <pc:sldMk cId="2255098656" sldId="282"/>
            <ac:spMk id="3" creationId="{D97C3025-9482-0753-3832-728ED6C83232}"/>
          </ac:spMkLst>
        </pc:spChg>
        <pc:spChg chg="mod">
          <ac:chgData name="Daniel Richardson" userId="b12f1a219faba2ab" providerId="LiveId" clId="{EB0A845C-B843-4DA4-BE66-0EA9B4D99FDC}" dt="2024-07-31T14:21:47.685" v="1"/>
          <ac:spMkLst>
            <pc:docMk/>
            <pc:sldMk cId="2255098656" sldId="282"/>
            <ac:spMk id="6" creationId="{FCDF00AB-9705-8A7C-C4BE-0CAF2033D468}"/>
          </ac:spMkLst>
        </pc:spChg>
        <pc:picChg chg="mod">
          <ac:chgData name="Daniel Richardson" userId="b12f1a219faba2ab" providerId="LiveId" clId="{EB0A845C-B843-4DA4-BE66-0EA9B4D99FDC}" dt="2024-07-31T14:21:47.685" v="1"/>
          <ac:picMkLst>
            <pc:docMk/>
            <pc:sldMk cId="2255098656" sldId="282"/>
            <ac:picMk id="8" creationId="{30F50B50-B83A-93C4-4EAA-396832E1CC55}"/>
          </ac:picMkLst>
        </pc:picChg>
      </pc:sldChg>
      <pc:sldChg chg="modSp">
        <pc:chgData name="Daniel Richardson" userId="b12f1a219faba2ab" providerId="LiveId" clId="{EB0A845C-B843-4DA4-BE66-0EA9B4D99FDC}" dt="2024-07-31T14:21:47.685" v="1"/>
        <pc:sldMkLst>
          <pc:docMk/>
          <pc:sldMk cId="751271801" sldId="284"/>
        </pc:sldMkLst>
        <pc:spChg chg="mod">
          <ac:chgData name="Daniel Richardson" userId="b12f1a219faba2ab" providerId="LiveId" clId="{EB0A845C-B843-4DA4-BE66-0EA9B4D99FDC}" dt="2024-07-31T14:21:47.685" v="1"/>
          <ac:spMkLst>
            <pc:docMk/>
            <pc:sldMk cId="751271801" sldId="284"/>
            <ac:spMk id="3" creationId="{D97C3025-9482-0753-3832-728ED6C83232}"/>
          </ac:spMkLst>
        </pc:spChg>
        <pc:spChg chg="mod">
          <ac:chgData name="Daniel Richardson" userId="b12f1a219faba2ab" providerId="LiveId" clId="{EB0A845C-B843-4DA4-BE66-0EA9B4D99FDC}" dt="2024-07-31T14:21:47.685" v="1"/>
          <ac:spMkLst>
            <pc:docMk/>
            <pc:sldMk cId="751271801" sldId="284"/>
            <ac:spMk id="6" creationId="{FCDF00AB-9705-8A7C-C4BE-0CAF2033D468}"/>
          </ac:spMkLst>
        </pc:spChg>
        <pc:picChg chg="mod">
          <ac:chgData name="Daniel Richardson" userId="b12f1a219faba2ab" providerId="LiveId" clId="{EB0A845C-B843-4DA4-BE66-0EA9B4D99FDC}" dt="2024-07-31T14:21:47.685" v="1"/>
          <ac:picMkLst>
            <pc:docMk/>
            <pc:sldMk cId="751271801" sldId="284"/>
            <ac:picMk id="8" creationId="{C53E8BD6-5E29-9214-635A-238E3315C111}"/>
          </ac:picMkLst>
        </pc:picChg>
      </pc:sldChg>
      <pc:sldChg chg="modSp">
        <pc:chgData name="Daniel Richardson" userId="b12f1a219faba2ab" providerId="LiveId" clId="{EB0A845C-B843-4DA4-BE66-0EA9B4D99FDC}" dt="2024-07-31T14:21:47.685" v="1"/>
        <pc:sldMkLst>
          <pc:docMk/>
          <pc:sldMk cId="1064072200" sldId="289"/>
        </pc:sldMkLst>
        <pc:spChg chg="mod">
          <ac:chgData name="Daniel Richardson" userId="b12f1a219faba2ab" providerId="LiveId" clId="{EB0A845C-B843-4DA4-BE66-0EA9B4D99FDC}" dt="2024-07-31T14:21:47.685" v="1"/>
          <ac:spMkLst>
            <pc:docMk/>
            <pc:sldMk cId="1064072200" sldId="289"/>
            <ac:spMk id="3" creationId="{D97C3025-9482-0753-3832-728ED6C83232}"/>
          </ac:spMkLst>
        </pc:spChg>
        <pc:spChg chg="mod">
          <ac:chgData name="Daniel Richardson" userId="b12f1a219faba2ab" providerId="LiveId" clId="{EB0A845C-B843-4DA4-BE66-0EA9B4D99FDC}" dt="2024-07-31T14:21:47.685" v="1"/>
          <ac:spMkLst>
            <pc:docMk/>
            <pc:sldMk cId="1064072200" sldId="289"/>
            <ac:spMk id="6" creationId="{FCDF00AB-9705-8A7C-C4BE-0CAF2033D468}"/>
          </ac:spMkLst>
        </pc:spChg>
        <pc:picChg chg="mod">
          <ac:chgData name="Daniel Richardson" userId="b12f1a219faba2ab" providerId="LiveId" clId="{EB0A845C-B843-4DA4-BE66-0EA9B4D99FDC}" dt="2024-07-31T14:21:47.685" v="1"/>
          <ac:picMkLst>
            <pc:docMk/>
            <pc:sldMk cId="1064072200" sldId="289"/>
            <ac:picMk id="8" creationId="{3EA1167E-A881-9CEA-18D4-D113EBADC720}"/>
          </ac:picMkLst>
        </pc:picChg>
      </pc:sldChg>
      <pc:sldChg chg="modSp">
        <pc:chgData name="Daniel Richardson" userId="b12f1a219faba2ab" providerId="LiveId" clId="{EB0A845C-B843-4DA4-BE66-0EA9B4D99FDC}" dt="2024-07-31T14:21:47.685" v="1"/>
        <pc:sldMkLst>
          <pc:docMk/>
          <pc:sldMk cId="740402421" sldId="290"/>
        </pc:sldMkLst>
        <pc:spChg chg="mod">
          <ac:chgData name="Daniel Richardson" userId="b12f1a219faba2ab" providerId="LiveId" clId="{EB0A845C-B843-4DA4-BE66-0EA9B4D99FDC}" dt="2024-07-31T14:21:47.685" v="1"/>
          <ac:spMkLst>
            <pc:docMk/>
            <pc:sldMk cId="740402421" sldId="290"/>
            <ac:spMk id="3" creationId="{D97C3025-9482-0753-3832-728ED6C83232}"/>
          </ac:spMkLst>
        </pc:spChg>
        <pc:spChg chg="mod">
          <ac:chgData name="Daniel Richardson" userId="b12f1a219faba2ab" providerId="LiveId" clId="{EB0A845C-B843-4DA4-BE66-0EA9B4D99FDC}" dt="2024-07-31T14:21:47.685" v="1"/>
          <ac:spMkLst>
            <pc:docMk/>
            <pc:sldMk cId="740402421" sldId="290"/>
            <ac:spMk id="6" creationId="{FCDF00AB-9705-8A7C-C4BE-0CAF2033D468}"/>
          </ac:spMkLst>
        </pc:spChg>
        <pc:picChg chg="mod">
          <ac:chgData name="Daniel Richardson" userId="b12f1a219faba2ab" providerId="LiveId" clId="{EB0A845C-B843-4DA4-BE66-0EA9B4D99FDC}" dt="2024-07-31T14:21:47.685" v="1"/>
          <ac:picMkLst>
            <pc:docMk/>
            <pc:sldMk cId="740402421" sldId="290"/>
            <ac:picMk id="8" creationId="{4EDA4FFD-28B4-70CF-B212-2E2A258A0767}"/>
          </ac:picMkLst>
        </pc:picChg>
      </pc:sldChg>
      <pc:sldChg chg="addSp delSp modSp new mod modClrScheme chgLayout">
        <pc:chgData name="Daniel Richardson" userId="b12f1a219faba2ab" providerId="LiveId" clId="{EB0A845C-B843-4DA4-BE66-0EA9B4D99FDC}" dt="2024-07-31T14:22:04.595" v="40" actId="20577"/>
        <pc:sldMkLst>
          <pc:docMk/>
          <pc:sldMk cId="436306807" sldId="291"/>
        </pc:sldMkLst>
        <pc:spChg chg="del mod ord">
          <ac:chgData name="Daniel Richardson" userId="b12f1a219faba2ab" providerId="LiveId" clId="{EB0A845C-B843-4DA4-BE66-0EA9B4D99FDC}" dt="2024-07-31T14:21:50.900" v="2" actId="700"/>
          <ac:spMkLst>
            <pc:docMk/>
            <pc:sldMk cId="436306807" sldId="291"/>
            <ac:spMk id="2" creationId="{8A91A3CD-CEE4-E63E-953E-85ED27A7E032}"/>
          </ac:spMkLst>
        </pc:spChg>
        <pc:spChg chg="del mod">
          <ac:chgData name="Daniel Richardson" userId="b12f1a219faba2ab" providerId="LiveId" clId="{EB0A845C-B843-4DA4-BE66-0EA9B4D99FDC}" dt="2024-07-31T14:21:50.900" v="2" actId="700"/>
          <ac:spMkLst>
            <pc:docMk/>
            <pc:sldMk cId="436306807" sldId="291"/>
            <ac:spMk id="3" creationId="{6187743D-7A50-C1E1-B974-06E50B799231}"/>
          </ac:spMkLst>
        </pc:spChg>
        <pc:spChg chg="del mod ord">
          <ac:chgData name="Daniel Richardson" userId="b12f1a219faba2ab" providerId="LiveId" clId="{EB0A845C-B843-4DA4-BE66-0EA9B4D99FDC}" dt="2024-07-31T14:21:50.900" v="2" actId="700"/>
          <ac:spMkLst>
            <pc:docMk/>
            <pc:sldMk cId="436306807" sldId="291"/>
            <ac:spMk id="4" creationId="{84CB2854-3572-DE19-91EB-FF4C4FBB893F}"/>
          </ac:spMkLst>
        </pc:spChg>
        <pc:spChg chg="add mod ord">
          <ac:chgData name="Daniel Richardson" userId="b12f1a219faba2ab" providerId="LiveId" clId="{EB0A845C-B843-4DA4-BE66-0EA9B4D99FDC}" dt="2024-07-31T14:21:58.029" v="24" actId="20577"/>
          <ac:spMkLst>
            <pc:docMk/>
            <pc:sldMk cId="436306807" sldId="291"/>
            <ac:spMk id="5" creationId="{978AB02D-95EC-6DF6-283B-712B009A6543}"/>
          </ac:spMkLst>
        </pc:spChg>
        <pc:spChg chg="add mod ord">
          <ac:chgData name="Daniel Richardson" userId="b12f1a219faba2ab" providerId="LiveId" clId="{EB0A845C-B843-4DA4-BE66-0EA9B4D99FDC}" dt="2024-07-31T14:22:04.595" v="40" actId="20577"/>
          <ac:spMkLst>
            <pc:docMk/>
            <pc:sldMk cId="436306807" sldId="291"/>
            <ac:spMk id="6" creationId="{80B59BA5-5DF9-0868-76AB-07E0E2521362}"/>
          </ac:spMkLst>
        </pc:spChg>
      </pc:sldChg>
      <pc:sldChg chg="addSp delSp modSp new mod modClrScheme chgLayout">
        <pc:chgData name="Daniel Richardson" userId="b12f1a219faba2ab" providerId="LiveId" clId="{EB0A845C-B843-4DA4-BE66-0EA9B4D99FDC}" dt="2024-07-31T14:22:14.153" v="43"/>
        <pc:sldMkLst>
          <pc:docMk/>
          <pc:sldMk cId="796348089" sldId="292"/>
        </pc:sldMkLst>
        <pc:spChg chg="del">
          <ac:chgData name="Daniel Richardson" userId="b12f1a219faba2ab" providerId="LiveId" clId="{EB0A845C-B843-4DA4-BE66-0EA9B4D99FDC}" dt="2024-07-31T14:22:10.714" v="42" actId="700"/>
          <ac:spMkLst>
            <pc:docMk/>
            <pc:sldMk cId="796348089" sldId="292"/>
            <ac:spMk id="2" creationId="{DEE1577F-CF0B-E87E-A157-2814473E1EC7}"/>
          </ac:spMkLst>
        </pc:spChg>
        <pc:spChg chg="del mod ord">
          <ac:chgData name="Daniel Richardson" userId="b12f1a219faba2ab" providerId="LiveId" clId="{EB0A845C-B843-4DA4-BE66-0EA9B4D99FDC}" dt="2024-07-31T14:22:10.714" v="42" actId="700"/>
          <ac:spMkLst>
            <pc:docMk/>
            <pc:sldMk cId="796348089" sldId="292"/>
            <ac:spMk id="3" creationId="{19F7EE65-886C-4859-9113-48A9E5D71412}"/>
          </ac:spMkLst>
        </pc:spChg>
        <pc:spChg chg="del">
          <ac:chgData name="Daniel Richardson" userId="b12f1a219faba2ab" providerId="LiveId" clId="{EB0A845C-B843-4DA4-BE66-0EA9B4D99FDC}" dt="2024-07-31T14:22:10.714" v="42" actId="700"/>
          <ac:spMkLst>
            <pc:docMk/>
            <pc:sldMk cId="796348089" sldId="292"/>
            <ac:spMk id="4" creationId="{992465F9-4602-7E8D-5BAE-2F3614AC03F2}"/>
          </ac:spMkLst>
        </pc:spChg>
        <pc:spChg chg="add mod ord">
          <ac:chgData name="Daniel Richardson" userId="b12f1a219faba2ab" providerId="LiveId" clId="{EB0A845C-B843-4DA4-BE66-0EA9B4D99FDC}" dt="2024-07-31T14:22:14.153" v="43"/>
          <ac:spMkLst>
            <pc:docMk/>
            <pc:sldMk cId="796348089" sldId="292"/>
            <ac:spMk id="5" creationId="{F72B270B-2C83-ADEB-9D68-AFAC2F6CA268}"/>
          </ac:spMkLst>
        </pc:spChg>
      </pc:sldChg>
    </pc:docChg>
  </pc:docChgLst>
  <pc:docChgLst>
    <pc:chgData name="Daniel Richardson" userId="b12f1a219faba2ab" providerId="LiveId" clId="{249E7AC9-A2A7-4683-90B4-05136376B903}"/>
    <pc:docChg chg="undo custSel addSld delSld modSld">
      <pc:chgData name="Daniel Richardson" userId="b12f1a219faba2ab" providerId="LiveId" clId="{249E7AC9-A2A7-4683-90B4-05136376B903}" dt="2024-04-16T10:19:01.557" v="316"/>
      <pc:docMkLst>
        <pc:docMk/>
      </pc:docMkLst>
      <pc:sldChg chg="modSp mod">
        <pc:chgData name="Daniel Richardson" userId="b12f1a219faba2ab" providerId="LiveId" clId="{249E7AC9-A2A7-4683-90B4-05136376B903}" dt="2024-04-16T10:12:21.753" v="54" actId="6549"/>
        <pc:sldMkLst>
          <pc:docMk/>
          <pc:sldMk cId="1464883447" sldId="257"/>
        </pc:sldMkLst>
        <pc:spChg chg="mod">
          <ac:chgData name="Daniel Richardson" userId="b12f1a219faba2ab" providerId="LiveId" clId="{249E7AC9-A2A7-4683-90B4-05136376B903}" dt="2024-04-16T10:12:21.753" v="54" actId="6549"/>
          <ac:spMkLst>
            <pc:docMk/>
            <pc:sldMk cId="1464883447" sldId="257"/>
            <ac:spMk id="3" creationId="{D97C3025-9482-0753-3832-728ED6C83232}"/>
          </ac:spMkLst>
        </pc:spChg>
        <pc:spChg chg="mod">
          <ac:chgData name="Daniel Richardson" userId="b12f1a219faba2ab" providerId="LiveId" clId="{249E7AC9-A2A7-4683-90B4-05136376B903}" dt="2024-04-16T10:11:19.757" v="44"/>
          <ac:spMkLst>
            <pc:docMk/>
            <pc:sldMk cId="1464883447" sldId="257"/>
            <ac:spMk id="6" creationId="{FCDF00AB-9705-8A7C-C4BE-0CAF2033D468}"/>
          </ac:spMkLst>
        </pc:spChg>
      </pc:sldChg>
      <pc:sldChg chg="modSp mod">
        <pc:chgData name="Daniel Richardson" userId="b12f1a219faba2ab" providerId="LiveId" clId="{249E7AC9-A2A7-4683-90B4-05136376B903}" dt="2024-04-16T10:11:11.438" v="43" actId="20577"/>
        <pc:sldMkLst>
          <pc:docMk/>
          <pc:sldMk cId="2284919758" sldId="262"/>
        </pc:sldMkLst>
        <pc:spChg chg="mod">
          <ac:chgData name="Daniel Richardson" userId="b12f1a219faba2ab" providerId="LiveId" clId="{249E7AC9-A2A7-4683-90B4-05136376B903}" dt="2024-04-16T10:11:11.438" v="43" actId="20577"/>
          <ac:spMkLst>
            <pc:docMk/>
            <pc:sldMk cId="2284919758" sldId="262"/>
            <ac:spMk id="3" creationId="{D97C3025-9482-0753-3832-728ED6C83232}"/>
          </ac:spMkLst>
        </pc:spChg>
      </pc:sldChg>
      <pc:sldChg chg="modSp mod">
        <pc:chgData name="Daniel Richardson" userId="b12f1a219faba2ab" providerId="LiveId" clId="{249E7AC9-A2A7-4683-90B4-05136376B903}" dt="2024-04-16T10:13:56.818" v="117" actId="20577"/>
        <pc:sldMkLst>
          <pc:docMk/>
          <pc:sldMk cId="288380068" sldId="263"/>
        </pc:sldMkLst>
        <pc:spChg chg="mod">
          <ac:chgData name="Daniel Richardson" userId="b12f1a219faba2ab" providerId="LiveId" clId="{249E7AC9-A2A7-4683-90B4-05136376B903}" dt="2024-04-16T10:13:56.818" v="117" actId="20577"/>
          <ac:spMkLst>
            <pc:docMk/>
            <pc:sldMk cId="288380068" sldId="263"/>
            <ac:spMk id="3" creationId="{D97C3025-9482-0753-3832-728ED6C83232}"/>
          </ac:spMkLst>
        </pc:spChg>
        <pc:spChg chg="mod">
          <ac:chgData name="Daniel Richardson" userId="b12f1a219faba2ab" providerId="LiveId" clId="{249E7AC9-A2A7-4683-90B4-05136376B903}" dt="2024-04-16T10:13:31.419" v="110" actId="20577"/>
          <ac:spMkLst>
            <pc:docMk/>
            <pc:sldMk cId="288380068" sldId="263"/>
            <ac:spMk id="6" creationId="{FCDF00AB-9705-8A7C-C4BE-0CAF2033D468}"/>
          </ac:spMkLst>
        </pc:spChg>
      </pc:sldChg>
      <pc:sldChg chg="modSp mod">
        <pc:chgData name="Daniel Richardson" userId="b12f1a219faba2ab" providerId="LiveId" clId="{249E7AC9-A2A7-4683-90B4-05136376B903}" dt="2024-04-16T10:14:51.088" v="135" actId="20577"/>
        <pc:sldMkLst>
          <pc:docMk/>
          <pc:sldMk cId="729373880" sldId="264"/>
        </pc:sldMkLst>
        <pc:spChg chg="mod">
          <ac:chgData name="Daniel Richardson" userId="b12f1a219faba2ab" providerId="LiveId" clId="{249E7AC9-A2A7-4683-90B4-05136376B903}" dt="2024-04-16T10:14:51.088" v="135" actId="20577"/>
          <ac:spMkLst>
            <pc:docMk/>
            <pc:sldMk cId="729373880" sldId="264"/>
            <ac:spMk id="3" creationId="{D97C3025-9482-0753-3832-728ED6C83232}"/>
          </ac:spMkLst>
        </pc:spChg>
        <pc:spChg chg="mod">
          <ac:chgData name="Daniel Richardson" userId="b12f1a219faba2ab" providerId="LiveId" clId="{249E7AC9-A2A7-4683-90B4-05136376B903}" dt="2024-04-16T10:14:22.609" v="126" actId="20577"/>
          <ac:spMkLst>
            <pc:docMk/>
            <pc:sldMk cId="729373880" sldId="264"/>
            <ac:spMk id="6" creationId="{FCDF00AB-9705-8A7C-C4BE-0CAF2033D468}"/>
          </ac:spMkLst>
        </pc:spChg>
      </pc:sldChg>
      <pc:sldChg chg="modSp mod">
        <pc:chgData name="Daniel Richardson" userId="b12f1a219faba2ab" providerId="LiveId" clId="{249E7AC9-A2A7-4683-90B4-05136376B903}" dt="2024-04-16T10:12:56.540" v="68" actId="20577"/>
        <pc:sldMkLst>
          <pc:docMk/>
          <pc:sldMk cId="3017414574" sldId="272"/>
        </pc:sldMkLst>
        <pc:spChg chg="mod">
          <ac:chgData name="Daniel Richardson" userId="b12f1a219faba2ab" providerId="LiveId" clId="{249E7AC9-A2A7-4683-90B4-05136376B903}" dt="2024-04-16T10:12:56.540" v="68" actId="20577"/>
          <ac:spMkLst>
            <pc:docMk/>
            <pc:sldMk cId="3017414574" sldId="272"/>
            <ac:spMk id="3" creationId="{D97C3025-9482-0753-3832-728ED6C83232}"/>
          </ac:spMkLst>
        </pc:spChg>
        <pc:spChg chg="mod">
          <ac:chgData name="Daniel Richardson" userId="b12f1a219faba2ab" providerId="LiveId" clId="{249E7AC9-A2A7-4683-90B4-05136376B903}" dt="2024-04-16T10:12:39.613" v="66" actId="20577"/>
          <ac:spMkLst>
            <pc:docMk/>
            <pc:sldMk cId="3017414574" sldId="272"/>
            <ac:spMk id="6" creationId="{FCDF00AB-9705-8A7C-C4BE-0CAF2033D468}"/>
          </ac:spMkLst>
        </pc:spChg>
      </pc:sldChg>
      <pc:sldChg chg="modSp mod">
        <pc:chgData name="Daniel Richardson" userId="b12f1a219faba2ab" providerId="LiveId" clId="{249E7AC9-A2A7-4683-90B4-05136376B903}" dt="2024-04-16T10:15:27.488" v="167" actId="20577"/>
        <pc:sldMkLst>
          <pc:docMk/>
          <pc:sldMk cId="182059961" sldId="273"/>
        </pc:sldMkLst>
        <pc:spChg chg="mod">
          <ac:chgData name="Daniel Richardson" userId="b12f1a219faba2ab" providerId="LiveId" clId="{249E7AC9-A2A7-4683-90B4-05136376B903}" dt="2024-04-16T10:15:27.488" v="167" actId="20577"/>
          <ac:spMkLst>
            <pc:docMk/>
            <pc:sldMk cId="182059961" sldId="273"/>
            <ac:spMk id="3" creationId="{D97C3025-9482-0753-3832-728ED6C83232}"/>
          </ac:spMkLst>
        </pc:spChg>
        <pc:spChg chg="mod">
          <ac:chgData name="Daniel Richardson" userId="b12f1a219faba2ab" providerId="LiveId" clId="{249E7AC9-A2A7-4683-90B4-05136376B903}" dt="2024-04-16T10:15:03.758" v="150" actId="20577"/>
          <ac:spMkLst>
            <pc:docMk/>
            <pc:sldMk cId="182059961" sldId="273"/>
            <ac:spMk id="6" creationId="{FCDF00AB-9705-8A7C-C4BE-0CAF2033D468}"/>
          </ac:spMkLst>
        </pc:spChg>
      </pc:sldChg>
      <pc:sldChg chg="modSp mod">
        <pc:chgData name="Daniel Richardson" userId="b12f1a219faba2ab" providerId="LiveId" clId="{249E7AC9-A2A7-4683-90B4-05136376B903}" dt="2024-04-16T10:16:45.227" v="219" actId="20577"/>
        <pc:sldMkLst>
          <pc:docMk/>
          <pc:sldMk cId="3644070950" sldId="274"/>
        </pc:sldMkLst>
        <pc:spChg chg="mod">
          <ac:chgData name="Daniel Richardson" userId="b12f1a219faba2ab" providerId="LiveId" clId="{249E7AC9-A2A7-4683-90B4-05136376B903}" dt="2024-04-16T10:16:45.227" v="219" actId="20577"/>
          <ac:spMkLst>
            <pc:docMk/>
            <pc:sldMk cId="3644070950" sldId="274"/>
            <ac:spMk id="3" creationId="{D97C3025-9482-0753-3832-728ED6C83232}"/>
          </ac:spMkLst>
        </pc:spChg>
        <pc:spChg chg="mod">
          <ac:chgData name="Daniel Richardson" userId="b12f1a219faba2ab" providerId="LiveId" clId="{249E7AC9-A2A7-4683-90B4-05136376B903}" dt="2024-04-16T10:15:37.121" v="183" actId="20577"/>
          <ac:spMkLst>
            <pc:docMk/>
            <pc:sldMk cId="3644070950" sldId="274"/>
            <ac:spMk id="6" creationId="{FCDF00AB-9705-8A7C-C4BE-0CAF2033D468}"/>
          </ac:spMkLst>
        </pc:spChg>
      </pc:sldChg>
      <pc:sldChg chg="modSp mod">
        <pc:chgData name="Daniel Richardson" userId="b12f1a219faba2ab" providerId="LiveId" clId="{249E7AC9-A2A7-4683-90B4-05136376B903}" dt="2024-04-16T10:17:17.377" v="239" actId="20577"/>
        <pc:sldMkLst>
          <pc:docMk/>
          <pc:sldMk cId="4140066950" sldId="275"/>
        </pc:sldMkLst>
        <pc:spChg chg="mod">
          <ac:chgData name="Daniel Richardson" userId="b12f1a219faba2ab" providerId="LiveId" clId="{249E7AC9-A2A7-4683-90B4-05136376B903}" dt="2024-04-16T10:17:17.377" v="239" actId="20577"/>
          <ac:spMkLst>
            <pc:docMk/>
            <pc:sldMk cId="4140066950" sldId="275"/>
            <ac:spMk id="3" creationId="{D97C3025-9482-0753-3832-728ED6C83232}"/>
          </ac:spMkLst>
        </pc:spChg>
        <pc:spChg chg="mod">
          <ac:chgData name="Daniel Richardson" userId="b12f1a219faba2ab" providerId="LiveId" clId="{249E7AC9-A2A7-4683-90B4-05136376B903}" dt="2024-04-16T10:16:57.332" v="229" actId="20577"/>
          <ac:spMkLst>
            <pc:docMk/>
            <pc:sldMk cId="4140066950" sldId="275"/>
            <ac:spMk id="6" creationId="{FCDF00AB-9705-8A7C-C4BE-0CAF2033D468}"/>
          </ac:spMkLst>
        </pc:spChg>
      </pc:sldChg>
      <pc:sldChg chg="modSp mod">
        <pc:chgData name="Daniel Richardson" userId="b12f1a219faba2ab" providerId="LiveId" clId="{249E7AC9-A2A7-4683-90B4-05136376B903}" dt="2024-04-16T10:17:41.080" v="252" actId="113"/>
        <pc:sldMkLst>
          <pc:docMk/>
          <pc:sldMk cId="1213597941" sldId="278"/>
        </pc:sldMkLst>
        <pc:spChg chg="mod">
          <ac:chgData name="Daniel Richardson" userId="b12f1a219faba2ab" providerId="LiveId" clId="{249E7AC9-A2A7-4683-90B4-05136376B903}" dt="2024-04-16T10:17:41.080" v="252" actId="113"/>
          <ac:spMkLst>
            <pc:docMk/>
            <pc:sldMk cId="1213597941" sldId="278"/>
            <ac:spMk id="3" creationId="{D97C3025-9482-0753-3832-728ED6C83232}"/>
          </ac:spMkLst>
        </pc:spChg>
        <pc:spChg chg="mod">
          <ac:chgData name="Daniel Richardson" userId="b12f1a219faba2ab" providerId="LiveId" clId="{249E7AC9-A2A7-4683-90B4-05136376B903}" dt="2024-04-16T10:17:28.500" v="247" actId="20577"/>
          <ac:spMkLst>
            <pc:docMk/>
            <pc:sldMk cId="1213597941" sldId="278"/>
            <ac:spMk id="6" creationId="{FCDF00AB-9705-8A7C-C4BE-0CAF2033D468}"/>
          </ac:spMkLst>
        </pc:spChg>
      </pc:sldChg>
      <pc:sldChg chg="modSp mod">
        <pc:chgData name="Daniel Richardson" userId="b12f1a219faba2ab" providerId="LiveId" clId="{249E7AC9-A2A7-4683-90B4-05136376B903}" dt="2024-04-16T10:19:01.557" v="316"/>
        <pc:sldMkLst>
          <pc:docMk/>
          <pc:sldMk cId="2255098656" sldId="282"/>
        </pc:sldMkLst>
        <pc:spChg chg="mod">
          <ac:chgData name="Daniel Richardson" userId="b12f1a219faba2ab" providerId="LiveId" clId="{249E7AC9-A2A7-4683-90B4-05136376B903}" dt="2024-04-16T10:19:01.557" v="316"/>
          <ac:spMkLst>
            <pc:docMk/>
            <pc:sldMk cId="2255098656" sldId="282"/>
            <ac:spMk id="3" creationId="{D97C3025-9482-0753-3832-728ED6C83232}"/>
          </ac:spMkLst>
        </pc:spChg>
      </pc:sldChg>
      <pc:sldChg chg="del">
        <pc:chgData name="Daniel Richardson" userId="b12f1a219faba2ab" providerId="LiveId" clId="{249E7AC9-A2A7-4683-90B4-05136376B903}" dt="2024-04-16T10:13:27.550" v="101" actId="47"/>
        <pc:sldMkLst>
          <pc:docMk/>
          <pc:sldMk cId="1838873914" sldId="283"/>
        </pc:sldMkLst>
      </pc:sldChg>
      <pc:sldChg chg="modSp mod">
        <pc:chgData name="Daniel Richardson" userId="b12f1a219faba2ab" providerId="LiveId" clId="{249E7AC9-A2A7-4683-90B4-05136376B903}" dt="2024-04-16T10:13:20.764" v="100" actId="20577"/>
        <pc:sldMkLst>
          <pc:docMk/>
          <pc:sldMk cId="751271801" sldId="284"/>
        </pc:sldMkLst>
        <pc:spChg chg="mod">
          <ac:chgData name="Daniel Richardson" userId="b12f1a219faba2ab" providerId="LiveId" clId="{249E7AC9-A2A7-4683-90B4-05136376B903}" dt="2024-04-16T10:13:20.764" v="100" actId="20577"/>
          <ac:spMkLst>
            <pc:docMk/>
            <pc:sldMk cId="751271801" sldId="284"/>
            <ac:spMk id="3" creationId="{D97C3025-9482-0753-3832-728ED6C83232}"/>
          </ac:spMkLst>
        </pc:spChg>
        <pc:spChg chg="mod">
          <ac:chgData name="Daniel Richardson" userId="b12f1a219faba2ab" providerId="LiveId" clId="{249E7AC9-A2A7-4683-90B4-05136376B903}" dt="2024-04-16T10:13:10.656" v="97" actId="20577"/>
          <ac:spMkLst>
            <pc:docMk/>
            <pc:sldMk cId="751271801" sldId="284"/>
            <ac:spMk id="6" creationId="{FCDF00AB-9705-8A7C-C4BE-0CAF2033D468}"/>
          </ac:spMkLst>
        </pc:spChg>
      </pc:sldChg>
      <pc:sldChg chg="del">
        <pc:chgData name="Daniel Richardson" userId="b12f1a219faba2ab" providerId="LiveId" clId="{249E7AC9-A2A7-4683-90B4-05136376B903}" dt="2024-04-16T10:14:44.079" v="132" actId="47"/>
        <pc:sldMkLst>
          <pc:docMk/>
          <pc:sldMk cId="3092778421" sldId="285"/>
        </pc:sldMkLst>
      </pc:sldChg>
      <pc:sldChg chg="del">
        <pc:chgData name="Daniel Richardson" userId="b12f1a219faba2ab" providerId="LiveId" clId="{249E7AC9-A2A7-4683-90B4-05136376B903}" dt="2024-04-16T10:16:51.978" v="220" actId="47"/>
        <pc:sldMkLst>
          <pc:docMk/>
          <pc:sldMk cId="3208777408" sldId="286"/>
        </pc:sldMkLst>
      </pc:sldChg>
      <pc:sldChg chg="modSp add mod">
        <pc:chgData name="Daniel Richardson" userId="b12f1a219faba2ab" providerId="LiveId" clId="{249E7AC9-A2A7-4683-90B4-05136376B903}" dt="2024-04-16T10:14:48.747" v="134" actId="20577"/>
        <pc:sldMkLst>
          <pc:docMk/>
          <pc:sldMk cId="1529312614" sldId="287"/>
        </pc:sldMkLst>
        <pc:spChg chg="mod">
          <ac:chgData name="Daniel Richardson" userId="b12f1a219faba2ab" providerId="LiveId" clId="{249E7AC9-A2A7-4683-90B4-05136376B903}" dt="2024-04-16T10:14:48.747" v="134" actId="20577"/>
          <ac:spMkLst>
            <pc:docMk/>
            <pc:sldMk cId="1529312614" sldId="287"/>
            <ac:spMk id="3" creationId="{D97C3025-9482-0753-3832-728ED6C83232}"/>
          </ac:spMkLst>
        </pc:spChg>
      </pc:sldChg>
      <pc:sldChg chg="modSp add mod">
        <pc:chgData name="Daniel Richardson" userId="b12f1a219faba2ab" providerId="LiveId" clId="{249E7AC9-A2A7-4683-90B4-05136376B903}" dt="2024-04-16T10:18:00.904" v="296" actId="20577"/>
        <pc:sldMkLst>
          <pc:docMk/>
          <pc:sldMk cId="4022253826" sldId="288"/>
        </pc:sldMkLst>
        <pc:spChg chg="mod">
          <ac:chgData name="Daniel Richardson" userId="b12f1a219faba2ab" providerId="LiveId" clId="{249E7AC9-A2A7-4683-90B4-05136376B903}" dt="2024-04-16T10:18:00.904" v="296" actId="20577"/>
          <ac:spMkLst>
            <pc:docMk/>
            <pc:sldMk cId="4022253826" sldId="288"/>
            <ac:spMk id="3" creationId="{D97C3025-9482-0753-3832-728ED6C83232}"/>
          </ac:spMkLst>
        </pc:spChg>
      </pc:sldChg>
    </pc:docChg>
  </pc:docChgLst>
  <pc:docChgLst>
    <pc:chgData name="Daniel Richardson" userId="b12f1a219faba2ab" providerId="LiveId" clId="{B56DAE52-F9FB-4A98-9F5E-150657C62258}"/>
    <pc:docChg chg="modSld">
      <pc:chgData name="Daniel Richardson" userId="b12f1a219faba2ab" providerId="LiveId" clId="{B56DAE52-F9FB-4A98-9F5E-150657C62258}" dt="2024-04-08T07:31:47.229" v="1" actId="14826"/>
      <pc:docMkLst>
        <pc:docMk/>
      </pc:docMkLst>
      <pc:sldChg chg="modSp">
        <pc:chgData name="Daniel Richardson" userId="b12f1a219faba2ab" providerId="LiveId" clId="{B56DAE52-F9FB-4A98-9F5E-150657C62258}" dt="2024-04-08T07:31:33.875" v="0" actId="14826"/>
        <pc:sldMkLst>
          <pc:docMk/>
          <pc:sldMk cId="2284919758" sldId="262"/>
        </pc:sldMkLst>
        <pc:picChg chg="mod">
          <ac:chgData name="Daniel Richardson" userId="b12f1a219faba2ab" providerId="LiveId" clId="{B56DAE52-F9FB-4A98-9F5E-150657C62258}" dt="2024-04-08T07:31:33.875" v="0" actId="14826"/>
          <ac:picMkLst>
            <pc:docMk/>
            <pc:sldMk cId="2284919758" sldId="262"/>
            <ac:picMk id="8" creationId="{30F50B50-B83A-93C4-4EAA-396832E1CC55}"/>
          </ac:picMkLst>
        </pc:picChg>
      </pc:sldChg>
      <pc:sldChg chg="modSp">
        <pc:chgData name="Daniel Richardson" userId="b12f1a219faba2ab" providerId="LiveId" clId="{B56DAE52-F9FB-4A98-9F5E-150657C62258}" dt="2024-04-08T07:31:47.229" v="1" actId="14826"/>
        <pc:sldMkLst>
          <pc:docMk/>
          <pc:sldMk cId="2255098656" sldId="282"/>
        </pc:sldMkLst>
        <pc:picChg chg="mod">
          <ac:chgData name="Daniel Richardson" userId="b12f1a219faba2ab" providerId="LiveId" clId="{B56DAE52-F9FB-4A98-9F5E-150657C62258}" dt="2024-04-08T07:31:47.229" v="1" actId="14826"/>
          <ac:picMkLst>
            <pc:docMk/>
            <pc:sldMk cId="2255098656" sldId="282"/>
            <ac:picMk id="8" creationId="{30F50B50-B83A-93C4-4EAA-396832E1CC55}"/>
          </ac:picMkLst>
        </pc:picChg>
      </pc:sldChg>
    </pc:docChg>
  </pc:docChgLst>
  <pc:docChgLst>
    <pc:chgData name="Daniel Richardson" userId="b12f1a219faba2ab" providerId="LiveId" clId="{02CBAD79-CC40-45FB-BBD0-035F24F4C5F0}"/>
    <pc:docChg chg="undo custSel addSld delSld modSld">
      <pc:chgData name="Daniel Richardson" userId="b12f1a219faba2ab" providerId="LiveId" clId="{02CBAD79-CC40-45FB-BBD0-035F24F4C5F0}" dt="2024-03-22T14:37:37.254" v="489" actId="26606"/>
      <pc:docMkLst>
        <pc:docMk/>
      </pc:docMkLst>
      <pc:sldChg chg="addSp delSp modSp mod setBg">
        <pc:chgData name="Daniel Richardson" userId="b12f1a219faba2ab" providerId="LiveId" clId="{02CBAD79-CC40-45FB-BBD0-035F24F4C5F0}" dt="2024-03-22T14:37:37.254" v="489" actId="26606"/>
        <pc:sldMkLst>
          <pc:docMk/>
          <pc:sldMk cId="1464883447" sldId="257"/>
        </pc:sldMkLst>
        <pc:spChg chg="mod">
          <ac:chgData name="Daniel Richardson" userId="b12f1a219faba2ab" providerId="LiveId" clId="{02CBAD79-CC40-45FB-BBD0-035F24F4C5F0}" dt="2024-03-22T14:37:37.254" v="489" actId="26606"/>
          <ac:spMkLst>
            <pc:docMk/>
            <pc:sldMk cId="1464883447" sldId="257"/>
            <ac:spMk id="3" creationId="{D97C3025-9482-0753-3832-728ED6C83232}"/>
          </ac:spMkLst>
        </pc:spChg>
        <pc:spChg chg="mod ord">
          <ac:chgData name="Daniel Richardson" userId="b12f1a219faba2ab" providerId="LiveId" clId="{02CBAD79-CC40-45FB-BBD0-035F24F4C5F0}" dt="2024-03-22T14:37:37.254" v="489" actId="26606"/>
          <ac:spMkLst>
            <pc:docMk/>
            <pc:sldMk cId="1464883447" sldId="257"/>
            <ac:spMk id="6" creationId="{FCDF00AB-9705-8A7C-C4BE-0CAF2033D468}"/>
          </ac:spMkLst>
        </pc:spChg>
        <pc:spChg chg="add del">
          <ac:chgData name="Daniel Richardson" userId="b12f1a219faba2ab" providerId="LiveId" clId="{02CBAD79-CC40-45FB-BBD0-035F24F4C5F0}" dt="2024-03-22T14:37:37.254" v="489" actId="26606"/>
          <ac:spMkLst>
            <pc:docMk/>
            <pc:sldMk cId="1464883447" sldId="257"/>
            <ac:spMk id="13" creationId="{F13C74B1-5B17-4795-BED0-7140497B445A}"/>
          </ac:spMkLst>
        </pc:spChg>
        <pc:spChg chg="add del">
          <ac:chgData name="Daniel Richardson" userId="b12f1a219faba2ab" providerId="LiveId" clId="{02CBAD79-CC40-45FB-BBD0-035F24F4C5F0}" dt="2024-03-22T14:37:37.254" v="489" actId="26606"/>
          <ac:spMkLst>
            <pc:docMk/>
            <pc:sldMk cId="1464883447" sldId="257"/>
            <ac:spMk id="15" creationId="{D4974D33-8DC5-464E-8C6D-BE58F0669C17}"/>
          </ac:spMkLst>
        </pc:spChg>
        <pc:picChg chg="mod">
          <ac:chgData name="Daniel Richardson" userId="b12f1a219faba2ab" providerId="LiveId" clId="{02CBAD79-CC40-45FB-BBD0-035F24F4C5F0}" dt="2024-03-22T14:37:37.254" v="489" actId="26606"/>
          <ac:picMkLst>
            <pc:docMk/>
            <pc:sldMk cId="1464883447" sldId="257"/>
            <ac:picMk id="8" creationId="{30F50B50-B83A-93C4-4EAA-396832E1CC55}"/>
          </ac:picMkLst>
        </pc:picChg>
      </pc:sldChg>
      <pc:sldChg chg="addSp delSp modSp mod modAnim">
        <pc:chgData name="Daniel Richardson" userId="b12f1a219faba2ab" providerId="LiveId" clId="{02CBAD79-CC40-45FB-BBD0-035F24F4C5F0}" dt="2024-03-22T14:37:08.495" v="486" actId="478"/>
        <pc:sldMkLst>
          <pc:docMk/>
          <pc:sldMk cId="2284919758" sldId="262"/>
        </pc:sldMkLst>
        <pc:spChg chg="mod">
          <ac:chgData name="Daniel Richardson" userId="b12f1a219faba2ab" providerId="LiveId" clId="{02CBAD79-CC40-45FB-BBD0-035F24F4C5F0}" dt="2024-03-22T11:52:34.496" v="112" actId="20577"/>
          <ac:spMkLst>
            <pc:docMk/>
            <pc:sldMk cId="2284919758" sldId="262"/>
            <ac:spMk id="3" creationId="{D97C3025-9482-0753-3832-728ED6C83232}"/>
          </ac:spMkLst>
        </pc:spChg>
        <pc:spChg chg="add del mod">
          <ac:chgData name="Daniel Richardson" userId="b12f1a219faba2ab" providerId="LiveId" clId="{02CBAD79-CC40-45FB-BBD0-035F24F4C5F0}" dt="2024-03-22T14:37:08.495" v="486" actId="478"/>
          <ac:spMkLst>
            <pc:docMk/>
            <pc:sldMk cId="2284919758" sldId="262"/>
            <ac:spMk id="5" creationId="{E4F13752-3EB0-15BB-FCB4-6C9ADA648431}"/>
          </ac:spMkLst>
        </pc:spChg>
        <pc:picChg chg="add mod">
          <ac:chgData name="Daniel Richardson" userId="b12f1a219faba2ab" providerId="LiveId" clId="{02CBAD79-CC40-45FB-BBD0-035F24F4C5F0}" dt="2024-03-22T14:36:30.728" v="477"/>
          <ac:picMkLst>
            <pc:docMk/>
            <pc:sldMk cId="2284919758" sldId="262"/>
            <ac:picMk id="2" creationId="{20E4D598-177D-F06D-4477-53A027072949}"/>
          </ac:picMkLst>
        </pc:picChg>
        <pc:picChg chg="add mod">
          <ac:chgData name="Daniel Richardson" userId="b12f1a219faba2ab" providerId="LiveId" clId="{02CBAD79-CC40-45FB-BBD0-035F24F4C5F0}" dt="2024-03-22T14:37:08.020" v="485"/>
          <ac:picMkLst>
            <pc:docMk/>
            <pc:sldMk cId="2284919758" sldId="262"/>
            <ac:picMk id="7" creationId="{80C4444A-D059-2951-5BD4-30C989C3FDAC}"/>
          </ac:picMkLst>
        </pc:picChg>
        <pc:picChg chg="add del">
          <ac:chgData name="Daniel Richardson" userId="b12f1a219faba2ab" providerId="LiveId" clId="{02CBAD79-CC40-45FB-BBD0-035F24F4C5F0}" dt="2024-03-22T14:37:08.495" v="486" actId="478"/>
          <ac:picMkLst>
            <pc:docMk/>
            <pc:sldMk cId="2284919758" sldId="262"/>
            <ac:picMk id="8" creationId="{30F50B50-B83A-93C4-4EAA-396832E1CC55}"/>
          </ac:picMkLst>
        </pc:picChg>
      </pc:sldChg>
      <pc:sldChg chg="modSp mod">
        <pc:chgData name="Daniel Richardson" userId="b12f1a219faba2ab" providerId="LiveId" clId="{02CBAD79-CC40-45FB-BBD0-035F24F4C5F0}" dt="2024-03-22T11:56:05.137" v="182" actId="20577"/>
        <pc:sldMkLst>
          <pc:docMk/>
          <pc:sldMk cId="288380068" sldId="263"/>
        </pc:sldMkLst>
        <pc:spChg chg="mod">
          <ac:chgData name="Daniel Richardson" userId="b12f1a219faba2ab" providerId="LiveId" clId="{02CBAD79-CC40-45FB-BBD0-035F24F4C5F0}" dt="2024-03-22T11:56:05.137" v="182" actId="20577"/>
          <ac:spMkLst>
            <pc:docMk/>
            <pc:sldMk cId="288380068" sldId="263"/>
            <ac:spMk id="3" creationId="{D97C3025-9482-0753-3832-728ED6C83232}"/>
          </ac:spMkLst>
        </pc:spChg>
        <pc:spChg chg="mod">
          <ac:chgData name="Daniel Richardson" userId="b12f1a219faba2ab" providerId="LiveId" clId="{02CBAD79-CC40-45FB-BBD0-035F24F4C5F0}" dt="2024-03-22T11:55:17.004" v="169"/>
          <ac:spMkLst>
            <pc:docMk/>
            <pc:sldMk cId="288380068" sldId="263"/>
            <ac:spMk id="6" creationId="{FCDF00AB-9705-8A7C-C4BE-0CAF2033D468}"/>
          </ac:spMkLst>
        </pc:spChg>
      </pc:sldChg>
      <pc:sldChg chg="modSp mod">
        <pc:chgData name="Daniel Richardson" userId="b12f1a219faba2ab" providerId="LiveId" clId="{02CBAD79-CC40-45FB-BBD0-035F24F4C5F0}" dt="2024-03-22T11:57:00.892" v="194"/>
        <pc:sldMkLst>
          <pc:docMk/>
          <pc:sldMk cId="729373880" sldId="264"/>
        </pc:sldMkLst>
        <pc:spChg chg="mod">
          <ac:chgData name="Daniel Richardson" userId="b12f1a219faba2ab" providerId="LiveId" clId="{02CBAD79-CC40-45FB-BBD0-035F24F4C5F0}" dt="2024-03-22T11:57:00.892" v="194"/>
          <ac:spMkLst>
            <pc:docMk/>
            <pc:sldMk cId="729373880" sldId="264"/>
            <ac:spMk id="3" creationId="{D97C3025-9482-0753-3832-728ED6C83232}"/>
          </ac:spMkLst>
        </pc:spChg>
        <pc:spChg chg="mod">
          <ac:chgData name="Daniel Richardson" userId="b12f1a219faba2ab" providerId="LiveId" clId="{02CBAD79-CC40-45FB-BBD0-035F24F4C5F0}" dt="2024-03-22T11:56:14.335" v="183"/>
          <ac:spMkLst>
            <pc:docMk/>
            <pc:sldMk cId="729373880" sldId="264"/>
            <ac:spMk id="6" creationId="{FCDF00AB-9705-8A7C-C4BE-0CAF2033D468}"/>
          </ac:spMkLst>
        </pc:spChg>
      </pc:sldChg>
      <pc:sldChg chg="del">
        <pc:chgData name="Daniel Richardson" userId="b12f1a219faba2ab" providerId="LiveId" clId="{02CBAD79-CC40-45FB-BBD0-035F24F4C5F0}" dt="2024-03-22T11:58:49.321" v="272" actId="47"/>
        <pc:sldMkLst>
          <pc:docMk/>
          <pc:sldMk cId="3204244657" sldId="266"/>
        </pc:sldMkLst>
      </pc:sldChg>
      <pc:sldChg chg="del">
        <pc:chgData name="Daniel Richardson" userId="b12f1a219faba2ab" providerId="LiveId" clId="{02CBAD79-CC40-45FB-BBD0-035F24F4C5F0}" dt="2024-03-22T11:58:49.321" v="272" actId="47"/>
        <pc:sldMkLst>
          <pc:docMk/>
          <pc:sldMk cId="1790881809" sldId="267"/>
        </pc:sldMkLst>
      </pc:sldChg>
      <pc:sldChg chg="del">
        <pc:chgData name="Daniel Richardson" userId="b12f1a219faba2ab" providerId="LiveId" clId="{02CBAD79-CC40-45FB-BBD0-035F24F4C5F0}" dt="2024-03-22T11:58:49.321" v="272" actId="47"/>
        <pc:sldMkLst>
          <pc:docMk/>
          <pc:sldMk cId="2030131824" sldId="268"/>
        </pc:sldMkLst>
      </pc:sldChg>
      <pc:sldChg chg="del">
        <pc:chgData name="Daniel Richardson" userId="b12f1a219faba2ab" providerId="LiveId" clId="{02CBAD79-CC40-45FB-BBD0-035F24F4C5F0}" dt="2024-03-22T11:58:49.321" v="272" actId="47"/>
        <pc:sldMkLst>
          <pc:docMk/>
          <pc:sldMk cId="3640731889" sldId="269"/>
        </pc:sldMkLst>
      </pc:sldChg>
      <pc:sldChg chg="del">
        <pc:chgData name="Daniel Richardson" userId="b12f1a219faba2ab" providerId="LiveId" clId="{02CBAD79-CC40-45FB-BBD0-035F24F4C5F0}" dt="2024-03-22T11:58:49.321" v="272" actId="47"/>
        <pc:sldMkLst>
          <pc:docMk/>
          <pc:sldMk cId="3934747015" sldId="270"/>
        </pc:sldMkLst>
      </pc:sldChg>
      <pc:sldChg chg="del">
        <pc:chgData name="Daniel Richardson" userId="b12f1a219faba2ab" providerId="LiveId" clId="{02CBAD79-CC40-45FB-BBD0-035F24F4C5F0}" dt="2024-03-22T11:58:49.321" v="272" actId="47"/>
        <pc:sldMkLst>
          <pc:docMk/>
          <pc:sldMk cId="1737794613" sldId="271"/>
        </pc:sldMkLst>
      </pc:sldChg>
      <pc:sldChg chg="modSp add mod">
        <pc:chgData name="Daniel Richardson" userId="b12f1a219faba2ab" providerId="LiveId" clId="{02CBAD79-CC40-45FB-BBD0-035F24F4C5F0}" dt="2024-03-22T11:54:47.628" v="164" actId="20577"/>
        <pc:sldMkLst>
          <pc:docMk/>
          <pc:sldMk cId="3017414574" sldId="272"/>
        </pc:sldMkLst>
        <pc:spChg chg="mod">
          <ac:chgData name="Daniel Richardson" userId="b12f1a219faba2ab" providerId="LiveId" clId="{02CBAD79-CC40-45FB-BBD0-035F24F4C5F0}" dt="2024-03-22T11:54:47.628" v="164" actId="20577"/>
          <ac:spMkLst>
            <pc:docMk/>
            <pc:sldMk cId="3017414574" sldId="272"/>
            <ac:spMk id="3" creationId="{D97C3025-9482-0753-3832-728ED6C83232}"/>
          </ac:spMkLst>
        </pc:spChg>
      </pc:sldChg>
      <pc:sldChg chg="modSp add mod">
        <pc:chgData name="Daniel Richardson" userId="b12f1a219faba2ab" providerId="LiveId" clId="{02CBAD79-CC40-45FB-BBD0-035F24F4C5F0}" dt="2024-03-22T11:58:54.555" v="283" actId="20577"/>
        <pc:sldMkLst>
          <pc:docMk/>
          <pc:sldMk cId="182059961" sldId="273"/>
        </pc:sldMkLst>
        <pc:spChg chg="mod">
          <ac:chgData name="Daniel Richardson" userId="b12f1a219faba2ab" providerId="LiveId" clId="{02CBAD79-CC40-45FB-BBD0-035F24F4C5F0}" dt="2024-03-22T11:58:54.555" v="283" actId="20577"/>
          <ac:spMkLst>
            <pc:docMk/>
            <pc:sldMk cId="182059961" sldId="273"/>
            <ac:spMk id="3" creationId="{D97C3025-9482-0753-3832-728ED6C83232}"/>
          </ac:spMkLst>
        </pc:spChg>
      </pc:sldChg>
      <pc:sldChg chg="modSp add mod">
        <pc:chgData name="Daniel Richardson" userId="b12f1a219faba2ab" providerId="LiveId" clId="{02CBAD79-CC40-45FB-BBD0-035F24F4C5F0}" dt="2024-03-22T12:06:07.814" v="385" actId="20577"/>
        <pc:sldMkLst>
          <pc:docMk/>
          <pc:sldMk cId="3644070950" sldId="274"/>
        </pc:sldMkLst>
        <pc:spChg chg="mod">
          <ac:chgData name="Daniel Richardson" userId="b12f1a219faba2ab" providerId="LiveId" clId="{02CBAD79-CC40-45FB-BBD0-035F24F4C5F0}" dt="2024-03-22T12:06:07.814" v="385" actId="20577"/>
          <ac:spMkLst>
            <pc:docMk/>
            <pc:sldMk cId="3644070950" sldId="274"/>
            <ac:spMk id="3" creationId="{D97C3025-9482-0753-3832-728ED6C83232}"/>
          </ac:spMkLst>
        </pc:spChg>
        <pc:spChg chg="mod">
          <ac:chgData name="Daniel Richardson" userId="b12f1a219faba2ab" providerId="LiveId" clId="{02CBAD79-CC40-45FB-BBD0-035F24F4C5F0}" dt="2024-03-22T11:59:04.629" v="298" actId="20577"/>
          <ac:spMkLst>
            <pc:docMk/>
            <pc:sldMk cId="3644070950" sldId="274"/>
            <ac:spMk id="6" creationId="{FCDF00AB-9705-8A7C-C4BE-0CAF2033D468}"/>
          </ac:spMkLst>
        </pc:spChg>
      </pc:sldChg>
      <pc:sldChg chg="modSp add mod">
        <pc:chgData name="Daniel Richardson" userId="b12f1a219faba2ab" providerId="LiveId" clId="{02CBAD79-CC40-45FB-BBD0-035F24F4C5F0}" dt="2024-03-22T12:06:02.070" v="382" actId="21"/>
        <pc:sldMkLst>
          <pc:docMk/>
          <pc:sldMk cId="4140066950" sldId="275"/>
        </pc:sldMkLst>
        <pc:spChg chg="mod">
          <ac:chgData name="Daniel Richardson" userId="b12f1a219faba2ab" providerId="LiveId" clId="{02CBAD79-CC40-45FB-BBD0-035F24F4C5F0}" dt="2024-03-22T12:06:02.070" v="382" actId="21"/>
          <ac:spMkLst>
            <pc:docMk/>
            <pc:sldMk cId="4140066950" sldId="275"/>
            <ac:spMk id="3" creationId="{D97C3025-9482-0753-3832-728ED6C83232}"/>
          </ac:spMkLst>
        </pc:spChg>
      </pc:sldChg>
      <pc:sldChg chg="addSp delSp modSp add del mod delAnim modAnim">
        <pc:chgData name="Daniel Richardson" userId="b12f1a219faba2ab" providerId="LiveId" clId="{02CBAD79-CC40-45FB-BBD0-035F24F4C5F0}" dt="2024-03-22T12:05:28.121" v="381" actId="47"/>
        <pc:sldMkLst>
          <pc:docMk/>
          <pc:sldMk cId="1294911905" sldId="276"/>
        </pc:sldMkLst>
        <pc:spChg chg="del mod">
          <ac:chgData name="Daniel Richardson" userId="b12f1a219faba2ab" providerId="LiveId" clId="{02CBAD79-CC40-45FB-BBD0-035F24F4C5F0}" dt="2024-03-22T12:02:11.573" v="333"/>
          <ac:spMkLst>
            <pc:docMk/>
            <pc:sldMk cId="1294911905" sldId="276"/>
            <ac:spMk id="3" creationId="{D97C3025-9482-0753-3832-728ED6C83232}"/>
          </ac:spMkLst>
        </pc:spChg>
        <pc:spChg chg="add del mod">
          <ac:chgData name="Daniel Richardson" userId="b12f1a219faba2ab" providerId="LiveId" clId="{02CBAD79-CC40-45FB-BBD0-035F24F4C5F0}" dt="2024-03-22T12:02:41.671" v="340" actId="478"/>
          <ac:spMkLst>
            <pc:docMk/>
            <pc:sldMk cId="1294911905" sldId="276"/>
            <ac:spMk id="5" creationId="{197DD70E-BABE-BDB1-D27C-485E63CFDB89}"/>
          </ac:spMkLst>
        </pc:spChg>
        <pc:spChg chg="del mod">
          <ac:chgData name="Daniel Richardson" userId="b12f1a219faba2ab" providerId="LiveId" clId="{02CBAD79-CC40-45FB-BBD0-035F24F4C5F0}" dt="2024-03-22T12:02:54.048" v="347" actId="478"/>
          <ac:spMkLst>
            <pc:docMk/>
            <pc:sldMk cId="1294911905" sldId="276"/>
            <ac:spMk id="6" creationId="{FCDF00AB-9705-8A7C-C4BE-0CAF2033D468}"/>
          </ac:spMkLst>
        </pc:spChg>
        <pc:spChg chg="add del mod">
          <ac:chgData name="Daniel Richardson" userId="b12f1a219faba2ab" providerId="LiveId" clId="{02CBAD79-CC40-45FB-BBD0-035F24F4C5F0}" dt="2024-03-22T12:03:06.263" v="349" actId="478"/>
          <ac:spMkLst>
            <pc:docMk/>
            <pc:sldMk cId="1294911905" sldId="276"/>
            <ac:spMk id="9" creationId="{E42797C3-1C42-F70B-249B-1A58E460D4E3}"/>
          </ac:spMkLst>
        </pc:spChg>
        <pc:spChg chg="add mod">
          <ac:chgData name="Daniel Richardson" userId="b12f1a219faba2ab" providerId="LiveId" clId="{02CBAD79-CC40-45FB-BBD0-035F24F4C5F0}" dt="2024-03-22T12:04:44.383" v="364" actId="21"/>
          <ac:spMkLst>
            <pc:docMk/>
            <pc:sldMk cId="1294911905" sldId="276"/>
            <ac:spMk id="11" creationId="{CF48E44C-A97B-DCD4-A9C8-367E43D4F472}"/>
          </ac:spMkLst>
        </pc:spChg>
        <pc:picChg chg="add del mod">
          <ac:chgData name="Daniel Richardson" userId="b12f1a219faba2ab" providerId="LiveId" clId="{02CBAD79-CC40-45FB-BBD0-035F24F4C5F0}" dt="2024-03-22T12:04:44.383" v="364" actId="21"/>
          <ac:picMkLst>
            <pc:docMk/>
            <pc:sldMk cId="1294911905" sldId="276"/>
            <ac:picMk id="2" creationId="{AEDF1DF5-D167-C1D1-720B-6006517C7D0E}"/>
          </ac:picMkLst>
        </pc:picChg>
        <pc:picChg chg="add del">
          <ac:chgData name="Daniel Richardson" userId="b12f1a219faba2ab" providerId="LiveId" clId="{02CBAD79-CC40-45FB-BBD0-035F24F4C5F0}" dt="2024-03-22T12:03:04.506" v="348" actId="478"/>
          <ac:picMkLst>
            <pc:docMk/>
            <pc:sldMk cId="1294911905" sldId="276"/>
            <ac:picMk id="8" creationId="{30F50B50-B83A-93C4-4EAA-396832E1CC55}"/>
          </ac:picMkLst>
        </pc:picChg>
      </pc:sldChg>
      <pc:sldChg chg="new del">
        <pc:chgData name="Daniel Richardson" userId="b12f1a219faba2ab" providerId="LiveId" clId="{02CBAD79-CC40-45FB-BBD0-035F24F4C5F0}" dt="2024-03-22T12:01:12.241" v="330" actId="47"/>
        <pc:sldMkLst>
          <pc:docMk/>
          <pc:sldMk cId="2018991662" sldId="276"/>
        </pc:sldMkLst>
      </pc:sldChg>
      <pc:sldChg chg="addSp delSp modSp add del mod modAnim">
        <pc:chgData name="Daniel Richardson" userId="b12f1a219faba2ab" providerId="LiveId" clId="{02CBAD79-CC40-45FB-BBD0-035F24F4C5F0}" dt="2024-03-22T14:37:26.046" v="487" actId="47"/>
        <pc:sldMkLst>
          <pc:docMk/>
          <pc:sldMk cId="887137037" sldId="277"/>
        </pc:sldMkLst>
        <pc:spChg chg="del">
          <ac:chgData name="Daniel Richardson" userId="b12f1a219faba2ab" providerId="LiveId" clId="{02CBAD79-CC40-45FB-BBD0-035F24F4C5F0}" dt="2024-03-22T12:05:23.339" v="379" actId="478"/>
          <ac:spMkLst>
            <pc:docMk/>
            <pc:sldMk cId="887137037" sldId="277"/>
            <ac:spMk id="3" creationId="{D97C3025-9482-0753-3832-728ED6C83232}"/>
          </ac:spMkLst>
        </pc:spChg>
        <pc:spChg chg="add del mod">
          <ac:chgData name="Daniel Richardson" userId="b12f1a219faba2ab" providerId="LiveId" clId="{02CBAD79-CC40-45FB-BBD0-035F24F4C5F0}" dt="2024-03-22T12:04:59.094" v="371" actId="478"/>
          <ac:spMkLst>
            <pc:docMk/>
            <pc:sldMk cId="887137037" sldId="277"/>
            <ac:spMk id="5" creationId="{FC12C00F-8A25-02A2-15D8-C3D1A4EB4FE7}"/>
          </ac:spMkLst>
        </pc:spChg>
        <pc:spChg chg="del">
          <ac:chgData name="Daniel Richardson" userId="b12f1a219faba2ab" providerId="LiveId" clId="{02CBAD79-CC40-45FB-BBD0-035F24F4C5F0}" dt="2024-03-22T12:05:12.146" v="375" actId="478"/>
          <ac:spMkLst>
            <pc:docMk/>
            <pc:sldMk cId="887137037" sldId="277"/>
            <ac:spMk id="6" creationId="{FCDF00AB-9705-8A7C-C4BE-0CAF2033D468}"/>
          </ac:spMkLst>
        </pc:spChg>
        <pc:spChg chg="add del mod">
          <ac:chgData name="Daniel Richardson" userId="b12f1a219faba2ab" providerId="LiveId" clId="{02CBAD79-CC40-45FB-BBD0-035F24F4C5F0}" dt="2024-03-22T12:05:15.417" v="377" actId="478"/>
          <ac:spMkLst>
            <pc:docMk/>
            <pc:sldMk cId="887137037" sldId="277"/>
            <ac:spMk id="9" creationId="{4907D3CB-B851-2797-D4A7-EFBB99505102}"/>
          </ac:spMkLst>
        </pc:spChg>
        <pc:spChg chg="add del mod">
          <ac:chgData name="Daniel Richardson" userId="b12f1a219faba2ab" providerId="LiveId" clId="{02CBAD79-CC40-45FB-BBD0-035F24F4C5F0}" dt="2024-03-22T12:05:14.579" v="376" actId="478"/>
          <ac:spMkLst>
            <pc:docMk/>
            <pc:sldMk cId="887137037" sldId="277"/>
            <ac:spMk id="11" creationId="{C4FCAECB-CEB9-0F4F-3B43-9D784E22E825}"/>
          </ac:spMkLst>
        </pc:spChg>
        <pc:spChg chg="add del mod">
          <ac:chgData name="Daniel Richardson" userId="b12f1a219faba2ab" providerId="LiveId" clId="{02CBAD79-CC40-45FB-BBD0-035F24F4C5F0}" dt="2024-03-22T12:05:24.753" v="380" actId="478"/>
          <ac:spMkLst>
            <pc:docMk/>
            <pc:sldMk cId="887137037" sldId="277"/>
            <ac:spMk id="13" creationId="{0CDF8C13-B1A5-87B2-8120-8CC583C1BC0F}"/>
          </ac:spMkLst>
        </pc:spChg>
        <pc:picChg chg="add mod">
          <ac:chgData name="Daniel Richardson" userId="b12f1a219faba2ab" providerId="LiveId" clId="{02CBAD79-CC40-45FB-BBD0-035F24F4C5F0}" dt="2024-03-22T12:05:21.354" v="378" actId="12788"/>
          <ac:picMkLst>
            <pc:docMk/>
            <pc:sldMk cId="887137037" sldId="277"/>
            <ac:picMk id="2" creationId="{AEDF1DF5-D167-C1D1-720B-6006517C7D0E}"/>
          </ac:picMkLst>
        </pc:picChg>
        <pc:picChg chg="add del">
          <ac:chgData name="Daniel Richardson" userId="b12f1a219faba2ab" providerId="LiveId" clId="{02CBAD79-CC40-45FB-BBD0-035F24F4C5F0}" dt="2024-03-22T12:05:12.146" v="375" actId="478"/>
          <ac:picMkLst>
            <pc:docMk/>
            <pc:sldMk cId="887137037" sldId="277"/>
            <ac:picMk id="8" creationId="{30F50B50-B83A-93C4-4EAA-396832E1CC55}"/>
          </ac:picMkLst>
        </pc:picChg>
      </pc:sldChg>
      <pc:sldChg chg="new del">
        <pc:chgData name="Daniel Richardson" userId="b12f1a219faba2ab" providerId="LiveId" clId="{02CBAD79-CC40-45FB-BBD0-035F24F4C5F0}" dt="2024-03-22T12:06:11.342" v="387" actId="47"/>
        <pc:sldMkLst>
          <pc:docMk/>
          <pc:sldMk cId="1195782967" sldId="278"/>
        </pc:sldMkLst>
      </pc:sldChg>
      <pc:sldChg chg="modSp add mod">
        <pc:chgData name="Daniel Richardson" userId="b12f1a219faba2ab" providerId="LiveId" clId="{02CBAD79-CC40-45FB-BBD0-035F24F4C5F0}" dt="2024-03-22T12:07:16.931" v="405"/>
        <pc:sldMkLst>
          <pc:docMk/>
          <pc:sldMk cId="1213597941" sldId="278"/>
        </pc:sldMkLst>
        <pc:spChg chg="mod">
          <ac:chgData name="Daniel Richardson" userId="b12f1a219faba2ab" providerId="LiveId" clId="{02CBAD79-CC40-45FB-BBD0-035F24F4C5F0}" dt="2024-03-22T12:07:16.931" v="405"/>
          <ac:spMkLst>
            <pc:docMk/>
            <pc:sldMk cId="1213597941" sldId="278"/>
            <ac:spMk id="3" creationId="{D97C3025-9482-0753-3832-728ED6C83232}"/>
          </ac:spMkLst>
        </pc:spChg>
        <pc:spChg chg="mod">
          <ac:chgData name="Daniel Richardson" userId="b12f1a219faba2ab" providerId="LiveId" clId="{02CBAD79-CC40-45FB-BBD0-035F24F4C5F0}" dt="2024-03-22T12:06:22.287" v="395" actId="20577"/>
          <ac:spMkLst>
            <pc:docMk/>
            <pc:sldMk cId="1213597941" sldId="278"/>
            <ac:spMk id="6" creationId="{FCDF00AB-9705-8A7C-C4BE-0CAF2033D468}"/>
          </ac:spMkLst>
        </pc:spChg>
      </pc:sldChg>
      <pc:sldChg chg="modSp add mod">
        <pc:chgData name="Daniel Richardson" userId="b12f1a219faba2ab" providerId="LiveId" clId="{02CBAD79-CC40-45FB-BBD0-035F24F4C5F0}" dt="2024-03-22T12:08:09.433" v="421" actId="20577"/>
        <pc:sldMkLst>
          <pc:docMk/>
          <pc:sldMk cId="3877576055" sldId="279"/>
        </pc:sldMkLst>
        <pc:spChg chg="mod">
          <ac:chgData name="Daniel Richardson" userId="b12f1a219faba2ab" providerId="LiveId" clId="{02CBAD79-CC40-45FB-BBD0-035F24F4C5F0}" dt="2024-03-22T12:08:09.433" v="421" actId="20577"/>
          <ac:spMkLst>
            <pc:docMk/>
            <pc:sldMk cId="3877576055" sldId="279"/>
            <ac:spMk id="3" creationId="{D97C3025-9482-0753-3832-728ED6C83232}"/>
          </ac:spMkLst>
        </pc:spChg>
      </pc:sldChg>
      <pc:sldChg chg="modSp add mod">
        <pc:chgData name="Daniel Richardson" userId="b12f1a219faba2ab" providerId="LiveId" clId="{02CBAD79-CC40-45FB-BBD0-035F24F4C5F0}" dt="2024-03-22T12:11:44.560" v="447" actId="6549"/>
        <pc:sldMkLst>
          <pc:docMk/>
          <pc:sldMk cId="2186438877" sldId="280"/>
        </pc:sldMkLst>
        <pc:spChg chg="mod">
          <ac:chgData name="Daniel Richardson" userId="b12f1a219faba2ab" providerId="LiveId" clId="{02CBAD79-CC40-45FB-BBD0-035F24F4C5F0}" dt="2024-03-22T12:11:44.560" v="447" actId="6549"/>
          <ac:spMkLst>
            <pc:docMk/>
            <pc:sldMk cId="2186438877" sldId="280"/>
            <ac:spMk id="3" creationId="{D97C3025-9482-0753-3832-728ED6C83232}"/>
          </ac:spMkLst>
        </pc:spChg>
        <pc:spChg chg="mod">
          <ac:chgData name="Daniel Richardson" userId="b12f1a219faba2ab" providerId="LiveId" clId="{02CBAD79-CC40-45FB-BBD0-035F24F4C5F0}" dt="2024-03-22T12:08:28.347" v="440" actId="20577"/>
          <ac:spMkLst>
            <pc:docMk/>
            <pc:sldMk cId="2186438877" sldId="280"/>
            <ac:spMk id="6" creationId="{FCDF00AB-9705-8A7C-C4BE-0CAF2033D468}"/>
          </ac:spMkLst>
        </pc:spChg>
      </pc:sldChg>
      <pc:sldChg chg="new del">
        <pc:chgData name="Daniel Richardson" userId="b12f1a219faba2ab" providerId="LiveId" clId="{02CBAD79-CC40-45FB-BBD0-035F24F4C5F0}" dt="2024-03-22T12:08:18.650" v="423" actId="47"/>
        <pc:sldMkLst>
          <pc:docMk/>
          <pc:sldMk cId="3005338684" sldId="280"/>
        </pc:sldMkLst>
      </pc:sldChg>
      <pc:sldChg chg="modSp add mod">
        <pc:chgData name="Daniel Richardson" userId="b12f1a219faba2ab" providerId="LiveId" clId="{02CBAD79-CC40-45FB-BBD0-035F24F4C5F0}" dt="2024-03-22T12:12:29.870" v="456" actId="20577"/>
        <pc:sldMkLst>
          <pc:docMk/>
          <pc:sldMk cId="511290703" sldId="281"/>
        </pc:sldMkLst>
        <pc:spChg chg="mod">
          <ac:chgData name="Daniel Richardson" userId="b12f1a219faba2ab" providerId="LiveId" clId="{02CBAD79-CC40-45FB-BBD0-035F24F4C5F0}" dt="2024-03-22T12:12:29.870" v="456" actId="20577"/>
          <ac:spMkLst>
            <pc:docMk/>
            <pc:sldMk cId="511290703" sldId="281"/>
            <ac:spMk id="3" creationId="{D97C3025-9482-0753-3832-728ED6C83232}"/>
          </ac:spMkLst>
        </pc:spChg>
      </pc:sldChg>
      <pc:sldChg chg="new del">
        <pc:chgData name="Daniel Richardson" userId="b12f1a219faba2ab" providerId="LiveId" clId="{02CBAD79-CC40-45FB-BBD0-035F24F4C5F0}" dt="2024-03-22T12:12:43.899" v="458" actId="47"/>
        <pc:sldMkLst>
          <pc:docMk/>
          <pc:sldMk cId="1778526837" sldId="282"/>
        </pc:sldMkLst>
      </pc:sldChg>
      <pc:sldChg chg="modSp add mod">
        <pc:chgData name="Daniel Richardson" userId="b12f1a219faba2ab" providerId="LiveId" clId="{02CBAD79-CC40-45FB-BBD0-035F24F4C5F0}" dt="2024-03-22T12:13:00.855" v="476" actId="20577"/>
        <pc:sldMkLst>
          <pc:docMk/>
          <pc:sldMk cId="2255098656" sldId="282"/>
        </pc:sldMkLst>
        <pc:spChg chg="mod">
          <ac:chgData name="Daniel Richardson" userId="b12f1a219faba2ab" providerId="LiveId" clId="{02CBAD79-CC40-45FB-BBD0-035F24F4C5F0}" dt="2024-03-22T12:13:00.855" v="476" actId="20577"/>
          <ac:spMkLst>
            <pc:docMk/>
            <pc:sldMk cId="2255098656" sldId="282"/>
            <ac:spMk id="3" creationId="{D97C3025-9482-0753-3832-728ED6C83232}"/>
          </ac:spMkLst>
        </pc:spChg>
        <pc:spChg chg="mod">
          <ac:chgData name="Daniel Richardson" userId="b12f1a219faba2ab" providerId="LiveId" clId="{02CBAD79-CC40-45FB-BBD0-035F24F4C5F0}" dt="2024-03-22T12:12:49.020" v="473" actId="20577"/>
          <ac:spMkLst>
            <pc:docMk/>
            <pc:sldMk cId="2255098656" sldId="282"/>
            <ac:spMk id="6" creationId="{FCDF00AB-9705-8A7C-C4BE-0CAF2033D468}"/>
          </ac:spMkLst>
        </pc:spChg>
      </pc:sldChg>
    </pc:docChg>
  </pc:docChgLst>
  <pc:docChgLst>
    <pc:chgData name="Daniel Richardson" userId="b12f1a219faba2ab" providerId="LiveId" clId="{A127706D-E685-48D1-B4BC-A41BA75AC5A4}"/>
    <pc:docChg chg="undo custSel addSld delSld modSld">
      <pc:chgData name="Daniel Richardson" userId="b12f1a219faba2ab" providerId="LiveId" clId="{A127706D-E685-48D1-B4BC-A41BA75AC5A4}" dt="2024-04-14T13:13:54.191" v="205"/>
      <pc:docMkLst>
        <pc:docMk/>
      </pc:docMkLst>
      <pc:sldChg chg="modSp mod">
        <pc:chgData name="Daniel Richardson" userId="b12f1a219faba2ab" providerId="LiveId" clId="{A127706D-E685-48D1-B4BC-A41BA75AC5A4}" dt="2024-04-14T13:06:18.292" v="31" actId="20577"/>
        <pc:sldMkLst>
          <pc:docMk/>
          <pc:sldMk cId="1464883447" sldId="257"/>
        </pc:sldMkLst>
        <pc:spChg chg="mod">
          <ac:chgData name="Daniel Richardson" userId="b12f1a219faba2ab" providerId="LiveId" clId="{A127706D-E685-48D1-B4BC-A41BA75AC5A4}" dt="2024-04-14T13:06:18.292" v="31" actId="20577"/>
          <ac:spMkLst>
            <pc:docMk/>
            <pc:sldMk cId="1464883447" sldId="257"/>
            <ac:spMk id="3" creationId="{D97C3025-9482-0753-3832-728ED6C83232}"/>
          </ac:spMkLst>
        </pc:spChg>
        <pc:spChg chg="mod">
          <ac:chgData name="Daniel Richardson" userId="b12f1a219faba2ab" providerId="LiveId" clId="{A127706D-E685-48D1-B4BC-A41BA75AC5A4}" dt="2024-04-14T13:05:59.049" v="13"/>
          <ac:spMkLst>
            <pc:docMk/>
            <pc:sldMk cId="1464883447" sldId="257"/>
            <ac:spMk id="6" creationId="{FCDF00AB-9705-8A7C-C4BE-0CAF2033D468}"/>
          </ac:spMkLst>
        </pc:spChg>
      </pc:sldChg>
      <pc:sldChg chg="modSp mod">
        <pc:chgData name="Daniel Richardson" userId="b12f1a219faba2ab" providerId="LiveId" clId="{A127706D-E685-48D1-B4BC-A41BA75AC5A4}" dt="2024-04-14T13:05:41.522" v="11" actId="20577"/>
        <pc:sldMkLst>
          <pc:docMk/>
          <pc:sldMk cId="2284919758" sldId="262"/>
        </pc:sldMkLst>
        <pc:spChg chg="mod">
          <ac:chgData name="Daniel Richardson" userId="b12f1a219faba2ab" providerId="LiveId" clId="{A127706D-E685-48D1-B4BC-A41BA75AC5A4}" dt="2024-04-14T13:05:41.522" v="11" actId="20577"/>
          <ac:spMkLst>
            <pc:docMk/>
            <pc:sldMk cId="2284919758" sldId="262"/>
            <ac:spMk id="3" creationId="{D97C3025-9482-0753-3832-728ED6C83232}"/>
          </ac:spMkLst>
        </pc:spChg>
      </pc:sldChg>
      <pc:sldChg chg="modSp mod">
        <pc:chgData name="Daniel Richardson" userId="b12f1a219faba2ab" providerId="LiveId" clId="{A127706D-E685-48D1-B4BC-A41BA75AC5A4}" dt="2024-04-14T13:09:51.484" v="89" actId="20577"/>
        <pc:sldMkLst>
          <pc:docMk/>
          <pc:sldMk cId="288380068" sldId="263"/>
        </pc:sldMkLst>
        <pc:spChg chg="mod">
          <ac:chgData name="Daniel Richardson" userId="b12f1a219faba2ab" providerId="LiveId" clId="{A127706D-E685-48D1-B4BC-A41BA75AC5A4}" dt="2024-04-14T13:09:51.484" v="89" actId="20577"/>
          <ac:spMkLst>
            <pc:docMk/>
            <pc:sldMk cId="288380068" sldId="263"/>
            <ac:spMk id="3" creationId="{D97C3025-9482-0753-3832-728ED6C83232}"/>
          </ac:spMkLst>
        </pc:spChg>
        <pc:spChg chg="mod">
          <ac:chgData name="Daniel Richardson" userId="b12f1a219faba2ab" providerId="LiveId" clId="{A127706D-E685-48D1-B4BC-A41BA75AC5A4}" dt="2024-04-14T13:08:28.851" v="72"/>
          <ac:spMkLst>
            <pc:docMk/>
            <pc:sldMk cId="288380068" sldId="263"/>
            <ac:spMk id="6" creationId="{FCDF00AB-9705-8A7C-C4BE-0CAF2033D468}"/>
          </ac:spMkLst>
        </pc:spChg>
      </pc:sldChg>
      <pc:sldChg chg="modSp mod">
        <pc:chgData name="Daniel Richardson" userId="b12f1a219faba2ab" providerId="LiveId" clId="{A127706D-E685-48D1-B4BC-A41BA75AC5A4}" dt="2024-04-14T13:10:18.970" v="97" actId="113"/>
        <pc:sldMkLst>
          <pc:docMk/>
          <pc:sldMk cId="729373880" sldId="264"/>
        </pc:sldMkLst>
        <pc:spChg chg="mod">
          <ac:chgData name="Daniel Richardson" userId="b12f1a219faba2ab" providerId="LiveId" clId="{A127706D-E685-48D1-B4BC-A41BA75AC5A4}" dt="2024-04-14T13:10:18.970" v="97" actId="113"/>
          <ac:spMkLst>
            <pc:docMk/>
            <pc:sldMk cId="729373880" sldId="264"/>
            <ac:spMk id="3" creationId="{D97C3025-9482-0753-3832-728ED6C83232}"/>
          </ac:spMkLst>
        </pc:spChg>
        <pc:spChg chg="mod">
          <ac:chgData name="Daniel Richardson" userId="b12f1a219faba2ab" providerId="LiveId" clId="{A127706D-E685-48D1-B4BC-A41BA75AC5A4}" dt="2024-04-14T13:09:59.568" v="90"/>
          <ac:spMkLst>
            <pc:docMk/>
            <pc:sldMk cId="729373880" sldId="264"/>
            <ac:spMk id="6" creationId="{FCDF00AB-9705-8A7C-C4BE-0CAF2033D468}"/>
          </ac:spMkLst>
        </pc:spChg>
      </pc:sldChg>
      <pc:sldChg chg="modSp mod">
        <pc:chgData name="Daniel Richardson" userId="b12f1a219faba2ab" providerId="LiveId" clId="{A127706D-E685-48D1-B4BC-A41BA75AC5A4}" dt="2024-04-14T13:07:58.439" v="59" actId="20577"/>
        <pc:sldMkLst>
          <pc:docMk/>
          <pc:sldMk cId="3017414574" sldId="272"/>
        </pc:sldMkLst>
        <pc:spChg chg="mod">
          <ac:chgData name="Daniel Richardson" userId="b12f1a219faba2ab" providerId="LiveId" clId="{A127706D-E685-48D1-B4BC-A41BA75AC5A4}" dt="2024-04-14T13:07:58.439" v="59" actId="20577"/>
          <ac:spMkLst>
            <pc:docMk/>
            <pc:sldMk cId="3017414574" sldId="272"/>
            <ac:spMk id="3" creationId="{D97C3025-9482-0753-3832-728ED6C83232}"/>
          </ac:spMkLst>
        </pc:spChg>
        <pc:spChg chg="mod">
          <ac:chgData name="Daniel Richardson" userId="b12f1a219faba2ab" providerId="LiveId" clId="{A127706D-E685-48D1-B4BC-A41BA75AC5A4}" dt="2024-04-14T13:06:30.359" v="32"/>
          <ac:spMkLst>
            <pc:docMk/>
            <pc:sldMk cId="3017414574" sldId="272"/>
            <ac:spMk id="6" creationId="{FCDF00AB-9705-8A7C-C4BE-0CAF2033D468}"/>
          </ac:spMkLst>
        </pc:spChg>
      </pc:sldChg>
      <pc:sldChg chg="modSp mod">
        <pc:chgData name="Daniel Richardson" userId="b12f1a219faba2ab" providerId="LiveId" clId="{A127706D-E685-48D1-B4BC-A41BA75AC5A4}" dt="2024-04-14T13:11:43.151" v="139" actId="20577"/>
        <pc:sldMkLst>
          <pc:docMk/>
          <pc:sldMk cId="182059961" sldId="273"/>
        </pc:sldMkLst>
        <pc:spChg chg="mod">
          <ac:chgData name="Daniel Richardson" userId="b12f1a219faba2ab" providerId="LiveId" clId="{A127706D-E685-48D1-B4BC-A41BA75AC5A4}" dt="2024-04-14T13:11:43.151" v="139" actId="20577"/>
          <ac:spMkLst>
            <pc:docMk/>
            <pc:sldMk cId="182059961" sldId="273"/>
            <ac:spMk id="3" creationId="{D97C3025-9482-0753-3832-728ED6C83232}"/>
          </ac:spMkLst>
        </pc:spChg>
        <pc:spChg chg="mod">
          <ac:chgData name="Daniel Richardson" userId="b12f1a219faba2ab" providerId="LiveId" clId="{A127706D-E685-48D1-B4BC-A41BA75AC5A4}" dt="2024-04-14T13:10:44.094" v="119" actId="20577"/>
          <ac:spMkLst>
            <pc:docMk/>
            <pc:sldMk cId="182059961" sldId="273"/>
            <ac:spMk id="6" creationId="{FCDF00AB-9705-8A7C-C4BE-0CAF2033D468}"/>
          </ac:spMkLst>
        </pc:spChg>
      </pc:sldChg>
      <pc:sldChg chg="modSp mod">
        <pc:chgData name="Daniel Richardson" userId="b12f1a219faba2ab" providerId="LiveId" clId="{A127706D-E685-48D1-B4BC-A41BA75AC5A4}" dt="2024-04-14T13:12:07.465" v="143" actId="113"/>
        <pc:sldMkLst>
          <pc:docMk/>
          <pc:sldMk cId="3644070950" sldId="274"/>
        </pc:sldMkLst>
        <pc:spChg chg="mod">
          <ac:chgData name="Daniel Richardson" userId="b12f1a219faba2ab" providerId="LiveId" clId="{A127706D-E685-48D1-B4BC-A41BA75AC5A4}" dt="2024-04-14T13:12:07.465" v="143" actId="113"/>
          <ac:spMkLst>
            <pc:docMk/>
            <pc:sldMk cId="3644070950" sldId="274"/>
            <ac:spMk id="3" creationId="{D97C3025-9482-0753-3832-728ED6C83232}"/>
          </ac:spMkLst>
        </pc:spChg>
        <pc:spChg chg="mod">
          <ac:chgData name="Daniel Richardson" userId="b12f1a219faba2ab" providerId="LiveId" clId="{A127706D-E685-48D1-B4BC-A41BA75AC5A4}" dt="2024-04-14T13:11:58.692" v="140"/>
          <ac:spMkLst>
            <pc:docMk/>
            <pc:sldMk cId="3644070950" sldId="274"/>
            <ac:spMk id="6" creationId="{FCDF00AB-9705-8A7C-C4BE-0CAF2033D468}"/>
          </ac:spMkLst>
        </pc:spChg>
      </pc:sldChg>
      <pc:sldChg chg="modSp mod">
        <pc:chgData name="Daniel Richardson" userId="b12f1a219faba2ab" providerId="LiveId" clId="{A127706D-E685-48D1-B4BC-A41BA75AC5A4}" dt="2024-04-14T13:12:46.866" v="177" actId="12"/>
        <pc:sldMkLst>
          <pc:docMk/>
          <pc:sldMk cId="4140066950" sldId="275"/>
        </pc:sldMkLst>
        <pc:spChg chg="mod">
          <ac:chgData name="Daniel Richardson" userId="b12f1a219faba2ab" providerId="LiveId" clId="{A127706D-E685-48D1-B4BC-A41BA75AC5A4}" dt="2024-04-14T13:12:46.866" v="177" actId="12"/>
          <ac:spMkLst>
            <pc:docMk/>
            <pc:sldMk cId="4140066950" sldId="275"/>
            <ac:spMk id="3" creationId="{D97C3025-9482-0753-3832-728ED6C83232}"/>
          </ac:spMkLst>
        </pc:spChg>
        <pc:spChg chg="mod">
          <ac:chgData name="Daniel Richardson" userId="b12f1a219faba2ab" providerId="LiveId" clId="{A127706D-E685-48D1-B4BC-A41BA75AC5A4}" dt="2024-04-14T13:12:35.510" v="172" actId="20577"/>
          <ac:spMkLst>
            <pc:docMk/>
            <pc:sldMk cId="4140066950" sldId="275"/>
            <ac:spMk id="6" creationId="{FCDF00AB-9705-8A7C-C4BE-0CAF2033D468}"/>
          </ac:spMkLst>
        </pc:spChg>
      </pc:sldChg>
      <pc:sldChg chg="modSp mod">
        <pc:chgData name="Daniel Richardson" userId="b12f1a219faba2ab" providerId="LiveId" clId="{A127706D-E685-48D1-B4BC-A41BA75AC5A4}" dt="2024-04-14T13:13:38.913" v="201" actId="20577"/>
        <pc:sldMkLst>
          <pc:docMk/>
          <pc:sldMk cId="1213597941" sldId="278"/>
        </pc:sldMkLst>
        <pc:spChg chg="mod">
          <ac:chgData name="Daniel Richardson" userId="b12f1a219faba2ab" providerId="LiveId" clId="{A127706D-E685-48D1-B4BC-A41BA75AC5A4}" dt="2024-04-14T13:13:38.913" v="201" actId="20577"/>
          <ac:spMkLst>
            <pc:docMk/>
            <pc:sldMk cId="1213597941" sldId="278"/>
            <ac:spMk id="3" creationId="{D97C3025-9482-0753-3832-728ED6C83232}"/>
          </ac:spMkLst>
        </pc:spChg>
        <pc:spChg chg="mod">
          <ac:chgData name="Daniel Richardson" userId="b12f1a219faba2ab" providerId="LiveId" clId="{A127706D-E685-48D1-B4BC-A41BA75AC5A4}" dt="2024-04-14T13:12:55.822" v="178"/>
          <ac:spMkLst>
            <pc:docMk/>
            <pc:sldMk cId="1213597941" sldId="278"/>
            <ac:spMk id="6" creationId="{FCDF00AB-9705-8A7C-C4BE-0CAF2033D468}"/>
          </ac:spMkLst>
        </pc:spChg>
      </pc:sldChg>
      <pc:sldChg chg="del">
        <pc:chgData name="Daniel Richardson" userId="b12f1a219faba2ab" providerId="LiveId" clId="{A127706D-E685-48D1-B4BC-A41BA75AC5A4}" dt="2024-04-14T13:13:44.365" v="202" actId="47"/>
        <pc:sldMkLst>
          <pc:docMk/>
          <pc:sldMk cId="3877576055" sldId="279"/>
        </pc:sldMkLst>
      </pc:sldChg>
      <pc:sldChg chg="del">
        <pc:chgData name="Daniel Richardson" userId="b12f1a219faba2ab" providerId="LiveId" clId="{A127706D-E685-48D1-B4BC-A41BA75AC5A4}" dt="2024-04-14T13:13:49.485" v="203" actId="47"/>
        <pc:sldMkLst>
          <pc:docMk/>
          <pc:sldMk cId="2186438877" sldId="280"/>
        </pc:sldMkLst>
      </pc:sldChg>
      <pc:sldChg chg="del">
        <pc:chgData name="Daniel Richardson" userId="b12f1a219faba2ab" providerId="LiveId" clId="{A127706D-E685-48D1-B4BC-A41BA75AC5A4}" dt="2024-04-14T13:13:49.920" v="204" actId="47"/>
        <pc:sldMkLst>
          <pc:docMk/>
          <pc:sldMk cId="511290703" sldId="281"/>
        </pc:sldMkLst>
      </pc:sldChg>
      <pc:sldChg chg="modSp mod">
        <pc:chgData name="Daniel Richardson" userId="b12f1a219faba2ab" providerId="LiveId" clId="{A127706D-E685-48D1-B4BC-A41BA75AC5A4}" dt="2024-04-14T13:13:54.191" v="205"/>
        <pc:sldMkLst>
          <pc:docMk/>
          <pc:sldMk cId="2255098656" sldId="282"/>
        </pc:sldMkLst>
        <pc:spChg chg="mod">
          <ac:chgData name="Daniel Richardson" userId="b12f1a219faba2ab" providerId="LiveId" clId="{A127706D-E685-48D1-B4BC-A41BA75AC5A4}" dt="2024-04-14T13:13:54.191" v="205"/>
          <ac:spMkLst>
            <pc:docMk/>
            <pc:sldMk cId="2255098656" sldId="282"/>
            <ac:spMk id="3" creationId="{D97C3025-9482-0753-3832-728ED6C83232}"/>
          </ac:spMkLst>
        </pc:spChg>
      </pc:sldChg>
      <pc:sldChg chg="modSp add mod">
        <pc:chgData name="Daniel Richardson" userId="b12f1a219faba2ab" providerId="LiveId" clId="{A127706D-E685-48D1-B4BC-A41BA75AC5A4}" dt="2024-04-14T13:08:18.215" v="71" actId="20577"/>
        <pc:sldMkLst>
          <pc:docMk/>
          <pc:sldMk cId="1838873914" sldId="283"/>
        </pc:sldMkLst>
        <pc:spChg chg="mod">
          <ac:chgData name="Daniel Richardson" userId="b12f1a219faba2ab" providerId="LiveId" clId="{A127706D-E685-48D1-B4BC-A41BA75AC5A4}" dt="2024-04-14T13:08:18.215" v="71" actId="20577"/>
          <ac:spMkLst>
            <pc:docMk/>
            <pc:sldMk cId="1838873914" sldId="283"/>
            <ac:spMk id="3" creationId="{D97C3025-9482-0753-3832-728ED6C83232}"/>
          </ac:spMkLst>
        </pc:spChg>
      </pc:sldChg>
      <pc:sldChg chg="modSp add mod">
        <pc:chgData name="Daniel Richardson" userId="b12f1a219faba2ab" providerId="LiveId" clId="{A127706D-E685-48D1-B4BC-A41BA75AC5A4}" dt="2024-04-14T13:08:11.670" v="66" actId="20577"/>
        <pc:sldMkLst>
          <pc:docMk/>
          <pc:sldMk cId="751271801" sldId="284"/>
        </pc:sldMkLst>
        <pc:spChg chg="mod">
          <ac:chgData name="Daniel Richardson" userId="b12f1a219faba2ab" providerId="LiveId" clId="{A127706D-E685-48D1-B4BC-A41BA75AC5A4}" dt="2024-04-14T13:08:11.670" v="66" actId="20577"/>
          <ac:spMkLst>
            <pc:docMk/>
            <pc:sldMk cId="751271801" sldId="284"/>
            <ac:spMk id="3" creationId="{D97C3025-9482-0753-3832-728ED6C83232}"/>
          </ac:spMkLst>
        </pc:spChg>
      </pc:sldChg>
      <pc:sldChg chg="modSp add mod">
        <pc:chgData name="Daniel Richardson" userId="b12f1a219faba2ab" providerId="LiveId" clId="{A127706D-E685-48D1-B4BC-A41BA75AC5A4}" dt="2024-04-14T13:10:30.824" v="102" actId="113"/>
        <pc:sldMkLst>
          <pc:docMk/>
          <pc:sldMk cId="3092778421" sldId="285"/>
        </pc:sldMkLst>
        <pc:spChg chg="mod">
          <ac:chgData name="Daniel Richardson" userId="b12f1a219faba2ab" providerId="LiveId" clId="{A127706D-E685-48D1-B4BC-A41BA75AC5A4}" dt="2024-04-14T13:10:30.824" v="102" actId="113"/>
          <ac:spMkLst>
            <pc:docMk/>
            <pc:sldMk cId="3092778421" sldId="285"/>
            <ac:spMk id="3" creationId="{D97C3025-9482-0753-3832-728ED6C83232}"/>
          </ac:spMkLst>
        </pc:spChg>
      </pc:sldChg>
      <pc:sldChg chg="modSp add mod">
        <pc:chgData name="Daniel Richardson" userId="b12f1a219faba2ab" providerId="LiveId" clId="{A127706D-E685-48D1-B4BC-A41BA75AC5A4}" dt="2024-04-14T13:12:23.056" v="147" actId="113"/>
        <pc:sldMkLst>
          <pc:docMk/>
          <pc:sldMk cId="3208777408" sldId="286"/>
        </pc:sldMkLst>
        <pc:spChg chg="mod">
          <ac:chgData name="Daniel Richardson" userId="b12f1a219faba2ab" providerId="LiveId" clId="{A127706D-E685-48D1-B4BC-A41BA75AC5A4}" dt="2024-04-14T13:12:23.056" v="147" actId="113"/>
          <ac:spMkLst>
            <pc:docMk/>
            <pc:sldMk cId="3208777408" sldId="286"/>
            <ac:spMk id="3" creationId="{D97C3025-9482-0753-3832-728ED6C83232}"/>
          </ac:spMkLst>
        </pc:spChg>
      </pc:sldChg>
    </pc:docChg>
  </pc:docChgLst>
  <pc:docChgLst>
    <pc:chgData name="Daniel Richardson" userId="b12f1a219faba2ab" providerId="LiveId" clId="{3FE0ECD1-F4D9-45EB-BEB6-09321E3E08A1}"/>
    <pc:docChg chg="undo custSel addSld delSld modSld">
      <pc:chgData name="Daniel Richardson" userId="b12f1a219faba2ab" providerId="LiveId" clId="{3FE0ECD1-F4D9-45EB-BEB6-09321E3E08A1}" dt="2024-04-16T10:23:08.868" v="53" actId="6549"/>
      <pc:docMkLst>
        <pc:docMk/>
      </pc:docMkLst>
      <pc:sldChg chg="modSp mod">
        <pc:chgData name="Daniel Richardson" userId="b12f1a219faba2ab" providerId="LiveId" clId="{3FE0ECD1-F4D9-45EB-BEB6-09321E3E08A1}" dt="2024-04-16T10:20:38.074" v="14"/>
        <pc:sldMkLst>
          <pc:docMk/>
          <pc:sldMk cId="1464883447" sldId="257"/>
        </pc:sldMkLst>
        <pc:spChg chg="mod">
          <ac:chgData name="Daniel Richardson" userId="b12f1a219faba2ab" providerId="LiveId" clId="{3FE0ECD1-F4D9-45EB-BEB6-09321E3E08A1}" dt="2024-04-16T10:20:38.074" v="14"/>
          <ac:spMkLst>
            <pc:docMk/>
            <pc:sldMk cId="1464883447" sldId="257"/>
            <ac:spMk id="3" creationId="{D97C3025-9482-0753-3832-728ED6C83232}"/>
          </ac:spMkLst>
        </pc:spChg>
        <pc:spChg chg="mod">
          <ac:chgData name="Daniel Richardson" userId="b12f1a219faba2ab" providerId="LiveId" clId="{3FE0ECD1-F4D9-45EB-BEB6-09321E3E08A1}" dt="2024-04-16T10:20:31.051" v="13"/>
          <ac:spMkLst>
            <pc:docMk/>
            <pc:sldMk cId="1464883447" sldId="257"/>
            <ac:spMk id="6" creationId="{FCDF00AB-9705-8A7C-C4BE-0CAF2033D468}"/>
          </ac:spMkLst>
        </pc:spChg>
      </pc:sldChg>
      <pc:sldChg chg="modSp mod">
        <pc:chgData name="Daniel Richardson" userId="b12f1a219faba2ab" providerId="LiveId" clId="{3FE0ECD1-F4D9-45EB-BEB6-09321E3E08A1}" dt="2024-04-16T10:20:23.046" v="12" actId="20577"/>
        <pc:sldMkLst>
          <pc:docMk/>
          <pc:sldMk cId="2284919758" sldId="262"/>
        </pc:sldMkLst>
        <pc:spChg chg="mod">
          <ac:chgData name="Daniel Richardson" userId="b12f1a219faba2ab" providerId="LiveId" clId="{3FE0ECD1-F4D9-45EB-BEB6-09321E3E08A1}" dt="2024-04-16T10:20:23.046" v="12" actId="20577"/>
          <ac:spMkLst>
            <pc:docMk/>
            <pc:sldMk cId="2284919758" sldId="262"/>
            <ac:spMk id="3" creationId="{D97C3025-9482-0753-3832-728ED6C83232}"/>
          </ac:spMkLst>
        </pc:spChg>
      </pc:sldChg>
      <pc:sldChg chg="modSp mod">
        <pc:chgData name="Daniel Richardson" userId="b12f1a219faba2ab" providerId="LiveId" clId="{3FE0ECD1-F4D9-45EB-BEB6-09321E3E08A1}" dt="2024-04-16T10:22:18.632" v="34" actId="20577"/>
        <pc:sldMkLst>
          <pc:docMk/>
          <pc:sldMk cId="288380068" sldId="263"/>
        </pc:sldMkLst>
        <pc:spChg chg="mod">
          <ac:chgData name="Daniel Richardson" userId="b12f1a219faba2ab" providerId="LiveId" clId="{3FE0ECD1-F4D9-45EB-BEB6-09321E3E08A1}" dt="2024-04-16T10:21:41.830" v="22"/>
          <ac:spMkLst>
            <pc:docMk/>
            <pc:sldMk cId="288380068" sldId="263"/>
            <ac:spMk id="3" creationId="{D97C3025-9482-0753-3832-728ED6C83232}"/>
          </ac:spMkLst>
        </pc:spChg>
        <pc:spChg chg="mod">
          <ac:chgData name="Daniel Richardson" userId="b12f1a219faba2ab" providerId="LiveId" clId="{3FE0ECD1-F4D9-45EB-BEB6-09321E3E08A1}" dt="2024-04-16T10:22:18.632" v="34" actId="20577"/>
          <ac:spMkLst>
            <pc:docMk/>
            <pc:sldMk cId="288380068" sldId="263"/>
            <ac:spMk id="6" creationId="{FCDF00AB-9705-8A7C-C4BE-0CAF2033D468}"/>
          </ac:spMkLst>
        </pc:spChg>
      </pc:sldChg>
      <pc:sldChg chg="del">
        <pc:chgData name="Daniel Richardson" userId="b12f1a219faba2ab" providerId="LiveId" clId="{3FE0ECD1-F4D9-45EB-BEB6-09321E3E08A1}" dt="2024-04-16T10:22:41.883" v="38" actId="47"/>
        <pc:sldMkLst>
          <pc:docMk/>
          <pc:sldMk cId="729373880" sldId="264"/>
        </pc:sldMkLst>
      </pc:sldChg>
      <pc:sldChg chg="modSp mod">
        <pc:chgData name="Daniel Richardson" userId="b12f1a219faba2ab" providerId="LiveId" clId="{3FE0ECD1-F4D9-45EB-BEB6-09321E3E08A1}" dt="2024-04-16T10:21:07.812" v="19"/>
        <pc:sldMkLst>
          <pc:docMk/>
          <pc:sldMk cId="3017414574" sldId="272"/>
        </pc:sldMkLst>
        <pc:spChg chg="mod">
          <ac:chgData name="Daniel Richardson" userId="b12f1a219faba2ab" providerId="LiveId" clId="{3FE0ECD1-F4D9-45EB-BEB6-09321E3E08A1}" dt="2024-04-16T10:21:07.812" v="19"/>
          <ac:spMkLst>
            <pc:docMk/>
            <pc:sldMk cId="3017414574" sldId="272"/>
            <ac:spMk id="3" creationId="{D97C3025-9482-0753-3832-728ED6C83232}"/>
          </ac:spMkLst>
        </pc:spChg>
        <pc:spChg chg="mod">
          <ac:chgData name="Daniel Richardson" userId="b12f1a219faba2ab" providerId="LiveId" clId="{3FE0ECD1-F4D9-45EB-BEB6-09321E3E08A1}" dt="2024-04-16T10:20:59.189" v="17"/>
          <ac:spMkLst>
            <pc:docMk/>
            <pc:sldMk cId="3017414574" sldId="272"/>
            <ac:spMk id="6" creationId="{FCDF00AB-9705-8A7C-C4BE-0CAF2033D468}"/>
          </ac:spMkLst>
        </pc:spChg>
      </pc:sldChg>
      <pc:sldChg chg="del">
        <pc:chgData name="Daniel Richardson" userId="b12f1a219faba2ab" providerId="LiveId" clId="{3FE0ECD1-F4D9-45EB-BEB6-09321E3E08A1}" dt="2024-04-16T10:22:43.143" v="40" actId="47"/>
        <pc:sldMkLst>
          <pc:docMk/>
          <pc:sldMk cId="182059961" sldId="273"/>
        </pc:sldMkLst>
      </pc:sldChg>
      <pc:sldChg chg="del">
        <pc:chgData name="Daniel Richardson" userId="b12f1a219faba2ab" providerId="LiveId" clId="{3FE0ECD1-F4D9-45EB-BEB6-09321E3E08A1}" dt="2024-04-16T10:22:45.947" v="41" actId="47"/>
        <pc:sldMkLst>
          <pc:docMk/>
          <pc:sldMk cId="3644070950" sldId="274"/>
        </pc:sldMkLst>
      </pc:sldChg>
      <pc:sldChg chg="del">
        <pc:chgData name="Daniel Richardson" userId="b12f1a219faba2ab" providerId="LiveId" clId="{3FE0ECD1-F4D9-45EB-BEB6-09321E3E08A1}" dt="2024-04-16T10:22:45.947" v="41" actId="47"/>
        <pc:sldMkLst>
          <pc:docMk/>
          <pc:sldMk cId="4140066950" sldId="275"/>
        </pc:sldMkLst>
      </pc:sldChg>
      <pc:sldChg chg="del">
        <pc:chgData name="Daniel Richardson" userId="b12f1a219faba2ab" providerId="LiveId" clId="{3FE0ECD1-F4D9-45EB-BEB6-09321E3E08A1}" dt="2024-04-16T10:22:45.947" v="41" actId="47"/>
        <pc:sldMkLst>
          <pc:docMk/>
          <pc:sldMk cId="1213597941" sldId="278"/>
        </pc:sldMkLst>
      </pc:sldChg>
      <pc:sldChg chg="modSp mod">
        <pc:chgData name="Daniel Richardson" userId="b12f1a219faba2ab" providerId="LiveId" clId="{3FE0ECD1-F4D9-45EB-BEB6-09321E3E08A1}" dt="2024-04-16T10:23:08.868" v="53" actId="6549"/>
        <pc:sldMkLst>
          <pc:docMk/>
          <pc:sldMk cId="2255098656" sldId="282"/>
        </pc:sldMkLst>
        <pc:spChg chg="mod">
          <ac:chgData name="Daniel Richardson" userId="b12f1a219faba2ab" providerId="LiveId" clId="{3FE0ECD1-F4D9-45EB-BEB6-09321E3E08A1}" dt="2024-04-16T10:23:08.868" v="53" actId="6549"/>
          <ac:spMkLst>
            <pc:docMk/>
            <pc:sldMk cId="2255098656" sldId="282"/>
            <ac:spMk id="3" creationId="{D97C3025-9482-0753-3832-728ED6C83232}"/>
          </ac:spMkLst>
        </pc:spChg>
      </pc:sldChg>
      <pc:sldChg chg="modSp mod">
        <pc:chgData name="Daniel Richardson" userId="b12f1a219faba2ab" providerId="LiveId" clId="{3FE0ECD1-F4D9-45EB-BEB6-09321E3E08A1}" dt="2024-04-16T10:21:30.835" v="21"/>
        <pc:sldMkLst>
          <pc:docMk/>
          <pc:sldMk cId="751271801" sldId="284"/>
        </pc:sldMkLst>
        <pc:spChg chg="mod">
          <ac:chgData name="Daniel Richardson" userId="b12f1a219faba2ab" providerId="LiveId" clId="{3FE0ECD1-F4D9-45EB-BEB6-09321E3E08A1}" dt="2024-04-16T10:21:30.835" v="21"/>
          <ac:spMkLst>
            <pc:docMk/>
            <pc:sldMk cId="751271801" sldId="284"/>
            <ac:spMk id="3" creationId="{D97C3025-9482-0753-3832-728ED6C83232}"/>
          </ac:spMkLst>
        </pc:spChg>
        <pc:spChg chg="mod">
          <ac:chgData name="Daniel Richardson" userId="b12f1a219faba2ab" providerId="LiveId" clId="{3FE0ECD1-F4D9-45EB-BEB6-09321E3E08A1}" dt="2024-04-16T10:21:22.781" v="20"/>
          <ac:spMkLst>
            <pc:docMk/>
            <pc:sldMk cId="751271801" sldId="284"/>
            <ac:spMk id="6" creationId="{FCDF00AB-9705-8A7C-C4BE-0CAF2033D468}"/>
          </ac:spMkLst>
        </pc:spChg>
      </pc:sldChg>
      <pc:sldChg chg="del">
        <pc:chgData name="Daniel Richardson" userId="b12f1a219faba2ab" providerId="LiveId" clId="{3FE0ECD1-F4D9-45EB-BEB6-09321E3E08A1}" dt="2024-04-16T10:22:42.403" v="39" actId="47"/>
        <pc:sldMkLst>
          <pc:docMk/>
          <pc:sldMk cId="1529312614" sldId="287"/>
        </pc:sldMkLst>
      </pc:sldChg>
      <pc:sldChg chg="del">
        <pc:chgData name="Daniel Richardson" userId="b12f1a219faba2ab" providerId="LiveId" clId="{3FE0ECD1-F4D9-45EB-BEB6-09321E3E08A1}" dt="2024-04-16T10:22:45.947" v="41" actId="47"/>
        <pc:sldMkLst>
          <pc:docMk/>
          <pc:sldMk cId="4022253826" sldId="288"/>
        </pc:sldMkLst>
      </pc:sldChg>
      <pc:sldChg chg="modSp add mod">
        <pc:chgData name="Daniel Richardson" userId="b12f1a219faba2ab" providerId="LiveId" clId="{3FE0ECD1-F4D9-45EB-BEB6-09321E3E08A1}" dt="2024-04-16T10:20:48.431" v="16"/>
        <pc:sldMkLst>
          <pc:docMk/>
          <pc:sldMk cId="1064072200" sldId="289"/>
        </pc:sldMkLst>
        <pc:spChg chg="mod">
          <ac:chgData name="Daniel Richardson" userId="b12f1a219faba2ab" providerId="LiveId" clId="{3FE0ECD1-F4D9-45EB-BEB6-09321E3E08A1}" dt="2024-04-16T10:20:48.431" v="16"/>
          <ac:spMkLst>
            <pc:docMk/>
            <pc:sldMk cId="1064072200" sldId="289"/>
            <ac:spMk id="3" creationId="{D97C3025-9482-0753-3832-728ED6C83232}"/>
          </ac:spMkLst>
        </pc:spChg>
      </pc:sldChg>
      <pc:sldChg chg="modSp add mod">
        <pc:chgData name="Daniel Richardson" userId="b12f1a219faba2ab" providerId="LiveId" clId="{3FE0ECD1-F4D9-45EB-BEB6-09321E3E08A1}" dt="2024-04-16T10:22:24.921" v="37" actId="20577"/>
        <pc:sldMkLst>
          <pc:docMk/>
          <pc:sldMk cId="740402421" sldId="290"/>
        </pc:sldMkLst>
        <pc:spChg chg="mod">
          <ac:chgData name="Daniel Richardson" userId="b12f1a219faba2ab" providerId="LiveId" clId="{3FE0ECD1-F4D9-45EB-BEB6-09321E3E08A1}" dt="2024-04-16T10:22:24.921" v="37" actId="20577"/>
          <ac:spMkLst>
            <pc:docMk/>
            <pc:sldMk cId="740402421" sldId="290"/>
            <ac:spMk id="3" creationId="{D97C3025-9482-0753-3832-728ED6C83232}"/>
          </ac:spMkLst>
        </pc:spChg>
        <pc:spChg chg="mod">
          <ac:chgData name="Daniel Richardson" userId="b12f1a219faba2ab" providerId="LiveId" clId="{3FE0ECD1-F4D9-45EB-BEB6-09321E3E08A1}" dt="2024-04-16T10:22:21.647" v="35" actId="20577"/>
          <ac:spMkLst>
            <pc:docMk/>
            <pc:sldMk cId="740402421" sldId="290"/>
            <ac:spMk id="6" creationId="{FCDF00AB-9705-8A7C-C4BE-0CAF2033D468}"/>
          </ac:spMkLst>
        </pc:spChg>
      </pc:sldChg>
    </pc:docChg>
  </pc:docChgLst>
  <pc:docChgLst>
    <pc:chgData name="Daniel Richardson" userId="b12f1a219faba2ab" providerId="LiveId" clId="{1B273577-6ABB-44C3-9BD1-39A706352218}"/>
    <pc:docChg chg="modSld modMainMaster">
      <pc:chgData name="Daniel Richardson" userId="b12f1a219faba2ab" providerId="LiveId" clId="{1B273577-6ABB-44C3-9BD1-39A706352218}" dt="2024-03-21T15:56:09.920" v="13"/>
      <pc:docMkLst>
        <pc:docMk/>
      </pc:docMkLst>
      <pc:sldChg chg="modSp mod modTransition">
        <pc:chgData name="Daniel Richardson" userId="b12f1a219faba2ab" providerId="LiveId" clId="{1B273577-6ABB-44C3-9BD1-39A706352218}" dt="2024-03-21T15:56:09.920" v="13"/>
        <pc:sldMkLst>
          <pc:docMk/>
          <pc:sldMk cId="1464883447" sldId="257"/>
        </pc:sldMkLst>
        <pc:spChg chg="mod">
          <ac:chgData name="Daniel Richardson" userId="b12f1a219faba2ab" providerId="LiveId" clId="{1B273577-6ABB-44C3-9BD1-39A706352218}" dt="2024-03-21T15:17:28.744" v="0" actId="403"/>
          <ac:spMkLst>
            <pc:docMk/>
            <pc:sldMk cId="1464883447" sldId="257"/>
            <ac:spMk id="6" creationId="{FCDF00AB-9705-8A7C-C4BE-0CAF2033D468}"/>
          </ac:spMkLst>
        </pc:spChg>
      </pc:sldChg>
      <pc:sldChg chg="modTransition">
        <pc:chgData name="Daniel Richardson" userId="b12f1a219faba2ab" providerId="LiveId" clId="{1B273577-6ABB-44C3-9BD1-39A706352218}" dt="2024-03-21T15:56:09.920" v="13"/>
        <pc:sldMkLst>
          <pc:docMk/>
          <pc:sldMk cId="2284919758" sldId="262"/>
        </pc:sldMkLst>
      </pc:sldChg>
      <pc:sldChg chg="modSp mod modTransition">
        <pc:chgData name="Daniel Richardson" userId="b12f1a219faba2ab" providerId="LiveId" clId="{1B273577-6ABB-44C3-9BD1-39A706352218}" dt="2024-03-21T15:56:09.920" v="13"/>
        <pc:sldMkLst>
          <pc:docMk/>
          <pc:sldMk cId="288380068" sldId="263"/>
        </pc:sldMkLst>
        <pc:spChg chg="mod">
          <ac:chgData name="Daniel Richardson" userId="b12f1a219faba2ab" providerId="LiveId" clId="{1B273577-6ABB-44C3-9BD1-39A706352218}" dt="2024-03-21T15:17:31.126" v="1" actId="403"/>
          <ac:spMkLst>
            <pc:docMk/>
            <pc:sldMk cId="288380068" sldId="263"/>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729373880" sldId="264"/>
        </pc:sldMkLst>
        <pc:spChg chg="mod">
          <ac:chgData name="Daniel Richardson" userId="b12f1a219faba2ab" providerId="LiveId" clId="{1B273577-6ABB-44C3-9BD1-39A706352218}" dt="2024-03-21T15:17:33.623" v="2" actId="403"/>
          <ac:spMkLst>
            <pc:docMk/>
            <pc:sldMk cId="729373880" sldId="264"/>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204244657" sldId="266"/>
        </pc:sldMkLst>
        <pc:spChg chg="mod">
          <ac:chgData name="Daniel Richardson" userId="b12f1a219faba2ab" providerId="LiveId" clId="{1B273577-6ABB-44C3-9BD1-39A706352218}" dt="2024-03-21T15:17:35.991" v="3" actId="403"/>
          <ac:spMkLst>
            <pc:docMk/>
            <pc:sldMk cId="3204244657" sldId="266"/>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90881809" sldId="267"/>
        </pc:sldMkLst>
        <pc:spChg chg="mod">
          <ac:chgData name="Daniel Richardson" userId="b12f1a219faba2ab" providerId="LiveId" clId="{1B273577-6ABB-44C3-9BD1-39A706352218}" dt="2024-03-21T15:17:38.574" v="4" actId="403"/>
          <ac:spMkLst>
            <pc:docMk/>
            <pc:sldMk cId="1790881809" sldId="267"/>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2030131824" sldId="268"/>
        </pc:sldMkLst>
        <pc:spChg chg="mod">
          <ac:chgData name="Daniel Richardson" userId="b12f1a219faba2ab" providerId="LiveId" clId="{1B273577-6ABB-44C3-9BD1-39A706352218}" dt="2024-03-21T15:17:41.880" v="5" actId="403"/>
          <ac:spMkLst>
            <pc:docMk/>
            <pc:sldMk cId="2030131824" sldId="268"/>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640731889" sldId="269"/>
        </pc:sldMkLst>
        <pc:spChg chg="mod">
          <ac:chgData name="Daniel Richardson" userId="b12f1a219faba2ab" providerId="LiveId" clId="{1B273577-6ABB-44C3-9BD1-39A706352218}" dt="2024-03-21T15:17:45.063" v="6" actId="403"/>
          <ac:spMkLst>
            <pc:docMk/>
            <pc:sldMk cId="3640731889" sldId="269"/>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934747015" sldId="270"/>
        </pc:sldMkLst>
        <pc:spChg chg="mod">
          <ac:chgData name="Daniel Richardson" userId="b12f1a219faba2ab" providerId="LiveId" clId="{1B273577-6ABB-44C3-9BD1-39A706352218}" dt="2024-03-21T15:17:47.903" v="7" actId="403"/>
          <ac:spMkLst>
            <pc:docMk/>
            <pc:sldMk cId="3934747015" sldId="270"/>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37794613" sldId="271"/>
        </pc:sldMkLst>
        <pc:spChg chg="mod">
          <ac:chgData name="Daniel Richardson" userId="b12f1a219faba2ab" providerId="LiveId" clId="{1B273577-6ABB-44C3-9BD1-39A706352218}" dt="2024-03-21T15:17:50.903" v="8" actId="403"/>
          <ac:spMkLst>
            <pc:docMk/>
            <pc:sldMk cId="1737794613" sldId="271"/>
            <ac:spMk id="6" creationId="{FCDF00AB-9705-8A7C-C4BE-0CAF2033D468}"/>
          </ac:spMkLst>
        </pc:spChg>
      </pc:sldChg>
      <pc:sldMasterChg chg="modTransition modSldLayout">
        <pc:chgData name="Daniel Richardson" userId="b12f1a219faba2ab" providerId="LiveId" clId="{1B273577-6ABB-44C3-9BD1-39A706352218}" dt="2024-03-21T15:56:09.920" v="13"/>
        <pc:sldMasterMkLst>
          <pc:docMk/>
          <pc:sldMasterMk cId="3674372104" sldId="2147483648"/>
        </pc:sldMasterMkLst>
        <pc:sldLayoutChg chg="modTransition">
          <pc:chgData name="Daniel Richardson" userId="b12f1a219faba2ab" providerId="LiveId" clId="{1B273577-6ABB-44C3-9BD1-39A706352218}" dt="2024-03-21T15:56:09.920" v="13"/>
          <pc:sldLayoutMkLst>
            <pc:docMk/>
            <pc:sldMasterMk cId="3674372104" sldId="2147483648"/>
            <pc:sldLayoutMk cId="1427103350" sldId="2147483649"/>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190407433" sldId="2147483650"/>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280754895" sldId="2147483651"/>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624171078" sldId="2147483652"/>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575887035" sldId="2147483653"/>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521369067" sldId="2147483654"/>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364715" sldId="2147483655"/>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770665221" sldId="2147483656"/>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842968821" sldId="2147483657"/>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023869090" sldId="2147483658"/>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435589870" sldId="2147483659"/>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31/07/2024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3519712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0433596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31/07/2024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28382337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31/07/2024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399324184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78AB02D-95EC-6DF6-283B-712B009A6543}"/>
              </a:ext>
            </a:extLst>
          </p:cNvPr>
          <p:cNvSpPr>
            <a:spLocks noGrp="1"/>
          </p:cNvSpPr>
          <p:nvPr>
            <p:ph type="ctrTitle"/>
          </p:nvPr>
        </p:nvSpPr>
        <p:spPr/>
        <p:txBody>
          <a:bodyPr/>
          <a:lstStyle/>
          <a:p>
            <a:r>
              <a:rPr lang="en-GB" dirty="0"/>
              <a:t>Online Advertising</a:t>
            </a:r>
          </a:p>
        </p:txBody>
      </p:sp>
      <p:sp>
        <p:nvSpPr>
          <p:cNvPr id="6" name="Subtitle 5">
            <a:extLst>
              <a:ext uri="{FF2B5EF4-FFF2-40B4-BE49-F238E27FC236}">
                <a16:creationId xmlns:a16="http://schemas.microsoft.com/office/drawing/2014/main" id="{80B59BA5-5DF9-0868-76AB-07E0E2521362}"/>
              </a:ext>
            </a:extLst>
          </p:cNvPr>
          <p:cNvSpPr>
            <a:spLocks noGrp="1"/>
          </p:cNvSpPr>
          <p:nvPr>
            <p:ph type="subTitle" idx="1"/>
          </p:nvPr>
        </p:nvSpPr>
        <p:spPr/>
        <p:txBody>
          <a:bodyPr/>
          <a:lstStyle/>
          <a:p>
            <a:r>
              <a:rPr lang="en-GB" dirty="0"/>
              <a:t>The Online World</a:t>
            </a:r>
          </a:p>
        </p:txBody>
      </p:sp>
    </p:spTree>
    <p:extLst>
      <p:ext uri="{BB962C8B-B14F-4D97-AF65-F5344CB8AC3E}">
        <p14:creationId xmlns:p14="http://schemas.microsoft.com/office/powerpoint/2010/main" val="4363068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72B270B-2C83-ADEB-9D68-AFAC2F6CA268}"/>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796348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sz="2800" dirty="0"/>
              <a:t>Introduction</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With the huge growth of the Internet, email, and the World Wide Web, we have seen a huge growth in how businesses advertise themselves.</a:t>
            </a:r>
          </a:p>
          <a:p>
            <a:pPr marL="0" indent="0">
              <a:lnSpc>
                <a:spcPct val="150000"/>
              </a:lnSpc>
              <a:buNone/>
            </a:pPr>
            <a:r>
              <a:rPr lang="en-GB" sz="1400" dirty="0">
                <a:solidFill>
                  <a:srgbClr val="687588"/>
                </a:solidFill>
                <a:latin typeface="Manrope" pitchFamily="2" charset="0"/>
              </a:rPr>
              <a:t>Online advertising is the use of the Internet to promote a business’s products and services. We will examine several different methods of online advertising in the modern online world.</a:t>
            </a:r>
          </a:p>
          <a:p>
            <a:pPr marL="0" indent="0">
              <a:lnSpc>
                <a:spcPct val="150000"/>
              </a:lnSpc>
              <a:buNone/>
            </a:pPr>
            <a:r>
              <a:rPr lang="en-GB" sz="1400" dirty="0">
                <a:solidFill>
                  <a:srgbClr val="687588"/>
                </a:solidFill>
                <a:latin typeface="Manrope" pitchFamily="2" charset="0"/>
              </a:rPr>
              <a:t>In this lesson, we’ll learn about:</a:t>
            </a:r>
          </a:p>
          <a:p>
            <a:pPr marL="342900" indent="-342900">
              <a:lnSpc>
                <a:spcPct val="150000"/>
              </a:lnSpc>
              <a:buFont typeface="+mj-lt"/>
              <a:buAutoNum type="arabicPeriod"/>
            </a:pPr>
            <a:r>
              <a:rPr lang="en-GB" sz="1400" dirty="0">
                <a:solidFill>
                  <a:srgbClr val="687588"/>
                </a:solidFill>
                <a:latin typeface="Manrope" pitchFamily="2" charset="0"/>
              </a:rPr>
              <a:t>Search engine adverts</a:t>
            </a:r>
          </a:p>
          <a:p>
            <a:pPr marL="342900" indent="-342900">
              <a:lnSpc>
                <a:spcPct val="150000"/>
              </a:lnSpc>
              <a:buFont typeface="+mj-lt"/>
              <a:buAutoNum type="arabicPeriod"/>
            </a:pPr>
            <a:r>
              <a:rPr lang="en-GB" sz="1400" dirty="0">
                <a:solidFill>
                  <a:srgbClr val="687588"/>
                </a:solidFill>
                <a:latin typeface="Manrope" pitchFamily="2" charset="0"/>
              </a:rPr>
              <a:t>Banner &amp; popup adverts</a:t>
            </a:r>
          </a:p>
          <a:p>
            <a:pPr marL="342900" indent="-342900">
              <a:lnSpc>
                <a:spcPct val="150000"/>
              </a:lnSpc>
              <a:buFont typeface="+mj-lt"/>
              <a:buAutoNum type="arabicPeriod"/>
            </a:pPr>
            <a:r>
              <a:rPr lang="en-GB" sz="1400" dirty="0">
                <a:solidFill>
                  <a:srgbClr val="687588"/>
                </a:solidFill>
                <a:latin typeface="Manrope" pitchFamily="2" charset="0"/>
              </a:rPr>
              <a:t>Email marketing</a:t>
            </a:r>
          </a:p>
          <a:p>
            <a:pPr marL="342900" indent="-342900">
              <a:lnSpc>
                <a:spcPct val="150000"/>
              </a:lnSpc>
              <a:buFont typeface="+mj-lt"/>
              <a:buAutoNum type="arabicPeriod"/>
            </a:pPr>
            <a:r>
              <a:rPr lang="en-GB" sz="1400" dirty="0">
                <a:solidFill>
                  <a:srgbClr val="687588"/>
                </a:solidFill>
                <a:latin typeface="Manrope" pitchFamily="2" charset="0"/>
              </a:rPr>
              <a:t>The affiliate model for online advertising</a:t>
            </a:r>
          </a:p>
        </p:txBody>
      </p:sp>
    </p:spTree>
    <p:extLst>
      <p:ext uri="{BB962C8B-B14F-4D97-AF65-F5344CB8AC3E}">
        <p14:creationId xmlns:p14="http://schemas.microsoft.com/office/powerpoint/2010/main" val="228491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Search Engine Adverts</a:t>
            </a:r>
          </a:p>
        </p:txBody>
      </p:sp>
      <p:pic>
        <p:nvPicPr>
          <p:cNvPr id="8" name="Picture Placeholder 7">
            <a:extLst>
              <a:ext uri="{FF2B5EF4-FFF2-40B4-BE49-F238E27FC236}">
                <a16:creationId xmlns:a16="http://schemas.microsoft.com/office/drawing/2014/main" id="{A1D15837-4255-4D8E-510A-6481D033998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Search engines are a big way of advertising online because a huge quantity of traffic to a website is gained through search engines. In fact, well over 50% of website traffic comes from search engines.</a:t>
            </a:r>
          </a:p>
          <a:p>
            <a:pPr marL="0" indent="0">
              <a:lnSpc>
                <a:spcPct val="150000"/>
              </a:lnSpc>
              <a:buNone/>
            </a:pPr>
            <a:r>
              <a:rPr lang="en-GB" sz="1400" dirty="0">
                <a:solidFill>
                  <a:srgbClr val="687588"/>
                </a:solidFill>
                <a:latin typeface="Manrope" pitchFamily="2" charset="0"/>
              </a:rPr>
              <a:t>Many companies pay thousands of pounds to perform search engine optimisation to get their websites to the top of the search engine results pages.</a:t>
            </a:r>
          </a:p>
          <a:p>
            <a:pPr marL="0" indent="0">
              <a:lnSpc>
                <a:spcPct val="150000"/>
              </a:lnSpc>
              <a:buNone/>
            </a:pPr>
            <a:r>
              <a:rPr lang="en-GB" sz="1400" dirty="0">
                <a:solidFill>
                  <a:srgbClr val="687588"/>
                </a:solidFill>
                <a:latin typeface="Manrope" pitchFamily="2" charset="0"/>
              </a:rPr>
              <a:t>If you’re at the top of the search results, you’re more likely to be seen and visited, which can help you sell your products or services.</a:t>
            </a:r>
          </a:p>
        </p:txBody>
      </p:sp>
    </p:spTree>
    <p:extLst>
      <p:ext uri="{BB962C8B-B14F-4D97-AF65-F5344CB8AC3E}">
        <p14:creationId xmlns:p14="http://schemas.microsoft.com/office/powerpoint/2010/main" val="1464883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Search Engine Adverts</a:t>
            </a:r>
          </a:p>
        </p:txBody>
      </p:sp>
      <p:pic>
        <p:nvPicPr>
          <p:cNvPr id="8" name="Picture Placeholder 7">
            <a:extLst>
              <a:ext uri="{FF2B5EF4-FFF2-40B4-BE49-F238E27FC236}">
                <a16:creationId xmlns:a16="http://schemas.microsoft.com/office/drawing/2014/main" id="{3EA1167E-A881-9CEA-18D4-D113EBADC72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You can also pay a search engine to have links to your website appear at the top of the results for certain search keywords.</a:t>
            </a:r>
          </a:p>
          <a:p>
            <a:pPr marL="0" indent="0">
              <a:lnSpc>
                <a:spcPct val="150000"/>
              </a:lnSpc>
              <a:buNone/>
            </a:pPr>
            <a:r>
              <a:rPr lang="en-GB" sz="1400" dirty="0">
                <a:solidFill>
                  <a:srgbClr val="687588"/>
                </a:solidFill>
                <a:latin typeface="Manrope" pitchFamily="2" charset="0"/>
              </a:rPr>
              <a:t>With these search engine adverts, you will normally only pay the search engine when someone clicks on the link. This is known as pay-per-click. </a:t>
            </a:r>
          </a:p>
          <a:p>
            <a:pPr marL="0" indent="0">
              <a:lnSpc>
                <a:spcPct val="150000"/>
              </a:lnSpc>
              <a:buNone/>
            </a:pPr>
            <a:r>
              <a:rPr lang="en-GB" sz="1400" dirty="0">
                <a:solidFill>
                  <a:srgbClr val="687588"/>
                </a:solidFill>
                <a:latin typeface="Manrope" pitchFamily="2" charset="0"/>
              </a:rPr>
              <a:t>Depending on the popularity of the key terms you choose, this payment can be as little as a few pence per click or as much as a few pounds.</a:t>
            </a:r>
          </a:p>
        </p:txBody>
      </p:sp>
    </p:spTree>
    <p:extLst>
      <p:ext uri="{BB962C8B-B14F-4D97-AF65-F5344CB8AC3E}">
        <p14:creationId xmlns:p14="http://schemas.microsoft.com/office/powerpoint/2010/main" val="1064072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Banner &amp; Popup Adverts</a:t>
            </a:r>
          </a:p>
        </p:txBody>
      </p:sp>
      <p:pic>
        <p:nvPicPr>
          <p:cNvPr id="7" name="Picture Placeholder 6">
            <a:extLst>
              <a:ext uri="{FF2B5EF4-FFF2-40B4-BE49-F238E27FC236}">
                <a16:creationId xmlns:a16="http://schemas.microsoft.com/office/drawing/2014/main" id="{233BC83B-0BC8-6AFD-71A8-C0717F067B6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Banner and pop-up advertisements are adverts that usually appear on the top or sides of a webpage and are often animated to grab your attention.</a:t>
            </a:r>
          </a:p>
          <a:p>
            <a:pPr marL="0" indent="0">
              <a:lnSpc>
                <a:spcPct val="150000"/>
              </a:lnSpc>
              <a:buNone/>
            </a:pPr>
            <a:r>
              <a:rPr lang="en-GB" sz="1400" dirty="0">
                <a:solidFill>
                  <a:srgbClr val="687588"/>
                </a:solidFill>
                <a:latin typeface="Manrope" pitchFamily="2" charset="0"/>
              </a:rPr>
              <a:t>Many services will automatically change the adverts on a website to ones you are particularly interested in based on your browsing history. </a:t>
            </a:r>
          </a:p>
          <a:p>
            <a:pPr marL="0" indent="0">
              <a:lnSpc>
                <a:spcPct val="150000"/>
              </a:lnSpc>
              <a:buNone/>
            </a:pPr>
            <a:r>
              <a:rPr lang="en-GB" sz="1400" dirty="0">
                <a:solidFill>
                  <a:srgbClr val="687588"/>
                </a:solidFill>
                <a:latin typeface="Manrope" pitchFamily="2" charset="0"/>
              </a:rPr>
              <a:t>This way, users of the site are more likely to see an advert for a product that is relevant to them, increasing the chances of a successful sale.</a:t>
            </a:r>
          </a:p>
          <a:p>
            <a:pPr marL="0" indent="0">
              <a:lnSpc>
                <a:spcPct val="150000"/>
              </a:lnSpc>
              <a:buNone/>
            </a:pPr>
            <a:r>
              <a:rPr lang="en-GB" sz="1400" dirty="0">
                <a:solidFill>
                  <a:srgbClr val="687588"/>
                </a:solidFill>
                <a:latin typeface="Manrope" pitchFamily="2" charset="0"/>
              </a:rPr>
              <a:t>However, these types of adverts are often unpopular with internet users as they are normally brightly coloured and animated, which can be distracting.</a:t>
            </a:r>
          </a:p>
          <a:p>
            <a:pPr marL="0" indent="0">
              <a:lnSpc>
                <a:spcPct val="150000"/>
              </a:lnSpc>
              <a:buNone/>
            </a:pPr>
            <a:r>
              <a:rPr lang="en-GB" sz="1400" dirty="0">
                <a:solidFill>
                  <a:srgbClr val="687588"/>
                </a:solidFill>
                <a:latin typeface="Manrope" pitchFamily="2" charset="0"/>
              </a:rPr>
              <a:t>Banner &amp; pop adverts also normally use the pay-per-click model of payment.</a:t>
            </a:r>
          </a:p>
        </p:txBody>
      </p:sp>
    </p:spTree>
    <p:extLst>
      <p:ext uri="{BB962C8B-B14F-4D97-AF65-F5344CB8AC3E}">
        <p14:creationId xmlns:p14="http://schemas.microsoft.com/office/powerpoint/2010/main" val="30174145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Email Marketing</a:t>
            </a:r>
          </a:p>
        </p:txBody>
      </p:sp>
      <p:pic>
        <p:nvPicPr>
          <p:cNvPr id="8" name="Picture Placeholder 7">
            <a:extLst>
              <a:ext uri="{FF2B5EF4-FFF2-40B4-BE49-F238E27FC236}">
                <a16:creationId xmlns:a16="http://schemas.microsoft.com/office/drawing/2014/main" id="{C53E8BD6-5E29-9214-635A-238E3315C11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Email marketing is where businesses use email to send adverts to potential customers. This is best when sent to customers who have specifically requested these emails. </a:t>
            </a:r>
          </a:p>
          <a:p>
            <a:pPr marL="0" indent="0">
              <a:lnSpc>
                <a:spcPct val="150000"/>
              </a:lnSpc>
              <a:buNone/>
            </a:pPr>
            <a:r>
              <a:rPr lang="en-GB" sz="1400" dirty="0">
                <a:solidFill>
                  <a:srgbClr val="687588"/>
                </a:solidFill>
                <a:latin typeface="Manrope" pitchFamily="2" charset="0"/>
              </a:rPr>
              <a:t>When you sign up for a website, they often ask if they can send you emails to advertise products that you might be interested in.</a:t>
            </a:r>
          </a:p>
          <a:p>
            <a:pPr marL="0" indent="0">
              <a:lnSpc>
                <a:spcPct val="150000"/>
              </a:lnSpc>
              <a:buNone/>
            </a:pPr>
            <a:r>
              <a:rPr lang="en-GB" sz="1400" dirty="0">
                <a:solidFill>
                  <a:srgbClr val="687588"/>
                </a:solidFill>
                <a:latin typeface="Manrope" pitchFamily="2" charset="0"/>
              </a:rPr>
              <a:t>However, unsolicited bulk emails are known as spam. Rather than targeting products you might be interested in, spam emails send an advert to a huge number of people in the hope that a few people will buy. </a:t>
            </a:r>
          </a:p>
          <a:p>
            <a:pPr marL="0" indent="0">
              <a:lnSpc>
                <a:spcPct val="150000"/>
              </a:lnSpc>
              <a:buNone/>
            </a:pPr>
            <a:r>
              <a:rPr lang="en-GB" sz="1400" dirty="0">
                <a:solidFill>
                  <a:srgbClr val="687588"/>
                </a:solidFill>
                <a:latin typeface="Manrope" pitchFamily="2" charset="0"/>
              </a:rPr>
              <a:t>Products sold through spam adverts are normally not legitimate products.</a:t>
            </a:r>
          </a:p>
        </p:txBody>
      </p:sp>
    </p:spTree>
    <p:extLst>
      <p:ext uri="{BB962C8B-B14F-4D97-AF65-F5344CB8AC3E}">
        <p14:creationId xmlns:p14="http://schemas.microsoft.com/office/powerpoint/2010/main" val="751271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The Affiliate Model</a:t>
            </a:r>
          </a:p>
        </p:txBody>
      </p:sp>
      <p:pic>
        <p:nvPicPr>
          <p:cNvPr id="8" name="Picture Placeholder 7">
            <a:extLst>
              <a:ext uri="{FF2B5EF4-FFF2-40B4-BE49-F238E27FC236}">
                <a16:creationId xmlns:a16="http://schemas.microsoft.com/office/drawing/2014/main" id="{98435EE2-39F8-33EA-6E2E-D92A526F5B0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Many businesses that sell products online run affiliate programs to get other websites to advertise their products.</a:t>
            </a:r>
          </a:p>
          <a:p>
            <a:pPr marL="0" indent="0">
              <a:lnSpc>
                <a:spcPct val="150000"/>
              </a:lnSpc>
              <a:buNone/>
            </a:pPr>
            <a:r>
              <a:rPr lang="en-GB" sz="1400" dirty="0">
                <a:solidFill>
                  <a:srgbClr val="687588"/>
                </a:solidFill>
                <a:latin typeface="Manrope" pitchFamily="2" charset="0"/>
              </a:rPr>
              <a:t>A website can sign up for another business's affiliate program and receive special tracker hyperlinks. </a:t>
            </a:r>
          </a:p>
          <a:p>
            <a:pPr marL="0" indent="0">
              <a:lnSpc>
                <a:spcPct val="150000"/>
              </a:lnSpc>
              <a:buNone/>
            </a:pPr>
            <a:r>
              <a:rPr lang="en-GB" sz="1400" dirty="0">
                <a:solidFill>
                  <a:srgbClr val="687588"/>
                </a:solidFill>
                <a:latin typeface="Manrope" pitchFamily="2" charset="0"/>
              </a:rPr>
              <a:t>When clicked on, these tracker hyperlinks not only send the person to the business’s website but also inform the business which site they came from.</a:t>
            </a:r>
          </a:p>
          <a:p>
            <a:pPr marL="0" indent="0">
              <a:lnSpc>
                <a:spcPct val="150000"/>
              </a:lnSpc>
              <a:buNone/>
            </a:pPr>
            <a:r>
              <a:rPr lang="en-GB" sz="1400" dirty="0">
                <a:solidFill>
                  <a:srgbClr val="687588"/>
                </a:solidFill>
                <a:latin typeface="Manrope" pitchFamily="2" charset="0"/>
              </a:rPr>
              <a:t>So, if a website adds the tracker hyperlinks to its site and a visitor clicks on one of the hyperlinks, the business they are sent to knows which site they came from. </a:t>
            </a:r>
          </a:p>
          <a:p>
            <a:pPr marL="0" indent="0">
              <a:lnSpc>
                <a:spcPct val="150000"/>
              </a:lnSpc>
              <a:buNone/>
            </a:pPr>
            <a:r>
              <a:rPr lang="en-GB" sz="1400" dirty="0">
                <a:solidFill>
                  <a:srgbClr val="687588"/>
                </a:solidFill>
                <a:latin typeface="Manrope" pitchFamily="2" charset="0"/>
              </a:rPr>
              <a:t>This type of advertising is known as the affiliate model.</a:t>
            </a:r>
          </a:p>
        </p:txBody>
      </p:sp>
    </p:spTree>
    <p:extLst>
      <p:ext uri="{BB962C8B-B14F-4D97-AF65-F5344CB8AC3E}">
        <p14:creationId xmlns:p14="http://schemas.microsoft.com/office/powerpoint/2010/main" val="288380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Pay-Per-Click</a:t>
            </a:r>
          </a:p>
        </p:txBody>
      </p:sp>
      <p:pic>
        <p:nvPicPr>
          <p:cNvPr id="8" name="Picture Placeholder 7">
            <a:extLst>
              <a:ext uri="{FF2B5EF4-FFF2-40B4-BE49-F238E27FC236}">
                <a16:creationId xmlns:a16="http://schemas.microsoft.com/office/drawing/2014/main" id="{4EDA4FFD-28B4-70CF-B212-2E2A258A076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As we have mentioned, many online advertising methods, including the affiliate model, use a payment system known as pay-per-click or PPC for short. </a:t>
            </a:r>
          </a:p>
          <a:p>
            <a:pPr marL="0" indent="0">
              <a:lnSpc>
                <a:spcPct val="150000"/>
              </a:lnSpc>
              <a:buNone/>
            </a:pPr>
            <a:r>
              <a:rPr lang="en-GB" sz="1400" dirty="0">
                <a:solidFill>
                  <a:srgbClr val="687588"/>
                </a:solidFill>
                <a:latin typeface="Manrope" pitchFamily="2" charset="0"/>
              </a:rPr>
              <a:t>This works as follows:</a:t>
            </a:r>
          </a:p>
          <a:p>
            <a:pPr marL="342900" indent="-342900">
              <a:lnSpc>
                <a:spcPct val="150000"/>
              </a:lnSpc>
              <a:buFont typeface="+mj-lt"/>
              <a:buAutoNum type="arabicPeriod"/>
            </a:pPr>
            <a:r>
              <a:rPr lang="en-GB" sz="1400" dirty="0">
                <a:solidFill>
                  <a:srgbClr val="687588"/>
                </a:solidFill>
                <a:latin typeface="Manrope" pitchFamily="2" charset="0"/>
              </a:rPr>
              <a:t>A website displays an advert for another business.</a:t>
            </a:r>
          </a:p>
          <a:p>
            <a:pPr marL="342900" indent="-342900">
              <a:lnSpc>
                <a:spcPct val="150000"/>
              </a:lnSpc>
              <a:buFont typeface="+mj-lt"/>
              <a:buAutoNum type="arabicPeriod"/>
            </a:pPr>
            <a:r>
              <a:rPr lang="en-GB" sz="1400" dirty="0">
                <a:solidFill>
                  <a:srgbClr val="687588"/>
                </a:solidFill>
                <a:latin typeface="Manrope" pitchFamily="2" charset="0"/>
              </a:rPr>
              <a:t>If a user clicks on the advert, they are redirected to the other business’ website.</a:t>
            </a:r>
          </a:p>
          <a:p>
            <a:pPr marL="342900" indent="-342900">
              <a:lnSpc>
                <a:spcPct val="150000"/>
              </a:lnSpc>
              <a:buFont typeface="+mj-lt"/>
              <a:buAutoNum type="arabicPeriod"/>
            </a:pPr>
            <a:r>
              <a:rPr lang="en-GB" sz="1400" dirty="0">
                <a:solidFill>
                  <a:srgbClr val="687588"/>
                </a:solidFill>
                <a:latin typeface="Manrope" pitchFamily="2" charset="0"/>
              </a:rPr>
              <a:t>The original website will receive a payment for that successful click-through.</a:t>
            </a:r>
          </a:p>
          <a:p>
            <a:pPr marL="0" indent="0">
              <a:lnSpc>
                <a:spcPct val="150000"/>
              </a:lnSpc>
              <a:buNone/>
            </a:pPr>
            <a:r>
              <a:rPr lang="en-GB" sz="1400" dirty="0">
                <a:solidFill>
                  <a:srgbClr val="687588"/>
                </a:solidFill>
                <a:latin typeface="Manrope" pitchFamily="2" charset="0"/>
              </a:rPr>
              <a:t>As you can see, this means that you only pay for your advert to be displayed if someone actually clicks on the advert to visit your website. </a:t>
            </a:r>
          </a:p>
          <a:p>
            <a:pPr marL="0" indent="0">
              <a:lnSpc>
                <a:spcPct val="150000"/>
              </a:lnSpc>
              <a:buNone/>
            </a:pPr>
            <a:r>
              <a:rPr lang="en-GB" sz="1400" dirty="0">
                <a:solidFill>
                  <a:srgbClr val="687588"/>
                </a:solidFill>
                <a:latin typeface="Manrope" pitchFamily="2" charset="0"/>
              </a:rPr>
              <a:t>This payment is normally less than £1 per click but can vary a lot.</a:t>
            </a:r>
          </a:p>
        </p:txBody>
      </p:sp>
    </p:spTree>
    <p:extLst>
      <p:ext uri="{BB962C8B-B14F-4D97-AF65-F5344CB8AC3E}">
        <p14:creationId xmlns:p14="http://schemas.microsoft.com/office/powerpoint/2010/main" val="740402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Lesson Summary</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a:solidFill>
                  <a:srgbClr val="687588"/>
                </a:solidFill>
                <a:latin typeface="Manrope" pitchFamily="2" charset="0"/>
              </a:rPr>
              <a:t>Search </a:t>
            </a:r>
            <a:r>
              <a:rPr lang="en-GB" sz="1400" dirty="0">
                <a:solidFill>
                  <a:srgbClr val="687588"/>
                </a:solidFill>
                <a:latin typeface="Manrope" pitchFamily="2" charset="0"/>
              </a:rPr>
              <a:t>engine adverts allow you to pay a search engine to have links to your website or products appear at the top of the results for certain keywords.</a:t>
            </a:r>
          </a:p>
          <a:p>
            <a:pPr marL="0" indent="0">
              <a:lnSpc>
                <a:spcPct val="150000"/>
              </a:lnSpc>
              <a:buNone/>
            </a:pPr>
            <a:r>
              <a:rPr lang="en-GB" sz="1400" dirty="0">
                <a:solidFill>
                  <a:srgbClr val="687588"/>
                </a:solidFill>
                <a:latin typeface="Manrope" pitchFamily="2" charset="0"/>
              </a:rPr>
              <a:t>Banner &amp; popup adverts usually appear on the top or sides of a webpage and are often animated to grab your attention.</a:t>
            </a:r>
          </a:p>
          <a:p>
            <a:pPr marL="0" indent="0">
              <a:lnSpc>
                <a:spcPct val="150000"/>
              </a:lnSpc>
              <a:buNone/>
            </a:pPr>
            <a:r>
              <a:rPr lang="en-GB" sz="1400" dirty="0">
                <a:solidFill>
                  <a:srgbClr val="687588"/>
                </a:solidFill>
                <a:latin typeface="Manrope" pitchFamily="2" charset="0"/>
              </a:rPr>
              <a:t>Email marketing is where businesses use email to send adverts to potential customers.</a:t>
            </a:r>
          </a:p>
          <a:p>
            <a:pPr marL="0" indent="0">
              <a:lnSpc>
                <a:spcPct val="150000"/>
              </a:lnSpc>
              <a:buNone/>
            </a:pPr>
            <a:r>
              <a:rPr lang="en-GB" sz="1400" dirty="0">
                <a:solidFill>
                  <a:srgbClr val="687588"/>
                </a:solidFill>
                <a:latin typeface="Manrope" pitchFamily="2" charset="0"/>
              </a:rPr>
              <a:t>Pay-per-click advertising is a common payment model for online advertising.</a:t>
            </a:r>
          </a:p>
          <a:p>
            <a:pPr marL="0" indent="0">
              <a:lnSpc>
                <a:spcPct val="150000"/>
              </a:lnSpc>
              <a:buNone/>
            </a:pPr>
            <a:r>
              <a:rPr lang="en-GB" sz="1400" dirty="0">
                <a:solidFill>
                  <a:srgbClr val="687588"/>
                </a:solidFill>
                <a:latin typeface="Manrope" pitchFamily="2" charset="0"/>
              </a:rPr>
              <a:t>When one website displays an advert for another company and is paid to drive traffic to the advertiser’s site, this is known as the affiliate model.</a:t>
            </a:r>
          </a:p>
          <a:p>
            <a:pPr marL="0" indent="0">
              <a:lnSpc>
                <a:spcPct val="150000"/>
              </a:lnSpc>
              <a:buNone/>
            </a:pPr>
            <a:r>
              <a:rPr lang="en-GB" sz="1400" dirty="0">
                <a:solidFill>
                  <a:srgbClr val="687588"/>
                </a:solidFill>
                <a:latin typeface="Manrope" pitchFamily="2" charset="0"/>
              </a:rPr>
              <a:t> </a:t>
            </a:r>
          </a:p>
        </p:txBody>
      </p:sp>
    </p:spTree>
    <p:extLst>
      <p:ext uri="{BB962C8B-B14F-4D97-AF65-F5344CB8AC3E}">
        <p14:creationId xmlns:p14="http://schemas.microsoft.com/office/powerpoint/2010/main" val="2255098656"/>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6FF89AA3-F8A9-4A9F-AF74-F9146D06834A}" vid="{DAFA16B8-E717-4AB2-80EC-9E6818B92197}"/>
    </a:ext>
  </a:extLst>
</a:theme>
</file>

<file path=docProps/app.xml><?xml version="1.0" encoding="utf-8"?>
<Properties xmlns="http://schemas.openxmlformats.org/officeDocument/2006/extended-properties" xmlns:vt="http://schemas.openxmlformats.org/officeDocument/2006/docPropsVTypes">
  <Template>NewNinjaTheme</Template>
  <TotalTime>237</TotalTime>
  <Words>964</Words>
  <Application>Microsoft Office PowerPoint</Application>
  <PresentationFormat>Widescreen</PresentationFormat>
  <Paragraphs>56</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Manrope</vt:lpstr>
      <vt:lpstr>Aptos Display</vt:lpstr>
      <vt:lpstr>Arial</vt:lpstr>
      <vt:lpstr>Aptos</vt:lpstr>
      <vt:lpstr>NewNinjaTheme</vt:lpstr>
      <vt:lpstr>Online Advertising</vt:lpstr>
      <vt:lpstr>Introduction</vt:lpstr>
      <vt:lpstr>Search Engine Adverts</vt:lpstr>
      <vt:lpstr>Search Engine Adverts</vt:lpstr>
      <vt:lpstr>Banner &amp; Popup Adverts</vt:lpstr>
      <vt:lpstr>Email Marketing</vt:lpstr>
      <vt:lpstr>The Affiliate Model</vt:lpstr>
      <vt:lpstr>Pay-Per-Click</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Daniel Richardson</dc:creator>
  <cp:lastModifiedBy>Daniel Richardson</cp:lastModifiedBy>
  <cp:revision>4</cp:revision>
  <dcterms:created xsi:type="dcterms:W3CDTF">2024-03-21T12:39:40Z</dcterms:created>
  <dcterms:modified xsi:type="dcterms:W3CDTF">2024-07-31T14:22:16Z</dcterms:modified>
</cp:coreProperties>
</file>