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1" r:id="rId1"/>
  </p:sldMasterIdLst>
  <p:sldIdLst>
    <p:sldId id="289" r:id="rId2"/>
    <p:sldId id="262" r:id="rId3"/>
    <p:sldId id="257" r:id="rId4"/>
    <p:sldId id="272" r:id="rId5"/>
    <p:sldId id="284" r:id="rId6"/>
    <p:sldId id="263" r:id="rId7"/>
    <p:sldId id="264" r:id="rId8"/>
    <p:sldId id="287" r:id="rId9"/>
    <p:sldId id="273" r:id="rId10"/>
    <p:sldId id="274" r:id="rId11"/>
    <p:sldId id="275" r:id="rId12"/>
    <p:sldId id="278" r:id="rId13"/>
    <p:sldId id="288" r:id="rId14"/>
    <p:sldId id="282" r:id="rId15"/>
    <p:sldId id="290" r:id="rId16"/>
  </p:sldIdLst>
  <p:sldSz cx="12192000" cy="6858000"/>
  <p:notesSz cx="6858000" cy="9144000"/>
  <p:embeddedFontLst>
    <p:embeddedFont>
      <p:font typeface="Manrope" pitchFamily="2" charset="0"/>
      <p:regular r:id="rId17"/>
      <p:bold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15154D-700E-445D-BD12-D844537CA352}" v="3" dt="2024-07-31T14:21:02.3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82" autoAdjust="0"/>
    <p:restoredTop sz="94660"/>
  </p:normalViewPr>
  <p:slideViewPr>
    <p:cSldViewPr snapToGrid="0">
      <p:cViewPr varScale="1">
        <p:scale>
          <a:sx n="107" d="100"/>
          <a:sy n="107" d="100"/>
        </p:scale>
        <p:origin x="188"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B715154D-700E-445D-BD12-D844537CA352}"/>
    <pc:docChg chg="custSel addSld modSld">
      <pc:chgData name="Daniel Richardson" userId="b12f1a219faba2ab" providerId="LiveId" clId="{B715154D-700E-445D-BD12-D844537CA352}" dt="2024-07-31T14:21:08.370" v="39"/>
      <pc:docMkLst>
        <pc:docMk/>
      </pc:docMkLst>
      <pc:sldChg chg="modSp">
        <pc:chgData name="Daniel Richardson" userId="b12f1a219faba2ab" providerId="LiveId" clId="{B715154D-700E-445D-BD12-D844537CA352}" dt="2024-07-31T14:20:42.219" v="0"/>
        <pc:sldMkLst>
          <pc:docMk/>
          <pc:sldMk cId="1464883447" sldId="257"/>
        </pc:sldMkLst>
        <pc:spChg chg="mod">
          <ac:chgData name="Daniel Richardson" userId="b12f1a219faba2ab" providerId="LiveId" clId="{B715154D-700E-445D-BD12-D844537CA352}" dt="2024-07-31T14:20:42.219" v="0"/>
          <ac:spMkLst>
            <pc:docMk/>
            <pc:sldMk cId="1464883447" sldId="257"/>
            <ac:spMk id="3" creationId="{D97C3025-9482-0753-3832-728ED6C83232}"/>
          </ac:spMkLst>
        </pc:spChg>
        <pc:spChg chg="mod">
          <ac:chgData name="Daniel Richardson" userId="b12f1a219faba2ab" providerId="LiveId" clId="{B715154D-700E-445D-BD12-D844537CA352}" dt="2024-07-31T14:20:42.219" v="0"/>
          <ac:spMkLst>
            <pc:docMk/>
            <pc:sldMk cId="1464883447" sldId="257"/>
            <ac:spMk id="6" creationId="{FCDF00AB-9705-8A7C-C4BE-0CAF2033D468}"/>
          </ac:spMkLst>
        </pc:spChg>
        <pc:picChg chg="mod">
          <ac:chgData name="Daniel Richardson" userId="b12f1a219faba2ab" providerId="LiveId" clId="{B715154D-700E-445D-BD12-D844537CA352}" dt="2024-07-31T14:20:42.219" v="0"/>
          <ac:picMkLst>
            <pc:docMk/>
            <pc:sldMk cId="1464883447" sldId="257"/>
            <ac:picMk id="8" creationId="{76006CC4-9EF2-4845-0061-287F4CC5D143}"/>
          </ac:picMkLst>
        </pc:picChg>
      </pc:sldChg>
      <pc:sldChg chg="modSp">
        <pc:chgData name="Daniel Richardson" userId="b12f1a219faba2ab" providerId="LiveId" clId="{B715154D-700E-445D-BD12-D844537CA352}" dt="2024-07-31T14:20:42.219" v="0"/>
        <pc:sldMkLst>
          <pc:docMk/>
          <pc:sldMk cId="2284919758" sldId="262"/>
        </pc:sldMkLst>
        <pc:spChg chg="mod">
          <ac:chgData name="Daniel Richardson" userId="b12f1a219faba2ab" providerId="LiveId" clId="{B715154D-700E-445D-BD12-D844537CA352}" dt="2024-07-31T14:20:42.219" v="0"/>
          <ac:spMkLst>
            <pc:docMk/>
            <pc:sldMk cId="2284919758" sldId="262"/>
            <ac:spMk id="3" creationId="{D97C3025-9482-0753-3832-728ED6C83232}"/>
          </ac:spMkLst>
        </pc:spChg>
        <pc:spChg chg="mod">
          <ac:chgData name="Daniel Richardson" userId="b12f1a219faba2ab" providerId="LiveId" clId="{B715154D-700E-445D-BD12-D844537CA352}" dt="2024-07-31T14:20:42.219" v="0"/>
          <ac:spMkLst>
            <pc:docMk/>
            <pc:sldMk cId="2284919758" sldId="262"/>
            <ac:spMk id="6" creationId="{FCDF00AB-9705-8A7C-C4BE-0CAF2033D468}"/>
          </ac:spMkLst>
        </pc:spChg>
        <pc:picChg chg="mod">
          <ac:chgData name="Daniel Richardson" userId="b12f1a219faba2ab" providerId="LiveId" clId="{B715154D-700E-445D-BD12-D844537CA352}" dt="2024-07-31T14:20:42.219" v="0"/>
          <ac:picMkLst>
            <pc:docMk/>
            <pc:sldMk cId="2284919758" sldId="262"/>
            <ac:picMk id="8" creationId="{30F50B50-B83A-93C4-4EAA-396832E1CC55}"/>
          </ac:picMkLst>
        </pc:picChg>
      </pc:sldChg>
      <pc:sldChg chg="modSp">
        <pc:chgData name="Daniel Richardson" userId="b12f1a219faba2ab" providerId="LiveId" clId="{B715154D-700E-445D-BD12-D844537CA352}" dt="2024-07-31T14:20:42.219" v="0"/>
        <pc:sldMkLst>
          <pc:docMk/>
          <pc:sldMk cId="288380068" sldId="263"/>
        </pc:sldMkLst>
        <pc:spChg chg="mod">
          <ac:chgData name="Daniel Richardson" userId="b12f1a219faba2ab" providerId="LiveId" clId="{B715154D-700E-445D-BD12-D844537CA352}" dt="2024-07-31T14:20:42.219" v="0"/>
          <ac:spMkLst>
            <pc:docMk/>
            <pc:sldMk cId="288380068" sldId="263"/>
            <ac:spMk id="3" creationId="{D97C3025-9482-0753-3832-728ED6C83232}"/>
          </ac:spMkLst>
        </pc:spChg>
        <pc:spChg chg="mod">
          <ac:chgData name="Daniel Richardson" userId="b12f1a219faba2ab" providerId="LiveId" clId="{B715154D-700E-445D-BD12-D844537CA352}" dt="2024-07-31T14:20:42.219" v="0"/>
          <ac:spMkLst>
            <pc:docMk/>
            <pc:sldMk cId="288380068" sldId="263"/>
            <ac:spMk id="6" creationId="{FCDF00AB-9705-8A7C-C4BE-0CAF2033D468}"/>
          </ac:spMkLst>
        </pc:spChg>
        <pc:picChg chg="mod">
          <ac:chgData name="Daniel Richardson" userId="b12f1a219faba2ab" providerId="LiveId" clId="{B715154D-700E-445D-BD12-D844537CA352}" dt="2024-07-31T14:20:42.219" v="0"/>
          <ac:picMkLst>
            <pc:docMk/>
            <pc:sldMk cId="288380068" sldId="263"/>
            <ac:picMk id="8" creationId="{BF354A90-A28C-25E0-60AF-E015BF8FC39E}"/>
          </ac:picMkLst>
        </pc:picChg>
      </pc:sldChg>
      <pc:sldChg chg="modSp">
        <pc:chgData name="Daniel Richardson" userId="b12f1a219faba2ab" providerId="LiveId" clId="{B715154D-700E-445D-BD12-D844537CA352}" dt="2024-07-31T14:20:42.219" v="0"/>
        <pc:sldMkLst>
          <pc:docMk/>
          <pc:sldMk cId="729373880" sldId="264"/>
        </pc:sldMkLst>
        <pc:spChg chg="mod">
          <ac:chgData name="Daniel Richardson" userId="b12f1a219faba2ab" providerId="LiveId" clId="{B715154D-700E-445D-BD12-D844537CA352}" dt="2024-07-31T14:20:42.219" v="0"/>
          <ac:spMkLst>
            <pc:docMk/>
            <pc:sldMk cId="729373880" sldId="264"/>
            <ac:spMk id="3" creationId="{D97C3025-9482-0753-3832-728ED6C83232}"/>
          </ac:spMkLst>
        </pc:spChg>
        <pc:spChg chg="mod">
          <ac:chgData name="Daniel Richardson" userId="b12f1a219faba2ab" providerId="LiveId" clId="{B715154D-700E-445D-BD12-D844537CA352}" dt="2024-07-31T14:20:42.219" v="0"/>
          <ac:spMkLst>
            <pc:docMk/>
            <pc:sldMk cId="729373880" sldId="264"/>
            <ac:spMk id="6" creationId="{FCDF00AB-9705-8A7C-C4BE-0CAF2033D468}"/>
          </ac:spMkLst>
        </pc:spChg>
        <pc:picChg chg="mod">
          <ac:chgData name="Daniel Richardson" userId="b12f1a219faba2ab" providerId="LiveId" clId="{B715154D-700E-445D-BD12-D844537CA352}" dt="2024-07-31T14:20:42.219" v="0"/>
          <ac:picMkLst>
            <pc:docMk/>
            <pc:sldMk cId="729373880" sldId="264"/>
            <ac:picMk id="8" creationId="{21D3031C-3236-18F7-3381-FE8C929E504A}"/>
          </ac:picMkLst>
        </pc:picChg>
      </pc:sldChg>
      <pc:sldChg chg="modSp">
        <pc:chgData name="Daniel Richardson" userId="b12f1a219faba2ab" providerId="LiveId" clId="{B715154D-700E-445D-BD12-D844537CA352}" dt="2024-07-31T14:20:42.219" v="0"/>
        <pc:sldMkLst>
          <pc:docMk/>
          <pc:sldMk cId="3017414574" sldId="272"/>
        </pc:sldMkLst>
        <pc:spChg chg="mod">
          <ac:chgData name="Daniel Richardson" userId="b12f1a219faba2ab" providerId="LiveId" clId="{B715154D-700E-445D-BD12-D844537CA352}" dt="2024-07-31T14:20:42.219" v="0"/>
          <ac:spMkLst>
            <pc:docMk/>
            <pc:sldMk cId="3017414574" sldId="272"/>
            <ac:spMk id="3" creationId="{D97C3025-9482-0753-3832-728ED6C83232}"/>
          </ac:spMkLst>
        </pc:spChg>
        <pc:spChg chg="mod">
          <ac:chgData name="Daniel Richardson" userId="b12f1a219faba2ab" providerId="LiveId" clId="{B715154D-700E-445D-BD12-D844537CA352}" dt="2024-07-31T14:20:42.219" v="0"/>
          <ac:spMkLst>
            <pc:docMk/>
            <pc:sldMk cId="3017414574" sldId="272"/>
            <ac:spMk id="6" creationId="{FCDF00AB-9705-8A7C-C4BE-0CAF2033D468}"/>
          </ac:spMkLst>
        </pc:spChg>
        <pc:picChg chg="mod">
          <ac:chgData name="Daniel Richardson" userId="b12f1a219faba2ab" providerId="LiveId" clId="{B715154D-700E-445D-BD12-D844537CA352}" dt="2024-07-31T14:20:42.219" v="0"/>
          <ac:picMkLst>
            <pc:docMk/>
            <pc:sldMk cId="3017414574" sldId="272"/>
            <ac:picMk id="8" creationId="{C74BE3EB-7C2A-891F-D16F-20E92BA06E44}"/>
          </ac:picMkLst>
        </pc:picChg>
      </pc:sldChg>
      <pc:sldChg chg="modSp">
        <pc:chgData name="Daniel Richardson" userId="b12f1a219faba2ab" providerId="LiveId" clId="{B715154D-700E-445D-BD12-D844537CA352}" dt="2024-07-31T14:20:42.219" v="0"/>
        <pc:sldMkLst>
          <pc:docMk/>
          <pc:sldMk cId="182059961" sldId="273"/>
        </pc:sldMkLst>
        <pc:spChg chg="mod">
          <ac:chgData name="Daniel Richardson" userId="b12f1a219faba2ab" providerId="LiveId" clId="{B715154D-700E-445D-BD12-D844537CA352}" dt="2024-07-31T14:20:42.219" v="0"/>
          <ac:spMkLst>
            <pc:docMk/>
            <pc:sldMk cId="182059961" sldId="273"/>
            <ac:spMk id="3" creationId="{D97C3025-9482-0753-3832-728ED6C83232}"/>
          </ac:spMkLst>
        </pc:spChg>
        <pc:spChg chg="mod">
          <ac:chgData name="Daniel Richardson" userId="b12f1a219faba2ab" providerId="LiveId" clId="{B715154D-700E-445D-BD12-D844537CA352}" dt="2024-07-31T14:20:42.219" v="0"/>
          <ac:spMkLst>
            <pc:docMk/>
            <pc:sldMk cId="182059961" sldId="273"/>
            <ac:spMk id="6" creationId="{FCDF00AB-9705-8A7C-C4BE-0CAF2033D468}"/>
          </ac:spMkLst>
        </pc:spChg>
        <pc:picChg chg="mod">
          <ac:chgData name="Daniel Richardson" userId="b12f1a219faba2ab" providerId="LiveId" clId="{B715154D-700E-445D-BD12-D844537CA352}" dt="2024-07-31T14:20:42.219" v="0"/>
          <ac:picMkLst>
            <pc:docMk/>
            <pc:sldMk cId="182059961" sldId="273"/>
            <ac:picMk id="12" creationId="{800868A5-1EAC-6E2B-77C4-147680C462CB}"/>
          </ac:picMkLst>
        </pc:picChg>
      </pc:sldChg>
      <pc:sldChg chg="modSp">
        <pc:chgData name="Daniel Richardson" userId="b12f1a219faba2ab" providerId="LiveId" clId="{B715154D-700E-445D-BD12-D844537CA352}" dt="2024-07-31T14:20:42.219" v="0"/>
        <pc:sldMkLst>
          <pc:docMk/>
          <pc:sldMk cId="3644070950" sldId="274"/>
        </pc:sldMkLst>
        <pc:spChg chg="mod">
          <ac:chgData name="Daniel Richardson" userId="b12f1a219faba2ab" providerId="LiveId" clId="{B715154D-700E-445D-BD12-D844537CA352}" dt="2024-07-31T14:20:42.219" v="0"/>
          <ac:spMkLst>
            <pc:docMk/>
            <pc:sldMk cId="3644070950" sldId="274"/>
            <ac:spMk id="3" creationId="{D97C3025-9482-0753-3832-728ED6C83232}"/>
          </ac:spMkLst>
        </pc:spChg>
        <pc:spChg chg="mod">
          <ac:chgData name="Daniel Richardson" userId="b12f1a219faba2ab" providerId="LiveId" clId="{B715154D-700E-445D-BD12-D844537CA352}" dt="2024-07-31T14:20:42.219" v="0"/>
          <ac:spMkLst>
            <pc:docMk/>
            <pc:sldMk cId="3644070950" sldId="274"/>
            <ac:spMk id="6" creationId="{FCDF00AB-9705-8A7C-C4BE-0CAF2033D468}"/>
          </ac:spMkLst>
        </pc:spChg>
        <pc:picChg chg="mod">
          <ac:chgData name="Daniel Richardson" userId="b12f1a219faba2ab" providerId="LiveId" clId="{B715154D-700E-445D-BD12-D844537CA352}" dt="2024-07-31T14:20:42.219" v="0"/>
          <ac:picMkLst>
            <pc:docMk/>
            <pc:sldMk cId="3644070950" sldId="274"/>
            <ac:picMk id="12" creationId="{1F2CE6C1-45D2-1D3D-8FB2-9E3FE330BDB5}"/>
          </ac:picMkLst>
        </pc:picChg>
      </pc:sldChg>
      <pc:sldChg chg="modSp">
        <pc:chgData name="Daniel Richardson" userId="b12f1a219faba2ab" providerId="LiveId" clId="{B715154D-700E-445D-BD12-D844537CA352}" dt="2024-07-31T14:20:42.219" v="0"/>
        <pc:sldMkLst>
          <pc:docMk/>
          <pc:sldMk cId="4140066950" sldId="275"/>
        </pc:sldMkLst>
        <pc:spChg chg="mod">
          <ac:chgData name="Daniel Richardson" userId="b12f1a219faba2ab" providerId="LiveId" clId="{B715154D-700E-445D-BD12-D844537CA352}" dt="2024-07-31T14:20:42.219" v="0"/>
          <ac:spMkLst>
            <pc:docMk/>
            <pc:sldMk cId="4140066950" sldId="275"/>
            <ac:spMk id="3" creationId="{D97C3025-9482-0753-3832-728ED6C83232}"/>
          </ac:spMkLst>
        </pc:spChg>
        <pc:spChg chg="mod">
          <ac:chgData name="Daniel Richardson" userId="b12f1a219faba2ab" providerId="LiveId" clId="{B715154D-700E-445D-BD12-D844537CA352}" dt="2024-07-31T14:20:42.219" v="0"/>
          <ac:spMkLst>
            <pc:docMk/>
            <pc:sldMk cId="4140066950" sldId="275"/>
            <ac:spMk id="6" creationId="{FCDF00AB-9705-8A7C-C4BE-0CAF2033D468}"/>
          </ac:spMkLst>
        </pc:spChg>
        <pc:picChg chg="mod">
          <ac:chgData name="Daniel Richardson" userId="b12f1a219faba2ab" providerId="LiveId" clId="{B715154D-700E-445D-BD12-D844537CA352}" dt="2024-07-31T14:20:42.219" v="0"/>
          <ac:picMkLst>
            <pc:docMk/>
            <pc:sldMk cId="4140066950" sldId="275"/>
            <ac:picMk id="8" creationId="{95EC7215-B545-779C-A7DC-91022172838A}"/>
          </ac:picMkLst>
        </pc:picChg>
      </pc:sldChg>
      <pc:sldChg chg="modSp">
        <pc:chgData name="Daniel Richardson" userId="b12f1a219faba2ab" providerId="LiveId" clId="{B715154D-700E-445D-BD12-D844537CA352}" dt="2024-07-31T14:20:42.219" v="0"/>
        <pc:sldMkLst>
          <pc:docMk/>
          <pc:sldMk cId="1213597941" sldId="278"/>
        </pc:sldMkLst>
        <pc:spChg chg="mod">
          <ac:chgData name="Daniel Richardson" userId="b12f1a219faba2ab" providerId="LiveId" clId="{B715154D-700E-445D-BD12-D844537CA352}" dt="2024-07-31T14:20:42.219" v="0"/>
          <ac:spMkLst>
            <pc:docMk/>
            <pc:sldMk cId="1213597941" sldId="278"/>
            <ac:spMk id="3" creationId="{D97C3025-9482-0753-3832-728ED6C83232}"/>
          </ac:spMkLst>
        </pc:spChg>
        <pc:spChg chg="mod">
          <ac:chgData name="Daniel Richardson" userId="b12f1a219faba2ab" providerId="LiveId" clId="{B715154D-700E-445D-BD12-D844537CA352}" dt="2024-07-31T14:20:42.219" v="0"/>
          <ac:spMkLst>
            <pc:docMk/>
            <pc:sldMk cId="1213597941" sldId="278"/>
            <ac:spMk id="6" creationId="{FCDF00AB-9705-8A7C-C4BE-0CAF2033D468}"/>
          </ac:spMkLst>
        </pc:spChg>
        <pc:picChg chg="mod">
          <ac:chgData name="Daniel Richardson" userId="b12f1a219faba2ab" providerId="LiveId" clId="{B715154D-700E-445D-BD12-D844537CA352}" dt="2024-07-31T14:20:42.219" v="0"/>
          <ac:picMkLst>
            <pc:docMk/>
            <pc:sldMk cId="1213597941" sldId="278"/>
            <ac:picMk id="8" creationId="{84DCD695-2CC3-4AA5-F2D9-03B64BAAC67A}"/>
          </ac:picMkLst>
        </pc:picChg>
      </pc:sldChg>
      <pc:sldChg chg="modSp">
        <pc:chgData name="Daniel Richardson" userId="b12f1a219faba2ab" providerId="LiveId" clId="{B715154D-700E-445D-BD12-D844537CA352}" dt="2024-07-31T14:20:42.219" v="0"/>
        <pc:sldMkLst>
          <pc:docMk/>
          <pc:sldMk cId="2255098656" sldId="282"/>
        </pc:sldMkLst>
        <pc:spChg chg="mod">
          <ac:chgData name="Daniel Richardson" userId="b12f1a219faba2ab" providerId="LiveId" clId="{B715154D-700E-445D-BD12-D844537CA352}" dt="2024-07-31T14:20:42.219" v="0"/>
          <ac:spMkLst>
            <pc:docMk/>
            <pc:sldMk cId="2255098656" sldId="282"/>
            <ac:spMk id="3" creationId="{D97C3025-9482-0753-3832-728ED6C83232}"/>
          </ac:spMkLst>
        </pc:spChg>
        <pc:spChg chg="mod">
          <ac:chgData name="Daniel Richardson" userId="b12f1a219faba2ab" providerId="LiveId" clId="{B715154D-700E-445D-BD12-D844537CA352}" dt="2024-07-31T14:20:42.219" v="0"/>
          <ac:spMkLst>
            <pc:docMk/>
            <pc:sldMk cId="2255098656" sldId="282"/>
            <ac:spMk id="6" creationId="{FCDF00AB-9705-8A7C-C4BE-0CAF2033D468}"/>
          </ac:spMkLst>
        </pc:spChg>
        <pc:picChg chg="mod">
          <ac:chgData name="Daniel Richardson" userId="b12f1a219faba2ab" providerId="LiveId" clId="{B715154D-700E-445D-BD12-D844537CA352}" dt="2024-07-31T14:20:42.219" v="0"/>
          <ac:picMkLst>
            <pc:docMk/>
            <pc:sldMk cId="2255098656" sldId="282"/>
            <ac:picMk id="8" creationId="{30F50B50-B83A-93C4-4EAA-396832E1CC55}"/>
          </ac:picMkLst>
        </pc:picChg>
      </pc:sldChg>
      <pc:sldChg chg="modSp">
        <pc:chgData name="Daniel Richardson" userId="b12f1a219faba2ab" providerId="LiveId" clId="{B715154D-700E-445D-BD12-D844537CA352}" dt="2024-07-31T14:20:42.219" v="0"/>
        <pc:sldMkLst>
          <pc:docMk/>
          <pc:sldMk cId="751271801" sldId="284"/>
        </pc:sldMkLst>
        <pc:spChg chg="mod">
          <ac:chgData name="Daniel Richardson" userId="b12f1a219faba2ab" providerId="LiveId" clId="{B715154D-700E-445D-BD12-D844537CA352}" dt="2024-07-31T14:20:42.219" v="0"/>
          <ac:spMkLst>
            <pc:docMk/>
            <pc:sldMk cId="751271801" sldId="284"/>
            <ac:spMk id="3" creationId="{D97C3025-9482-0753-3832-728ED6C83232}"/>
          </ac:spMkLst>
        </pc:spChg>
        <pc:spChg chg="mod">
          <ac:chgData name="Daniel Richardson" userId="b12f1a219faba2ab" providerId="LiveId" clId="{B715154D-700E-445D-BD12-D844537CA352}" dt="2024-07-31T14:20:42.219" v="0"/>
          <ac:spMkLst>
            <pc:docMk/>
            <pc:sldMk cId="751271801" sldId="284"/>
            <ac:spMk id="6" creationId="{FCDF00AB-9705-8A7C-C4BE-0CAF2033D468}"/>
          </ac:spMkLst>
        </pc:spChg>
        <pc:picChg chg="mod">
          <ac:chgData name="Daniel Richardson" userId="b12f1a219faba2ab" providerId="LiveId" clId="{B715154D-700E-445D-BD12-D844537CA352}" dt="2024-07-31T14:20:42.219" v="0"/>
          <ac:picMkLst>
            <pc:docMk/>
            <pc:sldMk cId="751271801" sldId="284"/>
            <ac:picMk id="8" creationId="{0B6A0B06-97A6-D564-5FD0-916AC8A7717E}"/>
          </ac:picMkLst>
        </pc:picChg>
      </pc:sldChg>
      <pc:sldChg chg="modSp">
        <pc:chgData name="Daniel Richardson" userId="b12f1a219faba2ab" providerId="LiveId" clId="{B715154D-700E-445D-BD12-D844537CA352}" dt="2024-07-31T14:20:42.219" v="0"/>
        <pc:sldMkLst>
          <pc:docMk/>
          <pc:sldMk cId="1529312614" sldId="287"/>
        </pc:sldMkLst>
        <pc:spChg chg="mod">
          <ac:chgData name="Daniel Richardson" userId="b12f1a219faba2ab" providerId="LiveId" clId="{B715154D-700E-445D-BD12-D844537CA352}" dt="2024-07-31T14:20:42.219" v="0"/>
          <ac:spMkLst>
            <pc:docMk/>
            <pc:sldMk cId="1529312614" sldId="287"/>
            <ac:spMk id="3" creationId="{D97C3025-9482-0753-3832-728ED6C83232}"/>
          </ac:spMkLst>
        </pc:spChg>
        <pc:spChg chg="mod">
          <ac:chgData name="Daniel Richardson" userId="b12f1a219faba2ab" providerId="LiveId" clId="{B715154D-700E-445D-BD12-D844537CA352}" dt="2024-07-31T14:20:42.219" v="0"/>
          <ac:spMkLst>
            <pc:docMk/>
            <pc:sldMk cId="1529312614" sldId="287"/>
            <ac:spMk id="6" creationId="{FCDF00AB-9705-8A7C-C4BE-0CAF2033D468}"/>
          </ac:spMkLst>
        </pc:spChg>
        <pc:picChg chg="mod">
          <ac:chgData name="Daniel Richardson" userId="b12f1a219faba2ab" providerId="LiveId" clId="{B715154D-700E-445D-BD12-D844537CA352}" dt="2024-07-31T14:20:42.219" v="0"/>
          <ac:picMkLst>
            <pc:docMk/>
            <pc:sldMk cId="1529312614" sldId="287"/>
            <ac:picMk id="8" creationId="{7F84EFA5-CBD0-0E22-04EC-05C55A352739}"/>
          </ac:picMkLst>
        </pc:picChg>
      </pc:sldChg>
      <pc:sldChg chg="modSp">
        <pc:chgData name="Daniel Richardson" userId="b12f1a219faba2ab" providerId="LiveId" clId="{B715154D-700E-445D-BD12-D844537CA352}" dt="2024-07-31T14:20:42.219" v="0"/>
        <pc:sldMkLst>
          <pc:docMk/>
          <pc:sldMk cId="4022253826" sldId="288"/>
        </pc:sldMkLst>
        <pc:spChg chg="mod">
          <ac:chgData name="Daniel Richardson" userId="b12f1a219faba2ab" providerId="LiveId" clId="{B715154D-700E-445D-BD12-D844537CA352}" dt="2024-07-31T14:20:42.219" v="0"/>
          <ac:spMkLst>
            <pc:docMk/>
            <pc:sldMk cId="4022253826" sldId="288"/>
            <ac:spMk id="3" creationId="{D97C3025-9482-0753-3832-728ED6C83232}"/>
          </ac:spMkLst>
        </pc:spChg>
        <pc:spChg chg="mod">
          <ac:chgData name="Daniel Richardson" userId="b12f1a219faba2ab" providerId="LiveId" clId="{B715154D-700E-445D-BD12-D844537CA352}" dt="2024-07-31T14:20:42.219" v="0"/>
          <ac:spMkLst>
            <pc:docMk/>
            <pc:sldMk cId="4022253826" sldId="288"/>
            <ac:spMk id="6" creationId="{FCDF00AB-9705-8A7C-C4BE-0CAF2033D468}"/>
          </ac:spMkLst>
        </pc:spChg>
        <pc:picChg chg="mod">
          <ac:chgData name="Daniel Richardson" userId="b12f1a219faba2ab" providerId="LiveId" clId="{B715154D-700E-445D-BD12-D844537CA352}" dt="2024-07-31T14:20:42.219" v="0"/>
          <ac:picMkLst>
            <pc:docMk/>
            <pc:sldMk cId="4022253826" sldId="288"/>
            <ac:picMk id="8" creationId="{B8C1FD55-86F4-E3D7-9E8B-A7220E43DFEA}"/>
          </ac:picMkLst>
        </pc:picChg>
      </pc:sldChg>
      <pc:sldChg chg="modSp new mod">
        <pc:chgData name="Daniel Richardson" userId="b12f1a219faba2ab" providerId="LiveId" clId="{B715154D-700E-445D-BD12-D844537CA352}" dt="2024-07-31T14:20:53.724" v="34" actId="20577"/>
        <pc:sldMkLst>
          <pc:docMk/>
          <pc:sldMk cId="1402310120" sldId="289"/>
        </pc:sldMkLst>
        <pc:spChg chg="mod">
          <ac:chgData name="Daniel Richardson" userId="b12f1a219faba2ab" providerId="LiveId" clId="{B715154D-700E-445D-BD12-D844537CA352}" dt="2024-07-31T14:20:49.135" v="18" actId="20577"/>
          <ac:spMkLst>
            <pc:docMk/>
            <pc:sldMk cId="1402310120" sldId="289"/>
            <ac:spMk id="2" creationId="{B86A2D2B-55E0-42BF-73F7-0ACBBA63D83B}"/>
          </ac:spMkLst>
        </pc:spChg>
        <pc:spChg chg="mod">
          <ac:chgData name="Daniel Richardson" userId="b12f1a219faba2ab" providerId="LiveId" clId="{B715154D-700E-445D-BD12-D844537CA352}" dt="2024-07-31T14:20:53.724" v="34" actId="20577"/>
          <ac:spMkLst>
            <pc:docMk/>
            <pc:sldMk cId="1402310120" sldId="289"/>
            <ac:spMk id="3" creationId="{28D35645-B678-473D-3C92-780EED7CF54F}"/>
          </ac:spMkLst>
        </pc:spChg>
      </pc:sldChg>
      <pc:sldChg chg="addSp delSp modSp new mod modClrScheme chgLayout">
        <pc:chgData name="Daniel Richardson" userId="b12f1a219faba2ab" providerId="LiveId" clId="{B715154D-700E-445D-BD12-D844537CA352}" dt="2024-07-31T14:21:08.370" v="39"/>
        <pc:sldMkLst>
          <pc:docMk/>
          <pc:sldMk cId="2509432618" sldId="290"/>
        </pc:sldMkLst>
        <pc:spChg chg="del">
          <ac:chgData name="Daniel Richardson" userId="b12f1a219faba2ab" providerId="LiveId" clId="{B715154D-700E-445D-BD12-D844537CA352}" dt="2024-07-31T14:20:59.050" v="36" actId="700"/>
          <ac:spMkLst>
            <pc:docMk/>
            <pc:sldMk cId="2509432618" sldId="290"/>
            <ac:spMk id="2" creationId="{8BA1D737-CDE8-E962-BF68-6D5FFB35EF27}"/>
          </ac:spMkLst>
        </pc:spChg>
        <pc:spChg chg="del mod ord">
          <ac:chgData name="Daniel Richardson" userId="b12f1a219faba2ab" providerId="LiveId" clId="{B715154D-700E-445D-BD12-D844537CA352}" dt="2024-07-31T14:20:59.050" v="36" actId="700"/>
          <ac:spMkLst>
            <pc:docMk/>
            <pc:sldMk cId="2509432618" sldId="290"/>
            <ac:spMk id="3" creationId="{BDA71608-2041-A307-C83A-17361CF6E534}"/>
          </ac:spMkLst>
        </pc:spChg>
        <pc:spChg chg="del">
          <ac:chgData name="Daniel Richardson" userId="b12f1a219faba2ab" providerId="LiveId" clId="{B715154D-700E-445D-BD12-D844537CA352}" dt="2024-07-31T14:20:59.050" v="36" actId="700"/>
          <ac:spMkLst>
            <pc:docMk/>
            <pc:sldMk cId="2509432618" sldId="290"/>
            <ac:spMk id="4" creationId="{804F99F1-23F2-3029-6C6E-71AEBAD6D927}"/>
          </ac:spMkLst>
        </pc:spChg>
        <pc:spChg chg="add del mod ord">
          <ac:chgData name="Daniel Richardson" userId="b12f1a219faba2ab" providerId="LiveId" clId="{B715154D-700E-445D-BD12-D844537CA352}" dt="2024-07-31T14:21:08.370" v="39"/>
          <ac:spMkLst>
            <pc:docMk/>
            <pc:sldMk cId="2509432618" sldId="290"/>
            <ac:spMk id="5" creationId="{31024F0F-537F-4FB2-89EA-26808D14B7E8}"/>
          </ac:spMkLst>
        </pc:spChg>
        <pc:graphicFrameChg chg="add mod">
          <ac:chgData name="Daniel Richardson" userId="b12f1a219faba2ab" providerId="LiveId" clId="{B715154D-700E-445D-BD12-D844537CA352}" dt="2024-07-31T14:21:02.383" v="38"/>
          <ac:graphicFrameMkLst>
            <pc:docMk/>
            <pc:sldMk cId="2509432618" sldId="290"/>
            <ac:graphicFrameMk id="6" creationId="{1F21B676-6C19-1992-684C-A37638CD01A6}"/>
          </ac:graphicFrameMkLst>
        </pc:graphicFrameChg>
      </pc:sldChg>
    </pc:docChg>
  </pc:docChgLst>
  <pc:docChgLst>
    <pc:chgData name="Daniel Richardson" userId="b12f1a219faba2ab" providerId="LiveId" clId="{249E7AC9-A2A7-4683-90B4-05136376B903}"/>
    <pc:docChg chg="undo custSel addSld delSld modSld">
      <pc:chgData name="Daniel Richardson" userId="b12f1a219faba2ab" providerId="LiveId" clId="{249E7AC9-A2A7-4683-90B4-05136376B903}" dt="2024-04-16T10:19:01.557" v="316"/>
      <pc:docMkLst>
        <pc:docMk/>
      </pc:docMkLst>
      <pc:sldChg chg="modSp mod">
        <pc:chgData name="Daniel Richardson" userId="b12f1a219faba2ab" providerId="LiveId" clId="{249E7AC9-A2A7-4683-90B4-05136376B903}" dt="2024-04-16T10:12:21.753" v="54" actId="6549"/>
        <pc:sldMkLst>
          <pc:docMk/>
          <pc:sldMk cId="1464883447" sldId="257"/>
        </pc:sldMkLst>
        <pc:spChg chg="mod">
          <ac:chgData name="Daniel Richardson" userId="b12f1a219faba2ab" providerId="LiveId" clId="{249E7AC9-A2A7-4683-90B4-05136376B903}" dt="2024-04-16T10:12:21.753" v="54" actId="6549"/>
          <ac:spMkLst>
            <pc:docMk/>
            <pc:sldMk cId="1464883447" sldId="257"/>
            <ac:spMk id="3" creationId="{D97C3025-9482-0753-3832-728ED6C83232}"/>
          </ac:spMkLst>
        </pc:spChg>
        <pc:spChg chg="mod">
          <ac:chgData name="Daniel Richardson" userId="b12f1a219faba2ab" providerId="LiveId" clId="{249E7AC9-A2A7-4683-90B4-05136376B903}" dt="2024-04-16T10:11:19.757" v="44"/>
          <ac:spMkLst>
            <pc:docMk/>
            <pc:sldMk cId="1464883447" sldId="257"/>
            <ac:spMk id="6" creationId="{FCDF00AB-9705-8A7C-C4BE-0CAF2033D468}"/>
          </ac:spMkLst>
        </pc:spChg>
      </pc:sldChg>
      <pc:sldChg chg="modSp mod">
        <pc:chgData name="Daniel Richardson" userId="b12f1a219faba2ab" providerId="LiveId" clId="{249E7AC9-A2A7-4683-90B4-05136376B903}" dt="2024-04-16T10:11:11.438" v="43" actId="20577"/>
        <pc:sldMkLst>
          <pc:docMk/>
          <pc:sldMk cId="2284919758" sldId="262"/>
        </pc:sldMkLst>
        <pc:spChg chg="mod">
          <ac:chgData name="Daniel Richardson" userId="b12f1a219faba2ab" providerId="LiveId" clId="{249E7AC9-A2A7-4683-90B4-05136376B903}" dt="2024-04-16T10:11:11.438" v="43" actId="20577"/>
          <ac:spMkLst>
            <pc:docMk/>
            <pc:sldMk cId="2284919758" sldId="262"/>
            <ac:spMk id="3" creationId="{D97C3025-9482-0753-3832-728ED6C83232}"/>
          </ac:spMkLst>
        </pc:spChg>
      </pc:sldChg>
      <pc:sldChg chg="modSp mod">
        <pc:chgData name="Daniel Richardson" userId="b12f1a219faba2ab" providerId="LiveId" clId="{249E7AC9-A2A7-4683-90B4-05136376B903}" dt="2024-04-16T10:13:56.818" v="117" actId="20577"/>
        <pc:sldMkLst>
          <pc:docMk/>
          <pc:sldMk cId="288380068" sldId="263"/>
        </pc:sldMkLst>
        <pc:spChg chg="mod">
          <ac:chgData name="Daniel Richardson" userId="b12f1a219faba2ab" providerId="LiveId" clId="{249E7AC9-A2A7-4683-90B4-05136376B903}" dt="2024-04-16T10:13:56.818" v="117" actId="20577"/>
          <ac:spMkLst>
            <pc:docMk/>
            <pc:sldMk cId="288380068" sldId="263"/>
            <ac:spMk id="3" creationId="{D97C3025-9482-0753-3832-728ED6C83232}"/>
          </ac:spMkLst>
        </pc:spChg>
        <pc:spChg chg="mod">
          <ac:chgData name="Daniel Richardson" userId="b12f1a219faba2ab" providerId="LiveId" clId="{249E7AC9-A2A7-4683-90B4-05136376B903}" dt="2024-04-16T10:13:31.419" v="110" actId="20577"/>
          <ac:spMkLst>
            <pc:docMk/>
            <pc:sldMk cId="288380068" sldId="263"/>
            <ac:spMk id="6" creationId="{FCDF00AB-9705-8A7C-C4BE-0CAF2033D468}"/>
          </ac:spMkLst>
        </pc:spChg>
      </pc:sldChg>
      <pc:sldChg chg="modSp mod">
        <pc:chgData name="Daniel Richardson" userId="b12f1a219faba2ab" providerId="LiveId" clId="{249E7AC9-A2A7-4683-90B4-05136376B903}" dt="2024-04-16T10:14:51.088" v="135" actId="20577"/>
        <pc:sldMkLst>
          <pc:docMk/>
          <pc:sldMk cId="729373880" sldId="264"/>
        </pc:sldMkLst>
        <pc:spChg chg="mod">
          <ac:chgData name="Daniel Richardson" userId="b12f1a219faba2ab" providerId="LiveId" clId="{249E7AC9-A2A7-4683-90B4-05136376B903}" dt="2024-04-16T10:14:51.088" v="135" actId="20577"/>
          <ac:spMkLst>
            <pc:docMk/>
            <pc:sldMk cId="729373880" sldId="264"/>
            <ac:spMk id="3" creationId="{D97C3025-9482-0753-3832-728ED6C83232}"/>
          </ac:spMkLst>
        </pc:spChg>
        <pc:spChg chg="mod">
          <ac:chgData name="Daniel Richardson" userId="b12f1a219faba2ab" providerId="LiveId" clId="{249E7AC9-A2A7-4683-90B4-05136376B903}" dt="2024-04-16T10:14:22.609" v="126" actId="20577"/>
          <ac:spMkLst>
            <pc:docMk/>
            <pc:sldMk cId="729373880" sldId="264"/>
            <ac:spMk id="6" creationId="{FCDF00AB-9705-8A7C-C4BE-0CAF2033D468}"/>
          </ac:spMkLst>
        </pc:spChg>
      </pc:sldChg>
      <pc:sldChg chg="modSp mod">
        <pc:chgData name="Daniel Richardson" userId="b12f1a219faba2ab" providerId="LiveId" clId="{249E7AC9-A2A7-4683-90B4-05136376B903}" dt="2024-04-16T10:12:56.540" v="68" actId="20577"/>
        <pc:sldMkLst>
          <pc:docMk/>
          <pc:sldMk cId="3017414574" sldId="272"/>
        </pc:sldMkLst>
        <pc:spChg chg="mod">
          <ac:chgData name="Daniel Richardson" userId="b12f1a219faba2ab" providerId="LiveId" clId="{249E7AC9-A2A7-4683-90B4-05136376B903}" dt="2024-04-16T10:12:56.540" v="68" actId="20577"/>
          <ac:spMkLst>
            <pc:docMk/>
            <pc:sldMk cId="3017414574" sldId="272"/>
            <ac:spMk id="3" creationId="{D97C3025-9482-0753-3832-728ED6C83232}"/>
          </ac:spMkLst>
        </pc:spChg>
        <pc:spChg chg="mod">
          <ac:chgData name="Daniel Richardson" userId="b12f1a219faba2ab" providerId="LiveId" clId="{249E7AC9-A2A7-4683-90B4-05136376B903}" dt="2024-04-16T10:12:39.613" v="66" actId="20577"/>
          <ac:spMkLst>
            <pc:docMk/>
            <pc:sldMk cId="3017414574" sldId="272"/>
            <ac:spMk id="6" creationId="{FCDF00AB-9705-8A7C-C4BE-0CAF2033D468}"/>
          </ac:spMkLst>
        </pc:spChg>
      </pc:sldChg>
      <pc:sldChg chg="modSp mod">
        <pc:chgData name="Daniel Richardson" userId="b12f1a219faba2ab" providerId="LiveId" clId="{249E7AC9-A2A7-4683-90B4-05136376B903}" dt="2024-04-16T10:15:27.488" v="167" actId="20577"/>
        <pc:sldMkLst>
          <pc:docMk/>
          <pc:sldMk cId="182059961" sldId="273"/>
        </pc:sldMkLst>
        <pc:spChg chg="mod">
          <ac:chgData name="Daniel Richardson" userId="b12f1a219faba2ab" providerId="LiveId" clId="{249E7AC9-A2A7-4683-90B4-05136376B903}" dt="2024-04-16T10:15:27.488" v="167" actId="20577"/>
          <ac:spMkLst>
            <pc:docMk/>
            <pc:sldMk cId="182059961" sldId="273"/>
            <ac:spMk id="3" creationId="{D97C3025-9482-0753-3832-728ED6C83232}"/>
          </ac:spMkLst>
        </pc:spChg>
        <pc:spChg chg="mod">
          <ac:chgData name="Daniel Richardson" userId="b12f1a219faba2ab" providerId="LiveId" clId="{249E7AC9-A2A7-4683-90B4-05136376B903}" dt="2024-04-16T10:15:03.758" v="150" actId="20577"/>
          <ac:spMkLst>
            <pc:docMk/>
            <pc:sldMk cId="182059961" sldId="273"/>
            <ac:spMk id="6" creationId="{FCDF00AB-9705-8A7C-C4BE-0CAF2033D468}"/>
          </ac:spMkLst>
        </pc:spChg>
      </pc:sldChg>
      <pc:sldChg chg="modSp mod">
        <pc:chgData name="Daniel Richardson" userId="b12f1a219faba2ab" providerId="LiveId" clId="{249E7AC9-A2A7-4683-90B4-05136376B903}" dt="2024-04-16T10:16:45.227" v="219" actId="20577"/>
        <pc:sldMkLst>
          <pc:docMk/>
          <pc:sldMk cId="3644070950" sldId="274"/>
        </pc:sldMkLst>
        <pc:spChg chg="mod">
          <ac:chgData name="Daniel Richardson" userId="b12f1a219faba2ab" providerId="LiveId" clId="{249E7AC9-A2A7-4683-90B4-05136376B903}" dt="2024-04-16T10:16:45.227" v="219" actId="20577"/>
          <ac:spMkLst>
            <pc:docMk/>
            <pc:sldMk cId="3644070950" sldId="274"/>
            <ac:spMk id="3" creationId="{D97C3025-9482-0753-3832-728ED6C83232}"/>
          </ac:spMkLst>
        </pc:spChg>
        <pc:spChg chg="mod">
          <ac:chgData name="Daniel Richardson" userId="b12f1a219faba2ab" providerId="LiveId" clId="{249E7AC9-A2A7-4683-90B4-05136376B903}" dt="2024-04-16T10:15:37.121" v="183" actId="20577"/>
          <ac:spMkLst>
            <pc:docMk/>
            <pc:sldMk cId="3644070950" sldId="274"/>
            <ac:spMk id="6" creationId="{FCDF00AB-9705-8A7C-C4BE-0CAF2033D468}"/>
          </ac:spMkLst>
        </pc:spChg>
      </pc:sldChg>
      <pc:sldChg chg="modSp mod">
        <pc:chgData name="Daniel Richardson" userId="b12f1a219faba2ab" providerId="LiveId" clId="{249E7AC9-A2A7-4683-90B4-05136376B903}" dt="2024-04-16T10:17:17.377" v="239" actId="20577"/>
        <pc:sldMkLst>
          <pc:docMk/>
          <pc:sldMk cId="4140066950" sldId="275"/>
        </pc:sldMkLst>
        <pc:spChg chg="mod">
          <ac:chgData name="Daniel Richardson" userId="b12f1a219faba2ab" providerId="LiveId" clId="{249E7AC9-A2A7-4683-90B4-05136376B903}" dt="2024-04-16T10:17:17.377" v="239" actId="20577"/>
          <ac:spMkLst>
            <pc:docMk/>
            <pc:sldMk cId="4140066950" sldId="275"/>
            <ac:spMk id="3" creationId="{D97C3025-9482-0753-3832-728ED6C83232}"/>
          </ac:spMkLst>
        </pc:spChg>
        <pc:spChg chg="mod">
          <ac:chgData name="Daniel Richardson" userId="b12f1a219faba2ab" providerId="LiveId" clId="{249E7AC9-A2A7-4683-90B4-05136376B903}" dt="2024-04-16T10:16:57.332" v="229" actId="20577"/>
          <ac:spMkLst>
            <pc:docMk/>
            <pc:sldMk cId="4140066950" sldId="275"/>
            <ac:spMk id="6" creationId="{FCDF00AB-9705-8A7C-C4BE-0CAF2033D468}"/>
          </ac:spMkLst>
        </pc:spChg>
      </pc:sldChg>
      <pc:sldChg chg="modSp mod">
        <pc:chgData name="Daniel Richardson" userId="b12f1a219faba2ab" providerId="LiveId" clId="{249E7AC9-A2A7-4683-90B4-05136376B903}" dt="2024-04-16T10:17:41.080" v="252" actId="113"/>
        <pc:sldMkLst>
          <pc:docMk/>
          <pc:sldMk cId="1213597941" sldId="278"/>
        </pc:sldMkLst>
        <pc:spChg chg="mod">
          <ac:chgData name="Daniel Richardson" userId="b12f1a219faba2ab" providerId="LiveId" clId="{249E7AC9-A2A7-4683-90B4-05136376B903}" dt="2024-04-16T10:17:41.080" v="252" actId="113"/>
          <ac:spMkLst>
            <pc:docMk/>
            <pc:sldMk cId="1213597941" sldId="278"/>
            <ac:spMk id="3" creationId="{D97C3025-9482-0753-3832-728ED6C83232}"/>
          </ac:spMkLst>
        </pc:spChg>
        <pc:spChg chg="mod">
          <ac:chgData name="Daniel Richardson" userId="b12f1a219faba2ab" providerId="LiveId" clId="{249E7AC9-A2A7-4683-90B4-05136376B903}" dt="2024-04-16T10:17:28.500" v="247" actId="20577"/>
          <ac:spMkLst>
            <pc:docMk/>
            <pc:sldMk cId="1213597941" sldId="278"/>
            <ac:spMk id="6" creationId="{FCDF00AB-9705-8A7C-C4BE-0CAF2033D468}"/>
          </ac:spMkLst>
        </pc:spChg>
      </pc:sldChg>
      <pc:sldChg chg="modSp mod">
        <pc:chgData name="Daniel Richardson" userId="b12f1a219faba2ab" providerId="LiveId" clId="{249E7AC9-A2A7-4683-90B4-05136376B903}" dt="2024-04-16T10:19:01.557" v="316"/>
        <pc:sldMkLst>
          <pc:docMk/>
          <pc:sldMk cId="2255098656" sldId="282"/>
        </pc:sldMkLst>
        <pc:spChg chg="mod">
          <ac:chgData name="Daniel Richardson" userId="b12f1a219faba2ab" providerId="LiveId" clId="{249E7AC9-A2A7-4683-90B4-05136376B903}" dt="2024-04-16T10:19:01.557" v="316"/>
          <ac:spMkLst>
            <pc:docMk/>
            <pc:sldMk cId="2255098656" sldId="282"/>
            <ac:spMk id="3" creationId="{D97C3025-9482-0753-3832-728ED6C83232}"/>
          </ac:spMkLst>
        </pc:spChg>
      </pc:sldChg>
      <pc:sldChg chg="del">
        <pc:chgData name="Daniel Richardson" userId="b12f1a219faba2ab" providerId="LiveId" clId="{249E7AC9-A2A7-4683-90B4-05136376B903}" dt="2024-04-16T10:13:27.550" v="101" actId="47"/>
        <pc:sldMkLst>
          <pc:docMk/>
          <pc:sldMk cId="1838873914" sldId="283"/>
        </pc:sldMkLst>
      </pc:sldChg>
      <pc:sldChg chg="modSp mod">
        <pc:chgData name="Daniel Richardson" userId="b12f1a219faba2ab" providerId="LiveId" clId="{249E7AC9-A2A7-4683-90B4-05136376B903}" dt="2024-04-16T10:13:20.764" v="100" actId="20577"/>
        <pc:sldMkLst>
          <pc:docMk/>
          <pc:sldMk cId="751271801" sldId="284"/>
        </pc:sldMkLst>
        <pc:spChg chg="mod">
          <ac:chgData name="Daniel Richardson" userId="b12f1a219faba2ab" providerId="LiveId" clId="{249E7AC9-A2A7-4683-90B4-05136376B903}" dt="2024-04-16T10:13:20.764" v="100" actId="20577"/>
          <ac:spMkLst>
            <pc:docMk/>
            <pc:sldMk cId="751271801" sldId="284"/>
            <ac:spMk id="3" creationId="{D97C3025-9482-0753-3832-728ED6C83232}"/>
          </ac:spMkLst>
        </pc:spChg>
        <pc:spChg chg="mod">
          <ac:chgData name="Daniel Richardson" userId="b12f1a219faba2ab" providerId="LiveId" clId="{249E7AC9-A2A7-4683-90B4-05136376B903}" dt="2024-04-16T10:13:10.656" v="97" actId="20577"/>
          <ac:spMkLst>
            <pc:docMk/>
            <pc:sldMk cId="751271801" sldId="284"/>
            <ac:spMk id="6" creationId="{FCDF00AB-9705-8A7C-C4BE-0CAF2033D468}"/>
          </ac:spMkLst>
        </pc:spChg>
      </pc:sldChg>
      <pc:sldChg chg="del">
        <pc:chgData name="Daniel Richardson" userId="b12f1a219faba2ab" providerId="LiveId" clId="{249E7AC9-A2A7-4683-90B4-05136376B903}" dt="2024-04-16T10:14:44.079" v="132" actId="47"/>
        <pc:sldMkLst>
          <pc:docMk/>
          <pc:sldMk cId="3092778421" sldId="285"/>
        </pc:sldMkLst>
      </pc:sldChg>
      <pc:sldChg chg="del">
        <pc:chgData name="Daniel Richardson" userId="b12f1a219faba2ab" providerId="LiveId" clId="{249E7AC9-A2A7-4683-90B4-05136376B903}" dt="2024-04-16T10:16:51.978" v="220" actId="47"/>
        <pc:sldMkLst>
          <pc:docMk/>
          <pc:sldMk cId="3208777408" sldId="286"/>
        </pc:sldMkLst>
      </pc:sldChg>
      <pc:sldChg chg="modSp add mod">
        <pc:chgData name="Daniel Richardson" userId="b12f1a219faba2ab" providerId="LiveId" clId="{249E7AC9-A2A7-4683-90B4-05136376B903}" dt="2024-04-16T10:14:48.747" v="134" actId="20577"/>
        <pc:sldMkLst>
          <pc:docMk/>
          <pc:sldMk cId="1529312614" sldId="287"/>
        </pc:sldMkLst>
        <pc:spChg chg="mod">
          <ac:chgData name="Daniel Richardson" userId="b12f1a219faba2ab" providerId="LiveId" clId="{249E7AC9-A2A7-4683-90B4-05136376B903}" dt="2024-04-16T10:14:48.747" v="134" actId="20577"/>
          <ac:spMkLst>
            <pc:docMk/>
            <pc:sldMk cId="1529312614" sldId="287"/>
            <ac:spMk id="3" creationId="{D97C3025-9482-0753-3832-728ED6C83232}"/>
          </ac:spMkLst>
        </pc:spChg>
      </pc:sldChg>
      <pc:sldChg chg="modSp add mod">
        <pc:chgData name="Daniel Richardson" userId="b12f1a219faba2ab" providerId="LiveId" clId="{249E7AC9-A2A7-4683-90B4-05136376B903}" dt="2024-04-16T10:18:00.904" v="296" actId="20577"/>
        <pc:sldMkLst>
          <pc:docMk/>
          <pc:sldMk cId="4022253826" sldId="288"/>
        </pc:sldMkLst>
        <pc:spChg chg="mod">
          <ac:chgData name="Daniel Richardson" userId="b12f1a219faba2ab" providerId="LiveId" clId="{249E7AC9-A2A7-4683-90B4-05136376B903}" dt="2024-04-16T10:18:00.904" v="296" actId="20577"/>
          <ac:spMkLst>
            <pc:docMk/>
            <pc:sldMk cId="4022253826" sldId="288"/>
            <ac:spMk id="3" creationId="{D97C3025-9482-0753-3832-728ED6C83232}"/>
          </ac:spMkLst>
        </pc:spChg>
      </pc:sldChg>
    </pc:docChg>
  </pc:docChgLst>
  <pc:docChgLst>
    <pc:chgData name="Daniel Richardson" userId="b12f1a219faba2ab" providerId="LiveId" clId="{B56DAE52-F9FB-4A98-9F5E-150657C62258}"/>
    <pc:docChg chg="modSld">
      <pc:chgData name="Daniel Richardson" userId="b12f1a219faba2ab" providerId="LiveId" clId="{B56DAE52-F9FB-4A98-9F5E-150657C62258}" dt="2024-04-08T07:31:47.229" v="1" actId="14826"/>
      <pc:docMkLst>
        <pc:docMk/>
      </pc:docMkLst>
      <pc:sldChg chg="modSp">
        <pc:chgData name="Daniel Richardson" userId="b12f1a219faba2ab" providerId="LiveId" clId="{B56DAE52-F9FB-4A98-9F5E-150657C62258}" dt="2024-04-08T07:31:33.875" v="0" actId="14826"/>
        <pc:sldMkLst>
          <pc:docMk/>
          <pc:sldMk cId="2284919758" sldId="262"/>
        </pc:sldMkLst>
        <pc:picChg chg="mod">
          <ac:chgData name="Daniel Richardson" userId="b12f1a219faba2ab" providerId="LiveId" clId="{B56DAE52-F9FB-4A98-9F5E-150657C62258}" dt="2024-04-08T07:31:33.875" v="0" actId="14826"/>
          <ac:picMkLst>
            <pc:docMk/>
            <pc:sldMk cId="2284919758" sldId="262"/>
            <ac:picMk id="8" creationId="{30F50B50-B83A-93C4-4EAA-396832E1CC55}"/>
          </ac:picMkLst>
        </pc:picChg>
      </pc:sldChg>
      <pc:sldChg chg="modSp">
        <pc:chgData name="Daniel Richardson" userId="b12f1a219faba2ab" providerId="LiveId" clId="{B56DAE52-F9FB-4A98-9F5E-150657C62258}" dt="2024-04-08T07:31:47.229" v="1" actId="14826"/>
        <pc:sldMkLst>
          <pc:docMk/>
          <pc:sldMk cId="2255098656" sldId="282"/>
        </pc:sldMkLst>
        <pc:picChg chg="mod">
          <ac:chgData name="Daniel Richardson" userId="b12f1a219faba2ab" providerId="LiveId" clId="{B56DAE52-F9FB-4A98-9F5E-150657C62258}" dt="2024-04-08T07:31:47.229" v="1" actId="14826"/>
          <ac:picMkLst>
            <pc:docMk/>
            <pc:sldMk cId="2255098656" sldId="282"/>
            <ac:picMk id="8" creationId="{30F50B50-B83A-93C4-4EAA-396832E1CC55}"/>
          </ac:picMkLst>
        </pc:picChg>
      </pc:sldChg>
    </pc:docChg>
  </pc:docChgLst>
  <pc:docChgLst>
    <pc:chgData name="Daniel Richardson" userId="b12f1a219faba2ab" providerId="LiveId" clId="{02CBAD79-CC40-45FB-BBD0-035F24F4C5F0}"/>
    <pc:docChg chg="undo custSel addSld delSld modSld">
      <pc:chgData name="Daniel Richardson" userId="b12f1a219faba2ab" providerId="LiveId" clId="{02CBAD79-CC40-45FB-BBD0-035F24F4C5F0}" dt="2024-03-22T14:37:37.254" v="489" actId="26606"/>
      <pc:docMkLst>
        <pc:docMk/>
      </pc:docMkLst>
      <pc:sldChg chg="addSp delSp modSp mod setBg">
        <pc:chgData name="Daniel Richardson" userId="b12f1a219faba2ab" providerId="LiveId" clId="{02CBAD79-CC40-45FB-BBD0-035F24F4C5F0}" dt="2024-03-22T14:37:37.254" v="489" actId="26606"/>
        <pc:sldMkLst>
          <pc:docMk/>
          <pc:sldMk cId="1464883447" sldId="257"/>
        </pc:sldMkLst>
        <pc:spChg chg="mod">
          <ac:chgData name="Daniel Richardson" userId="b12f1a219faba2ab" providerId="LiveId" clId="{02CBAD79-CC40-45FB-BBD0-035F24F4C5F0}" dt="2024-03-22T14:37:37.254" v="489" actId="26606"/>
          <ac:spMkLst>
            <pc:docMk/>
            <pc:sldMk cId="1464883447" sldId="257"/>
            <ac:spMk id="3" creationId="{D97C3025-9482-0753-3832-728ED6C83232}"/>
          </ac:spMkLst>
        </pc:spChg>
        <pc:spChg chg="mod ord">
          <ac:chgData name="Daniel Richardson" userId="b12f1a219faba2ab" providerId="LiveId" clId="{02CBAD79-CC40-45FB-BBD0-035F24F4C5F0}" dt="2024-03-22T14:37:37.254" v="489" actId="26606"/>
          <ac:spMkLst>
            <pc:docMk/>
            <pc:sldMk cId="1464883447" sldId="257"/>
            <ac:spMk id="6" creationId="{FCDF00AB-9705-8A7C-C4BE-0CAF2033D468}"/>
          </ac:spMkLst>
        </pc:spChg>
        <pc:spChg chg="add del">
          <ac:chgData name="Daniel Richardson" userId="b12f1a219faba2ab" providerId="LiveId" clId="{02CBAD79-CC40-45FB-BBD0-035F24F4C5F0}" dt="2024-03-22T14:37:37.254" v="489" actId="26606"/>
          <ac:spMkLst>
            <pc:docMk/>
            <pc:sldMk cId="1464883447" sldId="257"/>
            <ac:spMk id="13" creationId="{F13C74B1-5B17-4795-BED0-7140497B445A}"/>
          </ac:spMkLst>
        </pc:spChg>
        <pc:spChg chg="add del">
          <ac:chgData name="Daniel Richardson" userId="b12f1a219faba2ab" providerId="LiveId" clId="{02CBAD79-CC40-45FB-BBD0-035F24F4C5F0}" dt="2024-03-22T14:37:37.254" v="489" actId="26606"/>
          <ac:spMkLst>
            <pc:docMk/>
            <pc:sldMk cId="1464883447" sldId="257"/>
            <ac:spMk id="15" creationId="{D4974D33-8DC5-464E-8C6D-BE58F0669C17}"/>
          </ac:spMkLst>
        </pc:spChg>
        <pc:picChg chg="mod">
          <ac:chgData name="Daniel Richardson" userId="b12f1a219faba2ab" providerId="LiveId" clId="{02CBAD79-CC40-45FB-BBD0-035F24F4C5F0}" dt="2024-03-22T14:37:37.254" v="489" actId="26606"/>
          <ac:picMkLst>
            <pc:docMk/>
            <pc:sldMk cId="1464883447" sldId="257"/>
            <ac:picMk id="8" creationId="{30F50B50-B83A-93C4-4EAA-396832E1CC55}"/>
          </ac:picMkLst>
        </pc:picChg>
      </pc:sldChg>
      <pc:sldChg chg="addSp delSp modSp mod modAnim">
        <pc:chgData name="Daniel Richardson" userId="b12f1a219faba2ab" providerId="LiveId" clId="{02CBAD79-CC40-45FB-BBD0-035F24F4C5F0}" dt="2024-03-22T14:37:08.495" v="486" actId="478"/>
        <pc:sldMkLst>
          <pc:docMk/>
          <pc:sldMk cId="2284919758" sldId="262"/>
        </pc:sldMkLst>
        <pc:spChg chg="mod">
          <ac:chgData name="Daniel Richardson" userId="b12f1a219faba2ab" providerId="LiveId" clId="{02CBAD79-CC40-45FB-BBD0-035F24F4C5F0}" dt="2024-03-22T11:52:34.496" v="112" actId="20577"/>
          <ac:spMkLst>
            <pc:docMk/>
            <pc:sldMk cId="2284919758" sldId="262"/>
            <ac:spMk id="3" creationId="{D97C3025-9482-0753-3832-728ED6C83232}"/>
          </ac:spMkLst>
        </pc:spChg>
        <pc:spChg chg="add del mod">
          <ac:chgData name="Daniel Richardson" userId="b12f1a219faba2ab" providerId="LiveId" clId="{02CBAD79-CC40-45FB-BBD0-035F24F4C5F0}" dt="2024-03-22T14:37:08.495" v="486" actId="478"/>
          <ac:spMkLst>
            <pc:docMk/>
            <pc:sldMk cId="2284919758" sldId="262"/>
            <ac:spMk id="5" creationId="{E4F13752-3EB0-15BB-FCB4-6C9ADA648431}"/>
          </ac:spMkLst>
        </pc:spChg>
        <pc:picChg chg="add mod">
          <ac:chgData name="Daniel Richardson" userId="b12f1a219faba2ab" providerId="LiveId" clId="{02CBAD79-CC40-45FB-BBD0-035F24F4C5F0}" dt="2024-03-22T14:36:30.728" v="477"/>
          <ac:picMkLst>
            <pc:docMk/>
            <pc:sldMk cId="2284919758" sldId="262"/>
            <ac:picMk id="2" creationId="{20E4D598-177D-F06D-4477-53A027072949}"/>
          </ac:picMkLst>
        </pc:picChg>
        <pc:picChg chg="add mod">
          <ac:chgData name="Daniel Richardson" userId="b12f1a219faba2ab" providerId="LiveId" clId="{02CBAD79-CC40-45FB-BBD0-035F24F4C5F0}" dt="2024-03-22T14:37:08.020" v="485"/>
          <ac:picMkLst>
            <pc:docMk/>
            <pc:sldMk cId="2284919758" sldId="262"/>
            <ac:picMk id="7" creationId="{80C4444A-D059-2951-5BD4-30C989C3FDAC}"/>
          </ac:picMkLst>
        </pc:picChg>
        <pc:picChg chg="add del">
          <ac:chgData name="Daniel Richardson" userId="b12f1a219faba2ab" providerId="LiveId" clId="{02CBAD79-CC40-45FB-BBD0-035F24F4C5F0}" dt="2024-03-22T14:37:08.495" v="486" actId="478"/>
          <ac:picMkLst>
            <pc:docMk/>
            <pc:sldMk cId="2284919758" sldId="262"/>
            <ac:picMk id="8" creationId="{30F50B50-B83A-93C4-4EAA-396832E1CC55}"/>
          </ac:picMkLst>
        </pc:picChg>
      </pc:sldChg>
      <pc:sldChg chg="modSp mod">
        <pc:chgData name="Daniel Richardson" userId="b12f1a219faba2ab" providerId="LiveId" clId="{02CBAD79-CC40-45FB-BBD0-035F24F4C5F0}" dt="2024-03-22T11:56:05.137" v="182" actId="20577"/>
        <pc:sldMkLst>
          <pc:docMk/>
          <pc:sldMk cId="288380068" sldId="263"/>
        </pc:sldMkLst>
        <pc:spChg chg="mod">
          <ac:chgData name="Daniel Richardson" userId="b12f1a219faba2ab" providerId="LiveId" clId="{02CBAD79-CC40-45FB-BBD0-035F24F4C5F0}" dt="2024-03-22T11:56:05.137" v="182" actId="20577"/>
          <ac:spMkLst>
            <pc:docMk/>
            <pc:sldMk cId="288380068" sldId="263"/>
            <ac:spMk id="3" creationId="{D97C3025-9482-0753-3832-728ED6C83232}"/>
          </ac:spMkLst>
        </pc:spChg>
        <pc:spChg chg="mod">
          <ac:chgData name="Daniel Richardson" userId="b12f1a219faba2ab" providerId="LiveId" clId="{02CBAD79-CC40-45FB-BBD0-035F24F4C5F0}" dt="2024-03-22T11:55:17.004" v="169"/>
          <ac:spMkLst>
            <pc:docMk/>
            <pc:sldMk cId="288380068" sldId="263"/>
            <ac:spMk id="6" creationId="{FCDF00AB-9705-8A7C-C4BE-0CAF2033D468}"/>
          </ac:spMkLst>
        </pc:spChg>
      </pc:sldChg>
      <pc:sldChg chg="modSp mod">
        <pc:chgData name="Daniel Richardson" userId="b12f1a219faba2ab" providerId="LiveId" clId="{02CBAD79-CC40-45FB-BBD0-035F24F4C5F0}" dt="2024-03-22T11:57:00.892" v="194"/>
        <pc:sldMkLst>
          <pc:docMk/>
          <pc:sldMk cId="729373880" sldId="264"/>
        </pc:sldMkLst>
        <pc:spChg chg="mod">
          <ac:chgData name="Daniel Richardson" userId="b12f1a219faba2ab" providerId="LiveId" clId="{02CBAD79-CC40-45FB-BBD0-035F24F4C5F0}" dt="2024-03-22T11:57:00.892" v="194"/>
          <ac:spMkLst>
            <pc:docMk/>
            <pc:sldMk cId="729373880" sldId="264"/>
            <ac:spMk id="3" creationId="{D97C3025-9482-0753-3832-728ED6C83232}"/>
          </ac:spMkLst>
        </pc:spChg>
        <pc:spChg chg="mod">
          <ac:chgData name="Daniel Richardson" userId="b12f1a219faba2ab" providerId="LiveId" clId="{02CBAD79-CC40-45FB-BBD0-035F24F4C5F0}" dt="2024-03-22T11:56:14.335" v="183"/>
          <ac:spMkLst>
            <pc:docMk/>
            <pc:sldMk cId="729373880" sldId="264"/>
            <ac:spMk id="6" creationId="{FCDF00AB-9705-8A7C-C4BE-0CAF2033D468}"/>
          </ac:spMkLst>
        </pc:spChg>
      </pc:sldChg>
      <pc:sldChg chg="del">
        <pc:chgData name="Daniel Richardson" userId="b12f1a219faba2ab" providerId="LiveId" clId="{02CBAD79-CC40-45FB-BBD0-035F24F4C5F0}" dt="2024-03-22T11:58:49.321" v="272" actId="47"/>
        <pc:sldMkLst>
          <pc:docMk/>
          <pc:sldMk cId="3204244657" sldId="266"/>
        </pc:sldMkLst>
      </pc:sldChg>
      <pc:sldChg chg="del">
        <pc:chgData name="Daniel Richardson" userId="b12f1a219faba2ab" providerId="LiveId" clId="{02CBAD79-CC40-45FB-BBD0-035F24F4C5F0}" dt="2024-03-22T11:58:49.321" v="272" actId="47"/>
        <pc:sldMkLst>
          <pc:docMk/>
          <pc:sldMk cId="1790881809" sldId="267"/>
        </pc:sldMkLst>
      </pc:sldChg>
      <pc:sldChg chg="del">
        <pc:chgData name="Daniel Richardson" userId="b12f1a219faba2ab" providerId="LiveId" clId="{02CBAD79-CC40-45FB-BBD0-035F24F4C5F0}" dt="2024-03-22T11:58:49.321" v="272" actId="47"/>
        <pc:sldMkLst>
          <pc:docMk/>
          <pc:sldMk cId="2030131824" sldId="268"/>
        </pc:sldMkLst>
      </pc:sldChg>
      <pc:sldChg chg="del">
        <pc:chgData name="Daniel Richardson" userId="b12f1a219faba2ab" providerId="LiveId" clId="{02CBAD79-CC40-45FB-BBD0-035F24F4C5F0}" dt="2024-03-22T11:58:49.321" v="272" actId="47"/>
        <pc:sldMkLst>
          <pc:docMk/>
          <pc:sldMk cId="3640731889" sldId="269"/>
        </pc:sldMkLst>
      </pc:sldChg>
      <pc:sldChg chg="del">
        <pc:chgData name="Daniel Richardson" userId="b12f1a219faba2ab" providerId="LiveId" clId="{02CBAD79-CC40-45FB-BBD0-035F24F4C5F0}" dt="2024-03-22T11:58:49.321" v="272" actId="47"/>
        <pc:sldMkLst>
          <pc:docMk/>
          <pc:sldMk cId="3934747015" sldId="270"/>
        </pc:sldMkLst>
      </pc:sldChg>
      <pc:sldChg chg="del">
        <pc:chgData name="Daniel Richardson" userId="b12f1a219faba2ab" providerId="LiveId" clId="{02CBAD79-CC40-45FB-BBD0-035F24F4C5F0}" dt="2024-03-22T11:58:49.321" v="272" actId="47"/>
        <pc:sldMkLst>
          <pc:docMk/>
          <pc:sldMk cId="1737794613" sldId="271"/>
        </pc:sldMkLst>
      </pc:sldChg>
      <pc:sldChg chg="modSp add mod">
        <pc:chgData name="Daniel Richardson" userId="b12f1a219faba2ab" providerId="LiveId" clId="{02CBAD79-CC40-45FB-BBD0-035F24F4C5F0}" dt="2024-03-22T11:54:47.628" v="164" actId="20577"/>
        <pc:sldMkLst>
          <pc:docMk/>
          <pc:sldMk cId="3017414574" sldId="272"/>
        </pc:sldMkLst>
        <pc:spChg chg="mod">
          <ac:chgData name="Daniel Richardson" userId="b12f1a219faba2ab" providerId="LiveId" clId="{02CBAD79-CC40-45FB-BBD0-035F24F4C5F0}" dt="2024-03-22T11:54:47.628" v="164" actId="20577"/>
          <ac:spMkLst>
            <pc:docMk/>
            <pc:sldMk cId="3017414574" sldId="272"/>
            <ac:spMk id="3" creationId="{D97C3025-9482-0753-3832-728ED6C83232}"/>
          </ac:spMkLst>
        </pc:spChg>
      </pc:sldChg>
      <pc:sldChg chg="modSp add mod">
        <pc:chgData name="Daniel Richardson" userId="b12f1a219faba2ab" providerId="LiveId" clId="{02CBAD79-CC40-45FB-BBD0-035F24F4C5F0}" dt="2024-03-22T11:58:54.555" v="283" actId="20577"/>
        <pc:sldMkLst>
          <pc:docMk/>
          <pc:sldMk cId="182059961" sldId="273"/>
        </pc:sldMkLst>
        <pc:spChg chg="mod">
          <ac:chgData name="Daniel Richardson" userId="b12f1a219faba2ab" providerId="LiveId" clId="{02CBAD79-CC40-45FB-BBD0-035F24F4C5F0}" dt="2024-03-22T11:58:54.555" v="283" actId="20577"/>
          <ac:spMkLst>
            <pc:docMk/>
            <pc:sldMk cId="182059961" sldId="273"/>
            <ac:spMk id="3" creationId="{D97C3025-9482-0753-3832-728ED6C83232}"/>
          </ac:spMkLst>
        </pc:spChg>
      </pc:sldChg>
      <pc:sldChg chg="modSp add mod">
        <pc:chgData name="Daniel Richardson" userId="b12f1a219faba2ab" providerId="LiveId" clId="{02CBAD79-CC40-45FB-BBD0-035F24F4C5F0}" dt="2024-03-22T12:06:07.814" v="385" actId="20577"/>
        <pc:sldMkLst>
          <pc:docMk/>
          <pc:sldMk cId="3644070950" sldId="274"/>
        </pc:sldMkLst>
        <pc:spChg chg="mod">
          <ac:chgData name="Daniel Richardson" userId="b12f1a219faba2ab" providerId="LiveId" clId="{02CBAD79-CC40-45FB-BBD0-035F24F4C5F0}" dt="2024-03-22T12:06:07.814" v="385" actId="20577"/>
          <ac:spMkLst>
            <pc:docMk/>
            <pc:sldMk cId="3644070950" sldId="274"/>
            <ac:spMk id="3" creationId="{D97C3025-9482-0753-3832-728ED6C83232}"/>
          </ac:spMkLst>
        </pc:spChg>
        <pc:spChg chg="mod">
          <ac:chgData name="Daniel Richardson" userId="b12f1a219faba2ab" providerId="LiveId" clId="{02CBAD79-CC40-45FB-BBD0-035F24F4C5F0}" dt="2024-03-22T11:59:04.629" v="298" actId="20577"/>
          <ac:spMkLst>
            <pc:docMk/>
            <pc:sldMk cId="3644070950" sldId="274"/>
            <ac:spMk id="6" creationId="{FCDF00AB-9705-8A7C-C4BE-0CAF2033D468}"/>
          </ac:spMkLst>
        </pc:spChg>
      </pc:sldChg>
      <pc:sldChg chg="modSp add mod">
        <pc:chgData name="Daniel Richardson" userId="b12f1a219faba2ab" providerId="LiveId" clId="{02CBAD79-CC40-45FB-BBD0-035F24F4C5F0}" dt="2024-03-22T12:06:02.070" v="382" actId="21"/>
        <pc:sldMkLst>
          <pc:docMk/>
          <pc:sldMk cId="4140066950" sldId="275"/>
        </pc:sldMkLst>
        <pc:spChg chg="mod">
          <ac:chgData name="Daniel Richardson" userId="b12f1a219faba2ab" providerId="LiveId" clId="{02CBAD79-CC40-45FB-BBD0-035F24F4C5F0}" dt="2024-03-22T12:06:02.070" v="382" actId="21"/>
          <ac:spMkLst>
            <pc:docMk/>
            <pc:sldMk cId="4140066950" sldId="275"/>
            <ac:spMk id="3" creationId="{D97C3025-9482-0753-3832-728ED6C83232}"/>
          </ac:spMkLst>
        </pc:spChg>
      </pc:sldChg>
      <pc:sldChg chg="addSp delSp modSp add del mod delAnim modAnim">
        <pc:chgData name="Daniel Richardson" userId="b12f1a219faba2ab" providerId="LiveId" clId="{02CBAD79-CC40-45FB-BBD0-035F24F4C5F0}" dt="2024-03-22T12:05:28.121" v="381" actId="47"/>
        <pc:sldMkLst>
          <pc:docMk/>
          <pc:sldMk cId="1294911905" sldId="276"/>
        </pc:sldMkLst>
        <pc:spChg chg="del mod">
          <ac:chgData name="Daniel Richardson" userId="b12f1a219faba2ab" providerId="LiveId" clId="{02CBAD79-CC40-45FB-BBD0-035F24F4C5F0}" dt="2024-03-22T12:02:11.573" v="333"/>
          <ac:spMkLst>
            <pc:docMk/>
            <pc:sldMk cId="1294911905" sldId="276"/>
            <ac:spMk id="3" creationId="{D97C3025-9482-0753-3832-728ED6C83232}"/>
          </ac:spMkLst>
        </pc:spChg>
        <pc:spChg chg="add del mod">
          <ac:chgData name="Daniel Richardson" userId="b12f1a219faba2ab" providerId="LiveId" clId="{02CBAD79-CC40-45FB-BBD0-035F24F4C5F0}" dt="2024-03-22T12:02:41.671" v="340" actId="478"/>
          <ac:spMkLst>
            <pc:docMk/>
            <pc:sldMk cId="1294911905" sldId="276"/>
            <ac:spMk id="5" creationId="{197DD70E-BABE-BDB1-D27C-485E63CFDB89}"/>
          </ac:spMkLst>
        </pc:spChg>
        <pc:spChg chg="del mod">
          <ac:chgData name="Daniel Richardson" userId="b12f1a219faba2ab" providerId="LiveId" clId="{02CBAD79-CC40-45FB-BBD0-035F24F4C5F0}" dt="2024-03-22T12:02:54.048" v="347" actId="478"/>
          <ac:spMkLst>
            <pc:docMk/>
            <pc:sldMk cId="1294911905" sldId="276"/>
            <ac:spMk id="6" creationId="{FCDF00AB-9705-8A7C-C4BE-0CAF2033D468}"/>
          </ac:spMkLst>
        </pc:spChg>
        <pc:spChg chg="add del mod">
          <ac:chgData name="Daniel Richardson" userId="b12f1a219faba2ab" providerId="LiveId" clId="{02CBAD79-CC40-45FB-BBD0-035F24F4C5F0}" dt="2024-03-22T12:03:06.263" v="349" actId="478"/>
          <ac:spMkLst>
            <pc:docMk/>
            <pc:sldMk cId="1294911905" sldId="276"/>
            <ac:spMk id="9" creationId="{E42797C3-1C42-F70B-249B-1A58E460D4E3}"/>
          </ac:spMkLst>
        </pc:spChg>
        <pc:spChg chg="add mod">
          <ac:chgData name="Daniel Richardson" userId="b12f1a219faba2ab" providerId="LiveId" clId="{02CBAD79-CC40-45FB-BBD0-035F24F4C5F0}" dt="2024-03-22T12:04:44.383" v="364" actId="21"/>
          <ac:spMkLst>
            <pc:docMk/>
            <pc:sldMk cId="1294911905" sldId="276"/>
            <ac:spMk id="11" creationId="{CF48E44C-A97B-DCD4-A9C8-367E43D4F472}"/>
          </ac:spMkLst>
        </pc:spChg>
        <pc:picChg chg="add del mod">
          <ac:chgData name="Daniel Richardson" userId="b12f1a219faba2ab" providerId="LiveId" clId="{02CBAD79-CC40-45FB-BBD0-035F24F4C5F0}" dt="2024-03-22T12:04:44.383" v="364" actId="21"/>
          <ac:picMkLst>
            <pc:docMk/>
            <pc:sldMk cId="1294911905" sldId="276"/>
            <ac:picMk id="2" creationId="{AEDF1DF5-D167-C1D1-720B-6006517C7D0E}"/>
          </ac:picMkLst>
        </pc:picChg>
        <pc:picChg chg="add del">
          <ac:chgData name="Daniel Richardson" userId="b12f1a219faba2ab" providerId="LiveId" clId="{02CBAD79-CC40-45FB-BBD0-035F24F4C5F0}" dt="2024-03-22T12:03:04.506" v="348" actId="478"/>
          <ac:picMkLst>
            <pc:docMk/>
            <pc:sldMk cId="1294911905" sldId="276"/>
            <ac:picMk id="8" creationId="{30F50B50-B83A-93C4-4EAA-396832E1CC55}"/>
          </ac:picMkLst>
        </pc:picChg>
      </pc:sldChg>
      <pc:sldChg chg="new del">
        <pc:chgData name="Daniel Richardson" userId="b12f1a219faba2ab" providerId="LiveId" clId="{02CBAD79-CC40-45FB-BBD0-035F24F4C5F0}" dt="2024-03-22T12:01:12.241" v="330" actId="47"/>
        <pc:sldMkLst>
          <pc:docMk/>
          <pc:sldMk cId="2018991662" sldId="276"/>
        </pc:sldMkLst>
      </pc:sldChg>
      <pc:sldChg chg="addSp delSp modSp add del mod modAnim">
        <pc:chgData name="Daniel Richardson" userId="b12f1a219faba2ab" providerId="LiveId" clId="{02CBAD79-CC40-45FB-BBD0-035F24F4C5F0}" dt="2024-03-22T14:37:26.046" v="487" actId="47"/>
        <pc:sldMkLst>
          <pc:docMk/>
          <pc:sldMk cId="887137037" sldId="277"/>
        </pc:sldMkLst>
        <pc:spChg chg="del">
          <ac:chgData name="Daniel Richardson" userId="b12f1a219faba2ab" providerId="LiveId" clId="{02CBAD79-CC40-45FB-BBD0-035F24F4C5F0}" dt="2024-03-22T12:05:23.339" v="379" actId="478"/>
          <ac:spMkLst>
            <pc:docMk/>
            <pc:sldMk cId="887137037" sldId="277"/>
            <ac:spMk id="3" creationId="{D97C3025-9482-0753-3832-728ED6C83232}"/>
          </ac:spMkLst>
        </pc:spChg>
        <pc:spChg chg="add del mod">
          <ac:chgData name="Daniel Richardson" userId="b12f1a219faba2ab" providerId="LiveId" clId="{02CBAD79-CC40-45FB-BBD0-035F24F4C5F0}" dt="2024-03-22T12:04:59.094" v="371" actId="478"/>
          <ac:spMkLst>
            <pc:docMk/>
            <pc:sldMk cId="887137037" sldId="277"/>
            <ac:spMk id="5" creationId="{FC12C00F-8A25-02A2-15D8-C3D1A4EB4FE7}"/>
          </ac:spMkLst>
        </pc:spChg>
        <pc:spChg chg="del">
          <ac:chgData name="Daniel Richardson" userId="b12f1a219faba2ab" providerId="LiveId" clId="{02CBAD79-CC40-45FB-BBD0-035F24F4C5F0}" dt="2024-03-22T12:05:12.146" v="375" actId="478"/>
          <ac:spMkLst>
            <pc:docMk/>
            <pc:sldMk cId="887137037" sldId="277"/>
            <ac:spMk id="6" creationId="{FCDF00AB-9705-8A7C-C4BE-0CAF2033D468}"/>
          </ac:spMkLst>
        </pc:spChg>
        <pc:spChg chg="add del mod">
          <ac:chgData name="Daniel Richardson" userId="b12f1a219faba2ab" providerId="LiveId" clId="{02CBAD79-CC40-45FB-BBD0-035F24F4C5F0}" dt="2024-03-22T12:05:15.417" v="377" actId="478"/>
          <ac:spMkLst>
            <pc:docMk/>
            <pc:sldMk cId="887137037" sldId="277"/>
            <ac:spMk id="9" creationId="{4907D3CB-B851-2797-D4A7-EFBB99505102}"/>
          </ac:spMkLst>
        </pc:spChg>
        <pc:spChg chg="add del mod">
          <ac:chgData name="Daniel Richardson" userId="b12f1a219faba2ab" providerId="LiveId" clId="{02CBAD79-CC40-45FB-BBD0-035F24F4C5F0}" dt="2024-03-22T12:05:14.579" v="376" actId="478"/>
          <ac:spMkLst>
            <pc:docMk/>
            <pc:sldMk cId="887137037" sldId="277"/>
            <ac:spMk id="11" creationId="{C4FCAECB-CEB9-0F4F-3B43-9D784E22E825}"/>
          </ac:spMkLst>
        </pc:spChg>
        <pc:spChg chg="add del mod">
          <ac:chgData name="Daniel Richardson" userId="b12f1a219faba2ab" providerId="LiveId" clId="{02CBAD79-CC40-45FB-BBD0-035F24F4C5F0}" dt="2024-03-22T12:05:24.753" v="380" actId="478"/>
          <ac:spMkLst>
            <pc:docMk/>
            <pc:sldMk cId="887137037" sldId="277"/>
            <ac:spMk id="13" creationId="{0CDF8C13-B1A5-87B2-8120-8CC583C1BC0F}"/>
          </ac:spMkLst>
        </pc:spChg>
        <pc:picChg chg="add mod">
          <ac:chgData name="Daniel Richardson" userId="b12f1a219faba2ab" providerId="LiveId" clId="{02CBAD79-CC40-45FB-BBD0-035F24F4C5F0}" dt="2024-03-22T12:05:21.354" v="378" actId="12788"/>
          <ac:picMkLst>
            <pc:docMk/>
            <pc:sldMk cId="887137037" sldId="277"/>
            <ac:picMk id="2" creationId="{AEDF1DF5-D167-C1D1-720B-6006517C7D0E}"/>
          </ac:picMkLst>
        </pc:picChg>
        <pc:picChg chg="add del">
          <ac:chgData name="Daniel Richardson" userId="b12f1a219faba2ab" providerId="LiveId" clId="{02CBAD79-CC40-45FB-BBD0-035F24F4C5F0}" dt="2024-03-22T12:05:12.146" v="375" actId="478"/>
          <ac:picMkLst>
            <pc:docMk/>
            <pc:sldMk cId="887137037" sldId="277"/>
            <ac:picMk id="8" creationId="{30F50B50-B83A-93C4-4EAA-396832E1CC55}"/>
          </ac:picMkLst>
        </pc:picChg>
      </pc:sldChg>
      <pc:sldChg chg="new del">
        <pc:chgData name="Daniel Richardson" userId="b12f1a219faba2ab" providerId="LiveId" clId="{02CBAD79-CC40-45FB-BBD0-035F24F4C5F0}" dt="2024-03-22T12:06:11.342" v="387" actId="47"/>
        <pc:sldMkLst>
          <pc:docMk/>
          <pc:sldMk cId="1195782967" sldId="278"/>
        </pc:sldMkLst>
      </pc:sldChg>
      <pc:sldChg chg="modSp add mod">
        <pc:chgData name="Daniel Richardson" userId="b12f1a219faba2ab" providerId="LiveId" clId="{02CBAD79-CC40-45FB-BBD0-035F24F4C5F0}" dt="2024-03-22T12:07:16.931" v="405"/>
        <pc:sldMkLst>
          <pc:docMk/>
          <pc:sldMk cId="1213597941" sldId="278"/>
        </pc:sldMkLst>
        <pc:spChg chg="mod">
          <ac:chgData name="Daniel Richardson" userId="b12f1a219faba2ab" providerId="LiveId" clId="{02CBAD79-CC40-45FB-BBD0-035F24F4C5F0}" dt="2024-03-22T12:07:16.931" v="405"/>
          <ac:spMkLst>
            <pc:docMk/>
            <pc:sldMk cId="1213597941" sldId="278"/>
            <ac:spMk id="3" creationId="{D97C3025-9482-0753-3832-728ED6C83232}"/>
          </ac:spMkLst>
        </pc:spChg>
        <pc:spChg chg="mod">
          <ac:chgData name="Daniel Richardson" userId="b12f1a219faba2ab" providerId="LiveId" clId="{02CBAD79-CC40-45FB-BBD0-035F24F4C5F0}" dt="2024-03-22T12:06:22.287" v="395" actId="20577"/>
          <ac:spMkLst>
            <pc:docMk/>
            <pc:sldMk cId="1213597941" sldId="278"/>
            <ac:spMk id="6" creationId="{FCDF00AB-9705-8A7C-C4BE-0CAF2033D468}"/>
          </ac:spMkLst>
        </pc:spChg>
      </pc:sldChg>
      <pc:sldChg chg="modSp add mod">
        <pc:chgData name="Daniel Richardson" userId="b12f1a219faba2ab" providerId="LiveId" clId="{02CBAD79-CC40-45FB-BBD0-035F24F4C5F0}" dt="2024-03-22T12:08:09.433" v="421" actId="20577"/>
        <pc:sldMkLst>
          <pc:docMk/>
          <pc:sldMk cId="3877576055" sldId="279"/>
        </pc:sldMkLst>
        <pc:spChg chg="mod">
          <ac:chgData name="Daniel Richardson" userId="b12f1a219faba2ab" providerId="LiveId" clId="{02CBAD79-CC40-45FB-BBD0-035F24F4C5F0}" dt="2024-03-22T12:08:09.433" v="421" actId="20577"/>
          <ac:spMkLst>
            <pc:docMk/>
            <pc:sldMk cId="3877576055" sldId="279"/>
            <ac:spMk id="3" creationId="{D97C3025-9482-0753-3832-728ED6C83232}"/>
          </ac:spMkLst>
        </pc:spChg>
      </pc:sldChg>
      <pc:sldChg chg="modSp add mod">
        <pc:chgData name="Daniel Richardson" userId="b12f1a219faba2ab" providerId="LiveId" clId="{02CBAD79-CC40-45FB-BBD0-035F24F4C5F0}" dt="2024-03-22T12:11:44.560" v="447" actId="6549"/>
        <pc:sldMkLst>
          <pc:docMk/>
          <pc:sldMk cId="2186438877" sldId="280"/>
        </pc:sldMkLst>
        <pc:spChg chg="mod">
          <ac:chgData name="Daniel Richardson" userId="b12f1a219faba2ab" providerId="LiveId" clId="{02CBAD79-CC40-45FB-BBD0-035F24F4C5F0}" dt="2024-03-22T12:11:44.560" v="447" actId="6549"/>
          <ac:spMkLst>
            <pc:docMk/>
            <pc:sldMk cId="2186438877" sldId="280"/>
            <ac:spMk id="3" creationId="{D97C3025-9482-0753-3832-728ED6C83232}"/>
          </ac:spMkLst>
        </pc:spChg>
        <pc:spChg chg="mod">
          <ac:chgData name="Daniel Richardson" userId="b12f1a219faba2ab" providerId="LiveId" clId="{02CBAD79-CC40-45FB-BBD0-035F24F4C5F0}" dt="2024-03-22T12:08:28.347" v="440" actId="20577"/>
          <ac:spMkLst>
            <pc:docMk/>
            <pc:sldMk cId="2186438877" sldId="280"/>
            <ac:spMk id="6" creationId="{FCDF00AB-9705-8A7C-C4BE-0CAF2033D468}"/>
          </ac:spMkLst>
        </pc:spChg>
      </pc:sldChg>
      <pc:sldChg chg="new del">
        <pc:chgData name="Daniel Richardson" userId="b12f1a219faba2ab" providerId="LiveId" clId="{02CBAD79-CC40-45FB-BBD0-035F24F4C5F0}" dt="2024-03-22T12:08:18.650" v="423" actId="47"/>
        <pc:sldMkLst>
          <pc:docMk/>
          <pc:sldMk cId="3005338684" sldId="280"/>
        </pc:sldMkLst>
      </pc:sldChg>
      <pc:sldChg chg="modSp add mod">
        <pc:chgData name="Daniel Richardson" userId="b12f1a219faba2ab" providerId="LiveId" clId="{02CBAD79-CC40-45FB-BBD0-035F24F4C5F0}" dt="2024-03-22T12:12:29.870" v="456" actId="20577"/>
        <pc:sldMkLst>
          <pc:docMk/>
          <pc:sldMk cId="511290703" sldId="281"/>
        </pc:sldMkLst>
        <pc:spChg chg="mod">
          <ac:chgData name="Daniel Richardson" userId="b12f1a219faba2ab" providerId="LiveId" clId="{02CBAD79-CC40-45FB-BBD0-035F24F4C5F0}" dt="2024-03-22T12:12:29.870" v="456" actId="20577"/>
          <ac:spMkLst>
            <pc:docMk/>
            <pc:sldMk cId="511290703" sldId="281"/>
            <ac:spMk id="3" creationId="{D97C3025-9482-0753-3832-728ED6C83232}"/>
          </ac:spMkLst>
        </pc:spChg>
      </pc:sldChg>
      <pc:sldChg chg="new del">
        <pc:chgData name="Daniel Richardson" userId="b12f1a219faba2ab" providerId="LiveId" clId="{02CBAD79-CC40-45FB-BBD0-035F24F4C5F0}" dt="2024-03-22T12:12:43.899" v="458" actId="47"/>
        <pc:sldMkLst>
          <pc:docMk/>
          <pc:sldMk cId="1778526837" sldId="282"/>
        </pc:sldMkLst>
      </pc:sldChg>
      <pc:sldChg chg="modSp add mod">
        <pc:chgData name="Daniel Richardson" userId="b12f1a219faba2ab" providerId="LiveId" clId="{02CBAD79-CC40-45FB-BBD0-035F24F4C5F0}" dt="2024-03-22T12:13:00.855" v="476" actId="20577"/>
        <pc:sldMkLst>
          <pc:docMk/>
          <pc:sldMk cId="2255098656" sldId="282"/>
        </pc:sldMkLst>
        <pc:spChg chg="mod">
          <ac:chgData name="Daniel Richardson" userId="b12f1a219faba2ab" providerId="LiveId" clId="{02CBAD79-CC40-45FB-BBD0-035F24F4C5F0}" dt="2024-03-22T12:13:00.855" v="476" actId="20577"/>
          <ac:spMkLst>
            <pc:docMk/>
            <pc:sldMk cId="2255098656" sldId="282"/>
            <ac:spMk id="3" creationId="{D97C3025-9482-0753-3832-728ED6C83232}"/>
          </ac:spMkLst>
        </pc:spChg>
        <pc:spChg chg="mod">
          <ac:chgData name="Daniel Richardson" userId="b12f1a219faba2ab" providerId="LiveId" clId="{02CBAD79-CC40-45FB-BBD0-035F24F4C5F0}" dt="2024-03-22T12:12:49.020" v="473" actId="20577"/>
          <ac:spMkLst>
            <pc:docMk/>
            <pc:sldMk cId="2255098656" sldId="282"/>
            <ac:spMk id="6" creationId="{FCDF00AB-9705-8A7C-C4BE-0CAF2033D468}"/>
          </ac:spMkLst>
        </pc:spChg>
      </pc:sldChg>
    </pc:docChg>
  </pc:docChgLst>
  <pc:docChgLst>
    <pc:chgData name="Daniel Richardson" userId="b12f1a219faba2ab" providerId="LiveId" clId="{A127706D-E685-48D1-B4BC-A41BA75AC5A4}"/>
    <pc:docChg chg="undo custSel addSld delSld modSld">
      <pc:chgData name="Daniel Richardson" userId="b12f1a219faba2ab" providerId="LiveId" clId="{A127706D-E685-48D1-B4BC-A41BA75AC5A4}" dt="2024-04-14T13:13:54.191" v="205"/>
      <pc:docMkLst>
        <pc:docMk/>
      </pc:docMkLst>
      <pc:sldChg chg="modSp mod">
        <pc:chgData name="Daniel Richardson" userId="b12f1a219faba2ab" providerId="LiveId" clId="{A127706D-E685-48D1-B4BC-A41BA75AC5A4}" dt="2024-04-14T13:06:18.292" v="31" actId="20577"/>
        <pc:sldMkLst>
          <pc:docMk/>
          <pc:sldMk cId="1464883447" sldId="257"/>
        </pc:sldMkLst>
        <pc:spChg chg="mod">
          <ac:chgData name="Daniel Richardson" userId="b12f1a219faba2ab" providerId="LiveId" clId="{A127706D-E685-48D1-B4BC-A41BA75AC5A4}" dt="2024-04-14T13:06:18.292" v="31" actId="20577"/>
          <ac:spMkLst>
            <pc:docMk/>
            <pc:sldMk cId="1464883447" sldId="257"/>
            <ac:spMk id="3" creationId="{D97C3025-9482-0753-3832-728ED6C83232}"/>
          </ac:spMkLst>
        </pc:spChg>
        <pc:spChg chg="mod">
          <ac:chgData name="Daniel Richardson" userId="b12f1a219faba2ab" providerId="LiveId" clId="{A127706D-E685-48D1-B4BC-A41BA75AC5A4}" dt="2024-04-14T13:05:59.049" v="13"/>
          <ac:spMkLst>
            <pc:docMk/>
            <pc:sldMk cId="1464883447" sldId="257"/>
            <ac:spMk id="6" creationId="{FCDF00AB-9705-8A7C-C4BE-0CAF2033D468}"/>
          </ac:spMkLst>
        </pc:spChg>
      </pc:sldChg>
      <pc:sldChg chg="modSp mod">
        <pc:chgData name="Daniel Richardson" userId="b12f1a219faba2ab" providerId="LiveId" clId="{A127706D-E685-48D1-B4BC-A41BA75AC5A4}" dt="2024-04-14T13:05:41.522" v="11" actId="20577"/>
        <pc:sldMkLst>
          <pc:docMk/>
          <pc:sldMk cId="2284919758" sldId="262"/>
        </pc:sldMkLst>
        <pc:spChg chg="mod">
          <ac:chgData name="Daniel Richardson" userId="b12f1a219faba2ab" providerId="LiveId" clId="{A127706D-E685-48D1-B4BC-A41BA75AC5A4}" dt="2024-04-14T13:05:41.522" v="11" actId="20577"/>
          <ac:spMkLst>
            <pc:docMk/>
            <pc:sldMk cId="2284919758" sldId="262"/>
            <ac:spMk id="3" creationId="{D97C3025-9482-0753-3832-728ED6C83232}"/>
          </ac:spMkLst>
        </pc:spChg>
      </pc:sldChg>
      <pc:sldChg chg="modSp mod">
        <pc:chgData name="Daniel Richardson" userId="b12f1a219faba2ab" providerId="LiveId" clId="{A127706D-E685-48D1-B4BC-A41BA75AC5A4}" dt="2024-04-14T13:09:51.484" v="89" actId="20577"/>
        <pc:sldMkLst>
          <pc:docMk/>
          <pc:sldMk cId="288380068" sldId="263"/>
        </pc:sldMkLst>
        <pc:spChg chg="mod">
          <ac:chgData name="Daniel Richardson" userId="b12f1a219faba2ab" providerId="LiveId" clId="{A127706D-E685-48D1-B4BC-A41BA75AC5A4}" dt="2024-04-14T13:09:51.484" v="89" actId="20577"/>
          <ac:spMkLst>
            <pc:docMk/>
            <pc:sldMk cId="288380068" sldId="263"/>
            <ac:spMk id="3" creationId="{D97C3025-9482-0753-3832-728ED6C83232}"/>
          </ac:spMkLst>
        </pc:spChg>
        <pc:spChg chg="mod">
          <ac:chgData name="Daniel Richardson" userId="b12f1a219faba2ab" providerId="LiveId" clId="{A127706D-E685-48D1-B4BC-A41BA75AC5A4}" dt="2024-04-14T13:08:28.851" v="72"/>
          <ac:spMkLst>
            <pc:docMk/>
            <pc:sldMk cId="288380068" sldId="263"/>
            <ac:spMk id="6" creationId="{FCDF00AB-9705-8A7C-C4BE-0CAF2033D468}"/>
          </ac:spMkLst>
        </pc:spChg>
      </pc:sldChg>
      <pc:sldChg chg="modSp mod">
        <pc:chgData name="Daniel Richardson" userId="b12f1a219faba2ab" providerId="LiveId" clId="{A127706D-E685-48D1-B4BC-A41BA75AC5A4}" dt="2024-04-14T13:10:18.970" v="97" actId="113"/>
        <pc:sldMkLst>
          <pc:docMk/>
          <pc:sldMk cId="729373880" sldId="264"/>
        </pc:sldMkLst>
        <pc:spChg chg="mod">
          <ac:chgData name="Daniel Richardson" userId="b12f1a219faba2ab" providerId="LiveId" clId="{A127706D-E685-48D1-B4BC-A41BA75AC5A4}" dt="2024-04-14T13:10:18.970" v="97" actId="113"/>
          <ac:spMkLst>
            <pc:docMk/>
            <pc:sldMk cId="729373880" sldId="264"/>
            <ac:spMk id="3" creationId="{D97C3025-9482-0753-3832-728ED6C83232}"/>
          </ac:spMkLst>
        </pc:spChg>
        <pc:spChg chg="mod">
          <ac:chgData name="Daniel Richardson" userId="b12f1a219faba2ab" providerId="LiveId" clId="{A127706D-E685-48D1-B4BC-A41BA75AC5A4}" dt="2024-04-14T13:09:59.568" v="90"/>
          <ac:spMkLst>
            <pc:docMk/>
            <pc:sldMk cId="729373880" sldId="264"/>
            <ac:spMk id="6" creationId="{FCDF00AB-9705-8A7C-C4BE-0CAF2033D468}"/>
          </ac:spMkLst>
        </pc:spChg>
      </pc:sldChg>
      <pc:sldChg chg="modSp mod">
        <pc:chgData name="Daniel Richardson" userId="b12f1a219faba2ab" providerId="LiveId" clId="{A127706D-E685-48D1-B4BC-A41BA75AC5A4}" dt="2024-04-14T13:07:58.439" v="59" actId="20577"/>
        <pc:sldMkLst>
          <pc:docMk/>
          <pc:sldMk cId="3017414574" sldId="272"/>
        </pc:sldMkLst>
        <pc:spChg chg="mod">
          <ac:chgData name="Daniel Richardson" userId="b12f1a219faba2ab" providerId="LiveId" clId="{A127706D-E685-48D1-B4BC-A41BA75AC5A4}" dt="2024-04-14T13:07:58.439" v="59" actId="20577"/>
          <ac:spMkLst>
            <pc:docMk/>
            <pc:sldMk cId="3017414574" sldId="272"/>
            <ac:spMk id="3" creationId="{D97C3025-9482-0753-3832-728ED6C83232}"/>
          </ac:spMkLst>
        </pc:spChg>
        <pc:spChg chg="mod">
          <ac:chgData name="Daniel Richardson" userId="b12f1a219faba2ab" providerId="LiveId" clId="{A127706D-E685-48D1-B4BC-A41BA75AC5A4}" dt="2024-04-14T13:06:30.359" v="32"/>
          <ac:spMkLst>
            <pc:docMk/>
            <pc:sldMk cId="3017414574" sldId="272"/>
            <ac:spMk id="6" creationId="{FCDF00AB-9705-8A7C-C4BE-0CAF2033D468}"/>
          </ac:spMkLst>
        </pc:spChg>
      </pc:sldChg>
      <pc:sldChg chg="modSp mod">
        <pc:chgData name="Daniel Richardson" userId="b12f1a219faba2ab" providerId="LiveId" clId="{A127706D-E685-48D1-B4BC-A41BA75AC5A4}" dt="2024-04-14T13:11:43.151" v="139" actId="20577"/>
        <pc:sldMkLst>
          <pc:docMk/>
          <pc:sldMk cId="182059961" sldId="273"/>
        </pc:sldMkLst>
        <pc:spChg chg="mod">
          <ac:chgData name="Daniel Richardson" userId="b12f1a219faba2ab" providerId="LiveId" clId="{A127706D-E685-48D1-B4BC-A41BA75AC5A4}" dt="2024-04-14T13:11:43.151" v="139" actId="20577"/>
          <ac:spMkLst>
            <pc:docMk/>
            <pc:sldMk cId="182059961" sldId="273"/>
            <ac:spMk id="3" creationId="{D97C3025-9482-0753-3832-728ED6C83232}"/>
          </ac:spMkLst>
        </pc:spChg>
        <pc:spChg chg="mod">
          <ac:chgData name="Daniel Richardson" userId="b12f1a219faba2ab" providerId="LiveId" clId="{A127706D-E685-48D1-B4BC-A41BA75AC5A4}" dt="2024-04-14T13:10:44.094" v="119" actId="20577"/>
          <ac:spMkLst>
            <pc:docMk/>
            <pc:sldMk cId="182059961" sldId="273"/>
            <ac:spMk id="6" creationId="{FCDF00AB-9705-8A7C-C4BE-0CAF2033D468}"/>
          </ac:spMkLst>
        </pc:spChg>
      </pc:sldChg>
      <pc:sldChg chg="modSp mod">
        <pc:chgData name="Daniel Richardson" userId="b12f1a219faba2ab" providerId="LiveId" clId="{A127706D-E685-48D1-B4BC-A41BA75AC5A4}" dt="2024-04-14T13:12:07.465" v="143" actId="113"/>
        <pc:sldMkLst>
          <pc:docMk/>
          <pc:sldMk cId="3644070950" sldId="274"/>
        </pc:sldMkLst>
        <pc:spChg chg="mod">
          <ac:chgData name="Daniel Richardson" userId="b12f1a219faba2ab" providerId="LiveId" clId="{A127706D-E685-48D1-B4BC-A41BA75AC5A4}" dt="2024-04-14T13:12:07.465" v="143" actId="113"/>
          <ac:spMkLst>
            <pc:docMk/>
            <pc:sldMk cId="3644070950" sldId="274"/>
            <ac:spMk id="3" creationId="{D97C3025-9482-0753-3832-728ED6C83232}"/>
          </ac:spMkLst>
        </pc:spChg>
        <pc:spChg chg="mod">
          <ac:chgData name="Daniel Richardson" userId="b12f1a219faba2ab" providerId="LiveId" clId="{A127706D-E685-48D1-B4BC-A41BA75AC5A4}" dt="2024-04-14T13:11:58.692" v="140"/>
          <ac:spMkLst>
            <pc:docMk/>
            <pc:sldMk cId="3644070950" sldId="274"/>
            <ac:spMk id="6" creationId="{FCDF00AB-9705-8A7C-C4BE-0CAF2033D468}"/>
          </ac:spMkLst>
        </pc:spChg>
      </pc:sldChg>
      <pc:sldChg chg="modSp mod">
        <pc:chgData name="Daniel Richardson" userId="b12f1a219faba2ab" providerId="LiveId" clId="{A127706D-E685-48D1-B4BC-A41BA75AC5A4}" dt="2024-04-14T13:12:46.866" v="177" actId="12"/>
        <pc:sldMkLst>
          <pc:docMk/>
          <pc:sldMk cId="4140066950" sldId="275"/>
        </pc:sldMkLst>
        <pc:spChg chg="mod">
          <ac:chgData name="Daniel Richardson" userId="b12f1a219faba2ab" providerId="LiveId" clId="{A127706D-E685-48D1-B4BC-A41BA75AC5A4}" dt="2024-04-14T13:12:46.866" v="177" actId="12"/>
          <ac:spMkLst>
            <pc:docMk/>
            <pc:sldMk cId="4140066950" sldId="275"/>
            <ac:spMk id="3" creationId="{D97C3025-9482-0753-3832-728ED6C83232}"/>
          </ac:spMkLst>
        </pc:spChg>
        <pc:spChg chg="mod">
          <ac:chgData name="Daniel Richardson" userId="b12f1a219faba2ab" providerId="LiveId" clId="{A127706D-E685-48D1-B4BC-A41BA75AC5A4}" dt="2024-04-14T13:12:35.510" v="172" actId="20577"/>
          <ac:spMkLst>
            <pc:docMk/>
            <pc:sldMk cId="4140066950" sldId="275"/>
            <ac:spMk id="6" creationId="{FCDF00AB-9705-8A7C-C4BE-0CAF2033D468}"/>
          </ac:spMkLst>
        </pc:spChg>
      </pc:sldChg>
      <pc:sldChg chg="modSp mod">
        <pc:chgData name="Daniel Richardson" userId="b12f1a219faba2ab" providerId="LiveId" clId="{A127706D-E685-48D1-B4BC-A41BA75AC5A4}" dt="2024-04-14T13:13:38.913" v="201" actId="20577"/>
        <pc:sldMkLst>
          <pc:docMk/>
          <pc:sldMk cId="1213597941" sldId="278"/>
        </pc:sldMkLst>
        <pc:spChg chg="mod">
          <ac:chgData name="Daniel Richardson" userId="b12f1a219faba2ab" providerId="LiveId" clId="{A127706D-E685-48D1-B4BC-A41BA75AC5A4}" dt="2024-04-14T13:13:38.913" v="201" actId="20577"/>
          <ac:spMkLst>
            <pc:docMk/>
            <pc:sldMk cId="1213597941" sldId="278"/>
            <ac:spMk id="3" creationId="{D97C3025-9482-0753-3832-728ED6C83232}"/>
          </ac:spMkLst>
        </pc:spChg>
        <pc:spChg chg="mod">
          <ac:chgData name="Daniel Richardson" userId="b12f1a219faba2ab" providerId="LiveId" clId="{A127706D-E685-48D1-B4BC-A41BA75AC5A4}" dt="2024-04-14T13:12:55.822" v="178"/>
          <ac:spMkLst>
            <pc:docMk/>
            <pc:sldMk cId="1213597941" sldId="278"/>
            <ac:spMk id="6" creationId="{FCDF00AB-9705-8A7C-C4BE-0CAF2033D468}"/>
          </ac:spMkLst>
        </pc:spChg>
      </pc:sldChg>
      <pc:sldChg chg="del">
        <pc:chgData name="Daniel Richardson" userId="b12f1a219faba2ab" providerId="LiveId" clId="{A127706D-E685-48D1-B4BC-A41BA75AC5A4}" dt="2024-04-14T13:13:44.365" v="202" actId="47"/>
        <pc:sldMkLst>
          <pc:docMk/>
          <pc:sldMk cId="3877576055" sldId="279"/>
        </pc:sldMkLst>
      </pc:sldChg>
      <pc:sldChg chg="del">
        <pc:chgData name="Daniel Richardson" userId="b12f1a219faba2ab" providerId="LiveId" clId="{A127706D-E685-48D1-B4BC-A41BA75AC5A4}" dt="2024-04-14T13:13:49.485" v="203" actId="47"/>
        <pc:sldMkLst>
          <pc:docMk/>
          <pc:sldMk cId="2186438877" sldId="280"/>
        </pc:sldMkLst>
      </pc:sldChg>
      <pc:sldChg chg="del">
        <pc:chgData name="Daniel Richardson" userId="b12f1a219faba2ab" providerId="LiveId" clId="{A127706D-E685-48D1-B4BC-A41BA75AC5A4}" dt="2024-04-14T13:13:49.920" v="204" actId="47"/>
        <pc:sldMkLst>
          <pc:docMk/>
          <pc:sldMk cId="511290703" sldId="281"/>
        </pc:sldMkLst>
      </pc:sldChg>
      <pc:sldChg chg="modSp mod">
        <pc:chgData name="Daniel Richardson" userId="b12f1a219faba2ab" providerId="LiveId" clId="{A127706D-E685-48D1-B4BC-A41BA75AC5A4}" dt="2024-04-14T13:13:54.191" v="205"/>
        <pc:sldMkLst>
          <pc:docMk/>
          <pc:sldMk cId="2255098656" sldId="282"/>
        </pc:sldMkLst>
        <pc:spChg chg="mod">
          <ac:chgData name="Daniel Richardson" userId="b12f1a219faba2ab" providerId="LiveId" clId="{A127706D-E685-48D1-B4BC-A41BA75AC5A4}" dt="2024-04-14T13:13:54.191" v="205"/>
          <ac:spMkLst>
            <pc:docMk/>
            <pc:sldMk cId="2255098656" sldId="282"/>
            <ac:spMk id="3" creationId="{D97C3025-9482-0753-3832-728ED6C83232}"/>
          </ac:spMkLst>
        </pc:spChg>
      </pc:sldChg>
      <pc:sldChg chg="modSp add mod">
        <pc:chgData name="Daniel Richardson" userId="b12f1a219faba2ab" providerId="LiveId" clId="{A127706D-E685-48D1-B4BC-A41BA75AC5A4}" dt="2024-04-14T13:08:18.215" v="71" actId="20577"/>
        <pc:sldMkLst>
          <pc:docMk/>
          <pc:sldMk cId="1838873914" sldId="283"/>
        </pc:sldMkLst>
        <pc:spChg chg="mod">
          <ac:chgData name="Daniel Richardson" userId="b12f1a219faba2ab" providerId="LiveId" clId="{A127706D-E685-48D1-B4BC-A41BA75AC5A4}" dt="2024-04-14T13:08:18.215" v="71" actId="20577"/>
          <ac:spMkLst>
            <pc:docMk/>
            <pc:sldMk cId="1838873914" sldId="283"/>
            <ac:spMk id="3" creationId="{D97C3025-9482-0753-3832-728ED6C83232}"/>
          </ac:spMkLst>
        </pc:spChg>
      </pc:sldChg>
      <pc:sldChg chg="modSp add mod">
        <pc:chgData name="Daniel Richardson" userId="b12f1a219faba2ab" providerId="LiveId" clId="{A127706D-E685-48D1-B4BC-A41BA75AC5A4}" dt="2024-04-14T13:08:11.670" v="66" actId="20577"/>
        <pc:sldMkLst>
          <pc:docMk/>
          <pc:sldMk cId="751271801" sldId="284"/>
        </pc:sldMkLst>
        <pc:spChg chg="mod">
          <ac:chgData name="Daniel Richardson" userId="b12f1a219faba2ab" providerId="LiveId" clId="{A127706D-E685-48D1-B4BC-A41BA75AC5A4}" dt="2024-04-14T13:08:11.670" v="66" actId="20577"/>
          <ac:spMkLst>
            <pc:docMk/>
            <pc:sldMk cId="751271801" sldId="284"/>
            <ac:spMk id="3" creationId="{D97C3025-9482-0753-3832-728ED6C83232}"/>
          </ac:spMkLst>
        </pc:spChg>
      </pc:sldChg>
      <pc:sldChg chg="modSp add mod">
        <pc:chgData name="Daniel Richardson" userId="b12f1a219faba2ab" providerId="LiveId" clId="{A127706D-E685-48D1-B4BC-A41BA75AC5A4}" dt="2024-04-14T13:10:30.824" v="102" actId="113"/>
        <pc:sldMkLst>
          <pc:docMk/>
          <pc:sldMk cId="3092778421" sldId="285"/>
        </pc:sldMkLst>
        <pc:spChg chg="mod">
          <ac:chgData name="Daniel Richardson" userId="b12f1a219faba2ab" providerId="LiveId" clId="{A127706D-E685-48D1-B4BC-A41BA75AC5A4}" dt="2024-04-14T13:10:30.824" v="102" actId="113"/>
          <ac:spMkLst>
            <pc:docMk/>
            <pc:sldMk cId="3092778421" sldId="285"/>
            <ac:spMk id="3" creationId="{D97C3025-9482-0753-3832-728ED6C83232}"/>
          </ac:spMkLst>
        </pc:spChg>
      </pc:sldChg>
      <pc:sldChg chg="modSp add mod">
        <pc:chgData name="Daniel Richardson" userId="b12f1a219faba2ab" providerId="LiveId" clId="{A127706D-E685-48D1-B4BC-A41BA75AC5A4}" dt="2024-04-14T13:12:23.056" v="147" actId="113"/>
        <pc:sldMkLst>
          <pc:docMk/>
          <pc:sldMk cId="3208777408" sldId="286"/>
        </pc:sldMkLst>
        <pc:spChg chg="mod">
          <ac:chgData name="Daniel Richardson" userId="b12f1a219faba2ab" providerId="LiveId" clId="{A127706D-E685-48D1-B4BC-A41BA75AC5A4}" dt="2024-04-14T13:12:23.056" v="147" actId="113"/>
          <ac:spMkLst>
            <pc:docMk/>
            <pc:sldMk cId="3208777408" sldId="286"/>
            <ac:spMk id="3" creationId="{D97C3025-9482-0753-3832-728ED6C83232}"/>
          </ac:spMkLst>
        </pc:spChg>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docChgLst>
    <pc:chgData name="Daniel Richardson" userId="b12f1a219faba2ab" providerId="LiveId" clId="{D4A93BD6-3FE1-47EA-9E69-BED6045AB1FE}"/>
    <pc:docChg chg="undo custSel modSld">
      <pc:chgData name="Daniel Richardson" userId="b12f1a219faba2ab" providerId="LiveId" clId="{D4A93BD6-3FE1-47EA-9E69-BED6045AB1FE}" dt="2024-07-07T16:11:41.592" v="8" actId="12"/>
      <pc:docMkLst>
        <pc:docMk/>
      </pc:docMkLst>
      <pc:sldChg chg="modSp mod">
        <pc:chgData name="Daniel Richardson" userId="b12f1a219faba2ab" providerId="LiveId" clId="{D4A93BD6-3FE1-47EA-9E69-BED6045AB1FE}" dt="2024-07-07T16:09:24.187" v="5" actId="12"/>
        <pc:sldMkLst>
          <pc:docMk/>
          <pc:sldMk cId="1464883447" sldId="257"/>
        </pc:sldMkLst>
        <pc:spChg chg="mod">
          <ac:chgData name="Daniel Richardson" userId="b12f1a219faba2ab" providerId="LiveId" clId="{D4A93BD6-3FE1-47EA-9E69-BED6045AB1FE}" dt="2024-07-07T16:09:24.187" v="5" actId="12"/>
          <ac:spMkLst>
            <pc:docMk/>
            <pc:sldMk cId="1464883447" sldId="257"/>
            <ac:spMk id="3" creationId="{D97C3025-9482-0753-3832-728ED6C83232}"/>
          </ac:spMkLst>
        </pc:spChg>
      </pc:sldChg>
      <pc:sldChg chg="modSp mod">
        <pc:chgData name="Daniel Richardson" userId="b12f1a219faba2ab" providerId="LiveId" clId="{D4A93BD6-3FE1-47EA-9E69-BED6045AB1FE}" dt="2024-07-07T16:08:41.422" v="4" actId="12"/>
        <pc:sldMkLst>
          <pc:docMk/>
          <pc:sldMk cId="2284919758" sldId="262"/>
        </pc:sldMkLst>
        <pc:spChg chg="mod">
          <ac:chgData name="Daniel Richardson" userId="b12f1a219faba2ab" providerId="LiveId" clId="{D4A93BD6-3FE1-47EA-9E69-BED6045AB1FE}" dt="2024-07-07T16:08:41.422" v="4" actId="12"/>
          <ac:spMkLst>
            <pc:docMk/>
            <pc:sldMk cId="2284919758" sldId="262"/>
            <ac:spMk id="3" creationId="{D97C3025-9482-0753-3832-728ED6C83232}"/>
          </ac:spMkLst>
        </pc:spChg>
      </pc:sldChg>
      <pc:sldChg chg="modSp mod">
        <pc:chgData name="Daniel Richardson" userId="b12f1a219faba2ab" providerId="LiveId" clId="{D4A93BD6-3FE1-47EA-9E69-BED6045AB1FE}" dt="2024-07-07T16:10:14.590" v="6" actId="12"/>
        <pc:sldMkLst>
          <pc:docMk/>
          <pc:sldMk cId="288380068" sldId="263"/>
        </pc:sldMkLst>
        <pc:spChg chg="mod">
          <ac:chgData name="Daniel Richardson" userId="b12f1a219faba2ab" providerId="LiveId" clId="{D4A93BD6-3FE1-47EA-9E69-BED6045AB1FE}" dt="2024-07-07T16:10:14.590" v="6" actId="12"/>
          <ac:spMkLst>
            <pc:docMk/>
            <pc:sldMk cId="288380068" sldId="263"/>
            <ac:spMk id="3" creationId="{D97C3025-9482-0753-3832-728ED6C83232}"/>
          </ac:spMkLst>
        </pc:spChg>
      </pc:sldChg>
      <pc:sldChg chg="modSp mod">
        <pc:chgData name="Daniel Richardson" userId="b12f1a219faba2ab" providerId="LiveId" clId="{D4A93BD6-3FE1-47EA-9E69-BED6045AB1FE}" dt="2024-07-07T16:11:12.130" v="7" actId="12"/>
        <pc:sldMkLst>
          <pc:docMk/>
          <pc:sldMk cId="182059961" sldId="273"/>
        </pc:sldMkLst>
        <pc:spChg chg="mod">
          <ac:chgData name="Daniel Richardson" userId="b12f1a219faba2ab" providerId="LiveId" clId="{D4A93BD6-3FE1-47EA-9E69-BED6045AB1FE}" dt="2024-07-07T16:11:12.130" v="7" actId="12"/>
          <ac:spMkLst>
            <pc:docMk/>
            <pc:sldMk cId="182059961" sldId="273"/>
            <ac:spMk id="3" creationId="{D97C3025-9482-0753-3832-728ED6C83232}"/>
          </ac:spMkLst>
        </pc:spChg>
      </pc:sldChg>
      <pc:sldChg chg="modSp">
        <pc:chgData name="Daniel Richardson" userId="b12f1a219faba2ab" providerId="LiveId" clId="{D4A93BD6-3FE1-47EA-9E69-BED6045AB1FE}" dt="2024-07-07T16:06:02.597" v="0" actId="14826"/>
        <pc:sldMkLst>
          <pc:docMk/>
          <pc:sldMk cId="3644070950" sldId="274"/>
        </pc:sldMkLst>
        <pc:picChg chg="mod">
          <ac:chgData name="Daniel Richardson" userId="b12f1a219faba2ab" providerId="LiveId" clId="{D4A93BD6-3FE1-47EA-9E69-BED6045AB1FE}" dt="2024-07-07T16:06:02.597" v="0" actId="14826"/>
          <ac:picMkLst>
            <pc:docMk/>
            <pc:sldMk cId="3644070950" sldId="274"/>
            <ac:picMk id="12" creationId="{1F2CE6C1-45D2-1D3D-8FB2-9E3FE330BDB5}"/>
          </ac:picMkLst>
        </pc:picChg>
      </pc:sldChg>
      <pc:sldChg chg="modSp mod">
        <pc:chgData name="Daniel Richardson" userId="b12f1a219faba2ab" providerId="LiveId" clId="{D4A93BD6-3FE1-47EA-9E69-BED6045AB1FE}" dt="2024-07-07T16:11:41.592" v="8" actId="12"/>
        <pc:sldMkLst>
          <pc:docMk/>
          <pc:sldMk cId="4140066950" sldId="275"/>
        </pc:sldMkLst>
        <pc:spChg chg="mod">
          <ac:chgData name="Daniel Richardson" userId="b12f1a219faba2ab" providerId="LiveId" clId="{D4A93BD6-3FE1-47EA-9E69-BED6045AB1FE}" dt="2024-07-07T16:11:41.592" v="8" actId="12"/>
          <ac:spMkLst>
            <pc:docMk/>
            <pc:sldMk cId="4140066950" sldId="275"/>
            <ac:spMk id="3" creationId="{D97C3025-9482-0753-3832-728ED6C8323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31/07/2024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504420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7910811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31/07/2024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36280624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31/07/2024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08841772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A2D2B-55E0-42BF-73F7-0ACBBA63D83B}"/>
              </a:ext>
            </a:extLst>
          </p:cNvPr>
          <p:cNvSpPr>
            <a:spLocks noGrp="1"/>
          </p:cNvSpPr>
          <p:nvPr>
            <p:ph type="ctrTitle"/>
          </p:nvPr>
        </p:nvSpPr>
        <p:spPr/>
        <p:txBody>
          <a:bodyPr/>
          <a:lstStyle/>
          <a:p>
            <a:r>
              <a:rPr lang="en-GB" dirty="0"/>
              <a:t>Online Services 2</a:t>
            </a:r>
          </a:p>
        </p:txBody>
      </p:sp>
      <p:sp>
        <p:nvSpPr>
          <p:cNvPr id="3" name="Subtitle 2">
            <a:extLst>
              <a:ext uri="{FF2B5EF4-FFF2-40B4-BE49-F238E27FC236}">
                <a16:creationId xmlns:a16="http://schemas.microsoft.com/office/drawing/2014/main" id="{28D35645-B678-473D-3C92-780EED7CF54F}"/>
              </a:ext>
            </a:extLst>
          </p:cNvPr>
          <p:cNvSpPr>
            <a:spLocks noGrp="1"/>
          </p:cNvSpPr>
          <p:nvPr>
            <p:ph type="subTitle" idx="1"/>
          </p:nvPr>
        </p:nvSpPr>
        <p:spPr/>
        <p:txBody>
          <a:bodyPr/>
          <a:lstStyle/>
          <a:p>
            <a:r>
              <a:rPr lang="en-GB" dirty="0"/>
              <a:t>The Online World</a:t>
            </a:r>
          </a:p>
        </p:txBody>
      </p:sp>
    </p:spTree>
    <p:extLst>
      <p:ext uri="{BB962C8B-B14F-4D97-AF65-F5344CB8AC3E}">
        <p14:creationId xmlns:p14="http://schemas.microsoft.com/office/powerpoint/2010/main" val="1402310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Entertainment Services</a:t>
            </a:r>
          </a:p>
        </p:txBody>
      </p:sp>
      <p:pic>
        <p:nvPicPr>
          <p:cNvPr id="12" name="Picture Placeholder 11">
            <a:extLst>
              <a:ext uri="{FF2B5EF4-FFF2-40B4-BE49-F238E27FC236}">
                <a16:creationId xmlns:a16="http://schemas.microsoft.com/office/drawing/2014/main" id="{1F2CE6C1-45D2-1D3D-8FB2-9E3FE330BDB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Online Multi-User Games </a:t>
            </a:r>
          </a:p>
          <a:p>
            <a:pPr marL="0" indent="0">
              <a:lnSpc>
                <a:spcPct val="150000"/>
              </a:lnSpc>
              <a:buNone/>
            </a:pPr>
            <a:r>
              <a:rPr lang="en-GB" sz="1400" dirty="0">
                <a:solidFill>
                  <a:srgbClr val="687588"/>
                </a:solidFill>
                <a:latin typeface="Manrope" pitchFamily="2" charset="0"/>
              </a:rPr>
              <a:t>These are extremely popular, such as online first-person shooters and role-playing games. Games such as Fortnite are popular online and are played by millions of people. </a:t>
            </a:r>
          </a:p>
          <a:p>
            <a:pPr marL="0" indent="0">
              <a:lnSpc>
                <a:spcPct val="150000"/>
              </a:lnSpc>
              <a:buNone/>
            </a:pPr>
            <a:r>
              <a:rPr lang="en-GB" sz="1400" dirty="0">
                <a:solidFill>
                  <a:srgbClr val="687588"/>
                </a:solidFill>
                <a:latin typeface="Manrope" pitchFamily="2" charset="0"/>
              </a:rPr>
              <a:t>These games give you access to a worldwide audience to compete with rather than just playing with your local friends.</a:t>
            </a:r>
          </a:p>
          <a:p>
            <a:pPr marL="0" indent="0">
              <a:lnSpc>
                <a:spcPct val="150000"/>
              </a:lnSpc>
              <a:buNone/>
            </a:pPr>
            <a:r>
              <a:rPr lang="en-GB" sz="1400" b="1" dirty="0">
                <a:solidFill>
                  <a:srgbClr val="687588"/>
                </a:solidFill>
                <a:latin typeface="Manrope" pitchFamily="2" charset="0"/>
              </a:rPr>
              <a:t>Online Radio Players </a:t>
            </a:r>
          </a:p>
          <a:p>
            <a:pPr marL="0" indent="0">
              <a:lnSpc>
                <a:spcPct val="150000"/>
              </a:lnSpc>
              <a:buNone/>
            </a:pPr>
            <a:r>
              <a:rPr lang="en-GB" sz="1400" dirty="0">
                <a:solidFill>
                  <a:srgbClr val="687588"/>
                </a:solidFill>
                <a:latin typeface="Manrope" pitchFamily="2" charset="0"/>
              </a:rPr>
              <a:t>Along with music and video streaming services, this allows us to listen to the latest music and TV shows from wherever we are. Services like Apple Music &amp; Spotify are examples of this.</a:t>
            </a:r>
          </a:p>
          <a:p>
            <a:pPr marL="0" indent="0">
              <a:lnSpc>
                <a:spcPct val="150000"/>
              </a:lnSpc>
              <a:buNone/>
            </a:pPr>
            <a:r>
              <a:rPr lang="en-GB" sz="1400" dirty="0">
                <a:solidFill>
                  <a:srgbClr val="687588"/>
                </a:solidFill>
                <a:latin typeface="Manrope" pitchFamily="2" charset="0"/>
              </a:rPr>
              <a:t>These allow people to access a much wider variety of music than they would be able to with physical copies without spending a lot of money.</a:t>
            </a:r>
          </a:p>
        </p:txBody>
      </p:sp>
    </p:spTree>
    <p:extLst>
      <p:ext uri="{BB962C8B-B14F-4D97-AF65-F5344CB8AC3E}">
        <p14:creationId xmlns:p14="http://schemas.microsoft.com/office/powerpoint/2010/main" val="3644070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Download Services</a:t>
            </a:r>
          </a:p>
        </p:txBody>
      </p:sp>
      <p:pic>
        <p:nvPicPr>
          <p:cNvPr id="8" name="Picture Placeholder 7">
            <a:extLst>
              <a:ext uri="{FF2B5EF4-FFF2-40B4-BE49-F238E27FC236}">
                <a16:creationId xmlns:a16="http://schemas.microsoft.com/office/drawing/2014/main" id="{95EC7215-B545-779C-A7DC-91022172838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Download services involve the transferring of files over the internet to a person’s computer.</a:t>
            </a:r>
          </a:p>
          <a:p>
            <a:pPr marL="0" indent="0">
              <a:lnSpc>
                <a:spcPct val="150000"/>
              </a:lnSpc>
              <a:buNone/>
            </a:pPr>
            <a:r>
              <a:rPr lang="en-GB" sz="1400" dirty="0">
                <a:solidFill>
                  <a:srgbClr val="687588"/>
                </a:solidFill>
                <a:latin typeface="Manrope" pitchFamily="2" charset="0"/>
              </a:rPr>
              <a:t>They are a controversial area of online services as they are often used for illegally sharing music, TV, and films, which is called copyright piracy.  </a:t>
            </a:r>
          </a:p>
          <a:p>
            <a:pPr marL="0" indent="0">
              <a:lnSpc>
                <a:spcPct val="150000"/>
              </a:lnSpc>
              <a:buNone/>
            </a:pPr>
            <a:r>
              <a:rPr lang="en-GB" sz="1400" dirty="0">
                <a:solidFill>
                  <a:srgbClr val="687588"/>
                </a:solidFill>
                <a:latin typeface="Manrope" pitchFamily="2" charset="0"/>
              </a:rPr>
              <a:t>However, they are used just as often for correct legal use and are an extremely useful service that we often use.</a:t>
            </a:r>
          </a:p>
          <a:p>
            <a:pPr marL="0" indent="0">
              <a:lnSpc>
                <a:spcPct val="150000"/>
              </a:lnSpc>
              <a:buNone/>
            </a:pPr>
            <a:r>
              <a:rPr lang="en-GB" sz="1400" dirty="0">
                <a:solidFill>
                  <a:srgbClr val="687588"/>
                </a:solidFill>
                <a:latin typeface="Manrope" pitchFamily="2" charset="0"/>
              </a:rPr>
              <a:t>Common types of download services include:</a:t>
            </a:r>
          </a:p>
          <a:p>
            <a:pPr marL="285750" indent="-285750">
              <a:lnSpc>
                <a:spcPct val="120000"/>
              </a:lnSpc>
              <a:buFont typeface="Arial" panose="020B0604020202020204" pitchFamily="34" charset="0"/>
              <a:buChar char="•"/>
            </a:pPr>
            <a:r>
              <a:rPr lang="en-GB" sz="1400" dirty="0">
                <a:solidFill>
                  <a:srgbClr val="687588"/>
                </a:solidFill>
                <a:latin typeface="Manrope" pitchFamily="2" charset="0"/>
              </a:rPr>
              <a:t>Music &amp; film downloading</a:t>
            </a:r>
          </a:p>
          <a:p>
            <a:pPr marL="285750" indent="-285750">
              <a:lnSpc>
                <a:spcPct val="120000"/>
              </a:lnSpc>
              <a:buFont typeface="Arial" panose="020B0604020202020204" pitchFamily="34" charset="0"/>
              <a:buChar char="•"/>
            </a:pPr>
            <a:r>
              <a:rPr lang="en-GB" sz="1400" dirty="0">
                <a:solidFill>
                  <a:srgbClr val="687588"/>
                </a:solidFill>
                <a:latin typeface="Manrope" pitchFamily="2" charset="0"/>
              </a:rPr>
              <a:t>Software &amp; games downloading </a:t>
            </a:r>
          </a:p>
          <a:p>
            <a:pPr marL="285750" indent="-285750">
              <a:lnSpc>
                <a:spcPct val="120000"/>
              </a:lnSpc>
              <a:buFont typeface="Arial" panose="020B0604020202020204" pitchFamily="34" charset="0"/>
              <a:buChar char="•"/>
            </a:pPr>
            <a:r>
              <a:rPr lang="en-GB" sz="1400" dirty="0">
                <a:solidFill>
                  <a:srgbClr val="687588"/>
                </a:solidFill>
                <a:latin typeface="Manrope" pitchFamily="2" charset="0"/>
              </a:rPr>
              <a:t>Software upgrades </a:t>
            </a:r>
          </a:p>
          <a:p>
            <a:pPr marL="0" indent="0">
              <a:lnSpc>
                <a:spcPct val="150000"/>
              </a:lnSpc>
              <a:buNone/>
            </a:pPr>
            <a:r>
              <a:rPr lang="en-GB" sz="1400" dirty="0">
                <a:solidFill>
                  <a:srgbClr val="687588"/>
                </a:solidFill>
                <a:latin typeface="Manrope" pitchFamily="2" charset="0"/>
              </a:rPr>
              <a:t>Let’s take a look at each of these in more detail.</a:t>
            </a:r>
          </a:p>
        </p:txBody>
      </p:sp>
    </p:spTree>
    <p:extLst>
      <p:ext uri="{BB962C8B-B14F-4D97-AF65-F5344CB8AC3E}">
        <p14:creationId xmlns:p14="http://schemas.microsoft.com/office/powerpoint/2010/main" val="4140066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Download Services</a:t>
            </a:r>
          </a:p>
        </p:txBody>
      </p:sp>
      <p:pic>
        <p:nvPicPr>
          <p:cNvPr id="8" name="Picture Placeholder 7">
            <a:extLst>
              <a:ext uri="{FF2B5EF4-FFF2-40B4-BE49-F238E27FC236}">
                <a16:creationId xmlns:a16="http://schemas.microsoft.com/office/drawing/2014/main" id="{84DCD695-2CC3-4AA5-F2D9-03B64BAAC67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Music &amp; Film Downloading </a:t>
            </a:r>
          </a:p>
          <a:p>
            <a:pPr marL="0" indent="0">
              <a:lnSpc>
                <a:spcPct val="150000"/>
              </a:lnSpc>
              <a:buNone/>
            </a:pPr>
            <a:r>
              <a:rPr lang="en-GB" sz="1400" dirty="0">
                <a:solidFill>
                  <a:srgbClr val="687588"/>
                </a:solidFill>
                <a:latin typeface="Manrope" pitchFamily="2" charset="0"/>
              </a:rPr>
              <a:t>Services like iTunes allow you to purchase music &amp; films and download them to your device, which could be your PC, tablet, or smartphone. </a:t>
            </a:r>
          </a:p>
          <a:p>
            <a:pPr marL="0" indent="0">
              <a:lnSpc>
                <a:spcPct val="150000"/>
              </a:lnSpc>
              <a:buNone/>
            </a:pPr>
            <a:r>
              <a:rPr lang="en-GB" sz="1400" dirty="0">
                <a:solidFill>
                  <a:srgbClr val="687588"/>
                </a:solidFill>
                <a:latin typeface="Manrope" pitchFamily="2" charset="0"/>
              </a:rPr>
              <a:t>If you change devices for any reason, you can redownload your music or film to your new device. It also lets you buy music and film without leaving home, which is quicker and saves travel costs.</a:t>
            </a:r>
          </a:p>
          <a:p>
            <a:pPr marL="0" indent="0">
              <a:lnSpc>
                <a:spcPct val="150000"/>
              </a:lnSpc>
              <a:buNone/>
            </a:pPr>
            <a:r>
              <a:rPr lang="en-GB" sz="1400" b="1" dirty="0">
                <a:solidFill>
                  <a:srgbClr val="687588"/>
                </a:solidFill>
                <a:latin typeface="Manrope" pitchFamily="2" charset="0"/>
              </a:rPr>
              <a:t>Software &amp; Games Downloading </a:t>
            </a:r>
          </a:p>
          <a:p>
            <a:pPr marL="0" indent="0">
              <a:lnSpc>
                <a:spcPct val="150000"/>
              </a:lnSpc>
              <a:buNone/>
            </a:pPr>
            <a:r>
              <a:rPr lang="en-GB" sz="1400" dirty="0">
                <a:solidFill>
                  <a:srgbClr val="687588"/>
                </a:solidFill>
                <a:latin typeface="Manrope" pitchFamily="2" charset="0"/>
              </a:rPr>
              <a:t>This is also growing in popularity now that superfast broadband connections are more readily available. Steam is a service that allows you to buy and download PC games. </a:t>
            </a:r>
          </a:p>
          <a:p>
            <a:pPr marL="0" indent="0">
              <a:lnSpc>
                <a:spcPct val="150000"/>
              </a:lnSpc>
              <a:buNone/>
            </a:pPr>
            <a:r>
              <a:rPr lang="en-GB" sz="1400" dirty="0">
                <a:solidFill>
                  <a:srgbClr val="687588"/>
                </a:solidFill>
                <a:latin typeface="Manrope" pitchFamily="2" charset="0"/>
              </a:rPr>
              <a:t>This has very similar benefits to music &amp; film downloading.</a:t>
            </a:r>
          </a:p>
        </p:txBody>
      </p:sp>
    </p:spTree>
    <p:extLst>
      <p:ext uri="{BB962C8B-B14F-4D97-AF65-F5344CB8AC3E}">
        <p14:creationId xmlns:p14="http://schemas.microsoft.com/office/powerpoint/2010/main" val="1213597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Download Services</a:t>
            </a:r>
          </a:p>
        </p:txBody>
      </p:sp>
      <p:pic>
        <p:nvPicPr>
          <p:cNvPr id="8" name="Picture Placeholder 7">
            <a:extLst>
              <a:ext uri="{FF2B5EF4-FFF2-40B4-BE49-F238E27FC236}">
                <a16:creationId xmlns:a16="http://schemas.microsoft.com/office/drawing/2014/main" id="{B8C1FD55-86F4-E3D7-9E8B-A7220E43DFE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Software Upgrades</a:t>
            </a:r>
          </a:p>
          <a:p>
            <a:pPr marL="0" indent="0">
              <a:lnSpc>
                <a:spcPct val="150000"/>
              </a:lnSpc>
              <a:buNone/>
            </a:pPr>
            <a:r>
              <a:rPr lang="en-GB" sz="1400" dirty="0">
                <a:solidFill>
                  <a:srgbClr val="687588"/>
                </a:solidFill>
                <a:latin typeface="Manrope" pitchFamily="2" charset="0"/>
              </a:rPr>
              <a:t>These can be downloaded to ensure you are running the latest version of the software and that any security issues are fixed quickly. </a:t>
            </a:r>
          </a:p>
          <a:p>
            <a:pPr marL="0" indent="0">
              <a:lnSpc>
                <a:spcPct val="150000"/>
              </a:lnSpc>
              <a:buNone/>
            </a:pPr>
            <a:r>
              <a:rPr lang="en-GB" sz="1400" dirty="0">
                <a:solidFill>
                  <a:srgbClr val="687588"/>
                </a:solidFill>
                <a:latin typeface="Manrope" pitchFamily="2" charset="0"/>
              </a:rPr>
              <a:t>This has become more important with the growth of the internet as more security threats in software are identified.  </a:t>
            </a:r>
          </a:p>
          <a:p>
            <a:pPr marL="0" indent="0">
              <a:lnSpc>
                <a:spcPct val="150000"/>
              </a:lnSpc>
              <a:buNone/>
            </a:pPr>
            <a:r>
              <a:rPr lang="en-GB" sz="1400" dirty="0">
                <a:solidFill>
                  <a:srgbClr val="687588"/>
                </a:solidFill>
                <a:latin typeface="Manrope" pitchFamily="2" charset="0"/>
              </a:rPr>
              <a:t>Thanks to the ability to download upgrades and patches quickly, these security holes can be fixed as quickly as they are identified.</a:t>
            </a:r>
          </a:p>
        </p:txBody>
      </p:sp>
    </p:spTree>
    <p:extLst>
      <p:ext uri="{BB962C8B-B14F-4D97-AF65-F5344CB8AC3E}">
        <p14:creationId xmlns:p14="http://schemas.microsoft.com/office/powerpoint/2010/main" val="4022253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We use online services for education, such as online learning and online training. </a:t>
            </a:r>
          </a:p>
          <a:p>
            <a:pPr marL="0" indent="0">
              <a:lnSpc>
                <a:spcPct val="150000"/>
              </a:lnSpc>
              <a:buNone/>
            </a:pPr>
            <a:r>
              <a:rPr lang="en-GB" sz="1400" dirty="0">
                <a:solidFill>
                  <a:srgbClr val="687588"/>
                </a:solidFill>
                <a:latin typeface="Manrope" pitchFamily="2" charset="0"/>
              </a:rPr>
              <a:t>We also use online services for virtual learning environments, which are also known as VLEs. VLEs are like virtual classrooms, allowing teachers and students to communicate.</a:t>
            </a:r>
          </a:p>
          <a:p>
            <a:pPr marL="0" indent="0">
              <a:lnSpc>
                <a:spcPct val="150000"/>
              </a:lnSpc>
              <a:buNone/>
            </a:pPr>
            <a:r>
              <a:rPr lang="en-GB" sz="1400" dirty="0">
                <a:solidFill>
                  <a:srgbClr val="687588"/>
                </a:solidFill>
                <a:latin typeface="Manrope" pitchFamily="2" charset="0"/>
              </a:rPr>
              <a:t>We use online services for business, such as video conferencing, collaborative working, and business networks.</a:t>
            </a:r>
          </a:p>
          <a:p>
            <a:pPr marL="0" indent="0">
              <a:lnSpc>
                <a:spcPct val="150000"/>
              </a:lnSpc>
              <a:buNone/>
            </a:pPr>
            <a:r>
              <a:rPr lang="en-GB" sz="1400" dirty="0">
                <a:solidFill>
                  <a:srgbClr val="687588"/>
                </a:solidFill>
                <a:latin typeface="Manrope" pitchFamily="2" charset="0"/>
              </a:rPr>
              <a:t>We use online services for entertainment, such as multi-user games, radio players, and video streaming. </a:t>
            </a:r>
          </a:p>
          <a:p>
            <a:pPr marL="0" indent="0">
              <a:lnSpc>
                <a:spcPct val="150000"/>
              </a:lnSpc>
              <a:buNone/>
            </a:pPr>
            <a:r>
              <a:rPr lang="en-GB" sz="1400" dirty="0">
                <a:solidFill>
                  <a:srgbClr val="687588"/>
                </a:solidFill>
                <a:latin typeface="Manrope" pitchFamily="2" charset="0"/>
              </a:rPr>
              <a:t>Finally, we use online services to download music, films, software, and upgrades. </a:t>
            </a:r>
          </a:p>
          <a:p>
            <a:pPr marL="0" indent="0">
              <a:lnSpc>
                <a:spcPct val="150000"/>
              </a:lnSpc>
              <a:buNone/>
            </a:pPr>
            <a:r>
              <a:rPr lang="en-GB" sz="1400" dirty="0">
                <a:solidFill>
                  <a:srgbClr val="687588"/>
                </a:solidFill>
                <a:latin typeface="Manrope" pitchFamily="2" charset="0"/>
              </a:rPr>
              <a:t>This adds to the four services we learned about in the previous lesson: communication, real-time information, commerce, and government services.</a:t>
            </a:r>
          </a:p>
        </p:txBody>
      </p:sp>
    </p:spTree>
    <p:extLst>
      <p:ext uri="{BB962C8B-B14F-4D97-AF65-F5344CB8AC3E}">
        <p14:creationId xmlns:p14="http://schemas.microsoft.com/office/powerpoint/2010/main" val="2255098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024F0F-537F-4FB2-89EA-26808D14B7E8}"/>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a:t>
            </a:r>
            <a:r>
              <a:rPr lang="en-GB"/>
              <a:t>They must not be shared with or used by any third-party outside of the institution in any form.</a:t>
            </a:r>
            <a:endParaRPr lang="en-GB" dirty="0"/>
          </a:p>
        </p:txBody>
      </p:sp>
    </p:spTree>
    <p:extLst>
      <p:ext uri="{BB962C8B-B14F-4D97-AF65-F5344CB8AC3E}">
        <p14:creationId xmlns:p14="http://schemas.microsoft.com/office/powerpoint/2010/main" val="2509432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As we discussed in the previous lesson, online services are an integral part of our modern lives, and we use them every day.</a:t>
            </a:r>
          </a:p>
          <a:p>
            <a:pPr marL="0" indent="0">
              <a:lnSpc>
                <a:spcPct val="150000"/>
              </a:lnSpc>
              <a:buNone/>
            </a:pPr>
            <a:r>
              <a:rPr lang="en-GB" sz="1400" dirty="0">
                <a:solidFill>
                  <a:srgbClr val="687588"/>
                </a:solidFill>
                <a:latin typeface="Manrope" pitchFamily="2" charset="0"/>
              </a:rPr>
              <a:t>We also looked at four online services. These were communication, real-time information, commerce, and government services.</a:t>
            </a:r>
          </a:p>
          <a:p>
            <a:pPr marL="0" indent="0">
              <a:lnSpc>
                <a:spcPct val="150000"/>
              </a:lnSpc>
              <a:buNone/>
            </a:pPr>
            <a:r>
              <a:rPr lang="en-GB" sz="1400" dirty="0">
                <a:solidFill>
                  <a:srgbClr val="687588"/>
                </a:solidFill>
                <a:latin typeface="Manrope" pitchFamily="2" charset="0"/>
              </a:rPr>
              <a:t>In this lesson, we’ll learn about:</a:t>
            </a:r>
          </a:p>
          <a:p>
            <a:pPr marL="342900" indent="-342900">
              <a:lnSpc>
                <a:spcPct val="150000"/>
              </a:lnSpc>
              <a:buFont typeface="+mj-lt"/>
              <a:buAutoNum type="arabicPeriod"/>
            </a:pPr>
            <a:r>
              <a:rPr lang="en-GB" sz="1400" dirty="0">
                <a:solidFill>
                  <a:srgbClr val="687588"/>
                </a:solidFill>
                <a:latin typeface="Manrope" pitchFamily="2" charset="0"/>
              </a:rPr>
              <a:t>Education services</a:t>
            </a:r>
          </a:p>
          <a:p>
            <a:pPr marL="342900" indent="-342900">
              <a:lnSpc>
                <a:spcPct val="150000"/>
              </a:lnSpc>
              <a:buFont typeface="+mj-lt"/>
              <a:buAutoNum type="arabicPeriod"/>
            </a:pPr>
            <a:r>
              <a:rPr lang="en-GB" sz="1400" dirty="0">
                <a:solidFill>
                  <a:srgbClr val="687588"/>
                </a:solidFill>
                <a:latin typeface="Manrope" pitchFamily="2" charset="0"/>
              </a:rPr>
              <a:t>Virtual Learning Environments</a:t>
            </a:r>
          </a:p>
          <a:p>
            <a:pPr marL="342900" indent="-342900">
              <a:lnSpc>
                <a:spcPct val="150000"/>
              </a:lnSpc>
              <a:buFont typeface="+mj-lt"/>
              <a:buAutoNum type="arabicPeriod"/>
            </a:pPr>
            <a:r>
              <a:rPr lang="en-GB" sz="1400" dirty="0">
                <a:solidFill>
                  <a:srgbClr val="687588"/>
                </a:solidFill>
                <a:latin typeface="Manrope" pitchFamily="2" charset="0"/>
              </a:rPr>
              <a:t>Business services</a:t>
            </a:r>
          </a:p>
          <a:p>
            <a:pPr marL="342900" indent="-342900">
              <a:lnSpc>
                <a:spcPct val="150000"/>
              </a:lnSpc>
              <a:buFont typeface="+mj-lt"/>
              <a:buAutoNum type="arabicPeriod"/>
            </a:pPr>
            <a:r>
              <a:rPr lang="en-GB" sz="1400" dirty="0">
                <a:solidFill>
                  <a:srgbClr val="687588"/>
                </a:solidFill>
                <a:latin typeface="Manrope" pitchFamily="2" charset="0"/>
              </a:rPr>
              <a:t>Entertainment services</a:t>
            </a:r>
          </a:p>
          <a:p>
            <a:pPr marL="342900" indent="-342900">
              <a:lnSpc>
                <a:spcPct val="150000"/>
              </a:lnSpc>
              <a:buFont typeface="+mj-lt"/>
              <a:buAutoNum type="arabicPeriod"/>
            </a:pPr>
            <a:r>
              <a:rPr lang="en-GB" sz="1400" dirty="0">
                <a:solidFill>
                  <a:srgbClr val="687588"/>
                </a:solidFill>
                <a:latin typeface="Manrope" pitchFamily="2" charset="0"/>
              </a:rPr>
              <a:t>Download services</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Education Services</a:t>
            </a:r>
          </a:p>
        </p:txBody>
      </p:sp>
      <p:pic>
        <p:nvPicPr>
          <p:cNvPr id="8" name="Picture Placeholder 7">
            <a:extLst>
              <a:ext uri="{FF2B5EF4-FFF2-40B4-BE49-F238E27FC236}">
                <a16:creationId xmlns:a16="http://schemas.microsoft.com/office/drawing/2014/main" id="{76006CC4-9EF2-4845-0061-287F4CC5D14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Education is a big growth area in online services. It concerns the use of the Internet for learning and training.</a:t>
            </a:r>
          </a:p>
          <a:p>
            <a:pPr marL="0" indent="0">
              <a:lnSpc>
                <a:spcPct val="150000"/>
              </a:lnSpc>
              <a:buNone/>
            </a:pPr>
            <a:r>
              <a:rPr lang="en-GB" sz="1400" dirty="0">
                <a:solidFill>
                  <a:srgbClr val="687588"/>
                </a:solidFill>
                <a:latin typeface="Manrope" pitchFamily="2" charset="0"/>
              </a:rPr>
              <a:t>This could be used for distance learning degrees, exam preparation, or health and safety training for a new job.</a:t>
            </a:r>
          </a:p>
          <a:p>
            <a:pPr marL="0" indent="0">
              <a:lnSpc>
                <a:spcPct val="150000"/>
              </a:lnSpc>
              <a:buNone/>
            </a:pPr>
            <a:r>
              <a:rPr lang="en-GB" sz="1400" dirty="0">
                <a:solidFill>
                  <a:srgbClr val="687588"/>
                </a:solidFill>
                <a:latin typeface="Manrope" pitchFamily="2" charset="0"/>
              </a:rPr>
              <a:t>There are more online education websites appearing all the time; you’re using an online education service right now, </a:t>
            </a:r>
            <a:r>
              <a:rPr lang="en-GB" sz="1400" dirty="0" err="1">
                <a:solidFill>
                  <a:srgbClr val="687588"/>
                </a:solidFill>
                <a:latin typeface="Manrope" pitchFamily="2" charset="0"/>
              </a:rPr>
              <a:t>KnowItAll</a:t>
            </a:r>
            <a:r>
              <a:rPr lang="en-GB" sz="1400" dirty="0">
                <a:solidFill>
                  <a:srgbClr val="687588"/>
                </a:solidFill>
                <a:latin typeface="Manrope" pitchFamily="2" charset="0"/>
              </a:rPr>
              <a:t> Ninja!</a:t>
            </a:r>
          </a:p>
          <a:p>
            <a:pPr marL="0" indent="0">
              <a:lnSpc>
                <a:spcPct val="150000"/>
              </a:lnSpc>
              <a:buNone/>
            </a:pPr>
            <a:r>
              <a:rPr lang="en-GB" sz="1400" dirty="0">
                <a:solidFill>
                  <a:srgbClr val="687588"/>
                </a:solidFill>
                <a:latin typeface="Manrope" pitchFamily="2" charset="0"/>
              </a:rPr>
              <a:t>Common types of communication services include:</a:t>
            </a:r>
          </a:p>
          <a:p>
            <a:pPr marL="285750" indent="-285750">
              <a:lnSpc>
                <a:spcPct val="120000"/>
              </a:lnSpc>
              <a:buFont typeface="Arial" panose="020B0604020202020204" pitchFamily="34" charset="0"/>
              <a:buChar char="•"/>
            </a:pPr>
            <a:r>
              <a:rPr lang="en-GB" sz="1400" dirty="0">
                <a:solidFill>
                  <a:srgbClr val="687588"/>
                </a:solidFill>
                <a:latin typeface="Manrope" pitchFamily="2" charset="0"/>
              </a:rPr>
              <a:t>Online learning websites</a:t>
            </a:r>
          </a:p>
          <a:p>
            <a:pPr marL="285750" indent="-285750">
              <a:lnSpc>
                <a:spcPct val="120000"/>
              </a:lnSpc>
              <a:buFont typeface="Arial" panose="020B0604020202020204" pitchFamily="34" charset="0"/>
              <a:buChar char="•"/>
            </a:pPr>
            <a:r>
              <a:rPr lang="en-GB" sz="1400" dirty="0">
                <a:solidFill>
                  <a:srgbClr val="687588"/>
                </a:solidFill>
                <a:latin typeface="Manrope" pitchFamily="2" charset="0"/>
              </a:rPr>
              <a:t>Online training services</a:t>
            </a:r>
          </a:p>
          <a:p>
            <a:pPr marL="0" indent="0">
              <a:lnSpc>
                <a:spcPct val="150000"/>
              </a:lnSpc>
              <a:buNone/>
            </a:pPr>
            <a:r>
              <a:rPr lang="en-GB" sz="1400" dirty="0">
                <a:solidFill>
                  <a:srgbClr val="687588"/>
                </a:solidFill>
                <a:latin typeface="Manrope" pitchFamily="2" charset="0"/>
              </a:rPr>
              <a:t>Let’s take a look at each of these in more detail.</a:t>
            </a: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Education Services</a:t>
            </a:r>
          </a:p>
        </p:txBody>
      </p:sp>
      <p:pic>
        <p:nvPicPr>
          <p:cNvPr id="8" name="Picture Placeholder 7">
            <a:extLst>
              <a:ext uri="{FF2B5EF4-FFF2-40B4-BE49-F238E27FC236}">
                <a16:creationId xmlns:a16="http://schemas.microsoft.com/office/drawing/2014/main" id="{C74BE3EB-7C2A-891F-D16F-20E92BA06E4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Online Learning Websites</a:t>
            </a:r>
          </a:p>
          <a:p>
            <a:pPr marL="0" indent="0">
              <a:lnSpc>
                <a:spcPct val="150000"/>
              </a:lnSpc>
              <a:buNone/>
            </a:pPr>
            <a:r>
              <a:rPr lang="en-GB" sz="1400" dirty="0">
                <a:solidFill>
                  <a:srgbClr val="687588"/>
                </a:solidFill>
                <a:latin typeface="Manrope" pitchFamily="2" charset="0"/>
              </a:rPr>
              <a:t>Helps students study for particular courses or learn new skills, such as studying for their GCSE exams. It can also be used for other things, such as distance learning, to gain professional qualifications or a degree.</a:t>
            </a:r>
          </a:p>
          <a:p>
            <a:pPr marL="0" indent="0">
              <a:lnSpc>
                <a:spcPct val="150000"/>
              </a:lnSpc>
              <a:buNone/>
            </a:pPr>
            <a:r>
              <a:rPr lang="en-GB" sz="1400" b="1" dirty="0">
                <a:solidFill>
                  <a:srgbClr val="687588"/>
                </a:solidFill>
                <a:latin typeface="Manrope" pitchFamily="2" charset="0"/>
              </a:rPr>
              <a:t>Online Training Services</a:t>
            </a:r>
          </a:p>
          <a:p>
            <a:pPr marL="0" indent="0">
              <a:lnSpc>
                <a:spcPct val="150000"/>
              </a:lnSpc>
              <a:buNone/>
            </a:pPr>
            <a:r>
              <a:rPr lang="en-GB" sz="1400" dirty="0">
                <a:solidFill>
                  <a:srgbClr val="687588"/>
                </a:solidFill>
                <a:latin typeface="Manrope" pitchFamily="2" charset="0"/>
              </a:rPr>
              <a:t>Learn work-based skills, such as induction training for a new job or completing specific work-based tasks correctly. This can be more cost-effective for a business than having its own internal training and also allows you to work at your own pace.</a:t>
            </a:r>
          </a:p>
        </p:txBody>
      </p:sp>
    </p:spTree>
    <p:extLst>
      <p:ext uri="{BB962C8B-B14F-4D97-AF65-F5344CB8AC3E}">
        <p14:creationId xmlns:p14="http://schemas.microsoft.com/office/powerpoint/2010/main" val="3017414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Virtual Learning Environments</a:t>
            </a:r>
          </a:p>
        </p:txBody>
      </p:sp>
      <p:pic>
        <p:nvPicPr>
          <p:cNvPr id="8" name="Picture Placeholder 7">
            <a:extLst>
              <a:ext uri="{FF2B5EF4-FFF2-40B4-BE49-F238E27FC236}">
                <a16:creationId xmlns:a16="http://schemas.microsoft.com/office/drawing/2014/main" id="{0B6A0B06-97A6-D564-5FD0-916AC8A7717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Virtual learning environments, often called VLEs, are another category of online service.</a:t>
            </a:r>
          </a:p>
          <a:p>
            <a:pPr marL="0" indent="0">
              <a:lnSpc>
                <a:spcPct val="150000"/>
              </a:lnSpc>
              <a:buNone/>
            </a:pPr>
            <a:r>
              <a:rPr lang="en-GB" sz="1400" dirty="0">
                <a:solidFill>
                  <a:srgbClr val="687588"/>
                </a:solidFill>
                <a:latin typeface="Manrope" pitchFamily="2" charset="0"/>
              </a:rPr>
              <a:t>A VLE provides a virtual classroom online that lets teachers and their students communicate and share resources. Your school or college likely uses a VLE, the most popular being Moodle &amp; Blackboard.</a:t>
            </a:r>
          </a:p>
          <a:p>
            <a:pPr marL="0" indent="0">
              <a:lnSpc>
                <a:spcPct val="150000"/>
              </a:lnSpc>
              <a:buNone/>
            </a:pPr>
            <a:r>
              <a:rPr lang="en-GB" sz="1400" dirty="0">
                <a:solidFill>
                  <a:srgbClr val="687588"/>
                </a:solidFill>
                <a:latin typeface="Manrope" pitchFamily="2" charset="0"/>
              </a:rPr>
              <a:t>You can use it to access the presentations and worksheets your teacher used in the lesson, to submit work to your teacher, and receive feedback after they have marked your work.</a:t>
            </a:r>
          </a:p>
          <a:p>
            <a:pPr marL="0" indent="0">
              <a:lnSpc>
                <a:spcPct val="150000"/>
              </a:lnSpc>
              <a:buNone/>
            </a:pPr>
            <a:r>
              <a:rPr lang="en-GB" sz="1400" dirty="0">
                <a:solidFill>
                  <a:srgbClr val="687588"/>
                </a:solidFill>
                <a:latin typeface="Manrope" pitchFamily="2" charset="0"/>
              </a:rPr>
              <a:t>This saves a lot of money from printing and lets students access lesson resources even from home.</a:t>
            </a:r>
          </a:p>
        </p:txBody>
      </p:sp>
    </p:spTree>
    <p:extLst>
      <p:ext uri="{BB962C8B-B14F-4D97-AF65-F5344CB8AC3E}">
        <p14:creationId xmlns:p14="http://schemas.microsoft.com/office/powerpoint/2010/main" val="751271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Business Services</a:t>
            </a:r>
          </a:p>
        </p:txBody>
      </p:sp>
      <p:pic>
        <p:nvPicPr>
          <p:cNvPr id="8" name="Picture Placeholder 7">
            <a:extLst>
              <a:ext uri="{FF2B5EF4-FFF2-40B4-BE49-F238E27FC236}">
                <a16:creationId xmlns:a16="http://schemas.microsoft.com/office/drawing/2014/main" id="{BF354A90-A28C-25E0-60AF-E015BF8FC39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Business services involve the use of websites and the Internet to make common business functions quicker and cheaper to perform.</a:t>
            </a:r>
          </a:p>
          <a:p>
            <a:pPr marL="0" indent="0">
              <a:lnSpc>
                <a:spcPct val="150000"/>
              </a:lnSpc>
              <a:buNone/>
            </a:pPr>
            <a:r>
              <a:rPr lang="en-GB" sz="1400" dirty="0">
                <a:solidFill>
                  <a:srgbClr val="687588"/>
                </a:solidFill>
                <a:latin typeface="Manrope" pitchFamily="2" charset="0"/>
              </a:rPr>
              <a:t>These services also allow employees to work more flexibly, such as through teleworking.</a:t>
            </a:r>
          </a:p>
          <a:p>
            <a:pPr marL="0" indent="0">
              <a:lnSpc>
                <a:spcPct val="150000"/>
              </a:lnSpc>
              <a:buNone/>
            </a:pPr>
            <a:r>
              <a:rPr lang="en-GB" sz="1400" dirty="0">
                <a:solidFill>
                  <a:srgbClr val="687588"/>
                </a:solidFill>
                <a:latin typeface="Manrope" pitchFamily="2" charset="0"/>
              </a:rPr>
              <a:t>Common types of business services include:</a:t>
            </a:r>
          </a:p>
          <a:p>
            <a:pPr marL="285750" indent="-285750">
              <a:lnSpc>
                <a:spcPct val="120000"/>
              </a:lnSpc>
              <a:buFont typeface="Arial" panose="020B0604020202020204" pitchFamily="34" charset="0"/>
              <a:buChar char="•"/>
            </a:pPr>
            <a:r>
              <a:rPr lang="en-GB" sz="1400" dirty="0">
                <a:solidFill>
                  <a:srgbClr val="687588"/>
                </a:solidFill>
                <a:latin typeface="Manrope" pitchFamily="2" charset="0"/>
              </a:rPr>
              <a:t>Video conferencing</a:t>
            </a:r>
          </a:p>
          <a:p>
            <a:pPr marL="285750" indent="-285750">
              <a:lnSpc>
                <a:spcPct val="120000"/>
              </a:lnSpc>
              <a:buFont typeface="Arial" panose="020B0604020202020204" pitchFamily="34" charset="0"/>
              <a:buChar char="•"/>
            </a:pPr>
            <a:r>
              <a:rPr lang="en-GB" sz="1400" dirty="0">
                <a:solidFill>
                  <a:srgbClr val="687588"/>
                </a:solidFill>
                <a:latin typeface="Manrope" pitchFamily="2" charset="0"/>
              </a:rPr>
              <a:t>Collaborative working</a:t>
            </a:r>
          </a:p>
          <a:p>
            <a:pPr marL="285750" indent="-285750">
              <a:lnSpc>
                <a:spcPct val="120000"/>
              </a:lnSpc>
              <a:buFont typeface="Arial" panose="020B0604020202020204" pitchFamily="34" charset="0"/>
              <a:buChar char="•"/>
            </a:pPr>
            <a:r>
              <a:rPr lang="en-GB" sz="1400" dirty="0">
                <a:solidFill>
                  <a:srgbClr val="687588"/>
                </a:solidFill>
                <a:latin typeface="Manrope" pitchFamily="2" charset="0"/>
              </a:rPr>
              <a:t>Online business networks</a:t>
            </a:r>
          </a:p>
          <a:p>
            <a:pPr marL="0" indent="0">
              <a:lnSpc>
                <a:spcPct val="150000"/>
              </a:lnSpc>
              <a:buNone/>
            </a:pPr>
            <a:r>
              <a:rPr lang="en-GB" sz="1400" dirty="0">
                <a:solidFill>
                  <a:srgbClr val="687588"/>
                </a:solidFill>
                <a:latin typeface="Manrope" pitchFamily="2" charset="0"/>
              </a:rPr>
              <a:t>Let’s take a look at each of these in more detail.</a:t>
            </a:r>
          </a:p>
        </p:txBody>
      </p:sp>
    </p:spTree>
    <p:extLst>
      <p:ext uri="{BB962C8B-B14F-4D97-AF65-F5344CB8AC3E}">
        <p14:creationId xmlns:p14="http://schemas.microsoft.com/office/powerpoint/2010/main" val="288380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Business Services</a:t>
            </a:r>
          </a:p>
        </p:txBody>
      </p:sp>
      <p:pic>
        <p:nvPicPr>
          <p:cNvPr id="8" name="Picture Placeholder 7">
            <a:extLst>
              <a:ext uri="{FF2B5EF4-FFF2-40B4-BE49-F238E27FC236}">
                <a16:creationId xmlns:a16="http://schemas.microsoft.com/office/drawing/2014/main" id="{21D3031C-3236-18F7-3381-FE8C929E504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Video Conferencing </a:t>
            </a:r>
          </a:p>
          <a:p>
            <a:pPr marL="0" indent="0">
              <a:lnSpc>
                <a:spcPct val="150000"/>
              </a:lnSpc>
              <a:buNone/>
            </a:pPr>
            <a:r>
              <a:rPr lang="en-GB" sz="1400" dirty="0">
                <a:solidFill>
                  <a:srgbClr val="687588"/>
                </a:solidFill>
                <a:latin typeface="Manrope" pitchFamily="2" charset="0"/>
              </a:rPr>
              <a:t>This lets us organise and run meetings with people based all around the world without having to travel. </a:t>
            </a:r>
          </a:p>
          <a:p>
            <a:pPr marL="0" indent="0">
              <a:lnSpc>
                <a:spcPct val="150000"/>
              </a:lnSpc>
              <a:buNone/>
            </a:pPr>
            <a:r>
              <a:rPr lang="en-GB" sz="1400" dirty="0">
                <a:solidFill>
                  <a:srgbClr val="687588"/>
                </a:solidFill>
                <a:latin typeface="Manrope" pitchFamily="2" charset="0"/>
              </a:rPr>
              <a:t>Skype is a very well-known video conferencing tool. This saves time and money on travelling to hold meetings with people based in other locations.</a:t>
            </a:r>
          </a:p>
          <a:p>
            <a:pPr marL="0" indent="0">
              <a:lnSpc>
                <a:spcPct val="150000"/>
              </a:lnSpc>
              <a:buNone/>
            </a:pPr>
            <a:r>
              <a:rPr lang="en-GB" sz="1400" b="1" dirty="0">
                <a:solidFill>
                  <a:srgbClr val="687588"/>
                </a:solidFill>
                <a:latin typeface="Manrope" pitchFamily="2" charset="0"/>
              </a:rPr>
              <a:t>Collaborative Working </a:t>
            </a:r>
          </a:p>
          <a:p>
            <a:pPr marL="0" indent="0">
              <a:lnSpc>
                <a:spcPct val="150000"/>
              </a:lnSpc>
              <a:buNone/>
            </a:pPr>
            <a:r>
              <a:rPr lang="en-GB" sz="1400" dirty="0">
                <a:solidFill>
                  <a:srgbClr val="687588"/>
                </a:solidFill>
                <a:latin typeface="Manrope" pitchFamily="2" charset="0"/>
              </a:rPr>
              <a:t>Work together on a document with multiple other people at the same time. We often use this alongside video conferencing so we can talk while working on the same document. </a:t>
            </a:r>
          </a:p>
          <a:p>
            <a:pPr marL="0" indent="0">
              <a:lnSpc>
                <a:spcPct val="150000"/>
              </a:lnSpc>
              <a:buNone/>
            </a:pPr>
            <a:r>
              <a:rPr lang="en-GB" sz="1400" dirty="0">
                <a:solidFill>
                  <a:srgbClr val="687588"/>
                </a:solidFill>
                <a:latin typeface="Manrope" pitchFamily="2" charset="0"/>
              </a:rPr>
              <a:t>Much like video conferencing this can allow employees to work together without being on the same site and so saves time and money on travel.</a:t>
            </a:r>
          </a:p>
        </p:txBody>
      </p:sp>
    </p:spTree>
    <p:extLst>
      <p:ext uri="{BB962C8B-B14F-4D97-AF65-F5344CB8AC3E}">
        <p14:creationId xmlns:p14="http://schemas.microsoft.com/office/powerpoint/2010/main" val="729373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Business Services</a:t>
            </a:r>
          </a:p>
        </p:txBody>
      </p:sp>
      <p:pic>
        <p:nvPicPr>
          <p:cNvPr id="8" name="Picture Placeholder 7">
            <a:extLst>
              <a:ext uri="{FF2B5EF4-FFF2-40B4-BE49-F238E27FC236}">
                <a16:creationId xmlns:a16="http://schemas.microsoft.com/office/drawing/2014/main" id="{7F84EFA5-CBD0-0E22-04EC-05C55A35273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Online Business Networks </a:t>
            </a:r>
          </a:p>
          <a:p>
            <a:pPr marL="0" indent="0">
              <a:lnSpc>
                <a:spcPct val="150000"/>
              </a:lnSpc>
              <a:buNone/>
            </a:pPr>
            <a:r>
              <a:rPr lang="en-GB" sz="1400" dirty="0">
                <a:solidFill>
                  <a:srgbClr val="687588"/>
                </a:solidFill>
                <a:latin typeface="Manrope" pitchFamily="2" charset="0"/>
              </a:rPr>
              <a:t>Make connections with people working in the same industry and find new clients by communicating with them and sharing ideas over the Internet. </a:t>
            </a:r>
          </a:p>
        </p:txBody>
      </p:sp>
    </p:spTree>
    <p:extLst>
      <p:ext uri="{BB962C8B-B14F-4D97-AF65-F5344CB8AC3E}">
        <p14:creationId xmlns:p14="http://schemas.microsoft.com/office/powerpoint/2010/main" val="1529312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Entertainment Services</a:t>
            </a:r>
          </a:p>
        </p:txBody>
      </p:sp>
      <p:pic>
        <p:nvPicPr>
          <p:cNvPr id="12" name="Picture Placeholder 11">
            <a:extLst>
              <a:ext uri="{FF2B5EF4-FFF2-40B4-BE49-F238E27FC236}">
                <a16:creationId xmlns:a16="http://schemas.microsoft.com/office/drawing/2014/main" id="{800868A5-1EAC-6E2B-77C4-147680C462C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Entertainment services are one of the biggest uses of online services and one that many of us use on a daily basis in our modern lives.</a:t>
            </a:r>
          </a:p>
          <a:p>
            <a:pPr marL="0" indent="0">
              <a:lnSpc>
                <a:spcPct val="150000"/>
              </a:lnSpc>
              <a:buNone/>
            </a:pPr>
            <a:r>
              <a:rPr lang="en-GB" sz="1400" dirty="0">
                <a:solidFill>
                  <a:srgbClr val="687588"/>
                </a:solidFill>
                <a:latin typeface="Manrope" pitchFamily="2" charset="0"/>
              </a:rPr>
              <a:t>It involves the use of the internet for having fun and for our own leisure.</a:t>
            </a:r>
          </a:p>
          <a:p>
            <a:pPr marL="0" indent="0">
              <a:lnSpc>
                <a:spcPct val="150000"/>
              </a:lnSpc>
              <a:buNone/>
            </a:pPr>
            <a:r>
              <a:rPr lang="en-GB" sz="1400" dirty="0">
                <a:solidFill>
                  <a:srgbClr val="687588"/>
                </a:solidFill>
                <a:latin typeface="Manrope" pitchFamily="2" charset="0"/>
              </a:rPr>
              <a:t>Common types of entertainment services include:</a:t>
            </a:r>
          </a:p>
          <a:p>
            <a:pPr marL="285750" indent="-285750">
              <a:lnSpc>
                <a:spcPct val="120000"/>
              </a:lnSpc>
              <a:buFont typeface="Arial" panose="020B0604020202020204" pitchFamily="34" charset="0"/>
              <a:buChar char="•"/>
            </a:pPr>
            <a:r>
              <a:rPr lang="en-GB" sz="1400" dirty="0">
                <a:solidFill>
                  <a:srgbClr val="687588"/>
                </a:solidFill>
                <a:latin typeface="Manrope" pitchFamily="2" charset="0"/>
              </a:rPr>
              <a:t>Online multi-user games</a:t>
            </a:r>
          </a:p>
          <a:p>
            <a:pPr marL="285750" indent="-285750">
              <a:lnSpc>
                <a:spcPct val="120000"/>
              </a:lnSpc>
              <a:buFont typeface="Arial" panose="020B0604020202020204" pitchFamily="34" charset="0"/>
              <a:buChar char="•"/>
            </a:pPr>
            <a:r>
              <a:rPr lang="en-GB" sz="1400" dirty="0">
                <a:solidFill>
                  <a:srgbClr val="687588"/>
                </a:solidFill>
                <a:latin typeface="Manrope" pitchFamily="2" charset="0"/>
              </a:rPr>
              <a:t>Online radio players</a:t>
            </a:r>
          </a:p>
          <a:p>
            <a:pPr marL="0" indent="0">
              <a:lnSpc>
                <a:spcPct val="150000"/>
              </a:lnSpc>
              <a:buNone/>
            </a:pPr>
            <a:r>
              <a:rPr lang="en-GB" sz="1400" dirty="0">
                <a:solidFill>
                  <a:srgbClr val="687588"/>
                </a:solidFill>
                <a:latin typeface="Manrope" pitchFamily="2" charset="0"/>
              </a:rPr>
              <a:t>Let’s take a look at each of these in more detail.</a:t>
            </a:r>
          </a:p>
        </p:txBody>
      </p:sp>
    </p:spTree>
    <p:extLst>
      <p:ext uri="{BB962C8B-B14F-4D97-AF65-F5344CB8AC3E}">
        <p14:creationId xmlns:p14="http://schemas.microsoft.com/office/powerpoint/2010/main" val="182059961"/>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6FF89AA3-F8A9-4A9F-AF74-F9146D06834A}" vid="{DAFA16B8-E717-4AB2-80EC-9E6818B92197}"/>
    </a:ext>
  </a:extLst>
</a:theme>
</file>

<file path=docProps/app.xml><?xml version="1.0" encoding="utf-8"?>
<Properties xmlns="http://schemas.openxmlformats.org/officeDocument/2006/extended-properties" xmlns:vt="http://schemas.openxmlformats.org/officeDocument/2006/docPropsVTypes">
  <Template>NewNinjaTheme</Template>
  <TotalTime>253</TotalTime>
  <Words>1313</Words>
  <Application>Microsoft Office PowerPoint</Application>
  <PresentationFormat>Widescreen</PresentationFormat>
  <Paragraphs>95</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 Display</vt:lpstr>
      <vt:lpstr>Arial</vt:lpstr>
      <vt:lpstr>Manrope</vt:lpstr>
      <vt:lpstr>Aptos</vt:lpstr>
      <vt:lpstr>NewNinjaTheme</vt:lpstr>
      <vt:lpstr>Online Services 2</vt:lpstr>
      <vt:lpstr>Introduction</vt:lpstr>
      <vt:lpstr>Education Services</vt:lpstr>
      <vt:lpstr>Types of Education Services</vt:lpstr>
      <vt:lpstr>Virtual Learning Environments</vt:lpstr>
      <vt:lpstr>Business Services</vt:lpstr>
      <vt:lpstr>Types of Business Services</vt:lpstr>
      <vt:lpstr>Types of Business Services</vt:lpstr>
      <vt:lpstr>Entertainment Services</vt:lpstr>
      <vt:lpstr>Types of Entertainment Services</vt:lpstr>
      <vt:lpstr>Download Services</vt:lpstr>
      <vt:lpstr>Types of Download Services</vt:lpstr>
      <vt:lpstr>Types of Download Services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3</cp:revision>
  <dcterms:created xsi:type="dcterms:W3CDTF">2024-03-21T12:39:40Z</dcterms:created>
  <dcterms:modified xsi:type="dcterms:W3CDTF">2024-07-31T14:21:08Z</dcterms:modified>
</cp:coreProperties>
</file>