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6"/>
  </p:notesMasterIdLst>
  <p:sldIdLst>
    <p:sldId id="529" r:id="rId2"/>
    <p:sldId id="256" r:id="rId3"/>
    <p:sldId id="364" r:id="rId4"/>
    <p:sldId id="368" r:id="rId5"/>
    <p:sldId id="441" r:id="rId6"/>
    <p:sldId id="419" r:id="rId7"/>
    <p:sldId id="397" r:id="rId8"/>
    <p:sldId id="402" r:id="rId9"/>
    <p:sldId id="388" r:id="rId10"/>
    <p:sldId id="442" r:id="rId11"/>
    <p:sldId id="434" r:id="rId12"/>
    <p:sldId id="443" r:id="rId13"/>
    <p:sldId id="523" r:id="rId14"/>
    <p:sldId id="526" r:id="rId15"/>
    <p:sldId id="400" r:id="rId16"/>
    <p:sldId id="392" r:id="rId17"/>
    <p:sldId id="527" r:id="rId18"/>
    <p:sldId id="450" r:id="rId19"/>
    <p:sldId id="449" r:id="rId20"/>
    <p:sldId id="525" r:id="rId21"/>
    <p:sldId id="444" r:id="rId22"/>
    <p:sldId id="406" r:id="rId23"/>
    <p:sldId id="401" r:id="rId24"/>
    <p:sldId id="528" r:id="rId25"/>
    <p:sldId id="394" r:id="rId26"/>
    <p:sldId id="446" r:id="rId27"/>
    <p:sldId id="389" r:id="rId28"/>
    <p:sldId id="390" r:id="rId29"/>
    <p:sldId id="391" r:id="rId30"/>
    <p:sldId id="395" r:id="rId31"/>
    <p:sldId id="447" r:id="rId32"/>
    <p:sldId id="405" r:id="rId33"/>
    <p:sldId id="398" r:id="rId34"/>
    <p:sldId id="365"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66" autoAdjust="0"/>
    <p:restoredTop sz="94660"/>
  </p:normalViewPr>
  <p:slideViewPr>
    <p:cSldViewPr snapToGrid="0">
      <p:cViewPr varScale="1">
        <p:scale>
          <a:sx n="113" d="100"/>
          <a:sy n="113" d="100"/>
        </p:scale>
        <p:origin x="426" y="6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diagrams/_rels/data1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svg"/><Relationship Id="rId1" Type="http://schemas.openxmlformats.org/officeDocument/2006/relationships/image" Target="../media/image73.png"/><Relationship Id="rId6" Type="http://schemas.openxmlformats.org/officeDocument/2006/relationships/image" Target="../media/image78.svg"/><Relationship Id="rId5" Type="http://schemas.openxmlformats.org/officeDocument/2006/relationships/image" Target="../media/image77.png"/><Relationship Id="rId4" Type="http://schemas.openxmlformats.org/officeDocument/2006/relationships/image" Target="../media/image76.svg"/></Relationships>
</file>

<file path=ppt/diagrams/_rels/data11.xml.rels><?xml version="1.0" encoding="UTF-8" standalone="yes"?>
<Relationships xmlns="http://schemas.openxmlformats.org/package/2006/relationships"><Relationship Id="rId8" Type="http://schemas.openxmlformats.org/officeDocument/2006/relationships/image" Target="../media/image70.sv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svg"/><Relationship Id="rId1" Type="http://schemas.openxmlformats.org/officeDocument/2006/relationships/image" Target="../media/image63.png"/><Relationship Id="rId6" Type="http://schemas.openxmlformats.org/officeDocument/2006/relationships/image" Target="../media/image68.svg"/><Relationship Id="rId5" Type="http://schemas.openxmlformats.org/officeDocument/2006/relationships/image" Target="../media/image67.png"/><Relationship Id="rId10" Type="http://schemas.openxmlformats.org/officeDocument/2006/relationships/image" Target="../media/image72.svg"/><Relationship Id="rId4" Type="http://schemas.openxmlformats.org/officeDocument/2006/relationships/image" Target="../media/image66.svg"/><Relationship Id="rId9" Type="http://schemas.openxmlformats.org/officeDocument/2006/relationships/image" Target="../media/image71.png"/></Relationships>
</file>

<file path=ppt/diagrams/_rels/data12.xml.rels><?xml version="1.0" encoding="UTF-8" standalone="yes"?>
<Relationships xmlns="http://schemas.openxmlformats.org/package/2006/relationships"><Relationship Id="rId8" Type="http://schemas.openxmlformats.org/officeDocument/2006/relationships/image" Target="../media/image48.svg"/><Relationship Id="rId3" Type="http://schemas.openxmlformats.org/officeDocument/2006/relationships/image" Target="../media/image80.png"/><Relationship Id="rId7" Type="http://schemas.openxmlformats.org/officeDocument/2006/relationships/image" Target="../media/image47.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83.svg"/><Relationship Id="rId5" Type="http://schemas.openxmlformats.org/officeDocument/2006/relationships/image" Target="../media/image82.png"/><Relationship Id="rId10" Type="http://schemas.openxmlformats.org/officeDocument/2006/relationships/image" Target="../media/image15.svg"/><Relationship Id="rId4" Type="http://schemas.openxmlformats.org/officeDocument/2006/relationships/image" Target="../media/image81.svg"/><Relationship Id="rId9" Type="http://schemas.openxmlformats.org/officeDocument/2006/relationships/image" Target="../media/image14.png"/></Relationships>
</file>

<file path=ppt/diagrams/_rels/data13.xml.rels><?xml version="1.0" encoding="UTF-8" standalone="yes"?>
<Relationships xmlns="http://schemas.openxmlformats.org/package/2006/relationships"><Relationship Id="rId8" Type="http://schemas.openxmlformats.org/officeDocument/2006/relationships/image" Target="../media/image87.svg"/><Relationship Id="rId3" Type="http://schemas.openxmlformats.org/officeDocument/2006/relationships/image" Target="../media/image84.png"/><Relationship Id="rId7" Type="http://schemas.openxmlformats.org/officeDocument/2006/relationships/image" Target="../media/image86.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52.svg"/><Relationship Id="rId5" Type="http://schemas.openxmlformats.org/officeDocument/2006/relationships/image" Target="../media/image51.png"/><Relationship Id="rId4" Type="http://schemas.openxmlformats.org/officeDocument/2006/relationships/image" Target="../media/image85.svg"/></Relationships>
</file>

<file path=ppt/diagrams/_rels/data14.xml.rels><?xml version="1.0" encoding="UTF-8" standalone="yes"?>
<Relationships xmlns="http://schemas.openxmlformats.org/package/2006/relationships"><Relationship Id="rId8" Type="http://schemas.openxmlformats.org/officeDocument/2006/relationships/image" Target="../media/image70.sv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svg"/><Relationship Id="rId1" Type="http://schemas.openxmlformats.org/officeDocument/2006/relationships/image" Target="../media/image63.png"/><Relationship Id="rId6" Type="http://schemas.openxmlformats.org/officeDocument/2006/relationships/image" Target="../media/image68.svg"/><Relationship Id="rId5" Type="http://schemas.openxmlformats.org/officeDocument/2006/relationships/image" Target="../media/image67.png"/><Relationship Id="rId10" Type="http://schemas.openxmlformats.org/officeDocument/2006/relationships/image" Target="../media/image72.svg"/><Relationship Id="rId4" Type="http://schemas.openxmlformats.org/officeDocument/2006/relationships/image" Target="../media/image66.svg"/><Relationship Id="rId9" Type="http://schemas.openxmlformats.org/officeDocument/2006/relationships/image" Target="../media/image71.png"/></Relationships>
</file>

<file path=ppt/diagrams/_rels/data15.xml.rels><?xml version="1.0" encoding="UTF-8" standalone="yes"?>
<Relationships xmlns="http://schemas.openxmlformats.org/package/2006/relationships"><Relationship Id="rId8" Type="http://schemas.openxmlformats.org/officeDocument/2006/relationships/image" Target="../media/image54.svg"/><Relationship Id="rId3" Type="http://schemas.openxmlformats.org/officeDocument/2006/relationships/image" Target="../media/image49.png"/><Relationship Id="rId7" Type="http://schemas.openxmlformats.org/officeDocument/2006/relationships/image" Target="../media/image53.png"/><Relationship Id="rId12" Type="http://schemas.openxmlformats.org/officeDocument/2006/relationships/image" Target="../media/image87.svg"/><Relationship Id="rId2" Type="http://schemas.openxmlformats.org/officeDocument/2006/relationships/image" Target="../media/image48.svg"/><Relationship Id="rId1" Type="http://schemas.openxmlformats.org/officeDocument/2006/relationships/image" Target="../media/image47.png"/><Relationship Id="rId6" Type="http://schemas.openxmlformats.org/officeDocument/2006/relationships/image" Target="../media/image52.svg"/><Relationship Id="rId11" Type="http://schemas.openxmlformats.org/officeDocument/2006/relationships/image" Target="../media/image86.png"/><Relationship Id="rId5" Type="http://schemas.openxmlformats.org/officeDocument/2006/relationships/image" Target="../media/image51.png"/><Relationship Id="rId10" Type="http://schemas.openxmlformats.org/officeDocument/2006/relationships/image" Target="../media/image56.svg"/><Relationship Id="rId4" Type="http://schemas.openxmlformats.org/officeDocument/2006/relationships/image" Target="../media/image50.svg"/><Relationship Id="rId9" Type="http://schemas.openxmlformats.org/officeDocument/2006/relationships/image" Target="../media/image55.png"/></Relationships>
</file>

<file path=ppt/diagrams/_rels/data16.xml.rels><?xml version="1.0" encoding="UTF-8" standalone="yes"?>
<Relationships xmlns="http://schemas.openxmlformats.org/package/2006/relationships"><Relationship Id="rId8" Type="http://schemas.openxmlformats.org/officeDocument/2006/relationships/image" Target="../media/image93.svg"/><Relationship Id="rId3" Type="http://schemas.openxmlformats.org/officeDocument/2006/relationships/image" Target="../media/image90.png"/><Relationship Id="rId7" Type="http://schemas.openxmlformats.org/officeDocument/2006/relationships/image" Target="../media/image92.png"/><Relationship Id="rId2" Type="http://schemas.openxmlformats.org/officeDocument/2006/relationships/image" Target="../media/image89.svg"/><Relationship Id="rId1" Type="http://schemas.openxmlformats.org/officeDocument/2006/relationships/image" Target="../media/image88.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91.svg"/></Relationships>
</file>

<file path=ppt/diagrams/_rels/data17.xml.rels><?xml version="1.0" encoding="UTF-8" standalone="yes"?>
<Relationships xmlns="http://schemas.openxmlformats.org/package/2006/relationships"><Relationship Id="rId8" Type="http://schemas.openxmlformats.org/officeDocument/2006/relationships/image" Target="../media/image101.svg"/><Relationship Id="rId13" Type="http://schemas.openxmlformats.org/officeDocument/2006/relationships/image" Target="../media/image104.png"/><Relationship Id="rId3" Type="http://schemas.openxmlformats.org/officeDocument/2006/relationships/image" Target="../media/image96.png"/><Relationship Id="rId7" Type="http://schemas.openxmlformats.org/officeDocument/2006/relationships/image" Target="../media/image100.png"/><Relationship Id="rId12" Type="http://schemas.openxmlformats.org/officeDocument/2006/relationships/image" Target="../media/image33.svg"/><Relationship Id="rId2" Type="http://schemas.openxmlformats.org/officeDocument/2006/relationships/image" Target="../media/image95.svg"/><Relationship Id="rId16" Type="http://schemas.openxmlformats.org/officeDocument/2006/relationships/image" Target="../media/image107.svg"/><Relationship Id="rId1" Type="http://schemas.openxmlformats.org/officeDocument/2006/relationships/image" Target="../media/image94.png"/><Relationship Id="rId6" Type="http://schemas.openxmlformats.org/officeDocument/2006/relationships/image" Target="../media/image99.svg"/><Relationship Id="rId11" Type="http://schemas.openxmlformats.org/officeDocument/2006/relationships/image" Target="../media/image32.png"/><Relationship Id="rId5" Type="http://schemas.openxmlformats.org/officeDocument/2006/relationships/image" Target="../media/image98.png"/><Relationship Id="rId15" Type="http://schemas.openxmlformats.org/officeDocument/2006/relationships/image" Target="../media/image106.png"/><Relationship Id="rId10" Type="http://schemas.openxmlformats.org/officeDocument/2006/relationships/image" Target="../media/image103.svg"/><Relationship Id="rId4" Type="http://schemas.openxmlformats.org/officeDocument/2006/relationships/image" Target="../media/image97.svg"/><Relationship Id="rId9" Type="http://schemas.openxmlformats.org/officeDocument/2006/relationships/image" Target="../media/image102.png"/><Relationship Id="rId14" Type="http://schemas.openxmlformats.org/officeDocument/2006/relationships/image" Target="../media/image105.svg"/></Relationships>
</file>

<file path=ppt/diagrams/_rels/data18.xml.rels><?xml version="1.0" encoding="UTF-8" standalone="yes"?>
<Relationships xmlns="http://schemas.openxmlformats.org/package/2006/relationships"><Relationship Id="rId8" Type="http://schemas.openxmlformats.org/officeDocument/2006/relationships/image" Target="../media/image48.svg"/><Relationship Id="rId3" Type="http://schemas.openxmlformats.org/officeDocument/2006/relationships/image" Target="../media/image80.png"/><Relationship Id="rId7" Type="http://schemas.openxmlformats.org/officeDocument/2006/relationships/image" Target="../media/image47.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83.svg"/><Relationship Id="rId5" Type="http://schemas.openxmlformats.org/officeDocument/2006/relationships/image" Target="../media/image82.png"/><Relationship Id="rId10" Type="http://schemas.openxmlformats.org/officeDocument/2006/relationships/image" Target="../media/image15.svg"/><Relationship Id="rId4" Type="http://schemas.openxmlformats.org/officeDocument/2006/relationships/image" Target="../media/image81.svg"/><Relationship Id="rId9" Type="http://schemas.openxmlformats.org/officeDocument/2006/relationships/image" Target="../media/image14.png"/></Relationships>
</file>

<file path=ppt/diagrams/_rels/data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09.svg"/><Relationship Id="rId1" Type="http://schemas.openxmlformats.org/officeDocument/2006/relationships/image" Target="../media/image108.png"/><Relationship Id="rId6" Type="http://schemas.openxmlformats.org/officeDocument/2006/relationships/image" Target="../media/image110.svg"/><Relationship Id="rId5" Type="http://schemas.openxmlformats.org/officeDocument/2006/relationships/image" Target="../media/image30.png"/><Relationship Id="rId4" Type="http://schemas.openxmlformats.org/officeDocument/2006/relationships/image" Target="../media/image43.svg"/></Relationships>
</file>

<file path=ppt/diagrams/_rels/data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diagrams/_rels/data20.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8.png"/><Relationship Id="rId7" Type="http://schemas.openxmlformats.org/officeDocument/2006/relationships/image" Target="../media/image6.png"/><Relationship Id="rId2" Type="http://schemas.openxmlformats.org/officeDocument/2006/relationships/image" Target="../media/image112.svg"/><Relationship Id="rId1" Type="http://schemas.openxmlformats.org/officeDocument/2006/relationships/image" Target="../media/image111.png"/><Relationship Id="rId6" Type="http://schemas.openxmlformats.org/officeDocument/2006/relationships/image" Target="../media/image48.svg"/><Relationship Id="rId5" Type="http://schemas.openxmlformats.org/officeDocument/2006/relationships/image" Target="../media/image47.png"/><Relationship Id="rId10" Type="http://schemas.openxmlformats.org/officeDocument/2006/relationships/image" Target="../media/image114.svg"/><Relationship Id="rId4" Type="http://schemas.openxmlformats.org/officeDocument/2006/relationships/image" Target="../media/image9.svg"/><Relationship Id="rId9" Type="http://schemas.openxmlformats.org/officeDocument/2006/relationships/image" Target="../media/image113.png"/></Relationships>
</file>

<file path=ppt/diagrams/_rels/data21.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svg"/><Relationship Id="rId1" Type="http://schemas.openxmlformats.org/officeDocument/2006/relationships/image" Target="../media/image115.png"/><Relationship Id="rId4" Type="http://schemas.openxmlformats.org/officeDocument/2006/relationships/image" Target="../media/image118.svg"/></Relationships>
</file>

<file path=ppt/diagrams/_rels/data3.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30.png"/></Relationships>
</file>

<file path=ppt/diagrams/_rels/data4.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svg"/></Relationships>
</file>

<file path=ppt/diagrams/_rels/data5.xml.rels><?xml version="1.0" encoding="UTF-8" standalone="yes"?>
<Relationships xmlns="http://schemas.openxmlformats.org/package/2006/relationships"><Relationship Id="rId8" Type="http://schemas.openxmlformats.org/officeDocument/2006/relationships/image" Target="../media/image45.sv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diagrams/_rels/data6.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10" Type="http://schemas.openxmlformats.org/officeDocument/2006/relationships/image" Target="../media/image46.svg"/><Relationship Id="rId4" Type="http://schemas.openxmlformats.org/officeDocument/2006/relationships/image" Target="../media/image25.svg"/><Relationship Id="rId9" Type="http://schemas.openxmlformats.org/officeDocument/2006/relationships/image" Target="../media/image42.png"/></Relationships>
</file>

<file path=ppt/diagrams/_rels/data7.xml.rels><?xml version="1.0" encoding="UTF-8" standalone="yes"?>
<Relationships xmlns="http://schemas.openxmlformats.org/package/2006/relationships"><Relationship Id="rId8" Type="http://schemas.openxmlformats.org/officeDocument/2006/relationships/image" Target="../media/image54.svg"/><Relationship Id="rId3" Type="http://schemas.openxmlformats.org/officeDocument/2006/relationships/image" Target="../media/image49.png"/><Relationship Id="rId7" Type="http://schemas.openxmlformats.org/officeDocument/2006/relationships/image" Target="../media/image53.png"/><Relationship Id="rId12" Type="http://schemas.openxmlformats.org/officeDocument/2006/relationships/image" Target="../media/image13.svg"/><Relationship Id="rId2" Type="http://schemas.openxmlformats.org/officeDocument/2006/relationships/image" Target="../media/image48.svg"/><Relationship Id="rId1" Type="http://schemas.openxmlformats.org/officeDocument/2006/relationships/image" Target="../media/image47.png"/><Relationship Id="rId6" Type="http://schemas.openxmlformats.org/officeDocument/2006/relationships/image" Target="../media/image52.svg"/><Relationship Id="rId11" Type="http://schemas.openxmlformats.org/officeDocument/2006/relationships/image" Target="../media/image12.png"/><Relationship Id="rId5" Type="http://schemas.openxmlformats.org/officeDocument/2006/relationships/image" Target="../media/image51.png"/><Relationship Id="rId10" Type="http://schemas.openxmlformats.org/officeDocument/2006/relationships/image" Target="../media/image56.svg"/><Relationship Id="rId4" Type="http://schemas.openxmlformats.org/officeDocument/2006/relationships/image" Target="../media/image50.svg"/><Relationship Id="rId9" Type="http://schemas.openxmlformats.org/officeDocument/2006/relationships/image" Target="../media/image55.png"/></Relationships>
</file>

<file path=ppt/diagrams/_rels/data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svg"/><Relationship Id="rId1" Type="http://schemas.openxmlformats.org/officeDocument/2006/relationships/image" Target="../media/image57.png"/><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0.svg"/></Relationships>
</file>

<file path=ppt/diagrams/_rels/data9.xml.rels><?xml version="1.0" encoding="UTF-8" standalone="yes"?>
<Relationships xmlns="http://schemas.openxmlformats.org/package/2006/relationships"><Relationship Id="rId8" Type="http://schemas.openxmlformats.org/officeDocument/2006/relationships/image" Target="../media/image70.sv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svg"/><Relationship Id="rId1" Type="http://schemas.openxmlformats.org/officeDocument/2006/relationships/image" Target="../media/image63.png"/><Relationship Id="rId6" Type="http://schemas.openxmlformats.org/officeDocument/2006/relationships/image" Target="../media/image68.svg"/><Relationship Id="rId5" Type="http://schemas.openxmlformats.org/officeDocument/2006/relationships/image" Target="../media/image67.png"/><Relationship Id="rId10" Type="http://schemas.openxmlformats.org/officeDocument/2006/relationships/image" Target="../media/image72.svg"/><Relationship Id="rId4" Type="http://schemas.openxmlformats.org/officeDocument/2006/relationships/image" Target="../media/image66.svg"/><Relationship Id="rId9" Type="http://schemas.openxmlformats.org/officeDocument/2006/relationships/image" Target="../media/image71.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diagrams/_rels/drawing1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svg"/><Relationship Id="rId1" Type="http://schemas.openxmlformats.org/officeDocument/2006/relationships/image" Target="../media/image73.png"/><Relationship Id="rId6" Type="http://schemas.openxmlformats.org/officeDocument/2006/relationships/image" Target="../media/image78.svg"/><Relationship Id="rId5" Type="http://schemas.openxmlformats.org/officeDocument/2006/relationships/image" Target="../media/image77.png"/><Relationship Id="rId4" Type="http://schemas.openxmlformats.org/officeDocument/2006/relationships/image" Target="../media/image76.svg"/></Relationships>
</file>

<file path=ppt/diagrams/_rels/drawing11.xml.rels><?xml version="1.0" encoding="UTF-8" standalone="yes"?>
<Relationships xmlns="http://schemas.openxmlformats.org/package/2006/relationships"><Relationship Id="rId8" Type="http://schemas.openxmlformats.org/officeDocument/2006/relationships/image" Target="../media/image70.sv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svg"/><Relationship Id="rId1" Type="http://schemas.openxmlformats.org/officeDocument/2006/relationships/image" Target="../media/image63.png"/><Relationship Id="rId6" Type="http://schemas.openxmlformats.org/officeDocument/2006/relationships/image" Target="../media/image68.svg"/><Relationship Id="rId5" Type="http://schemas.openxmlformats.org/officeDocument/2006/relationships/image" Target="../media/image67.png"/><Relationship Id="rId10" Type="http://schemas.openxmlformats.org/officeDocument/2006/relationships/image" Target="../media/image72.svg"/><Relationship Id="rId4" Type="http://schemas.openxmlformats.org/officeDocument/2006/relationships/image" Target="../media/image66.svg"/><Relationship Id="rId9" Type="http://schemas.openxmlformats.org/officeDocument/2006/relationships/image" Target="../media/image71.png"/></Relationships>
</file>

<file path=ppt/diagrams/_rels/drawing12.xml.rels><?xml version="1.0" encoding="UTF-8" standalone="yes"?>
<Relationships xmlns="http://schemas.openxmlformats.org/package/2006/relationships"><Relationship Id="rId8" Type="http://schemas.openxmlformats.org/officeDocument/2006/relationships/image" Target="../media/image48.svg"/><Relationship Id="rId3" Type="http://schemas.openxmlformats.org/officeDocument/2006/relationships/image" Target="../media/image80.png"/><Relationship Id="rId7" Type="http://schemas.openxmlformats.org/officeDocument/2006/relationships/image" Target="../media/image47.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83.svg"/><Relationship Id="rId5" Type="http://schemas.openxmlformats.org/officeDocument/2006/relationships/image" Target="../media/image82.png"/><Relationship Id="rId10" Type="http://schemas.openxmlformats.org/officeDocument/2006/relationships/image" Target="../media/image15.svg"/><Relationship Id="rId4" Type="http://schemas.openxmlformats.org/officeDocument/2006/relationships/image" Target="../media/image81.svg"/><Relationship Id="rId9" Type="http://schemas.openxmlformats.org/officeDocument/2006/relationships/image" Target="../media/image14.png"/></Relationships>
</file>

<file path=ppt/diagrams/_rels/drawing13.xml.rels><?xml version="1.0" encoding="UTF-8" standalone="yes"?>
<Relationships xmlns="http://schemas.openxmlformats.org/package/2006/relationships"><Relationship Id="rId8" Type="http://schemas.openxmlformats.org/officeDocument/2006/relationships/image" Target="../media/image87.svg"/><Relationship Id="rId3" Type="http://schemas.openxmlformats.org/officeDocument/2006/relationships/image" Target="../media/image84.png"/><Relationship Id="rId7" Type="http://schemas.openxmlformats.org/officeDocument/2006/relationships/image" Target="../media/image86.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52.svg"/><Relationship Id="rId5" Type="http://schemas.openxmlformats.org/officeDocument/2006/relationships/image" Target="../media/image51.png"/><Relationship Id="rId4" Type="http://schemas.openxmlformats.org/officeDocument/2006/relationships/image" Target="../media/image85.svg"/></Relationships>
</file>

<file path=ppt/diagrams/_rels/drawing14.xml.rels><?xml version="1.0" encoding="UTF-8" standalone="yes"?>
<Relationships xmlns="http://schemas.openxmlformats.org/package/2006/relationships"><Relationship Id="rId8" Type="http://schemas.openxmlformats.org/officeDocument/2006/relationships/image" Target="../media/image70.sv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svg"/><Relationship Id="rId1" Type="http://schemas.openxmlformats.org/officeDocument/2006/relationships/image" Target="../media/image63.png"/><Relationship Id="rId6" Type="http://schemas.openxmlformats.org/officeDocument/2006/relationships/image" Target="../media/image68.svg"/><Relationship Id="rId5" Type="http://schemas.openxmlformats.org/officeDocument/2006/relationships/image" Target="../media/image67.png"/><Relationship Id="rId10" Type="http://schemas.openxmlformats.org/officeDocument/2006/relationships/image" Target="../media/image72.svg"/><Relationship Id="rId4" Type="http://schemas.openxmlformats.org/officeDocument/2006/relationships/image" Target="../media/image66.svg"/><Relationship Id="rId9" Type="http://schemas.openxmlformats.org/officeDocument/2006/relationships/image" Target="../media/image71.png"/></Relationships>
</file>

<file path=ppt/diagrams/_rels/drawing15.xml.rels><?xml version="1.0" encoding="UTF-8" standalone="yes"?>
<Relationships xmlns="http://schemas.openxmlformats.org/package/2006/relationships"><Relationship Id="rId8" Type="http://schemas.openxmlformats.org/officeDocument/2006/relationships/image" Target="../media/image54.svg"/><Relationship Id="rId3" Type="http://schemas.openxmlformats.org/officeDocument/2006/relationships/image" Target="../media/image49.png"/><Relationship Id="rId7" Type="http://schemas.openxmlformats.org/officeDocument/2006/relationships/image" Target="../media/image53.png"/><Relationship Id="rId12" Type="http://schemas.openxmlformats.org/officeDocument/2006/relationships/image" Target="../media/image87.svg"/><Relationship Id="rId2" Type="http://schemas.openxmlformats.org/officeDocument/2006/relationships/image" Target="../media/image48.svg"/><Relationship Id="rId1" Type="http://schemas.openxmlformats.org/officeDocument/2006/relationships/image" Target="../media/image47.png"/><Relationship Id="rId6" Type="http://schemas.openxmlformats.org/officeDocument/2006/relationships/image" Target="../media/image52.svg"/><Relationship Id="rId11" Type="http://schemas.openxmlformats.org/officeDocument/2006/relationships/image" Target="../media/image86.png"/><Relationship Id="rId5" Type="http://schemas.openxmlformats.org/officeDocument/2006/relationships/image" Target="../media/image51.png"/><Relationship Id="rId10" Type="http://schemas.openxmlformats.org/officeDocument/2006/relationships/image" Target="../media/image56.svg"/><Relationship Id="rId4" Type="http://schemas.openxmlformats.org/officeDocument/2006/relationships/image" Target="../media/image50.svg"/><Relationship Id="rId9" Type="http://schemas.openxmlformats.org/officeDocument/2006/relationships/image" Target="../media/image55.png"/></Relationships>
</file>

<file path=ppt/diagrams/_rels/drawing16.xml.rels><?xml version="1.0" encoding="UTF-8" standalone="yes"?>
<Relationships xmlns="http://schemas.openxmlformats.org/package/2006/relationships"><Relationship Id="rId8" Type="http://schemas.openxmlformats.org/officeDocument/2006/relationships/image" Target="../media/image93.svg"/><Relationship Id="rId3" Type="http://schemas.openxmlformats.org/officeDocument/2006/relationships/image" Target="../media/image90.png"/><Relationship Id="rId7" Type="http://schemas.openxmlformats.org/officeDocument/2006/relationships/image" Target="../media/image92.png"/><Relationship Id="rId2" Type="http://schemas.openxmlformats.org/officeDocument/2006/relationships/image" Target="../media/image89.svg"/><Relationship Id="rId1" Type="http://schemas.openxmlformats.org/officeDocument/2006/relationships/image" Target="../media/image88.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91.svg"/></Relationships>
</file>

<file path=ppt/diagrams/_rels/drawing17.xml.rels><?xml version="1.0" encoding="UTF-8" standalone="yes"?>
<Relationships xmlns="http://schemas.openxmlformats.org/package/2006/relationships"><Relationship Id="rId8" Type="http://schemas.openxmlformats.org/officeDocument/2006/relationships/image" Target="../media/image101.svg"/><Relationship Id="rId13" Type="http://schemas.openxmlformats.org/officeDocument/2006/relationships/image" Target="../media/image104.png"/><Relationship Id="rId3" Type="http://schemas.openxmlformats.org/officeDocument/2006/relationships/image" Target="../media/image96.png"/><Relationship Id="rId7" Type="http://schemas.openxmlformats.org/officeDocument/2006/relationships/image" Target="../media/image100.png"/><Relationship Id="rId12" Type="http://schemas.openxmlformats.org/officeDocument/2006/relationships/image" Target="../media/image33.svg"/><Relationship Id="rId2" Type="http://schemas.openxmlformats.org/officeDocument/2006/relationships/image" Target="../media/image95.svg"/><Relationship Id="rId16" Type="http://schemas.openxmlformats.org/officeDocument/2006/relationships/image" Target="../media/image107.svg"/><Relationship Id="rId1" Type="http://schemas.openxmlformats.org/officeDocument/2006/relationships/image" Target="../media/image94.png"/><Relationship Id="rId6" Type="http://schemas.openxmlformats.org/officeDocument/2006/relationships/image" Target="../media/image99.svg"/><Relationship Id="rId11" Type="http://schemas.openxmlformats.org/officeDocument/2006/relationships/image" Target="../media/image32.png"/><Relationship Id="rId5" Type="http://schemas.openxmlformats.org/officeDocument/2006/relationships/image" Target="../media/image98.png"/><Relationship Id="rId15" Type="http://schemas.openxmlformats.org/officeDocument/2006/relationships/image" Target="../media/image106.png"/><Relationship Id="rId10" Type="http://schemas.openxmlformats.org/officeDocument/2006/relationships/image" Target="../media/image103.svg"/><Relationship Id="rId4" Type="http://schemas.openxmlformats.org/officeDocument/2006/relationships/image" Target="../media/image97.svg"/><Relationship Id="rId9" Type="http://schemas.openxmlformats.org/officeDocument/2006/relationships/image" Target="../media/image102.png"/><Relationship Id="rId14" Type="http://schemas.openxmlformats.org/officeDocument/2006/relationships/image" Target="../media/image105.svg"/></Relationships>
</file>

<file path=ppt/diagrams/_rels/drawing18.xml.rels><?xml version="1.0" encoding="UTF-8" standalone="yes"?>
<Relationships xmlns="http://schemas.openxmlformats.org/package/2006/relationships"><Relationship Id="rId8" Type="http://schemas.openxmlformats.org/officeDocument/2006/relationships/image" Target="../media/image48.svg"/><Relationship Id="rId3" Type="http://schemas.openxmlformats.org/officeDocument/2006/relationships/image" Target="../media/image80.png"/><Relationship Id="rId7" Type="http://schemas.openxmlformats.org/officeDocument/2006/relationships/image" Target="../media/image47.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83.svg"/><Relationship Id="rId5" Type="http://schemas.openxmlformats.org/officeDocument/2006/relationships/image" Target="../media/image82.png"/><Relationship Id="rId10" Type="http://schemas.openxmlformats.org/officeDocument/2006/relationships/image" Target="../media/image15.svg"/><Relationship Id="rId4" Type="http://schemas.openxmlformats.org/officeDocument/2006/relationships/image" Target="../media/image81.svg"/><Relationship Id="rId9" Type="http://schemas.openxmlformats.org/officeDocument/2006/relationships/image" Target="../media/image14.png"/></Relationships>
</file>

<file path=ppt/diagrams/_rels/drawing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09.svg"/><Relationship Id="rId1" Type="http://schemas.openxmlformats.org/officeDocument/2006/relationships/image" Target="../media/image108.png"/><Relationship Id="rId6" Type="http://schemas.openxmlformats.org/officeDocument/2006/relationships/image" Target="../media/image110.svg"/><Relationship Id="rId5" Type="http://schemas.openxmlformats.org/officeDocument/2006/relationships/image" Target="../media/image30.png"/><Relationship Id="rId4" Type="http://schemas.openxmlformats.org/officeDocument/2006/relationships/image" Target="../media/image43.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diagrams/_rels/drawing20.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8.png"/><Relationship Id="rId7" Type="http://schemas.openxmlformats.org/officeDocument/2006/relationships/image" Target="../media/image6.png"/><Relationship Id="rId2" Type="http://schemas.openxmlformats.org/officeDocument/2006/relationships/image" Target="../media/image112.svg"/><Relationship Id="rId1" Type="http://schemas.openxmlformats.org/officeDocument/2006/relationships/image" Target="../media/image111.png"/><Relationship Id="rId6" Type="http://schemas.openxmlformats.org/officeDocument/2006/relationships/image" Target="../media/image48.svg"/><Relationship Id="rId5" Type="http://schemas.openxmlformats.org/officeDocument/2006/relationships/image" Target="../media/image47.png"/><Relationship Id="rId10" Type="http://schemas.openxmlformats.org/officeDocument/2006/relationships/image" Target="../media/image114.svg"/><Relationship Id="rId4" Type="http://schemas.openxmlformats.org/officeDocument/2006/relationships/image" Target="../media/image9.svg"/><Relationship Id="rId9" Type="http://schemas.openxmlformats.org/officeDocument/2006/relationships/image" Target="../media/image113.png"/></Relationships>
</file>

<file path=ppt/diagrams/_rels/drawing21.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svg"/><Relationship Id="rId1" Type="http://schemas.openxmlformats.org/officeDocument/2006/relationships/image" Target="../media/image115.png"/><Relationship Id="rId4" Type="http://schemas.openxmlformats.org/officeDocument/2006/relationships/image" Target="../media/image118.svg"/></Relationships>
</file>

<file path=ppt/diagrams/_rels/drawing3.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30.png"/></Relationships>
</file>

<file path=ppt/diagrams/_rels/drawing4.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svg"/></Relationships>
</file>

<file path=ppt/diagrams/_rels/drawing5.xml.rels><?xml version="1.0" encoding="UTF-8" standalone="yes"?>
<Relationships xmlns="http://schemas.openxmlformats.org/package/2006/relationships"><Relationship Id="rId8" Type="http://schemas.openxmlformats.org/officeDocument/2006/relationships/image" Target="../media/image45.sv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diagrams/_rels/drawing6.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10" Type="http://schemas.openxmlformats.org/officeDocument/2006/relationships/image" Target="../media/image46.svg"/><Relationship Id="rId4" Type="http://schemas.openxmlformats.org/officeDocument/2006/relationships/image" Target="../media/image25.svg"/><Relationship Id="rId9" Type="http://schemas.openxmlformats.org/officeDocument/2006/relationships/image" Target="../media/image42.png"/></Relationships>
</file>

<file path=ppt/diagrams/_rels/drawing7.xml.rels><?xml version="1.0" encoding="UTF-8" standalone="yes"?>
<Relationships xmlns="http://schemas.openxmlformats.org/package/2006/relationships"><Relationship Id="rId8" Type="http://schemas.openxmlformats.org/officeDocument/2006/relationships/image" Target="../media/image54.svg"/><Relationship Id="rId3" Type="http://schemas.openxmlformats.org/officeDocument/2006/relationships/image" Target="../media/image49.png"/><Relationship Id="rId7" Type="http://schemas.openxmlformats.org/officeDocument/2006/relationships/image" Target="../media/image53.png"/><Relationship Id="rId12" Type="http://schemas.openxmlformats.org/officeDocument/2006/relationships/image" Target="../media/image13.svg"/><Relationship Id="rId2" Type="http://schemas.openxmlformats.org/officeDocument/2006/relationships/image" Target="../media/image48.svg"/><Relationship Id="rId1" Type="http://schemas.openxmlformats.org/officeDocument/2006/relationships/image" Target="../media/image47.png"/><Relationship Id="rId6" Type="http://schemas.openxmlformats.org/officeDocument/2006/relationships/image" Target="../media/image52.svg"/><Relationship Id="rId11" Type="http://schemas.openxmlformats.org/officeDocument/2006/relationships/image" Target="../media/image12.png"/><Relationship Id="rId5" Type="http://schemas.openxmlformats.org/officeDocument/2006/relationships/image" Target="../media/image51.png"/><Relationship Id="rId10" Type="http://schemas.openxmlformats.org/officeDocument/2006/relationships/image" Target="../media/image56.svg"/><Relationship Id="rId4" Type="http://schemas.openxmlformats.org/officeDocument/2006/relationships/image" Target="../media/image50.svg"/><Relationship Id="rId9" Type="http://schemas.openxmlformats.org/officeDocument/2006/relationships/image" Target="../media/image55.png"/></Relationships>
</file>

<file path=ppt/diagrams/_rels/drawing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svg"/><Relationship Id="rId1" Type="http://schemas.openxmlformats.org/officeDocument/2006/relationships/image" Target="../media/image57.png"/><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0.svg"/></Relationships>
</file>

<file path=ppt/diagrams/_rels/drawing9.xml.rels><?xml version="1.0" encoding="UTF-8" standalone="yes"?>
<Relationships xmlns="http://schemas.openxmlformats.org/package/2006/relationships"><Relationship Id="rId8" Type="http://schemas.openxmlformats.org/officeDocument/2006/relationships/image" Target="../media/image70.sv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svg"/><Relationship Id="rId1" Type="http://schemas.openxmlformats.org/officeDocument/2006/relationships/image" Target="../media/image63.png"/><Relationship Id="rId6" Type="http://schemas.openxmlformats.org/officeDocument/2006/relationships/image" Target="../media/image68.svg"/><Relationship Id="rId5" Type="http://schemas.openxmlformats.org/officeDocument/2006/relationships/image" Target="../media/image67.png"/><Relationship Id="rId10" Type="http://schemas.openxmlformats.org/officeDocument/2006/relationships/image" Target="../media/image72.svg"/><Relationship Id="rId4" Type="http://schemas.openxmlformats.org/officeDocument/2006/relationships/image" Target="../media/image66.svg"/><Relationship Id="rId9" Type="http://schemas.openxmlformats.org/officeDocument/2006/relationships/image" Target="../media/image71.png"/></Relationships>
</file>

<file path=ppt/diagrams/colors1.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accent4_2">
  <dgm:title val=""/>
  <dgm:desc val=""/>
  <dgm:catLst>
    <dgm:cat type="accent4" pri="14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a:alpha val="0"/>
      </a:schemeClr>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6938DE-C8FB-405D-9E4F-E79CC77F6751}"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42B2683C-AF33-400B-8599-501F8C9B6923}">
      <dgm:prSet/>
      <dgm:spPr/>
      <dgm:t>
        <a:bodyPr/>
        <a:lstStyle/>
        <a:p>
          <a:r>
            <a:rPr lang="en-US" dirty="0"/>
            <a:t>You will have been taught the theory about Cyber Security and Incident management.</a:t>
          </a:r>
        </a:p>
      </dgm:t>
    </dgm:pt>
    <dgm:pt modelId="{2E53F503-2CEF-433B-8F47-78676162583B}" type="parTrans" cxnId="{82464FC5-0A04-40D5-A591-07092D4014D2}">
      <dgm:prSet/>
      <dgm:spPr/>
      <dgm:t>
        <a:bodyPr/>
        <a:lstStyle/>
        <a:p>
          <a:endParaRPr lang="en-US"/>
        </a:p>
      </dgm:t>
    </dgm:pt>
    <dgm:pt modelId="{A724BB1C-7D1E-44FB-8404-F413617F6748}" type="sibTrans" cxnId="{82464FC5-0A04-40D5-A591-07092D4014D2}">
      <dgm:prSet/>
      <dgm:spPr/>
      <dgm:t>
        <a:bodyPr/>
        <a:lstStyle/>
        <a:p>
          <a:endParaRPr lang="en-US"/>
        </a:p>
      </dgm:t>
    </dgm:pt>
    <dgm:pt modelId="{7DDCF9A8-C029-4A8E-A3FD-2FCEEDC4C2B3}">
      <dgm:prSet/>
      <dgm:spPr/>
      <dgm:t>
        <a:bodyPr/>
        <a:lstStyle/>
        <a:p>
          <a:r>
            <a:rPr lang="en-US" dirty="0"/>
            <a:t>Cyber Security is how you protect a </a:t>
          </a:r>
          <a:r>
            <a:rPr lang="en-US" b="1" dirty="0"/>
            <a:t>NETWORK</a:t>
          </a:r>
          <a:r>
            <a:rPr lang="en-US" dirty="0"/>
            <a:t> from a Cyber Attack.</a:t>
          </a:r>
        </a:p>
      </dgm:t>
    </dgm:pt>
    <dgm:pt modelId="{B639518C-F86F-4F93-82C9-ABE195C0A372}" type="parTrans" cxnId="{34839622-D26F-40A2-BF2A-B8DDBC0BD4FF}">
      <dgm:prSet/>
      <dgm:spPr/>
      <dgm:t>
        <a:bodyPr/>
        <a:lstStyle/>
        <a:p>
          <a:endParaRPr lang="en-US"/>
        </a:p>
      </dgm:t>
    </dgm:pt>
    <dgm:pt modelId="{D5F00A87-56AC-4F29-B22A-8D08B9720C38}" type="sibTrans" cxnId="{34839622-D26F-40A2-BF2A-B8DDBC0BD4FF}">
      <dgm:prSet/>
      <dgm:spPr/>
      <dgm:t>
        <a:bodyPr/>
        <a:lstStyle/>
        <a:p>
          <a:endParaRPr lang="en-US"/>
        </a:p>
      </dgm:t>
    </dgm:pt>
    <dgm:pt modelId="{E9C33077-EDD4-4E76-8E1A-87C3AF12B108}">
      <dgm:prSet/>
      <dgm:spPr/>
      <dgm:t>
        <a:bodyPr/>
        <a:lstStyle/>
        <a:p>
          <a:r>
            <a:rPr lang="en-US" dirty="0"/>
            <a:t>Security could involve physical security as well as network security.</a:t>
          </a:r>
        </a:p>
      </dgm:t>
    </dgm:pt>
    <dgm:pt modelId="{029A1CE3-E364-405C-9702-1C979AC888F3}" type="parTrans" cxnId="{663F59B6-0B9C-41B1-B564-EC4BF631F732}">
      <dgm:prSet/>
      <dgm:spPr/>
      <dgm:t>
        <a:bodyPr/>
        <a:lstStyle/>
        <a:p>
          <a:endParaRPr lang="en-US"/>
        </a:p>
      </dgm:t>
    </dgm:pt>
    <dgm:pt modelId="{2B26CC52-D350-4ACC-AD4E-A91F222A2D5E}" type="sibTrans" cxnId="{663F59B6-0B9C-41B1-B564-EC4BF631F732}">
      <dgm:prSet/>
      <dgm:spPr/>
      <dgm:t>
        <a:bodyPr/>
        <a:lstStyle/>
        <a:p>
          <a:endParaRPr lang="en-US"/>
        </a:p>
      </dgm:t>
    </dgm:pt>
    <dgm:pt modelId="{B8AEFE49-59CA-4486-B4BF-C636318BB205}">
      <dgm:prSet/>
      <dgm:spPr/>
      <dgm:t>
        <a:bodyPr/>
        <a:lstStyle/>
        <a:p>
          <a:r>
            <a:rPr lang="en-US" dirty="0"/>
            <a:t>Incident management is how you </a:t>
          </a:r>
          <a:r>
            <a:rPr lang="en-US" b="1" dirty="0"/>
            <a:t>RESPOND</a:t>
          </a:r>
          <a:r>
            <a:rPr lang="en-US" dirty="0"/>
            <a:t> in the event of a security breach.</a:t>
          </a:r>
        </a:p>
      </dgm:t>
    </dgm:pt>
    <dgm:pt modelId="{50A3C3B9-87C5-4F92-A8AD-366C46132EAD}" type="parTrans" cxnId="{06911D77-C760-45C4-8349-9D7D4778380F}">
      <dgm:prSet/>
      <dgm:spPr/>
      <dgm:t>
        <a:bodyPr/>
        <a:lstStyle/>
        <a:p>
          <a:endParaRPr lang="en-US"/>
        </a:p>
      </dgm:t>
    </dgm:pt>
    <dgm:pt modelId="{81023901-62D3-4A27-9ECE-69CA62788127}" type="sibTrans" cxnId="{06911D77-C760-45C4-8349-9D7D4778380F}">
      <dgm:prSet/>
      <dgm:spPr/>
      <dgm:t>
        <a:bodyPr/>
        <a:lstStyle/>
        <a:p>
          <a:endParaRPr lang="en-US"/>
        </a:p>
      </dgm:t>
    </dgm:pt>
    <dgm:pt modelId="{55A3EED6-F00F-4F19-858E-957E0DD626DB}">
      <dgm:prSet/>
      <dgm:spPr/>
      <dgm:t>
        <a:bodyPr/>
        <a:lstStyle/>
        <a:p>
          <a:r>
            <a:rPr lang="en-US" dirty="0"/>
            <a:t>The following slides will give you an overview on how your Controlled Assessment will work.</a:t>
          </a:r>
        </a:p>
      </dgm:t>
    </dgm:pt>
    <dgm:pt modelId="{36E20B2B-27C3-490E-ADA3-1CB1DD4E44C2}" type="parTrans" cxnId="{920B1E99-00BD-43A8-9260-2615B5D71C58}">
      <dgm:prSet/>
      <dgm:spPr/>
      <dgm:t>
        <a:bodyPr/>
        <a:lstStyle/>
        <a:p>
          <a:endParaRPr lang="en-US"/>
        </a:p>
      </dgm:t>
    </dgm:pt>
    <dgm:pt modelId="{A5043554-9416-4605-9D1C-19E6D6B83BE8}" type="sibTrans" cxnId="{920B1E99-00BD-43A8-9260-2615B5D71C58}">
      <dgm:prSet/>
      <dgm:spPr/>
      <dgm:t>
        <a:bodyPr/>
        <a:lstStyle/>
        <a:p>
          <a:endParaRPr lang="en-US"/>
        </a:p>
      </dgm:t>
    </dgm:pt>
    <dgm:pt modelId="{DC3F3437-435C-42D9-BCAA-069B3D5B3012}" type="pres">
      <dgm:prSet presAssocID="{516938DE-C8FB-405D-9E4F-E79CC77F6751}" presName="root" presStyleCnt="0">
        <dgm:presLayoutVars>
          <dgm:dir/>
          <dgm:resizeHandles val="exact"/>
        </dgm:presLayoutVars>
      </dgm:prSet>
      <dgm:spPr/>
    </dgm:pt>
    <dgm:pt modelId="{3C0C7959-8866-4E33-BF59-875DA32C9E51}" type="pres">
      <dgm:prSet presAssocID="{42B2683C-AF33-400B-8599-501F8C9B6923}" presName="compNode" presStyleCnt="0"/>
      <dgm:spPr/>
    </dgm:pt>
    <dgm:pt modelId="{37383C20-CEB7-4B68-A58C-52844CF70CA8}" type="pres">
      <dgm:prSet presAssocID="{42B2683C-AF33-400B-8599-501F8C9B6923}" presName="bgRect" presStyleLbl="bgShp" presStyleIdx="0" presStyleCnt="5"/>
      <dgm:spPr/>
    </dgm:pt>
    <dgm:pt modelId="{CEF7D7E4-83B1-410A-923B-776E305F1AE7}" type="pres">
      <dgm:prSet presAssocID="{42B2683C-AF33-400B-8599-501F8C9B6923}"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ock"/>
        </a:ext>
      </dgm:extLst>
    </dgm:pt>
    <dgm:pt modelId="{3AE89FE4-1D46-4BFE-BA39-C6203C6BDC7B}" type="pres">
      <dgm:prSet presAssocID="{42B2683C-AF33-400B-8599-501F8C9B6923}" presName="spaceRect" presStyleCnt="0"/>
      <dgm:spPr/>
    </dgm:pt>
    <dgm:pt modelId="{08E1A313-D0F3-4B11-BFCC-9A5F6034796D}" type="pres">
      <dgm:prSet presAssocID="{42B2683C-AF33-400B-8599-501F8C9B6923}" presName="parTx" presStyleLbl="revTx" presStyleIdx="0" presStyleCnt="5">
        <dgm:presLayoutVars>
          <dgm:chMax val="0"/>
          <dgm:chPref val="0"/>
        </dgm:presLayoutVars>
      </dgm:prSet>
      <dgm:spPr/>
    </dgm:pt>
    <dgm:pt modelId="{BEDC89C8-6A88-48FD-A1FB-2310067EFEEB}" type="pres">
      <dgm:prSet presAssocID="{A724BB1C-7D1E-44FB-8404-F413617F6748}" presName="sibTrans" presStyleCnt="0"/>
      <dgm:spPr/>
    </dgm:pt>
    <dgm:pt modelId="{8AE9D959-23DB-40F1-B92C-D5984C05470A}" type="pres">
      <dgm:prSet presAssocID="{7DDCF9A8-C029-4A8E-A3FD-2FCEEDC4C2B3}" presName="compNode" presStyleCnt="0"/>
      <dgm:spPr/>
    </dgm:pt>
    <dgm:pt modelId="{A7E95A58-56EF-4DB6-8072-4EDB8B6CD1D6}" type="pres">
      <dgm:prSet presAssocID="{7DDCF9A8-C029-4A8E-A3FD-2FCEEDC4C2B3}" presName="bgRect" presStyleLbl="bgShp" presStyleIdx="1" presStyleCnt="5"/>
      <dgm:spPr/>
    </dgm:pt>
    <dgm:pt modelId="{2B9131CD-E4DC-4CBB-87A5-0440D6E94DA0}" type="pres">
      <dgm:prSet presAssocID="{7DDCF9A8-C029-4A8E-A3FD-2FCEEDC4C2B3}"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ECC0B762-5207-484F-85C7-63F808EF58C9}" type="pres">
      <dgm:prSet presAssocID="{7DDCF9A8-C029-4A8E-A3FD-2FCEEDC4C2B3}" presName="spaceRect" presStyleCnt="0"/>
      <dgm:spPr/>
    </dgm:pt>
    <dgm:pt modelId="{C8645112-506C-4883-BD0D-281CF52F391D}" type="pres">
      <dgm:prSet presAssocID="{7DDCF9A8-C029-4A8E-A3FD-2FCEEDC4C2B3}" presName="parTx" presStyleLbl="revTx" presStyleIdx="1" presStyleCnt="5">
        <dgm:presLayoutVars>
          <dgm:chMax val="0"/>
          <dgm:chPref val="0"/>
        </dgm:presLayoutVars>
      </dgm:prSet>
      <dgm:spPr/>
    </dgm:pt>
    <dgm:pt modelId="{BDF3A765-7EF2-433F-A90C-70C966DB2030}" type="pres">
      <dgm:prSet presAssocID="{D5F00A87-56AC-4F29-B22A-8D08B9720C38}" presName="sibTrans" presStyleCnt="0"/>
      <dgm:spPr/>
    </dgm:pt>
    <dgm:pt modelId="{07713475-91BE-4EDD-9EDB-A4981E57A1A2}" type="pres">
      <dgm:prSet presAssocID="{E9C33077-EDD4-4E76-8E1A-87C3AF12B108}" presName="compNode" presStyleCnt="0"/>
      <dgm:spPr/>
    </dgm:pt>
    <dgm:pt modelId="{1FC02659-53B1-4A86-88B2-215FD14E7A67}" type="pres">
      <dgm:prSet presAssocID="{E9C33077-EDD4-4E76-8E1A-87C3AF12B108}" presName="bgRect" presStyleLbl="bgShp" presStyleIdx="2" presStyleCnt="5"/>
      <dgm:spPr/>
    </dgm:pt>
    <dgm:pt modelId="{8796E714-E77D-4AC6-8A60-9CE880B2C647}" type="pres">
      <dgm:prSet presAssocID="{E9C33077-EDD4-4E76-8E1A-87C3AF12B10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uzzle"/>
        </a:ext>
      </dgm:extLst>
    </dgm:pt>
    <dgm:pt modelId="{D5856907-84ED-4698-843E-3B60564DCF87}" type="pres">
      <dgm:prSet presAssocID="{E9C33077-EDD4-4E76-8E1A-87C3AF12B108}" presName="spaceRect" presStyleCnt="0"/>
      <dgm:spPr/>
    </dgm:pt>
    <dgm:pt modelId="{925B9C3D-ECD7-43DB-A9F4-CCC2051318A2}" type="pres">
      <dgm:prSet presAssocID="{E9C33077-EDD4-4E76-8E1A-87C3AF12B108}" presName="parTx" presStyleLbl="revTx" presStyleIdx="2" presStyleCnt="5">
        <dgm:presLayoutVars>
          <dgm:chMax val="0"/>
          <dgm:chPref val="0"/>
        </dgm:presLayoutVars>
      </dgm:prSet>
      <dgm:spPr/>
    </dgm:pt>
    <dgm:pt modelId="{6990CAA3-AB22-4A7D-B433-35A41311352E}" type="pres">
      <dgm:prSet presAssocID="{2B26CC52-D350-4ACC-AD4E-A91F222A2D5E}" presName="sibTrans" presStyleCnt="0"/>
      <dgm:spPr/>
    </dgm:pt>
    <dgm:pt modelId="{C546607F-AC7F-42AB-8176-69DD484EC4EF}" type="pres">
      <dgm:prSet presAssocID="{B8AEFE49-59CA-4486-B4BF-C636318BB205}" presName="compNode" presStyleCnt="0"/>
      <dgm:spPr/>
    </dgm:pt>
    <dgm:pt modelId="{49CF3623-14E7-48AA-95BA-2CA20524A825}" type="pres">
      <dgm:prSet presAssocID="{B8AEFE49-59CA-4486-B4BF-C636318BB205}" presName="bgRect" presStyleLbl="bgShp" presStyleIdx="3" presStyleCnt="5"/>
      <dgm:spPr/>
    </dgm:pt>
    <dgm:pt modelId="{1F004C54-FA59-4111-8E54-72B9436A4542}" type="pres">
      <dgm:prSet presAssocID="{B8AEFE49-59CA-4486-B4BF-C636318BB205}"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Warning"/>
        </a:ext>
      </dgm:extLst>
    </dgm:pt>
    <dgm:pt modelId="{862671D7-07A7-441A-9B45-F00A4299E0E7}" type="pres">
      <dgm:prSet presAssocID="{B8AEFE49-59CA-4486-B4BF-C636318BB205}" presName="spaceRect" presStyleCnt="0"/>
      <dgm:spPr/>
    </dgm:pt>
    <dgm:pt modelId="{4D41CB48-012A-4FC0-ABEA-3BC10E54B20B}" type="pres">
      <dgm:prSet presAssocID="{B8AEFE49-59CA-4486-B4BF-C636318BB205}" presName="parTx" presStyleLbl="revTx" presStyleIdx="3" presStyleCnt="5">
        <dgm:presLayoutVars>
          <dgm:chMax val="0"/>
          <dgm:chPref val="0"/>
        </dgm:presLayoutVars>
      </dgm:prSet>
      <dgm:spPr/>
    </dgm:pt>
    <dgm:pt modelId="{3AB69F3C-DCAD-4095-986E-528998BFDE8D}" type="pres">
      <dgm:prSet presAssocID="{81023901-62D3-4A27-9ECE-69CA62788127}" presName="sibTrans" presStyleCnt="0"/>
      <dgm:spPr/>
    </dgm:pt>
    <dgm:pt modelId="{603DF37A-5132-4CF4-9F5A-36B6BDD10F1D}" type="pres">
      <dgm:prSet presAssocID="{55A3EED6-F00F-4F19-858E-957E0DD626DB}" presName="compNode" presStyleCnt="0"/>
      <dgm:spPr/>
    </dgm:pt>
    <dgm:pt modelId="{5375DE59-AC48-4E7D-9628-77AB1A4128E8}" type="pres">
      <dgm:prSet presAssocID="{55A3EED6-F00F-4F19-858E-957E0DD626DB}" presName="bgRect" presStyleLbl="bgShp" presStyleIdx="4" presStyleCnt="5"/>
      <dgm:spPr/>
    </dgm:pt>
    <dgm:pt modelId="{86D280E8-CF42-42E3-BD10-4E95B45D0178}" type="pres">
      <dgm:prSet presAssocID="{55A3EED6-F00F-4F19-858E-957E0DD626DB}"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ock"/>
        </a:ext>
      </dgm:extLst>
    </dgm:pt>
    <dgm:pt modelId="{DED0A093-630D-4780-9493-8776A3DBE7B9}" type="pres">
      <dgm:prSet presAssocID="{55A3EED6-F00F-4F19-858E-957E0DD626DB}" presName="spaceRect" presStyleCnt="0"/>
      <dgm:spPr/>
    </dgm:pt>
    <dgm:pt modelId="{6528873F-52B0-43F5-8981-58B3234239E2}" type="pres">
      <dgm:prSet presAssocID="{55A3EED6-F00F-4F19-858E-957E0DD626DB}" presName="parTx" presStyleLbl="revTx" presStyleIdx="4" presStyleCnt="5">
        <dgm:presLayoutVars>
          <dgm:chMax val="0"/>
          <dgm:chPref val="0"/>
        </dgm:presLayoutVars>
      </dgm:prSet>
      <dgm:spPr/>
    </dgm:pt>
  </dgm:ptLst>
  <dgm:cxnLst>
    <dgm:cxn modelId="{B486A61F-BDDF-4DDD-B429-6B9AB7218F59}" type="presOf" srcId="{516938DE-C8FB-405D-9E4F-E79CC77F6751}" destId="{DC3F3437-435C-42D9-BCAA-069B3D5B3012}" srcOrd="0" destOrd="0" presId="urn:microsoft.com/office/officeart/2018/2/layout/IconVerticalSolidList"/>
    <dgm:cxn modelId="{34839622-D26F-40A2-BF2A-B8DDBC0BD4FF}" srcId="{516938DE-C8FB-405D-9E4F-E79CC77F6751}" destId="{7DDCF9A8-C029-4A8E-A3FD-2FCEEDC4C2B3}" srcOrd="1" destOrd="0" parTransId="{B639518C-F86F-4F93-82C9-ABE195C0A372}" sibTransId="{D5F00A87-56AC-4F29-B22A-8D08B9720C38}"/>
    <dgm:cxn modelId="{5165B33A-01B9-4D87-BAB9-07D5233BBF77}" type="presOf" srcId="{55A3EED6-F00F-4F19-858E-957E0DD626DB}" destId="{6528873F-52B0-43F5-8981-58B3234239E2}" srcOrd="0" destOrd="0" presId="urn:microsoft.com/office/officeart/2018/2/layout/IconVerticalSolidList"/>
    <dgm:cxn modelId="{23936846-A091-42F2-844A-E441943C46D2}" type="presOf" srcId="{E9C33077-EDD4-4E76-8E1A-87C3AF12B108}" destId="{925B9C3D-ECD7-43DB-A9F4-CCC2051318A2}" srcOrd="0" destOrd="0" presId="urn:microsoft.com/office/officeart/2018/2/layout/IconVerticalSolidList"/>
    <dgm:cxn modelId="{1596724D-AA6B-4C65-96F2-0FE20712639C}" type="presOf" srcId="{42B2683C-AF33-400B-8599-501F8C9B6923}" destId="{08E1A313-D0F3-4B11-BFCC-9A5F6034796D}" srcOrd="0" destOrd="0" presId="urn:microsoft.com/office/officeart/2018/2/layout/IconVerticalSolidList"/>
    <dgm:cxn modelId="{06911D77-C760-45C4-8349-9D7D4778380F}" srcId="{516938DE-C8FB-405D-9E4F-E79CC77F6751}" destId="{B8AEFE49-59CA-4486-B4BF-C636318BB205}" srcOrd="3" destOrd="0" parTransId="{50A3C3B9-87C5-4F92-A8AD-366C46132EAD}" sibTransId="{81023901-62D3-4A27-9ECE-69CA62788127}"/>
    <dgm:cxn modelId="{735A487E-E51D-4107-BDA8-2A724E89B0BE}" type="presOf" srcId="{B8AEFE49-59CA-4486-B4BF-C636318BB205}" destId="{4D41CB48-012A-4FC0-ABEA-3BC10E54B20B}" srcOrd="0" destOrd="0" presId="urn:microsoft.com/office/officeart/2018/2/layout/IconVerticalSolidList"/>
    <dgm:cxn modelId="{89A7CE85-4544-47E9-ACCA-BECF10FE6253}" type="presOf" srcId="{7DDCF9A8-C029-4A8E-A3FD-2FCEEDC4C2B3}" destId="{C8645112-506C-4883-BD0D-281CF52F391D}" srcOrd="0" destOrd="0" presId="urn:microsoft.com/office/officeart/2018/2/layout/IconVerticalSolidList"/>
    <dgm:cxn modelId="{920B1E99-00BD-43A8-9260-2615B5D71C58}" srcId="{516938DE-C8FB-405D-9E4F-E79CC77F6751}" destId="{55A3EED6-F00F-4F19-858E-957E0DD626DB}" srcOrd="4" destOrd="0" parTransId="{36E20B2B-27C3-490E-ADA3-1CB1DD4E44C2}" sibTransId="{A5043554-9416-4605-9D1C-19E6D6B83BE8}"/>
    <dgm:cxn modelId="{663F59B6-0B9C-41B1-B564-EC4BF631F732}" srcId="{516938DE-C8FB-405D-9E4F-E79CC77F6751}" destId="{E9C33077-EDD4-4E76-8E1A-87C3AF12B108}" srcOrd="2" destOrd="0" parTransId="{029A1CE3-E364-405C-9702-1C979AC888F3}" sibTransId="{2B26CC52-D350-4ACC-AD4E-A91F222A2D5E}"/>
    <dgm:cxn modelId="{82464FC5-0A04-40D5-A591-07092D4014D2}" srcId="{516938DE-C8FB-405D-9E4F-E79CC77F6751}" destId="{42B2683C-AF33-400B-8599-501F8C9B6923}" srcOrd="0" destOrd="0" parTransId="{2E53F503-2CEF-433B-8F47-78676162583B}" sibTransId="{A724BB1C-7D1E-44FB-8404-F413617F6748}"/>
    <dgm:cxn modelId="{91A1052E-A7B4-42EB-BB0F-2B3FBBAF5008}" type="presParOf" srcId="{DC3F3437-435C-42D9-BCAA-069B3D5B3012}" destId="{3C0C7959-8866-4E33-BF59-875DA32C9E51}" srcOrd="0" destOrd="0" presId="urn:microsoft.com/office/officeart/2018/2/layout/IconVerticalSolidList"/>
    <dgm:cxn modelId="{5B88AC5D-AB59-4D7D-BF00-7E9F99BB3C10}" type="presParOf" srcId="{3C0C7959-8866-4E33-BF59-875DA32C9E51}" destId="{37383C20-CEB7-4B68-A58C-52844CF70CA8}" srcOrd="0" destOrd="0" presId="urn:microsoft.com/office/officeart/2018/2/layout/IconVerticalSolidList"/>
    <dgm:cxn modelId="{0B1BBEE7-0AC3-4661-8DCC-CC112392DDC4}" type="presParOf" srcId="{3C0C7959-8866-4E33-BF59-875DA32C9E51}" destId="{CEF7D7E4-83B1-410A-923B-776E305F1AE7}" srcOrd="1" destOrd="0" presId="urn:microsoft.com/office/officeart/2018/2/layout/IconVerticalSolidList"/>
    <dgm:cxn modelId="{7D44DDEA-BBDD-4EC2-ACD6-EBC583430BFA}" type="presParOf" srcId="{3C0C7959-8866-4E33-BF59-875DA32C9E51}" destId="{3AE89FE4-1D46-4BFE-BA39-C6203C6BDC7B}" srcOrd="2" destOrd="0" presId="urn:microsoft.com/office/officeart/2018/2/layout/IconVerticalSolidList"/>
    <dgm:cxn modelId="{D689BE5C-48CD-412C-A182-573A4F12D445}" type="presParOf" srcId="{3C0C7959-8866-4E33-BF59-875DA32C9E51}" destId="{08E1A313-D0F3-4B11-BFCC-9A5F6034796D}" srcOrd="3" destOrd="0" presId="urn:microsoft.com/office/officeart/2018/2/layout/IconVerticalSolidList"/>
    <dgm:cxn modelId="{F5181163-A08B-42C6-9E2C-3E7915B09AF8}" type="presParOf" srcId="{DC3F3437-435C-42D9-BCAA-069B3D5B3012}" destId="{BEDC89C8-6A88-48FD-A1FB-2310067EFEEB}" srcOrd="1" destOrd="0" presId="urn:microsoft.com/office/officeart/2018/2/layout/IconVerticalSolidList"/>
    <dgm:cxn modelId="{E4B7DA24-5FFF-47C2-B0E8-C48461DFDE6B}" type="presParOf" srcId="{DC3F3437-435C-42D9-BCAA-069B3D5B3012}" destId="{8AE9D959-23DB-40F1-B92C-D5984C05470A}" srcOrd="2" destOrd="0" presId="urn:microsoft.com/office/officeart/2018/2/layout/IconVerticalSolidList"/>
    <dgm:cxn modelId="{09045758-D36F-4D7F-9DDE-E54F309F212E}" type="presParOf" srcId="{8AE9D959-23DB-40F1-B92C-D5984C05470A}" destId="{A7E95A58-56EF-4DB6-8072-4EDB8B6CD1D6}" srcOrd="0" destOrd="0" presId="urn:microsoft.com/office/officeart/2018/2/layout/IconVerticalSolidList"/>
    <dgm:cxn modelId="{FB3F2DF0-E80C-4E97-9FD0-0FFD03010DD2}" type="presParOf" srcId="{8AE9D959-23DB-40F1-B92C-D5984C05470A}" destId="{2B9131CD-E4DC-4CBB-87A5-0440D6E94DA0}" srcOrd="1" destOrd="0" presId="urn:microsoft.com/office/officeart/2018/2/layout/IconVerticalSolidList"/>
    <dgm:cxn modelId="{A0C47D8A-205E-4FD7-AB95-ABF56BFE80D8}" type="presParOf" srcId="{8AE9D959-23DB-40F1-B92C-D5984C05470A}" destId="{ECC0B762-5207-484F-85C7-63F808EF58C9}" srcOrd="2" destOrd="0" presId="urn:microsoft.com/office/officeart/2018/2/layout/IconVerticalSolidList"/>
    <dgm:cxn modelId="{5C886DDB-3746-4540-BFAB-7EB0B09BE9B0}" type="presParOf" srcId="{8AE9D959-23DB-40F1-B92C-D5984C05470A}" destId="{C8645112-506C-4883-BD0D-281CF52F391D}" srcOrd="3" destOrd="0" presId="urn:microsoft.com/office/officeart/2018/2/layout/IconVerticalSolidList"/>
    <dgm:cxn modelId="{45039ACF-3F36-47D3-BF2D-2A81BACF0834}" type="presParOf" srcId="{DC3F3437-435C-42D9-BCAA-069B3D5B3012}" destId="{BDF3A765-7EF2-433F-A90C-70C966DB2030}" srcOrd="3" destOrd="0" presId="urn:microsoft.com/office/officeart/2018/2/layout/IconVerticalSolidList"/>
    <dgm:cxn modelId="{91B50764-979D-4B5F-A4C4-10384BA08183}" type="presParOf" srcId="{DC3F3437-435C-42D9-BCAA-069B3D5B3012}" destId="{07713475-91BE-4EDD-9EDB-A4981E57A1A2}" srcOrd="4" destOrd="0" presId="urn:microsoft.com/office/officeart/2018/2/layout/IconVerticalSolidList"/>
    <dgm:cxn modelId="{8FC59FC2-BC4E-43B5-B3C1-C6A88098A142}" type="presParOf" srcId="{07713475-91BE-4EDD-9EDB-A4981E57A1A2}" destId="{1FC02659-53B1-4A86-88B2-215FD14E7A67}" srcOrd="0" destOrd="0" presId="urn:microsoft.com/office/officeart/2018/2/layout/IconVerticalSolidList"/>
    <dgm:cxn modelId="{EE694F9B-3EF3-4D16-A228-49FA2E835FB2}" type="presParOf" srcId="{07713475-91BE-4EDD-9EDB-A4981E57A1A2}" destId="{8796E714-E77D-4AC6-8A60-9CE880B2C647}" srcOrd="1" destOrd="0" presId="urn:microsoft.com/office/officeart/2018/2/layout/IconVerticalSolidList"/>
    <dgm:cxn modelId="{2C3937A9-1C44-4F0A-88C4-B4EA42052C94}" type="presParOf" srcId="{07713475-91BE-4EDD-9EDB-A4981E57A1A2}" destId="{D5856907-84ED-4698-843E-3B60564DCF87}" srcOrd="2" destOrd="0" presId="urn:microsoft.com/office/officeart/2018/2/layout/IconVerticalSolidList"/>
    <dgm:cxn modelId="{DA48A755-AE27-44C3-A160-9F6E7DA5C712}" type="presParOf" srcId="{07713475-91BE-4EDD-9EDB-A4981E57A1A2}" destId="{925B9C3D-ECD7-43DB-A9F4-CCC2051318A2}" srcOrd="3" destOrd="0" presId="urn:microsoft.com/office/officeart/2018/2/layout/IconVerticalSolidList"/>
    <dgm:cxn modelId="{09749492-DDF4-4BFA-B065-DB7A3F73BCE4}" type="presParOf" srcId="{DC3F3437-435C-42D9-BCAA-069B3D5B3012}" destId="{6990CAA3-AB22-4A7D-B433-35A41311352E}" srcOrd="5" destOrd="0" presId="urn:microsoft.com/office/officeart/2018/2/layout/IconVerticalSolidList"/>
    <dgm:cxn modelId="{CC300A73-61A6-4BF8-87D5-AD7F5106155C}" type="presParOf" srcId="{DC3F3437-435C-42D9-BCAA-069B3D5B3012}" destId="{C546607F-AC7F-42AB-8176-69DD484EC4EF}" srcOrd="6" destOrd="0" presId="urn:microsoft.com/office/officeart/2018/2/layout/IconVerticalSolidList"/>
    <dgm:cxn modelId="{73143326-989D-47E6-AC7F-6E10F2524C22}" type="presParOf" srcId="{C546607F-AC7F-42AB-8176-69DD484EC4EF}" destId="{49CF3623-14E7-48AA-95BA-2CA20524A825}" srcOrd="0" destOrd="0" presId="urn:microsoft.com/office/officeart/2018/2/layout/IconVerticalSolidList"/>
    <dgm:cxn modelId="{9A90FC07-F21B-4CDF-ADA3-4D34552B5BE7}" type="presParOf" srcId="{C546607F-AC7F-42AB-8176-69DD484EC4EF}" destId="{1F004C54-FA59-4111-8E54-72B9436A4542}" srcOrd="1" destOrd="0" presId="urn:microsoft.com/office/officeart/2018/2/layout/IconVerticalSolidList"/>
    <dgm:cxn modelId="{0E3E334F-0D38-498D-B116-3FE8452CAF86}" type="presParOf" srcId="{C546607F-AC7F-42AB-8176-69DD484EC4EF}" destId="{862671D7-07A7-441A-9B45-F00A4299E0E7}" srcOrd="2" destOrd="0" presId="urn:microsoft.com/office/officeart/2018/2/layout/IconVerticalSolidList"/>
    <dgm:cxn modelId="{3BAEA7B0-5D00-42B6-A0E8-14B1487AFDE0}" type="presParOf" srcId="{C546607F-AC7F-42AB-8176-69DD484EC4EF}" destId="{4D41CB48-012A-4FC0-ABEA-3BC10E54B20B}" srcOrd="3" destOrd="0" presId="urn:microsoft.com/office/officeart/2018/2/layout/IconVerticalSolidList"/>
    <dgm:cxn modelId="{260CED3B-4E61-451D-9FC1-80101D39EF13}" type="presParOf" srcId="{DC3F3437-435C-42D9-BCAA-069B3D5B3012}" destId="{3AB69F3C-DCAD-4095-986E-528998BFDE8D}" srcOrd="7" destOrd="0" presId="urn:microsoft.com/office/officeart/2018/2/layout/IconVerticalSolidList"/>
    <dgm:cxn modelId="{DA4A2AA6-72D6-4B36-AFF2-E654B8D5D4EE}" type="presParOf" srcId="{DC3F3437-435C-42D9-BCAA-069B3D5B3012}" destId="{603DF37A-5132-4CF4-9F5A-36B6BDD10F1D}" srcOrd="8" destOrd="0" presId="urn:microsoft.com/office/officeart/2018/2/layout/IconVerticalSolidList"/>
    <dgm:cxn modelId="{0D89E1DC-039B-4CFF-ACAE-D56C7556183A}" type="presParOf" srcId="{603DF37A-5132-4CF4-9F5A-36B6BDD10F1D}" destId="{5375DE59-AC48-4E7D-9628-77AB1A4128E8}" srcOrd="0" destOrd="0" presId="urn:microsoft.com/office/officeart/2018/2/layout/IconVerticalSolidList"/>
    <dgm:cxn modelId="{064D56BE-CD95-4765-874B-2BED17C90D4A}" type="presParOf" srcId="{603DF37A-5132-4CF4-9F5A-36B6BDD10F1D}" destId="{86D280E8-CF42-42E3-BD10-4E95B45D0178}" srcOrd="1" destOrd="0" presId="urn:microsoft.com/office/officeart/2018/2/layout/IconVerticalSolidList"/>
    <dgm:cxn modelId="{7DC9F2B2-4F1D-45A3-A3B8-FB98251872F9}" type="presParOf" srcId="{603DF37A-5132-4CF4-9F5A-36B6BDD10F1D}" destId="{DED0A093-630D-4780-9493-8776A3DBE7B9}" srcOrd="2" destOrd="0" presId="urn:microsoft.com/office/officeart/2018/2/layout/IconVerticalSolidList"/>
    <dgm:cxn modelId="{02885553-3ACA-40D5-A4E5-F179F9D4E160}" type="presParOf" srcId="{603DF37A-5132-4CF4-9F5A-36B6BDD10F1D}" destId="{6528873F-52B0-43F5-8981-58B3234239E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DA3A134-4114-4D9B-9645-4A6D95CCFE4C}" type="doc">
      <dgm:prSet loTypeId="urn:microsoft.com/office/officeart/2018/2/layout/IconVerticalSolidList" loCatId="icon" qsTypeId="urn:microsoft.com/office/officeart/2005/8/quickstyle/simple1" qsCatId="simple" csTypeId="urn:microsoft.com/office/officeart/2018/5/colors/Iconchunking_neutralbg_accent1_2" csCatId="accent1" phldr="1"/>
      <dgm:spPr/>
      <dgm:t>
        <a:bodyPr/>
        <a:lstStyle/>
        <a:p>
          <a:endParaRPr lang="en-US"/>
        </a:p>
      </dgm:t>
    </dgm:pt>
    <dgm:pt modelId="{03B595F2-2B4A-41E6-89B5-13CF9A9346FC}">
      <dgm:prSet/>
      <dgm:spPr/>
      <dgm:t>
        <a:bodyPr/>
        <a:lstStyle/>
        <a:p>
          <a:pPr>
            <a:lnSpc>
              <a:spcPct val="100000"/>
            </a:lnSpc>
          </a:pPr>
          <a:r>
            <a:rPr lang="en-US" dirty="0"/>
            <a:t>You will need to work out the </a:t>
          </a:r>
          <a:r>
            <a:rPr lang="en-US" b="1" dirty="0"/>
            <a:t>PROBABILITY</a:t>
          </a:r>
          <a:r>
            <a:rPr lang="en-US" dirty="0"/>
            <a:t> of this threat. </a:t>
          </a:r>
        </a:p>
      </dgm:t>
    </dgm:pt>
    <dgm:pt modelId="{9C3902E8-53DE-4537-AE1D-2FFDF27F301D}" type="parTrans" cxnId="{B9862EF9-463B-4146-BB24-83D8E89DA5D0}">
      <dgm:prSet/>
      <dgm:spPr/>
      <dgm:t>
        <a:bodyPr/>
        <a:lstStyle/>
        <a:p>
          <a:endParaRPr lang="en-US"/>
        </a:p>
      </dgm:t>
    </dgm:pt>
    <dgm:pt modelId="{8B5A36B2-9C4B-46A9-8833-4065E1234E6A}" type="sibTrans" cxnId="{B9862EF9-463B-4146-BB24-83D8E89DA5D0}">
      <dgm:prSet/>
      <dgm:spPr/>
      <dgm:t>
        <a:bodyPr/>
        <a:lstStyle/>
        <a:p>
          <a:endParaRPr lang="en-US"/>
        </a:p>
      </dgm:t>
    </dgm:pt>
    <dgm:pt modelId="{9106FFCA-3737-47E3-84BE-59F42D90FB2E}">
      <dgm:prSet/>
      <dgm:spPr/>
      <dgm:t>
        <a:bodyPr/>
        <a:lstStyle/>
        <a:p>
          <a:pPr>
            <a:lnSpc>
              <a:spcPct val="100000"/>
            </a:lnSpc>
          </a:pPr>
          <a:r>
            <a:rPr lang="en-US"/>
            <a:t>(in other words – what are the chances of it happening?)</a:t>
          </a:r>
        </a:p>
      </dgm:t>
    </dgm:pt>
    <dgm:pt modelId="{76E3F58F-8116-4467-907E-89C2E9BD4530}" type="parTrans" cxnId="{A968509B-B1F8-432E-B03C-3D9AB89D4156}">
      <dgm:prSet/>
      <dgm:spPr/>
      <dgm:t>
        <a:bodyPr/>
        <a:lstStyle/>
        <a:p>
          <a:endParaRPr lang="en-US"/>
        </a:p>
      </dgm:t>
    </dgm:pt>
    <dgm:pt modelId="{02330588-0ABD-4528-8943-73534A160A39}" type="sibTrans" cxnId="{A968509B-B1F8-432E-B03C-3D9AB89D4156}">
      <dgm:prSet/>
      <dgm:spPr/>
      <dgm:t>
        <a:bodyPr/>
        <a:lstStyle/>
        <a:p>
          <a:endParaRPr lang="en-US"/>
        </a:p>
      </dgm:t>
    </dgm:pt>
    <dgm:pt modelId="{8408EE12-309D-4D6C-B0C2-98B3E92BBF7F}">
      <dgm:prSet/>
      <dgm:spPr/>
      <dgm:t>
        <a:bodyPr/>
        <a:lstStyle/>
        <a:p>
          <a:pPr>
            <a:lnSpc>
              <a:spcPct val="100000"/>
            </a:lnSpc>
          </a:pPr>
          <a:r>
            <a:rPr lang="en-US" dirty="0"/>
            <a:t>You will need to work out the </a:t>
          </a:r>
          <a:r>
            <a:rPr lang="en-US" b="1" dirty="0"/>
            <a:t>IMPACT</a:t>
          </a:r>
          <a:r>
            <a:rPr lang="en-US" dirty="0"/>
            <a:t> of the threat. </a:t>
          </a:r>
        </a:p>
      </dgm:t>
    </dgm:pt>
    <dgm:pt modelId="{DB2CF30D-F022-4224-930F-BF87F9C6E85B}" type="parTrans" cxnId="{7200C1BF-477F-495B-8EDA-018E56E91E2B}">
      <dgm:prSet/>
      <dgm:spPr/>
      <dgm:t>
        <a:bodyPr/>
        <a:lstStyle/>
        <a:p>
          <a:endParaRPr lang="en-US"/>
        </a:p>
      </dgm:t>
    </dgm:pt>
    <dgm:pt modelId="{BBF6CBD9-8A38-449B-9CBD-CBBECD9EFC31}" type="sibTrans" cxnId="{7200C1BF-477F-495B-8EDA-018E56E91E2B}">
      <dgm:prSet/>
      <dgm:spPr/>
      <dgm:t>
        <a:bodyPr/>
        <a:lstStyle/>
        <a:p>
          <a:endParaRPr lang="en-US"/>
        </a:p>
      </dgm:t>
    </dgm:pt>
    <dgm:pt modelId="{AD840DC1-03DC-41D8-964C-B4DFF0DF57C2}">
      <dgm:prSet/>
      <dgm:spPr/>
      <dgm:t>
        <a:bodyPr/>
        <a:lstStyle/>
        <a:p>
          <a:pPr>
            <a:lnSpc>
              <a:spcPct val="100000"/>
            </a:lnSpc>
          </a:pPr>
          <a:r>
            <a:rPr lang="en-US"/>
            <a:t>(in other words, what damage could it do)</a:t>
          </a:r>
        </a:p>
      </dgm:t>
    </dgm:pt>
    <dgm:pt modelId="{3A9134DE-C7E5-4661-9C5C-FBBBF1283BD1}" type="parTrans" cxnId="{3C2D35C6-F92E-43F1-BE27-7FF15C79EE6E}">
      <dgm:prSet/>
      <dgm:spPr/>
      <dgm:t>
        <a:bodyPr/>
        <a:lstStyle/>
        <a:p>
          <a:endParaRPr lang="en-US"/>
        </a:p>
      </dgm:t>
    </dgm:pt>
    <dgm:pt modelId="{749F1ABB-4768-4745-9DD9-21EFA6FD1F96}" type="sibTrans" cxnId="{3C2D35C6-F92E-43F1-BE27-7FF15C79EE6E}">
      <dgm:prSet/>
      <dgm:spPr/>
      <dgm:t>
        <a:bodyPr/>
        <a:lstStyle/>
        <a:p>
          <a:endParaRPr lang="en-US"/>
        </a:p>
      </dgm:t>
    </dgm:pt>
    <dgm:pt modelId="{BCA28CC3-2550-4342-AA2B-B7958CE7BAC5}">
      <dgm:prSet/>
      <dgm:spPr/>
      <dgm:t>
        <a:bodyPr/>
        <a:lstStyle/>
        <a:p>
          <a:pPr>
            <a:lnSpc>
              <a:spcPct val="100000"/>
            </a:lnSpc>
          </a:pPr>
          <a:r>
            <a:rPr lang="en-GB" dirty="0"/>
            <a:t>In the exam, you should spend 1.5 hours on this task.</a:t>
          </a:r>
          <a:endParaRPr lang="en-US" dirty="0"/>
        </a:p>
      </dgm:t>
    </dgm:pt>
    <dgm:pt modelId="{52187077-5C33-4C92-B7C6-08C496847EE7}" type="parTrans" cxnId="{100ECF9C-A203-4A65-A288-B9746A677550}">
      <dgm:prSet/>
      <dgm:spPr/>
      <dgm:t>
        <a:bodyPr/>
        <a:lstStyle/>
        <a:p>
          <a:endParaRPr lang="en-US"/>
        </a:p>
      </dgm:t>
    </dgm:pt>
    <dgm:pt modelId="{C0BF7767-11F4-459C-8FBF-E834644ABDFC}" type="sibTrans" cxnId="{100ECF9C-A203-4A65-A288-B9746A677550}">
      <dgm:prSet/>
      <dgm:spPr/>
      <dgm:t>
        <a:bodyPr/>
        <a:lstStyle/>
        <a:p>
          <a:endParaRPr lang="en-US"/>
        </a:p>
      </dgm:t>
    </dgm:pt>
    <dgm:pt modelId="{169A9514-CE20-4582-ACD1-1858249880E3}" type="pres">
      <dgm:prSet presAssocID="{4DA3A134-4114-4D9B-9645-4A6D95CCFE4C}" presName="root" presStyleCnt="0">
        <dgm:presLayoutVars>
          <dgm:dir/>
          <dgm:resizeHandles val="exact"/>
        </dgm:presLayoutVars>
      </dgm:prSet>
      <dgm:spPr/>
    </dgm:pt>
    <dgm:pt modelId="{A53D40AF-5D2A-40EB-BBFD-29101AA564FA}" type="pres">
      <dgm:prSet presAssocID="{03B595F2-2B4A-41E6-89B5-13CF9A9346FC}" presName="compNode" presStyleCnt="0"/>
      <dgm:spPr/>
    </dgm:pt>
    <dgm:pt modelId="{D6FD782B-2D1F-4178-9001-561E965A9193}" type="pres">
      <dgm:prSet presAssocID="{03B595F2-2B4A-41E6-89B5-13CF9A9346FC}" presName="bgRect" presStyleLbl="bgShp" presStyleIdx="0" presStyleCnt="3"/>
      <dgm:spPr/>
    </dgm:pt>
    <dgm:pt modelId="{6D52FEC5-F775-4FE0-BCC1-348C7BD0FB20}" type="pres">
      <dgm:prSet presAssocID="{03B595F2-2B4A-41E6-89B5-13CF9A9346F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laying Cards"/>
        </a:ext>
      </dgm:extLst>
    </dgm:pt>
    <dgm:pt modelId="{55EDEEF9-A006-49C3-9A9D-6F58A0CCF68E}" type="pres">
      <dgm:prSet presAssocID="{03B595F2-2B4A-41E6-89B5-13CF9A9346FC}" presName="spaceRect" presStyleCnt="0"/>
      <dgm:spPr/>
    </dgm:pt>
    <dgm:pt modelId="{C2979DDC-40E5-42F2-B16A-5AA398ED4D88}" type="pres">
      <dgm:prSet presAssocID="{03B595F2-2B4A-41E6-89B5-13CF9A9346FC}" presName="parTx" presStyleLbl="revTx" presStyleIdx="0" presStyleCnt="5">
        <dgm:presLayoutVars>
          <dgm:chMax val="0"/>
          <dgm:chPref val="0"/>
        </dgm:presLayoutVars>
      </dgm:prSet>
      <dgm:spPr/>
    </dgm:pt>
    <dgm:pt modelId="{B6B5AD5D-F47C-4275-96DD-DD95E4310AFC}" type="pres">
      <dgm:prSet presAssocID="{03B595F2-2B4A-41E6-89B5-13CF9A9346FC}" presName="desTx" presStyleLbl="revTx" presStyleIdx="1" presStyleCnt="5">
        <dgm:presLayoutVars/>
      </dgm:prSet>
      <dgm:spPr/>
    </dgm:pt>
    <dgm:pt modelId="{FC523F69-3696-4824-9525-D7FEEB330597}" type="pres">
      <dgm:prSet presAssocID="{8B5A36B2-9C4B-46A9-8833-4065E1234E6A}" presName="sibTrans" presStyleCnt="0"/>
      <dgm:spPr/>
    </dgm:pt>
    <dgm:pt modelId="{AF383BBF-6274-4F3C-8D67-9218472899DC}" type="pres">
      <dgm:prSet presAssocID="{8408EE12-309D-4D6C-B0C2-98B3E92BBF7F}" presName="compNode" presStyleCnt="0"/>
      <dgm:spPr/>
    </dgm:pt>
    <dgm:pt modelId="{E2F971C9-A1FF-43ED-8175-CD08662D4089}" type="pres">
      <dgm:prSet presAssocID="{8408EE12-309D-4D6C-B0C2-98B3E92BBF7F}" presName="bgRect" presStyleLbl="bgShp" presStyleIdx="1" presStyleCnt="3"/>
      <dgm:spPr/>
    </dgm:pt>
    <dgm:pt modelId="{C6D364FB-B03A-45DD-8C50-A299887E5148}" type="pres">
      <dgm:prSet presAssocID="{8408EE12-309D-4D6C-B0C2-98B3E92BBF7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Irritant"/>
        </a:ext>
      </dgm:extLst>
    </dgm:pt>
    <dgm:pt modelId="{90A2C0A5-2FF7-464F-B6F5-0C212D02AE1A}" type="pres">
      <dgm:prSet presAssocID="{8408EE12-309D-4D6C-B0C2-98B3E92BBF7F}" presName="spaceRect" presStyleCnt="0"/>
      <dgm:spPr/>
    </dgm:pt>
    <dgm:pt modelId="{C0DBD153-E708-4ABB-8EDD-FE9E69669606}" type="pres">
      <dgm:prSet presAssocID="{8408EE12-309D-4D6C-B0C2-98B3E92BBF7F}" presName="parTx" presStyleLbl="revTx" presStyleIdx="2" presStyleCnt="5">
        <dgm:presLayoutVars>
          <dgm:chMax val="0"/>
          <dgm:chPref val="0"/>
        </dgm:presLayoutVars>
      </dgm:prSet>
      <dgm:spPr/>
    </dgm:pt>
    <dgm:pt modelId="{8AD70570-A9CD-4B7A-985C-455C27D46E88}" type="pres">
      <dgm:prSet presAssocID="{8408EE12-309D-4D6C-B0C2-98B3E92BBF7F}" presName="desTx" presStyleLbl="revTx" presStyleIdx="3" presStyleCnt="5">
        <dgm:presLayoutVars/>
      </dgm:prSet>
      <dgm:spPr/>
    </dgm:pt>
    <dgm:pt modelId="{868B80B1-C58A-4C9B-9EC9-7992B07DA399}" type="pres">
      <dgm:prSet presAssocID="{BBF6CBD9-8A38-449B-9CBD-CBBECD9EFC31}" presName="sibTrans" presStyleCnt="0"/>
      <dgm:spPr/>
    </dgm:pt>
    <dgm:pt modelId="{5D85B1F6-D58C-4D86-9318-F5D9FF9AED1A}" type="pres">
      <dgm:prSet presAssocID="{BCA28CC3-2550-4342-AA2B-B7958CE7BAC5}" presName="compNode" presStyleCnt="0"/>
      <dgm:spPr/>
    </dgm:pt>
    <dgm:pt modelId="{FDD105E5-6685-474F-A01C-F2A502FD9874}" type="pres">
      <dgm:prSet presAssocID="{BCA28CC3-2550-4342-AA2B-B7958CE7BAC5}" presName="bgRect" presStyleLbl="bgShp" presStyleIdx="2" presStyleCnt="3"/>
      <dgm:spPr/>
    </dgm:pt>
    <dgm:pt modelId="{55922294-C0C8-421C-BCCF-2EAC5DE14BCD}" type="pres">
      <dgm:prSet presAssocID="{BCA28CC3-2550-4342-AA2B-B7958CE7BAC5}"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ock"/>
        </a:ext>
      </dgm:extLst>
    </dgm:pt>
    <dgm:pt modelId="{8EA220B5-1B43-42D5-80E0-C597F9C489E0}" type="pres">
      <dgm:prSet presAssocID="{BCA28CC3-2550-4342-AA2B-B7958CE7BAC5}" presName="spaceRect" presStyleCnt="0"/>
      <dgm:spPr/>
    </dgm:pt>
    <dgm:pt modelId="{7241E121-BA83-4831-A782-33879E4DDE5D}" type="pres">
      <dgm:prSet presAssocID="{BCA28CC3-2550-4342-AA2B-B7958CE7BAC5}" presName="parTx" presStyleLbl="revTx" presStyleIdx="4" presStyleCnt="5">
        <dgm:presLayoutVars>
          <dgm:chMax val="0"/>
          <dgm:chPref val="0"/>
        </dgm:presLayoutVars>
      </dgm:prSet>
      <dgm:spPr/>
    </dgm:pt>
  </dgm:ptLst>
  <dgm:cxnLst>
    <dgm:cxn modelId="{261D4926-320C-428E-915D-4317EF618CAD}" type="presOf" srcId="{03B595F2-2B4A-41E6-89B5-13CF9A9346FC}" destId="{C2979DDC-40E5-42F2-B16A-5AA398ED4D88}" srcOrd="0" destOrd="0" presId="urn:microsoft.com/office/officeart/2018/2/layout/IconVerticalSolidList"/>
    <dgm:cxn modelId="{5FABFD5E-1C64-40E4-BA5D-009640D677C5}" type="presOf" srcId="{8408EE12-309D-4D6C-B0C2-98B3E92BBF7F}" destId="{C0DBD153-E708-4ABB-8EDD-FE9E69669606}" srcOrd="0" destOrd="0" presId="urn:microsoft.com/office/officeart/2018/2/layout/IconVerticalSolidList"/>
    <dgm:cxn modelId="{F778CC94-163C-429D-8B5C-F1622BE723C2}" type="presOf" srcId="{4DA3A134-4114-4D9B-9645-4A6D95CCFE4C}" destId="{169A9514-CE20-4582-ACD1-1858249880E3}" srcOrd="0" destOrd="0" presId="urn:microsoft.com/office/officeart/2018/2/layout/IconVerticalSolidList"/>
    <dgm:cxn modelId="{A968509B-B1F8-432E-B03C-3D9AB89D4156}" srcId="{03B595F2-2B4A-41E6-89B5-13CF9A9346FC}" destId="{9106FFCA-3737-47E3-84BE-59F42D90FB2E}" srcOrd="0" destOrd="0" parTransId="{76E3F58F-8116-4467-907E-89C2E9BD4530}" sibTransId="{02330588-0ABD-4528-8943-73534A160A39}"/>
    <dgm:cxn modelId="{100ECF9C-A203-4A65-A288-B9746A677550}" srcId="{4DA3A134-4114-4D9B-9645-4A6D95CCFE4C}" destId="{BCA28CC3-2550-4342-AA2B-B7958CE7BAC5}" srcOrd="2" destOrd="0" parTransId="{52187077-5C33-4C92-B7C6-08C496847EE7}" sibTransId="{C0BF7767-11F4-459C-8FBF-E834644ABDFC}"/>
    <dgm:cxn modelId="{7200C1BF-477F-495B-8EDA-018E56E91E2B}" srcId="{4DA3A134-4114-4D9B-9645-4A6D95CCFE4C}" destId="{8408EE12-309D-4D6C-B0C2-98B3E92BBF7F}" srcOrd="1" destOrd="0" parTransId="{DB2CF30D-F022-4224-930F-BF87F9C6E85B}" sibTransId="{BBF6CBD9-8A38-449B-9CBD-CBBECD9EFC31}"/>
    <dgm:cxn modelId="{93CE5BC3-FFA3-463C-898E-591E30437F48}" type="presOf" srcId="{BCA28CC3-2550-4342-AA2B-B7958CE7BAC5}" destId="{7241E121-BA83-4831-A782-33879E4DDE5D}" srcOrd="0" destOrd="0" presId="urn:microsoft.com/office/officeart/2018/2/layout/IconVerticalSolidList"/>
    <dgm:cxn modelId="{3C2D35C6-F92E-43F1-BE27-7FF15C79EE6E}" srcId="{8408EE12-309D-4D6C-B0C2-98B3E92BBF7F}" destId="{AD840DC1-03DC-41D8-964C-B4DFF0DF57C2}" srcOrd="0" destOrd="0" parTransId="{3A9134DE-C7E5-4661-9C5C-FBBBF1283BD1}" sibTransId="{749F1ABB-4768-4745-9DD9-21EFA6FD1F96}"/>
    <dgm:cxn modelId="{2799CCD0-BD34-4D92-8C6C-EE93A5B93FB0}" type="presOf" srcId="{AD840DC1-03DC-41D8-964C-B4DFF0DF57C2}" destId="{8AD70570-A9CD-4B7A-985C-455C27D46E88}" srcOrd="0" destOrd="0" presId="urn:microsoft.com/office/officeart/2018/2/layout/IconVerticalSolidList"/>
    <dgm:cxn modelId="{1D888AEE-91CB-4AE1-A092-75FD89E57300}" type="presOf" srcId="{9106FFCA-3737-47E3-84BE-59F42D90FB2E}" destId="{B6B5AD5D-F47C-4275-96DD-DD95E4310AFC}" srcOrd="0" destOrd="0" presId="urn:microsoft.com/office/officeart/2018/2/layout/IconVerticalSolidList"/>
    <dgm:cxn modelId="{B9862EF9-463B-4146-BB24-83D8E89DA5D0}" srcId="{4DA3A134-4114-4D9B-9645-4A6D95CCFE4C}" destId="{03B595F2-2B4A-41E6-89B5-13CF9A9346FC}" srcOrd="0" destOrd="0" parTransId="{9C3902E8-53DE-4537-AE1D-2FFDF27F301D}" sibTransId="{8B5A36B2-9C4B-46A9-8833-4065E1234E6A}"/>
    <dgm:cxn modelId="{C696E223-CF39-4B66-84E6-F68BABA4A1E2}" type="presParOf" srcId="{169A9514-CE20-4582-ACD1-1858249880E3}" destId="{A53D40AF-5D2A-40EB-BBFD-29101AA564FA}" srcOrd="0" destOrd="0" presId="urn:microsoft.com/office/officeart/2018/2/layout/IconVerticalSolidList"/>
    <dgm:cxn modelId="{1C12D262-504C-408B-AF6B-2ED464B119B5}" type="presParOf" srcId="{A53D40AF-5D2A-40EB-BBFD-29101AA564FA}" destId="{D6FD782B-2D1F-4178-9001-561E965A9193}" srcOrd="0" destOrd="0" presId="urn:microsoft.com/office/officeart/2018/2/layout/IconVerticalSolidList"/>
    <dgm:cxn modelId="{ECEA6EF2-6432-4539-836F-F1ED32B2E859}" type="presParOf" srcId="{A53D40AF-5D2A-40EB-BBFD-29101AA564FA}" destId="{6D52FEC5-F775-4FE0-BCC1-348C7BD0FB20}" srcOrd="1" destOrd="0" presId="urn:microsoft.com/office/officeart/2018/2/layout/IconVerticalSolidList"/>
    <dgm:cxn modelId="{64977299-F6E0-47C6-AEB6-F5A0317D44DB}" type="presParOf" srcId="{A53D40AF-5D2A-40EB-BBFD-29101AA564FA}" destId="{55EDEEF9-A006-49C3-9A9D-6F58A0CCF68E}" srcOrd="2" destOrd="0" presId="urn:microsoft.com/office/officeart/2018/2/layout/IconVerticalSolidList"/>
    <dgm:cxn modelId="{A9BA7C3B-86DB-4CC4-968F-DBD0F6E55C3C}" type="presParOf" srcId="{A53D40AF-5D2A-40EB-BBFD-29101AA564FA}" destId="{C2979DDC-40E5-42F2-B16A-5AA398ED4D88}" srcOrd="3" destOrd="0" presId="urn:microsoft.com/office/officeart/2018/2/layout/IconVerticalSolidList"/>
    <dgm:cxn modelId="{A5EA8E54-709F-413B-A2FD-C3B055F0286C}" type="presParOf" srcId="{A53D40AF-5D2A-40EB-BBFD-29101AA564FA}" destId="{B6B5AD5D-F47C-4275-96DD-DD95E4310AFC}" srcOrd="4" destOrd="0" presId="urn:microsoft.com/office/officeart/2018/2/layout/IconVerticalSolidList"/>
    <dgm:cxn modelId="{DD0EEFFE-7568-40EC-A7BA-FC8D5E64316B}" type="presParOf" srcId="{169A9514-CE20-4582-ACD1-1858249880E3}" destId="{FC523F69-3696-4824-9525-D7FEEB330597}" srcOrd="1" destOrd="0" presId="urn:microsoft.com/office/officeart/2018/2/layout/IconVerticalSolidList"/>
    <dgm:cxn modelId="{F65661F8-4C47-4D3F-850D-AC9118626B59}" type="presParOf" srcId="{169A9514-CE20-4582-ACD1-1858249880E3}" destId="{AF383BBF-6274-4F3C-8D67-9218472899DC}" srcOrd="2" destOrd="0" presId="urn:microsoft.com/office/officeart/2018/2/layout/IconVerticalSolidList"/>
    <dgm:cxn modelId="{71828E9F-3942-4CAC-9A34-F361163B5E6A}" type="presParOf" srcId="{AF383BBF-6274-4F3C-8D67-9218472899DC}" destId="{E2F971C9-A1FF-43ED-8175-CD08662D4089}" srcOrd="0" destOrd="0" presId="urn:microsoft.com/office/officeart/2018/2/layout/IconVerticalSolidList"/>
    <dgm:cxn modelId="{DC842BBC-5348-4FEE-B51C-A2F6E75C9935}" type="presParOf" srcId="{AF383BBF-6274-4F3C-8D67-9218472899DC}" destId="{C6D364FB-B03A-45DD-8C50-A299887E5148}" srcOrd="1" destOrd="0" presId="urn:microsoft.com/office/officeart/2018/2/layout/IconVerticalSolidList"/>
    <dgm:cxn modelId="{1720CF04-02B8-484B-B5EA-43E1925882A1}" type="presParOf" srcId="{AF383BBF-6274-4F3C-8D67-9218472899DC}" destId="{90A2C0A5-2FF7-464F-B6F5-0C212D02AE1A}" srcOrd="2" destOrd="0" presId="urn:microsoft.com/office/officeart/2018/2/layout/IconVerticalSolidList"/>
    <dgm:cxn modelId="{B6C8A940-43B7-4BD8-A595-B7E382FCEEA1}" type="presParOf" srcId="{AF383BBF-6274-4F3C-8D67-9218472899DC}" destId="{C0DBD153-E708-4ABB-8EDD-FE9E69669606}" srcOrd="3" destOrd="0" presId="urn:microsoft.com/office/officeart/2018/2/layout/IconVerticalSolidList"/>
    <dgm:cxn modelId="{B7950288-A33D-4A65-8D01-313BE4A8E344}" type="presParOf" srcId="{AF383BBF-6274-4F3C-8D67-9218472899DC}" destId="{8AD70570-A9CD-4B7A-985C-455C27D46E88}" srcOrd="4" destOrd="0" presId="urn:microsoft.com/office/officeart/2018/2/layout/IconVerticalSolidList"/>
    <dgm:cxn modelId="{8C527521-0395-4A6F-A301-E82B21668E09}" type="presParOf" srcId="{169A9514-CE20-4582-ACD1-1858249880E3}" destId="{868B80B1-C58A-4C9B-9EC9-7992B07DA399}" srcOrd="3" destOrd="0" presId="urn:microsoft.com/office/officeart/2018/2/layout/IconVerticalSolidList"/>
    <dgm:cxn modelId="{F483648C-CAD2-4A5C-9975-9F666574BA39}" type="presParOf" srcId="{169A9514-CE20-4582-ACD1-1858249880E3}" destId="{5D85B1F6-D58C-4D86-9318-F5D9FF9AED1A}" srcOrd="4" destOrd="0" presId="urn:microsoft.com/office/officeart/2018/2/layout/IconVerticalSolidList"/>
    <dgm:cxn modelId="{1E3F3E3D-0E20-477E-9453-11F3BBD52A31}" type="presParOf" srcId="{5D85B1F6-D58C-4D86-9318-F5D9FF9AED1A}" destId="{FDD105E5-6685-474F-A01C-F2A502FD9874}" srcOrd="0" destOrd="0" presId="urn:microsoft.com/office/officeart/2018/2/layout/IconVerticalSolidList"/>
    <dgm:cxn modelId="{88D298AD-CC98-4789-97E8-CF656A9860AB}" type="presParOf" srcId="{5D85B1F6-D58C-4D86-9318-F5D9FF9AED1A}" destId="{55922294-C0C8-421C-BCCF-2EAC5DE14BCD}" srcOrd="1" destOrd="0" presId="urn:microsoft.com/office/officeart/2018/2/layout/IconVerticalSolidList"/>
    <dgm:cxn modelId="{D50314A6-7FE2-475E-BF4F-FEE6938F650D}" type="presParOf" srcId="{5D85B1F6-D58C-4D86-9318-F5D9FF9AED1A}" destId="{8EA220B5-1B43-42D5-80E0-C597F9C489E0}" srcOrd="2" destOrd="0" presId="urn:microsoft.com/office/officeart/2018/2/layout/IconVerticalSolidList"/>
    <dgm:cxn modelId="{6416E6DC-497D-4610-8C1A-A16EBE5B0993}" type="presParOf" srcId="{5D85B1F6-D58C-4D86-9318-F5D9FF9AED1A}" destId="{7241E121-BA83-4831-A782-33879E4DDE5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47594E1-6EBB-448C-A474-6DDB51FAC70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2FBDCA2-FEBE-4BD7-AF8A-5A941556B8EF}">
      <dgm:prSet/>
      <dgm:spPr/>
      <dgm:t>
        <a:bodyPr/>
        <a:lstStyle/>
        <a:p>
          <a:r>
            <a:rPr lang="en-GB"/>
            <a:t>Individually or in small groups:</a:t>
          </a:r>
          <a:endParaRPr lang="en-US"/>
        </a:p>
      </dgm:t>
    </dgm:pt>
    <dgm:pt modelId="{3DD7CE69-14F2-4E16-B478-63AF4883F875}" type="parTrans" cxnId="{A1724AA8-4E75-4956-A1CD-9FFF422B50D9}">
      <dgm:prSet/>
      <dgm:spPr/>
      <dgm:t>
        <a:bodyPr/>
        <a:lstStyle/>
        <a:p>
          <a:endParaRPr lang="en-US"/>
        </a:p>
      </dgm:t>
    </dgm:pt>
    <dgm:pt modelId="{8912D741-9586-4670-A6DB-C59C1CCA3CC8}" type="sibTrans" cxnId="{A1724AA8-4E75-4956-A1CD-9FFF422B50D9}">
      <dgm:prSet/>
      <dgm:spPr/>
      <dgm:t>
        <a:bodyPr/>
        <a:lstStyle/>
        <a:p>
          <a:endParaRPr lang="en-US"/>
        </a:p>
      </dgm:t>
    </dgm:pt>
    <dgm:pt modelId="{EAB1157B-BA1F-445B-B5E0-021E366AF17B}">
      <dgm:prSet/>
      <dgm:spPr/>
      <dgm:t>
        <a:bodyPr/>
        <a:lstStyle/>
        <a:p>
          <a:r>
            <a:rPr lang="en-US"/>
            <a:t>Using all the threats you identified in the previous slide, identify the severity of the threat using the severity matrix.</a:t>
          </a:r>
        </a:p>
      </dgm:t>
    </dgm:pt>
    <dgm:pt modelId="{76D43385-800B-4604-9A67-17DD4554B901}" type="parTrans" cxnId="{DF3025AA-DBC3-43AA-97A5-BA7B55693D02}">
      <dgm:prSet/>
      <dgm:spPr/>
      <dgm:t>
        <a:bodyPr/>
        <a:lstStyle/>
        <a:p>
          <a:endParaRPr lang="en-US"/>
        </a:p>
      </dgm:t>
    </dgm:pt>
    <dgm:pt modelId="{86BA5898-34AE-467D-B7AC-7D2369AAFAF9}" type="sibTrans" cxnId="{DF3025AA-DBC3-43AA-97A5-BA7B55693D02}">
      <dgm:prSet/>
      <dgm:spPr/>
      <dgm:t>
        <a:bodyPr/>
        <a:lstStyle/>
        <a:p>
          <a:endParaRPr lang="en-US"/>
        </a:p>
      </dgm:t>
    </dgm:pt>
    <dgm:pt modelId="{FBA92FD6-5EDE-4FD7-94C4-63407BDE55A8}">
      <dgm:prSet/>
      <dgm:spPr/>
      <dgm:t>
        <a:bodyPr/>
        <a:lstStyle/>
        <a:p>
          <a:r>
            <a:rPr lang="en-US"/>
            <a:t>Justify your answer.</a:t>
          </a:r>
        </a:p>
      </dgm:t>
    </dgm:pt>
    <dgm:pt modelId="{34BB17A3-8EC2-4460-80EB-2F1C5126B4AC}" type="parTrans" cxnId="{C4733572-B0AB-4475-B622-19C458293FA7}">
      <dgm:prSet/>
      <dgm:spPr/>
      <dgm:t>
        <a:bodyPr/>
        <a:lstStyle/>
        <a:p>
          <a:endParaRPr lang="en-US"/>
        </a:p>
      </dgm:t>
    </dgm:pt>
    <dgm:pt modelId="{B9C174C1-E127-4D10-A750-70BF740F02D7}" type="sibTrans" cxnId="{C4733572-B0AB-4475-B622-19C458293FA7}">
      <dgm:prSet/>
      <dgm:spPr/>
      <dgm:t>
        <a:bodyPr/>
        <a:lstStyle/>
        <a:p>
          <a:endParaRPr lang="en-US"/>
        </a:p>
      </dgm:t>
    </dgm:pt>
    <dgm:pt modelId="{9A94628B-39AC-4B05-AD14-2CD940381D03}">
      <dgm:prSet/>
      <dgm:spPr/>
      <dgm:t>
        <a:bodyPr/>
        <a:lstStyle/>
        <a:p>
          <a:r>
            <a:rPr lang="en-US"/>
            <a:t>Present your findings to the group.</a:t>
          </a:r>
        </a:p>
      </dgm:t>
    </dgm:pt>
    <dgm:pt modelId="{E3CC82F9-0D58-4F74-B4FE-C3DC5A556621}" type="parTrans" cxnId="{AD932B5C-D0DE-4061-8746-7B9A16CC95C9}">
      <dgm:prSet/>
      <dgm:spPr/>
      <dgm:t>
        <a:bodyPr/>
        <a:lstStyle/>
        <a:p>
          <a:endParaRPr lang="en-US"/>
        </a:p>
      </dgm:t>
    </dgm:pt>
    <dgm:pt modelId="{FEEED99E-28E4-4070-9299-9F44A3330DCE}" type="sibTrans" cxnId="{AD932B5C-D0DE-4061-8746-7B9A16CC95C9}">
      <dgm:prSet/>
      <dgm:spPr/>
      <dgm:t>
        <a:bodyPr/>
        <a:lstStyle/>
        <a:p>
          <a:endParaRPr lang="en-US"/>
        </a:p>
      </dgm:t>
    </dgm:pt>
    <dgm:pt modelId="{DF72A19F-A0B0-43E8-9D93-FD2092CAA385}">
      <dgm:prSet/>
      <dgm:spPr/>
      <dgm:t>
        <a:bodyPr/>
        <a:lstStyle/>
        <a:p>
          <a:r>
            <a:rPr lang="en-US" b="1" dirty="0"/>
            <a:t>Time allowed: 20 minutes.</a:t>
          </a:r>
        </a:p>
      </dgm:t>
    </dgm:pt>
    <dgm:pt modelId="{C8113B99-D415-457C-9988-EB524EE14CC3}" type="parTrans" cxnId="{25AD98EF-B4AC-47EA-A162-351B39651977}">
      <dgm:prSet/>
      <dgm:spPr/>
      <dgm:t>
        <a:bodyPr/>
        <a:lstStyle/>
        <a:p>
          <a:endParaRPr lang="en-US"/>
        </a:p>
      </dgm:t>
    </dgm:pt>
    <dgm:pt modelId="{F8A1CB82-9D5D-45D1-B6E9-48F6A0C356E9}" type="sibTrans" cxnId="{25AD98EF-B4AC-47EA-A162-351B39651977}">
      <dgm:prSet/>
      <dgm:spPr/>
      <dgm:t>
        <a:bodyPr/>
        <a:lstStyle/>
        <a:p>
          <a:endParaRPr lang="en-US"/>
        </a:p>
      </dgm:t>
    </dgm:pt>
    <dgm:pt modelId="{DBADA59A-6A3E-4A56-B634-11E031138BBC}" type="pres">
      <dgm:prSet presAssocID="{F47594E1-6EBB-448C-A474-6DDB51FAC708}" presName="root" presStyleCnt="0">
        <dgm:presLayoutVars>
          <dgm:dir/>
          <dgm:resizeHandles val="exact"/>
        </dgm:presLayoutVars>
      </dgm:prSet>
      <dgm:spPr/>
    </dgm:pt>
    <dgm:pt modelId="{AF41D828-E160-4A78-9315-68BE412E50B5}" type="pres">
      <dgm:prSet presAssocID="{12FBDCA2-FEBE-4BD7-AF8A-5A941556B8EF}" presName="compNode" presStyleCnt="0"/>
      <dgm:spPr/>
    </dgm:pt>
    <dgm:pt modelId="{8BB6D233-67E3-4453-B05A-9EE98FF0890F}" type="pres">
      <dgm:prSet presAssocID="{12FBDCA2-FEBE-4BD7-AF8A-5A941556B8EF}" presName="bgRect" presStyleLbl="bgShp" presStyleIdx="0" presStyleCnt="5"/>
      <dgm:spPr/>
    </dgm:pt>
    <dgm:pt modelId="{3915D1A0-C850-41C4-B68E-2B0FBD15DF07}" type="pres">
      <dgm:prSet presAssocID="{12FBDCA2-FEBE-4BD7-AF8A-5A941556B8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ibbon"/>
        </a:ext>
      </dgm:extLst>
    </dgm:pt>
    <dgm:pt modelId="{6D701209-0C29-4FF9-A9E9-83FAC4C1B68E}" type="pres">
      <dgm:prSet presAssocID="{12FBDCA2-FEBE-4BD7-AF8A-5A941556B8EF}" presName="spaceRect" presStyleCnt="0"/>
      <dgm:spPr/>
    </dgm:pt>
    <dgm:pt modelId="{0ACAAB73-49E8-4D55-B6A3-62B615759DA8}" type="pres">
      <dgm:prSet presAssocID="{12FBDCA2-FEBE-4BD7-AF8A-5A941556B8EF}" presName="parTx" presStyleLbl="revTx" presStyleIdx="0" presStyleCnt="5">
        <dgm:presLayoutVars>
          <dgm:chMax val="0"/>
          <dgm:chPref val="0"/>
        </dgm:presLayoutVars>
      </dgm:prSet>
      <dgm:spPr/>
    </dgm:pt>
    <dgm:pt modelId="{2518165A-3FB7-419E-BA83-40B444567457}" type="pres">
      <dgm:prSet presAssocID="{8912D741-9586-4670-A6DB-C59C1CCA3CC8}" presName="sibTrans" presStyleCnt="0"/>
      <dgm:spPr/>
    </dgm:pt>
    <dgm:pt modelId="{DDDCF5F1-B49C-49CA-B501-C2C361E1E66D}" type="pres">
      <dgm:prSet presAssocID="{EAB1157B-BA1F-445B-B5E0-021E366AF17B}" presName="compNode" presStyleCnt="0"/>
      <dgm:spPr/>
    </dgm:pt>
    <dgm:pt modelId="{3F33A095-D245-4C00-9641-301E57F9892D}" type="pres">
      <dgm:prSet presAssocID="{EAB1157B-BA1F-445B-B5E0-021E366AF17B}" presName="bgRect" presStyleLbl="bgShp" presStyleIdx="1" presStyleCnt="5"/>
      <dgm:spPr/>
    </dgm:pt>
    <dgm:pt modelId="{1F4B4475-FC45-4D40-832F-5846D5CA50E7}" type="pres">
      <dgm:prSet presAssocID="{EAB1157B-BA1F-445B-B5E0-021E366AF1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A361EDC6-335F-4347-9AF5-DE3DC4C8089E}" type="pres">
      <dgm:prSet presAssocID="{EAB1157B-BA1F-445B-B5E0-021E366AF17B}" presName="spaceRect" presStyleCnt="0"/>
      <dgm:spPr/>
    </dgm:pt>
    <dgm:pt modelId="{E5A27C85-0249-4C74-B014-DC7076973CB8}" type="pres">
      <dgm:prSet presAssocID="{EAB1157B-BA1F-445B-B5E0-021E366AF17B}" presName="parTx" presStyleLbl="revTx" presStyleIdx="1" presStyleCnt="5">
        <dgm:presLayoutVars>
          <dgm:chMax val="0"/>
          <dgm:chPref val="0"/>
        </dgm:presLayoutVars>
      </dgm:prSet>
      <dgm:spPr/>
    </dgm:pt>
    <dgm:pt modelId="{602303F1-7B88-4451-B53F-67C024D48CAE}" type="pres">
      <dgm:prSet presAssocID="{86BA5898-34AE-467D-B7AC-7D2369AAFAF9}" presName="sibTrans" presStyleCnt="0"/>
      <dgm:spPr/>
    </dgm:pt>
    <dgm:pt modelId="{7A5EF909-4A82-45DB-BDFB-3478463922C7}" type="pres">
      <dgm:prSet presAssocID="{FBA92FD6-5EDE-4FD7-94C4-63407BDE55A8}" presName="compNode" presStyleCnt="0"/>
      <dgm:spPr/>
    </dgm:pt>
    <dgm:pt modelId="{B9B23B2B-8F26-4D28-83E0-6655F06DE2DC}" type="pres">
      <dgm:prSet presAssocID="{FBA92FD6-5EDE-4FD7-94C4-63407BDE55A8}" presName="bgRect" presStyleLbl="bgShp" presStyleIdx="2" presStyleCnt="5"/>
      <dgm:spPr/>
    </dgm:pt>
    <dgm:pt modelId="{403509A3-4F52-4FAC-A1DA-5CD758B0F489}" type="pres">
      <dgm:prSet presAssocID="{FBA92FD6-5EDE-4FD7-94C4-63407BDE55A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terfall scene"/>
        </a:ext>
      </dgm:extLst>
    </dgm:pt>
    <dgm:pt modelId="{83BA7912-EB57-4D54-B670-CE0900534DBE}" type="pres">
      <dgm:prSet presAssocID="{FBA92FD6-5EDE-4FD7-94C4-63407BDE55A8}" presName="spaceRect" presStyleCnt="0"/>
      <dgm:spPr/>
    </dgm:pt>
    <dgm:pt modelId="{C54407D6-A5F3-4F5E-B17B-1F09A34BC11F}" type="pres">
      <dgm:prSet presAssocID="{FBA92FD6-5EDE-4FD7-94C4-63407BDE55A8}" presName="parTx" presStyleLbl="revTx" presStyleIdx="2" presStyleCnt="5">
        <dgm:presLayoutVars>
          <dgm:chMax val="0"/>
          <dgm:chPref val="0"/>
        </dgm:presLayoutVars>
      </dgm:prSet>
      <dgm:spPr/>
    </dgm:pt>
    <dgm:pt modelId="{F0EDA1B1-8C14-49BD-921E-2E2D5CC14850}" type="pres">
      <dgm:prSet presAssocID="{B9C174C1-E127-4D10-A750-70BF740F02D7}" presName="sibTrans" presStyleCnt="0"/>
      <dgm:spPr/>
    </dgm:pt>
    <dgm:pt modelId="{699714C6-FA63-4F7C-AD8D-550373A31AD6}" type="pres">
      <dgm:prSet presAssocID="{9A94628B-39AC-4B05-AD14-2CD940381D03}" presName="compNode" presStyleCnt="0"/>
      <dgm:spPr/>
    </dgm:pt>
    <dgm:pt modelId="{A6A594E1-086A-4A2D-A20E-0572171264B0}" type="pres">
      <dgm:prSet presAssocID="{9A94628B-39AC-4B05-AD14-2CD940381D03}" presName="bgRect" presStyleLbl="bgShp" presStyleIdx="3" presStyleCnt="5"/>
      <dgm:spPr/>
    </dgm:pt>
    <dgm:pt modelId="{A8A04C2D-DA45-4DA4-BA18-AF6EE666891D}" type="pres">
      <dgm:prSet presAssocID="{9A94628B-39AC-4B05-AD14-2CD940381D0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14875289-AF42-4CA5-ABD2-F67C7C167E06}" type="pres">
      <dgm:prSet presAssocID="{9A94628B-39AC-4B05-AD14-2CD940381D03}" presName="spaceRect" presStyleCnt="0"/>
      <dgm:spPr/>
    </dgm:pt>
    <dgm:pt modelId="{FDBB432B-ED58-4D52-B699-D28492D6130A}" type="pres">
      <dgm:prSet presAssocID="{9A94628B-39AC-4B05-AD14-2CD940381D03}" presName="parTx" presStyleLbl="revTx" presStyleIdx="3" presStyleCnt="5">
        <dgm:presLayoutVars>
          <dgm:chMax val="0"/>
          <dgm:chPref val="0"/>
        </dgm:presLayoutVars>
      </dgm:prSet>
      <dgm:spPr/>
    </dgm:pt>
    <dgm:pt modelId="{67B4252F-E24B-494D-9FD6-1A132C1CF987}" type="pres">
      <dgm:prSet presAssocID="{FEEED99E-28E4-4070-9299-9F44A3330DCE}" presName="sibTrans" presStyleCnt="0"/>
      <dgm:spPr/>
    </dgm:pt>
    <dgm:pt modelId="{ED55BA02-2CF8-4449-89FF-5F19E51CEDF1}" type="pres">
      <dgm:prSet presAssocID="{DF72A19F-A0B0-43E8-9D93-FD2092CAA385}" presName="compNode" presStyleCnt="0"/>
      <dgm:spPr/>
    </dgm:pt>
    <dgm:pt modelId="{AF57D4E3-5818-4EDA-AFE8-0296BA55CB51}" type="pres">
      <dgm:prSet presAssocID="{DF72A19F-A0B0-43E8-9D93-FD2092CAA385}" presName="bgRect" presStyleLbl="bgShp" presStyleIdx="4" presStyleCnt="5"/>
      <dgm:spPr/>
    </dgm:pt>
    <dgm:pt modelId="{07B81B3B-7131-4679-8907-5A9171D9E85D}" type="pres">
      <dgm:prSet presAssocID="{DF72A19F-A0B0-43E8-9D93-FD2092CAA38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ock"/>
        </a:ext>
      </dgm:extLst>
    </dgm:pt>
    <dgm:pt modelId="{E6A81507-A616-49F0-B52B-3B313AF424D3}" type="pres">
      <dgm:prSet presAssocID="{DF72A19F-A0B0-43E8-9D93-FD2092CAA385}" presName="spaceRect" presStyleCnt="0"/>
      <dgm:spPr/>
    </dgm:pt>
    <dgm:pt modelId="{682F0BAC-C232-450E-9F00-2A50266DF9B6}" type="pres">
      <dgm:prSet presAssocID="{DF72A19F-A0B0-43E8-9D93-FD2092CAA385}" presName="parTx" presStyleLbl="revTx" presStyleIdx="4" presStyleCnt="5">
        <dgm:presLayoutVars>
          <dgm:chMax val="0"/>
          <dgm:chPref val="0"/>
        </dgm:presLayoutVars>
      </dgm:prSet>
      <dgm:spPr/>
    </dgm:pt>
  </dgm:ptLst>
  <dgm:cxnLst>
    <dgm:cxn modelId="{69927728-5867-4200-9ED2-9B8E3DE66B31}" type="presOf" srcId="{9A94628B-39AC-4B05-AD14-2CD940381D03}" destId="{FDBB432B-ED58-4D52-B699-D28492D6130A}" srcOrd="0" destOrd="0" presId="urn:microsoft.com/office/officeart/2018/2/layout/IconVerticalSolidList"/>
    <dgm:cxn modelId="{AD932B5C-D0DE-4061-8746-7B9A16CC95C9}" srcId="{F47594E1-6EBB-448C-A474-6DDB51FAC708}" destId="{9A94628B-39AC-4B05-AD14-2CD940381D03}" srcOrd="3" destOrd="0" parTransId="{E3CC82F9-0D58-4F74-B4FE-C3DC5A556621}" sibTransId="{FEEED99E-28E4-4070-9299-9F44A3330DCE}"/>
    <dgm:cxn modelId="{42EED648-3581-45CD-9CD5-EBA914261BC9}" type="presOf" srcId="{FBA92FD6-5EDE-4FD7-94C4-63407BDE55A8}" destId="{C54407D6-A5F3-4F5E-B17B-1F09A34BC11F}" srcOrd="0" destOrd="0" presId="urn:microsoft.com/office/officeart/2018/2/layout/IconVerticalSolidList"/>
    <dgm:cxn modelId="{C4733572-B0AB-4475-B622-19C458293FA7}" srcId="{F47594E1-6EBB-448C-A474-6DDB51FAC708}" destId="{FBA92FD6-5EDE-4FD7-94C4-63407BDE55A8}" srcOrd="2" destOrd="0" parTransId="{34BB17A3-8EC2-4460-80EB-2F1C5126B4AC}" sibTransId="{B9C174C1-E127-4D10-A750-70BF740F02D7}"/>
    <dgm:cxn modelId="{85316055-75A3-4DD1-BC35-86E59C1B5FBD}" type="presOf" srcId="{F47594E1-6EBB-448C-A474-6DDB51FAC708}" destId="{DBADA59A-6A3E-4A56-B634-11E031138BBC}" srcOrd="0" destOrd="0" presId="urn:microsoft.com/office/officeart/2018/2/layout/IconVerticalSolidList"/>
    <dgm:cxn modelId="{EEF55391-230A-4ABB-9AEF-154A1A094225}" type="presOf" srcId="{EAB1157B-BA1F-445B-B5E0-021E366AF17B}" destId="{E5A27C85-0249-4C74-B014-DC7076973CB8}" srcOrd="0" destOrd="0" presId="urn:microsoft.com/office/officeart/2018/2/layout/IconVerticalSolidList"/>
    <dgm:cxn modelId="{A1724AA8-4E75-4956-A1CD-9FFF422B50D9}" srcId="{F47594E1-6EBB-448C-A474-6DDB51FAC708}" destId="{12FBDCA2-FEBE-4BD7-AF8A-5A941556B8EF}" srcOrd="0" destOrd="0" parTransId="{3DD7CE69-14F2-4E16-B478-63AF4883F875}" sibTransId="{8912D741-9586-4670-A6DB-C59C1CCA3CC8}"/>
    <dgm:cxn modelId="{DF3025AA-DBC3-43AA-97A5-BA7B55693D02}" srcId="{F47594E1-6EBB-448C-A474-6DDB51FAC708}" destId="{EAB1157B-BA1F-445B-B5E0-021E366AF17B}" srcOrd="1" destOrd="0" parTransId="{76D43385-800B-4604-9A67-17DD4554B901}" sibTransId="{86BA5898-34AE-467D-B7AC-7D2369AAFAF9}"/>
    <dgm:cxn modelId="{5B759DE2-37AA-48A5-BBD0-53791454B446}" type="presOf" srcId="{DF72A19F-A0B0-43E8-9D93-FD2092CAA385}" destId="{682F0BAC-C232-450E-9F00-2A50266DF9B6}" srcOrd="0" destOrd="0" presId="urn:microsoft.com/office/officeart/2018/2/layout/IconVerticalSolidList"/>
    <dgm:cxn modelId="{25AD98EF-B4AC-47EA-A162-351B39651977}" srcId="{F47594E1-6EBB-448C-A474-6DDB51FAC708}" destId="{DF72A19F-A0B0-43E8-9D93-FD2092CAA385}" srcOrd="4" destOrd="0" parTransId="{C8113B99-D415-457C-9988-EB524EE14CC3}" sibTransId="{F8A1CB82-9D5D-45D1-B6E9-48F6A0C356E9}"/>
    <dgm:cxn modelId="{EDB93CF2-A710-4202-9993-8AF9E68BA53D}" type="presOf" srcId="{12FBDCA2-FEBE-4BD7-AF8A-5A941556B8EF}" destId="{0ACAAB73-49E8-4D55-B6A3-62B615759DA8}" srcOrd="0" destOrd="0" presId="urn:microsoft.com/office/officeart/2018/2/layout/IconVerticalSolidList"/>
    <dgm:cxn modelId="{319E800E-FB51-4A0F-8A31-DE20F0910323}" type="presParOf" srcId="{DBADA59A-6A3E-4A56-B634-11E031138BBC}" destId="{AF41D828-E160-4A78-9315-68BE412E50B5}" srcOrd="0" destOrd="0" presId="urn:microsoft.com/office/officeart/2018/2/layout/IconVerticalSolidList"/>
    <dgm:cxn modelId="{F489F6A9-7008-4007-8114-BDF8800E857D}" type="presParOf" srcId="{AF41D828-E160-4A78-9315-68BE412E50B5}" destId="{8BB6D233-67E3-4453-B05A-9EE98FF0890F}" srcOrd="0" destOrd="0" presId="urn:microsoft.com/office/officeart/2018/2/layout/IconVerticalSolidList"/>
    <dgm:cxn modelId="{1894BBC4-D24A-410D-9679-AA3755AE4954}" type="presParOf" srcId="{AF41D828-E160-4A78-9315-68BE412E50B5}" destId="{3915D1A0-C850-41C4-B68E-2B0FBD15DF07}" srcOrd="1" destOrd="0" presId="urn:microsoft.com/office/officeart/2018/2/layout/IconVerticalSolidList"/>
    <dgm:cxn modelId="{6024BD26-D13E-4CB0-9790-8F1ACFB60C28}" type="presParOf" srcId="{AF41D828-E160-4A78-9315-68BE412E50B5}" destId="{6D701209-0C29-4FF9-A9E9-83FAC4C1B68E}" srcOrd="2" destOrd="0" presId="urn:microsoft.com/office/officeart/2018/2/layout/IconVerticalSolidList"/>
    <dgm:cxn modelId="{83B07189-2BF4-46AF-813C-6388C9CB42C2}" type="presParOf" srcId="{AF41D828-E160-4A78-9315-68BE412E50B5}" destId="{0ACAAB73-49E8-4D55-B6A3-62B615759DA8}" srcOrd="3" destOrd="0" presId="urn:microsoft.com/office/officeart/2018/2/layout/IconVerticalSolidList"/>
    <dgm:cxn modelId="{C2EAF774-C91D-450D-A840-B6F02AA31144}" type="presParOf" srcId="{DBADA59A-6A3E-4A56-B634-11E031138BBC}" destId="{2518165A-3FB7-419E-BA83-40B444567457}" srcOrd="1" destOrd="0" presId="urn:microsoft.com/office/officeart/2018/2/layout/IconVerticalSolidList"/>
    <dgm:cxn modelId="{88A4ACB4-4CB6-4F12-91A8-4784F7F98FE8}" type="presParOf" srcId="{DBADA59A-6A3E-4A56-B634-11E031138BBC}" destId="{DDDCF5F1-B49C-49CA-B501-C2C361E1E66D}" srcOrd="2" destOrd="0" presId="urn:microsoft.com/office/officeart/2018/2/layout/IconVerticalSolidList"/>
    <dgm:cxn modelId="{D2D6FDE9-60F0-4C42-8C0F-89F8ACE564BF}" type="presParOf" srcId="{DDDCF5F1-B49C-49CA-B501-C2C361E1E66D}" destId="{3F33A095-D245-4C00-9641-301E57F9892D}" srcOrd="0" destOrd="0" presId="urn:microsoft.com/office/officeart/2018/2/layout/IconVerticalSolidList"/>
    <dgm:cxn modelId="{7B87BBC7-59DC-4526-9F4A-E6932D67C98D}" type="presParOf" srcId="{DDDCF5F1-B49C-49CA-B501-C2C361E1E66D}" destId="{1F4B4475-FC45-4D40-832F-5846D5CA50E7}" srcOrd="1" destOrd="0" presId="urn:microsoft.com/office/officeart/2018/2/layout/IconVerticalSolidList"/>
    <dgm:cxn modelId="{E8B48D64-BB4A-436A-848C-9261EB4E56CD}" type="presParOf" srcId="{DDDCF5F1-B49C-49CA-B501-C2C361E1E66D}" destId="{A361EDC6-335F-4347-9AF5-DE3DC4C8089E}" srcOrd="2" destOrd="0" presId="urn:microsoft.com/office/officeart/2018/2/layout/IconVerticalSolidList"/>
    <dgm:cxn modelId="{7D22C7B8-4F51-485D-82E0-EE0372EA8A05}" type="presParOf" srcId="{DDDCF5F1-B49C-49CA-B501-C2C361E1E66D}" destId="{E5A27C85-0249-4C74-B014-DC7076973CB8}" srcOrd="3" destOrd="0" presId="urn:microsoft.com/office/officeart/2018/2/layout/IconVerticalSolidList"/>
    <dgm:cxn modelId="{D83D1193-0994-400A-B578-F407A6549B7A}" type="presParOf" srcId="{DBADA59A-6A3E-4A56-B634-11E031138BBC}" destId="{602303F1-7B88-4451-B53F-67C024D48CAE}" srcOrd="3" destOrd="0" presId="urn:microsoft.com/office/officeart/2018/2/layout/IconVerticalSolidList"/>
    <dgm:cxn modelId="{A5F11A44-7435-4C6A-B9C5-E287E7E783FB}" type="presParOf" srcId="{DBADA59A-6A3E-4A56-B634-11E031138BBC}" destId="{7A5EF909-4A82-45DB-BDFB-3478463922C7}" srcOrd="4" destOrd="0" presId="urn:microsoft.com/office/officeart/2018/2/layout/IconVerticalSolidList"/>
    <dgm:cxn modelId="{7F42F6E0-D671-4C1B-9011-99D0BB1F7A58}" type="presParOf" srcId="{7A5EF909-4A82-45DB-BDFB-3478463922C7}" destId="{B9B23B2B-8F26-4D28-83E0-6655F06DE2DC}" srcOrd="0" destOrd="0" presId="urn:microsoft.com/office/officeart/2018/2/layout/IconVerticalSolidList"/>
    <dgm:cxn modelId="{57F5A157-0A7E-4090-961E-56AD5B735B71}" type="presParOf" srcId="{7A5EF909-4A82-45DB-BDFB-3478463922C7}" destId="{403509A3-4F52-4FAC-A1DA-5CD758B0F489}" srcOrd="1" destOrd="0" presId="urn:microsoft.com/office/officeart/2018/2/layout/IconVerticalSolidList"/>
    <dgm:cxn modelId="{05081F7E-0A54-4A3E-A769-AF53B6B13852}" type="presParOf" srcId="{7A5EF909-4A82-45DB-BDFB-3478463922C7}" destId="{83BA7912-EB57-4D54-B670-CE0900534DBE}" srcOrd="2" destOrd="0" presId="urn:microsoft.com/office/officeart/2018/2/layout/IconVerticalSolidList"/>
    <dgm:cxn modelId="{3499F0DB-CB7B-4B0B-939F-63F635A45DCA}" type="presParOf" srcId="{7A5EF909-4A82-45DB-BDFB-3478463922C7}" destId="{C54407D6-A5F3-4F5E-B17B-1F09A34BC11F}" srcOrd="3" destOrd="0" presId="urn:microsoft.com/office/officeart/2018/2/layout/IconVerticalSolidList"/>
    <dgm:cxn modelId="{EE1D27BA-A85C-4615-9CA0-7FD1299E5CD4}" type="presParOf" srcId="{DBADA59A-6A3E-4A56-B634-11E031138BBC}" destId="{F0EDA1B1-8C14-49BD-921E-2E2D5CC14850}" srcOrd="5" destOrd="0" presId="urn:microsoft.com/office/officeart/2018/2/layout/IconVerticalSolidList"/>
    <dgm:cxn modelId="{BC71FE06-CC1F-4FC6-A076-1D97974B17A2}" type="presParOf" srcId="{DBADA59A-6A3E-4A56-B634-11E031138BBC}" destId="{699714C6-FA63-4F7C-AD8D-550373A31AD6}" srcOrd="6" destOrd="0" presId="urn:microsoft.com/office/officeart/2018/2/layout/IconVerticalSolidList"/>
    <dgm:cxn modelId="{610DC833-ED98-4B65-9FC4-56D84EF75C14}" type="presParOf" srcId="{699714C6-FA63-4F7C-AD8D-550373A31AD6}" destId="{A6A594E1-086A-4A2D-A20E-0572171264B0}" srcOrd="0" destOrd="0" presId="urn:microsoft.com/office/officeart/2018/2/layout/IconVerticalSolidList"/>
    <dgm:cxn modelId="{D655888D-1D4B-432F-8782-6D21A5BA8475}" type="presParOf" srcId="{699714C6-FA63-4F7C-AD8D-550373A31AD6}" destId="{A8A04C2D-DA45-4DA4-BA18-AF6EE666891D}" srcOrd="1" destOrd="0" presId="urn:microsoft.com/office/officeart/2018/2/layout/IconVerticalSolidList"/>
    <dgm:cxn modelId="{F367CE5C-3A64-4178-9D6A-1088F9C0A687}" type="presParOf" srcId="{699714C6-FA63-4F7C-AD8D-550373A31AD6}" destId="{14875289-AF42-4CA5-ABD2-F67C7C167E06}" srcOrd="2" destOrd="0" presId="urn:microsoft.com/office/officeart/2018/2/layout/IconVerticalSolidList"/>
    <dgm:cxn modelId="{C6DB4291-1DDC-4DF0-9D3D-9E92E8B02662}" type="presParOf" srcId="{699714C6-FA63-4F7C-AD8D-550373A31AD6}" destId="{FDBB432B-ED58-4D52-B699-D28492D6130A}" srcOrd="3" destOrd="0" presId="urn:microsoft.com/office/officeart/2018/2/layout/IconVerticalSolidList"/>
    <dgm:cxn modelId="{486DCC41-A07B-4C4E-B168-AC4B2510FF0F}" type="presParOf" srcId="{DBADA59A-6A3E-4A56-B634-11E031138BBC}" destId="{67B4252F-E24B-494D-9FD6-1A132C1CF987}" srcOrd="7" destOrd="0" presId="urn:microsoft.com/office/officeart/2018/2/layout/IconVerticalSolidList"/>
    <dgm:cxn modelId="{D096C031-BDF4-4CD6-856A-32652C666C22}" type="presParOf" srcId="{DBADA59A-6A3E-4A56-B634-11E031138BBC}" destId="{ED55BA02-2CF8-4449-89FF-5F19E51CEDF1}" srcOrd="8" destOrd="0" presId="urn:microsoft.com/office/officeart/2018/2/layout/IconVerticalSolidList"/>
    <dgm:cxn modelId="{757FCC5E-9E1A-4F83-9E65-BD6EB2649C50}" type="presParOf" srcId="{ED55BA02-2CF8-4449-89FF-5F19E51CEDF1}" destId="{AF57D4E3-5818-4EDA-AFE8-0296BA55CB51}" srcOrd="0" destOrd="0" presId="urn:microsoft.com/office/officeart/2018/2/layout/IconVerticalSolidList"/>
    <dgm:cxn modelId="{98E9CB91-C79F-468A-8879-C477009D7612}" type="presParOf" srcId="{ED55BA02-2CF8-4449-89FF-5F19E51CEDF1}" destId="{07B81B3B-7131-4679-8907-5A9171D9E85D}" srcOrd="1" destOrd="0" presId="urn:microsoft.com/office/officeart/2018/2/layout/IconVerticalSolidList"/>
    <dgm:cxn modelId="{8911CDFA-E3F7-44E3-B09C-7C1AB0E5C94D}" type="presParOf" srcId="{ED55BA02-2CF8-4449-89FF-5F19E51CEDF1}" destId="{E6A81507-A616-49F0-B52B-3B313AF424D3}" srcOrd="2" destOrd="0" presId="urn:microsoft.com/office/officeart/2018/2/layout/IconVerticalSolidList"/>
    <dgm:cxn modelId="{9F794A48-5CA2-4CF2-8254-388B5DFBDE81}" type="presParOf" srcId="{ED55BA02-2CF8-4449-89FF-5F19E51CEDF1}" destId="{682F0BAC-C232-450E-9F00-2A50266DF9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27C55E4-5CF3-478C-BB90-18C01584475C}"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14977044-6111-4C98-A8E0-6008D8C798C2}">
      <dgm:prSet/>
      <dgm:spPr/>
      <dgm:t>
        <a:bodyPr/>
        <a:lstStyle/>
        <a:p>
          <a:pPr>
            <a:lnSpc>
              <a:spcPct val="100000"/>
            </a:lnSpc>
          </a:pPr>
          <a:r>
            <a:rPr lang="en-US" dirty="0"/>
            <a:t>You will: </a:t>
          </a:r>
        </a:p>
      </dgm:t>
    </dgm:pt>
    <dgm:pt modelId="{AB857A13-4BDF-4676-B7D8-4684FF7CD2E1}" type="parTrans" cxnId="{A9D86D21-188C-4D9D-85C3-872E5AA8BD6A}">
      <dgm:prSet/>
      <dgm:spPr/>
      <dgm:t>
        <a:bodyPr/>
        <a:lstStyle/>
        <a:p>
          <a:endParaRPr lang="en-US"/>
        </a:p>
      </dgm:t>
    </dgm:pt>
    <dgm:pt modelId="{E3F324DB-86DC-48DA-9673-CC4F688E234C}" type="sibTrans" cxnId="{A9D86D21-188C-4D9D-85C3-872E5AA8BD6A}">
      <dgm:prSet/>
      <dgm:spPr/>
      <dgm:t>
        <a:bodyPr/>
        <a:lstStyle/>
        <a:p>
          <a:endParaRPr lang="en-US"/>
        </a:p>
      </dgm:t>
    </dgm:pt>
    <dgm:pt modelId="{87CEF466-3F14-4DFB-84A0-971D65556C86}">
      <dgm:prSet/>
      <dgm:spPr/>
      <dgm:t>
        <a:bodyPr/>
        <a:lstStyle/>
        <a:p>
          <a:pPr>
            <a:lnSpc>
              <a:spcPct val="100000"/>
            </a:lnSpc>
          </a:pPr>
          <a:r>
            <a:rPr lang="en-US" dirty="0"/>
            <a:t>Put together a </a:t>
          </a:r>
          <a:r>
            <a:rPr lang="en-US" b="1" dirty="0"/>
            <a:t>Cyber Security Plan.</a:t>
          </a:r>
          <a:endParaRPr lang="en-US" dirty="0"/>
        </a:p>
      </dgm:t>
    </dgm:pt>
    <dgm:pt modelId="{59EEA73D-5AD9-4207-B600-D653AFD3F476}" type="parTrans" cxnId="{24704CEE-F4B0-4C5F-A7A7-3A4D2DDBC73D}">
      <dgm:prSet/>
      <dgm:spPr/>
      <dgm:t>
        <a:bodyPr/>
        <a:lstStyle/>
        <a:p>
          <a:endParaRPr lang="en-US"/>
        </a:p>
      </dgm:t>
    </dgm:pt>
    <dgm:pt modelId="{3B4D0A4B-7DD1-4887-A354-81CC7C07B223}" type="sibTrans" cxnId="{24704CEE-F4B0-4C5F-A7A7-3A4D2DDBC73D}">
      <dgm:prSet/>
      <dgm:spPr/>
      <dgm:t>
        <a:bodyPr/>
        <a:lstStyle/>
        <a:p>
          <a:endParaRPr lang="en-US"/>
        </a:p>
      </dgm:t>
    </dgm:pt>
    <dgm:pt modelId="{BC2B9477-F2B1-400E-A9E2-5ECAFF4D3496}">
      <dgm:prSet/>
      <dgm:spPr/>
      <dgm:t>
        <a:bodyPr/>
        <a:lstStyle/>
        <a:p>
          <a:pPr>
            <a:lnSpc>
              <a:spcPct val="100000"/>
            </a:lnSpc>
          </a:pPr>
          <a:r>
            <a:rPr lang="en-US" dirty="0"/>
            <a:t>Use the list of possible threats to your network that you come up with for Assessment Activity 1.</a:t>
          </a:r>
        </a:p>
      </dgm:t>
    </dgm:pt>
    <dgm:pt modelId="{4ED82856-2FAB-4DE5-AE30-611A97C0F684}" type="parTrans" cxnId="{D3636F06-FD56-4BC4-A39F-D12E4619CF5C}">
      <dgm:prSet/>
      <dgm:spPr/>
      <dgm:t>
        <a:bodyPr/>
        <a:lstStyle/>
        <a:p>
          <a:endParaRPr lang="en-US"/>
        </a:p>
      </dgm:t>
    </dgm:pt>
    <dgm:pt modelId="{43370F14-08CA-43A8-851D-7D21B3AB92EF}" type="sibTrans" cxnId="{D3636F06-FD56-4BC4-A39F-D12E4619CF5C}">
      <dgm:prSet/>
      <dgm:spPr/>
      <dgm:t>
        <a:bodyPr/>
        <a:lstStyle/>
        <a:p>
          <a:endParaRPr lang="en-US"/>
        </a:p>
      </dgm:t>
    </dgm:pt>
    <dgm:pt modelId="{344F7D81-D106-462B-9C65-5B8624B8728C}">
      <dgm:prSet/>
      <dgm:spPr/>
      <dgm:t>
        <a:bodyPr/>
        <a:lstStyle/>
        <a:p>
          <a:pPr>
            <a:lnSpc>
              <a:spcPct val="100000"/>
            </a:lnSpc>
          </a:pPr>
          <a:r>
            <a:rPr lang="en-US" dirty="0"/>
            <a:t>Come up with the protection measures for </a:t>
          </a:r>
          <a:r>
            <a:rPr lang="en-US" b="1" u="sng" dirty="0"/>
            <a:t>THOSE THREATS ONLY.</a:t>
          </a:r>
          <a:endParaRPr lang="en-US" dirty="0"/>
        </a:p>
      </dgm:t>
    </dgm:pt>
    <dgm:pt modelId="{84B13917-2F38-41DA-AA64-AF7FA2CB6461}" type="parTrans" cxnId="{5378D476-6850-4E99-9AFA-115574A2FC64}">
      <dgm:prSet/>
      <dgm:spPr/>
      <dgm:t>
        <a:bodyPr/>
        <a:lstStyle/>
        <a:p>
          <a:endParaRPr lang="en-US"/>
        </a:p>
      </dgm:t>
    </dgm:pt>
    <dgm:pt modelId="{A02194E2-60FE-4E12-A043-2AD6238069D7}" type="sibTrans" cxnId="{5378D476-6850-4E99-9AFA-115574A2FC64}">
      <dgm:prSet/>
      <dgm:spPr/>
      <dgm:t>
        <a:bodyPr/>
        <a:lstStyle/>
        <a:p>
          <a:endParaRPr lang="en-US"/>
        </a:p>
      </dgm:t>
    </dgm:pt>
    <dgm:pt modelId="{B09BF034-CFBF-4FF7-9950-8A54F87FA4D9}">
      <dgm:prSet/>
      <dgm:spPr/>
      <dgm:t>
        <a:bodyPr/>
        <a:lstStyle/>
        <a:p>
          <a:pPr>
            <a:lnSpc>
              <a:spcPct val="100000"/>
            </a:lnSpc>
          </a:pPr>
          <a:r>
            <a:rPr lang="en-GB" dirty="0"/>
            <a:t>In the exam, you should spend 2.5 hours on this task.</a:t>
          </a:r>
          <a:endParaRPr lang="en-US" dirty="0"/>
        </a:p>
      </dgm:t>
    </dgm:pt>
    <dgm:pt modelId="{E8BAC9AF-EC7C-4FBA-A2BA-D7A5B01F258B}" type="parTrans" cxnId="{DF32EF2F-706F-4D95-BD36-E3ED7CD8C486}">
      <dgm:prSet/>
      <dgm:spPr/>
      <dgm:t>
        <a:bodyPr/>
        <a:lstStyle/>
        <a:p>
          <a:endParaRPr lang="en-US"/>
        </a:p>
      </dgm:t>
    </dgm:pt>
    <dgm:pt modelId="{88C1ACD7-F505-4AFB-AA69-E54D717D021F}" type="sibTrans" cxnId="{DF32EF2F-706F-4D95-BD36-E3ED7CD8C486}">
      <dgm:prSet/>
      <dgm:spPr/>
      <dgm:t>
        <a:bodyPr/>
        <a:lstStyle/>
        <a:p>
          <a:endParaRPr lang="en-US"/>
        </a:p>
      </dgm:t>
    </dgm:pt>
    <dgm:pt modelId="{92B0C4E3-3CED-4000-8E19-02CD522477F8}" type="pres">
      <dgm:prSet presAssocID="{D27C55E4-5CF3-478C-BB90-18C01584475C}" presName="root" presStyleCnt="0">
        <dgm:presLayoutVars>
          <dgm:dir/>
          <dgm:resizeHandles val="exact"/>
        </dgm:presLayoutVars>
      </dgm:prSet>
      <dgm:spPr/>
    </dgm:pt>
    <dgm:pt modelId="{55D7F1A6-3B47-4B2F-BEF3-0BBC9DAE08B4}" type="pres">
      <dgm:prSet presAssocID="{14977044-6111-4C98-A8E0-6008D8C798C2}" presName="compNode" presStyleCnt="0"/>
      <dgm:spPr/>
    </dgm:pt>
    <dgm:pt modelId="{6EC558CB-8F5F-4C98-97F1-C09C6CEF26B2}" type="pres">
      <dgm:prSet presAssocID="{14977044-6111-4C98-A8E0-6008D8C798C2}" presName="bgRect" presStyleLbl="bgShp" presStyleIdx="0" presStyleCnt="5"/>
      <dgm:spPr/>
    </dgm:pt>
    <dgm:pt modelId="{9770CF2E-06BD-4291-A854-2FD446641B69}" type="pres">
      <dgm:prSet presAssocID="{14977044-6111-4C98-A8E0-6008D8C798C2}"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gnifying glass"/>
        </a:ext>
      </dgm:extLst>
    </dgm:pt>
    <dgm:pt modelId="{26CE4993-3569-43BD-A6CE-ECC14CEE976B}" type="pres">
      <dgm:prSet presAssocID="{14977044-6111-4C98-A8E0-6008D8C798C2}" presName="spaceRect" presStyleCnt="0"/>
      <dgm:spPr/>
    </dgm:pt>
    <dgm:pt modelId="{9EBA001D-60B9-4403-B881-1279D91AC936}" type="pres">
      <dgm:prSet presAssocID="{14977044-6111-4C98-A8E0-6008D8C798C2}" presName="parTx" presStyleLbl="revTx" presStyleIdx="0" presStyleCnt="5">
        <dgm:presLayoutVars>
          <dgm:chMax val="0"/>
          <dgm:chPref val="0"/>
        </dgm:presLayoutVars>
      </dgm:prSet>
      <dgm:spPr/>
    </dgm:pt>
    <dgm:pt modelId="{739B1E97-2902-4CB4-AFB5-0F44D213099C}" type="pres">
      <dgm:prSet presAssocID="{E3F324DB-86DC-48DA-9673-CC4F688E234C}" presName="sibTrans" presStyleCnt="0"/>
      <dgm:spPr/>
    </dgm:pt>
    <dgm:pt modelId="{DEF8B089-AADE-45F2-9434-758509B546F2}" type="pres">
      <dgm:prSet presAssocID="{87CEF466-3F14-4DFB-84A0-971D65556C86}" presName="compNode" presStyleCnt="0"/>
      <dgm:spPr/>
    </dgm:pt>
    <dgm:pt modelId="{052565B3-1EED-4834-811F-5E452886573C}" type="pres">
      <dgm:prSet presAssocID="{87CEF466-3F14-4DFB-84A0-971D65556C86}" presName="bgRect" presStyleLbl="bgShp" presStyleIdx="1" presStyleCnt="5"/>
      <dgm:spPr/>
    </dgm:pt>
    <dgm:pt modelId="{44753340-5203-406F-9D60-8C8EC481FFF7}" type="pres">
      <dgm:prSet presAssocID="{87CEF466-3F14-4DFB-84A0-971D65556C86}"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ight Bulb and Gear"/>
        </a:ext>
      </dgm:extLst>
    </dgm:pt>
    <dgm:pt modelId="{ACE0B6E2-F521-40E4-B6FD-E7EE1940AF87}" type="pres">
      <dgm:prSet presAssocID="{87CEF466-3F14-4DFB-84A0-971D65556C86}" presName="spaceRect" presStyleCnt="0"/>
      <dgm:spPr/>
    </dgm:pt>
    <dgm:pt modelId="{05DE050D-CEC7-46C5-9922-7AD86EEA6B27}" type="pres">
      <dgm:prSet presAssocID="{87CEF466-3F14-4DFB-84A0-971D65556C86}" presName="parTx" presStyleLbl="revTx" presStyleIdx="1" presStyleCnt="5">
        <dgm:presLayoutVars>
          <dgm:chMax val="0"/>
          <dgm:chPref val="0"/>
        </dgm:presLayoutVars>
      </dgm:prSet>
      <dgm:spPr/>
    </dgm:pt>
    <dgm:pt modelId="{30E891D3-C904-41D9-88D1-1D0F08FC7421}" type="pres">
      <dgm:prSet presAssocID="{3B4D0A4B-7DD1-4887-A354-81CC7C07B223}" presName="sibTrans" presStyleCnt="0"/>
      <dgm:spPr/>
    </dgm:pt>
    <dgm:pt modelId="{446EFE7E-C664-4C5F-9273-C0FDFBA40DF0}" type="pres">
      <dgm:prSet presAssocID="{BC2B9477-F2B1-400E-A9E2-5ECAFF4D3496}" presName="compNode" presStyleCnt="0"/>
      <dgm:spPr/>
    </dgm:pt>
    <dgm:pt modelId="{33528E2A-7A2B-4268-A281-06F5C1843AFD}" type="pres">
      <dgm:prSet presAssocID="{BC2B9477-F2B1-400E-A9E2-5ECAFF4D3496}" presName="bgRect" presStyleLbl="bgShp" presStyleIdx="2" presStyleCnt="5"/>
      <dgm:spPr/>
    </dgm:pt>
    <dgm:pt modelId="{8C1253E0-38AD-4CD0-B2E3-81A2409AF4C7}" type="pres">
      <dgm:prSet presAssocID="{BC2B9477-F2B1-400E-A9E2-5ECAFF4D3496}"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F5CDFC3D-0505-4560-8807-A6E5217BF31E}" type="pres">
      <dgm:prSet presAssocID="{BC2B9477-F2B1-400E-A9E2-5ECAFF4D3496}" presName="spaceRect" presStyleCnt="0"/>
      <dgm:spPr/>
    </dgm:pt>
    <dgm:pt modelId="{6AD56E92-495A-47B4-A879-1CAAEB3E6745}" type="pres">
      <dgm:prSet presAssocID="{BC2B9477-F2B1-400E-A9E2-5ECAFF4D3496}" presName="parTx" presStyleLbl="revTx" presStyleIdx="2" presStyleCnt="5">
        <dgm:presLayoutVars>
          <dgm:chMax val="0"/>
          <dgm:chPref val="0"/>
        </dgm:presLayoutVars>
      </dgm:prSet>
      <dgm:spPr/>
    </dgm:pt>
    <dgm:pt modelId="{2E09AC8A-B3AA-42A7-911D-72B938E9BFEA}" type="pres">
      <dgm:prSet presAssocID="{43370F14-08CA-43A8-851D-7D21B3AB92EF}" presName="sibTrans" presStyleCnt="0"/>
      <dgm:spPr/>
    </dgm:pt>
    <dgm:pt modelId="{A08E057E-7BD9-4699-A70D-26EBEEF2F619}" type="pres">
      <dgm:prSet presAssocID="{344F7D81-D106-462B-9C65-5B8624B8728C}" presName="compNode" presStyleCnt="0"/>
      <dgm:spPr/>
    </dgm:pt>
    <dgm:pt modelId="{2F8FDB0D-FB42-40B3-A0B2-9EDFDD170788}" type="pres">
      <dgm:prSet presAssocID="{344F7D81-D106-462B-9C65-5B8624B8728C}" presName="bgRect" presStyleLbl="bgShp" presStyleIdx="3" presStyleCnt="5"/>
      <dgm:spPr/>
    </dgm:pt>
    <dgm:pt modelId="{65A5C555-DDBB-4B34-B181-D91C616325AB}" type="pres">
      <dgm:prSet presAssocID="{344F7D81-D106-462B-9C65-5B8624B8728C}"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inger Print"/>
        </a:ext>
      </dgm:extLst>
    </dgm:pt>
    <dgm:pt modelId="{22B9FA63-7146-4156-9543-3C685F7DB270}" type="pres">
      <dgm:prSet presAssocID="{344F7D81-D106-462B-9C65-5B8624B8728C}" presName="spaceRect" presStyleCnt="0"/>
      <dgm:spPr/>
    </dgm:pt>
    <dgm:pt modelId="{09615371-A1DC-4E39-BBA9-F4E123D4D108}" type="pres">
      <dgm:prSet presAssocID="{344F7D81-D106-462B-9C65-5B8624B8728C}" presName="parTx" presStyleLbl="revTx" presStyleIdx="3" presStyleCnt="5">
        <dgm:presLayoutVars>
          <dgm:chMax val="0"/>
          <dgm:chPref val="0"/>
        </dgm:presLayoutVars>
      </dgm:prSet>
      <dgm:spPr/>
    </dgm:pt>
    <dgm:pt modelId="{A17540E1-B320-4CAB-9F7A-F57DCFC71EC4}" type="pres">
      <dgm:prSet presAssocID="{A02194E2-60FE-4E12-A043-2AD6238069D7}" presName="sibTrans" presStyleCnt="0"/>
      <dgm:spPr/>
    </dgm:pt>
    <dgm:pt modelId="{FBFD420B-2A07-478E-927F-A8977F908908}" type="pres">
      <dgm:prSet presAssocID="{B09BF034-CFBF-4FF7-9950-8A54F87FA4D9}" presName="compNode" presStyleCnt="0"/>
      <dgm:spPr/>
    </dgm:pt>
    <dgm:pt modelId="{87A9FB0E-D924-431B-A7B8-BFDDFFD253A2}" type="pres">
      <dgm:prSet presAssocID="{B09BF034-CFBF-4FF7-9950-8A54F87FA4D9}" presName="bgRect" presStyleLbl="bgShp" presStyleIdx="4" presStyleCnt="5"/>
      <dgm:spPr/>
    </dgm:pt>
    <dgm:pt modelId="{72DD2B85-A844-4CD1-8482-FFC299560AFD}" type="pres">
      <dgm:prSet presAssocID="{B09BF034-CFBF-4FF7-9950-8A54F87FA4D9}"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ock"/>
        </a:ext>
      </dgm:extLst>
    </dgm:pt>
    <dgm:pt modelId="{EAA6760B-6AA6-4910-BD7D-12D3DCF041CF}" type="pres">
      <dgm:prSet presAssocID="{B09BF034-CFBF-4FF7-9950-8A54F87FA4D9}" presName="spaceRect" presStyleCnt="0"/>
      <dgm:spPr/>
    </dgm:pt>
    <dgm:pt modelId="{DDFBA378-5348-49D8-A9D2-8C9BC771CFDE}" type="pres">
      <dgm:prSet presAssocID="{B09BF034-CFBF-4FF7-9950-8A54F87FA4D9}" presName="parTx" presStyleLbl="revTx" presStyleIdx="4" presStyleCnt="5">
        <dgm:presLayoutVars>
          <dgm:chMax val="0"/>
          <dgm:chPref val="0"/>
        </dgm:presLayoutVars>
      </dgm:prSet>
      <dgm:spPr/>
    </dgm:pt>
  </dgm:ptLst>
  <dgm:cxnLst>
    <dgm:cxn modelId="{D3636F06-FD56-4BC4-A39F-D12E4619CF5C}" srcId="{D27C55E4-5CF3-478C-BB90-18C01584475C}" destId="{BC2B9477-F2B1-400E-A9E2-5ECAFF4D3496}" srcOrd="2" destOrd="0" parTransId="{4ED82856-2FAB-4DE5-AE30-611A97C0F684}" sibTransId="{43370F14-08CA-43A8-851D-7D21B3AB92EF}"/>
    <dgm:cxn modelId="{1BBCCE07-F5C9-46EB-A9F1-2B8CB810B4EA}" type="presOf" srcId="{BC2B9477-F2B1-400E-A9E2-5ECAFF4D3496}" destId="{6AD56E92-495A-47B4-A879-1CAAEB3E6745}" srcOrd="0" destOrd="0" presId="urn:microsoft.com/office/officeart/2018/2/layout/IconVerticalSolidList"/>
    <dgm:cxn modelId="{A9D86D21-188C-4D9D-85C3-872E5AA8BD6A}" srcId="{D27C55E4-5CF3-478C-BB90-18C01584475C}" destId="{14977044-6111-4C98-A8E0-6008D8C798C2}" srcOrd="0" destOrd="0" parTransId="{AB857A13-4BDF-4676-B7D8-4684FF7CD2E1}" sibTransId="{E3F324DB-86DC-48DA-9673-CC4F688E234C}"/>
    <dgm:cxn modelId="{DF32EF2F-706F-4D95-BD36-E3ED7CD8C486}" srcId="{D27C55E4-5CF3-478C-BB90-18C01584475C}" destId="{B09BF034-CFBF-4FF7-9950-8A54F87FA4D9}" srcOrd="4" destOrd="0" parTransId="{E8BAC9AF-EC7C-4FBA-A2BA-D7A5B01F258B}" sibTransId="{88C1ACD7-F505-4AFB-AA69-E54D717D021F}"/>
    <dgm:cxn modelId="{59BBE94F-5BEC-4C05-9A88-8556865D4D46}" type="presOf" srcId="{B09BF034-CFBF-4FF7-9950-8A54F87FA4D9}" destId="{DDFBA378-5348-49D8-A9D2-8C9BC771CFDE}" srcOrd="0" destOrd="0" presId="urn:microsoft.com/office/officeart/2018/2/layout/IconVerticalSolidList"/>
    <dgm:cxn modelId="{FE759373-7757-415A-AB6E-0D4C54AF5EFE}" type="presOf" srcId="{D27C55E4-5CF3-478C-BB90-18C01584475C}" destId="{92B0C4E3-3CED-4000-8E19-02CD522477F8}" srcOrd="0" destOrd="0" presId="urn:microsoft.com/office/officeart/2018/2/layout/IconVerticalSolidList"/>
    <dgm:cxn modelId="{5378D476-6850-4E99-9AFA-115574A2FC64}" srcId="{D27C55E4-5CF3-478C-BB90-18C01584475C}" destId="{344F7D81-D106-462B-9C65-5B8624B8728C}" srcOrd="3" destOrd="0" parTransId="{84B13917-2F38-41DA-AA64-AF7FA2CB6461}" sibTransId="{A02194E2-60FE-4E12-A043-2AD6238069D7}"/>
    <dgm:cxn modelId="{F0F9D059-B30C-49BC-8BE2-DD0F3FE831DA}" type="presOf" srcId="{87CEF466-3F14-4DFB-84A0-971D65556C86}" destId="{05DE050D-CEC7-46C5-9922-7AD86EEA6B27}" srcOrd="0" destOrd="0" presId="urn:microsoft.com/office/officeart/2018/2/layout/IconVerticalSolidList"/>
    <dgm:cxn modelId="{0DF7018A-1DBD-4D89-BE6A-5FB2E4EEB035}" type="presOf" srcId="{14977044-6111-4C98-A8E0-6008D8C798C2}" destId="{9EBA001D-60B9-4403-B881-1279D91AC936}" srcOrd="0" destOrd="0" presId="urn:microsoft.com/office/officeart/2018/2/layout/IconVerticalSolidList"/>
    <dgm:cxn modelId="{09F9B9ED-B87A-4A6C-8BB7-E708CFEE7FF5}" type="presOf" srcId="{344F7D81-D106-462B-9C65-5B8624B8728C}" destId="{09615371-A1DC-4E39-BBA9-F4E123D4D108}" srcOrd="0" destOrd="0" presId="urn:microsoft.com/office/officeart/2018/2/layout/IconVerticalSolidList"/>
    <dgm:cxn modelId="{24704CEE-F4B0-4C5F-A7A7-3A4D2DDBC73D}" srcId="{D27C55E4-5CF3-478C-BB90-18C01584475C}" destId="{87CEF466-3F14-4DFB-84A0-971D65556C86}" srcOrd="1" destOrd="0" parTransId="{59EEA73D-5AD9-4207-B600-D653AFD3F476}" sibTransId="{3B4D0A4B-7DD1-4887-A354-81CC7C07B223}"/>
    <dgm:cxn modelId="{8421C4D6-036E-483B-B8EC-B37E44BAE11C}" type="presParOf" srcId="{92B0C4E3-3CED-4000-8E19-02CD522477F8}" destId="{55D7F1A6-3B47-4B2F-BEF3-0BBC9DAE08B4}" srcOrd="0" destOrd="0" presId="urn:microsoft.com/office/officeart/2018/2/layout/IconVerticalSolidList"/>
    <dgm:cxn modelId="{3830E72D-D373-47A0-8DFE-7800B96C986E}" type="presParOf" srcId="{55D7F1A6-3B47-4B2F-BEF3-0BBC9DAE08B4}" destId="{6EC558CB-8F5F-4C98-97F1-C09C6CEF26B2}" srcOrd="0" destOrd="0" presId="urn:microsoft.com/office/officeart/2018/2/layout/IconVerticalSolidList"/>
    <dgm:cxn modelId="{5A118977-0445-448C-8EB8-23F06DEF40E7}" type="presParOf" srcId="{55D7F1A6-3B47-4B2F-BEF3-0BBC9DAE08B4}" destId="{9770CF2E-06BD-4291-A854-2FD446641B69}" srcOrd="1" destOrd="0" presId="urn:microsoft.com/office/officeart/2018/2/layout/IconVerticalSolidList"/>
    <dgm:cxn modelId="{19C2AB5C-51FB-4D09-B543-60A6ECCBB2C4}" type="presParOf" srcId="{55D7F1A6-3B47-4B2F-BEF3-0BBC9DAE08B4}" destId="{26CE4993-3569-43BD-A6CE-ECC14CEE976B}" srcOrd="2" destOrd="0" presId="urn:microsoft.com/office/officeart/2018/2/layout/IconVerticalSolidList"/>
    <dgm:cxn modelId="{77D4EF4F-FDC2-42CD-AC1D-56566BF15AB4}" type="presParOf" srcId="{55D7F1A6-3B47-4B2F-BEF3-0BBC9DAE08B4}" destId="{9EBA001D-60B9-4403-B881-1279D91AC936}" srcOrd="3" destOrd="0" presId="urn:microsoft.com/office/officeart/2018/2/layout/IconVerticalSolidList"/>
    <dgm:cxn modelId="{03250C12-AD7F-4B41-817D-5F70ABD7821F}" type="presParOf" srcId="{92B0C4E3-3CED-4000-8E19-02CD522477F8}" destId="{739B1E97-2902-4CB4-AFB5-0F44D213099C}" srcOrd="1" destOrd="0" presId="urn:microsoft.com/office/officeart/2018/2/layout/IconVerticalSolidList"/>
    <dgm:cxn modelId="{97613A97-8578-4E34-A9DD-0C0501BE4612}" type="presParOf" srcId="{92B0C4E3-3CED-4000-8E19-02CD522477F8}" destId="{DEF8B089-AADE-45F2-9434-758509B546F2}" srcOrd="2" destOrd="0" presId="urn:microsoft.com/office/officeart/2018/2/layout/IconVerticalSolidList"/>
    <dgm:cxn modelId="{F3CBBE88-5188-4B28-BD42-7004C2A065B8}" type="presParOf" srcId="{DEF8B089-AADE-45F2-9434-758509B546F2}" destId="{052565B3-1EED-4834-811F-5E452886573C}" srcOrd="0" destOrd="0" presId="urn:microsoft.com/office/officeart/2018/2/layout/IconVerticalSolidList"/>
    <dgm:cxn modelId="{0C2994AC-97FF-457F-87ED-DD157DBC6665}" type="presParOf" srcId="{DEF8B089-AADE-45F2-9434-758509B546F2}" destId="{44753340-5203-406F-9D60-8C8EC481FFF7}" srcOrd="1" destOrd="0" presId="urn:microsoft.com/office/officeart/2018/2/layout/IconVerticalSolidList"/>
    <dgm:cxn modelId="{486D0ECC-9BD1-4B4D-A9AD-1C5C5E75BD06}" type="presParOf" srcId="{DEF8B089-AADE-45F2-9434-758509B546F2}" destId="{ACE0B6E2-F521-40E4-B6FD-E7EE1940AF87}" srcOrd="2" destOrd="0" presId="urn:microsoft.com/office/officeart/2018/2/layout/IconVerticalSolidList"/>
    <dgm:cxn modelId="{92FD633C-3F52-4B34-B77A-5AB2C12BF783}" type="presParOf" srcId="{DEF8B089-AADE-45F2-9434-758509B546F2}" destId="{05DE050D-CEC7-46C5-9922-7AD86EEA6B27}" srcOrd="3" destOrd="0" presId="urn:microsoft.com/office/officeart/2018/2/layout/IconVerticalSolidList"/>
    <dgm:cxn modelId="{364C6200-75CF-459F-BE94-BB507D196F45}" type="presParOf" srcId="{92B0C4E3-3CED-4000-8E19-02CD522477F8}" destId="{30E891D3-C904-41D9-88D1-1D0F08FC7421}" srcOrd="3" destOrd="0" presId="urn:microsoft.com/office/officeart/2018/2/layout/IconVerticalSolidList"/>
    <dgm:cxn modelId="{724ECD97-D123-490F-A396-DBEA66EAAFAC}" type="presParOf" srcId="{92B0C4E3-3CED-4000-8E19-02CD522477F8}" destId="{446EFE7E-C664-4C5F-9273-C0FDFBA40DF0}" srcOrd="4" destOrd="0" presId="urn:microsoft.com/office/officeart/2018/2/layout/IconVerticalSolidList"/>
    <dgm:cxn modelId="{F5FCE5CA-10DF-400B-BEE0-4553A1A8CC19}" type="presParOf" srcId="{446EFE7E-C664-4C5F-9273-C0FDFBA40DF0}" destId="{33528E2A-7A2B-4268-A281-06F5C1843AFD}" srcOrd="0" destOrd="0" presId="urn:microsoft.com/office/officeart/2018/2/layout/IconVerticalSolidList"/>
    <dgm:cxn modelId="{3260D5F4-BB61-4533-9AFE-4DAB0E56DB3D}" type="presParOf" srcId="{446EFE7E-C664-4C5F-9273-C0FDFBA40DF0}" destId="{8C1253E0-38AD-4CD0-B2E3-81A2409AF4C7}" srcOrd="1" destOrd="0" presId="urn:microsoft.com/office/officeart/2018/2/layout/IconVerticalSolidList"/>
    <dgm:cxn modelId="{1292F210-4D2B-425F-8D42-D036EEB2C147}" type="presParOf" srcId="{446EFE7E-C664-4C5F-9273-C0FDFBA40DF0}" destId="{F5CDFC3D-0505-4560-8807-A6E5217BF31E}" srcOrd="2" destOrd="0" presId="urn:microsoft.com/office/officeart/2018/2/layout/IconVerticalSolidList"/>
    <dgm:cxn modelId="{E452C6E2-87AE-4E63-B707-863B332178B2}" type="presParOf" srcId="{446EFE7E-C664-4C5F-9273-C0FDFBA40DF0}" destId="{6AD56E92-495A-47B4-A879-1CAAEB3E6745}" srcOrd="3" destOrd="0" presId="urn:microsoft.com/office/officeart/2018/2/layout/IconVerticalSolidList"/>
    <dgm:cxn modelId="{F4B889B9-0A80-4E67-A100-06BD3DD96226}" type="presParOf" srcId="{92B0C4E3-3CED-4000-8E19-02CD522477F8}" destId="{2E09AC8A-B3AA-42A7-911D-72B938E9BFEA}" srcOrd="5" destOrd="0" presId="urn:microsoft.com/office/officeart/2018/2/layout/IconVerticalSolidList"/>
    <dgm:cxn modelId="{84873C1D-B992-4638-80A8-88321D4E16C5}" type="presParOf" srcId="{92B0C4E3-3CED-4000-8E19-02CD522477F8}" destId="{A08E057E-7BD9-4699-A70D-26EBEEF2F619}" srcOrd="6" destOrd="0" presId="urn:microsoft.com/office/officeart/2018/2/layout/IconVerticalSolidList"/>
    <dgm:cxn modelId="{9C8AABF5-81AE-43A6-B92A-38F129DBE9F0}" type="presParOf" srcId="{A08E057E-7BD9-4699-A70D-26EBEEF2F619}" destId="{2F8FDB0D-FB42-40B3-A0B2-9EDFDD170788}" srcOrd="0" destOrd="0" presId="urn:microsoft.com/office/officeart/2018/2/layout/IconVerticalSolidList"/>
    <dgm:cxn modelId="{18C9A672-78C5-42FA-B2B2-78441312249F}" type="presParOf" srcId="{A08E057E-7BD9-4699-A70D-26EBEEF2F619}" destId="{65A5C555-DDBB-4B34-B181-D91C616325AB}" srcOrd="1" destOrd="0" presId="urn:microsoft.com/office/officeart/2018/2/layout/IconVerticalSolidList"/>
    <dgm:cxn modelId="{E8D5FF3C-7195-4C53-B6FB-8B2A180B3EA3}" type="presParOf" srcId="{A08E057E-7BD9-4699-A70D-26EBEEF2F619}" destId="{22B9FA63-7146-4156-9543-3C685F7DB270}" srcOrd="2" destOrd="0" presId="urn:microsoft.com/office/officeart/2018/2/layout/IconVerticalSolidList"/>
    <dgm:cxn modelId="{2892162A-A097-423E-B953-9B35256F482D}" type="presParOf" srcId="{A08E057E-7BD9-4699-A70D-26EBEEF2F619}" destId="{09615371-A1DC-4E39-BBA9-F4E123D4D108}" srcOrd="3" destOrd="0" presId="urn:microsoft.com/office/officeart/2018/2/layout/IconVerticalSolidList"/>
    <dgm:cxn modelId="{16729E29-E706-4B19-AF3E-5422484C476C}" type="presParOf" srcId="{92B0C4E3-3CED-4000-8E19-02CD522477F8}" destId="{A17540E1-B320-4CAB-9F7A-F57DCFC71EC4}" srcOrd="7" destOrd="0" presId="urn:microsoft.com/office/officeart/2018/2/layout/IconVerticalSolidList"/>
    <dgm:cxn modelId="{E949A21B-A857-4896-A0C6-C14AA6019C50}" type="presParOf" srcId="{92B0C4E3-3CED-4000-8E19-02CD522477F8}" destId="{FBFD420B-2A07-478E-927F-A8977F908908}" srcOrd="8" destOrd="0" presId="urn:microsoft.com/office/officeart/2018/2/layout/IconVerticalSolidList"/>
    <dgm:cxn modelId="{9ED901EA-D729-497D-8540-FB37649B9F5D}" type="presParOf" srcId="{FBFD420B-2A07-478E-927F-A8977F908908}" destId="{87A9FB0E-D924-431B-A7B8-BFDDFFD253A2}" srcOrd="0" destOrd="0" presId="urn:microsoft.com/office/officeart/2018/2/layout/IconVerticalSolidList"/>
    <dgm:cxn modelId="{CAEA2924-C276-4089-AD3B-D613876F6E85}" type="presParOf" srcId="{FBFD420B-2A07-478E-927F-A8977F908908}" destId="{72DD2B85-A844-4CD1-8482-FFC299560AFD}" srcOrd="1" destOrd="0" presId="urn:microsoft.com/office/officeart/2018/2/layout/IconVerticalSolidList"/>
    <dgm:cxn modelId="{18443538-F465-4454-9D59-B0A3754203D3}" type="presParOf" srcId="{FBFD420B-2A07-478E-927F-A8977F908908}" destId="{EAA6760B-6AA6-4910-BD7D-12D3DCF041CF}" srcOrd="2" destOrd="0" presId="urn:microsoft.com/office/officeart/2018/2/layout/IconVerticalSolidList"/>
    <dgm:cxn modelId="{99AE4175-FAE5-456E-A9F3-DE42A4F155DF}" type="presParOf" srcId="{FBFD420B-2A07-478E-927F-A8977F908908}" destId="{DDFBA378-5348-49D8-A9D2-8C9BC771CFD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2955443-B2D1-4A9A-920C-812F226271C4}"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FBCF837-1C51-4F76-8210-0C1F09461692}">
      <dgm:prSet/>
      <dgm:spPr/>
      <dgm:t>
        <a:bodyPr/>
        <a:lstStyle/>
        <a:p>
          <a:pPr>
            <a:lnSpc>
              <a:spcPct val="100000"/>
            </a:lnSpc>
          </a:pPr>
          <a:r>
            <a:rPr lang="en-US" b="1" u="sng" dirty="0"/>
            <a:t>DO NOT </a:t>
          </a:r>
          <a:r>
            <a:rPr lang="en-US" dirty="0"/>
            <a:t>come up with a defence for a threat that you have </a:t>
          </a:r>
          <a:r>
            <a:rPr lang="en-US" b="1" dirty="0"/>
            <a:t>NOT</a:t>
          </a:r>
          <a:r>
            <a:rPr lang="en-US" dirty="0"/>
            <a:t> identified.</a:t>
          </a:r>
        </a:p>
      </dgm:t>
    </dgm:pt>
    <dgm:pt modelId="{61D1C269-CBB5-4302-A902-1435DE13036A}" type="parTrans" cxnId="{B678A577-3EF3-424D-9A8C-04157468EA77}">
      <dgm:prSet/>
      <dgm:spPr/>
      <dgm:t>
        <a:bodyPr/>
        <a:lstStyle/>
        <a:p>
          <a:endParaRPr lang="en-US"/>
        </a:p>
      </dgm:t>
    </dgm:pt>
    <dgm:pt modelId="{E7C9F5BF-D079-410A-BA62-8A2E10C20769}" type="sibTrans" cxnId="{B678A577-3EF3-424D-9A8C-04157468EA77}">
      <dgm:prSet/>
      <dgm:spPr/>
      <dgm:t>
        <a:bodyPr/>
        <a:lstStyle/>
        <a:p>
          <a:endParaRPr lang="en-US"/>
        </a:p>
      </dgm:t>
    </dgm:pt>
    <dgm:pt modelId="{ADDCF755-9AF6-4195-8793-FCAD1EB35320}">
      <dgm:prSet/>
      <dgm:spPr/>
      <dgm:t>
        <a:bodyPr/>
        <a:lstStyle/>
        <a:p>
          <a:pPr>
            <a:lnSpc>
              <a:spcPct val="100000"/>
            </a:lnSpc>
          </a:pPr>
          <a:r>
            <a:rPr lang="en-US" dirty="0"/>
            <a:t>You will be given a template of headings to use for each protection measure.</a:t>
          </a:r>
        </a:p>
      </dgm:t>
    </dgm:pt>
    <dgm:pt modelId="{DA8EE100-B7F8-41EC-9047-C30382802645}" type="parTrans" cxnId="{9D78263D-F9B6-4C02-9507-2F0FD5BC8E6D}">
      <dgm:prSet/>
      <dgm:spPr/>
      <dgm:t>
        <a:bodyPr/>
        <a:lstStyle/>
        <a:p>
          <a:endParaRPr lang="en-US"/>
        </a:p>
      </dgm:t>
    </dgm:pt>
    <dgm:pt modelId="{7BC7CAFC-639F-4D1C-B987-71D5B8AEC296}" type="sibTrans" cxnId="{9D78263D-F9B6-4C02-9507-2F0FD5BC8E6D}">
      <dgm:prSet/>
      <dgm:spPr/>
      <dgm:t>
        <a:bodyPr/>
        <a:lstStyle/>
        <a:p>
          <a:endParaRPr lang="en-US"/>
        </a:p>
      </dgm:t>
    </dgm:pt>
    <dgm:pt modelId="{93FD23FC-DBEC-4CAB-AE49-E6425AF5EBB7}">
      <dgm:prSet/>
      <dgm:spPr/>
      <dgm:t>
        <a:bodyPr/>
        <a:lstStyle/>
        <a:p>
          <a:pPr>
            <a:lnSpc>
              <a:spcPct val="100000"/>
            </a:lnSpc>
          </a:pPr>
          <a:r>
            <a:rPr lang="en-US" dirty="0"/>
            <a:t>You will then need to create a test plan for each protection measure.</a:t>
          </a:r>
        </a:p>
      </dgm:t>
    </dgm:pt>
    <dgm:pt modelId="{0B610609-24DB-42A9-ACF0-92339DF40155}" type="parTrans" cxnId="{F5F5E653-3941-4272-A094-F03AE3DC06B0}">
      <dgm:prSet/>
      <dgm:spPr/>
      <dgm:t>
        <a:bodyPr/>
        <a:lstStyle/>
        <a:p>
          <a:endParaRPr lang="en-US"/>
        </a:p>
      </dgm:t>
    </dgm:pt>
    <dgm:pt modelId="{1A947D5A-3C05-4797-AED9-3C7CD8EBEEAD}" type="sibTrans" cxnId="{F5F5E653-3941-4272-A094-F03AE3DC06B0}">
      <dgm:prSet/>
      <dgm:spPr/>
      <dgm:t>
        <a:bodyPr/>
        <a:lstStyle/>
        <a:p>
          <a:endParaRPr lang="en-US"/>
        </a:p>
      </dgm:t>
    </dgm:pt>
    <dgm:pt modelId="{7C9F18F1-550B-4EB7-BBF3-3C6C84A6BA93}">
      <dgm:prSet/>
      <dgm:spPr/>
      <dgm:t>
        <a:bodyPr/>
        <a:lstStyle/>
        <a:p>
          <a:pPr>
            <a:lnSpc>
              <a:spcPct val="100000"/>
            </a:lnSpc>
          </a:pPr>
          <a:r>
            <a:rPr lang="en-GB" dirty="0"/>
            <a:t>You should spend 2.5 hours on this task.</a:t>
          </a:r>
          <a:endParaRPr lang="en-US" dirty="0"/>
        </a:p>
      </dgm:t>
    </dgm:pt>
    <dgm:pt modelId="{3B0C60AB-0C26-4D0C-8485-CED4796130BC}" type="parTrans" cxnId="{BE54B218-82AA-478A-BD78-AEA32841B707}">
      <dgm:prSet/>
      <dgm:spPr/>
      <dgm:t>
        <a:bodyPr/>
        <a:lstStyle/>
        <a:p>
          <a:endParaRPr lang="en-US"/>
        </a:p>
      </dgm:t>
    </dgm:pt>
    <dgm:pt modelId="{FFB57157-3F8D-4402-A67F-3C8E95FBC186}" type="sibTrans" cxnId="{BE54B218-82AA-478A-BD78-AEA32841B707}">
      <dgm:prSet/>
      <dgm:spPr/>
      <dgm:t>
        <a:bodyPr/>
        <a:lstStyle/>
        <a:p>
          <a:endParaRPr lang="en-US"/>
        </a:p>
      </dgm:t>
    </dgm:pt>
    <dgm:pt modelId="{A5A97EBB-D36C-485E-AD64-186B7A61028F}" type="pres">
      <dgm:prSet presAssocID="{42955443-B2D1-4A9A-920C-812F226271C4}" presName="root" presStyleCnt="0">
        <dgm:presLayoutVars>
          <dgm:dir/>
          <dgm:resizeHandles val="exact"/>
        </dgm:presLayoutVars>
      </dgm:prSet>
      <dgm:spPr/>
    </dgm:pt>
    <dgm:pt modelId="{BA4DEDF5-A952-4C0D-A751-414D0C2374A1}" type="pres">
      <dgm:prSet presAssocID="{2FBCF837-1C51-4F76-8210-0C1F09461692}" presName="compNode" presStyleCnt="0"/>
      <dgm:spPr/>
    </dgm:pt>
    <dgm:pt modelId="{FD41971A-33E5-48A5-BA05-55207E0242D3}" type="pres">
      <dgm:prSet presAssocID="{2FBCF837-1C51-4F76-8210-0C1F09461692}" presName="bgRect" presStyleLbl="bgShp" presStyleIdx="0" presStyleCnt="4"/>
      <dgm:spPr/>
    </dgm:pt>
    <dgm:pt modelId="{878CD150-FF0E-4919-A7F7-D8C91D0ADA10}" type="pres">
      <dgm:prSet presAssocID="{2FBCF837-1C51-4F76-8210-0C1F0946169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arning"/>
        </a:ext>
      </dgm:extLst>
    </dgm:pt>
    <dgm:pt modelId="{55967488-E65B-4B46-A301-E15270AD1A1A}" type="pres">
      <dgm:prSet presAssocID="{2FBCF837-1C51-4F76-8210-0C1F09461692}" presName="spaceRect" presStyleCnt="0"/>
      <dgm:spPr/>
    </dgm:pt>
    <dgm:pt modelId="{7708477D-EFC6-4132-80D3-35156026076A}" type="pres">
      <dgm:prSet presAssocID="{2FBCF837-1C51-4F76-8210-0C1F09461692}" presName="parTx" presStyleLbl="revTx" presStyleIdx="0" presStyleCnt="4">
        <dgm:presLayoutVars>
          <dgm:chMax val="0"/>
          <dgm:chPref val="0"/>
        </dgm:presLayoutVars>
      </dgm:prSet>
      <dgm:spPr/>
    </dgm:pt>
    <dgm:pt modelId="{276B1E89-95BD-4DDD-9B74-52AC0364A4E0}" type="pres">
      <dgm:prSet presAssocID="{E7C9F5BF-D079-410A-BA62-8A2E10C20769}" presName="sibTrans" presStyleCnt="0"/>
      <dgm:spPr/>
    </dgm:pt>
    <dgm:pt modelId="{B16252ED-19F6-46F4-859E-4BDD5074CE0A}" type="pres">
      <dgm:prSet presAssocID="{ADDCF755-9AF6-4195-8793-FCAD1EB35320}" presName="compNode" presStyleCnt="0"/>
      <dgm:spPr/>
    </dgm:pt>
    <dgm:pt modelId="{5124A351-48B2-4CF3-92A7-E831D7DFD36F}" type="pres">
      <dgm:prSet presAssocID="{ADDCF755-9AF6-4195-8793-FCAD1EB35320}" presName="bgRect" presStyleLbl="bgShp" presStyleIdx="1" presStyleCnt="4"/>
      <dgm:spPr/>
    </dgm:pt>
    <dgm:pt modelId="{A7924A27-36DA-41AC-8E15-0E41D12B2652}" type="pres">
      <dgm:prSet presAssocID="{ADDCF755-9AF6-4195-8793-FCAD1EB35320}"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 List"/>
        </a:ext>
      </dgm:extLst>
    </dgm:pt>
    <dgm:pt modelId="{A584A38E-D29E-4C82-A673-CAE922E070A8}" type="pres">
      <dgm:prSet presAssocID="{ADDCF755-9AF6-4195-8793-FCAD1EB35320}" presName="spaceRect" presStyleCnt="0"/>
      <dgm:spPr/>
    </dgm:pt>
    <dgm:pt modelId="{80AF6580-52C4-40E5-A719-C2CCE3856986}" type="pres">
      <dgm:prSet presAssocID="{ADDCF755-9AF6-4195-8793-FCAD1EB35320}" presName="parTx" presStyleLbl="revTx" presStyleIdx="1" presStyleCnt="4">
        <dgm:presLayoutVars>
          <dgm:chMax val="0"/>
          <dgm:chPref val="0"/>
        </dgm:presLayoutVars>
      </dgm:prSet>
      <dgm:spPr/>
    </dgm:pt>
    <dgm:pt modelId="{65A90AE7-D6DD-43ED-85A0-61736AE68068}" type="pres">
      <dgm:prSet presAssocID="{7BC7CAFC-639F-4D1C-B987-71D5B8AEC296}" presName="sibTrans" presStyleCnt="0"/>
      <dgm:spPr/>
    </dgm:pt>
    <dgm:pt modelId="{52909B79-D355-4224-9C4D-A349471194E2}" type="pres">
      <dgm:prSet presAssocID="{93FD23FC-DBEC-4CAB-AE49-E6425AF5EBB7}" presName="compNode" presStyleCnt="0"/>
      <dgm:spPr/>
    </dgm:pt>
    <dgm:pt modelId="{69A225E5-C8B6-4D38-A234-5BFE9420257C}" type="pres">
      <dgm:prSet presAssocID="{93FD23FC-DBEC-4CAB-AE49-E6425AF5EBB7}" presName="bgRect" presStyleLbl="bgShp" presStyleIdx="2" presStyleCnt="4"/>
      <dgm:spPr/>
    </dgm:pt>
    <dgm:pt modelId="{8401B73F-1D2D-427A-84DD-8806D6E0ACA8}" type="pres">
      <dgm:prSet presAssocID="{93FD23FC-DBEC-4CAB-AE49-E6425AF5EBB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8F7CEF10-2D05-4EB9-A95D-0FA7EE275727}" type="pres">
      <dgm:prSet presAssocID="{93FD23FC-DBEC-4CAB-AE49-E6425AF5EBB7}" presName="spaceRect" presStyleCnt="0"/>
      <dgm:spPr/>
    </dgm:pt>
    <dgm:pt modelId="{1E122C1B-07F1-4B85-97C1-F74A542793BE}" type="pres">
      <dgm:prSet presAssocID="{93FD23FC-DBEC-4CAB-AE49-E6425AF5EBB7}" presName="parTx" presStyleLbl="revTx" presStyleIdx="2" presStyleCnt="4">
        <dgm:presLayoutVars>
          <dgm:chMax val="0"/>
          <dgm:chPref val="0"/>
        </dgm:presLayoutVars>
      </dgm:prSet>
      <dgm:spPr/>
    </dgm:pt>
    <dgm:pt modelId="{748A22E1-C3E8-4ACC-975C-E661DFA7512F}" type="pres">
      <dgm:prSet presAssocID="{1A947D5A-3C05-4797-AED9-3C7CD8EBEEAD}" presName="sibTrans" presStyleCnt="0"/>
      <dgm:spPr/>
    </dgm:pt>
    <dgm:pt modelId="{205D4131-9882-42F6-89C1-607B968D99BB}" type="pres">
      <dgm:prSet presAssocID="{7C9F18F1-550B-4EB7-BBF3-3C6C84A6BA93}" presName="compNode" presStyleCnt="0"/>
      <dgm:spPr/>
    </dgm:pt>
    <dgm:pt modelId="{CB86D74A-8938-4E14-ABA1-490E8E1E2A44}" type="pres">
      <dgm:prSet presAssocID="{7C9F18F1-550B-4EB7-BBF3-3C6C84A6BA93}" presName="bgRect" presStyleLbl="bgShp" presStyleIdx="3" presStyleCnt="4"/>
      <dgm:spPr/>
    </dgm:pt>
    <dgm:pt modelId="{5E1710C4-5BC1-4E13-9206-008B821B3307}" type="pres">
      <dgm:prSet presAssocID="{7C9F18F1-550B-4EB7-BBF3-3C6C84A6BA93}"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940B238C-DAED-473C-B613-DC006AC5A3F2}" type="pres">
      <dgm:prSet presAssocID="{7C9F18F1-550B-4EB7-BBF3-3C6C84A6BA93}" presName="spaceRect" presStyleCnt="0"/>
      <dgm:spPr/>
    </dgm:pt>
    <dgm:pt modelId="{12C3C26B-3F26-4C39-AF6F-2587F6ECBD7B}" type="pres">
      <dgm:prSet presAssocID="{7C9F18F1-550B-4EB7-BBF3-3C6C84A6BA93}" presName="parTx" presStyleLbl="revTx" presStyleIdx="3" presStyleCnt="4">
        <dgm:presLayoutVars>
          <dgm:chMax val="0"/>
          <dgm:chPref val="0"/>
        </dgm:presLayoutVars>
      </dgm:prSet>
      <dgm:spPr/>
    </dgm:pt>
  </dgm:ptLst>
  <dgm:cxnLst>
    <dgm:cxn modelId="{BE54B218-82AA-478A-BD78-AEA32841B707}" srcId="{42955443-B2D1-4A9A-920C-812F226271C4}" destId="{7C9F18F1-550B-4EB7-BBF3-3C6C84A6BA93}" srcOrd="3" destOrd="0" parTransId="{3B0C60AB-0C26-4D0C-8485-CED4796130BC}" sibTransId="{FFB57157-3F8D-4402-A67F-3C8E95FBC186}"/>
    <dgm:cxn modelId="{B646521E-3390-4FCE-8159-358C90B46937}" type="presOf" srcId="{2FBCF837-1C51-4F76-8210-0C1F09461692}" destId="{7708477D-EFC6-4132-80D3-35156026076A}" srcOrd="0" destOrd="0" presId="urn:microsoft.com/office/officeart/2018/2/layout/IconVerticalSolidList"/>
    <dgm:cxn modelId="{9D78263D-F9B6-4C02-9507-2F0FD5BC8E6D}" srcId="{42955443-B2D1-4A9A-920C-812F226271C4}" destId="{ADDCF755-9AF6-4195-8793-FCAD1EB35320}" srcOrd="1" destOrd="0" parTransId="{DA8EE100-B7F8-41EC-9047-C30382802645}" sibTransId="{7BC7CAFC-639F-4D1C-B987-71D5B8AEC296}"/>
    <dgm:cxn modelId="{F5F5E653-3941-4272-A094-F03AE3DC06B0}" srcId="{42955443-B2D1-4A9A-920C-812F226271C4}" destId="{93FD23FC-DBEC-4CAB-AE49-E6425AF5EBB7}" srcOrd="2" destOrd="0" parTransId="{0B610609-24DB-42A9-ACF0-92339DF40155}" sibTransId="{1A947D5A-3C05-4797-AED9-3C7CD8EBEEAD}"/>
    <dgm:cxn modelId="{B678A577-3EF3-424D-9A8C-04157468EA77}" srcId="{42955443-B2D1-4A9A-920C-812F226271C4}" destId="{2FBCF837-1C51-4F76-8210-0C1F09461692}" srcOrd="0" destOrd="0" parTransId="{61D1C269-CBB5-4302-A902-1435DE13036A}" sibTransId="{E7C9F5BF-D079-410A-BA62-8A2E10C20769}"/>
    <dgm:cxn modelId="{AE8CE55A-F7FE-4C16-80EB-287B1E47D5F8}" type="presOf" srcId="{42955443-B2D1-4A9A-920C-812F226271C4}" destId="{A5A97EBB-D36C-485E-AD64-186B7A61028F}" srcOrd="0" destOrd="0" presId="urn:microsoft.com/office/officeart/2018/2/layout/IconVerticalSolidList"/>
    <dgm:cxn modelId="{0D388992-034D-404C-A82F-97D507E75A6F}" type="presOf" srcId="{ADDCF755-9AF6-4195-8793-FCAD1EB35320}" destId="{80AF6580-52C4-40E5-A719-C2CCE3856986}" srcOrd="0" destOrd="0" presId="urn:microsoft.com/office/officeart/2018/2/layout/IconVerticalSolidList"/>
    <dgm:cxn modelId="{2F5CE7D4-E312-4BA3-A59A-D1B96E24A74A}" type="presOf" srcId="{7C9F18F1-550B-4EB7-BBF3-3C6C84A6BA93}" destId="{12C3C26B-3F26-4C39-AF6F-2587F6ECBD7B}" srcOrd="0" destOrd="0" presId="urn:microsoft.com/office/officeart/2018/2/layout/IconVerticalSolidList"/>
    <dgm:cxn modelId="{835D44F3-9C25-47ED-9E7A-A5C1EF53C629}" type="presOf" srcId="{93FD23FC-DBEC-4CAB-AE49-E6425AF5EBB7}" destId="{1E122C1B-07F1-4B85-97C1-F74A542793BE}" srcOrd="0" destOrd="0" presId="urn:microsoft.com/office/officeart/2018/2/layout/IconVerticalSolidList"/>
    <dgm:cxn modelId="{F639E453-0DFB-4742-9316-49AA453EAD9D}" type="presParOf" srcId="{A5A97EBB-D36C-485E-AD64-186B7A61028F}" destId="{BA4DEDF5-A952-4C0D-A751-414D0C2374A1}" srcOrd="0" destOrd="0" presId="urn:microsoft.com/office/officeart/2018/2/layout/IconVerticalSolidList"/>
    <dgm:cxn modelId="{75C2D53E-1CC6-40F6-800A-CB5FC1B600E9}" type="presParOf" srcId="{BA4DEDF5-A952-4C0D-A751-414D0C2374A1}" destId="{FD41971A-33E5-48A5-BA05-55207E0242D3}" srcOrd="0" destOrd="0" presId="urn:microsoft.com/office/officeart/2018/2/layout/IconVerticalSolidList"/>
    <dgm:cxn modelId="{E33EC2BD-E7F0-407F-A37E-9761668C87DD}" type="presParOf" srcId="{BA4DEDF5-A952-4C0D-A751-414D0C2374A1}" destId="{878CD150-FF0E-4919-A7F7-D8C91D0ADA10}" srcOrd="1" destOrd="0" presId="urn:microsoft.com/office/officeart/2018/2/layout/IconVerticalSolidList"/>
    <dgm:cxn modelId="{E629E282-9D17-4810-B019-0B2D27DF350C}" type="presParOf" srcId="{BA4DEDF5-A952-4C0D-A751-414D0C2374A1}" destId="{55967488-E65B-4B46-A301-E15270AD1A1A}" srcOrd="2" destOrd="0" presId="urn:microsoft.com/office/officeart/2018/2/layout/IconVerticalSolidList"/>
    <dgm:cxn modelId="{FA845077-35D1-45A8-BDC6-7972514975D4}" type="presParOf" srcId="{BA4DEDF5-A952-4C0D-A751-414D0C2374A1}" destId="{7708477D-EFC6-4132-80D3-35156026076A}" srcOrd="3" destOrd="0" presId="urn:microsoft.com/office/officeart/2018/2/layout/IconVerticalSolidList"/>
    <dgm:cxn modelId="{D302D94C-B9DA-4939-8518-FD0873C4F8F0}" type="presParOf" srcId="{A5A97EBB-D36C-485E-AD64-186B7A61028F}" destId="{276B1E89-95BD-4DDD-9B74-52AC0364A4E0}" srcOrd="1" destOrd="0" presId="urn:microsoft.com/office/officeart/2018/2/layout/IconVerticalSolidList"/>
    <dgm:cxn modelId="{C9915F01-93EC-4C9E-A4FE-2E783402DB43}" type="presParOf" srcId="{A5A97EBB-D36C-485E-AD64-186B7A61028F}" destId="{B16252ED-19F6-46F4-859E-4BDD5074CE0A}" srcOrd="2" destOrd="0" presId="urn:microsoft.com/office/officeart/2018/2/layout/IconVerticalSolidList"/>
    <dgm:cxn modelId="{C186C6CE-28B5-4D80-82A5-51769C0ECC5F}" type="presParOf" srcId="{B16252ED-19F6-46F4-859E-4BDD5074CE0A}" destId="{5124A351-48B2-4CF3-92A7-E831D7DFD36F}" srcOrd="0" destOrd="0" presId="urn:microsoft.com/office/officeart/2018/2/layout/IconVerticalSolidList"/>
    <dgm:cxn modelId="{DD627958-16FA-4071-AC01-A9B531980DDD}" type="presParOf" srcId="{B16252ED-19F6-46F4-859E-4BDD5074CE0A}" destId="{A7924A27-36DA-41AC-8E15-0E41D12B2652}" srcOrd="1" destOrd="0" presId="urn:microsoft.com/office/officeart/2018/2/layout/IconVerticalSolidList"/>
    <dgm:cxn modelId="{2F5F357C-B03F-4494-90B7-777870541F5A}" type="presParOf" srcId="{B16252ED-19F6-46F4-859E-4BDD5074CE0A}" destId="{A584A38E-D29E-4C82-A673-CAE922E070A8}" srcOrd="2" destOrd="0" presId="urn:microsoft.com/office/officeart/2018/2/layout/IconVerticalSolidList"/>
    <dgm:cxn modelId="{E2EEFFEF-4449-44A1-B993-AF433DD6383C}" type="presParOf" srcId="{B16252ED-19F6-46F4-859E-4BDD5074CE0A}" destId="{80AF6580-52C4-40E5-A719-C2CCE3856986}" srcOrd="3" destOrd="0" presId="urn:microsoft.com/office/officeart/2018/2/layout/IconVerticalSolidList"/>
    <dgm:cxn modelId="{C5584599-E4B3-4949-BF09-EE9C5FBD1662}" type="presParOf" srcId="{A5A97EBB-D36C-485E-AD64-186B7A61028F}" destId="{65A90AE7-D6DD-43ED-85A0-61736AE68068}" srcOrd="3" destOrd="0" presId="urn:microsoft.com/office/officeart/2018/2/layout/IconVerticalSolidList"/>
    <dgm:cxn modelId="{BC8C57F3-A0E0-441F-8273-F003EC42274C}" type="presParOf" srcId="{A5A97EBB-D36C-485E-AD64-186B7A61028F}" destId="{52909B79-D355-4224-9C4D-A349471194E2}" srcOrd="4" destOrd="0" presId="urn:microsoft.com/office/officeart/2018/2/layout/IconVerticalSolidList"/>
    <dgm:cxn modelId="{D5F6DD34-86FE-4318-AFC2-BB30756CCD6A}" type="presParOf" srcId="{52909B79-D355-4224-9C4D-A349471194E2}" destId="{69A225E5-C8B6-4D38-A234-5BFE9420257C}" srcOrd="0" destOrd="0" presId="urn:microsoft.com/office/officeart/2018/2/layout/IconVerticalSolidList"/>
    <dgm:cxn modelId="{03B9A711-64AD-441D-8C65-5DED028B1B71}" type="presParOf" srcId="{52909B79-D355-4224-9C4D-A349471194E2}" destId="{8401B73F-1D2D-427A-84DD-8806D6E0ACA8}" srcOrd="1" destOrd="0" presId="urn:microsoft.com/office/officeart/2018/2/layout/IconVerticalSolidList"/>
    <dgm:cxn modelId="{DCC4F0D7-6349-49FF-B59D-1EFE082757B9}" type="presParOf" srcId="{52909B79-D355-4224-9C4D-A349471194E2}" destId="{8F7CEF10-2D05-4EB9-A95D-0FA7EE275727}" srcOrd="2" destOrd="0" presId="urn:microsoft.com/office/officeart/2018/2/layout/IconVerticalSolidList"/>
    <dgm:cxn modelId="{C00CCFA0-6C8E-4E12-B359-BF221675FCD7}" type="presParOf" srcId="{52909B79-D355-4224-9C4D-A349471194E2}" destId="{1E122C1B-07F1-4B85-97C1-F74A542793BE}" srcOrd="3" destOrd="0" presId="urn:microsoft.com/office/officeart/2018/2/layout/IconVerticalSolidList"/>
    <dgm:cxn modelId="{F49E9CF6-591C-4A5B-822F-AF39FDABE05A}" type="presParOf" srcId="{A5A97EBB-D36C-485E-AD64-186B7A61028F}" destId="{748A22E1-C3E8-4ACC-975C-E661DFA7512F}" srcOrd="5" destOrd="0" presId="urn:microsoft.com/office/officeart/2018/2/layout/IconVerticalSolidList"/>
    <dgm:cxn modelId="{3374BAA4-134E-4212-8468-173676CB7009}" type="presParOf" srcId="{A5A97EBB-D36C-485E-AD64-186B7A61028F}" destId="{205D4131-9882-42F6-89C1-607B968D99BB}" srcOrd="6" destOrd="0" presId="urn:microsoft.com/office/officeart/2018/2/layout/IconVerticalSolidList"/>
    <dgm:cxn modelId="{CC2810E0-1E67-4F28-8F6B-BCA05089BD61}" type="presParOf" srcId="{205D4131-9882-42F6-89C1-607B968D99BB}" destId="{CB86D74A-8938-4E14-ABA1-490E8E1E2A44}" srcOrd="0" destOrd="0" presId="urn:microsoft.com/office/officeart/2018/2/layout/IconVerticalSolidList"/>
    <dgm:cxn modelId="{EF432DF1-CACB-4CEA-B1F9-61EF9859880B}" type="presParOf" srcId="{205D4131-9882-42F6-89C1-607B968D99BB}" destId="{5E1710C4-5BC1-4E13-9206-008B821B3307}" srcOrd="1" destOrd="0" presId="urn:microsoft.com/office/officeart/2018/2/layout/IconVerticalSolidList"/>
    <dgm:cxn modelId="{522A3D23-CF08-4094-84B6-49E89E3FBE0E}" type="presParOf" srcId="{205D4131-9882-42F6-89C1-607B968D99BB}" destId="{940B238C-DAED-473C-B613-DC006AC5A3F2}" srcOrd="2" destOrd="0" presId="urn:microsoft.com/office/officeart/2018/2/layout/IconVerticalSolidList"/>
    <dgm:cxn modelId="{9259D5E3-ADB6-43BA-A094-C45A24BF1688}" type="presParOf" srcId="{205D4131-9882-42F6-89C1-607B968D99BB}" destId="{12C3C26B-3F26-4C39-AF6F-2587F6ECBD7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47594E1-6EBB-448C-A474-6DDB51FAC70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2FBDCA2-FEBE-4BD7-AF8A-5A941556B8EF}">
      <dgm:prSet/>
      <dgm:spPr/>
      <dgm:t>
        <a:bodyPr/>
        <a:lstStyle/>
        <a:p>
          <a:r>
            <a:rPr lang="en-GB"/>
            <a:t>Individually or in small groups:</a:t>
          </a:r>
          <a:endParaRPr lang="en-US"/>
        </a:p>
      </dgm:t>
    </dgm:pt>
    <dgm:pt modelId="{3DD7CE69-14F2-4E16-B478-63AF4883F875}" type="parTrans" cxnId="{A1724AA8-4E75-4956-A1CD-9FFF422B50D9}">
      <dgm:prSet/>
      <dgm:spPr/>
      <dgm:t>
        <a:bodyPr/>
        <a:lstStyle/>
        <a:p>
          <a:endParaRPr lang="en-US"/>
        </a:p>
      </dgm:t>
    </dgm:pt>
    <dgm:pt modelId="{8912D741-9586-4670-A6DB-C59C1CCA3CC8}" type="sibTrans" cxnId="{A1724AA8-4E75-4956-A1CD-9FFF422B50D9}">
      <dgm:prSet/>
      <dgm:spPr/>
      <dgm:t>
        <a:bodyPr/>
        <a:lstStyle/>
        <a:p>
          <a:endParaRPr lang="en-US"/>
        </a:p>
      </dgm:t>
    </dgm:pt>
    <dgm:pt modelId="{EAB1157B-BA1F-445B-B5E0-021E366AF17B}">
      <dgm:prSet/>
      <dgm:spPr/>
      <dgm:t>
        <a:bodyPr/>
        <a:lstStyle/>
        <a:p>
          <a:r>
            <a:rPr lang="en-US"/>
            <a:t>For each of the threats identified in the previous exercise, identify the protection measure you would use.</a:t>
          </a:r>
        </a:p>
      </dgm:t>
    </dgm:pt>
    <dgm:pt modelId="{76D43385-800B-4604-9A67-17DD4554B901}" type="parTrans" cxnId="{DF3025AA-DBC3-43AA-97A5-BA7B55693D02}">
      <dgm:prSet/>
      <dgm:spPr/>
      <dgm:t>
        <a:bodyPr/>
        <a:lstStyle/>
        <a:p>
          <a:endParaRPr lang="en-US"/>
        </a:p>
      </dgm:t>
    </dgm:pt>
    <dgm:pt modelId="{86BA5898-34AE-467D-B7AC-7D2369AAFAF9}" type="sibTrans" cxnId="{DF3025AA-DBC3-43AA-97A5-BA7B55693D02}">
      <dgm:prSet/>
      <dgm:spPr/>
      <dgm:t>
        <a:bodyPr/>
        <a:lstStyle/>
        <a:p>
          <a:endParaRPr lang="en-US"/>
        </a:p>
      </dgm:t>
    </dgm:pt>
    <dgm:pt modelId="{FBA92FD6-5EDE-4FD7-94C4-63407BDE55A8}">
      <dgm:prSet/>
      <dgm:spPr/>
      <dgm:t>
        <a:bodyPr/>
        <a:lstStyle/>
        <a:p>
          <a:r>
            <a:rPr lang="en-US"/>
            <a:t>Explain your answer.</a:t>
          </a:r>
        </a:p>
      </dgm:t>
    </dgm:pt>
    <dgm:pt modelId="{34BB17A3-8EC2-4460-80EB-2F1C5126B4AC}" type="parTrans" cxnId="{C4733572-B0AB-4475-B622-19C458293FA7}">
      <dgm:prSet/>
      <dgm:spPr/>
      <dgm:t>
        <a:bodyPr/>
        <a:lstStyle/>
        <a:p>
          <a:endParaRPr lang="en-US"/>
        </a:p>
      </dgm:t>
    </dgm:pt>
    <dgm:pt modelId="{B9C174C1-E127-4D10-A750-70BF740F02D7}" type="sibTrans" cxnId="{C4733572-B0AB-4475-B622-19C458293FA7}">
      <dgm:prSet/>
      <dgm:spPr/>
      <dgm:t>
        <a:bodyPr/>
        <a:lstStyle/>
        <a:p>
          <a:endParaRPr lang="en-US"/>
        </a:p>
      </dgm:t>
    </dgm:pt>
    <dgm:pt modelId="{9A94628B-39AC-4B05-AD14-2CD940381D03}">
      <dgm:prSet/>
      <dgm:spPr/>
      <dgm:t>
        <a:bodyPr/>
        <a:lstStyle/>
        <a:p>
          <a:r>
            <a:rPr lang="en-US"/>
            <a:t>Present your findings to the group.</a:t>
          </a:r>
        </a:p>
      </dgm:t>
    </dgm:pt>
    <dgm:pt modelId="{E3CC82F9-0D58-4F74-B4FE-C3DC5A556621}" type="parTrans" cxnId="{AD932B5C-D0DE-4061-8746-7B9A16CC95C9}">
      <dgm:prSet/>
      <dgm:spPr/>
      <dgm:t>
        <a:bodyPr/>
        <a:lstStyle/>
        <a:p>
          <a:endParaRPr lang="en-US"/>
        </a:p>
      </dgm:t>
    </dgm:pt>
    <dgm:pt modelId="{FEEED99E-28E4-4070-9299-9F44A3330DCE}" type="sibTrans" cxnId="{AD932B5C-D0DE-4061-8746-7B9A16CC95C9}">
      <dgm:prSet/>
      <dgm:spPr/>
      <dgm:t>
        <a:bodyPr/>
        <a:lstStyle/>
        <a:p>
          <a:endParaRPr lang="en-US"/>
        </a:p>
      </dgm:t>
    </dgm:pt>
    <dgm:pt modelId="{DF72A19F-A0B0-43E8-9D93-FD2092CAA385}">
      <dgm:prSet/>
      <dgm:spPr/>
      <dgm:t>
        <a:bodyPr/>
        <a:lstStyle/>
        <a:p>
          <a:r>
            <a:rPr lang="en-US" b="1"/>
            <a:t>Time allowed: 20 minutes.</a:t>
          </a:r>
        </a:p>
      </dgm:t>
    </dgm:pt>
    <dgm:pt modelId="{C8113B99-D415-457C-9988-EB524EE14CC3}" type="parTrans" cxnId="{25AD98EF-B4AC-47EA-A162-351B39651977}">
      <dgm:prSet/>
      <dgm:spPr/>
      <dgm:t>
        <a:bodyPr/>
        <a:lstStyle/>
        <a:p>
          <a:endParaRPr lang="en-US"/>
        </a:p>
      </dgm:t>
    </dgm:pt>
    <dgm:pt modelId="{F8A1CB82-9D5D-45D1-B6E9-48F6A0C356E9}" type="sibTrans" cxnId="{25AD98EF-B4AC-47EA-A162-351B39651977}">
      <dgm:prSet/>
      <dgm:spPr/>
      <dgm:t>
        <a:bodyPr/>
        <a:lstStyle/>
        <a:p>
          <a:endParaRPr lang="en-US"/>
        </a:p>
      </dgm:t>
    </dgm:pt>
    <dgm:pt modelId="{DBADA59A-6A3E-4A56-B634-11E031138BBC}" type="pres">
      <dgm:prSet presAssocID="{F47594E1-6EBB-448C-A474-6DDB51FAC708}" presName="root" presStyleCnt="0">
        <dgm:presLayoutVars>
          <dgm:dir/>
          <dgm:resizeHandles val="exact"/>
        </dgm:presLayoutVars>
      </dgm:prSet>
      <dgm:spPr/>
    </dgm:pt>
    <dgm:pt modelId="{AF41D828-E160-4A78-9315-68BE412E50B5}" type="pres">
      <dgm:prSet presAssocID="{12FBDCA2-FEBE-4BD7-AF8A-5A941556B8EF}" presName="compNode" presStyleCnt="0"/>
      <dgm:spPr/>
    </dgm:pt>
    <dgm:pt modelId="{8BB6D233-67E3-4453-B05A-9EE98FF0890F}" type="pres">
      <dgm:prSet presAssocID="{12FBDCA2-FEBE-4BD7-AF8A-5A941556B8EF}" presName="bgRect" presStyleLbl="bgShp" presStyleIdx="0" presStyleCnt="5"/>
      <dgm:spPr/>
    </dgm:pt>
    <dgm:pt modelId="{3915D1A0-C850-41C4-B68E-2B0FBD15DF07}" type="pres">
      <dgm:prSet presAssocID="{12FBDCA2-FEBE-4BD7-AF8A-5A941556B8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ibbon"/>
        </a:ext>
      </dgm:extLst>
    </dgm:pt>
    <dgm:pt modelId="{6D701209-0C29-4FF9-A9E9-83FAC4C1B68E}" type="pres">
      <dgm:prSet presAssocID="{12FBDCA2-FEBE-4BD7-AF8A-5A941556B8EF}" presName="spaceRect" presStyleCnt="0"/>
      <dgm:spPr/>
    </dgm:pt>
    <dgm:pt modelId="{0ACAAB73-49E8-4D55-B6A3-62B615759DA8}" type="pres">
      <dgm:prSet presAssocID="{12FBDCA2-FEBE-4BD7-AF8A-5A941556B8EF}" presName="parTx" presStyleLbl="revTx" presStyleIdx="0" presStyleCnt="5">
        <dgm:presLayoutVars>
          <dgm:chMax val="0"/>
          <dgm:chPref val="0"/>
        </dgm:presLayoutVars>
      </dgm:prSet>
      <dgm:spPr/>
    </dgm:pt>
    <dgm:pt modelId="{2518165A-3FB7-419E-BA83-40B444567457}" type="pres">
      <dgm:prSet presAssocID="{8912D741-9586-4670-A6DB-C59C1CCA3CC8}" presName="sibTrans" presStyleCnt="0"/>
      <dgm:spPr/>
    </dgm:pt>
    <dgm:pt modelId="{DDDCF5F1-B49C-49CA-B501-C2C361E1E66D}" type="pres">
      <dgm:prSet presAssocID="{EAB1157B-BA1F-445B-B5E0-021E366AF17B}" presName="compNode" presStyleCnt="0"/>
      <dgm:spPr/>
    </dgm:pt>
    <dgm:pt modelId="{3F33A095-D245-4C00-9641-301E57F9892D}" type="pres">
      <dgm:prSet presAssocID="{EAB1157B-BA1F-445B-B5E0-021E366AF17B}" presName="bgRect" presStyleLbl="bgShp" presStyleIdx="1" presStyleCnt="5"/>
      <dgm:spPr/>
    </dgm:pt>
    <dgm:pt modelId="{1F4B4475-FC45-4D40-832F-5846D5CA50E7}" type="pres">
      <dgm:prSet presAssocID="{EAB1157B-BA1F-445B-B5E0-021E366AF1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A361EDC6-335F-4347-9AF5-DE3DC4C8089E}" type="pres">
      <dgm:prSet presAssocID="{EAB1157B-BA1F-445B-B5E0-021E366AF17B}" presName="spaceRect" presStyleCnt="0"/>
      <dgm:spPr/>
    </dgm:pt>
    <dgm:pt modelId="{E5A27C85-0249-4C74-B014-DC7076973CB8}" type="pres">
      <dgm:prSet presAssocID="{EAB1157B-BA1F-445B-B5E0-021E366AF17B}" presName="parTx" presStyleLbl="revTx" presStyleIdx="1" presStyleCnt="5">
        <dgm:presLayoutVars>
          <dgm:chMax val="0"/>
          <dgm:chPref val="0"/>
        </dgm:presLayoutVars>
      </dgm:prSet>
      <dgm:spPr/>
    </dgm:pt>
    <dgm:pt modelId="{602303F1-7B88-4451-B53F-67C024D48CAE}" type="pres">
      <dgm:prSet presAssocID="{86BA5898-34AE-467D-B7AC-7D2369AAFAF9}" presName="sibTrans" presStyleCnt="0"/>
      <dgm:spPr/>
    </dgm:pt>
    <dgm:pt modelId="{7A5EF909-4A82-45DB-BDFB-3478463922C7}" type="pres">
      <dgm:prSet presAssocID="{FBA92FD6-5EDE-4FD7-94C4-63407BDE55A8}" presName="compNode" presStyleCnt="0"/>
      <dgm:spPr/>
    </dgm:pt>
    <dgm:pt modelId="{B9B23B2B-8F26-4D28-83E0-6655F06DE2DC}" type="pres">
      <dgm:prSet presAssocID="{FBA92FD6-5EDE-4FD7-94C4-63407BDE55A8}" presName="bgRect" presStyleLbl="bgShp" presStyleIdx="2" presStyleCnt="5"/>
      <dgm:spPr/>
    </dgm:pt>
    <dgm:pt modelId="{403509A3-4F52-4FAC-A1DA-5CD758B0F489}" type="pres">
      <dgm:prSet presAssocID="{FBA92FD6-5EDE-4FD7-94C4-63407BDE55A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terfall scene"/>
        </a:ext>
      </dgm:extLst>
    </dgm:pt>
    <dgm:pt modelId="{83BA7912-EB57-4D54-B670-CE0900534DBE}" type="pres">
      <dgm:prSet presAssocID="{FBA92FD6-5EDE-4FD7-94C4-63407BDE55A8}" presName="spaceRect" presStyleCnt="0"/>
      <dgm:spPr/>
    </dgm:pt>
    <dgm:pt modelId="{C54407D6-A5F3-4F5E-B17B-1F09A34BC11F}" type="pres">
      <dgm:prSet presAssocID="{FBA92FD6-5EDE-4FD7-94C4-63407BDE55A8}" presName="parTx" presStyleLbl="revTx" presStyleIdx="2" presStyleCnt="5">
        <dgm:presLayoutVars>
          <dgm:chMax val="0"/>
          <dgm:chPref val="0"/>
        </dgm:presLayoutVars>
      </dgm:prSet>
      <dgm:spPr/>
    </dgm:pt>
    <dgm:pt modelId="{F0EDA1B1-8C14-49BD-921E-2E2D5CC14850}" type="pres">
      <dgm:prSet presAssocID="{B9C174C1-E127-4D10-A750-70BF740F02D7}" presName="sibTrans" presStyleCnt="0"/>
      <dgm:spPr/>
    </dgm:pt>
    <dgm:pt modelId="{699714C6-FA63-4F7C-AD8D-550373A31AD6}" type="pres">
      <dgm:prSet presAssocID="{9A94628B-39AC-4B05-AD14-2CD940381D03}" presName="compNode" presStyleCnt="0"/>
      <dgm:spPr/>
    </dgm:pt>
    <dgm:pt modelId="{A6A594E1-086A-4A2D-A20E-0572171264B0}" type="pres">
      <dgm:prSet presAssocID="{9A94628B-39AC-4B05-AD14-2CD940381D03}" presName="bgRect" presStyleLbl="bgShp" presStyleIdx="3" presStyleCnt="5"/>
      <dgm:spPr/>
    </dgm:pt>
    <dgm:pt modelId="{A8A04C2D-DA45-4DA4-BA18-AF6EE666891D}" type="pres">
      <dgm:prSet presAssocID="{9A94628B-39AC-4B05-AD14-2CD940381D0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14875289-AF42-4CA5-ABD2-F67C7C167E06}" type="pres">
      <dgm:prSet presAssocID="{9A94628B-39AC-4B05-AD14-2CD940381D03}" presName="spaceRect" presStyleCnt="0"/>
      <dgm:spPr/>
    </dgm:pt>
    <dgm:pt modelId="{FDBB432B-ED58-4D52-B699-D28492D6130A}" type="pres">
      <dgm:prSet presAssocID="{9A94628B-39AC-4B05-AD14-2CD940381D03}" presName="parTx" presStyleLbl="revTx" presStyleIdx="3" presStyleCnt="5">
        <dgm:presLayoutVars>
          <dgm:chMax val="0"/>
          <dgm:chPref val="0"/>
        </dgm:presLayoutVars>
      </dgm:prSet>
      <dgm:spPr/>
    </dgm:pt>
    <dgm:pt modelId="{67B4252F-E24B-494D-9FD6-1A132C1CF987}" type="pres">
      <dgm:prSet presAssocID="{FEEED99E-28E4-4070-9299-9F44A3330DCE}" presName="sibTrans" presStyleCnt="0"/>
      <dgm:spPr/>
    </dgm:pt>
    <dgm:pt modelId="{ED55BA02-2CF8-4449-89FF-5F19E51CEDF1}" type="pres">
      <dgm:prSet presAssocID="{DF72A19F-A0B0-43E8-9D93-FD2092CAA385}" presName="compNode" presStyleCnt="0"/>
      <dgm:spPr/>
    </dgm:pt>
    <dgm:pt modelId="{AF57D4E3-5818-4EDA-AFE8-0296BA55CB51}" type="pres">
      <dgm:prSet presAssocID="{DF72A19F-A0B0-43E8-9D93-FD2092CAA385}" presName="bgRect" presStyleLbl="bgShp" presStyleIdx="4" presStyleCnt="5"/>
      <dgm:spPr/>
    </dgm:pt>
    <dgm:pt modelId="{07B81B3B-7131-4679-8907-5A9171D9E85D}" type="pres">
      <dgm:prSet presAssocID="{DF72A19F-A0B0-43E8-9D93-FD2092CAA38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ock"/>
        </a:ext>
      </dgm:extLst>
    </dgm:pt>
    <dgm:pt modelId="{E6A81507-A616-49F0-B52B-3B313AF424D3}" type="pres">
      <dgm:prSet presAssocID="{DF72A19F-A0B0-43E8-9D93-FD2092CAA385}" presName="spaceRect" presStyleCnt="0"/>
      <dgm:spPr/>
    </dgm:pt>
    <dgm:pt modelId="{682F0BAC-C232-450E-9F00-2A50266DF9B6}" type="pres">
      <dgm:prSet presAssocID="{DF72A19F-A0B0-43E8-9D93-FD2092CAA385}" presName="parTx" presStyleLbl="revTx" presStyleIdx="4" presStyleCnt="5">
        <dgm:presLayoutVars>
          <dgm:chMax val="0"/>
          <dgm:chPref val="0"/>
        </dgm:presLayoutVars>
      </dgm:prSet>
      <dgm:spPr/>
    </dgm:pt>
  </dgm:ptLst>
  <dgm:cxnLst>
    <dgm:cxn modelId="{69927728-5867-4200-9ED2-9B8E3DE66B31}" type="presOf" srcId="{9A94628B-39AC-4B05-AD14-2CD940381D03}" destId="{FDBB432B-ED58-4D52-B699-D28492D6130A}" srcOrd="0" destOrd="0" presId="urn:microsoft.com/office/officeart/2018/2/layout/IconVerticalSolidList"/>
    <dgm:cxn modelId="{AD932B5C-D0DE-4061-8746-7B9A16CC95C9}" srcId="{F47594E1-6EBB-448C-A474-6DDB51FAC708}" destId="{9A94628B-39AC-4B05-AD14-2CD940381D03}" srcOrd="3" destOrd="0" parTransId="{E3CC82F9-0D58-4F74-B4FE-C3DC5A556621}" sibTransId="{FEEED99E-28E4-4070-9299-9F44A3330DCE}"/>
    <dgm:cxn modelId="{42EED648-3581-45CD-9CD5-EBA914261BC9}" type="presOf" srcId="{FBA92FD6-5EDE-4FD7-94C4-63407BDE55A8}" destId="{C54407D6-A5F3-4F5E-B17B-1F09A34BC11F}" srcOrd="0" destOrd="0" presId="urn:microsoft.com/office/officeart/2018/2/layout/IconVerticalSolidList"/>
    <dgm:cxn modelId="{C4733572-B0AB-4475-B622-19C458293FA7}" srcId="{F47594E1-6EBB-448C-A474-6DDB51FAC708}" destId="{FBA92FD6-5EDE-4FD7-94C4-63407BDE55A8}" srcOrd="2" destOrd="0" parTransId="{34BB17A3-8EC2-4460-80EB-2F1C5126B4AC}" sibTransId="{B9C174C1-E127-4D10-A750-70BF740F02D7}"/>
    <dgm:cxn modelId="{85316055-75A3-4DD1-BC35-86E59C1B5FBD}" type="presOf" srcId="{F47594E1-6EBB-448C-A474-6DDB51FAC708}" destId="{DBADA59A-6A3E-4A56-B634-11E031138BBC}" srcOrd="0" destOrd="0" presId="urn:microsoft.com/office/officeart/2018/2/layout/IconVerticalSolidList"/>
    <dgm:cxn modelId="{EEF55391-230A-4ABB-9AEF-154A1A094225}" type="presOf" srcId="{EAB1157B-BA1F-445B-B5E0-021E366AF17B}" destId="{E5A27C85-0249-4C74-B014-DC7076973CB8}" srcOrd="0" destOrd="0" presId="urn:microsoft.com/office/officeart/2018/2/layout/IconVerticalSolidList"/>
    <dgm:cxn modelId="{A1724AA8-4E75-4956-A1CD-9FFF422B50D9}" srcId="{F47594E1-6EBB-448C-A474-6DDB51FAC708}" destId="{12FBDCA2-FEBE-4BD7-AF8A-5A941556B8EF}" srcOrd="0" destOrd="0" parTransId="{3DD7CE69-14F2-4E16-B478-63AF4883F875}" sibTransId="{8912D741-9586-4670-A6DB-C59C1CCA3CC8}"/>
    <dgm:cxn modelId="{DF3025AA-DBC3-43AA-97A5-BA7B55693D02}" srcId="{F47594E1-6EBB-448C-A474-6DDB51FAC708}" destId="{EAB1157B-BA1F-445B-B5E0-021E366AF17B}" srcOrd="1" destOrd="0" parTransId="{76D43385-800B-4604-9A67-17DD4554B901}" sibTransId="{86BA5898-34AE-467D-B7AC-7D2369AAFAF9}"/>
    <dgm:cxn modelId="{5B759DE2-37AA-48A5-BBD0-53791454B446}" type="presOf" srcId="{DF72A19F-A0B0-43E8-9D93-FD2092CAA385}" destId="{682F0BAC-C232-450E-9F00-2A50266DF9B6}" srcOrd="0" destOrd="0" presId="urn:microsoft.com/office/officeart/2018/2/layout/IconVerticalSolidList"/>
    <dgm:cxn modelId="{25AD98EF-B4AC-47EA-A162-351B39651977}" srcId="{F47594E1-6EBB-448C-A474-6DDB51FAC708}" destId="{DF72A19F-A0B0-43E8-9D93-FD2092CAA385}" srcOrd="4" destOrd="0" parTransId="{C8113B99-D415-457C-9988-EB524EE14CC3}" sibTransId="{F8A1CB82-9D5D-45D1-B6E9-48F6A0C356E9}"/>
    <dgm:cxn modelId="{EDB93CF2-A710-4202-9993-8AF9E68BA53D}" type="presOf" srcId="{12FBDCA2-FEBE-4BD7-AF8A-5A941556B8EF}" destId="{0ACAAB73-49E8-4D55-B6A3-62B615759DA8}" srcOrd="0" destOrd="0" presId="urn:microsoft.com/office/officeart/2018/2/layout/IconVerticalSolidList"/>
    <dgm:cxn modelId="{319E800E-FB51-4A0F-8A31-DE20F0910323}" type="presParOf" srcId="{DBADA59A-6A3E-4A56-B634-11E031138BBC}" destId="{AF41D828-E160-4A78-9315-68BE412E50B5}" srcOrd="0" destOrd="0" presId="urn:microsoft.com/office/officeart/2018/2/layout/IconVerticalSolidList"/>
    <dgm:cxn modelId="{F489F6A9-7008-4007-8114-BDF8800E857D}" type="presParOf" srcId="{AF41D828-E160-4A78-9315-68BE412E50B5}" destId="{8BB6D233-67E3-4453-B05A-9EE98FF0890F}" srcOrd="0" destOrd="0" presId="urn:microsoft.com/office/officeart/2018/2/layout/IconVerticalSolidList"/>
    <dgm:cxn modelId="{1894BBC4-D24A-410D-9679-AA3755AE4954}" type="presParOf" srcId="{AF41D828-E160-4A78-9315-68BE412E50B5}" destId="{3915D1A0-C850-41C4-B68E-2B0FBD15DF07}" srcOrd="1" destOrd="0" presId="urn:microsoft.com/office/officeart/2018/2/layout/IconVerticalSolidList"/>
    <dgm:cxn modelId="{6024BD26-D13E-4CB0-9790-8F1ACFB60C28}" type="presParOf" srcId="{AF41D828-E160-4A78-9315-68BE412E50B5}" destId="{6D701209-0C29-4FF9-A9E9-83FAC4C1B68E}" srcOrd="2" destOrd="0" presId="urn:microsoft.com/office/officeart/2018/2/layout/IconVerticalSolidList"/>
    <dgm:cxn modelId="{83B07189-2BF4-46AF-813C-6388C9CB42C2}" type="presParOf" srcId="{AF41D828-E160-4A78-9315-68BE412E50B5}" destId="{0ACAAB73-49E8-4D55-B6A3-62B615759DA8}" srcOrd="3" destOrd="0" presId="urn:microsoft.com/office/officeart/2018/2/layout/IconVerticalSolidList"/>
    <dgm:cxn modelId="{C2EAF774-C91D-450D-A840-B6F02AA31144}" type="presParOf" srcId="{DBADA59A-6A3E-4A56-B634-11E031138BBC}" destId="{2518165A-3FB7-419E-BA83-40B444567457}" srcOrd="1" destOrd="0" presId="urn:microsoft.com/office/officeart/2018/2/layout/IconVerticalSolidList"/>
    <dgm:cxn modelId="{88A4ACB4-4CB6-4F12-91A8-4784F7F98FE8}" type="presParOf" srcId="{DBADA59A-6A3E-4A56-B634-11E031138BBC}" destId="{DDDCF5F1-B49C-49CA-B501-C2C361E1E66D}" srcOrd="2" destOrd="0" presId="urn:microsoft.com/office/officeart/2018/2/layout/IconVerticalSolidList"/>
    <dgm:cxn modelId="{D2D6FDE9-60F0-4C42-8C0F-89F8ACE564BF}" type="presParOf" srcId="{DDDCF5F1-B49C-49CA-B501-C2C361E1E66D}" destId="{3F33A095-D245-4C00-9641-301E57F9892D}" srcOrd="0" destOrd="0" presId="urn:microsoft.com/office/officeart/2018/2/layout/IconVerticalSolidList"/>
    <dgm:cxn modelId="{7B87BBC7-59DC-4526-9F4A-E6932D67C98D}" type="presParOf" srcId="{DDDCF5F1-B49C-49CA-B501-C2C361E1E66D}" destId="{1F4B4475-FC45-4D40-832F-5846D5CA50E7}" srcOrd="1" destOrd="0" presId="urn:microsoft.com/office/officeart/2018/2/layout/IconVerticalSolidList"/>
    <dgm:cxn modelId="{E8B48D64-BB4A-436A-848C-9261EB4E56CD}" type="presParOf" srcId="{DDDCF5F1-B49C-49CA-B501-C2C361E1E66D}" destId="{A361EDC6-335F-4347-9AF5-DE3DC4C8089E}" srcOrd="2" destOrd="0" presId="urn:microsoft.com/office/officeart/2018/2/layout/IconVerticalSolidList"/>
    <dgm:cxn modelId="{7D22C7B8-4F51-485D-82E0-EE0372EA8A05}" type="presParOf" srcId="{DDDCF5F1-B49C-49CA-B501-C2C361E1E66D}" destId="{E5A27C85-0249-4C74-B014-DC7076973CB8}" srcOrd="3" destOrd="0" presId="urn:microsoft.com/office/officeart/2018/2/layout/IconVerticalSolidList"/>
    <dgm:cxn modelId="{D83D1193-0994-400A-B578-F407A6549B7A}" type="presParOf" srcId="{DBADA59A-6A3E-4A56-B634-11E031138BBC}" destId="{602303F1-7B88-4451-B53F-67C024D48CAE}" srcOrd="3" destOrd="0" presId="urn:microsoft.com/office/officeart/2018/2/layout/IconVerticalSolidList"/>
    <dgm:cxn modelId="{A5F11A44-7435-4C6A-B9C5-E287E7E783FB}" type="presParOf" srcId="{DBADA59A-6A3E-4A56-B634-11E031138BBC}" destId="{7A5EF909-4A82-45DB-BDFB-3478463922C7}" srcOrd="4" destOrd="0" presId="urn:microsoft.com/office/officeart/2018/2/layout/IconVerticalSolidList"/>
    <dgm:cxn modelId="{7F42F6E0-D671-4C1B-9011-99D0BB1F7A58}" type="presParOf" srcId="{7A5EF909-4A82-45DB-BDFB-3478463922C7}" destId="{B9B23B2B-8F26-4D28-83E0-6655F06DE2DC}" srcOrd="0" destOrd="0" presId="urn:microsoft.com/office/officeart/2018/2/layout/IconVerticalSolidList"/>
    <dgm:cxn modelId="{57F5A157-0A7E-4090-961E-56AD5B735B71}" type="presParOf" srcId="{7A5EF909-4A82-45DB-BDFB-3478463922C7}" destId="{403509A3-4F52-4FAC-A1DA-5CD758B0F489}" srcOrd="1" destOrd="0" presId="urn:microsoft.com/office/officeart/2018/2/layout/IconVerticalSolidList"/>
    <dgm:cxn modelId="{05081F7E-0A54-4A3E-A769-AF53B6B13852}" type="presParOf" srcId="{7A5EF909-4A82-45DB-BDFB-3478463922C7}" destId="{83BA7912-EB57-4D54-B670-CE0900534DBE}" srcOrd="2" destOrd="0" presId="urn:microsoft.com/office/officeart/2018/2/layout/IconVerticalSolidList"/>
    <dgm:cxn modelId="{3499F0DB-CB7B-4B0B-939F-63F635A45DCA}" type="presParOf" srcId="{7A5EF909-4A82-45DB-BDFB-3478463922C7}" destId="{C54407D6-A5F3-4F5E-B17B-1F09A34BC11F}" srcOrd="3" destOrd="0" presId="urn:microsoft.com/office/officeart/2018/2/layout/IconVerticalSolidList"/>
    <dgm:cxn modelId="{EE1D27BA-A85C-4615-9CA0-7FD1299E5CD4}" type="presParOf" srcId="{DBADA59A-6A3E-4A56-B634-11E031138BBC}" destId="{F0EDA1B1-8C14-49BD-921E-2E2D5CC14850}" srcOrd="5" destOrd="0" presId="urn:microsoft.com/office/officeart/2018/2/layout/IconVerticalSolidList"/>
    <dgm:cxn modelId="{BC71FE06-CC1F-4FC6-A076-1D97974B17A2}" type="presParOf" srcId="{DBADA59A-6A3E-4A56-B634-11E031138BBC}" destId="{699714C6-FA63-4F7C-AD8D-550373A31AD6}" srcOrd="6" destOrd="0" presId="urn:microsoft.com/office/officeart/2018/2/layout/IconVerticalSolidList"/>
    <dgm:cxn modelId="{610DC833-ED98-4B65-9FC4-56D84EF75C14}" type="presParOf" srcId="{699714C6-FA63-4F7C-AD8D-550373A31AD6}" destId="{A6A594E1-086A-4A2D-A20E-0572171264B0}" srcOrd="0" destOrd="0" presId="urn:microsoft.com/office/officeart/2018/2/layout/IconVerticalSolidList"/>
    <dgm:cxn modelId="{D655888D-1D4B-432F-8782-6D21A5BA8475}" type="presParOf" srcId="{699714C6-FA63-4F7C-AD8D-550373A31AD6}" destId="{A8A04C2D-DA45-4DA4-BA18-AF6EE666891D}" srcOrd="1" destOrd="0" presId="urn:microsoft.com/office/officeart/2018/2/layout/IconVerticalSolidList"/>
    <dgm:cxn modelId="{F367CE5C-3A64-4178-9D6A-1088F9C0A687}" type="presParOf" srcId="{699714C6-FA63-4F7C-AD8D-550373A31AD6}" destId="{14875289-AF42-4CA5-ABD2-F67C7C167E06}" srcOrd="2" destOrd="0" presId="urn:microsoft.com/office/officeart/2018/2/layout/IconVerticalSolidList"/>
    <dgm:cxn modelId="{C6DB4291-1DDC-4DF0-9D3D-9E92E8B02662}" type="presParOf" srcId="{699714C6-FA63-4F7C-AD8D-550373A31AD6}" destId="{FDBB432B-ED58-4D52-B699-D28492D6130A}" srcOrd="3" destOrd="0" presId="urn:microsoft.com/office/officeart/2018/2/layout/IconVerticalSolidList"/>
    <dgm:cxn modelId="{486DCC41-A07B-4C4E-B168-AC4B2510FF0F}" type="presParOf" srcId="{DBADA59A-6A3E-4A56-B634-11E031138BBC}" destId="{67B4252F-E24B-494D-9FD6-1A132C1CF987}" srcOrd="7" destOrd="0" presId="urn:microsoft.com/office/officeart/2018/2/layout/IconVerticalSolidList"/>
    <dgm:cxn modelId="{D096C031-BDF4-4CD6-856A-32652C666C22}" type="presParOf" srcId="{DBADA59A-6A3E-4A56-B634-11E031138BBC}" destId="{ED55BA02-2CF8-4449-89FF-5F19E51CEDF1}" srcOrd="8" destOrd="0" presId="urn:microsoft.com/office/officeart/2018/2/layout/IconVerticalSolidList"/>
    <dgm:cxn modelId="{757FCC5E-9E1A-4F83-9E65-BD6EB2649C50}" type="presParOf" srcId="{ED55BA02-2CF8-4449-89FF-5F19E51CEDF1}" destId="{AF57D4E3-5818-4EDA-AFE8-0296BA55CB51}" srcOrd="0" destOrd="0" presId="urn:microsoft.com/office/officeart/2018/2/layout/IconVerticalSolidList"/>
    <dgm:cxn modelId="{98E9CB91-C79F-468A-8879-C477009D7612}" type="presParOf" srcId="{ED55BA02-2CF8-4449-89FF-5F19E51CEDF1}" destId="{07B81B3B-7131-4679-8907-5A9171D9E85D}" srcOrd="1" destOrd="0" presId="urn:microsoft.com/office/officeart/2018/2/layout/IconVerticalSolidList"/>
    <dgm:cxn modelId="{8911CDFA-E3F7-44E3-B09C-7C1AB0E5C94D}" type="presParOf" srcId="{ED55BA02-2CF8-4449-89FF-5F19E51CEDF1}" destId="{E6A81507-A616-49F0-B52B-3B313AF424D3}" srcOrd="2" destOrd="0" presId="urn:microsoft.com/office/officeart/2018/2/layout/IconVerticalSolidList"/>
    <dgm:cxn modelId="{9F794A48-5CA2-4CF2-8254-388B5DFBDE81}" type="presParOf" srcId="{ED55BA02-2CF8-4449-89FF-5F19E51CEDF1}" destId="{682F0BAC-C232-450E-9F00-2A50266DF9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2061719-355F-42FC-9C0D-A822D99C9F64}"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FD54B0CC-DC55-4973-B6E0-D8A0E5F7A12A}">
      <dgm:prSet custT="1"/>
      <dgm:spPr/>
      <dgm:t>
        <a:bodyPr/>
        <a:lstStyle/>
        <a:p>
          <a:pPr>
            <a:lnSpc>
              <a:spcPct val="100000"/>
            </a:lnSpc>
          </a:pPr>
          <a:r>
            <a:rPr lang="en-US" sz="2400" dirty="0"/>
            <a:t>You will need to put together a </a:t>
          </a:r>
          <a:r>
            <a:rPr lang="en-US" sz="2400" b="1" dirty="0"/>
            <a:t>Management Report.</a:t>
          </a:r>
          <a:endParaRPr lang="en-US" sz="2400" dirty="0"/>
        </a:p>
      </dgm:t>
    </dgm:pt>
    <dgm:pt modelId="{85D5BD36-E6F8-4712-8EFD-BCFB6FA675C6}" type="parTrans" cxnId="{B4308820-502E-4AC8-82F0-2BDF173252BE}">
      <dgm:prSet/>
      <dgm:spPr/>
      <dgm:t>
        <a:bodyPr/>
        <a:lstStyle/>
        <a:p>
          <a:endParaRPr lang="en-US"/>
        </a:p>
      </dgm:t>
    </dgm:pt>
    <dgm:pt modelId="{35CAB666-4638-4198-9B9F-7C13D40A6423}" type="sibTrans" cxnId="{B4308820-502E-4AC8-82F0-2BDF173252BE}">
      <dgm:prSet/>
      <dgm:spPr/>
      <dgm:t>
        <a:bodyPr/>
        <a:lstStyle/>
        <a:p>
          <a:endParaRPr lang="en-US"/>
        </a:p>
      </dgm:t>
    </dgm:pt>
    <dgm:pt modelId="{E07FDB3D-8192-4009-8D47-7D8CF780D45D}">
      <dgm:prSet/>
      <dgm:spPr/>
      <dgm:t>
        <a:bodyPr/>
        <a:lstStyle/>
        <a:p>
          <a:pPr>
            <a:lnSpc>
              <a:spcPct val="100000"/>
            </a:lnSpc>
          </a:pPr>
          <a:r>
            <a:rPr lang="en-US" dirty="0"/>
            <a:t>You will need to justify your protection measures.</a:t>
          </a:r>
        </a:p>
      </dgm:t>
    </dgm:pt>
    <dgm:pt modelId="{E876F82C-957F-4323-A062-A4EFF9BF79D7}" type="parTrans" cxnId="{F26EED8F-988C-4B06-8F5D-8C69A073C0BE}">
      <dgm:prSet/>
      <dgm:spPr/>
      <dgm:t>
        <a:bodyPr/>
        <a:lstStyle/>
        <a:p>
          <a:endParaRPr lang="en-US"/>
        </a:p>
      </dgm:t>
    </dgm:pt>
    <dgm:pt modelId="{4FA22B80-746B-4CE6-8902-41BB2B734802}" type="sibTrans" cxnId="{F26EED8F-988C-4B06-8F5D-8C69A073C0BE}">
      <dgm:prSet/>
      <dgm:spPr/>
      <dgm:t>
        <a:bodyPr/>
        <a:lstStyle/>
        <a:p>
          <a:endParaRPr lang="en-US"/>
        </a:p>
      </dgm:t>
    </dgm:pt>
    <dgm:pt modelId="{10451DC0-7882-4138-9293-BAFADE480985}">
      <dgm:prSet/>
      <dgm:spPr/>
      <dgm:t>
        <a:bodyPr/>
        <a:lstStyle/>
        <a:p>
          <a:pPr>
            <a:lnSpc>
              <a:spcPct val="100000"/>
            </a:lnSpc>
          </a:pPr>
          <a:r>
            <a:rPr lang="en-US" dirty="0"/>
            <a:t>You will need to say why your measures are appropriate.</a:t>
          </a:r>
        </a:p>
      </dgm:t>
    </dgm:pt>
    <dgm:pt modelId="{6BBD2DEF-6B9D-4A60-A20E-77A61E4F815E}" type="parTrans" cxnId="{E1D0DD8B-2DD1-4871-8978-A9A8014F3659}">
      <dgm:prSet/>
      <dgm:spPr/>
      <dgm:t>
        <a:bodyPr/>
        <a:lstStyle/>
        <a:p>
          <a:endParaRPr lang="en-US"/>
        </a:p>
      </dgm:t>
    </dgm:pt>
    <dgm:pt modelId="{3E7450D6-C47B-43A2-8F85-86FDF7108A1C}" type="sibTrans" cxnId="{E1D0DD8B-2DD1-4871-8978-A9A8014F3659}">
      <dgm:prSet/>
      <dgm:spPr/>
      <dgm:t>
        <a:bodyPr/>
        <a:lstStyle/>
        <a:p>
          <a:endParaRPr lang="en-US"/>
        </a:p>
      </dgm:t>
    </dgm:pt>
    <dgm:pt modelId="{631894D3-D58F-4FDA-BFD2-441399C276D4}">
      <dgm:prSet/>
      <dgm:spPr/>
      <dgm:t>
        <a:bodyPr/>
        <a:lstStyle/>
        <a:p>
          <a:pPr>
            <a:lnSpc>
              <a:spcPct val="100000"/>
            </a:lnSpc>
          </a:pPr>
          <a:r>
            <a:rPr lang="en-US" dirty="0"/>
            <a:t>You will need to consider </a:t>
          </a:r>
          <a:r>
            <a:rPr lang="en-US" b="1" u="sng" dirty="0"/>
            <a:t>ALTERNATIVES</a:t>
          </a:r>
          <a:r>
            <a:rPr lang="en-US" dirty="0"/>
            <a:t> that could have been used.</a:t>
          </a:r>
        </a:p>
      </dgm:t>
    </dgm:pt>
    <dgm:pt modelId="{6E3EAFEA-CA48-4091-96C9-3FC231DF1881}" type="parTrans" cxnId="{3AFBA5EB-CF0D-4D73-B74B-701B7C2F31E7}">
      <dgm:prSet/>
      <dgm:spPr/>
      <dgm:t>
        <a:bodyPr/>
        <a:lstStyle/>
        <a:p>
          <a:endParaRPr lang="en-US"/>
        </a:p>
      </dgm:t>
    </dgm:pt>
    <dgm:pt modelId="{5EF76D6B-B1BA-4C75-82BA-3B913DFC0B3D}" type="sibTrans" cxnId="{3AFBA5EB-CF0D-4D73-B74B-701B7C2F31E7}">
      <dgm:prSet/>
      <dgm:spPr/>
      <dgm:t>
        <a:bodyPr/>
        <a:lstStyle/>
        <a:p>
          <a:endParaRPr lang="en-US"/>
        </a:p>
      </dgm:t>
    </dgm:pt>
    <dgm:pt modelId="{877237D4-92E3-4A4E-BF4F-6A3BC23574FD}">
      <dgm:prSet/>
      <dgm:spPr/>
      <dgm:t>
        <a:bodyPr/>
        <a:lstStyle/>
        <a:p>
          <a:pPr>
            <a:lnSpc>
              <a:spcPct val="100000"/>
            </a:lnSpc>
          </a:pPr>
          <a:r>
            <a:rPr lang="en-US" dirty="0"/>
            <a:t>You will need to say why you used your protection measure over the alternatives.</a:t>
          </a:r>
        </a:p>
      </dgm:t>
    </dgm:pt>
    <dgm:pt modelId="{7AC9CD4F-A28A-4FE6-AEFF-A81177B5AD73}" type="parTrans" cxnId="{C509B002-7A45-4429-9DAD-405DDF8DF179}">
      <dgm:prSet/>
      <dgm:spPr/>
      <dgm:t>
        <a:bodyPr/>
        <a:lstStyle/>
        <a:p>
          <a:endParaRPr lang="en-US"/>
        </a:p>
      </dgm:t>
    </dgm:pt>
    <dgm:pt modelId="{40502315-E3DE-4551-8E09-1FC6EB284DA6}" type="sibTrans" cxnId="{C509B002-7A45-4429-9DAD-405DDF8DF179}">
      <dgm:prSet/>
      <dgm:spPr/>
      <dgm:t>
        <a:bodyPr/>
        <a:lstStyle/>
        <a:p>
          <a:endParaRPr lang="en-US"/>
        </a:p>
      </dgm:t>
    </dgm:pt>
    <dgm:pt modelId="{8D9C38A1-6BEB-48AC-9D21-5AA2D759A000}">
      <dgm:prSet/>
      <dgm:spPr/>
      <dgm:t>
        <a:bodyPr/>
        <a:lstStyle/>
        <a:p>
          <a:pPr>
            <a:lnSpc>
              <a:spcPct val="100000"/>
            </a:lnSpc>
          </a:pPr>
          <a:r>
            <a:rPr lang="en-GB" dirty="0"/>
            <a:t>In the exam, you should spend 1 hour on this task.</a:t>
          </a:r>
          <a:endParaRPr lang="en-US" dirty="0"/>
        </a:p>
      </dgm:t>
    </dgm:pt>
    <dgm:pt modelId="{CC66873D-B93F-457B-AB64-5FF6672B128E}" type="parTrans" cxnId="{DDE36A30-544D-48D4-A160-6393F0871430}">
      <dgm:prSet/>
      <dgm:spPr/>
      <dgm:t>
        <a:bodyPr/>
        <a:lstStyle/>
        <a:p>
          <a:endParaRPr lang="en-US"/>
        </a:p>
      </dgm:t>
    </dgm:pt>
    <dgm:pt modelId="{9AF9C755-4271-4665-A702-667560DD02D7}" type="sibTrans" cxnId="{DDE36A30-544D-48D4-A160-6393F0871430}">
      <dgm:prSet/>
      <dgm:spPr/>
      <dgm:t>
        <a:bodyPr/>
        <a:lstStyle/>
        <a:p>
          <a:endParaRPr lang="en-US"/>
        </a:p>
      </dgm:t>
    </dgm:pt>
    <dgm:pt modelId="{478ABDB2-C6B6-423D-8B8E-8D76BF23668C}" type="pres">
      <dgm:prSet presAssocID="{A2061719-355F-42FC-9C0D-A822D99C9F64}" presName="root" presStyleCnt="0">
        <dgm:presLayoutVars>
          <dgm:dir/>
          <dgm:resizeHandles val="exact"/>
        </dgm:presLayoutVars>
      </dgm:prSet>
      <dgm:spPr/>
    </dgm:pt>
    <dgm:pt modelId="{72F9E9D0-4C73-4B1B-91C2-75474782F298}" type="pres">
      <dgm:prSet presAssocID="{FD54B0CC-DC55-4973-B6E0-D8A0E5F7A12A}" presName="compNode" presStyleCnt="0"/>
      <dgm:spPr/>
    </dgm:pt>
    <dgm:pt modelId="{279056B5-5F00-494D-9DCE-C69B325F5648}" type="pres">
      <dgm:prSet presAssocID="{FD54B0CC-DC55-4973-B6E0-D8A0E5F7A12A}" presName="bgRect" presStyleLbl="bgShp" presStyleIdx="0" presStyleCnt="6"/>
      <dgm:spPr/>
    </dgm:pt>
    <dgm:pt modelId="{8F38C2BA-F6A9-4C23-ABF6-65CDF25C8F61}" type="pres">
      <dgm:prSet presAssocID="{FD54B0CC-DC55-4973-B6E0-D8A0E5F7A12A}"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inger Print"/>
        </a:ext>
      </dgm:extLst>
    </dgm:pt>
    <dgm:pt modelId="{B2ADEA60-B1E7-42C4-810E-049365CA8A00}" type="pres">
      <dgm:prSet presAssocID="{FD54B0CC-DC55-4973-B6E0-D8A0E5F7A12A}" presName="spaceRect" presStyleCnt="0"/>
      <dgm:spPr/>
    </dgm:pt>
    <dgm:pt modelId="{7DA6C377-4DBC-4AC0-8848-EA5690115DA1}" type="pres">
      <dgm:prSet presAssocID="{FD54B0CC-DC55-4973-B6E0-D8A0E5F7A12A}" presName="parTx" presStyleLbl="revTx" presStyleIdx="0" presStyleCnt="6">
        <dgm:presLayoutVars>
          <dgm:chMax val="0"/>
          <dgm:chPref val="0"/>
        </dgm:presLayoutVars>
      </dgm:prSet>
      <dgm:spPr/>
    </dgm:pt>
    <dgm:pt modelId="{D82A24CB-CAAC-4972-A8CE-DAA4D79FF1D8}" type="pres">
      <dgm:prSet presAssocID="{35CAB666-4638-4198-9B9F-7C13D40A6423}" presName="sibTrans" presStyleCnt="0"/>
      <dgm:spPr/>
    </dgm:pt>
    <dgm:pt modelId="{ABFB36C7-76D6-4665-9E81-310B07F8E050}" type="pres">
      <dgm:prSet presAssocID="{E07FDB3D-8192-4009-8D47-7D8CF780D45D}" presName="compNode" presStyleCnt="0"/>
      <dgm:spPr/>
    </dgm:pt>
    <dgm:pt modelId="{E6396848-F32A-492F-AABC-C99046B1F9FD}" type="pres">
      <dgm:prSet presAssocID="{E07FDB3D-8192-4009-8D47-7D8CF780D45D}" presName="bgRect" presStyleLbl="bgShp" presStyleIdx="1" presStyleCnt="6"/>
      <dgm:spPr/>
    </dgm:pt>
    <dgm:pt modelId="{99CF5A7A-40CE-4119-A82F-F1DDFAE41B51}" type="pres">
      <dgm:prSet presAssocID="{E07FDB3D-8192-4009-8D47-7D8CF780D45D}"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ootprints"/>
        </a:ext>
      </dgm:extLst>
    </dgm:pt>
    <dgm:pt modelId="{0EEF8A62-1F58-4C08-94E8-0D07D0F6861C}" type="pres">
      <dgm:prSet presAssocID="{E07FDB3D-8192-4009-8D47-7D8CF780D45D}" presName="spaceRect" presStyleCnt="0"/>
      <dgm:spPr/>
    </dgm:pt>
    <dgm:pt modelId="{C6C35575-FCCD-4D21-BAF0-2D652ED08AC5}" type="pres">
      <dgm:prSet presAssocID="{E07FDB3D-8192-4009-8D47-7D8CF780D45D}" presName="parTx" presStyleLbl="revTx" presStyleIdx="1" presStyleCnt="6">
        <dgm:presLayoutVars>
          <dgm:chMax val="0"/>
          <dgm:chPref val="0"/>
        </dgm:presLayoutVars>
      </dgm:prSet>
      <dgm:spPr/>
    </dgm:pt>
    <dgm:pt modelId="{CB0F9DA9-702D-4D08-943E-8E3FFC8B0312}" type="pres">
      <dgm:prSet presAssocID="{4FA22B80-746B-4CE6-8902-41BB2B734802}" presName="sibTrans" presStyleCnt="0"/>
      <dgm:spPr/>
    </dgm:pt>
    <dgm:pt modelId="{61087280-CC6A-4EBA-ABBB-FE0CEA954609}" type="pres">
      <dgm:prSet presAssocID="{10451DC0-7882-4138-9293-BAFADE480985}" presName="compNode" presStyleCnt="0"/>
      <dgm:spPr/>
    </dgm:pt>
    <dgm:pt modelId="{86116163-7903-410A-BF34-54DF8124F167}" type="pres">
      <dgm:prSet presAssocID="{10451DC0-7882-4138-9293-BAFADE480985}" presName="bgRect" presStyleLbl="bgShp" presStyleIdx="2" presStyleCnt="6"/>
      <dgm:spPr/>
    </dgm:pt>
    <dgm:pt modelId="{9A7F63BB-E9F1-4441-A6F9-0C28EB6BC662}" type="pres">
      <dgm:prSet presAssocID="{10451DC0-7882-4138-9293-BAFADE480985}"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D7BD73FD-9C78-466A-90CB-DEC62DEB778B}" type="pres">
      <dgm:prSet presAssocID="{10451DC0-7882-4138-9293-BAFADE480985}" presName="spaceRect" presStyleCnt="0"/>
      <dgm:spPr/>
    </dgm:pt>
    <dgm:pt modelId="{3D3BA002-2E10-4428-A6F4-565432ACAB68}" type="pres">
      <dgm:prSet presAssocID="{10451DC0-7882-4138-9293-BAFADE480985}" presName="parTx" presStyleLbl="revTx" presStyleIdx="2" presStyleCnt="6">
        <dgm:presLayoutVars>
          <dgm:chMax val="0"/>
          <dgm:chPref val="0"/>
        </dgm:presLayoutVars>
      </dgm:prSet>
      <dgm:spPr/>
    </dgm:pt>
    <dgm:pt modelId="{69AD5012-1383-454C-9857-9B7DF2EC9889}" type="pres">
      <dgm:prSet presAssocID="{3E7450D6-C47B-43A2-8F85-86FDF7108A1C}" presName="sibTrans" presStyleCnt="0"/>
      <dgm:spPr/>
    </dgm:pt>
    <dgm:pt modelId="{F36F952B-AB6E-4A22-8DA3-99D14DDEFCEF}" type="pres">
      <dgm:prSet presAssocID="{631894D3-D58F-4FDA-BFD2-441399C276D4}" presName="compNode" presStyleCnt="0"/>
      <dgm:spPr/>
    </dgm:pt>
    <dgm:pt modelId="{450406AC-7AFF-43ED-8179-426B38FABB2F}" type="pres">
      <dgm:prSet presAssocID="{631894D3-D58F-4FDA-BFD2-441399C276D4}" presName="bgRect" presStyleLbl="bgShp" presStyleIdx="3" presStyleCnt="6"/>
      <dgm:spPr/>
    </dgm:pt>
    <dgm:pt modelId="{D4893D3C-27A1-4B09-A5E2-DC778D86D541}" type="pres">
      <dgm:prSet presAssocID="{631894D3-D58F-4FDA-BFD2-441399C276D4}"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Questions"/>
        </a:ext>
      </dgm:extLst>
    </dgm:pt>
    <dgm:pt modelId="{5C117001-4E62-4014-888D-2C6CACF52C88}" type="pres">
      <dgm:prSet presAssocID="{631894D3-D58F-4FDA-BFD2-441399C276D4}" presName="spaceRect" presStyleCnt="0"/>
      <dgm:spPr/>
    </dgm:pt>
    <dgm:pt modelId="{E710D2CE-2326-4AC4-817B-53044BD1B9A0}" type="pres">
      <dgm:prSet presAssocID="{631894D3-D58F-4FDA-BFD2-441399C276D4}" presName="parTx" presStyleLbl="revTx" presStyleIdx="3" presStyleCnt="6">
        <dgm:presLayoutVars>
          <dgm:chMax val="0"/>
          <dgm:chPref val="0"/>
        </dgm:presLayoutVars>
      </dgm:prSet>
      <dgm:spPr/>
    </dgm:pt>
    <dgm:pt modelId="{15BD2574-29DC-4A92-AAB3-57E7737582B9}" type="pres">
      <dgm:prSet presAssocID="{5EF76D6B-B1BA-4C75-82BA-3B913DFC0B3D}" presName="sibTrans" presStyleCnt="0"/>
      <dgm:spPr/>
    </dgm:pt>
    <dgm:pt modelId="{CB9A3915-A842-46F4-A1B2-BD730451DD24}" type="pres">
      <dgm:prSet presAssocID="{877237D4-92E3-4A4E-BF4F-6A3BC23574FD}" presName="compNode" presStyleCnt="0"/>
      <dgm:spPr/>
    </dgm:pt>
    <dgm:pt modelId="{4B3CC39B-EDBD-4099-90B4-76DB288040C4}" type="pres">
      <dgm:prSet presAssocID="{877237D4-92E3-4A4E-BF4F-6A3BC23574FD}" presName="bgRect" presStyleLbl="bgShp" presStyleIdx="4" presStyleCnt="6"/>
      <dgm:spPr/>
    </dgm:pt>
    <dgm:pt modelId="{67CE361C-6086-46CE-A696-26167CB3B22D}" type="pres">
      <dgm:prSet presAssocID="{877237D4-92E3-4A4E-BF4F-6A3BC23574FD}"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ose"/>
        </a:ext>
      </dgm:extLst>
    </dgm:pt>
    <dgm:pt modelId="{98778F24-22AF-4E4E-96C9-E3370A4FA0D6}" type="pres">
      <dgm:prSet presAssocID="{877237D4-92E3-4A4E-BF4F-6A3BC23574FD}" presName="spaceRect" presStyleCnt="0"/>
      <dgm:spPr/>
    </dgm:pt>
    <dgm:pt modelId="{B17A6F9A-1714-4727-9F6E-CBCBF9FEB934}" type="pres">
      <dgm:prSet presAssocID="{877237D4-92E3-4A4E-BF4F-6A3BC23574FD}" presName="parTx" presStyleLbl="revTx" presStyleIdx="4" presStyleCnt="6">
        <dgm:presLayoutVars>
          <dgm:chMax val="0"/>
          <dgm:chPref val="0"/>
        </dgm:presLayoutVars>
      </dgm:prSet>
      <dgm:spPr/>
    </dgm:pt>
    <dgm:pt modelId="{A98616F2-24A4-4C81-A420-B186E62F8F10}" type="pres">
      <dgm:prSet presAssocID="{40502315-E3DE-4551-8E09-1FC6EB284DA6}" presName="sibTrans" presStyleCnt="0"/>
      <dgm:spPr/>
    </dgm:pt>
    <dgm:pt modelId="{5B73622A-F4ED-494E-AC22-C505A9D83EC8}" type="pres">
      <dgm:prSet presAssocID="{8D9C38A1-6BEB-48AC-9D21-5AA2D759A000}" presName="compNode" presStyleCnt="0"/>
      <dgm:spPr/>
    </dgm:pt>
    <dgm:pt modelId="{14FFE2BB-8FE1-40EF-9D6B-11F3EF50F964}" type="pres">
      <dgm:prSet presAssocID="{8D9C38A1-6BEB-48AC-9D21-5AA2D759A000}" presName="bgRect" presStyleLbl="bgShp" presStyleIdx="5" presStyleCnt="6"/>
      <dgm:spPr/>
    </dgm:pt>
    <dgm:pt modelId="{84801903-B540-4E1C-A386-A5712DB63A64}" type="pres">
      <dgm:prSet presAssocID="{8D9C38A1-6BEB-48AC-9D21-5AA2D759A000}" presName="iconRect" presStyleLbl="node1" presStyleIdx="5" presStyleCnt="6"/>
      <dgm:spPr>
        <a:blipFill rotWithShape="1">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a:ln>
          <a:noFill/>
        </a:ln>
      </dgm:spPr>
      <dgm:extLst>
        <a:ext uri="{E40237B7-FDA0-4F09-8148-C483321AD2D9}">
          <dgm14:cNvPr xmlns:dgm14="http://schemas.microsoft.com/office/drawing/2010/diagram" id="0" name="" descr="Warning"/>
        </a:ext>
      </dgm:extLst>
    </dgm:pt>
    <dgm:pt modelId="{7144FF57-F865-40A1-A889-5B50A678D681}" type="pres">
      <dgm:prSet presAssocID="{8D9C38A1-6BEB-48AC-9D21-5AA2D759A000}" presName="spaceRect" presStyleCnt="0"/>
      <dgm:spPr/>
    </dgm:pt>
    <dgm:pt modelId="{0E2EB984-AB87-4597-B61C-D844EDFD3029}" type="pres">
      <dgm:prSet presAssocID="{8D9C38A1-6BEB-48AC-9D21-5AA2D759A000}" presName="parTx" presStyleLbl="revTx" presStyleIdx="5" presStyleCnt="6">
        <dgm:presLayoutVars>
          <dgm:chMax val="0"/>
          <dgm:chPref val="0"/>
        </dgm:presLayoutVars>
      </dgm:prSet>
      <dgm:spPr/>
    </dgm:pt>
  </dgm:ptLst>
  <dgm:cxnLst>
    <dgm:cxn modelId="{FBE55100-2A52-4159-AFC6-C3C621EC41FB}" type="presOf" srcId="{A2061719-355F-42FC-9C0D-A822D99C9F64}" destId="{478ABDB2-C6B6-423D-8B8E-8D76BF23668C}" srcOrd="0" destOrd="0" presId="urn:microsoft.com/office/officeart/2018/2/layout/IconVerticalSolidList"/>
    <dgm:cxn modelId="{C509B002-7A45-4429-9DAD-405DDF8DF179}" srcId="{A2061719-355F-42FC-9C0D-A822D99C9F64}" destId="{877237D4-92E3-4A4E-BF4F-6A3BC23574FD}" srcOrd="4" destOrd="0" parTransId="{7AC9CD4F-A28A-4FE6-AEFF-A81177B5AD73}" sibTransId="{40502315-E3DE-4551-8E09-1FC6EB284DA6}"/>
    <dgm:cxn modelId="{E316AD18-4972-4861-8200-5B75AC102392}" type="presOf" srcId="{631894D3-D58F-4FDA-BFD2-441399C276D4}" destId="{E710D2CE-2326-4AC4-817B-53044BD1B9A0}" srcOrd="0" destOrd="0" presId="urn:microsoft.com/office/officeart/2018/2/layout/IconVerticalSolidList"/>
    <dgm:cxn modelId="{B4308820-502E-4AC8-82F0-2BDF173252BE}" srcId="{A2061719-355F-42FC-9C0D-A822D99C9F64}" destId="{FD54B0CC-DC55-4973-B6E0-D8A0E5F7A12A}" srcOrd="0" destOrd="0" parTransId="{85D5BD36-E6F8-4712-8EFD-BCFB6FA675C6}" sibTransId="{35CAB666-4638-4198-9B9F-7C13D40A6423}"/>
    <dgm:cxn modelId="{DDE36A30-544D-48D4-A160-6393F0871430}" srcId="{A2061719-355F-42FC-9C0D-A822D99C9F64}" destId="{8D9C38A1-6BEB-48AC-9D21-5AA2D759A000}" srcOrd="5" destOrd="0" parTransId="{CC66873D-B93F-457B-AB64-5FF6672B128E}" sibTransId="{9AF9C755-4271-4665-A702-667560DD02D7}"/>
    <dgm:cxn modelId="{D037736D-6A9D-4C1F-886C-405421F46C50}" type="presOf" srcId="{10451DC0-7882-4138-9293-BAFADE480985}" destId="{3D3BA002-2E10-4428-A6F4-565432ACAB68}" srcOrd="0" destOrd="0" presId="urn:microsoft.com/office/officeart/2018/2/layout/IconVerticalSolidList"/>
    <dgm:cxn modelId="{E1D0DD8B-2DD1-4871-8978-A9A8014F3659}" srcId="{A2061719-355F-42FC-9C0D-A822D99C9F64}" destId="{10451DC0-7882-4138-9293-BAFADE480985}" srcOrd="2" destOrd="0" parTransId="{6BBD2DEF-6B9D-4A60-A20E-77A61E4F815E}" sibTransId="{3E7450D6-C47B-43A2-8F85-86FDF7108A1C}"/>
    <dgm:cxn modelId="{F26EED8F-988C-4B06-8F5D-8C69A073C0BE}" srcId="{A2061719-355F-42FC-9C0D-A822D99C9F64}" destId="{E07FDB3D-8192-4009-8D47-7D8CF780D45D}" srcOrd="1" destOrd="0" parTransId="{E876F82C-957F-4323-A062-A4EFF9BF79D7}" sibTransId="{4FA22B80-746B-4CE6-8902-41BB2B734802}"/>
    <dgm:cxn modelId="{4EE48AA0-22F8-453D-A2BD-E2D13A4CB566}" type="presOf" srcId="{E07FDB3D-8192-4009-8D47-7D8CF780D45D}" destId="{C6C35575-FCCD-4D21-BAF0-2D652ED08AC5}" srcOrd="0" destOrd="0" presId="urn:microsoft.com/office/officeart/2018/2/layout/IconVerticalSolidList"/>
    <dgm:cxn modelId="{B7D74BCA-9462-4248-B004-4A1EB979D2D1}" type="presOf" srcId="{877237D4-92E3-4A4E-BF4F-6A3BC23574FD}" destId="{B17A6F9A-1714-4727-9F6E-CBCBF9FEB934}" srcOrd="0" destOrd="0" presId="urn:microsoft.com/office/officeart/2018/2/layout/IconVerticalSolidList"/>
    <dgm:cxn modelId="{B52487EB-93CA-4686-8345-47DD70F4125A}" type="presOf" srcId="{8D9C38A1-6BEB-48AC-9D21-5AA2D759A000}" destId="{0E2EB984-AB87-4597-B61C-D844EDFD3029}" srcOrd="0" destOrd="0" presId="urn:microsoft.com/office/officeart/2018/2/layout/IconVerticalSolidList"/>
    <dgm:cxn modelId="{3AFBA5EB-CF0D-4D73-B74B-701B7C2F31E7}" srcId="{A2061719-355F-42FC-9C0D-A822D99C9F64}" destId="{631894D3-D58F-4FDA-BFD2-441399C276D4}" srcOrd="3" destOrd="0" parTransId="{6E3EAFEA-CA48-4091-96C9-3FC231DF1881}" sibTransId="{5EF76D6B-B1BA-4C75-82BA-3B913DFC0B3D}"/>
    <dgm:cxn modelId="{05E5A5FC-63CB-4C32-9D0C-D21732B46FE4}" type="presOf" srcId="{FD54B0CC-DC55-4973-B6E0-D8A0E5F7A12A}" destId="{7DA6C377-4DBC-4AC0-8848-EA5690115DA1}" srcOrd="0" destOrd="0" presId="urn:microsoft.com/office/officeart/2018/2/layout/IconVerticalSolidList"/>
    <dgm:cxn modelId="{FE7B2745-7354-425E-BD5A-CE61BA1F47CE}" type="presParOf" srcId="{478ABDB2-C6B6-423D-8B8E-8D76BF23668C}" destId="{72F9E9D0-4C73-4B1B-91C2-75474782F298}" srcOrd="0" destOrd="0" presId="urn:microsoft.com/office/officeart/2018/2/layout/IconVerticalSolidList"/>
    <dgm:cxn modelId="{AD2E4A44-BB03-450A-9626-07C82A43EBB4}" type="presParOf" srcId="{72F9E9D0-4C73-4B1B-91C2-75474782F298}" destId="{279056B5-5F00-494D-9DCE-C69B325F5648}" srcOrd="0" destOrd="0" presId="urn:microsoft.com/office/officeart/2018/2/layout/IconVerticalSolidList"/>
    <dgm:cxn modelId="{E3DB0479-EA59-477B-8BC8-6AA8C10A8CAD}" type="presParOf" srcId="{72F9E9D0-4C73-4B1B-91C2-75474782F298}" destId="{8F38C2BA-F6A9-4C23-ABF6-65CDF25C8F61}" srcOrd="1" destOrd="0" presId="urn:microsoft.com/office/officeart/2018/2/layout/IconVerticalSolidList"/>
    <dgm:cxn modelId="{3C7F3C64-1E90-493A-9DE8-D312484280DF}" type="presParOf" srcId="{72F9E9D0-4C73-4B1B-91C2-75474782F298}" destId="{B2ADEA60-B1E7-42C4-810E-049365CA8A00}" srcOrd="2" destOrd="0" presId="urn:microsoft.com/office/officeart/2018/2/layout/IconVerticalSolidList"/>
    <dgm:cxn modelId="{F7ADEF92-2AB8-4913-B6A8-8C3531C47832}" type="presParOf" srcId="{72F9E9D0-4C73-4B1B-91C2-75474782F298}" destId="{7DA6C377-4DBC-4AC0-8848-EA5690115DA1}" srcOrd="3" destOrd="0" presId="urn:microsoft.com/office/officeart/2018/2/layout/IconVerticalSolidList"/>
    <dgm:cxn modelId="{D89759DE-0C89-414C-9645-14FB2CC3FB02}" type="presParOf" srcId="{478ABDB2-C6B6-423D-8B8E-8D76BF23668C}" destId="{D82A24CB-CAAC-4972-A8CE-DAA4D79FF1D8}" srcOrd="1" destOrd="0" presId="urn:microsoft.com/office/officeart/2018/2/layout/IconVerticalSolidList"/>
    <dgm:cxn modelId="{766BCD96-4D8F-4100-A95B-39AFD5CF4B19}" type="presParOf" srcId="{478ABDB2-C6B6-423D-8B8E-8D76BF23668C}" destId="{ABFB36C7-76D6-4665-9E81-310B07F8E050}" srcOrd="2" destOrd="0" presId="urn:microsoft.com/office/officeart/2018/2/layout/IconVerticalSolidList"/>
    <dgm:cxn modelId="{D16DF1F0-BF43-47F2-95B8-FEDB66B81F3D}" type="presParOf" srcId="{ABFB36C7-76D6-4665-9E81-310B07F8E050}" destId="{E6396848-F32A-492F-AABC-C99046B1F9FD}" srcOrd="0" destOrd="0" presId="urn:microsoft.com/office/officeart/2018/2/layout/IconVerticalSolidList"/>
    <dgm:cxn modelId="{AF80B837-1139-4332-AA66-77728325FCA9}" type="presParOf" srcId="{ABFB36C7-76D6-4665-9E81-310B07F8E050}" destId="{99CF5A7A-40CE-4119-A82F-F1DDFAE41B51}" srcOrd="1" destOrd="0" presId="urn:microsoft.com/office/officeart/2018/2/layout/IconVerticalSolidList"/>
    <dgm:cxn modelId="{9CC5C34D-B476-47D6-90BA-B2F16B4F6A88}" type="presParOf" srcId="{ABFB36C7-76D6-4665-9E81-310B07F8E050}" destId="{0EEF8A62-1F58-4C08-94E8-0D07D0F6861C}" srcOrd="2" destOrd="0" presId="urn:microsoft.com/office/officeart/2018/2/layout/IconVerticalSolidList"/>
    <dgm:cxn modelId="{61D9E3C4-2605-475C-B2BF-BD5D0A473806}" type="presParOf" srcId="{ABFB36C7-76D6-4665-9E81-310B07F8E050}" destId="{C6C35575-FCCD-4D21-BAF0-2D652ED08AC5}" srcOrd="3" destOrd="0" presId="urn:microsoft.com/office/officeart/2018/2/layout/IconVerticalSolidList"/>
    <dgm:cxn modelId="{4DF046B0-E3B5-447E-8B44-32315B39CF54}" type="presParOf" srcId="{478ABDB2-C6B6-423D-8B8E-8D76BF23668C}" destId="{CB0F9DA9-702D-4D08-943E-8E3FFC8B0312}" srcOrd="3" destOrd="0" presId="urn:microsoft.com/office/officeart/2018/2/layout/IconVerticalSolidList"/>
    <dgm:cxn modelId="{ABC4FAC6-BEEB-4D39-9DCF-0936C7DDC634}" type="presParOf" srcId="{478ABDB2-C6B6-423D-8B8E-8D76BF23668C}" destId="{61087280-CC6A-4EBA-ABBB-FE0CEA954609}" srcOrd="4" destOrd="0" presId="urn:microsoft.com/office/officeart/2018/2/layout/IconVerticalSolidList"/>
    <dgm:cxn modelId="{1B4D2442-BB58-48B1-917D-7BCC2251D33C}" type="presParOf" srcId="{61087280-CC6A-4EBA-ABBB-FE0CEA954609}" destId="{86116163-7903-410A-BF34-54DF8124F167}" srcOrd="0" destOrd="0" presId="urn:microsoft.com/office/officeart/2018/2/layout/IconVerticalSolidList"/>
    <dgm:cxn modelId="{7D1EC7C5-E8A1-4F6F-915B-DED3FB306939}" type="presParOf" srcId="{61087280-CC6A-4EBA-ABBB-FE0CEA954609}" destId="{9A7F63BB-E9F1-4441-A6F9-0C28EB6BC662}" srcOrd="1" destOrd="0" presId="urn:microsoft.com/office/officeart/2018/2/layout/IconVerticalSolidList"/>
    <dgm:cxn modelId="{576EA7E0-4167-4CDA-BCE9-5FBFAB709C12}" type="presParOf" srcId="{61087280-CC6A-4EBA-ABBB-FE0CEA954609}" destId="{D7BD73FD-9C78-466A-90CB-DEC62DEB778B}" srcOrd="2" destOrd="0" presId="urn:microsoft.com/office/officeart/2018/2/layout/IconVerticalSolidList"/>
    <dgm:cxn modelId="{F532D133-8149-48C4-A9F3-88CE2FDF4EE0}" type="presParOf" srcId="{61087280-CC6A-4EBA-ABBB-FE0CEA954609}" destId="{3D3BA002-2E10-4428-A6F4-565432ACAB68}" srcOrd="3" destOrd="0" presId="urn:microsoft.com/office/officeart/2018/2/layout/IconVerticalSolidList"/>
    <dgm:cxn modelId="{33ECE524-04BE-41E3-995F-F5938B591DFD}" type="presParOf" srcId="{478ABDB2-C6B6-423D-8B8E-8D76BF23668C}" destId="{69AD5012-1383-454C-9857-9B7DF2EC9889}" srcOrd="5" destOrd="0" presId="urn:microsoft.com/office/officeart/2018/2/layout/IconVerticalSolidList"/>
    <dgm:cxn modelId="{F00734F5-CA29-4EA5-98B4-059FDC294914}" type="presParOf" srcId="{478ABDB2-C6B6-423D-8B8E-8D76BF23668C}" destId="{F36F952B-AB6E-4A22-8DA3-99D14DDEFCEF}" srcOrd="6" destOrd="0" presId="urn:microsoft.com/office/officeart/2018/2/layout/IconVerticalSolidList"/>
    <dgm:cxn modelId="{186F814A-C314-4CA9-B2E5-A078B004879C}" type="presParOf" srcId="{F36F952B-AB6E-4A22-8DA3-99D14DDEFCEF}" destId="{450406AC-7AFF-43ED-8179-426B38FABB2F}" srcOrd="0" destOrd="0" presId="urn:microsoft.com/office/officeart/2018/2/layout/IconVerticalSolidList"/>
    <dgm:cxn modelId="{BBEA8B07-7098-4BCD-AA07-CD29354C2FA4}" type="presParOf" srcId="{F36F952B-AB6E-4A22-8DA3-99D14DDEFCEF}" destId="{D4893D3C-27A1-4B09-A5E2-DC778D86D541}" srcOrd="1" destOrd="0" presId="urn:microsoft.com/office/officeart/2018/2/layout/IconVerticalSolidList"/>
    <dgm:cxn modelId="{ACA85744-3BFD-40B6-BC3A-55FEF4752FF5}" type="presParOf" srcId="{F36F952B-AB6E-4A22-8DA3-99D14DDEFCEF}" destId="{5C117001-4E62-4014-888D-2C6CACF52C88}" srcOrd="2" destOrd="0" presId="urn:microsoft.com/office/officeart/2018/2/layout/IconVerticalSolidList"/>
    <dgm:cxn modelId="{3105FB57-0D78-4AFA-B417-88D5540AC95D}" type="presParOf" srcId="{F36F952B-AB6E-4A22-8DA3-99D14DDEFCEF}" destId="{E710D2CE-2326-4AC4-817B-53044BD1B9A0}" srcOrd="3" destOrd="0" presId="urn:microsoft.com/office/officeart/2018/2/layout/IconVerticalSolidList"/>
    <dgm:cxn modelId="{178E3640-679A-4C95-92D2-EA1D244333FD}" type="presParOf" srcId="{478ABDB2-C6B6-423D-8B8E-8D76BF23668C}" destId="{15BD2574-29DC-4A92-AAB3-57E7737582B9}" srcOrd="7" destOrd="0" presId="urn:microsoft.com/office/officeart/2018/2/layout/IconVerticalSolidList"/>
    <dgm:cxn modelId="{003D454C-6BDC-4986-B9BD-7B0CC9348C77}" type="presParOf" srcId="{478ABDB2-C6B6-423D-8B8E-8D76BF23668C}" destId="{CB9A3915-A842-46F4-A1B2-BD730451DD24}" srcOrd="8" destOrd="0" presId="urn:microsoft.com/office/officeart/2018/2/layout/IconVerticalSolidList"/>
    <dgm:cxn modelId="{238DCF1F-F5E2-451F-9D21-AC9635C727D1}" type="presParOf" srcId="{CB9A3915-A842-46F4-A1B2-BD730451DD24}" destId="{4B3CC39B-EDBD-4099-90B4-76DB288040C4}" srcOrd="0" destOrd="0" presId="urn:microsoft.com/office/officeart/2018/2/layout/IconVerticalSolidList"/>
    <dgm:cxn modelId="{78A315AE-20B9-4D9D-BE18-E0149E8B3178}" type="presParOf" srcId="{CB9A3915-A842-46F4-A1B2-BD730451DD24}" destId="{67CE361C-6086-46CE-A696-26167CB3B22D}" srcOrd="1" destOrd="0" presId="urn:microsoft.com/office/officeart/2018/2/layout/IconVerticalSolidList"/>
    <dgm:cxn modelId="{03D0316B-CB01-4CA5-97B0-8E86487FA73C}" type="presParOf" srcId="{CB9A3915-A842-46F4-A1B2-BD730451DD24}" destId="{98778F24-22AF-4E4E-96C9-E3370A4FA0D6}" srcOrd="2" destOrd="0" presId="urn:microsoft.com/office/officeart/2018/2/layout/IconVerticalSolidList"/>
    <dgm:cxn modelId="{CF2E6D6E-20E9-4D32-8E1D-B4C9ED850A60}" type="presParOf" srcId="{CB9A3915-A842-46F4-A1B2-BD730451DD24}" destId="{B17A6F9A-1714-4727-9F6E-CBCBF9FEB934}" srcOrd="3" destOrd="0" presId="urn:microsoft.com/office/officeart/2018/2/layout/IconVerticalSolidList"/>
    <dgm:cxn modelId="{21C4E78C-AD2B-4503-B5DC-4AEF8E928DEA}" type="presParOf" srcId="{478ABDB2-C6B6-423D-8B8E-8D76BF23668C}" destId="{A98616F2-24A4-4C81-A420-B186E62F8F10}" srcOrd="9" destOrd="0" presId="urn:microsoft.com/office/officeart/2018/2/layout/IconVerticalSolidList"/>
    <dgm:cxn modelId="{3B5A87A5-487C-46C8-873A-01FC962527E0}" type="presParOf" srcId="{478ABDB2-C6B6-423D-8B8E-8D76BF23668C}" destId="{5B73622A-F4ED-494E-AC22-C505A9D83EC8}" srcOrd="10" destOrd="0" presId="urn:microsoft.com/office/officeart/2018/2/layout/IconVerticalSolidList"/>
    <dgm:cxn modelId="{1BA7669D-BB2A-46F7-8F09-8F8F47A60FF7}" type="presParOf" srcId="{5B73622A-F4ED-494E-AC22-C505A9D83EC8}" destId="{14FFE2BB-8FE1-40EF-9D6B-11F3EF50F964}" srcOrd="0" destOrd="0" presId="urn:microsoft.com/office/officeart/2018/2/layout/IconVerticalSolidList"/>
    <dgm:cxn modelId="{525CB827-F942-4E47-8DD2-CD988A625331}" type="presParOf" srcId="{5B73622A-F4ED-494E-AC22-C505A9D83EC8}" destId="{84801903-B540-4E1C-A386-A5712DB63A64}" srcOrd="1" destOrd="0" presId="urn:microsoft.com/office/officeart/2018/2/layout/IconVerticalSolidList"/>
    <dgm:cxn modelId="{11E29419-C860-43B0-AAC8-48B3C7B4496C}" type="presParOf" srcId="{5B73622A-F4ED-494E-AC22-C505A9D83EC8}" destId="{7144FF57-F865-40A1-A889-5B50A678D681}" srcOrd="2" destOrd="0" presId="urn:microsoft.com/office/officeart/2018/2/layout/IconVerticalSolidList"/>
    <dgm:cxn modelId="{5428AA4A-951F-4524-878A-DB766DF02688}" type="presParOf" srcId="{5B73622A-F4ED-494E-AC22-C505A9D83EC8}" destId="{0E2EB984-AB87-4597-B61C-D844EDFD302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D3E6A7C-BBDC-4271-B569-A65648574DF8}"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0E4EADB9-8A80-472D-A1A2-FC03D82B9DC1}">
      <dgm:prSet/>
      <dgm:spPr/>
      <dgm:t>
        <a:bodyPr/>
        <a:lstStyle/>
        <a:p>
          <a:pPr>
            <a:lnSpc>
              <a:spcPct val="100000"/>
            </a:lnSpc>
          </a:pPr>
          <a:r>
            <a:rPr lang="en-US"/>
            <a:t>In Part B there will have been some form of </a:t>
          </a:r>
          <a:r>
            <a:rPr lang="en-US" b="1" u="sng"/>
            <a:t>CYBER SECURITY INCIDENT</a:t>
          </a:r>
          <a:r>
            <a:rPr lang="en-US" u="sng"/>
            <a:t>.</a:t>
          </a:r>
          <a:endParaRPr lang="en-US"/>
        </a:p>
      </dgm:t>
    </dgm:pt>
    <dgm:pt modelId="{98BA8254-6B70-43DD-BE5F-5D4D50558611}" type="parTrans" cxnId="{70F85900-AEA5-443E-9908-BC19BFD493DE}">
      <dgm:prSet/>
      <dgm:spPr/>
      <dgm:t>
        <a:bodyPr/>
        <a:lstStyle/>
        <a:p>
          <a:endParaRPr lang="en-US"/>
        </a:p>
      </dgm:t>
    </dgm:pt>
    <dgm:pt modelId="{E7B87D31-2728-4C2B-9DAE-01C6D7FC2757}" type="sibTrans" cxnId="{70F85900-AEA5-443E-9908-BC19BFD493DE}">
      <dgm:prSet/>
      <dgm:spPr/>
      <dgm:t>
        <a:bodyPr/>
        <a:lstStyle/>
        <a:p>
          <a:endParaRPr lang="en-US"/>
        </a:p>
      </dgm:t>
    </dgm:pt>
    <dgm:pt modelId="{3B9A33B1-2EB3-40D1-92DD-6FD5F802D48C}">
      <dgm:prSet/>
      <dgm:spPr/>
      <dgm:t>
        <a:bodyPr/>
        <a:lstStyle/>
        <a:p>
          <a:pPr>
            <a:lnSpc>
              <a:spcPct val="100000"/>
            </a:lnSpc>
          </a:pPr>
          <a:r>
            <a:rPr lang="en-US"/>
            <a:t>It is your task to try and work out what happened.</a:t>
          </a:r>
        </a:p>
      </dgm:t>
    </dgm:pt>
    <dgm:pt modelId="{4F1A22F1-4E1B-41E7-8AEB-379D2FE37883}" type="parTrans" cxnId="{4E255F12-8710-400D-A07C-B9993027F565}">
      <dgm:prSet/>
      <dgm:spPr/>
      <dgm:t>
        <a:bodyPr/>
        <a:lstStyle/>
        <a:p>
          <a:endParaRPr lang="en-US"/>
        </a:p>
      </dgm:t>
    </dgm:pt>
    <dgm:pt modelId="{EB93F0A1-3866-4CB8-B14B-71F70A676955}" type="sibTrans" cxnId="{4E255F12-8710-400D-A07C-B9993027F565}">
      <dgm:prSet/>
      <dgm:spPr/>
      <dgm:t>
        <a:bodyPr/>
        <a:lstStyle/>
        <a:p>
          <a:endParaRPr lang="en-US"/>
        </a:p>
      </dgm:t>
    </dgm:pt>
    <dgm:pt modelId="{7869C187-F889-495A-9CC2-3C34F7F8388C}">
      <dgm:prSet/>
      <dgm:spPr/>
      <dgm:t>
        <a:bodyPr/>
        <a:lstStyle/>
        <a:p>
          <a:pPr>
            <a:lnSpc>
              <a:spcPct val="100000"/>
            </a:lnSpc>
          </a:pPr>
          <a:r>
            <a:rPr lang="en-US" dirty="0"/>
            <a:t>You will be given some form of </a:t>
          </a:r>
          <a:r>
            <a:rPr lang="en-US" b="1" u="sng" dirty="0"/>
            <a:t>FORENSIC EVIDENCE.</a:t>
          </a:r>
          <a:endParaRPr lang="en-US" dirty="0"/>
        </a:p>
      </dgm:t>
    </dgm:pt>
    <dgm:pt modelId="{C901AD9D-39E7-495F-A046-94FAB36BBD88}" type="parTrans" cxnId="{A3A03F42-1B80-4296-AA45-B0B6FF058234}">
      <dgm:prSet/>
      <dgm:spPr/>
      <dgm:t>
        <a:bodyPr/>
        <a:lstStyle/>
        <a:p>
          <a:endParaRPr lang="en-US"/>
        </a:p>
      </dgm:t>
    </dgm:pt>
    <dgm:pt modelId="{CCB62ADA-FBE3-4087-BF2C-DB823A667120}" type="sibTrans" cxnId="{A3A03F42-1B80-4296-AA45-B0B6FF058234}">
      <dgm:prSet/>
      <dgm:spPr/>
      <dgm:t>
        <a:bodyPr/>
        <a:lstStyle/>
        <a:p>
          <a:endParaRPr lang="en-US"/>
        </a:p>
      </dgm:t>
    </dgm:pt>
    <dgm:pt modelId="{9C7C48FF-3018-413C-AB94-9C8A901E393E}">
      <dgm:prSet/>
      <dgm:spPr/>
      <dgm:t>
        <a:bodyPr/>
        <a:lstStyle/>
        <a:p>
          <a:pPr>
            <a:lnSpc>
              <a:spcPct val="100000"/>
            </a:lnSpc>
          </a:pPr>
          <a:r>
            <a:rPr lang="en-US" dirty="0"/>
            <a:t>You will also need the network description from PART A.</a:t>
          </a:r>
        </a:p>
      </dgm:t>
    </dgm:pt>
    <dgm:pt modelId="{A53DA072-25D7-4040-92BB-EBF5ACF047BE}" type="parTrans" cxnId="{5416366C-442F-42CA-97E0-36BC05E0DD73}">
      <dgm:prSet/>
      <dgm:spPr/>
      <dgm:t>
        <a:bodyPr/>
        <a:lstStyle/>
        <a:p>
          <a:endParaRPr lang="en-US"/>
        </a:p>
      </dgm:t>
    </dgm:pt>
    <dgm:pt modelId="{3B52DED6-1E38-49B8-8D85-8D7D6A3B5748}" type="sibTrans" cxnId="{5416366C-442F-42CA-97E0-36BC05E0DD73}">
      <dgm:prSet/>
      <dgm:spPr/>
      <dgm:t>
        <a:bodyPr/>
        <a:lstStyle/>
        <a:p>
          <a:endParaRPr lang="en-US"/>
        </a:p>
      </dgm:t>
    </dgm:pt>
    <dgm:pt modelId="{5DE3099A-5BB3-4445-B6E5-E6B4A78CC63C}" type="pres">
      <dgm:prSet presAssocID="{7D3E6A7C-BBDC-4271-B569-A65648574DF8}" presName="root" presStyleCnt="0">
        <dgm:presLayoutVars>
          <dgm:dir/>
          <dgm:resizeHandles val="exact"/>
        </dgm:presLayoutVars>
      </dgm:prSet>
      <dgm:spPr/>
    </dgm:pt>
    <dgm:pt modelId="{DED5E764-4831-46B6-A2C5-261631DE5A55}" type="pres">
      <dgm:prSet presAssocID="{0E4EADB9-8A80-472D-A1A2-FC03D82B9DC1}" presName="compNode" presStyleCnt="0"/>
      <dgm:spPr/>
    </dgm:pt>
    <dgm:pt modelId="{C60AF953-137F-4027-99B9-1435A1809A7A}" type="pres">
      <dgm:prSet presAssocID="{0E4EADB9-8A80-472D-A1A2-FC03D82B9DC1}" presName="bgRect" presStyleLbl="bgShp" presStyleIdx="0" presStyleCnt="4"/>
      <dgm:spPr/>
    </dgm:pt>
    <dgm:pt modelId="{E3E52600-AFA2-40C2-AD90-78B9603CCB0B}" type="pres">
      <dgm:prSet presAssocID="{0E4EADB9-8A80-472D-A1A2-FC03D82B9DC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cessor"/>
        </a:ext>
      </dgm:extLst>
    </dgm:pt>
    <dgm:pt modelId="{FD09E6DD-0AC0-43AA-B38A-7383D90C9F48}" type="pres">
      <dgm:prSet presAssocID="{0E4EADB9-8A80-472D-A1A2-FC03D82B9DC1}" presName="spaceRect" presStyleCnt="0"/>
      <dgm:spPr/>
    </dgm:pt>
    <dgm:pt modelId="{04606912-4F3A-4EB3-A185-04A9F6B2C3F9}" type="pres">
      <dgm:prSet presAssocID="{0E4EADB9-8A80-472D-A1A2-FC03D82B9DC1}" presName="parTx" presStyleLbl="revTx" presStyleIdx="0" presStyleCnt="4">
        <dgm:presLayoutVars>
          <dgm:chMax val="0"/>
          <dgm:chPref val="0"/>
        </dgm:presLayoutVars>
      </dgm:prSet>
      <dgm:spPr/>
    </dgm:pt>
    <dgm:pt modelId="{FDFADC9B-8F7C-4A89-A19D-19BBA3342397}" type="pres">
      <dgm:prSet presAssocID="{E7B87D31-2728-4C2B-9DAE-01C6D7FC2757}" presName="sibTrans" presStyleCnt="0"/>
      <dgm:spPr/>
    </dgm:pt>
    <dgm:pt modelId="{DC4C7272-CD34-40EF-948C-6991410422E9}" type="pres">
      <dgm:prSet presAssocID="{3B9A33B1-2EB3-40D1-92DD-6FD5F802D48C}" presName="compNode" presStyleCnt="0"/>
      <dgm:spPr/>
    </dgm:pt>
    <dgm:pt modelId="{D2378511-A731-4321-9F6D-A4260DD1D7EF}" type="pres">
      <dgm:prSet presAssocID="{3B9A33B1-2EB3-40D1-92DD-6FD5F802D48C}" presName="bgRect" presStyleLbl="bgShp" presStyleIdx="1" presStyleCnt="4"/>
      <dgm:spPr/>
    </dgm:pt>
    <dgm:pt modelId="{C0CD6404-7598-44A2-A656-1D848CE5D7C0}" type="pres">
      <dgm:prSet presAssocID="{3B9A33B1-2EB3-40D1-92DD-6FD5F802D48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encil"/>
        </a:ext>
      </dgm:extLst>
    </dgm:pt>
    <dgm:pt modelId="{987EFAB4-8AD9-488A-A87B-3642A84B17E2}" type="pres">
      <dgm:prSet presAssocID="{3B9A33B1-2EB3-40D1-92DD-6FD5F802D48C}" presName="spaceRect" presStyleCnt="0"/>
      <dgm:spPr/>
    </dgm:pt>
    <dgm:pt modelId="{ACC154A2-8B1A-4FB8-A397-1BE892330FA8}" type="pres">
      <dgm:prSet presAssocID="{3B9A33B1-2EB3-40D1-92DD-6FD5F802D48C}" presName="parTx" presStyleLbl="revTx" presStyleIdx="1" presStyleCnt="4">
        <dgm:presLayoutVars>
          <dgm:chMax val="0"/>
          <dgm:chPref val="0"/>
        </dgm:presLayoutVars>
      </dgm:prSet>
      <dgm:spPr/>
    </dgm:pt>
    <dgm:pt modelId="{DDACA5C1-0E3C-469C-9665-5AE48D16A539}" type="pres">
      <dgm:prSet presAssocID="{EB93F0A1-3866-4CB8-B14B-71F70A676955}" presName="sibTrans" presStyleCnt="0"/>
      <dgm:spPr/>
    </dgm:pt>
    <dgm:pt modelId="{D67F960A-ACCF-4840-8618-A60F78C8A356}" type="pres">
      <dgm:prSet presAssocID="{7869C187-F889-495A-9CC2-3C34F7F8388C}" presName="compNode" presStyleCnt="0"/>
      <dgm:spPr/>
    </dgm:pt>
    <dgm:pt modelId="{C1BCD0EF-77FF-40EE-9862-2D713F326066}" type="pres">
      <dgm:prSet presAssocID="{7869C187-F889-495A-9CC2-3C34F7F8388C}" presName="bgRect" presStyleLbl="bgShp" presStyleIdx="2" presStyleCnt="4"/>
      <dgm:spPr/>
    </dgm:pt>
    <dgm:pt modelId="{B1967BD5-BAC3-4572-BE35-A570642DD2FF}" type="pres">
      <dgm:prSet presAssocID="{7869C187-F889-495A-9CC2-3C34F7F8388C}"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gnifying glass"/>
        </a:ext>
      </dgm:extLst>
    </dgm:pt>
    <dgm:pt modelId="{955CD4F1-D998-4DE8-BBCD-413DE9AEB655}" type="pres">
      <dgm:prSet presAssocID="{7869C187-F889-495A-9CC2-3C34F7F8388C}" presName="spaceRect" presStyleCnt="0"/>
      <dgm:spPr/>
    </dgm:pt>
    <dgm:pt modelId="{77F389F3-D812-4662-94A2-3008F9636120}" type="pres">
      <dgm:prSet presAssocID="{7869C187-F889-495A-9CC2-3C34F7F8388C}" presName="parTx" presStyleLbl="revTx" presStyleIdx="2" presStyleCnt="4">
        <dgm:presLayoutVars>
          <dgm:chMax val="0"/>
          <dgm:chPref val="0"/>
        </dgm:presLayoutVars>
      </dgm:prSet>
      <dgm:spPr/>
    </dgm:pt>
    <dgm:pt modelId="{7DBB77EE-82F7-4126-A92D-3675C128C355}" type="pres">
      <dgm:prSet presAssocID="{CCB62ADA-FBE3-4087-BF2C-DB823A667120}" presName="sibTrans" presStyleCnt="0"/>
      <dgm:spPr/>
    </dgm:pt>
    <dgm:pt modelId="{87271ACA-BBD2-4EAF-A498-781670253C30}" type="pres">
      <dgm:prSet presAssocID="{9C7C48FF-3018-413C-AB94-9C8A901E393E}" presName="compNode" presStyleCnt="0"/>
      <dgm:spPr/>
    </dgm:pt>
    <dgm:pt modelId="{BF15F4BC-D84B-4E9B-AD85-9F75AB51A492}" type="pres">
      <dgm:prSet presAssocID="{9C7C48FF-3018-413C-AB94-9C8A901E393E}" presName="bgRect" presStyleLbl="bgShp" presStyleIdx="3" presStyleCnt="4"/>
      <dgm:spPr/>
    </dgm:pt>
    <dgm:pt modelId="{E693873E-E3BD-4332-981A-58E138F4F223}" type="pres">
      <dgm:prSet presAssocID="{9C7C48FF-3018-413C-AB94-9C8A901E393E}"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mputer"/>
        </a:ext>
      </dgm:extLst>
    </dgm:pt>
    <dgm:pt modelId="{C4DEBB72-0A55-44D8-9481-46AB3BED170E}" type="pres">
      <dgm:prSet presAssocID="{9C7C48FF-3018-413C-AB94-9C8A901E393E}" presName="spaceRect" presStyleCnt="0"/>
      <dgm:spPr/>
    </dgm:pt>
    <dgm:pt modelId="{D632726C-75A7-4B81-8CE2-DA157DAF2BFE}" type="pres">
      <dgm:prSet presAssocID="{9C7C48FF-3018-413C-AB94-9C8A901E393E}" presName="parTx" presStyleLbl="revTx" presStyleIdx="3" presStyleCnt="4">
        <dgm:presLayoutVars>
          <dgm:chMax val="0"/>
          <dgm:chPref val="0"/>
        </dgm:presLayoutVars>
      </dgm:prSet>
      <dgm:spPr/>
    </dgm:pt>
  </dgm:ptLst>
  <dgm:cxnLst>
    <dgm:cxn modelId="{70F85900-AEA5-443E-9908-BC19BFD493DE}" srcId="{7D3E6A7C-BBDC-4271-B569-A65648574DF8}" destId="{0E4EADB9-8A80-472D-A1A2-FC03D82B9DC1}" srcOrd="0" destOrd="0" parTransId="{98BA8254-6B70-43DD-BE5F-5D4D50558611}" sibTransId="{E7B87D31-2728-4C2B-9DAE-01C6D7FC2757}"/>
    <dgm:cxn modelId="{4E255F12-8710-400D-A07C-B9993027F565}" srcId="{7D3E6A7C-BBDC-4271-B569-A65648574DF8}" destId="{3B9A33B1-2EB3-40D1-92DD-6FD5F802D48C}" srcOrd="1" destOrd="0" parTransId="{4F1A22F1-4E1B-41E7-8AEB-379D2FE37883}" sibTransId="{EB93F0A1-3866-4CB8-B14B-71F70A676955}"/>
    <dgm:cxn modelId="{A3A03F42-1B80-4296-AA45-B0B6FF058234}" srcId="{7D3E6A7C-BBDC-4271-B569-A65648574DF8}" destId="{7869C187-F889-495A-9CC2-3C34F7F8388C}" srcOrd="2" destOrd="0" parTransId="{C901AD9D-39E7-495F-A046-94FAB36BBD88}" sibTransId="{CCB62ADA-FBE3-4087-BF2C-DB823A667120}"/>
    <dgm:cxn modelId="{2B33C243-5792-44CB-934D-D08D5F73F1D2}" type="presOf" srcId="{7869C187-F889-495A-9CC2-3C34F7F8388C}" destId="{77F389F3-D812-4662-94A2-3008F9636120}" srcOrd="0" destOrd="0" presId="urn:microsoft.com/office/officeart/2018/2/layout/IconVerticalSolidList"/>
    <dgm:cxn modelId="{668F116B-65F5-459D-97B7-13524DAE0B9F}" type="presOf" srcId="{7D3E6A7C-BBDC-4271-B569-A65648574DF8}" destId="{5DE3099A-5BB3-4445-B6E5-E6B4A78CC63C}" srcOrd="0" destOrd="0" presId="urn:microsoft.com/office/officeart/2018/2/layout/IconVerticalSolidList"/>
    <dgm:cxn modelId="{5416366C-442F-42CA-97E0-36BC05E0DD73}" srcId="{7D3E6A7C-BBDC-4271-B569-A65648574DF8}" destId="{9C7C48FF-3018-413C-AB94-9C8A901E393E}" srcOrd="3" destOrd="0" parTransId="{A53DA072-25D7-4040-92BB-EBF5ACF047BE}" sibTransId="{3B52DED6-1E38-49B8-8D85-8D7D6A3B5748}"/>
    <dgm:cxn modelId="{B3E77952-89CA-460A-8E55-9AE628016C5C}" type="presOf" srcId="{9C7C48FF-3018-413C-AB94-9C8A901E393E}" destId="{D632726C-75A7-4B81-8CE2-DA157DAF2BFE}" srcOrd="0" destOrd="0" presId="urn:microsoft.com/office/officeart/2018/2/layout/IconVerticalSolidList"/>
    <dgm:cxn modelId="{D6F6218C-7FE0-4576-8B26-F9992EBEAC31}" type="presOf" srcId="{0E4EADB9-8A80-472D-A1A2-FC03D82B9DC1}" destId="{04606912-4F3A-4EB3-A185-04A9F6B2C3F9}" srcOrd="0" destOrd="0" presId="urn:microsoft.com/office/officeart/2018/2/layout/IconVerticalSolidList"/>
    <dgm:cxn modelId="{4AD7C8BC-BD37-46A9-9A03-53444EAD4E7C}" type="presOf" srcId="{3B9A33B1-2EB3-40D1-92DD-6FD5F802D48C}" destId="{ACC154A2-8B1A-4FB8-A397-1BE892330FA8}" srcOrd="0" destOrd="0" presId="urn:microsoft.com/office/officeart/2018/2/layout/IconVerticalSolidList"/>
    <dgm:cxn modelId="{D781E21F-3577-4DA8-8C53-39A505911D05}" type="presParOf" srcId="{5DE3099A-5BB3-4445-B6E5-E6B4A78CC63C}" destId="{DED5E764-4831-46B6-A2C5-261631DE5A55}" srcOrd="0" destOrd="0" presId="urn:microsoft.com/office/officeart/2018/2/layout/IconVerticalSolidList"/>
    <dgm:cxn modelId="{C597BA20-6EC0-4B42-B0F7-72C128E9B475}" type="presParOf" srcId="{DED5E764-4831-46B6-A2C5-261631DE5A55}" destId="{C60AF953-137F-4027-99B9-1435A1809A7A}" srcOrd="0" destOrd="0" presId="urn:microsoft.com/office/officeart/2018/2/layout/IconVerticalSolidList"/>
    <dgm:cxn modelId="{0B49FB93-FCBC-4109-AC46-32062AE0449E}" type="presParOf" srcId="{DED5E764-4831-46B6-A2C5-261631DE5A55}" destId="{E3E52600-AFA2-40C2-AD90-78B9603CCB0B}" srcOrd="1" destOrd="0" presId="urn:microsoft.com/office/officeart/2018/2/layout/IconVerticalSolidList"/>
    <dgm:cxn modelId="{FDEB9F7B-7B35-4D1C-8E50-61E66333E0AD}" type="presParOf" srcId="{DED5E764-4831-46B6-A2C5-261631DE5A55}" destId="{FD09E6DD-0AC0-43AA-B38A-7383D90C9F48}" srcOrd="2" destOrd="0" presId="urn:microsoft.com/office/officeart/2018/2/layout/IconVerticalSolidList"/>
    <dgm:cxn modelId="{024046C3-99DA-4485-A8C4-4739C0BE9294}" type="presParOf" srcId="{DED5E764-4831-46B6-A2C5-261631DE5A55}" destId="{04606912-4F3A-4EB3-A185-04A9F6B2C3F9}" srcOrd="3" destOrd="0" presId="urn:microsoft.com/office/officeart/2018/2/layout/IconVerticalSolidList"/>
    <dgm:cxn modelId="{38579B28-7D9F-473C-AEE3-E90BC5634132}" type="presParOf" srcId="{5DE3099A-5BB3-4445-B6E5-E6B4A78CC63C}" destId="{FDFADC9B-8F7C-4A89-A19D-19BBA3342397}" srcOrd="1" destOrd="0" presId="urn:microsoft.com/office/officeart/2018/2/layout/IconVerticalSolidList"/>
    <dgm:cxn modelId="{3038BAFD-C194-4F21-B5A6-73AAD16FBF88}" type="presParOf" srcId="{5DE3099A-5BB3-4445-B6E5-E6B4A78CC63C}" destId="{DC4C7272-CD34-40EF-948C-6991410422E9}" srcOrd="2" destOrd="0" presId="urn:microsoft.com/office/officeart/2018/2/layout/IconVerticalSolidList"/>
    <dgm:cxn modelId="{8E872BBD-984E-4D06-8961-D0768313F184}" type="presParOf" srcId="{DC4C7272-CD34-40EF-948C-6991410422E9}" destId="{D2378511-A731-4321-9F6D-A4260DD1D7EF}" srcOrd="0" destOrd="0" presId="urn:microsoft.com/office/officeart/2018/2/layout/IconVerticalSolidList"/>
    <dgm:cxn modelId="{0511CDF8-4624-421C-A50A-243C277E77D0}" type="presParOf" srcId="{DC4C7272-CD34-40EF-948C-6991410422E9}" destId="{C0CD6404-7598-44A2-A656-1D848CE5D7C0}" srcOrd="1" destOrd="0" presId="urn:microsoft.com/office/officeart/2018/2/layout/IconVerticalSolidList"/>
    <dgm:cxn modelId="{F641A273-F266-4809-86A1-36361887EDAD}" type="presParOf" srcId="{DC4C7272-CD34-40EF-948C-6991410422E9}" destId="{987EFAB4-8AD9-488A-A87B-3642A84B17E2}" srcOrd="2" destOrd="0" presId="urn:microsoft.com/office/officeart/2018/2/layout/IconVerticalSolidList"/>
    <dgm:cxn modelId="{114911A2-9965-429C-B7EE-541FF00C3D36}" type="presParOf" srcId="{DC4C7272-CD34-40EF-948C-6991410422E9}" destId="{ACC154A2-8B1A-4FB8-A397-1BE892330FA8}" srcOrd="3" destOrd="0" presId="urn:microsoft.com/office/officeart/2018/2/layout/IconVerticalSolidList"/>
    <dgm:cxn modelId="{7DFDD1BD-FF0E-4066-88BB-CDBD306D06B0}" type="presParOf" srcId="{5DE3099A-5BB3-4445-B6E5-E6B4A78CC63C}" destId="{DDACA5C1-0E3C-469C-9665-5AE48D16A539}" srcOrd="3" destOrd="0" presId="urn:microsoft.com/office/officeart/2018/2/layout/IconVerticalSolidList"/>
    <dgm:cxn modelId="{0BC2B5E8-AFCE-4398-A499-4C3934E5A44C}" type="presParOf" srcId="{5DE3099A-5BB3-4445-B6E5-E6B4A78CC63C}" destId="{D67F960A-ACCF-4840-8618-A60F78C8A356}" srcOrd="4" destOrd="0" presId="urn:microsoft.com/office/officeart/2018/2/layout/IconVerticalSolidList"/>
    <dgm:cxn modelId="{B9E956EF-5181-4CFE-9F56-2EE68D418189}" type="presParOf" srcId="{D67F960A-ACCF-4840-8618-A60F78C8A356}" destId="{C1BCD0EF-77FF-40EE-9862-2D713F326066}" srcOrd="0" destOrd="0" presId="urn:microsoft.com/office/officeart/2018/2/layout/IconVerticalSolidList"/>
    <dgm:cxn modelId="{6A6D3DFD-E568-446B-B42E-EE7BFE7C72D0}" type="presParOf" srcId="{D67F960A-ACCF-4840-8618-A60F78C8A356}" destId="{B1967BD5-BAC3-4572-BE35-A570642DD2FF}" srcOrd="1" destOrd="0" presId="urn:microsoft.com/office/officeart/2018/2/layout/IconVerticalSolidList"/>
    <dgm:cxn modelId="{F5F64541-D001-46BC-A297-EE14D30BF64A}" type="presParOf" srcId="{D67F960A-ACCF-4840-8618-A60F78C8A356}" destId="{955CD4F1-D998-4DE8-BBCD-413DE9AEB655}" srcOrd="2" destOrd="0" presId="urn:microsoft.com/office/officeart/2018/2/layout/IconVerticalSolidList"/>
    <dgm:cxn modelId="{731BF462-0C05-4AAB-95C1-539D66A9A35A}" type="presParOf" srcId="{D67F960A-ACCF-4840-8618-A60F78C8A356}" destId="{77F389F3-D812-4662-94A2-3008F9636120}" srcOrd="3" destOrd="0" presId="urn:microsoft.com/office/officeart/2018/2/layout/IconVerticalSolidList"/>
    <dgm:cxn modelId="{3B9882D6-9058-4BA1-A09C-687D4FF1C66A}" type="presParOf" srcId="{5DE3099A-5BB3-4445-B6E5-E6B4A78CC63C}" destId="{7DBB77EE-82F7-4126-A92D-3675C128C355}" srcOrd="5" destOrd="0" presId="urn:microsoft.com/office/officeart/2018/2/layout/IconVerticalSolidList"/>
    <dgm:cxn modelId="{D7857939-E958-406F-BB74-890D1532CD79}" type="presParOf" srcId="{5DE3099A-5BB3-4445-B6E5-E6B4A78CC63C}" destId="{87271ACA-BBD2-4EAF-A498-781670253C30}" srcOrd="6" destOrd="0" presId="urn:microsoft.com/office/officeart/2018/2/layout/IconVerticalSolidList"/>
    <dgm:cxn modelId="{23EEB489-D440-439D-B63C-36D5FB3F2C52}" type="presParOf" srcId="{87271ACA-BBD2-4EAF-A498-781670253C30}" destId="{BF15F4BC-D84B-4E9B-AD85-9F75AB51A492}" srcOrd="0" destOrd="0" presId="urn:microsoft.com/office/officeart/2018/2/layout/IconVerticalSolidList"/>
    <dgm:cxn modelId="{091D82E2-C879-411B-A2CD-37C42127CC19}" type="presParOf" srcId="{87271ACA-BBD2-4EAF-A498-781670253C30}" destId="{E693873E-E3BD-4332-981A-58E138F4F223}" srcOrd="1" destOrd="0" presId="urn:microsoft.com/office/officeart/2018/2/layout/IconVerticalSolidList"/>
    <dgm:cxn modelId="{840391B9-C73F-4301-97B8-36B2BBE0AF58}" type="presParOf" srcId="{87271ACA-BBD2-4EAF-A498-781670253C30}" destId="{C4DEBB72-0A55-44D8-9481-46AB3BED170E}" srcOrd="2" destOrd="0" presId="urn:microsoft.com/office/officeart/2018/2/layout/IconVerticalSolidList"/>
    <dgm:cxn modelId="{D3662DD7-EF8C-43C7-9B90-07C824ABF61E}" type="presParOf" srcId="{87271ACA-BBD2-4EAF-A498-781670253C30}" destId="{D632726C-75A7-4B81-8CE2-DA157DAF2BF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9A1CC50-1540-42E5-9176-E098BECB07BC}"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9F18C7CF-B8DC-44AA-9455-7F2570578F50}">
      <dgm:prSet/>
      <dgm:spPr/>
      <dgm:t>
        <a:bodyPr/>
        <a:lstStyle/>
        <a:p>
          <a:pPr>
            <a:lnSpc>
              <a:spcPct val="100000"/>
            </a:lnSpc>
          </a:pPr>
          <a:r>
            <a:rPr lang="en-US" dirty="0"/>
            <a:t>The </a:t>
          </a:r>
          <a:r>
            <a:rPr lang="en-US" b="1" dirty="0"/>
            <a:t>FORENSIC EVIDENCE </a:t>
          </a:r>
          <a:r>
            <a:rPr lang="en-US" dirty="0"/>
            <a:t>could take many forms.</a:t>
          </a:r>
        </a:p>
      </dgm:t>
    </dgm:pt>
    <dgm:pt modelId="{AA75D631-A143-4520-843A-284A8C66A784}" type="parTrans" cxnId="{F07A96A0-5676-4FFD-84C1-63D4D30880F9}">
      <dgm:prSet/>
      <dgm:spPr/>
      <dgm:t>
        <a:bodyPr/>
        <a:lstStyle/>
        <a:p>
          <a:endParaRPr lang="en-US"/>
        </a:p>
      </dgm:t>
    </dgm:pt>
    <dgm:pt modelId="{60AB3C72-1034-411F-A14F-42A390755588}" type="sibTrans" cxnId="{F07A96A0-5676-4FFD-84C1-63D4D30880F9}">
      <dgm:prSet/>
      <dgm:spPr/>
      <dgm:t>
        <a:bodyPr/>
        <a:lstStyle/>
        <a:p>
          <a:endParaRPr lang="en-US"/>
        </a:p>
      </dgm:t>
    </dgm:pt>
    <dgm:pt modelId="{7D7DA7AA-A06C-4739-AC3A-9315991AB64B}">
      <dgm:prSet/>
      <dgm:spPr/>
      <dgm:t>
        <a:bodyPr/>
        <a:lstStyle/>
        <a:p>
          <a:pPr>
            <a:lnSpc>
              <a:spcPct val="100000"/>
            </a:lnSpc>
          </a:pPr>
          <a:r>
            <a:rPr lang="en-US"/>
            <a:t>You may be given:</a:t>
          </a:r>
        </a:p>
      </dgm:t>
    </dgm:pt>
    <dgm:pt modelId="{AAB8D997-D6E4-45E7-AF37-2956D92203AE}" type="parTrans" cxnId="{C8960BFB-65B6-4C5B-B10B-FD2C77E7138B}">
      <dgm:prSet/>
      <dgm:spPr/>
      <dgm:t>
        <a:bodyPr/>
        <a:lstStyle/>
        <a:p>
          <a:endParaRPr lang="en-US"/>
        </a:p>
      </dgm:t>
    </dgm:pt>
    <dgm:pt modelId="{A0257661-A6D8-41A6-922E-5008E1025B4B}" type="sibTrans" cxnId="{C8960BFB-65B6-4C5B-B10B-FD2C77E7138B}">
      <dgm:prSet/>
      <dgm:spPr/>
      <dgm:t>
        <a:bodyPr/>
        <a:lstStyle/>
        <a:p>
          <a:endParaRPr lang="en-US"/>
        </a:p>
      </dgm:t>
    </dgm:pt>
    <dgm:pt modelId="{AB51C0CC-EBC2-478C-BB68-F3886679056C}">
      <dgm:prSet/>
      <dgm:spPr/>
      <dgm:t>
        <a:bodyPr/>
        <a:lstStyle/>
        <a:p>
          <a:pPr>
            <a:lnSpc>
              <a:spcPct val="100000"/>
            </a:lnSpc>
          </a:pPr>
          <a:r>
            <a:rPr lang="en-US" dirty="0"/>
            <a:t>Interviews with Key Members of Staff.</a:t>
          </a:r>
        </a:p>
      </dgm:t>
    </dgm:pt>
    <dgm:pt modelId="{B25FC1BE-9F9B-48D8-A269-15A3FD045849}" type="parTrans" cxnId="{ED666FCE-6B6E-44FE-8695-82E086EE399C}">
      <dgm:prSet/>
      <dgm:spPr/>
      <dgm:t>
        <a:bodyPr/>
        <a:lstStyle/>
        <a:p>
          <a:endParaRPr lang="en-US"/>
        </a:p>
      </dgm:t>
    </dgm:pt>
    <dgm:pt modelId="{73C8C3D6-3B07-48D6-A92E-D258B1E0EC62}" type="sibTrans" cxnId="{ED666FCE-6B6E-44FE-8695-82E086EE399C}">
      <dgm:prSet/>
      <dgm:spPr/>
      <dgm:t>
        <a:bodyPr/>
        <a:lstStyle/>
        <a:p>
          <a:endParaRPr lang="en-US"/>
        </a:p>
      </dgm:t>
    </dgm:pt>
    <dgm:pt modelId="{7F4C08D9-4E68-4026-86C9-50A717E5644F}">
      <dgm:prSet/>
      <dgm:spPr/>
      <dgm:t>
        <a:bodyPr/>
        <a:lstStyle/>
        <a:p>
          <a:pPr>
            <a:lnSpc>
              <a:spcPct val="100000"/>
            </a:lnSpc>
          </a:pPr>
          <a:r>
            <a:rPr lang="en-US" dirty="0"/>
            <a:t>Timelines of the incident.</a:t>
          </a:r>
        </a:p>
      </dgm:t>
    </dgm:pt>
    <dgm:pt modelId="{BDD0E7B3-40E4-4DEC-BB2C-4470A151CE30}" type="parTrans" cxnId="{52154ECA-6144-4E83-BB3A-6B06C14C0BDE}">
      <dgm:prSet/>
      <dgm:spPr/>
      <dgm:t>
        <a:bodyPr/>
        <a:lstStyle/>
        <a:p>
          <a:endParaRPr lang="en-US"/>
        </a:p>
      </dgm:t>
    </dgm:pt>
    <dgm:pt modelId="{195AABBA-8DE8-4129-A644-10A3A48DDE94}" type="sibTrans" cxnId="{52154ECA-6144-4E83-BB3A-6B06C14C0BDE}">
      <dgm:prSet/>
      <dgm:spPr/>
      <dgm:t>
        <a:bodyPr/>
        <a:lstStyle/>
        <a:p>
          <a:endParaRPr lang="en-US"/>
        </a:p>
      </dgm:t>
    </dgm:pt>
    <dgm:pt modelId="{C404BE14-A018-45D3-AE7F-2B79AF863C8B}">
      <dgm:prSet/>
      <dgm:spPr/>
      <dgm:t>
        <a:bodyPr/>
        <a:lstStyle/>
        <a:p>
          <a:pPr>
            <a:lnSpc>
              <a:spcPct val="100000"/>
            </a:lnSpc>
          </a:pPr>
          <a:r>
            <a:rPr lang="en-US" dirty="0"/>
            <a:t>Logs of the Network Devices.</a:t>
          </a:r>
        </a:p>
      </dgm:t>
    </dgm:pt>
    <dgm:pt modelId="{05931736-B8CC-461F-B4BB-6AB7D2B31D25}" type="parTrans" cxnId="{345DA8E1-64C8-4990-8BDB-FE6594CDD107}">
      <dgm:prSet/>
      <dgm:spPr/>
      <dgm:t>
        <a:bodyPr/>
        <a:lstStyle/>
        <a:p>
          <a:endParaRPr lang="en-US"/>
        </a:p>
      </dgm:t>
    </dgm:pt>
    <dgm:pt modelId="{52606AFC-B5B9-4DA7-8AFF-5F1E6686B115}" type="sibTrans" cxnId="{345DA8E1-64C8-4990-8BDB-FE6594CDD107}">
      <dgm:prSet/>
      <dgm:spPr/>
      <dgm:t>
        <a:bodyPr/>
        <a:lstStyle/>
        <a:p>
          <a:endParaRPr lang="en-US"/>
        </a:p>
      </dgm:t>
    </dgm:pt>
    <dgm:pt modelId="{044E1FD2-BB5C-4AA3-A46C-B8B5CBC66DE6}">
      <dgm:prSet/>
      <dgm:spPr/>
      <dgm:t>
        <a:bodyPr/>
        <a:lstStyle/>
        <a:p>
          <a:pPr>
            <a:lnSpc>
              <a:spcPct val="100000"/>
            </a:lnSpc>
          </a:pPr>
          <a:r>
            <a:rPr lang="en-US" dirty="0"/>
            <a:t>Diagrams of the network.</a:t>
          </a:r>
        </a:p>
      </dgm:t>
    </dgm:pt>
    <dgm:pt modelId="{AD295990-C33C-4C90-8878-EE149B484CFD}" type="parTrans" cxnId="{9A414562-78EB-4DB6-BDFC-618E60BB6189}">
      <dgm:prSet/>
      <dgm:spPr/>
      <dgm:t>
        <a:bodyPr/>
        <a:lstStyle/>
        <a:p>
          <a:endParaRPr lang="en-US"/>
        </a:p>
      </dgm:t>
    </dgm:pt>
    <dgm:pt modelId="{3AA93F1D-C4E3-4DAD-B762-696219D63056}" type="sibTrans" cxnId="{9A414562-78EB-4DB6-BDFC-618E60BB6189}">
      <dgm:prSet/>
      <dgm:spPr/>
      <dgm:t>
        <a:bodyPr/>
        <a:lstStyle/>
        <a:p>
          <a:endParaRPr lang="en-US"/>
        </a:p>
      </dgm:t>
    </dgm:pt>
    <dgm:pt modelId="{BB1E8976-B310-4AB0-8ECE-9408010A6A05}">
      <dgm:prSet/>
      <dgm:spPr/>
      <dgm:t>
        <a:bodyPr/>
        <a:lstStyle/>
        <a:p>
          <a:pPr>
            <a:lnSpc>
              <a:spcPct val="100000"/>
            </a:lnSpc>
          </a:pPr>
          <a:r>
            <a:rPr lang="en-US" dirty="0"/>
            <a:t>Currently existing documentation.</a:t>
          </a:r>
        </a:p>
      </dgm:t>
    </dgm:pt>
    <dgm:pt modelId="{86145922-EE96-473D-A6FF-14C592EC6656}" type="parTrans" cxnId="{630AAD7C-663D-459F-B20E-49C350710A45}">
      <dgm:prSet/>
      <dgm:spPr/>
      <dgm:t>
        <a:bodyPr/>
        <a:lstStyle/>
        <a:p>
          <a:endParaRPr lang="en-US"/>
        </a:p>
      </dgm:t>
    </dgm:pt>
    <dgm:pt modelId="{37E684DE-4717-44F0-A3CE-668338E7D840}" type="sibTrans" cxnId="{630AAD7C-663D-459F-B20E-49C350710A45}">
      <dgm:prSet/>
      <dgm:spPr/>
      <dgm:t>
        <a:bodyPr/>
        <a:lstStyle/>
        <a:p>
          <a:endParaRPr lang="en-US"/>
        </a:p>
      </dgm:t>
    </dgm:pt>
    <dgm:pt modelId="{4AC28761-C00F-4113-BFF5-4F9EB3E1072B}">
      <dgm:prSet/>
      <dgm:spPr/>
      <dgm:t>
        <a:bodyPr/>
        <a:lstStyle/>
        <a:p>
          <a:pPr>
            <a:lnSpc>
              <a:spcPct val="100000"/>
            </a:lnSpc>
          </a:pPr>
          <a:r>
            <a:rPr lang="en-US" dirty="0"/>
            <a:t>You will not know what you are going to get until you see the controlled assessment.</a:t>
          </a:r>
        </a:p>
      </dgm:t>
    </dgm:pt>
    <dgm:pt modelId="{C618E0B7-8DE1-4241-B9A4-EEAFF39A0143}" type="parTrans" cxnId="{F9F9AE83-0A2C-4A47-861C-E97BBF305582}">
      <dgm:prSet/>
      <dgm:spPr/>
      <dgm:t>
        <a:bodyPr/>
        <a:lstStyle/>
        <a:p>
          <a:endParaRPr lang="en-US"/>
        </a:p>
      </dgm:t>
    </dgm:pt>
    <dgm:pt modelId="{4AF22A3F-5804-4D62-BE4B-13F918B653FA}" type="sibTrans" cxnId="{F9F9AE83-0A2C-4A47-861C-E97BBF305582}">
      <dgm:prSet/>
      <dgm:spPr/>
      <dgm:t>
        <a:bodyPr/>
        <a:lstStyle/>
        <a:p>
          <a:endParaRPr lang="en-US"/>
        </a:p>
      </dgm:t>
    </dgm:pt>
    <dgm:pt modelId="{F6A157DB-B2F2-4E15-8C51-CAD7D558FB0D}" type="pres">
      <dgm:prSet presAssocID="{39A1CC50-1540-42E5-9176-E098BECB07BC}" presName="root" presStyleCnt="0">
        <dgm:presLayoutVars>
          <dgm:dir/>
          <dgm:resizeHandles val="exact"/>
        </dgm:presLayoutVars>
      </dgm:prSet>
      <dgm:spPr/>
    </dgm:pt>
    <dgm:pt modelId="{B965AAAC-A3DC-4795-BB75-2DE84E3A1491}" type="pres">
      <dgm:prSet presAssocID="{9F18C7CF-B8DC-44AA-9455-7F2570578F50}" presName="compNode" presStyleCnt="0"/>
      <dgm:spPr/>
    </dgm:pt>
    <dgm:pt modelId="{D271A5DB-5099-4488-9EB3-32A17E03C7FE}" type="pres">
      <dgm:prSet presAssocID="{9F18C7CF-B8DC-44AA-9455-7F2570578F50}" presName="bgRect" presStyleLbl="bgShp" presStyleIdx="0" presStyleCnt="8"/>
      <dgm:spPr/>
    </dgm:pt>
    <dgm:pt modelId="{9A5584A6-BC9C-42F5-932C-8D219F15C0B9}" type="pres">
      <dgm:prSet presAssocID="{9F18C7CF-B8DC-44AA-9455-7F2570578F50}" presName="iconRect" presStyleLbl="node1" presStyleIdx="0" presStyleCnt="8"/>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inger Print"/>
        </a:ext>
      </dgm:extLst>
    </dgm:pt>
    <dgm:pt modelId="{33ABDBD7-5EE3-4CA7-8BBA-2CC40F89FE34}" type="pres">
      <dgm:prSet presAssocID="{9F18C7CF-B8DC-44AA-9455-7F2570578F50}" presName="spaceRect" presStyleCnt="0"/>
      <dgm:spPr/>
    </dgm:pt>
    <dgm:pt modelId="{1C4BD212-05B6-4589-AEBB-29A1ACEA4BED}" type="pres">
      <dgm:prSet presAssocID="{9F18C7CF-B8DC-44AA-9455-7F2570578F50}" presName="parTx" presStyleLbl="revTx" presStyleIdx="0" presStyleCnt="8">
        <dgm:presLayoutVars>
          <dgm:chMax val="0"/>
          <dgm:chPref val="0"/>
        </dgm:presLayoutVars>
      </dgm:prSet>
      <dgm:spPr/>
    </dgm:pt>
    <dgm:pt modelId="{4DAC9F2D-21A3-4A36-BADE-9CE3A653904A}" type="pres">
      <dgm:prSet presAssocID="{60AB3C72-1034-411F-A14F-42A390755588}" presName="sibTrans" presStyleCnt="0"/>
      <dgm:spPr/>
    </dgm:pt>
    <dgm:pt modelId="{65B55FDE-41E3-41F6-BE34-8D8171A64B35}" type="pres">
      <dgm:prSet presAssocID="{7D7DA7AA-A06C-4739-AC3A-9315991AB64B}" presName="compNode" presStyleCnt="0"/>
      <dgm:spPr/>
    </dgm:pt>
    <dgm:pt modelId="{24B45A7D-5986-42BA-B61D-FBCC2036C690}" type="pres">
      <dgm:prSet presAssocID="{7D7DA7AA-A06C-4739-AC3A-9315991AB64B}" presName="bgRect" presStyleLbl="bgShp" presStyleIdx="1" presStyleCnt="8"/>
      <dgm:spPr/>
    </dgm:pt>
    <dgm:pt modelId="{80C33B44-8AE3-4226-8A8A-0BF296574194}" type="pres">
      <dgm:prSet presAssocID="{7D7DA7AA-A06C-4739-AC3A-9315991AB64B}" presName="iconRect" presStyleLbl="node1" presStyleIdx="1" presStyleCnt="8"/>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ow"/>
        </a:ext>
      </dgm:extLst>
    </dgm:pt>
    <dgm:pt modelId="{4EB1F84E-899C-49F0-B95C-209D05B4E331}" type="pres">
      <dgm:prSet presAssocID="{7D7DA7AA-A06C-4739-AC3A-9315991AB64B}" presName="spaceRect" presStyleCnt="0"/>
      <dgm:spPr/>
    </dgm:pt>
    <dgm:pt modelId="{D8B5CB28-4216-43F0-BB41-BC700A65B29A}" type="pres">
      <dgm:prSet presAssocID="{7D7DA7AA-A06C-4739-AC3A-9315991AB64B}" presName="parTx" presStyleLbl="revTx" presStyleIdx="1" presStyleCnt="8">
        <dgm:presLayoutVars>
          <dgm:chMax val="0"/>
          <dgm:chPref val="0"/>
        </dgm:presLayoutVars>
      </dgm:prSet>
      <dgm:spPr/>
    </dgm:pt>
    <dgm:pt modelId="{8E151F2F-3DE8-4321-9EFC-7972DBB0D27D}" type="pres">
      <dgm:prSet presAssocID="{A0257661-A6D8-41A6-922E-5008E1025B4B}" presName="sibTrans" presStyleCnt="0"/>
      <dgm:spPr/>
    </dgm:pt>
    <dgm:pt modelId="{96083B01-14E9-45BE-BE12-FF7788168ECD}" type="pres">
      <dgm:prSet presAssocID="{AB51C0CC-EBC2-478C-BB68-F3886679056C}" presName="compNode" presStyleCnt="0"/>
      <dgm:spPr/>
    </dgm:pt>
    <dgm:pt modelId="{302C9731-8276-4450-8F0E-E28F0773B301}" type="pres">
      <dgm:prSet presAssocID="{AB51C0CC-EBC2-478C-BB68-F3886679056C}" presName="bgRect" presStyleLbl="bgShp" presStyleIdx="2" presStyleCnt="8"/>
      <dgm:spPr/>
    </dgm:pt>
    <dgm:pt modelId="{CC20F66F-E4F5-4258-94D5-6B41633054BD}" type="pres">
      <dgm:prSet presAssocID="{AB51C0CC-EBC2-478C-BB68-F3886679056C}" presName="iconRect" presStyleLbl="node1" presStyleIdx="2" presStyleCnt="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Users"/>
        </a:ext>
      </dgm:extLst>
    </dgm:pt>
    <dgm:pt modelId="{2DCD1486-5496-4D19-BA1C-783C76470530}" type="pres">
      <dgm:prSet presAssocID="{AB51C0CC-EBC2-478C-BB68-F3886679056C}" presName="spaceRect" presStyleCnt="0"/>
      <dgm:spPr/>
    </dgm:pt>
    <dgm:pt modelId="{08282CD6-21A1-4CF0-B358-E1DEE544109B}" type="pres">
      <dgm:prSet presAssocID="{AB51C0CC-EBC2-478C-BB68-F3886679056C}" presName="parTx" presStyleLbl="revTx" presStyleIdx="2" presStyleCnt="8">
        <dgm:presLayoutVars>
          <dgm:chMax val="0"/>
          <dgm:chPref val="0"/>
        </dgm:presLayoutVars>
      </dgm:prSet>
      <dgm:spPr/>
    </dgm:pt>
    <dgm:pt modelId="{615FF510-B76A-4293-B0FC-3C08A1396C1C}" type="pres">
      <dgm:prSet presAssocID="{73C8C3D6-3B07-48D6-A92E-D258B1E0EC62}" presName="sibTrans" presStyleCnt="0"/>
      <dgm:spPr/>
    </dgm:pt>
    <dgm:pt modelId="{8E499939-54E3-40B4-AB9E-64CA9DEA67DF}" type="pres">
      <dgm:prSet presAssocID="{7F4C08D9-4E68-4026-86C9-50A717E5644F}" presName="compNode" presStyleCnt="0"/>
      <dgm:spPr/>
    </dgm:pt>
    <dgm:pt modelId="{F81BF95E-4162-4751-97DD-716075F0B316}" type="pres">
      <dgm:prSet presAssocID="{7F4C08D9-4E68-4026-86C9-50A717E5644F}" presName="bgRect" presStyleLbl="bgShp" presStyleIdx="3" presStyleCnt="8"/>
      <dgm:spPr/>
    </dgm:pt>
    <dgm:pt modelId="{DE402C9B-7A7B-4AED-9B06-9B5D2B994BD3}" type="pres">
      <dgm:prSet presAssocID="{7F4C08D9-4E68-4026-86C9-50A717E5644F}" presName="iconRect" presStyleLbl="node1" presStyleIdx="3" presStyleCnt="8"/>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91E29F7E-302B-4A3C-9ACD-E4EE76C756F1}" type="pres">
      <dgm:prSet presAssocID="{7F4C08D9-4E68-4026-86C9-50A717E5644F}" presName="spaceRect" presStyleCnt="0"/>
      <dgm:spPr/>
    </dgm:pt>
    <dgm:pt modelId="{23AB2E38-BABA-4E8D-83E4-0011D99A3EE8}" type="pres">
      <dgm:prSet presAssocID="{7F4C08D9-4E68-4026-86C9-50A717E5644F}" presName="parTx" presStyleLbl="revTx" presStyleIdx="3" presStyleCnt="8">
        <dgm:presLayoutVars>
          <dgm:chMax val="0"/>
          <dgm:chPref val="0"/>
        </dgm:presLayoutVars>
      </dgm:prSet>
      <dgm:spPr/>
    </dgm:pt>
    <dgm:pt modelId="{A155DFFA-EB65-4A09-8A46-232F2A9D8889}" type="pres">
      <dgm:prSet presAssocID="{195AABBA-8DE8-4129-A644-10A3A48DDE94}" presName="sibTrans" presStyleCnt="0"/>
      <dgm:spPr/>
    </dgm:pt>
    <dgm:pt modelId="{12612526-3712-46C5-9D62-18F67436FF81}" type="pres">
      <dgm:prSet presAssocID="{C404BE14-A018-45D3-AE7F-2B79AF863C8B}" presName="compNode" presStyleCnt="0"/>
      <dgm:spPr/>
    </dgm:pt>
    <dgm:pt modelId="{18BF4C2A-195C-405C-AA1F-2E0535019D8A}" type="pres">
      <dgm:prSet presAssocID="{C404BE14-A018-45D3-AE7F-2B79AF863C8B}" presName="bgRect" presStyleLbl="bgShp" presStyleIdx="4" presStyleCnt="8"/>
      <dgm:spPr/>
    </dgm:pt>
    <dgm:pt modelId="{8C909434-F075-4B39-A4D9-250FB532FB12}" type="pres">
      <dgm:prSet presAssocID="{C404BE14-A018-45D3-AE7F-2B79AF863C8B}" presName="iconRect" presStyleLbl="node1" presStyleIdx="4" presStyleCnt="8"/>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Wireless router"/>
        </a:ext>
      </dgm:extLst>
    </dgm:pt>
    <dgm:pt modelId="{B6A41AD6-F587-4A13-AF6B-4C5EE1179753}" type="pres">
      <dgm:prSet presAssocID="{C404BE14-A018-45D3-AE7F-2B79AF863C8B}" presName="spaceRect" presStyleCnt="0"/>
      <dgm:spPr/>
    </dgm:pt>
    <dgm:pt modelId="{12939A7C-0ED5-474D-BD33-F7FB01B0D844}" type="pres">
      <dgm:prSet presAssocID="{C404BE14-A018-45D3-AE7F-2B79AF863C8B}" presName="parTx" presStyleLbl="revTx" presStyleIdx="4" presStyleCnt="8">
        <dgm:presLayoutVars>
          <dgm:chMax val="0"/>
          <dgm:chPref val="0"/>
        </dgm:presLayoutVars>
      </dgm:prSet>
      <dgm:spPr/>
    </dgm:pt>
    <dgm:pt modelId="{E38F5395-FAF1-4178-949E-E8ED1D6FC40B}" type="pres">
      <dgm:prSet presAssocID="{52606AFC-B5B9-4DA7-8AFF-5F1E6686B115}" presName="sibTrans" presStyleCnt="0"/>
      <dgm:spPr/>
    </dgm:pt>
    <dgm:pt modelId="{C24EEB2D-3939-403C-854C-7258D90257B0}" type="pres">
      <dgm:prSet presAssocID="{044E1FD2-BB5C-4AA3-A46C-B8B5CBC66DE6}" presName="compNode" presStyleCnt="0"/>
      <dgm:spPr/>
    </dgm:pt>
    <dgm:pt modelId="{7064E931-A395-4CD5-8309-A2C56BA3EE06}" type="pres">
      <dgm:prSet presAssocID="{044E1FD2-BB5C-4AA3-A46C-B8B5CBC66DE6}" presName="bgRect" presStyleLbl="bgShp" presStyleIdx="5" presStyleCnt="8"/>
      <dgm:spPr/>
    </dgm:pt>
    <dgm:pt modelId="{F4EF30C2-4065-4738-A45C-A597BDCEBDD0}" type="pres">
      <dgm:prSet presAssocID="{044E1FD2-BB5C-4AA3-A46C-B8B5CBC66DE6}" presName="iconRect" presStyleLbl="node1" presStyleIdx="5" presStyleCnt="8"/>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Network"/>
        </a:ext>
      </dgm:extLst>
    </dgm:pt>
    <dgm:pt modelId="{41BA20A4-5185-4758-9522-7996AE4223DF}" type="pres">
      <dgm:prSet presAssocID="{044E1FD2-BB5C-4AA3-A46C-B8B5CBC66DE6}" presName="spaceRect" presStyleCnt="0"/>
      <dgm:spPr/>
    </dgm:pt>
    <dgm:pt modelId="{A8DE7E28-A12B-49C8-BACE-FA54AE808419}" type="pres">
      <dgm:prSet presAssocID="{044E1FD2-BB5C-4AA3-A46C-B8B5CBC66DE6}" presName="parTx" presStyleLbl="revTx" presStyleIdx="5" presStyleCnt="8">
        <dgm:presLayoutVars>
          <dgm:chMax val="0"/>
          <dgm:chPref val="0"/>
        </dgm:presLayoutVars>
      </dgm:prSet>
      <dgm:spPr/>
    </dgm:pt>
    <dgm:pt modelId="{03273BBA-487C-4F23-859E-44FE4BD7678E}" type="pres">
      <dgm:prSet presAssocID="{3AA93F1D-C4E3-4DAD-B762-696219D63056}" presName="sibTrans" presStyleCnt="0"/>
      <dgm:spPr/>
    </dgm:pt>
    <dgm:pt modelId="{D2825AF2-E168-4224-96F9-43D5CC447246}" type="pres">
      <dgm:prSet presAssocID="{BB1E8976-B310-4AB0-8ECE-9408010A6A05}" presName="compNode" presStyleCnt="0"/>
      <dgm:spPr/>
    </dgm:pt>
    <dgm:pt modelId="{AB31D67D-24F8-4AD0-9C27-35EAB5F15CFE}" type="pres">
      <dgm:prSet presAssocID="{BB1E8976-B310-4AB0-8ECE-9408010A6A05}" presName="bgRect" presStyleLbl="bgShp" presStyleIdx="6" presStyleCnt="8"/>
      <dgm:spPr/>
    </dgm:pt>
    <dgm:pt modelId="{4121371F-F9B3-4BC0-95A6-FD0AF8A1CB6F}" type="pres">
      <dgm:prSet presAssocID="{BB1E8976-B310-4AB0-8ECE-9408010A6A05}" presName="iconRect" presStyleLbl="node1" presStyleIdx="6" presStyleCnt="8"/>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Document"/>
        </a:ext>
      </dgm:extLst>
    </dgm:pt>
    <dgm:pt modelId="{750E585C-9A73-4688-B61E-9AE409C1243E}" type="pres">
      <dgm:prSet presAssocID="{BB1E8976-B310-4AB0-8ECE-9408010A6A05}" presName="spaceRect" presStyleCnt="0"/>
      <dgm:spPr/>
    </dgm:pt>
    <dgm:pt modelId="{9AF4059B-9163-40B5-B654-D7C8DC98AB3C}" type="pres">
      <dgm:prSet presAssocID="{BB1E8976-B310-4AB0-8ECE-9408010A6A05}" presName="parTx" presStyleLbl="revTx" presStyleIdx="6" presStyleCnt="8">
        <dgm:presLayoutVars>
          <dgm:chMax val="0"/>
          <dgm:chPref val="0"/>
        </dgm:presLayoutVars>
      </dgm:prSet>
      <dgm:spPr/>
    </dgm:pt>
    <dgm:pt modelId="{952C669F-5314-4E2A-94EE-0123D3C06C18}" type="pres">
      <dgm:prSet presAssocID="{37E684DE-4717-44F0-A3CE-668338E7D840}" presName="sibTrans" presStyleCnt="0"/>
      <dgm:spPr/>
    </dgm:pt>
    <dgm:pt modelId="{123BD685-6E65-4EDA-98B1-BB087999CA2C}" type="pres">
      <dgm:prSet presAssocID="{4AC28761-C00F-4113-BFF5-4F9EB3E1072B}" presName="compNode" presStyleCnt="0"/>
      <dgm:spPr/>
    </dgm:pt>
    <dgm:pt modelId="{BFCA56DC-CE63-4988-A122-E3531B63C64F}" type="pres">
      <dgm:prSet presAssocID="{4AC28761-C00F-4113-BFF5-4F9EB3E1072B}" presName="bgRect" presStyleLbl="bgShp" presStyleIdx="7" presStyleCnt="8"/>
      <dgm:spPr/>
    </dgm:pt>
    <dgm:pt modelId="{6D1F491D-346B-4D14-9035-58BC80AB8CEF}" type="pres">
      <dgm:prSet presAssocID="{4AC28761-C00F-4113-BFF5-4F9EB3E1072B}" presName="iconRect" presStyleLbl="node1" presStyleIdx="7" presStyleCnt="8"/>
      <dgm:spPr>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a:blipFill>
        <a:ln>
          <a:noFill/>
        </a:ln>
      </dgm:spPr>
      <dgm:extLst>
        <a:ext uri="{E40237B7-FDA0-4F09-8148-C483321AD2D9}">
          <dgm14:cNvPr xmlns:dgm14="http://schemas.microsoft.com/office/drawing/2010/diagram" id="0" name="" descr="Head with Gears"/>
        </a:ext>
      </dgm:extLst>
    </dgm:pt>
    <dgm:pt modelId="{4B50F983-86A3-4024-976A-5A230453FDCF}" type="pres">
      <dgm:prSet presAssocID="{4AC28761-C00F-4113-BFF5-4F9EB3E1072B}" presName="spaceRect" presStyleCnt="0"/>
      <dgm:spPr/>
    </dgm:pt>
    <dgm:pt modelId="{4D445F71-2091-4045-80A8-1179D52414A5}" type="pres">
      <dgm:prSet presAssocID="{4AC28761-C00F-4113-BFF5-4F9EB3E1072B}" presName="parTx" presStyleLbl="revTx" presStyleIdx="7" presStyleCnt="8">
        <dgm:presLayoutVars>
          <dgm:chMax val="0"/>
          <dgm:chPref val="0"/>
        </dgm:presLayoutVars>
      </dgm:prSet>
      <dgm:spPr/>
    </dgm:pt>
  </dgm:ptLst>
  <dgm:cxnLst>
    <dgm:cxn modelId="{4D6F4335-A226-4974-A09B-3DB185994442}" type="presOf" srcId="{9F18C7CF-B8DC-44AA-9455-7F2570578F50}" destId="{1C4BD212-05B6-4589-AEBB-29A1ACEA4BED}" srcOrd="0" destOrd="0" presId="urn:microsoft.com/office/officeart/2018/2/layout/IconVerticalSolidList"/>
    <dgm:cxn modelId="{3B4BC23C-F1DD-4D70-BCE2-2C6F932D93D9}" type="presOf" srcId="{4AC28761-C00F-4113-BFF5-4F9EB3E1072B}" destId="{4D445F71-2091-4045-80A8-1179D52414A5}" srcOrd="0" destOrd="0" presId="urn:microsoft.com/office/officeart/2018/2/layout/IconVerticalSolidList"/>
    <dgm:cxn modelId="{9A414562-78EB-4DB6-BDFC-618E60BB6189}" srcId="{39A1CC50-1540-42E5-9176-E098BECB07BC}" destId="{044E1FD2-BB5C-4AA3-A46C-B8B5CBC66DE6}" srcOrd="5" destOrd="0" parTransId="{AD295990-C33C-4C90-8878-EE149B484CFD}" sibTransId="{3AA93F1D-C4E3-4DAD-B762-696219D63056}"/>
    <dgm:cxn modelId="{7D2B804A-4F43-4E6D-A512-E01C9B2FBC57}" type="presOf" srcId="{7D7DA7AA-A06C-4739-AC3A-9315991AB64B}" destId="{D8B5CB28-4216-43F0-BB41-BC700A65B29A}" srcOrd="0" destOrd="0" presId="urn:microsoft.com/office/officeart/2018/2/layout/IconVerticalSolidList"/>
    <dgm:cxn modelId="{630AAD7C-663D-459F-B20E-49C350710A45}" srcId="{39A1CC50-1540-42E5-9176-E098BECB07BC}" destId="{BB1E8976-B310-4AB0-8ECE-9408010A6A05}" srcOrd="6" destOrd="0" parTransId="{86145922-EE96-473D-A6FF-14C592EC6656}" sibTransId="{37E684DE-4717-44F0-A3CE-668338E7D840}"/>
    <dgm:cxn modelId="{F9F9AE83-0A2C-4A47-861C-E97BBF305582}" srcId="{39A1CC50-1540-42E5-9176-E098BECB07BC}" destId="{4AC28761-C00F-4113-BFF5-4F9EB3E1072B}" srcOrd="7" destOrd="0" parTransId="{C618E0B7-8DE1-4241-B9A4-EEAFF39A0143}" sibTransId="{4AF22A3F-5804-4D62-BE4B-13F918B653FA}"/>
    <dgm:cxn modelId="{F5B06195-C9B6-4E44-82F1-3050BFA7E4A7}" type="presOf" srcId="{044E1FD2-BB5C-4AA3-A46C-B8B5CBC66DE6}" destId="{A8DE7E28-A12B-49C8-BACE-FA54AE808419}" srcOrd="0" destOrd="0" presId="urn:microsoft.com/office/officeart/2018/2/layout/IconVerticalSolidList"/>
    <dgm:cxn modelId="{F07A96A0-5676-4FFD-84C1-63D4D30880F9}" srcId="{39A1CC50-1540-42E5-9176-E098BECB07BC}" destId="{9F18C7CF-B8DC-44AA-9455-7F2570578F50}" srcOrd="0" destOrd="0" parTransId="{AA75D631-A143-4520-843A-284A8C66A784}" sibTransId="{60AB3C72-1034-411F-A14F-42A390755588}"/>
    <dgm:cxn modelId="{D507F5A9-E40B-4274-9922-34AF2BA57BB6}" type="presOf" srcId="{C404BE14-A018-45D3-AE7F-2B79AF863C8B}" destId="{12939A7C-0ED5-474D-BD33-F7FB01B0D844}" srcOrd="0" destOrd="0" presId="urn:microsoft.com/office/officeart/2018/2/layout/IconVerticalSolidList"/>
    <dgm:cxn modelId="{04A7D2AC-DCA4-4724-A52C-EFCA2CAF5282}" type="presOf" srcId="{AB51C0CC-EBC2-478C-BB68-F3886679056C}" destId="{08282CD6-21A1-4CF0-B358-E1DEE544109B}" srcOrd="0" destOrd="0" presId="urn:microsoft.com/office/officeart/2018/2/layout/IconVerticalSolidList"/>
    <dgm:cxn modelId="{52154ECA-6144-4E83-BB3A-6B06C14C0BDE}" srcId="{39A1CC50-1540-42E5-9176-E098BECB07BC}" destId="{7F4C08D9-4E68-4026-86C9-50A717E5644F}" srcOrd="3" destOrd="0" parTransId="{BDD0E7B3-40E4-4DEC-BB2C-4470A151CE30}" sibTransId="{195AABBA-8DE8-4129-A644-10A3A48DDE94}"/>
    <dgm:cxn modelId="{9B37BDCB-403F-415A-BBA2-82F8120244EC}" type="presOf" srcId="{39A1CC50-1540-42E5-9176-E098BECB07BC}" destId="{F6A157DB-B2F2-4E15-8C51-CAD7D558FB0D}" srcOrd="0" destOrd="0" presId="urn:microsoft.com/office/officeart/2018/2/layout/IconVerticalSolidList"/>
    <dgm:cxn modelId="{ED666FCE-6B6E-44FE-8695-82E086EE399C}" srcId="{39A1CC50-1540-42E5-9176-E098BECB07BC}" destId="{AB51C0CC-EBC2-478C-BB68-F3886679056C}" srcOrd="2" destOrd="0" parTransId="{B25FC1BE-9F9B-48D8-A269-15A3FD045849}" sibTransId="{73C8C3D6-3B07-48D6-A92E-D258B1E0EC62}"/>
    <dgm:cxn modelId="{10FC1FDB-97F0-49F2-B232-D11B80E0BE4E}" type="presOf" srcId="{7F4C08D9-4E68-4026-86C9-50A717E5644F}" destId="{23AB2E38-BABA-4E8D-83E4-0011D99A3EE8}" srcOrd="0" destOrd="0" presId="urn:microsoft.com/office/officeart/2018/2/layout/IconVerticalSolidList"/>
    <dgm:cxn modelId="{345DA8E1-64C8-4990-8BDB-FE6594CDD107}" srcId="{39A1CC50-1540-42E5-9176-E098BECB07BC}" destId="{C404BE14-A018-45D3-AE7F-2B79AF863C8B}" srcOrd="4" destOrd="0" parTransId="{05931736-B8CC-461F-B4BB-6AB7D2B31D25}" sibTransId="{52606AFC-B5B9-4DA7-8AFF-5F1E6686B115}"/>
    <dgm:cxn modelId="{9E9162F0-FD4E-434C-8343-61ED1665AC47}" type="presOf" srcId="{BB1E8976-B310-4AB0-8ECE-9408010A6A05}" destId="{9AF4059B-9163-40B5-B654-D7C8DC98AB3C}" srcOrd="0" destOrd="0" presId="urn:microsoft.com/office/officeart/2018/2/layout/IconVerticalSolidList"/>
    <dgm:cxn modelId="{C8960BFB-65B6-4C5B-B10B-FD2C77E7138B}" srcId="{39A1CC50-1540-42E5-9176-E098BECB07BC}" destId="{7D7DA7AA-A06C-4739-AC3A-9315991AB64B}" srcOrd="1" destOrd="0" parTransId="{AAB8D997-D6E4-45E7-AF37-2956D92203AE}" sibTransId="{A0257661-A6D8-41A6-922E-5008E1025B4B}"/>
    <dgm:cxn modelId="{CA74ADE6-FBCA-414A-8AE5-6E5EFBD66063}" type="presParOf" srcId="{F6A157DB-B2F2-4E15-8C51-CAD7D558FB0D}" destId="{B965AAAC-A3DC-4795-BB75-2DE84E3A1491}" srcOrd="0" destOrd="0" presId="urn:microsoft.com/office/officeart/2018/2/layout/IconVerticalSolidList"/>
    <dgm:cxn modelId="{5946D8F6-82C5-43F4-A0B4-7F6EC919B3D3}" type="presParOf" srcId="{B965AAAC-A3DC-4795-BB75-2DE84E3A1491}" destId="{D271A5DB-5099-4488-9EB3-32A17E03C7FE}" srcOrd="0" destOrd="0" presId="urn:microsoft.com/office/officeart/2018/2/layout/IconVerticalSolidList"/>
    <dgm:cxn modelId="{2407C178-6FC6-4ECE-B069-3475DEAAF408}" type="presParOf" srcId="{B965AAAC-A3DC-4795-BB75-2DE84E3A1491}" destId="{9A5584A6-BC9C-42F5-932C-8D219F15C0B9}" srcOrd="1" destOrd="0" presId="urn:microsoft.com/office/officeart/2018/2/layout/IconVerticalSolidList"/>
    <dgm:cxn modelId="{044438D4-5052-48C9-A219-80A55C194BC6}" type="presParOf" srcId="{B965AAAC-A3DC-4795-BB75-2DE84E3A1491}" destId="{33ABDBD7-5EE3-4CA7-8BBA-2CC40F89FE34}" srcOrd="2" destOrd="0" presId="urn:microsoft.com/office/officeart/2018/2/layout/IconVerticalSolidList"/>
    <dgm:cxn modelId="{21682BA0-4ADD-494C-86CD-729B71A1A317}" type="presParOf" srcId="{B965AAAC-A3DC-4795-BB75-2DE84E3A1491}" destId="{1C4BD212-05B6-4589-AEBB-29A1ACEA4BED}" srcOrd="3" destOrd="0" presId="urn:microsoft.com/office/officeart/2018/2/layout/IconVerticalSolidList"/>
    <dgm:cxn modelId="{71A7B5FB-51DC-4DBB-8449-05AFC69AC29B}" type="presParOf" srcId="{F6A157DB-B2F2-4E15-8C51-CAD7D558FB0D}" destId="{4DAC9F2D-21A3-4A36-BADE-9CE3A653904A}" srcOrd="1" destOrd="0" presId="urn:microsoft.com/office/officeart/2018/2/layout/IconVerticalSolidList"/>
    <dgm:cxn modelId="{E948E092-ECA7-4FB0-8EE6-7F37AF65F4E8}" type="presParOf" srcId="{F6A157DB-B2F2-4E15-8C51-CAD7D558FB0D}" destId="{65B55FDE-41E3-41F6-BE34-8D8171A64B35}" srcOrd="2" destOrd="0" presId="urn:microsoft.com/office/officeart/2018/2/layout/IconVerticalSolidList"/>
    <dgm:cxn modelId="{4673129E-532F-44B8-BCA5-ACE7868EC849}" type="presParOf" srcId="{65B55FDE-41E3-41F6-BE34-8D8171A64B35}" destId="{24B45A7D-5986-42BA-B61D-FBCC2036C690}" srcOrd="0" destOrd="0" presId="urn:microsoft.com/office/officeart/2018/2/layout/IconVerticalSolidList"/>
    <dgm:cxn modelId="{08EE6698-FD73-42D0-925A-9B7BD0040A71}" type="presParOf" srcId="{65B55FDE-41E3-41F6-BE34-8D8171A64B35}" destId="{80C33B44-8AE3-4226-8A8A-0BF296574194}" srcOrd="1" destOrd="0" presId="urn:microsoft.com/office/officeart/2018/2/layout/IconVerticalSolidList"/>
    <dgm:cxn modelId="{0BA4D3DB-7AEB-4E40-AC7A-DFA0F9F312CC}" type="presParOf" srcId="{65B55FDE-41E3-41F6-BE34-8D8171A64B35}" destId="{4EB1F84E-899C-49F0-B95C-209D05B4E331}" srcOrd="2" destOrd="0" presId="urn:microsoft.com/office/officeart/2018/2/layout/IconVerticalSolidList"/>
    <dgm:cxn modelId="{0F8A6A6E-01EB-4C35-BD4C-CF99C173D27B}" type="presParOf" srcId="{65B55FDE-41E3-41F6-BE34-8D8171A64B35}" destId="{D8B5CB28-4216-43F0-BB41-BC700A65B29A}" srcOrd="3" destOrd="0" presId="urn:microsoft.com/office/officeart/2018/2/layout/IconVerticalSolidList"/>
    <dgm:cxn modelId="{20BF2B78-B037-4E5B-B55A-3425A4AF6F32}" type="presParOf" srcId="{F6A157DB-B2F2-4E15-8C51-CAD7D558FB0D}" destId="{8E151F2F-3DE8-4321-9EFC-7972DBB0D27D}" srcOrd="3" destOrd="0" presId="urn:microsoft.com/office/officeart/2018/2/layout/IconVerticalSolidList"/>
    <dgm:cxn modelId="{F85413AB-5193-4319-B253-FA84DF444A55}" type="presParOf" srcId="{F6A157DB-B2F2-4E15-8C51-CAD7D558FB0D}" destId="{96083B01-14E9-45BE-BE12-FF7788168ECD}" srcOrd="4" destOrd="0" presId="urn:microsoft.com/office/officeart/2018/2/layout/IconVerticalSolidList"/>
    <dgm:cxn modelId="{DCF28DDA-84D1-4500-A772-45AC0017B9C8}" type="presParOf" srcId="{96083B01-14E9-45BE-BE12-FF7788168ECD}" destId="{302C9731-8276-4450-8F0E-E28F0773B301}" srcOrd="0" destOrd="0" presId="urn:microsoft.com/office/officeart/2018/2/layout/IconVerticalSolidList"/>
    <dgm:cxn modelId="{E9F767DF-6A64-47D8-8660-5D579192B35C}" type="presParOf" srcId="{96083B01-14E9-45BE-BE12-FF7788168ECD}" destId="{CC20F66F-E4F5-4258-94D5-6B41633054BD}" srcOrd="1" destOrd="0" presId="urn:microsoft.com/office/officeart/2018/2/layout/IconVerticalSolidList"/>
    <dgm:cxn modelId="{47714589-2655-448B-9396-20EAD900BEE8}" type="presParOf" srcId="{96083B01-14E9-45BE-BE12-FF7788168ECD}" destId="{2DCD1486-5496-4D19-BA1C-783C76470530}" srcOrd="2" destOrd="0" presId="urn:microsoft.com/office/officeart/2018/2/layout/IconVerticalSolidList"/>
    <dgm:cxn modelId="{3B424BB8-CD0B-4462-9616-45F22DEF0860}" type="presParOf" srcId="{96083B01-14E9-45BE-BE12-FF7788168ECD}" destId="{08282CD6-21A1-4CF0-B358-E1DEE544109B}" srcOrd="3" destOrd="0" presId="urn:microsoft.com/office/officeart/2018/2/layout/IconVerticalSolidList"/>
    <dgm:cxn modelId="{E6C35DB8-BFF5-4CE7-A9B4-CE956F6460C4}" type="presParOf" srcId="{F6A157DB-B2F2-4E15-8C51-CAD7D558FB0D}" destId="{615FF510-B76A-4293-B0FC-3C08A1396C1C}" srcOrd="5" destOrd="0" presId="urn:microsoft.com/office/officeart/2018/2/layout/IconVerticalSolidList"/>
    <dgm:cxn modelId="{CF08652B-F033-42CA-9E43-E9DD21F1AF94}" type="presParOf" srcId="{F6A157DB-B2F2-4E15-8C51-CAD7D558FB0D}" destId="{8E499939-54E3-40B4-AB9E-64CA9DEA67DF}" srcOrd="6" destOrd="0" presId="urn:microsoft.com/office/officeart/2018/2/layout/IconVerticalSolidList"/>
    <dgm:cxn modelId="{E5E4703C-705B-4319-B45B-53268346423E}" type="presParOf" srcId="{8E499939-54E3-40B4-AB9E-64CA9DEA67DF}" destId="{F81BF95E-4162-4751-97DD-716075F0B316}" srcOrd="0" destOrd="0" presId="urn:microsoft.com/office/officeart/2018/2/layout/IconVerticalSolidList"/>
    <dgm:cxn modelId="{371719BB-DDA0-4F60-8601-156207DD471B}" type="presParOf" srcId="{8E499939-54E3-40B4-AB9E-64CA9DEA67DF}" destId="{DE402C9B-7A7B-4AED-9B06-9B5D2B994BD3}" srcOrd="1" destOrd="0" presId="urn:microsoft.com/office/officeart/2018/2/layout/IconVerticalSolidList"/>
    <dgm:cxn modelId="{C5FFAB96-F42A-4CD3-865F-5FAC6F1EF2EA}" type="presParOf" srcId="{8E499939-54E3-40B4-AB9E-64CA9DEA67DF}" destId="{91E29F7E-302B-4A3C-9ACD-E4EE76C756F1}" srcOrd="2" destOrd="0" presId="urn:microsoft.com/office/officeart/2018/2/layout/IconVerticalSolidList"/>
    <dgm:cxn modelId="{3AFD2134-E213-41DD-8B4B-68A4B6B4AC1D}" type="presParOf" srcId="{8E499939-54E3-40B4-AB9E-64CA9DEA67DF}" destId="{23AB2E38-BABA-4E8D-83E4-0011D99A3EE8}" srcOrd="3" destOrd="0" presId="urn:microsoft.com/office/officeart/2018/2/layout/IconVerticalSolidList"/>
    <dgm:cxn modelId="{E106D647-F609-47F6-A352-0CA86BEE24D0}" type="presParOf" srcId="{F6A157DB-B2F2-4E15-8C51-CAD7D558FB0D}" destId="{A155DFFA-EB65-4A09-8A46-232F2A9D8889}" srcOrd="7" destOrd="0" presId="urn:microsoft.com/office/officeart/2018/2/layout/IconVerticalSolidList"/>
    <dgm:cxn modelId="{A0B34AD8-128E-4BC3-854A-C355C2B81405}" type="presParOf" srcId="{F6A157DB-B2F2-4E15-8C51-CAD7D558FB0D}" destId="{12612526-3712-46C5-9D62-18F67436FF81}" srcOrd="8" destOrd="0" presId="urn:microsoft.com/office/officeart/2018/2/layout/IconVerticalSolidList"/>
    <dgm:cxn modelId="{CBD88242-A273-495E-8B17-E3C603467ADC}" type="presParOf" srcId="{12612526-3712-46C5-9D62-18F67436FF81}" destId="{18BF4C2A-195C-405C-AA1F-2E0535019D8A}" srcOrd="0" destOrd="0" presId="urn:microsoft.com/office/officeart/2018/2/layout/IconVerticalSolidList"/>
    <dgm:cxn modelId="{B8175507-39E7-45B3-A3D4-3350F6A3704C}" type="presParOf" srcId="{12612526-3712-46C5-9D62-18F67436FF81}" destId="{8C909434-F075-4B39-A4D9-250FB532FB12}" srcOrd="1" destOrd="0" presId="urn:microsoft.com/office/officeart/2018/2/layout/IconVerticalSolidList"/>
    <dgm:cxn modelId="{6A4A782F-FC1B-4CD5-B1DB-10A746E4F3FB}" type="presParOf" srcId="{12612526-3712-46C5-9D62-18F67436FF81}" destId="{B6A41AD6-F587-4A13-AF6B-4C5EE1179753}" srcOrd="2" destOrd="0" presId="urn:microsoft.com/office/officeart/2018/2/layout/IconVerticalSolidList"/>
    <dgm:cxn modelId="{BA226A1F-5398-4B70-8E99-7BEC555C9F92}" type="presParOf" srcId="{12612526-3712-46C5-9D62-18F67436FF81}" destId="{12939A7C-0ED5-474D-BD33-F7FB01B0D844}" srcOrd="3" destOrd="0" presId="urn:microsoft.com/office/officeart/2018/2/layout/IconVerticalSolidList"/>
    <dgm:cxn modelId="{2E458C08-320B-47E9-8425-F7560A38DDEC}" type="presParOf" srcId="{F6A157DB-B2F2-4E15-8C51-CAD7D558FB0D}" destId="{E38F5395-FAF1-4178-949E-E8ED1D6FC40B}" srcOrd="9" destOrd="0" presId="urn:microsoft.com/office/officeart/2018/2/layout/IconVerticalSolidList"/>
    <dgm:cxn modelId="{179CE62B-4E86-4FD8-A19B-D6509C251F3C}" type="presParOf" srcId="{F6A157DB-B2F2-4E15-8C51-CAD7D558FB0D}" destId="{C24EEB2D-3939-403C-854C-7258D90257B0}" srcOrd="10" destOrd="0" presId="urn:microsoft.com/office/officeart/2018/2/layout/IconVerticalSolidList"/>
    <dgm:cxn modelId="{E0B4DA3C-5792-460B-874E-1D345AD95304}" type="presParOf" srcId="{C24EEB2D-3939-403C-854C-7258D90257B0}" destId="{7064E931-A395-4CD5-8309-A2C56BA3EE06}" srcOrd="0" destOrd="0" presId="urn:microsoft.com/office/officeart/2018/2/layout/IconVerticalSolidList"/>
    <dgm:cxn modelId="{A413BBC3-9F78-4368-8F12-2F0A1EFA36D0}" type="presParOf" srcId="{C24EEB2D-3939-403C-854C-7258D90257B0}" destId="{F4EF30C2-4065-4738-A45C-A597BDCEBDD0}" srcOrd="1" destOrd="0" presId="urn:microsoft.com/office/officeart/2018/2/layout/IconVerticalSolidList"/>
    <dgm:cxn modelId="{F5D7BEA7-9009-4E2E-A6D4-2E05DBB74B97}" type="presParOf" srcId="{C24EEB2D-3939-403C-854C-7258D90257B0}" destId="{41BA20A4-5185-4758-9522-7996AE4223DF}" srcOrd="2" destOrd="0" presId="urn:microsoft.com/office/officeart/2018/2/layout/IconVerticalSolidList"/>
    <dgm:cxn modelId="{896430A2-3957-424F-A470-5103ED0CF825}" type="presParOf" srcId="{C24EEB2D-3939-403C-854C-7258D90257B0}" destId="{A8DE7E28-A12B-49C8-BACE-FA54AE808419}" srcOrd="3" destOrd="0" presId="urn:microsoft.com/office/officeart/2018/2/layout/IconVerticalSolidList"/>
    <dgm:cxn modelId="{BD440071-CB04-4262-BA0D-E1DCFF7BB9F1}" type="presParOf" srcId="{F6A157DB-B2F2-4E15-8C51-CAD7D558FB0D}" destId="{03273BBA-487C-4F23-859E-44FE4BD7678E}" srcOrd="11" destOrd="0" presId="urn:microsoft.com/office/officeart/2018/2/layout/IconVerticalSolidList"/>
    <dgm:cxn modelId="{ABCC9FFA-30A9-46AF-915D-3A81C4514BEA}" type="presParOf" srcId="{F6A157DB-B2F2-4E15-8C51-CAD7D558FB0D}" destId="{D2825AF2-E168-4224-96F9-43D5CC447246}" srcOrd="12" destOrd="0" presId="urn:microsoft.com/office/officeart/2018/2/layout/IconVerticalSolidList"/>
    <dgm:cxn modelId="{350AC538-57AF-4597-96C9-A279B7FC2B73}" type="presParOf" srcId="{D2825AF2-E168-4224-96F9-43D5CC447246}" destId="{AB31D67D-24F8-4AD0-9C27-35EAB5F15CFE}" srcOrd="0" destOrd="0" presId="urn:microsoft.com/office/officeart/2018/2/layout/IconVerticalSolidList"/>
    <dgm:cxn modelId="{100DAD8E-17B4-42D5-9367-ADE3B7B368BF}" type="presParOf" srcId="{D2825AF2-E168-4224-96F9-43D5CC447246}" destId="{4121371F-F9B3-4BC0-95A6-FD0AF8A1CB6F}" srcOrd="1" destOrd="0" presId="urn:microsoft.com/office/officeart/2018/2/layout/IconVerticalSolidList"/>
    <dgm:cxn modelId="{EB5BBDAC-3AD5-4745-B938-0D00726E83E7}" type="presParOf" srcId="{D2825AF2-E168-4224-96F9-43D5CC447246}" destId="{750E585C-9A73-4688-B61E-9AE409C1243E}" srcOrd="2" destOrd="0" presId="urn:microsoft.com/office/officeart/2018/2/layout/IconVerticalSolidList"/>
    <dgm:cxn modelId="{7A18ECB9-8492-4F42-9E16-8405862A24DF}" type="presParOf" srcId="{D2825AF2-E168-4224-96F9-43D5CC447246}" destId="{9AF4059B-9163-40B5-B654-D7C8DC98AB3C}" srcOrd="3" destOrd="0" presId="urn:microsoft.com/office/officeart/2018/2/layout/IconVerticalSolidList"/>
    <dgm:cxn modelId="{9D08C258-5471-4719-86D3-C55387EF790B}" type="presParOf" srcId="{F6A157DB-B2F2-4E15-8C51-CAD7D558FB0D}" destId="{952C669F-5314-4E2A-94EE-0123D3C06C18}" srcOrd="13" destOrd="0" presId="urn:microsoft.com/office/officeart/2018/2/layout/IconVerticalSolidList"/>
    <dgm:cxn modelId="{56EDCDA2-AB79-489D-9578-F806DB2FF756}" type="presParOf" srcId="{F6A157DB-B2F2-4E15-8C51-CAD7D558FB0D}" destId="{123BD685-6E65-4EDA-98B1-BB087999CA2C}" srcOrd="14" destOrd="0" presId="urn:microsoft.com/office/officeart/2018/2/layout/IconVerticalSolidList"/>
    <dgm:cxn modelId="{9001C205-E82B-41DC-BADB-23CA75283A42}" type="presParOf" srcId="{123BD685-6E65-4EDA-98B1-BB087999CA2C}" destId="{BFCA56DC-CE63-4988-A122-E3531B63C64F}" srcOrd="0" destOrd="0" presId="urn:microsoft.com/office/officeart/2018/2/layout/IconVerticalSolidList"/>
    <dgm:cxn modelId="{7FD40271-0F09-45F7-9FB6-8D935D839EC7}" type="presParOf" srcId="{123BD685-6E65-4EDA-98B1-BB087999CA2C}" destId="{6D1F491D-346B-4D14-9035-58BC80AB8CEF}" srcOrd="1" destOrd="0" presId="urn:microsoft.com/office/officeart/2018/2/layout/IconVerticalSolidList"/>
    <dgm:cxn modelId="{BD452BA7-A078-44AA-9075-8EA75F696197}" type="presParOf" srcId="{123BD685-6E65-4EDA-98B1-BB087999CA2C}" destId="{4B50F983-86A3-4024-976A-5A230453FDCF}" srcOrd="2" destOrd="0" presId="urn:microsoft.com/office/officeart/2018/2/layout/IconVerticalSolidList"/>
    <dgm:cxn modelId="{E52D4CAA-CAB1-4C21-9A70-FD7DFDF7A367}" type="presParOf" srcId="{123BD685-6E65-4EDA-98B1-BB087999CA2C}" destId="{4D445F71-2091-4045-80A8-1179D52414A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27C55E4-5CF3-478C-BB90-18C01584475C}"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14977044-6111-4C98-A8E0-6008D8C798C2}">
      <dgm:prSet/>
      <dgm:spPr/>
      <dgm:t>
        <a:bodyPr/>
        <a:lstStyle/>
        <a:p>
          <a:pPr>
            <a:lnSpc>
              <a:spcPct val="100000"/>
            </a:lnSpc>
          </a:pPr>
          <a:r>
            <a:rPr lang="en-US" dirty="0"/>
            <a:t>You will need to use the named forensic documents to work out what happened.</a:t>
          </a:r>
        </a:p>
      </dgm:t>
    </dgm:pt>
    <dgm:pt modelId="{AB857A13-4BDF-4676-B7D8-4684FF7CD2E1}" type="parTrans" cxnId="{A9D86D21-188C-4D9D-85C3-872E5AA8BD6A}">
      <dgm:prSet/>
      <dgm:spPr/>
      <dgm:t>
        <a:bodyPr/>
        <a:lstStyle/>
        <a:p>
          <a:endParaRPr lang="en-US"/>
        </a:p>
      </dgm:t>
    </dgm:pt>
    <dgm:pt modelId="{E3F324DB-86DC-48DA-9673-CC4F688E234C}" type="sibTrans" cxnId="{A9D86D21-188C-4D9D-85C3-872E5AA8BD6A}">
      <dgm:prSet/>
      <dgm:spPr/>
      <dgm:t>
        <a:bodyPr/>
        <a:lstStyle/>
        <a:p>
          <a:endParaRPr lang="en-US"/>
        </a:p>
      </dgm:t>
    </dgm:pt>
    <dgm:pt modelId="{87CEF466-3F14-4DFB-84A0-971D65556C86}">
      <dgm:prSet/>
      <dgm:spPr/>
      <dgm:t>
        <a:bodyPr/>
        <a:lstStyle/>
        <a:p>
          <a:pPr>
            <a:lnSpc>
              <a:spcPct val="100000"/>
            </a:lnSpc>
          </a:pPr>
          <a:r>
            <a:rPr lang="en-US" dirty="0"/>
            <a:t>You will need to consider the </a:t>
          </a:r>
          <a:r>
            <a:rPr lang="en-US" b="1" u="sng" dirty="0"/>
            <a:t>POSSIBLE CAUSES</a:t>
          </a:r>
          <a:r>
            <a:rPr lang="en-US" dirty="0"/>
            <a:t> (there could be more than one).</a:t>
          </a:r>
        </a:p>
      </dgm:t>
    </dgm:pt>
    <dgm:pt modelId="{59EEA73D-5AD9-4207-B600-D653AFD3F476}" type="parTrans" cxnId="{24704CEE-F4B0-4C5F-A7A7-3A4D2DDBC73D}">
      <dgm:prSet/>
      <dgm:spPr/>
      <dgm:t>
        <a:bodyPr/>
        <a:lstStyle/>
        <a:p>
          <a:endParaRPr lang="en-US"/>
        </a:p>
      </dgm:t>
    </dgm:pt>
    <dgm:pt modelId="{3B4D0A4B-7DD1-4887-A354-81CC7C07B223}" type="sibTrans" cxnId="{24704CEE-F4B0-4C5F-A7A7-3A4D2DDBC73D}">
      <dgm:prSet/>
      <dgm:spPr/>
      <dgm:t>
        <a:bodyPr/>
        <a:lstStyle/>
        <a:p>
          <a:endParaRPr lang="en-US"/>
        </a:p>
      </dgm:t>
    </dgm:pt>
    <dgm:pt modelId="{BC2B9477-F2B1-400E-A9E2-5ECAFF4D3496}">
      <dgm:prSet/>
      <dgm:spPr/>
      <dgm:t>
        <a:bodyPr/>
        <a:lstStyle/>
        <a:p>
          <a:pPr>
            <a:lnSpc>
              <a:spcPct val="100000"/>
            </a:lnSpc>
          </a:pPr>
          <a:r>
            <a:rPr lang="en-US" dirty="0"/>
            <a:t>You will then need to identify </a:t>
          </a:r>
          <a:r>
            <a:rPr lang="en-US" b="1" u="sng" dirty="0"/>
            <a:t>THE MOST LIKELY CAUSE.</a:t>
          </a:r>
          <a:endParaRPr lang="en-US" dirty="0"/>
        </a:p>
      </dgm:t>
    </dgm:pt>
    <dgm:pt modelId="{4ED82856-2FAB-4DE5-AE30-611A97C0F684}" type="parTrans" cxnId="{D3636F06-FD56-4BC4-A39F-D12E4619CF5C}">
      <dgm:prSet/>
      <dgm:spPr/>
      <dgm:t>
        <a:bodyPr/>
        <a:lstStyle/>
        <a:p>
          <a:endParaRPr lang="en-US"/>
        </a:p>
      </dgm:t>
    </dgm:pt>
    <dgm:pt modelId="{43370F14-08CA-43A8-851D-7D21B3AB92EF}" type="sibTrans" cxnId="{D3636F06-FD56-4BC4-A39F-D12E4619CF5C}">
      <dgm:prSet/>
      <dgm:spPr/>
      <dgm:t>
        <a:bodyPr/>
        <a:lstStyle/>
        <a:p>
          <a:endParaRPr lang="en-US"/>
        </a:p>
      </dgm:t>
    </dgm:pt>
    <dgm:pt modelId="{344F7D81-D106-462B-9C65-5B8624B8728C}">
      <dgm:prSet/>
      <dgm:spPr/>
      <dgm:t>
        <a:bodyPr/>
        <a:lstStyle/>
        <a:p>
          <a:pPr>
            <a:lnSpc>
              <a:spcPct val="100000"/>
            </a:lnSpc>
          </a:pPr>
          <a:r>
            <a:rPr lang="en-US" dirty="0"/>
            <a:t>You will </a:t>
          </a:r>
          <a:r>
            <a:rPr lang="en-US" b="1" dirty="0"/>
            <a:t>NOT</a:t>
          </a:r>
          <a:r>
            <a:rPr lang="en-US" dirty="0"/>
            <a:t> need all items of forensic data here.</a:t>
          </a:r>
        </a:p>
      </dgm:t>
    </dgm:pt>
    <dgm:pt modelId="{84B13917-2F38-41DA-AA64-AF7FA2CB6461}" type="parTrans" cxnId="{5378D476-6850-4E99-9AFA-115574A2FC64}">
      <dgm:prSet/>
      <dgm:spPr/>
      <dgm:t>
        <a:bodyPr/>
        <a:lstStyle/>
        <a:p>
          <a:endParaRPr lang="en-US"/>
        </a:p>
      </dgm:t>
    </dgm:pt>
    <dgm:pt modelId="{A02194E2-60FE-4E12-A043-2AD6238069D7}" type="sibTrans" cxnId="{5378D476-6850-4E99-9AFA-115574A2FC64}">
      <dgm:prSet/>
      <dgm:spPr/>
      <dgm:t>
        <a:bodyPr/>
        <a:lstStyle/>
        <a:p>
          <a:endParaRPr lang="en-US"/>
        </a:p>
      </dgm:t>
    </dgm:pt>
    <dgm:pt modelId="{B09BF034-CFBF-4FF7-9950-8A54F87FA4D9}">
      <dgm:prSet/>
      <dgm:spPr/>
      <dgm:t>
        <a:bodyPr/>
        <a:lstStyle/>
        <a:p>
          <a:pPr>
            <a:lnSpc>
              <a:spcPct val="100000"/>
            </a:lnSpc>
          </a:pPr>
          <a:r>
            <a:rPr lang="en-GB"/>
            <a:t>You should spend 2 hours on this task.</a:t>
          </a:r>
          <a:endParaRPr lang="en-US"/>
        </a:p>
      </dgm:t>
    </dgm:pt>
    <dgm:pt modelId="{E8BAC9AF-EC7C-4FBA-A2BA-D7A5B01F258B}" type="parTrans" cxnId="{DF32EF2F-706F-4D95-BD36-E3ED7CD8C486}">
      <dgm:prSet/>
      <dgm:spPr/>
      <dgm:t>
        <a:bodyPr/>
        <a:lstStyle/>
        <a:p>
          <a:endParaRPr lang="en-US"/>
        </a:p>
      </dgm:t>
    </dgm:pt>
    <dgm:pt modelId="{88C1ACD7-F505-4AFB-AA69-E54D717D021F}" type="sibTrans" cxnId="{DF32EF2F-706F-4D95-BD36-E3ED7CD8C486}">
      <dgm:prSet/>
      <dgm:spPr/>
      <dgm:t>
        <a:bodyPr/>
        <a:lstStyle/>
        <a:p>
          <a:endParaRPr lang="en-US"/>
        </a:p>
      </dgm:t>
    </dgm:pt>
    <dgm:pt modelId="{92B0C4E3-3CED-4000-8E19-02CD522477F8}" type="pres">
      <dgm:prSet presAssocID="{D27C55E4-5CF3-478C-BB90-18C01584475C}" presName="root" presStyleCnt="0">
        <dgm:presLayoutVars>
          <dgm:dir/>
          <dgm:resizeHandles val="exact"/>
        </dgm:presLayoutVars>
      </dgm:prSet>
      <dgm:spPr/>
    </dgm:pt>
    <dgm:pt modelId="{55D7F1A6-3B47-4B2F-BEF3-0BBC9DAE08B4}" type="pres">
      <dgm:prSet presAssocID="{14977044-6111-4C98-A8E0-6008D8C798C2}" presName="compNode" presStyleCnt="0"/>
      <dgm:spPr/>
    </dgm:pt>
    <dgm:pt modelId="{6EC558CB-8F5F-4C98-97F1-C09C6CEF26B2}" type="pres">
      <dgm:prSet presAssocID="{14977044-6111-4C98-A8E0-6008D8C798C2}" presName="bgRect" presStyleLbl="bgShp" presStyleIdx="0" presStyleCnt="5"/>
      <dgm:spPr/>
    </dgm:pt>
    <dgm:pt modelId="{9770CF2E-06BD-4291-A854-2FD446641B69}" type="pres">
      <dgm:prSet presAssocID="{14977044-6111-4C98-A8E0-6008D8C798C2}"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gnifying glass"/>
        </a:ext>
      </dgm:extLst>
    </dgm:pt>
    <dgm:pt modelId="{26CE4993-3569-43BD-A6CE-ECC14CEE976B}" type="pres">
      <dgm:prSet presAssocID="{14977044-6111-4C98-A8E0-6008D8C798C2}" presName="spaceRect" presStyleCnt="0"/>
      <dgm:spPr/>
    </dgm:pt>
    <dgm:pt modelId="{9EBA001D-60B9-4403-B881-1279D91AC936}" type="pres">
      <dgm:prSet presAssocID="{14977044-6111-4C98-A8E0-6008D8C798C2}" presName="parTx" presStyleLbl="revTx" presStyleIdx="0" presStyleCnt="5">
        <dgm:presLayoutVars>
          <dgm:chMax val="0"/>
          <dgm:chPref val="0"/>
        </dgm:presLayoutVars>
      </dgm:prSet>
      <dgm:spPr/>
    </dgm:pt>
    <dgm:pt modelId="{739B1E97-2902-4CB4-AFB5-0F44D213099C}" type="pres">
      <dgm:prSet presAssocID="{E3F324DB-86DC-48DA-9673-CC4F688E234C}" presName="sibTrans" presStyleCnt="0"/>
      <dgm:spPr/>
    </dgm:pt>
    <dgm:pt modelId="{DEF8B089-AADE-45F2-9434-758509B546F2}" type="pres">
      <dgm:prSet presAssocID="{87CEF466-3F14-4DFB-84A0-971D65556C86}" presName="compNode" presStyleCnt="0"/>
      <dgm:spPr/>
    </dgm:pt>
    <dgm:pt modelId="{052565B3-1EED-4834-811F-5E452886573C}" type="pres">
      <dgm:prSet presAssocID="{87CEF466-3F14-4DFB-84A0-971D65556C86}" presName="bgRect" presStyleLbl="bgShp" presStyleIdx="1" presStyleCnt="5"/>
      <dgm:spPr/>
    </dgm:pt>
    <dgm:pt modelId="{44753340-5203-406F-9D60-8C8EC481FFF7}" type="pres">
      <dgm:prSet presAssocID="{87CEF466-3F14-4DFB-84A0-971D65556C86}"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ight Bulb and Gear"/>
        </a:ext>
      </dgm:extLst>
    </dgm:pt>
    <dgm:pt modelId="{ACE0B6E2-F521-40E4-B6FD-E7EE1940AF87}" type="pres">
      <dgm:prSet presAssocID="{87CEF466-3F14-4DFB-84A0-971D65556C86}" presName="spaceRect" presStyleCnt="0"/>
      <dgm:spPr/>
    </dgm:pt>
    <dgm:pt modelId="{05DE050D-CEC7-46C5-9922-7AD86EEA6B27}" type="pres">
      <dgm:prSet presAssocID="{87CEF466-3F14-4DFB-84A0-971D65556C86}" presName="parTx" presStyleLbl="revTx" presStyleIdx="1" presStyleCnt="5">
        <dgm:presLayoutVars>
          <dgm:chMax val="0"/>
          <dgm:chPref val="0"/>
        </dgm:presLayoutVars>
      </dgm:prSet>
      <dgm:spPr/>
    </dgm:pt>
    <dgm:pt modelId="{30E891D3-C904-41D9-88D1-1D0F08FC7421}" type="pres">
      <dgm:prSet presAssocID="{3B4D0A4B-7DD1-4887-A354-81CC7C07B223}" presName="sibTrans" presStyleCnt="0"/>
      <dgm:spPr/>
    </dgm:pt>
    <dgm:pt modelId="{446EFE7E-C664-4C5F-9273-C0FDFBA40DF0}" type="pres">
      <dgm:prSet presAssocID="{BC2B9477-F2B1-400E-A9E2-5ECAFF4D3496}" presName="compNode" presStyleCnt="0"/>
      <dgm:spPr/>
    </dgm:pt>
    <dgm:pt modelId="{33528E2A-7A2B-4268-A281-06F5C1843AFD}" type="pres">
      <dgm:prSet presAssocID="{BC2B9477-F2B1-400E-A9E2-5ECAFF4D3496}" presName="bgRect" presStyleLbl="bgShp" presStyleIdx="2" presStyleCnt="5"/>
      <dgm:spPr/>
    </dgm:pt>
    <dgm:pt modelId="{8C1253E0-38AD-4CD0-B2E3-81A2409AF4C7}" type="pres">
      <dgm:prSet presAssocID="{BC2B9477-F2B1-400E-A9E2-5ECAFF4D3496}"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F5CDFC3D-0505-4560-8807-A6E5217BF31E}" type="pres">
      <dgm:prSet presAssocID="{BC2B9477-F2B1-400E-A9E2-5ECAFF4D3496}" presName="spaceRect" presStyleCnt="0"/>
      <dgm:spPr/>
    </dgm:pt>
    <dgm:pt modelId="{6AD56E92-495A-47B4-A879-1CAAEB3E6745}" type="pres">
      <dgm:prSet presAssocID="{BC2B9477-F2B1-400E-A9E2-5ECAFF4D3496}" presName="parTx" presStyleLbl="revTx" presStyleIdx="2" presStyleCnt="5">
        <dgm:presLayoutVars>
          <dgm:chMax val="0"/>
          <dgm:chPref val="0"/>
        </dgm:presLayoutVars>
      </dgm:prSet>
      <dgm:spPr/>
    </dgm:pt>
    <dgm:pt modelId="{2E09AC8A-B3AA-42A7-911D-72B938E9BFEA}" type="pres">
      <dgm:prSet presAssocID="{43370F14-08CA-43A8-851D-7D21B3AB92EF}" presName="sibTrans" presStyleCnt="0"/>
      <dgm:spPr/>
    </dgm:pt>
    <dgm:pt modelId="{A08E057E-7BD9-4699-A70D-26EBEEF2F619}" type="pres">
      <dgm:prSet presAssocID="{344F7D81-D106-462B-9C65-5B8624B8728C}" presName="compNode" presStyleCnt="0"/>
      <dgm:spPr/>
    </dgm:pt>
    <dgm:pt modelId="{2F8FDB0D-FB42-40B3-A0B2-9EDFDD170788}" type="pres">
      <dgm:prSet presAssocID="{344F7D81-D106-462B-9C65-5B8624B8728C}" presName="bgRect" presStyleLbl="bgShp" presStyleIdx="3" presStyleCnt="5"/>
      <dgm:spPr/>
    </dgm:pt>
    <dgm:pt modelId="{65A5C555-DDBB-4B34-B181-D91C616325AB}" type="pres">
      <dgm:prSet presAssocID="{344F7D81-D106-462B-9C65-5B8624B8728C}"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inger Print"/>
        </a:ext>
      </dgm:extLst>
    </dgm:pt>
    <dgm:pt modelId="{22B9FA63-7146-4156-9543-3C685F7DB270}" type="pres">
      <dgm:prSet presAssocID="{344F7D81-D106-462B-9C65-5B8624B8728C}" presName="spaceRect" presStyleCnt="0"/>
      <dgm:spPr/>
    </dgm:pt>
    <dgm:pt modelId="{09615371-A1DC-4E39-BBA9-F4E123D4D108}" type="pres">
      <dgm:prSet presAssocID="{344F7D81-D106-462B-9C65-5B8624B8728C}" presName="parTx" presStyleLbl="revTx" presStyleIdx="3" presStyleCnt="5">
        <dgm:presLayoutVars>
          <dgm:chMax val="0"/>
          <dgm:chPref val="0"/>
        </dgm:presLayoutVars>
      </dgm:prSet>
      <dgm:spPr/>
    </dgm:pt>
    <dgm:pt modelId="{A17540E1-B320-4CAB-9F7A-F57DCFC71EC4}" type="pres">
      <dgm:prSet presAssocID="{A02194E2-60FE-4E12-A043-2AD6238069D7}" presName="sibTrans" presStyleCnt="0"/>
      <dgm:spPr/>
    </dgm:pt>
    <dgm:pt modelId="{FBFD420B-2A07-478E-927F-A8977F908908}" type="pres">
      <dgm:prSet presAssocID="{B09BF034-CFBF-4FF7-9950-8A54F87FA4D9}" presName="compNode" presStyleCnt="0"/>
      <dgm:spPr/>
    </dgm:pt>
    <dgm:pt modelId="{87A9FB0E-D924-431B-A7B8-BFDDFFD253A2}" type="pres">
      <dgm:prSet presAssocID="{B09BF034-CFBF-4FF7-9950-8A54F87FA4D9}" presName="bgRect" presStyleLbl="bgShp" presStyleIdx="4" presStyleCnt="5"/>
      <dgm:spPr/>
    </dgm:pt>
    <dgm:pt modelId="{72DD2B85-A844-4CD1-8482-FFC299560AFD}" type="pres">
      <dgm:prSet presAssocID="{B09BF034-CFBF-4FF7-9950-8A54F87FA4D9}"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ock"/>
        </a:ext>
      </dgm:extLst>
    </dgm:pt>
    <dgm:pt modelId="{EAA6760B-6AA6-4910-BD7D-12D3DCF041CF}" type="pres">
      <dgm:prSet presAssocID="{B09BF034-CFBF-4FF7-9950-8A54F87FA4D9}" presName="spaceRect" presStyleCnt="0"/>
      <dgm:spPr/>
    </dgm:pt>
    <dgm:pt modelId="{DDFBA378-5348-49D8-A9D2-8C9BC771CFDE}" type="pres">
      <dgm:prSet presAssocID="{B09BF034-CFBF-4FF7-9950-8A54F87FA4D9}" presName="parTx" presStyleLbl="revTx" presStyleIdx="4" presStyleCnt="5">
        <dgm:presLayoutVars>
          <dgm:chMax val="0"/>
          <dgm:chPref val="0"/>
        </dgm:presLayoutVars>
      </dgm:prSet>
      <dgm:spPr/>
    </dgm:pt>
  </dgm:ptLst>
  <dgm:cxnLst>
    <dgm:cxn modelId="{D3636F06-FD56-4BC4-A39F-D12E4619CF5C}" srcId="{D27C55E4-5CF3-478C-BB90-18C01584475C}" destId="{BC2B9477-F2B1-400E-A9E2-5ECAFF4D3496}" srcOrd="2" destOrd="0" parTransId="{4ED82856-2FAB-4DE5-AE30-611A97C0F684}" sibTransId="{43370F14-08CA-43A8-851D-7D21B3AB92EF}"/>
    <dgm:cxn modelId="{1BBCCE07-F5C9-46EB-A9F1-2B8CB810B4EA}" type="presOf" srcId="{BC2B9477-F2B1-400E-A9E2-5ECAFF4D3496}" destId="{6AD56E92-495A-47B4-A879-1CAAEB3E6745}" srcOrd="0" destOrd="0" presId="urn:microsoft.com/office/officeart/2018/2/layout/IconVerticalSolidList"/>
    <dgm:cxn modelId="{A9D86D21-188C-4D9D-85C3-872E5AA8BD6A}" srcId="{D27C55E4-5CF3-478C-BB90-18C01584475C}" destId="{14977044-6111-4C98-A8E0-6008D8C798C2}" srcOrd="0" destOrd="0" parTransId="{AB857A13-4BDF-4676-B7D8-4684FF7CD2E1}" sibTransId="{E3F324DB-86DC-48DA-9673-CC4F688E234C}"/>
    <dgm:cxn modelId="{DF32EF2F-706F-4D95-BD36-E3ED7CD8C486}" srcId="{D27C55E4-5CF3-478C-BB90-18C01584475C}" destId="{B09BF034-CFBF-4FF7-9950-8A54F87FA4D9}" srcOrd="4" destOrd="0" parTransId="{E8BAC9AF-EC7C-4FBA-A2BA-D7A5B01F258B}" sibTransId="{88C1ACD7-F505-4AFB-AA69-E54D717D021F}"/>
    <dgm:cxn modelId="{59BBE94F-5BEC-4C05-9A88-8556865D4D46}" type="presOf" srcId="{B09BF034-CFBF-4FF7-9950-8A54F87FA4D9}" destId="{DDFBA378-5348-49D8-A9D2-8C9BC771CFDE}" srcOrd="0" destOrd="0" presId="urn:microsoft.com/office/officeart/2018/2/layout/IconVerticalSolidList"/>
    <dgm:cxn modelId="{FE759373-7757-415A-AB6E-0D4C54AF5EFE}" type="presOf" srcId="{D27C55E4-5CF3-478C-BB90-18C01584475C}" destId="{92B0C4E3-3CED-4000-8E19-02CD522477F8}" srcOrd="0" destOrd="0" presId="urn:microsoft.com/office/officeart/2018/2/layout/IconVerticalSolidList"/>
    <dgm:cxn modelId="{5378D476-6850-4E99-9AFA-115574A2FC64}" srcId="{D27C55E4-5CF3-478C-BB90-18C01584475C}" destId="{344F7D81-D106-462B-9C65-5B8624B8728C}" srcOrd="3" destOrd="0" parTransId="{84B13917-2F38-41DA-AA64-AF7FA2CB6461}" sibTransId="{A02194E2-60FE-4E12-A043-2AD6238069D7}"/>
    <dgm:cxn modelId="{F0F9D059-B30C-49BC-8BE2-DD0F3FE831DA}" type="presOf" srcId="{87CEF466-3F14-4DFB-84A0-971D65556C86}" destId="{05DE050D-CEC7-46C5-9922-7AD86EEA6B27}" srcOrd="0" destOrd="0" presId="urn:microsoft.com/office/officeart/2018/2/layout/IconVerticalSolidList"/>
    <dgm:cxn modelId="{0DF7018A-1DBD-4D89-BE6A-5FB2E4EEB035}" type="presOf" srcId="{14977044-6111-4C98-A8E0-6008D8C798C2}" destId="{9EBA001D-60B9-4403-B881-1279D91AC936}" srcOrd="0" destOrd="0" presId="urn:microsoft.com/office/officeart/2018/2/layout/IconVerticalSolidList"/>
    <dgm:cxn modelId="{09F9B9ED-B87A-4A6C-8BB7-E708CFEE7FF5}" type="presOf" srcId="{344F7D81-D106-462B-9C65-5B8624B8728C}" destId="{09615371-A1DC-4E39-BBA9-F4E123D4D108}" srcOrd="0" destOrd="0" presId="urn:microsoft.com/office/officeart/2018/2/layout/IconVerticalSolidList"/>
    <dgm:cxn modelId="{24704CEE-F4B0-4C5F-A7A7-3A4D2DDBC73D}" srcId="{D27C55E4-5CF3-478C-BB90-18C01584475C}" destId="{87CEF466-3F14-4DFB-84A0-971D65556C86}" srcOrd="1" destOrd="0" parTransId="{59EEA73D-5AD9-4207-B600-D653AFD3F476}" sibTransId="{3B4D0A4B-7DD1-4887-A354-81CC7C07B223}"/>
    <dgm:cxn modelId="{8421C4D6-036E-483B-B8EC-B37E44BAE11C}" type="presParOf" srcId="{92B0C4E3-3CED-4000-8E19-02CD522477F8}" destId="{55D7F1A6-3B47-4B2F-BEF3-0BBC9DAE08B4}" srcOrd="0" destOrd="0" presId="urn:microsoft.com/office/officeart/2018/2/layout/IconVerticalSolidList"/>
    <dgm:cxn modelId="{3830E72D-D373-47A0-8DFE-7800B96C986E}" type="presParOf" srcId="{55D7F1A6-3B47-4B2F-BEF3-0BBC9DAE08B4}" destId="{6EC558CB-8F5F-4C98-97F1-C09C6CEF26B2}" srcOrd="0" destOrd="0" presId="urn:microsoft.com/office/officeart/2018/2/layout/IconVerticalSolidList"/>
    <dgm:cxn modelId="{5A118977-0445-448C-8EB8-23F06DEF40E7}" type="presParOf" srcId="{55D7F1A6-3B47-4B2F-BEF3-0BBC9DAE08B4}" destId="{9770CF2E-06BD-4291-A854-2FD446641B69}" srcOrd="1" destOrd="0" presId="urn:microsoft.com/office/officeart/2018/2/layout/IconVerticalSolidList"/>
    <dgm:cxn modelId="{19C2AB5C-51FB-4D09-B543-60A6ECCBB2C4}" type="presParOf" srcId="{55D7F1A6-3B47-4B2F-BEF3-0BBC9DAE08B4}" destId="{26CE4993-3569-43BD-A6CE-ECC14CEE976B}" srcOrd="2" destOrd="0" presId="urn:microsoft.com/office/officeart/2018/2/layout/IconVerticalSolidList"/>
    <dgm:cxn modelId="{77D4EF4F-FDC2-42CD-AC1D-56566BF15AB4}" type="presParOf" srcId="{55D7F1A6-3B47-4B2F-BEF3-0BBC9DAE08B4}" destId="{9EBA001D-60B9-4403-B881-1279D91AC936}" srcOrd="3" destOrd="0" presId="urn:microsoft.com/office/officeart/2018/2/layout/IconVerticalSolidList"/>
    <dgm:cxn modelId="{03250C12-AD7F-4B41-817D-5F70ABD7821F}" type="presParOf" srcId="{92B0C4E3-3CED-4000-8E19-02CD522477F8}" destId="{739B1E97-2902-4CB4-AFB5-0F44D213099C}" srcOrd="1" destOrd="0" presId="urn:microsoft.com/office/officeart/2018/2/layout/IconVerticalSolidList"/>
    <dgm:cxn modelId="{97613A97-8578-4E34-A9DD-0C0501BE4612}" type="presParOf" srcId="{92B0C4E3-3CED-4000-8E19-02CD522477F8}" destId="{DEF8B089-AADE-45F2-9434-758509B546F2}" srcOrd="2" destOrd="0" presId="urn:microsoft.com/office/officeart/2018/2/layout/IconVerticalSolidList"/>
    <dgm:cxn modelId="{F3CBBE88-5188-4B28-BD42-7004C2A065B8}" type="presParOf" srcId="{DEF8B089-AADE-45F2-9434-758509B546F2}" destId="{052565B3-1EED-4834-811F-5E452886573C}" srcOrd="0" destOrd="0" presId="urn:microsoft.com/office/officeart/2018/2/layout/IconVerticalSolidList"/>
    <dgm:cxn modelId="{0C2994AC-97FF-457F-87ED-DD157DBC6665}" type="presParOf" srcId="{DEF8B089-AADE-45F2-9434-758509B546F2}" destId="{44753340-5203-406F-9D60-8C8EC481FFF7}" srcOrd="1" destOrd="0" presId="urn:microsoft.com/office/officeart/2018/2/layout/IconVerticalSolidList"/>
    <dgm:cxn modelId="{486D0ECC-9BD1-4B4D-A9AD-1C5C5E75BD06}" type="presParOf" srcId="{DEF8B089-AADE-45F2-9434-758509B546F2}" destId="{ACE0B6E2-F521-40E4-B6FD-E7EE1940AF87}" srcOrd="2" destOrd="0" presId="urn:microsoft.com/office/officeart/2018/2/layout/IconVerticalSolidList"/>
    <dgm:cxn modelId="{92FD633C-3F52-4B34-B77A-5AB2C12BF783}" type="presParOf" srcId="{DEF8B089-AADE-45F2-9434-758509B546F2}" destId="{05DE050D-CEC7-46C5-9922-7AD86EEA6B27}" srcOrd="3" destOrd="0" presId="urn:microsoft.com/office/officeart/2018/2/layout/IconVerticalSolidList"/>
    <dgm:cxn modelId="{364C6200-75CF-459F-BE94-BB507D196F45}" type="presParOf" srcId="{92B0C4E3-3CED-4000-8E19-02CD522477F8}" destId="{30E891D3-C904-41D9-88D1-1D0F08FC7421}" srcOrd="3" destOrd="0" presId="urn:microsoft.com/office/officeart/2018/2/layout/IconVerticalSolidList"/>
    <dgm:cxn modelId="{724ECD97-D123-490F-A396-DBEA66EAAFAC}" type="presParOf" srcId="{92B0C4E3-3CED-4000-8E19-02CD522477F8}" destId="{446EFE7E-C664-4C5F-9273-C0FDFBA40DF0}" srcOrd="4" destOrd="0" presId="urn:microsoft.com/office/officeart/2018/2/layout/IconVerticalSolidList"/>
    <dgm:cxn modelId="{F5FCE5CA-10DF-400B-BEE0-4553A1A8CC19}" type="presParOf" srcId="{446EFE7E-C664-4C5F-9273-C0FDFBA40DF0}" destId="{33528E2A-7A2B-4268-A281-06F5C1843AFD}" srcOrd="0" destOrd="0" presId="urn:microsoft.com/office/officeart/2018/2/layout/IconVerticalSolidList"/>
    <dgm:cxn modelId="{3260D5F4-BB61-4533-9AFE-4DAB0E56DB3D}" type="presParOf" srcId="{446EFE7E-C664-4C5F-9273-C0FDFBA40DF0}" destId="{8C1253E0-38AD-4CD0-B2E3-81A2409AF4C7}" srcOrd="1" destOrd="0" presId="urn:microsoft.com/office/officeart/2018/2/layout/IconVerticalSolidList"/>
    <dgm:cxn modelId="{1292F210-4D2B-425F-8D42-D036EEB2C147}" type="presParOf" srcId="{446EFE7E-C664-4C5F-9273-C0FDFBA40DF0}" destId="{F5CDFC3D-0505-4560-8807-A6E5217BF31E}" srcOrd="2" destOrd="0" presId="urn:microsoft.com/office/officeart/2018/2/layout/IconVerticalSolidList"/>
    <dgm:cxn modelId="{E452C6E2-87AE-4E63-B707-863B332178B2}" type="presParOf" srcId="{446EFE7E-C664-4C5F-9273-C0FDFBA40DF0}" destId="{6AD56E92-495A-47B4-A879-1CAAEB3E6745}" srcOrd="3" destOrd="0" presId="urn:microsoft.com/office/officeart/2018/2/layout/IconVerticalSolidList"/>
    <dgm:cxn modelId="{F4B889B9-0A80-4E67-A100-06BD3DD96226}" type="presParOf" srcId="{92B0C4E3-3CED-4000-8E19-02CD522477F8}" destId="{2E09AC8A-B3AA-42A7-911D-72B938E9BFEA}" srcOrd="5" destOrd="0" presId="urn:microsoft.com/office/officeart/2018/2/layout/IconVerticalSolidList"/>
    <dgm:cxn modelId="{84873C1D-B992-4638-80A8-88321D4E16C5}" type="presParOf" srcId="{92B0C4E3-3CED-4000-8E19-02CD522477F8}" destId="{A08E057E-7BD9-4699-A70D-26EBEEF2F619}" srcOrd="6" destOrd="0" presId="urn:microsoft.com/office/officeart/2018/2/layout/IconVerticalSolidList"/>
    <dgm:cxn modelId="{9C8AABF5-81AE-43A6-B92A-38F129DBE9F0}" type="presParOf" srcId="{A08E057E-7BD9-4699-A70D-26EBEEF2F619}" destId="{2F8FDB0D-FB42-40B3-A0B2-9EDFDD170788}" srcOrd="0" destOrd="0" presId="urn:microsoft.com/office/officeart/2018/2/layout/IconVerticalSolidList"/>
    <dgm:cxn modelId="{18C9A672-78C5-42FA-B2B2-78441312249F}" type="presParOf" srcId="{A08E057E-7BD9-4699-A70D-26EBEEF2F619}" destId="{65A5C555-DDBB-4B34-B181-D91C616325AB}" srcOrd="1" destOrd="0" presId="urn:microsoft.com/office/officeart/2018/2/layout/IconVerticalSolidList"/>
    <dgm:cxn modelId="{E8D5FF3C-7195-4C53-B6FB-8B2A180B3EA3}" type="presParOf" srcId="{A08E057E-7BD9-4699-A70D-26EBEEF2F619}" destId="{22B9FA63-7146-4156-9543-3C685F7DB270}" srcOrd="2" destOrd="0" presId="urn:microsoft.com/office/officeart/2018/2/layout/IconVerticalSolidList"/>
    <dgm:cxn modelId="{2892162A-A097-423E-B953-9B35256F482D}" type="presParOf" srcId="{A08E057E-7BD9-4699-A70D-26EBEEF2F619}" destId="{09615371-A1DC-4E39-BBA9-F4E123D4D108}" srcOrd="3" destOrd="0" presId="urn:microsoft.com/office/officeart/2018/2/layout/IconVerticalSolidList"/>
    <dgm:cxn modelId="{16729E29-E706-4B19-AF3E-5422484C476C}" type="presParOf" srcId="{92B0C4E3-3CED-4000-8E19-02CD522477F8}" destId="{A17540E1-B320-4CAB-9F7A-F57DCFC71EC4}" srcOrd="7" destOrd="0" presId="urn:microsoft.com/office/officeart/2018/2/layout/IconVerticalSolidList"/>
    <dgm:cxn modelId="{E949A21B-A857-4896-A0C6-C14AA6019C50}" type="presParOf" srcId="{92B0C4E3-3CED-4000-8E19-02CD522477F8}" destId="{FBFD420B-2A07-478E-927F-A8977F908908}" srcOrd="8" destOrd="0" presId="urn:microsoft.com/office/officeart/2018/2/layout/IconVerticalSolidList"/>
    <dgm:cxn modelId="{9ED901EA-D729-497D-8540-FB37649B9F5D}" type="presParOf" srcId="{FBFD420B-2A07-478E-927F-A8977F908908}" destId="{87A9FB0E-D924-431B-A7B8-BFDDFFD253A2}" srcOrd="0" destOrd="0" presId="urn:microsoft.com/office/officeart/2018/2/layout/IconVerticalSolidList"/>
    <dgm:cxn modelId="{CAEA2924-C276-4089-AD3B-D613876F6E85}" type="presParOf" srcId="{FBFD420B-2A07-478E-927F-A8977F908908}" destId="{72DD2B85-A844-4CD1-8482-FFC299560AFD}" srcOrd="1" destOrd="0" presId="urn:microsoft.com/office/officeart/2018/2/layout/IconVerticalSolidList"/>
    <dgm:cxn modelId="{18443538-F465-4454-9D59-B0A3754203D3}" type="presParOf" srcId="{FBFD420B-2A07-478E-927F-A8977F908908}" destId="{EAA6760B-6AA6-4910-BD7D-12D3DCF041CF}" srcOrd="2" destOrd="0" presId="urn:microsoft.com/office/officeart/2018/2/layout/IconVerticalSolidList"/>
    <dgm:cxn modelId="{99AE4175-FAE5-456E-A9F3-DE42A4F155DF}" type="presParOf" srcId="{FBFD420B-2A07-478E-927F-A8977F908908}" destId="{DDFBA378-5348-49D8-A9D2-8C9BC771CFD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1AA20FE-33C7-41DB-AED7-9EC61B97999E}"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D5CD20E-12F0-4AD1-A989-1F0DF4EAB408}">
      <dgm:prSet/>
      <dgm:spPr/>
      <dgm:t>
        <a:bodyPr/>
        <a:lstStyle/>
        <a:p>
          <a:pPr>
            <a:lnSpc>
              <a:spcPct val="100000"/>
            </a:lnSpc>
          </a:pPr>
          <a:r>
            <a:rPr lang="en-US" dirty="0"/>
            <a:t>You are to review the incident.</a:t>
          </a:r>
        </a:p>
      </dgm:t>
    </dgm:pt>
    <dgm:pt modelId="{92C59B0A-4A57-4DCC-9727-25935F06C335}" type="parTrans" cxnId="{4F09BFA8-72E2-4C28-A6F5-6D61708ACE46}">
      <dgm:prSet/>
      <dgm:spPr/>
      <dgm:t>
        <a:bodyPr/>
        <a:lstStyle/>
        <a:p>
          <a:endParaRPr lang="en-US"/>
        </a:p>
      </dgm:t>
    </dgm:pt>
    <dgm:pt modelId="{D569020C-8775-4EE5-A8F8-936669411858}" type="sibTrans" cxnId="{4F09BFA8-72E2-4C28-A6F5-6D61708ACE46}">
      <dgm:prSet/>
      <dgm:spPr/>
      <dgm:t>
        <a:bodyPr/>
        <a:lstStyle/>
        <a:p>
          <a:endParaRPr lang="en-US"/>
        </a:p>
      </dgm:t>
    </dgm:pt>
    <dgm:pt modelId="{30050637-8261-4C7F-B76E-3F7049EE2CB1}">
      <dgm:prSet/>
      <dgm:spPr/>
      <dgm:t>
        <a:bodyPr/>
        <a:lstStyle/>
        <a:p>
          <a:pPr>
            <a:lnSpc>
              <a:spcPct val="100000"/>
            </a:lnSpc>
          </a:pPr>
          <a:endParaRPr lang="en-US" dirty="0"/>
        </a:p>
      </dgm:t>
    </dgm:pt>
    <dgm:pt modelId="{C932DE36-4E40-48CA-8B4F-D7E311E15BE7}" type="parTrans" cxnId="{3CF836A2-41AA-4502-8D97-56FE8BAC11FB}">
      <dgm:prSet/>
      <dgm:spPr/>
      <dgm:t>
        <a:bodyPr/>
        <a:lstStyle/>
        <a:p>
          <a:endParaRPr lang="en-US"/>
        </a:p>
      </dgm:t>
    </dgm:pt>
    <dgm:pt modelId="{292B963F-E893-46B0-B52C-4A7930F0D2DC}" type="sibTrans" cxnId="{3CF836A2-41AA-4502-8D97-56FE8BAC11FB}">
      <dgm:prSet/>
      <dgm:spPr/>
      <dgm:t>
        <a:bodyPr/>
        <a:lstStyle/>
        <a:p>
          <a:endParaRPr lang="en-US"/>
        </a:p>
      </dgm:t>
    </dgm:pt>
    <dgm:pt modelId="{A1BE0705-442A-4F97-A535-264D531D54A1}">
      <dgm:prSet/>
      <dgm:spPr/>
      <dgm:t>
        <a:bodyPr/>
        <a:lstStyle/>
        <a:p>
          <a:pPr>
            <a:lnSpc>
              <a:spcPct val="100000"/>
            </a:lnSpc>
          </a:pPr>
          <a:r>
            <a:rPr lang="en-US" dirty="0"/>
            <a:t>You will need to review the actions of the CSIRT (</a:t>
          </a:r>
          <a:r>
            <a:rPr lang="en-US" b="1" u="sng" dirty="0" err="1"/>
            <a:t>C</a:t>
          </a:r>
          <a:r>
            <a:rPr lang="en-US" dirty="0" err="1"/>
            <a:t>yber</a:t>
          </a:r>
          <a:r>
            <a:rPr lang="en-US" b="1" u="sng" dirty="0" err="1"/>
            <a:t>S</a:t>
          </a:r>
          <a:r>
            <a:rPr lang="en-US" dirty="0" err="1"/>
            <a:t>ecurity</a:t>
          </a:r>
          <a:r>
            <a:rPr lang="en-US" dirty="0"/>
            <a:t> </a:t>
          </a:r>
          <a:r>
            <a:rPr lang="en-US" b="1" u="sng" dirty="0"/>
            <a:t>I</a:t>
          </a:r>
          <a:r>
            <a:rPr lang="en-US" dirty="0"/>
            <a:t>ncident </a:t>
          </a:r>
          <a:r>
            <a:rPr lang="en-US" b="1" u="sng" dirty="0"/>
            <a:t>R</a:t>
          </a:r>
          <a:r>
            <a:rPr lang="en-US" dirty="0"/>
            <a:t>esponse </a:t>
          </a:r>
          <a:r>
            <a:rPr lang="en-US" b="1" u="sng" dirty="0"/>
            <a:t>T</a:t>
          </a:r>
          <a:r>
            <a:rPr lang="en-US" dirty="0"/>
            <a:t>eam). </a:t>
          </a:r>
        </a:p>
      </dgm:t>
    </dgm:pt>
    <dgm:pt modelId="{AE905787-16E4-4141-91E9-02B2FB99B876}" type="parTrans" cxnId="{B51D7D8D-C8DC-495D-971B-A57060F4B03A}">
      <dgm:prSet/>
      <dgm:spPr/>
      <dgm:t>
        <a:bodyPr/>
        <a:lstStyle/>
        <a:p>
          <a:endParaRPr lang="en-US"/>
        </a:p>
      </dgm:t>
    </dgm:pt>
    <dgm:pt modelId="{C701265F-AC22-45B2-B631-5F3571E98F2A}" type="sibTrans" cxnId="{B51D7D8D-C8DC-495D-971B-A57060F4B03A}">
      <dgm:prSet/>
      <dgm:spPr/>
      <dgm:t>
        <a:bodyPr/>
        <a:lstStyle/>
        <a:p>
          <a:endParaRPr lang="en-US"/>
        </a:p>
      </dgm:t>
    </dgm:pt>
    <dgm:pt modelId="{D023BDDA-1949-44B5-B619-2DE829DD47D4}">
      <dgm:prSet/>
      <dgm:spPr/>
      <dgm:t>
        <a:bodyPr/>
        <a:lstStyle/>
        <a:p>
          <a:pPr>
            <a:lnSpc>
              <a:spcPct val="100000"/>
            </a:lnSpc>
          </a:pPr>
          <a:endParaRPr lang="en-US" dirty="0"/>
        </a:p>
      </dgm:t>
    </dgm:pt>
    <dgm:pt modelId="{94E49A12-4359-487F-860F-9D1DA19A3E7D}" type="parTrans" cxnId="{F8C37FB1-BBA8-4DD6-8E1C-CAEE9BD007F5}">
      <dgm:prSet/>
      <dgm:spPr/>
      <dgm:t>
        <a:bodyPr/>
        <a:lstStyle/>
        <a:p>
          <a:endParaRPr lang="en-US"/>
        </a:p>
      </dgm:t>
    </dgm:pt>
    <dgm:pt modelId="{5E9557F1-9BBD-4332-8DE4-098E2BD927B4}" type="sibTrans" cxnId="{F8C37FB1-BBA8-4DD6-8E1C-CAEE9BD007F5}">
      <dgm:prSet/>
      <dgm:spPr/>
      <dgm:t>
        <a:bodyPr/>
        <a:lstStyle/>
        <a:p>
          <a:endParaRPr lang="en-US"/>
        </a:p>
      </dgm:t>
    </dgm:pt>
    <dgm:pt modelId="{91CB6094-DE44-441C-9AD7-B7316777EE3E}">
      <dgm:prSet/>
      <dgm:spPr/>
      <dgm:t>
        <a:bodyPr/>
        <a:lstStyle/>
        <a:p>
          <a:pPr>
            <a:lnSpc>
              <a:spcPct val="100000"/>
            </a:lnSpc>
          </a:pPr>
          <a:r>
            <a:rPr lang="en-US" dirty="0"/>
            <a:t>Spend 2 hours on this task.</a:t>
          </a:r>
        </a:p>
      </dgm:t>
    </dgm:pt>
    <dgm:pt modelId="{D7F7A9D4-DE04-47A7-954B-DA09EC8A736D}" type="parTrans" cxnId="{E69298F3-06CB-43BE-AB44-F70310A37F31}">
      <dgm:prSet/>
      <dgm:spPr/>
      <dgm:t>
        <a:bodyPr/>
        <a:lstStyle/>
        <a:p>
          <a:endParaRPr lang="en-US"/>
        </a:p>
      </dgm:t>
    </dgm:pt>
    <dgm:pt modelId="{D822B928-2A2F-431F-ADB6-D77AA8B6AA7B}" type="sibTrans" cxnId="{E69298F3-06CB-43BE-AB44-F70310A37F31}">
      <dgm:prSet/>
      <dgm:spPr/>
      <dgm:t>
        <a:bodyPr/>
        <a:lstStyle/>
        <a:p>
          <a:endParaRPr lang="en-US"/>
        </a:p>
      </dgm:t>
    </dgm:pt>
    <dgm:pt modelId="{F769259B-5FAD-4431-95E9-AAEEA17152F8}">
      <dgm:prSet/>
      <dgm:spPr/>
      <dgm:t>
        <a:bodyPr/>
        <a:lstStyle/>
        <a:p>
          <a:pPr>
            <a:lnSpc>
              <a:spcPct val="100000"/>
            </a:lnSpc>
          </a:pPr>
          <a:endParaRPr lang="en-US" dirty="0"/>
        </a:p>
      </dgm:t>
    </dgm:pt>
    <dgm:pt modelId="{E5892873-27A4-45D8-8F72-81BB33861BF1}" type="parTrans" cxnId="{ADA57B04-022E-4802-9AB8-A50478479368}">
      <dgm:prSet/>
      <dgm:spPr/>
      <dgm:t>
        <a:bodyPr/>
        <a:lstStyle/>
        <a:p>
          <a:endParaRPr lang="en-US"/>
        </a:p>
      </dgm:t>
    </dgm:pt>
    <dgm:pt modelId="{1834CCEC-A668-416C-8B3F-F0CED010EF76}" type="sibTrans" cxnId="{ADA57B04-022E-4802-9AB8-A50478479368}">
      <dgm:prSet/>
      <dgm:spPr/>
      <dgm:t>
        <a:bodyPr/>
        <a:lstStyle/>
        <a:p>
          <a:endParaRPr lang="en-US"/>
        </a:p>
      </dgm:t>
    </dgm:pt>
    <dgm:pt modelId="{58D04431-11AF-478C-974E-C52FD5E9660A}" type="pres">
      <dgm:prSet presAssocID="{A1AA20FE-33C7-41DB-AED7-9EC61B97999E}" presName="root" presStyleCnt="0">
        <dgm:presLayoutVars>
          <dgm:dir/>
          <dgm:resizeHandles val="exact"/>
        </dgm:presLayoutVars>
      </dgm:prSet>
      <dgm:spPr/>
    </dgm:pt>
    <dgm:pt modelId="{E84D4235-3186-427C-ACC2-13E51C972878}" type="pres">
      <dgm:prSet presAssocID="{7D5CD20E-12F0-4AD1-A989-1F0DF4EAB408}" presName="compNode" presStyleCnt="0"/>
      <dgm:spPr/>
    </dgm:pt>
    <dgm:pt modelId="{356B43D3-8E8B-41DF-9E01-AD67BF5B5ABB}" type="pres">
      <dgm:prSet presAssocID="{7D5CD20E-12F0-4AD1-A989-1F0DF4EAB408}" presName="bgRect" presStyleLbl="bgShp" presStyleIdx="0" presStyleCnt="3"/>
      <dgm:spPr/>
    </dgm:pt>
    <dgm:pt modelId="{FCDC0BD9-FEC9-4DB8-821B-7F5F4FEEFBEB}" type="pres">
      <dgm:prSet presAssocID="{7D5CD20E-12F0-4AD1-A989-1F0DF4EAB408}"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Ambulance"/>
        </a:ext>
      </dgm:extLst>
    </dgm:pt>
    <dgm:pt modelId="{B8F4A326-6082-4E40-BF3D-CA510DC1346D}" type="pres">
      <dgm:prSet presAssocID="{7D5CD20E-12F0-4AD1-A989-1F0DF4EAB408}" presName="spaceRect" presStyleCnt="0"/>
      <dgm:spPr/>
    </dgm:pt>
    <dgm:pt modelId="{681E0A8C-97AF-4437-8DA3-1570398C4540}" type="pres">
      <dgm:prSet presAssocID="{7D5CD20E-12F0-4AD1-A989-1F0DF4EAB408}" presName="parTx" presStyleLbl="revTx" presStyleIdx="0" presStyleCnt="6">
        <dgm:presLayoutVars>
          <dgm:chMax val="0"/>
          <dgm:chPref val="0"/>
        </dgm:presLayoutVars>
      </dgm:prSet>
      <dgm:spPr/>
    </dgm:pt>
    <dgm:pt modelId="{3EB31C81-D1CF-421D-93BD-FDF05BFE73F3}" type="pres">
      <dgm:prSet presAssocID="{7D5CD20E-12F0-4AD1-A989-1F0DF4EAB408}" presName="desTx" presStyleLbl="revTx" presStyleIdx="1" presStyleCnt="6">
        <dgm:presLayoutVars/>
      </dgm:prSet>
      <dgm:spPr/>
    </dgm:pt>
    <dgm:pt modelId="{6BD99E5E-9B60-4120-ADCE-CCF48517F22D}" type="pres">
      <dgm:prSet presAssocID="{D569020C-8775-4EE5-A8F8-936669411858}" presName="sibTrans" presStyleCnt="0"/>
      <dgm:spPr/>
    </dgm:pt>
    <dgm:pt modelId="{328D0F8F-1023-4B18-9857-982556D8271D}" type="pres">
      <dgm:prSet presAssocID="{A1BE0705-442A-4F97-A535-264D531D54A1}" presName="compNode" presStyleCnt="0"/>
      <dgm:spPr/>
    </dgm:pt>
    <dgm:pt modelId="{830A672A-0C77-4742-9438-234BF6E88E18}" type="pres">
      <dgm:prSet presAssocID="{A1BE0705-442A-4F97-A535-264D531D54A1}" presName="bgRect" presStyleLbl="bgShp" presStyleIdx="1" presStyleCnt="3" custLinFactNeighborX="-1012" custLinFactNeighborY="-2170"/>
      <dgm:spPr/>
    </dgm:pt>
    <dgm:pt modelId="{3D6348BD-43E1-4FB5-8540-C678FDCA2F5D}" type="pres">
      <dgm:prSet presAssocID="{A1BE0705-442A-4F97-A535-264D531D54A1}"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3A983EE9-5279-4058-BBC7-3E5AF53FE0A3}" type="pres">
      <dgm:prSet presAssocID="{A1BE0705-442A-4F97-A535-264D531D54A1}" presName="spaceRect" presStyleCnt="0"/>
      <dgm:spPr/>
    </dgm:pt>
    <dgm:pt modelId="{8B6804C8-C155-4066-92D0-AC98F809902A}" type="pres">
      <dgm:prSet presAssocID="{A1BE0705-442A-4F97-A535-264D531D54A1}" presName="parTx" presStyleLbl="revTx" presStyleIdx="2" presStyleCnt="6" custScaleX="161365" custLinFactNeighborX="32019" custLinFactNeighborY="-2170">
        <dgm:presLayoutVars>
          <dgm:chMax val="0"/>
          <dgm:chPref val="0"/>
        </dgm:presLayoutVars>
      </dgm:prSet>
      <dgm:spPr/>
    </dgm:pt>
    <dgm:pt modelId="{EA0A25C7-D0AC-415A-ACE5-C42FAF237B83}" type="pres">
      <dgm:prSet presAssocID="{A1BE0705-442A-4F97-A535-264D531D54A1}" presName="desTx" presStyleLbl="revTx" presStyleIdx="3" presStyleCnt="6">
        <dgm:presLayoutVars/>
      </dgm:prSet>
      <dgm:spPr/>
    </dgm:pt>
    <dgm:pt modelId="{C1F27C1C-C73C-404D-AD3F-E08A400B7DF3}" type="pres">
      <dgm:prSet presAssocID="{C701265F-AC22-45B2-B631-5F3571E98F2A}" presName="sibTrans" presStyleCnt="0"/>
      <dgm:spPr/>
    </dgm:pt>
    <dgm:pt modelId="{00C0AEB7-0AC5-43BA-90D4-5C2493F02D65}" type="pres">
      <dgm:prSet presAssocID="{91CB6094-DE44-441C-9AD7-B7316777EE3E}" presName="compNode" presStyleCnt="0"/>
      <dgm:spPr/>
    </dgm:pt>
    <dgm:pt modelId="{4500BEE2-2F4D-432C-8485-BF7700DF5A94}" type="pres">
      <dgm:prSet presAssocID="{91CB6094-DE44-441C-9AD7-B7316777EE3E}" presName="bgRect" presStyleLbl="bgShp" presStyleIdx="2" presStyleCnt="3" custLinFactNeighborX="413"/>
      <dgm:spPr/>
    </dgm:pt>
    <dgm:pt modelId="{3D9F54A0-C4D1-4915-A732-D423E7B63D99}" type="pres">
      <dgm:prSet presAssocID="{91CB6094-DE44-441C-9AD7-B7316777EE3E}"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ock"/>
        </a:ext>
      </dgm:extLst>
    </dgm:pt>
    <dgm:pt modelId="{D736C97B-BC41-4A35-ADFD-1EC8F3BBF461}" type="pres">
      <dgm:prSet presAssocID="{91CB6094-DE44-441C-9AD7-B7316777EE3E}" presName="spaceRect" presStyleCnt="0"/>
      <dgm:spPr/>
    </dgm:pt>
    <dgm:pt modelId="{9CB5A7F8-2FD2-4D77-8E17-C1E91993E65C}" type="pres">
      <dgm:prSet presAssocID="{91CB6094-DE44-441C-9AD7-B7316777EE3E}" presName="parTx" presStyleLbl="revTx" presStyleIdx="4" presStyleCnt="6">
        <dgm:presLayoutVars>
          <dgm:chMax val="0"/>
          <dgm:chPref val="0"/>
        </dgm:presLayoutVars>
      </dgm:prSet>
      <dgm:spPr/>
    </dgm:pt>
    <dgm:pt modelId="{3E159C59-A173-4D35-863E-A036189C9B09}" type="pres">
      <dgm:prSet presAssocID="{91CB6094-DE44-441C-9AD7-B7316777EE3E}" presName="desTx" presStyleLbl="revTx" presStyleIdx="5" presStyleCnt="6">
        <dgm:presLayoutVars/>
      </dgm:prSet>
      <dgm:spPr/>
    </dgm:pt>
  </dgm:ptLst>
  <dgm:cxnLst>
    <dgm:cxn modelId="{ADA57B04-022E-4802-9AB8-A50478479368}" srcId="{91CB6094-DE44-441C-9AD7-B7316777EE3E}" destId="{F769259B-5FAD-4431-95E9-AAEEA17152F8}" srcOrd="0" destOrd="0" parTransId="{E5892873-27A4-45D8-8F72-81BB33861BF1}" sibTransId="{1834CCEC-A668-416C-8B3F-F0CED010EF76}"/>
    <dgm:cxn modelId="{580F8E04-9275-4363-BF8A-D6F96E66B0EE}" type="presOf" srcId="{A1AA20FE-33C7-41DB-AED7-9EC61B97999E}" destId="{58D04431-11AF-478C-974E-C52FD5E9660A}" srcOrd="0" destOrd="0" presId="urn:microsoft.com/office/officeart/2018/2/layout/IconVerticalSolidList"/>
    <dgm:cxn modelId="{9B690C2B-0BDC-49ED-A28F-B0DE7F630EB0}" type="presOf" srcId="{A1BE0705-442A-4F97-A535-264D531D54A1}" destId="{8B6804C8-C155-4066-92D0-AC98F809902A}" srcOrd="0" destOrd="0" presId="urn:microsoft.com/office/officeart/2018/2/layout/IconVerticalSolidList"/>
    <dgm:cxn modelId="{43E7B64F-513E-405B-ADED-333301007CE4}" type="presOf" srcId="{30050637-8261-4C7F-B76E-3F7049EE2CB1}" destId="{3EB31C81-D1CF-421D-93BD-FDF05BFE73F3}" srcOrd="0" destOrd="0" presId="urn:microsoft.com/office/officeart/2018/2/layout/IconVerticalSolidList"/>
    <dgm:cxn modelId="{AAD13C8D-D572-42AB-8745-4572FFB9CC32}" type="presOf" srcId="{F769259B-5FAD-4431-95E9-AAEEA17152F8}" destId="{3E159C59-A173-4D35-863E-A036189C9B09}" srcOrd="0" destOrd="0" presId="urn:microsoft.com/office/officeart/2018/2/layout/IconVerticalSolidList"/>
    <dgm:cxn modelId="{B51D7D8D-C8DC-495D-971B-A57060F4B03A}" srcId="{A1AA20FE-33C7-41DB-AED7-9EC61B97999E}" destId="{A1BE0705-442A-4F97-A535-264D531D54A1}" srcOrd="1" destOrd="0" parTransId="{AE905787-16E4-4141-91E9-02B2FB99B876}" sibTransId="{C701265F-AC22-45B2-B631-5F3571E98F2A}"/>
    <dgm:cxn modelId="{E5E556A1-7E6E-42AC-91C1-7C8F2C24C1FD}" type="presOf" srcId="{7D5CD20E-12F0-4AD1-A989-1F0DF4EAB408}" destId="{681E0A8C-97AF-4437-8DA3-1570398C4540}" srcOrd="0" destOrd="0" presId="urn:microsoft.com/office/officeart/2018/2/layout/IconVerticalSolidList"/>
    <dgm:cxn modelId="{3CF836A2-41AA-4502-8D97-56FE8BAC11FB}" srcId="{7D5CD20E-12F0-4AD1-A989-1F0DF4EAB408}" destId="{30050637-8261-4C7F-B76E-3F7049EE2CB1}" srcOrd="0" destOrd="0" parTransId="{C932DE36-4E40-48CA-8B4F-D7E311E15BE7}" sibTransId="{292B963F-E893-46B0-B52C-4A7930F0D2DC}"/>
    <dgm:cxn modelId="{4F09BFA8-72E2-4C28-A6F5-6D61708ACE46}" srcId="{A1AA20FE-33C7-41DB-AED7-9EC61B97999E}" destId="{7D5CD20E-12F0-4AD1-A989-1F0DF4EAB408}" srcOrd="0" destOrd="0" parTransId="{92C59B0A-4A57-4DCC-9727-25935F06C335}" sibTransId="{D569020C-8775-4EE5-A8F8-936669411858}"/>
    <dgm:cxn modelId="{F8C37FB1-BBA8-4DD6-8E1C-CAEE9BD007F5}" srcId="{A1BE0705-442A-4F97-A535-264D531D54A1}" destId="{D023BDDA-1949-44B5-B619-2DE829DD47D4}" srcOrd="0" destOrd="0" parTransId="{94E49A12-4359-487F-860F-9D1DA19A3E7D}" sibTransId="{5E9557F1-9BBD-4332-8DE4-098E2BD927B4}"/>
    <dgm:cxn modelId="{2CD13BBF-92FD-4D8D-BA72-97A30D0ABCE4}" type="presOf" srcId="{D023BDDA-1949-44B5-B619-2DE829DD47D4}" destId="{EA0A25C7-D0AC-415A-ACE5-C42FAF237B83}" srcOrd="0" destOrd="0" presId="urn:microsoft.com/office/officeart/2018/2/layout/IconVerticalSolidList"/>
    <dgm:cxn modelId="{4E17C3CB-294A-44CC-B441-C4139B7EFF10}" type="presOf" srcId="{91CB6094-DE44-441C-9AD7-B7316777EE3E}" destId="{9CB5A7F8-2FD2-4D77-8E17-C1E91993E65C}" srcOrd="0" destOrd="0" presId="urn:microsoft.com/office/officeart/2018/2/layout/IconVerticalSolidList"/>
    <dgm:cxn modelId="{E69298F3-06CB-43BE-AB44-F70310A37F31}" srcId="{A1AA20FE-33C7-41DB-AED7-9EC61B97999E}" destId="{91CB6094-DE44-441C-9AD7-B7316777EE3E}" srcOrd="2" destOrd="0" parTransId="{D7F7A9D4-DE04-47A7-954B-DA09EC8A736D}" sibTransId="{D822B928-2A2F-431F-ADB6-D77AA8B6AA7B}"/>
    <dgm:cxn modelId="{40B02D99-12D3-458C-A7FB-EE95ABFE26BD}" type="presParOf" srcId="{58D04431-11AF-478C-974E-C52FD5E9660A}" destId="{E84D4235-3186-427C-ACC2-13E51C972878}" srcOrd="0" destOrd="0" presId="urn:microsoft.com/office/officeart/2018/2/layout/IconVerticalSolidList"/>
    <dgm:cxn modelId="{526E8705-4ABC-49BA-BAB9-6481C57EC7F9}" type="presParOf" srcId="{E84D4235-3186-427C-ACC2-13E51C972878}" destId="{356B43D3-8E8B-41DF-9E01-AD67BF5B5ABB}" srcOrd="0" destOrd="0" presId="urn:microsoft.com/office/officeart/2018/2/layout/IconVerticalSolidList"/>
    <dgm:cxn modelId="{464CC8C5-009C-4E00-8FFA-EABAFF5A689C}" type="presParOf" srcId="{E84D4235-3186-427C-ACC2-13E51C972878}" destId="{FCDC0BD9-FEC9-4DB8-821B-7F5F4FEEFBEB}" srcOrd="1" destOrd="0" presId="urn:microsoft.com/office/officeart/2018/2/layout/IconVerticalSolidList"/>
    <dgm:cxn modelId="{074871EF-EABB-4AA7-8D72-702DF8BEF7EA}" type="presParOf" srcId="{E84D4235-3186-427C-ACC2-13E51C972878}" destId="{B8F4A326-6082-4E40-BF3D-CA510DC1346D}" srcOrd="2" destOrd="0" presId="urn:microsoft.com/office/officeart/2018/2/layout/IconVerticalSolidList"/>
    <dgm:cxn modelId="{E0222D8D-738D-4DB2-B011-B75D0EBAA88F}" type="presParOf" srcId="{E84D4235-3186-427C-ACC2-13E51C972878}" destId="{681E0A8C-97AF-4437-8DA3-1570398C4540}" srcOrd="3" destOrd="0" presId="urn:microsoft.com/office/officeart/2018/2/layout/IconVerticalSolidList"/>
    <dgm:cxn modelId="{3E1BEC89-DA7A-4333-8446-FF677B31BCF0}" type="presParOf" srcId="{E84D4235-3186-427C-ACC2-13E51C972878}" destId="{3EB31C81-D1CF-421D-93BD-FDF05BFE73F3}" srcOrd="4" destOrd="0" presId="urn:microsoft.com/office/officeart/2018/2/layout/IconVerticalSolidList"/>
    <dgm:cxn modelId="{6EFE2AB4-0C29-49FF-90E9-F54C59F477E8}" type="presParOf" srcId="{58D04431-11AF-478C-974E-C52FD5E9660A}" destId="{6BD99E5E-9B60-4120-ADCE-CCF48517F22D}" srcOrd="1" destOrd="0" presId="urn:microsoft.com/office/officeart/2018/2/layout/IconVerticalSolidList"/>
    <dgm:cxn modelId="{99AFEFD7-1D3A-4F6E-A8E1-4AD73BD29380}" type="presParOf" srcId="{58D04431-11AF-478C-974E-C52FD5E9660A}" destId="{328D0F8F-1023-4B18-9857-982556D8271D}" srcOrd="2" destOrd="0" presId="urn:microsoft.com/office/officeart/2018/2/layout/IconVerticalSolidList"/>
    <dgm:cxn modelId="{E3FD6381-6E29-46C1-AD2C-764E7378B24A}" type="presParOf" srcId="{328D0F8F-1023-4B18-9857-982556D8271D}" destId="{830A672A-0C77-4742-9438-234BF6E88E18}" srcOrd="0" destOrd="0" presId="urn:microsoft.com/office/officeart/2018/2/layout/IconVerticalSolidList"/>
    <dgm:cxn modelId="{3B597CFC-406A-443B-8800-FD53565940DF}" type="presParOf" srcId="{328D0F8F-1023-4B18-9857-982556D8271D}" destId="{3D6348BD-43E1-4FB5-8540-C678FDCA2F5D}" srcOrd="1" destOrd="0" presId="urn:microsoft.com/office/officeart/2018/2/layout/IconVerticalSolidList"/>
    <dgm:cxn modelId="{3A25D241-B8F8-4ECA-8169-E2F97015CB36}" type="presParOf" srcId="{328D0F8F-1023-4B18-9857-982556D8271D}" destId="{3A983EE9-5279-4058-BBC7-3E5AF53FE0A3}" srcOrd="2" destOrd="0" presId="urn:microsoft.com/office/officeart/2018/2/layout/IconVerticalSolidList"/>
    <dgm:cxn modelId="{A83B156A-C4E6-4575-BB65-EB2E8D38F87B}" type="presParOf" srcId="{328D0F8F-1023-4B18-9857-982556D8271D}" destId="{8B6804C8-C155-4066-92D0-AC98F809902A}" srcOrd="3" destOrd="0" presId="urn:microsoft.com/office/officeart/2018/2/layout/IconVerticalSolidList"/>
    <dgm:cxn modelId="{F5693F38-DCAF-41F5-84BA-7D93FDE217A7}" type="presParOf" srcId="{328D0F8F-1023-4B18-9857-982556D8271D}" destId="{EA0A25C7-D0AC-415A-ACE5-C42FAF237B83}" srcOrd="4" destOrd="0" presId="urn:microsoft.com/office/officeart/2018/2/layout/IconVerticalSolidList"/>
    <dgm:cxn modelId="{B85EA07C-3935-48A0-A2D9-AD7D30DA55A7}" type="presParOf" srcId="{58D04431-11AF-478C-974E-C52FD5E9660A}" destId="{C1F27C1C-C73C-404D-AD3F-E08A400B7DF3}" srcOrd="3" destOrd="0" presId="urn:microsoft.com/office/officeart/2018/2/layout/IconVerticalSolidList"/>
    <dgm:cxn modelId="{3E3120F7-7CFD-4299-AE87-9F1E13E5554C}" type="presParOf" srcId="{58D04431-11AF-478C-974E-C52FD5E9660A}" destId="{00C0AEB7-0AC5-43BA-90D4-5C2493F02D65}" srcOrd="4" destOrd="0" presId="urn:microsoft.com/office/officeart/2018/2/layout/IconVerticalSolidList"/>
    <dgm:cxn modelId="{C5E6CB06-DFB6-4DAF-A2C4-8975623DDF60}" type="presParOf" srcId="{00C0AEB7-0AC5-43BA-90D4-5C2493F02D65}" destId="{4500BEE2-2F4D-432C-8485-BF7700DF5A94}" srcOrd="0" destOrd="0" presId="urn:microsoft.com/office/officeart/2018/2/layout/IconVerticalSolidList"/>
    <dgm:cxn modelId="{3EC6A7A0-6D8D-4933-80DA-8C4681D87AD0}" type="presParOf" srcId="{00C0AEB7-0AC5-43BA-90D4-5C2493F02D65}" destId="{3D9F54A0-C4D1-4915-A732-D423E7B63D99}" srcOrd="1" destOrd="0" presId="urn:microsoft.com/office/officeart/2018/2/layout/IconVerticalSolidList"/>
    <dgm:cxn modelId="{5C8F2A45-307E-4651-8D97-B75D885FB2CC}" type="presParOf" srcId="{00C0AEB7-0AC5-43BA-90D4-5C2493F02D65}" destId="{D736C97B-BC41-4A35-ADFD-1EC8F3BBF461}" srcOrd="2" destOrd="0" presId="urn:microsoft.com/office/officeart/2018/2/layout/IconVerticalSolidList"/>
    <dgm:cxn modelId="{F65E7AE6-A8A3-4F58-A0F9-D09AD2182226}" type="presParOf" srcId="{00C0AEB7-0AC5-43BA-90D4-5C2493F02D65}" destId="{9CB5A7F8-2FD2-4D77-8E17-C1E91993E65C}" srcOrd="3" destOrd="0" presId="urn:microsoft.com/office/officeart/2018/2/layout/IconVerticalSolidList"/>
    <dgm:cxn modelId="{2FF91644-B33E-4A03-B9A0-EE5E56596453}" type="presParOf" srcId="{00C0AEB7-0AC5-43BA-90D4-5C2493F02D65}" destId="{3E159C59-A173-4D35-863E-A036189C9B09}" srcOrd="4"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0C7ECE-E968-4121-9AFC-F9FD9BBC27A7}"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681245F-FE42-4600-8384-B89209E13B76}">
      <dgm:prSet/>
      <dgm:spPr/>
      <dgm:t>
        <a:bodyPr/>
        <a:lstStyle/>
        <a:p>
          <a:r>
            <a:rPr lang="en-US" dirty="0"/>
            <a:t>A security breach is where your network has been attacked.</a:t>
          </a:r>
        </a:p>
      </dgm:t>
    </dgm:pt>
    <dgm:pt modelId="{1DC9DD36-9136-40BA-A399-020F6DC998EC}" type="parTrans" cxnId="{7878EF72-62D5-45B7-9FE7-6BD45D9AA37D}">
      <dgm:prSet/>
      <dgm:spPr/>
      <dgm:t>
        <a:bodyPr/>
        <a:lstStyle/>
        <a:p>
          <a:endParaRPr lang="en-US"/>
        </a:p>
      </dgm:t>
    </dgm:pt>
    <dgm:pt modelId="{CB176A7E-86D6-40E2-8F40-9CBC967703DA}" type="sibTrans" cxnId="{7878EF72-62D5-45B7-9FE7-6BD45D9AA37D}">
      <dgm:prSet/>
      <dgm:spPr/>
      <dgm:t>
        <a:bodyPr/>
        <a:lstStyle/>
        <a:p>
          <a:endParaRPr lang="en-US"/>
        </a:p>
      </dgm:t>
    </dgm:pt>
    <dgm:pt modelId="{0E91010A-2776-44EA-B0DF-F2767D98AEBC}">
      <dgm:prSet/>
      <dgm:spPr/>
      <dgm:t>
        <a:bodyPr/>
        <a:lstStyle/>
        <a:p>
          <a:r>
            <a:rPr lang="en-US" dirty="0"/>
            <a:t>This is where an attacker has gained access to your network.</a:t>
          </a:r>
        </a:p>
      </dgm:t>
    </dgm:pt>
    <dgm:pt modelId="{55761486-7FEB-4C69-BABF-03BFE04543F3}" type="parTrans" cxnId="{012DCB5B-0DDB-4741-BA54-030D722D434E}">
      <dgm:prSet/>
      <dgm:spPr/>
      <dgm:t>
        <a:bodyPr/>
        <a:lstStyle/>
        <a:p>
          <a:endParaRPr lang="en-US"/>
        </a:p>
      </dgm:t>
    </dgm:pt>
    <dgm:pt modelId="{55995528-A33E-4D50-AD9B-4C57E4891308}" type="sibTrans" cxnId="{012DCB5B-0DDB-4741-BA54-030D722D434E}">
      <dgm:prSet/>
      <dgm:spPr/>
      <dgm:t>
        <a:bodyPr/>
        <a:lstStyle/>
        <a:p>
          <a:endParaRPr lang="en-US"/>
        </a:p>
      </dgm:t>
    </dgm:pt>
    <dgm:pt modelId="{AC886E4D-5B21-4216-8829-3569BA844A52}">
      <dgm:prSet/>
      <dgm:spPr/>
      <dgm:t>
        <a:bodyPr/>
        <a:lstStyle/>
        <a:p>
          <a:r>
            <a:rPr lang="en-US" dirty="0"/>
            <a:t>Your network should always be defended.</a:t>
          </a:r>
        </a:p>
      </dgm:t>
    </dgm:pt>
    <dgm:pt modelId="{06CA23F7-F204-4CED-897E-DA9B518A90A1}" type="parTrans" cxnId="{63DE7AAC-6F55-4FB4-B94D-07D8F823B265}">
      <dgm:prSet/>
      <dgm:spPr/>
      <dgm:t>
        <a:bodyPr/>
        <a:lstStyle/>
        <a:p>
          <a:endParaRPr lang="en-US"/>
        </a:p>
      </dgm:t>
    </dgm:pt>
    <dgm:pt modelId="{FD1E805D-9AC7-4799-B13D-76707AA2FAC2}" type="sibTrans" cxnId="{63DE7AAC-6F55-4FB4-B94D-07D8F823B265}">
      <dgm:prSet/>
      <dgm:spPr/>
      <dgm:t>
        <a:bodyPr/>
        <a:lstStyle/>
        <a:p>
          <a:endParaRPr lang="en-US"/>
        </a:p>
      </dgm:t>
    </dgm:pt>
    <dgm:pt modelId="{B3157A3F-DA79-48C6-9EC6-045D3AA56E00}" type="pres">
      <dgm:prSet presAssocID="{FD0C7ECE-E968-4121-9AFC-F9FD9BBC27A7}" presName="root" presStyleCnt="0">
        <dgm:presLayoutVars>
          <dgm:dir/>
          <dgm:resizeHandles val="exact"/>
        </dgm:presLayoutVars>
      </dgm:prSet>
      <dgm:spPr/>
    </dgm:pt>
    <dgm:pt modelId="{B033B40B-C7EE-4F13-AAE8-0273245DA7EA}" type="pres">
      <dgm:prSet presAssocID="{7681245F-FE42-4600-8384-B89209E13B76}" presName="compNode" presStyleCnt="0"/>
      <dgm:spPr/>
    </dgm:pt>
    <dgm:pt modelId="{090017EF-7D94-417E-B51B-CC2A42657356}" type="pres">
      <dgm:prSet presAssocID="{7681245F-FE42-4600-8384-B89209E13B76}" presName="bgRect" presStyleLbl="bgShp" presStyleIdx="0" presStyleCnt="3"/>
      <dgm:spPr/>
    </dgm:pt>
    <dgm:pt modelId="{CF86EFE5-BF41-458E-AC3A-78F9014D6F37}" type="pres">
      <dgm:prSet presAssocID="{7681245F-FE42-4600-8384-B89209E13B76}"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7F1B4646-13CA-4465-8D2B-E6D89169249D}" type="pres">
      <dgm:prSet presAssocID="{7681245F-FE42-4600-8384-B89209E13B76}" presName="spaceRect" presStyleCnt="0"/>
      <dgm:spPr/>
    </dgm:pt>
    <dgm:pt modelId="{6CF97146-A773-43B1-9027-C15C3B0202CA}" type="pres">
      <dgm:prSet presAssocID="{7681245F-FE42-4600-8384-B89209E13B76}" presName="parTx" presStyleLbl="revTx" presStyleIdx="0" presStyleCnt="3">
        <dgm:presLayoutVars>
          <dgm:chMax val="0"/>
          <dgm:chPref val="0"/>
        </dgm:presLayoutVars>
      </dgm:prSet>
      <dgm:spPr/>
    </dgm:pt>
    <dgm:pt modelId="{E73FF292-5156-4AAF-9D78-78913248804E}" type="pres">
      <dgm:prSet presAssocID="{CB176A7E-86D6-40E2-8F40-9CBC967703DA}" presName="sibTrans" presStyleCnt="0"/>
      <dgm:spPr/>
    </dgm:pt>
    <dgm:pt modelId="{371772FB-C751-417F-AC14-56BBE12E4742}" type="pres">
      <dgm:prSet presAssocID="{0E91010A-2776-44EA-B0DF-F2767D98AEBC}" presName="compNode" presStyleCnt="0"/>
      <dgm:spPr/>
    </dgm:pt>
    <dgm:pt modelId="{644A1523-2AA8-4671-840B-A206C59DA49E}" type="pres">
      <dgm:prSet presAssocID="{0E91010A-2776-44EA-B0DF-F2767D98AEBC}" presName="bgRect" presStyleLbl="bgShp" presStyleIdx="1" presStyleCnt="3"/>
      <dgm:spPr/>
    </dgm:pt>
    <dgm:pt modelId="{D2DEDA30-4753-4803-9CE3-7582D2FA3C83}" type="pres">
      <dgm:prSet presAssocID="{0E91010A-2776-44EA-B0DF-F2767D98AEBC}"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ightbulb"/>
        </a:ext>
      </dgm:extLst>
    </dgm:pt>
    <dgm:pt modelId="{FF48938F-D30F-4DB9-86CC-86D731301F4B}" type="pres">
      <dgm:prSet presAssocID="{0E91010A-2776-44EA-B0DF-F2767D98AEBC}" presName="spaceRect" presStyleCnt="0"/>
      <dgm:spPr/>
    </dgm:pt>
    <dgm:pt modelId="{99323AC1-9FE1-4703-95C2-DE699B718C15}" type="pres">
      <dgm:prSet presAssocID="{0E91010A-2776-44EA-B0DF-F2767D98AEBC}" presName="parTx" presStyleLbl="revTx" presStyleIdx="1" presStyleCnt="3">
        <dgm:presLayoutVars>
          <dgm:chMax val="0"/>
          <dgm:chPref val="0"/>
        </dgm:presLayoutVars>
      </dgm:prSet>
      <dgm:spPr/>
    </dgm:pt>
    <dgm:pt modelId="{073833EA-379F-4702-9740-4CB9194AA8EF}" type="pres">
      <dgm:prSet presAssocID="{55995528-A33E-4D50-AD9B-4C57E4891308}" presName="sibTrans" presStyleCnt="0"/>
      <dgm:spPr/>
    </dgm:pt>
    <dgm:pt modelId="{94409AAD-81A5-4014-9FB1-4112F46F7B69}" type="pres">
      <dgm:prSet presAssocID="{AC886E4D-5B21-4216-8829-3569BA844A52}" presName="compNode" presStyleCnt="0"/>
      <dgm:spPr/>
    </dgm:pt>
    <dgm:pt modelId="{B1AB25A3-CE41-4FD2-B1CA-A3FDA8077E06}" type="pres">
      <dgm:prSet presAssocID="{AC886E4D-5B21-4216-8829-3569BA844A52}" presName="bgRect" presStyleLbl="bgShp" presStyleIdx="2" presStyleCnt="3"/>
      <dgm:spPr/>
    </dgm:pt>
    <dgm:pt modelId="{679E93E3-DA47-44CF-BFD6-1D8CA35864FD}" type="pres">
      <dgm:prSet presAssocID="{AC886E4D-5B21-4216-8829-3569BA844A5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encil"/>
        </a:ext>
      </dgm:extLst>
    </dgm:pt>
    <dgm:pt modelId="{F5FEA885-6DA4-4083-9DCB-4B64CE711E88}" type="pres">
      <dgm:prSet presAssocID="{AC886E4D-5B21-4216-8829-3569BA844A52}" presName="spaceRect" presStyleCnt="0"/>
      <dgm:spPr/>
    </dgm:pt>
    <dgm:pt modelId="{AE3FCAC8-CBED-45E7-A8C8-0CBAF06CE8FA}" type="pres">
      <dgm:prSet presAssocID="{AC886E4D-5B21-4216-8829-3569BA844A52}" presName="parTx" presStyleLbl="revTx" presStyleIdx="2" presStyleCnt="3">
        <dgm:presLayoutVars>
          <dgm:chMax val="0"/>
          <dgm:chPref val="0"/>
        </dgm:presLayoutVars>
      </dgm:prSet>
      <dgm:spPr/>
    </dgm:pt>
  </dgm:ptLst>
  <dgm:cxnLst>
    <dgm:cxn modelId="{012DCB5B-0DDB-4741-BA54-030D722D434E}" srcId="{FD0C7ECE-E968-4121-9AFC-F9FD9BBC27A7}" destId="{0E91010A-2776-44EA-B0DF-F2767D98AEBC}" srcOrd="1" destOrd="0" parTransId="{55761486-7FEB-4C69-BABF-03BFE04543F3}" sibTransId="{55995528-A33E-4D50-AD9B-4C57E4891308}"/>
    <dgm:cxn modelId="{3EFD3448-C0A3-485A-81FA-91732E2FC185}" type="presOf" srcId="{7681245F-FE42-4600-8384-B89209E13B76}" destId="{6CF97146-A773-43B1-9027-C15C3B0202CA}" srcOrd="0" destOrd="0" presId="urn:microsoft.com/office/officeart/2018/2/layout/IconVerticalSolidList"/>
    <dgm:cxn modelId="{7878EF72-62D5-45B7-9FE7-6BD45D9AA37D}" srcId="{FD0C7ECE-E968-4121-9AFC-F9FD9BBC27A7}" destId="{7681245F-FE42-4600-8384-B89209E13B76}" srcOrd="0" destOrd="0" parTransId="{1DC9DD36-9136-40BA-A399-020F6DC998EC}" sibTransId="{CB176A7E-86D6-40E2-8F40-9CBC967703DA}"/>
    <dgm:cxn modelId="{E86DD053-CE1C-4D43-8BD0-B9D6ED55E7C9}" type="presOf" srcId="{0E91010A-2776-44EA-B0DF-F2767D98AEBC}" destId="{99323AC1-9FE1-4703-95C2-DE699B718C15}" srcOrd="0" destOrd="0" presId="urn:microsoft.com/office/officeart/2018/2/layout/IconVerticalSolidList"/>
    <dgm:cxn modelId="{63DE7AAC-6F55-4FB4-B94D-07D8F823B265}" srcId="{FD0C7ECE-E968-4121-9AFC-F9FD9BBC27A7}" destId="{AC886E4D-5B21-4216-8829-3569BA844A52}" srcOrd="2" destOrd="0" parTransId="{06CA23F7-F204-4CED-897E-DA9B518A90A1}" sibTransId="{FD1E805D-9AC7-4799-B13D-76707AA2FAC2}"/>
    <dgm:cxn modelId="{D5F8DBC6-55A5-43E9-B774-4F054B9EBF5E}" type="presOf" srcId="{AC886E4D-5B21-4216-8829-3569BA844A52}" destId="{AE3FCAC8-CBED-45E7-A8C8-0CBAF06CE8FA}" srcOrd="0" destOrd="0" presId="urn:microsoft.com/office/officeart/2018/2/layout/IconVerticalSolidList"/>
    <dgm:cxn modelId="{BEECA8EE-B8D3-4534-82AD-F0940445AD91}" type="presOf" srcId="{FD0C7ECE-E968-4121-9AFC-F9FD9BBC27A7}" destId="{B3157A3F-DA79-48C6-9EC6-045D3AA56E00}" srcOrd="0" destOrd="0" presId="urn:microsoft.com/office/officeart/2018/2/layout/IconVerticalSolidList"/>
    <dgm:cxn modelId="{769E710C-8981-4A89-A893-A3C1A3B31A17}" type="presParOf" srcId="{B3157A3F-DA79-48C6-9EC6-045D3AA56E00}" destId="{B033B40B-C7EE-4F13-AAE8-0273245DA7EA}" srcOrd="0" destOrd="0" presId="urn:microsoft.com/office/officeart/2018/2/layout/IconVerticalSolidList"/>
    <dgm:cxn modelId="{4311964A-CCA0-48D2-B67F-1E3D8A46FC94}" type="presParOf" srcId="{B033B40B-C7EE-4F13-AAE8-0273245DA7EA}" destId="{090017EF-7D94-417E-B51B-CC2A42657356}" srcOrd="0" destOrd="0" presId="urn:microsoft.com/office/officeart/2018/2/layout/IconVerticalSolidList"/>
    <dgm:cxn modelId="{F9EA44FF-E142-47EF-AC30-1CFB99A13EAD}" type="presParOf" srcId="{B033B40B-C7EE-4F13-AAE8-0273245DA7EA}" destId="{CF86EFE5-BF41-458E-AC3A-78F9014D6F37}" srcOrd="1" destOrd="0" presId="urn:microsoft.com/office/officeart/2018/2/layout/IconVerticalSolidList"/>
    <dgm:cxn modelId="{6E4B5941-EE1E-45B1-964F-BA79F905A4B9}" type="presParOf" srcId="{B033B40B-C7EE-4F13-AAE8-0273245DA7EA}" destId="{7F1B4646-13CA-4465-8D2B-E6D89169249D}" srcOrd="2" destOrd="0" presId="urn:microsoft.com/office/officeart/2018/2/layout/IconVerticalSolidList"/>
    <dgm:cxn modelId="{00433D2C-FDEC-49C6-AFFF-F29F8CAD8DE5}" type="presParOf" srcId="{B033B40B-C7EE-4F13-AAE8-0273245DA7EA}" destId="{6CF97146-A773-43B1-9027-C15C3B0202CA}" srcOrd="3" destOrd="0" presId="urn:microsoft.com/office/officeart/2018/2/layout/IconVerticalSolidList"/>
    <dgm:cxn modelId="{7DF3A73D-056A-4F22-A0B6-26137BEC023B}" type="presParOf" srcId="{B3157A3F-DA79-48C6-9EC6-045D3AA56E00}" destId="{E73FF292-5156-4AAF-9D78-78913248804E}" srcOrd="1" destOrd="0" presId="urn:microsoft.com/office/officeart/2018/2/layout/IconVerticalSolidList"/>
    <dgm:cxn modelId="{CE5FBD75-8D9A-4301-B74C-99CB3B9241AC}" type="presParOf" srcId="{B3157A3F-DA79-48C6-9EC6-045D3AA56E00}" destId="{371772FB-C751-417F-AC14-56BBE12E4742}" srcOrd="2" destOrd="0" presId="urn:microsoft.com/office/officeart/2018/2/layout/IconVerticalSolidList"/>
    <dgm:cxn modelId="{8099D186-0D65-4940-B95D-0B12D5F6E1F4}" type="presParOf" srcId="{371772FB-C751-417F-AC14-56BBE12E4742}" destId="{644A1523-2AA8-4671-840B-A206C59DA49E}" srcOrd="0" destOrd="0" presId="urn:microsoft.com/office/officeart/2018/2/layout/IconVerticalSolidList"/>
    <dgm:cxn modelId="{BFBE3D7B-4D79-4A38-8C82-AA25AE8F5CDD}" type="presParOf" srcId="{371772FB-C751-417F-AC14-56BBE12E4742}" destId="{D2DEDA30-4753-4803-9CE3-7582D2FA3C83}" srcOrd="1" destOrd="0" presId="urn:microsoft.com/office/officeart/2018/2/layout/IconVerticalSolidList"/>
    <dgm:cxn modelId="{E0C5912A-A70C-4CE0-B651-16BB80C750EB}" type="presParOf" srcId="{371772FB-C751-417F-AC14-56BBE12E4742}" destId="{FF48938F-D30F-4DB9-86CC-86D731301F4B}" srcOrd="2" destOrd="0" presId="urn:microsoft.com/office/officeart/2018/2/layout/IconVerticalSolidList"/>
    <dgm:cxn modelId="{EDA5BFEA-3CA8-4C5D-B50D-559165EFF7B5}" type="presParOf" srcId="{371772FB-C751-417F-AC14-56BBE12E4742}" destId="{99323AC1-9FE1-4703-95C2-DE699B718C15}" srcOrd="3" destOrd="0" presId="urn:microsoft.com/office/officeart/2018/2/layout/IconVerticalSolidList"/>
    <dgm:cxn modelId="{BBB95726-1B08-4DD5-BB18-79BA5362FF66}" type="presParOf" srcId="{B3157A3F-DA79-48C6-9EC6-045D3AA56E00}" destId="{073833EA-379F-4702-9740-4CB9194AA8EF}" srcOrd="3" destOrd="0" presId="urn:microsoft.com/office/officeart/2018/2/layout/IconVerticalSolidList"/>
    <dgm:cxn modelId="{696E0F6F-A520-4717-9998-176AA77A48CC}" type="presParOf" srcId="{B3157A3F-DA79-48C6-9EC6-045D3AA56E00}" destId="{94409AAD-81A5-4014-9FB1-4112F46F7B69}" srcOrd="4" destOrd="0" presId="urn:microsoft.com/office/officeart/2018/2/layout/IconVerticalSolidList"/>
    <dgm:cxn modelId="{3E8ACCA8-F9F4-4C4C-B7F4-2B1AD748051F}" type="presParOf" srcId="{94409AAD-81A5-4014-9FB1-4112F46F7B69}" destId="{B1AB25A3-CE41-4FD2-B1CA-A3FDA8077E06}" srcOrd="0" destOrd="0" presId="urn:microsoft.com/office/officeart/2018/2/layout/IconVerticalSolidList"/>
    <dgm:cxn modelId="{472D3D40-BB0A-4E33-948D-D5901492B24B}" type="presParOf" srcId="{94409AAD-81A5-4014-9FB1-4112F46F7B69}" destId="{679E93E3-DA47-44CF-BFD6-1D8CA35864FD}" srcOrd="1" destOrd="0" presId="urn:microsoft.com/office/officeart/2018/2/layout/IconVerticalSolidList"/>
    <dgm:cxn modelId="{717CBC44-315C-400A-818A-192DB0A9584F}" type="presParOf" srcId="{94409AAD-81A5-4014-9FB1-4112F46F7B69}" destId="{F5FEA885-6DA4-4083-9DCB-4B64CE711E88}" srcOrd="2" destOrd="0" presId="urn:microsoft.com/office/officeart/2018/2/layout/IconVerticalSolidList"/>
    <dgm:cxn modelId="{44BB0DE1-896E-4C9C-B1CB-D311928EC879}" type="presParOf" srcId="{94409AAD-81A5-4014-9FB1-4112F46F7B69}" destId="{AE3FCAC8-CBED-45E7-A8C8-0CBAF06CE8F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43F650B6-B97B-4015-9996-F5107D345750}"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91C778D5-35D1-4DFF-8C8A-EA6E7EF9F38F}">
      <dgm:prSet/>
      <dgm:spPr/>
      <dgm:t>
        <a:bodyPr/>
        <a:lstStyle/>
        <a:p>
          <a:r>
            <a:rPr lang="en-US"/>
            <a:t>You will need to suggest improvements including:</a:t>
          </a:r>
        </a:p>
      </dgm:t>
    </dgm:pt>
    <dgm:pt modelId="{9804B512-F09D-4382-A0F3-8EF667ED3193}" type="parTrans" cxnId="{B7C5FC36-D1CB-46F1-A707-514134E7AD1A}">
      <dgm:prSet/>
      <dgm:spPr/>
      <dgm:t>
        <a:bodyPr/>
        <a:lstStyle/>
        <a:p>
          <a:endParaRPr lang="en-US"/>
        </a:p>
      </dgm:t>
    </dgm:pt>
    <dgm:pt modelId="{B3122FBD-3ED6-4DB2-9556-784A14774B4D}" type="sibTrans" cxnId="{B7C5FC36-D1CB-46F1-A707-514134E7AD1A}">
      <dgm:prSet/>
      <dgm:spPr/>
      <dgm:t>
        <a:bodyPr/>
        <a:lstStyle/>
        <a:p>
          <a:endParaRPr lang="en-US"/>
        </a:p>
      </dgm:t>
    </dgm:pt>
    <dgm:pt modelId="{B9E5E19A-DA8B-4E27-866A-6E6EC9636F98}">
      <dgm:prSet/>
      <dgm:spPr/>
      <dgm:t>
        <a:bodyPr/>
        <a:lstStyle/>
        <a:p>
          <a:r>
            <a:rPr lang="en-US" dirty="0"/>
            <a:t>How closely the forensic procedures were followed.</a:t>
          </a:r>
        </a:p>
      </dgm:t>
    </dgm:pt>
    <dgm:pt modelId="{BB820B4B-8E21-4E07-8855-084DFB9C9334}" type="parTrans" cxnId="{E183D110-936C-4C1A-B8EA-6C98E588DC6D}">
      <dgm:prSet/>
      <dgm:spPr/>
      <dgm:t>
        <a:bodyPr/>
        <a:lstStyle/>
        <a:p>
          <a:endParaRPr lang="en-US"/>
        </a:p>
      </dgm:t>
    </dgm:pt>
    <dgm:pt modelId="{98DF937A-DF5F-4F26-8CE2-11F301691E02}" type="sibTrans" cxnId="{E183D110-936C-4C1A-B8EA-6C98E588DC6D}">
      <dgm:prSet/>
      <dgm:spPr/>
      <dgm:t>
        <a:bodyPr/>
        <a:lstStyle/>
        <a:p>
          <a:endParaRPr lang="en-US"/>
        </a:p>
      </dgm:t>
    </dgm:pt>
    <dgm:pt modelId="{F371783D-FDF2-4062-95F6-BA1A21067F8D}">
      <dgm:prSet/>
      <dgm:spPr/>
      <dgm:t>
        <a:bodyPr/>
        <a:lstStyle/>
        <a:p>
          <a:r>
            <a:rPr lang="en-US" dirty="0"/>
            <a:t>Any changes to the forensic procedures that may be needed.</a:t>
          </a:r>
        </a:p>
      </dgm:t>
    </dgm:pt>
    <dgm:pt modelId="{5ADF4875-AA78-48E0-A109-B815AEB30D1B}" type="parTrans" cxnId="{50E113BA-7147-4377-99A2-B4EE5E8A4269}">
      <dgm:prSet/>
      <dgm:spPr/>
      <dgm:t>
        <a:bodyPr/>
        <a:lstStyle/>
        <a:p>
          <a:endParaRPr lang="en-US"/>
        </a:p>
      </dgm:t>
    </dgm:pt>
    <dgm:pt modelId="{A5D6A29D-7690-449A-B058-D34A5EAA9600}" type="sibTrans" cxnId="{50E113BA-7147-4377-99A2-B4EE5E8A4269}">
      <dgm:prSet/>
      <dgm:spPr/>
      <dgm:t>
        <a:bodyPr/>
        <a:lstStyle/>
        <a:p>
          <a:endParaRPr lang="en-US"/>
        </a:p>
      </dgm:t>
    </dgm:pt>
    <dgm:pt modelId="{45F3C639-AF3A-419D-A02D-AA86D0613125}">
      <dgm:prSet/>
      <dgm:spPr/>
      <dgm:t>
        <a:bodyPr/>
        <a:lstStyle/>
        <a:p>
          <a:r>
            <a:rPr lang="en-US" dirty="0"/>
            <a:t>Any changes to the current security protection measures.</a:t>
          </a:r>
        </a:p>
      </dgm:t>
    </dgm:pt>
    <dgm:pt modelId="{F7DF52EE-D961-48D6-AAC4-59F6E8C88374}" type="parTrans" cxnId="{7531FCFC-BE90-466A-8CCB-61AF1F097EDB}">
      <dgm:prSet/>
      <dgm:spPr/>
      <dgm:t>
        <a:bodyPr/>
        <a:lstStyle/>
        <a:p>
          <a:endParaRPr lang="en-US"/>
        </a:p>
      </dgm:t>
    </dgm:pt>
    <dgm:pt modelId="{64B5BBF3-5276-4D69-A8FB-66F71FE87102}" type="sibTrans" cxnId="{7531FCFC-BE90-466A-8CCB-61AF1F097EDB}">
      <dgm:prSet/>
      <dgm:spPr/>
      <dgm:t>
        <a:bodyPr/>
        <a:lstStyle/>
        <a:p>
          <a:endParaRPr lang="en-US"/>
        </a:p>
      </dgm:t>
    </dgm:pt>
    <dgm:pt modelId="{A48383DA-BBCA-44B8-89D8-197BA12FE25A}">
      <dgm:prSet/>
      <dgm:spPr/>
      <dgm:t>
        <a:bodyPr/>
        <a:lstStyle/>
        <a:p>
          <a:r>
            <a:rPr lang="en-US" dirty="0"/>
            <a:t>Any changes to the current security documentation e.g., policies or procedures.</a:t>
          </a:r>
        </a:p>
      </dgm:t>
    </dgm:pt>
    <dgm:pt modelId="{13CC76D2-A444-4A6C-A916-6AE61E95E632}" type="parTrans" cxnId="{001DEB7B-CE1D-4F62-873B-ADA908051B1B}">
      <dgm:prSet/>
      <dgm:spPr/>
      <dgm:t>
        <a:bodyPr/>
        <a:lstStyle/>
        <a:p>
          <a:endParaRPr lang="en-US"/>
        </a:p>
      </dgm:t>
    </dgm:pt>
    <dgm:pt modelId="{8CCA3A05-3059-44F3-B878-45D282C3178B}" type="sibTrans" cxnId="{001DEB7B-CE1D-4F62-873B-ADA908051B1B}">
      <dgm:prSet/>
      <dgm:spPr/>
      <dgm:t>
        <a:bodyPr/>
        <a:lstStyle/>
        <a:p>
          <a:endParaRPr lang="en-US"/>
        </a:p>
      </dgm:t>
    </dgm:pt>
    <dgm:pt modelId="{8399B7D8-F62B-4C04-92C6-4B72038A0267}" type="pres">
      <dgm:prSet presAssocID="{43F650B6-B97B-4015-9996-F5107D345750}" presName="root" presStyleCnt="0">
        <dgm:presLayoutVars>
          <dgm:dir/>
          <dgm:resizeHandles val="exact"/>
        </dgm:presLayoutVars>
      </dgm:prSet>
      <dgm:spPr/>
    </dgm:pt>
    <dgm:pt modelId="{2E22042B-CDA7-4BB6-B9AB-097DB5D0A6F5}" type="pres">
      <dgm:prSet presAssocID="{91C778D5-35D1-4DFF-8C8A-EA6E7EF9F38F}" presName="compNode" presStyleCnt="0"/>
      <dgm:spPr/>
    </dgm:pt>
    <dgm:pt modelId="{1A5C72CF-2F49-4E21-A1BB-45F35E3B3E5D}" type="pres">
      <dgm:prSet presAssocID="{91C778D5-35D1-4DFF-8C8A-EA6E7EF9F38F}" presName="bgRect" presStyleLbl="bgShp" presStyleIdx="0" presStyleCnt="5"/>
      <dgm:spPr/>
    </dgm:pt>
    <dgm:pt modelId="{EDE99092-63CC-414B-91E6-4650692C9E45}" type="pres">
      <dgm:prSet presAssocID="{91C778D5-35D1-4DFF-8C8A-EA6E7EF9F38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auge"/>
        </a:ext>
      </dgm:extLst>
    </dgm:pt>
    <dgm:pt modelId="{6E0DE0DA-7D2A-4F45-9545-EDF4181895C2}" type="pres">
      <dgm:prSet presAssocID="{91C778D5-35D1-4DFF-8C8A-EA6E7EF9F38F}" presName="spaceRect" presStyleCnt="0"/>
      <dgm:spPr/>
    </dgm:pt>
    <dgm:pt modelId="{061E047F-EBC1-4803-ABCB-53A10B5A04BD}" type="pres">
      <dgm:prSet presAssocID="{91C778D5-35D1-4DFF-8C8A-EA6E7EF9F38F}" presName="parTx" presStyleLbl="revTx" presStyleIdx="0" presStyleCnt="5">
        <dgm:presLayoutVars>
          <dgm:chMax val="0"/>
          <dgm:chPref val="0"/>
        </dgm:presLayoutVars>
      </dgm:prSet>
      <dgm:spPr/>
    </dgm:pt>
    <dgm:pt modelId="{103E04D3-D61B-403F-A06E-7C451B573393}" type="pres">
      <dgm:prSet presAssocID="{B3122FBD-3ED6-4DB2-9556-784A14774B4D}" presName="sibTrans" presStyleCnt="0"/>
      <dgm:spPr/>
    </dgm:pt>
    <dgm:pt modelId="{C42823E8-6DFF-4F7C-AF2E-E76C2370ADCD}" type="pres">
      <dgm:prSet presAssocID="{B9E5E19A-DA8B-4E27-866A-6E6EC9636F98}" presName="compNode" presStyleCnt="0"/>
      <dgm:spPr/>
    </dgm:pt>
    <dgm:pt modelId="{86B03B90-EFDC-44C3-91D6-50DD7950D056}" type="pres">
      <dgm:prSet presAssocID="{B9E5E19A-DA8B-4E27-866A-6E6EC9636F98}" presName="bgRect" presStyleLbl="bgShp" presStyleIdx="1" presStyleCnt="5"/>
      <dgm:spPr/>
    </dgm:pt>
    <dgm:pt modelId="{E6FB26AC-6C1D-4EB6-9537-5DD82143F7A2}" type="pres">
      <dgm:prSet presAssocID="{B9E5E19A-DA8B-4E27-866A-6E6EC9636F98}"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8A56377C-B359-451E-ACCA-068C3136D0E4}" type="pres">
      <dgm:prSet presAssocID="{B9E5E19A-DA8B-4E27-866A-6E6EC9636F98}" presName="spaceRect" presStyleCnt="0"/>
      <dgm:spPr/>
    </dgm:pt>
    <dgm:pt modelId="{AAA78303-7327-4000-ADD8-86F96F9CF381}" type="pres">
      <dgm:prSet presAssocID="{B9E5E19A-DA8B-4E27-866A-6E6EC9636F98}" presName="parTx" presStyleLbl="revTx" presStyleIdx="1" presStyleCnt="5">
        <dgm:presLayoutVars>
          <dgm:chMax val="0"/>
          <dgm:chPref val="0"/>
        </dgm:presLayoutVars>
      </dgm:prSet>
      <dgm:spPr/>
    </dgm:pt>
    <dgm:pt modelId="{E7AED778-9CC3-4613-8719-DA57B2C7452F}" type="pres">
      <dgm:prSet presAssocID="{98DF937A-DF5F-4F26-8CE2-11F301691E02}" presName="sibTrans" presStyleCnt="0"/>
      <dgm:spPr/>
    </dgm:pt>
    <dgm:pt modelId="{BB005E41-5E3D-496C-901E-79E8762206CB}" type="pres">
      <dgm:prSet presAssocID="{F371783D-FDF2-4062-95F6-BA1A21067F8D}" presName="compNode" presStyleCnt="0"/>
      <dgm:spPr/>
    </dgm:pt>
    <dgm:pt modelId="{5CE989BB-B4FC-4C97-8A75-0BB4114046C7}" type="pres">
      <dgm:prSet presAssocID="{F371783D-FDF2-4062-95F6-BA1A21067F8D}" presName="bgRect" presStyleLbl="bgShp" presStyleIdx="2" presStyleCnt="5"/>
      <dgm:spPr/>
    </dgm:pt>
    <dgm:pt modelId="{4C41F08B-6F8F-496D-B8AD-9C327F220DE3}" type="pres">
      <dgm:prSet presAssocID="{F371783D-FDF2-4062-95F6-BA1A21067F8D}"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Finger Print"/>
        </a:ext>
      </dgm:extLst>
    </dgm:pt>
    <dgm:pt modelId="{C24625D3-17BC-4D13-ACF0-21F31A0D44EE}" type="pres">
      <dgm:prSet presAssocID="{F371783D-FDF2-4062-95F6-BA1A21067F8D}" presName="spaceRect" presStyleCnt="0"/>
      <dgm:spPr/>
    </dgm:pt>
    <dgm:pt modelId="{21A98C71-61AC-4EF4-AB5B-9B63EBA6C068}" type="pres">
      <dgm:prSet presAssocID="{F371783D-FDF2-4062-95F6-BA1A21067F8D}" presName="parTx" presStyleLbl="revTx" presStyleIdx="2" presStyleCnt="5">
        <dgm:presLayoutVars>
          <dgm:chMax val="0"/>
          <dgm:chPref val="0"/>
        </dgm:presLayoutVars>
      </dgm:prSet>
      <dgm:spPr/>
    </dgm:pt>
    <dgm:pt modelId="{EC25E74D-FBCC-44EA-8EAD-137998FF1D20}" type="pres">
      <dgm:prSet presAssocID="{A5D6A29D-7690-449A-B058-D34A5EAA9600}" presName="sibTrans" presStyleCnt="0"/>
      <dgm:spPr/>
    </dgm:pt>
    <dgm:pt modelId="{71F1526B-AE92-4D59-A921-24709300B97E}" type="pres">
      <dgm:prSet presAssocID="{45F3C639-AF3A-419D-A02D-AA86D0613125}" presName="compNode" presStyleCnt="0"/>
      <dgm:spPr/>
    </dgm:pt>
    <dgm:pt modelId="{2AAD6037-8B87-41DE-A6F2-0E3EE2AB80A6}" type="pres">
      <dgm:prSet presAssocID="{45F3C639-AF3A-419D-A02D-AA86D0613125}" presName="bgRect" presStyleLbl="bgShp" presStyleIdx="3" presStyleCnt="5"/>
      <dgm:spPr/>
    </dgm:pt>
    <dgm:pt modelId="{6EB22677-2F33-48E1-BD68-17DDF50DCCBE}" type="pres">
      <dgm:prSet presAssocID="{45F3C639-AF3A-419D-A02D-AA86D0613125}"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ock"/>
        </a:ext>
      </dgm:extLst>
    </dgm:pt>
    <dgm:pt modelId="{76D8C5B8-1769-471C-9900-F0B70D6FC29F}" type="pres">
      <dgm:prSet presAssocID="{45F3C639-AF3A-419D-A02D-AA86D0613125}" presName="spaceRect" presStyleCnt="0"/>
      <dgm:spPr/>
    </dgm:pt>
    <dgm:pt modelId="{BEF37A92-D26F-422E-9013-E87A5A2899EE}" type="pres">
      <dgm:prSet presAssocID="{45F3C639-AF3A-419D-A02D-AA86D0613125}" presName="parTx" presStyleLbl="revTx" presStyleIdx="3" presStyleCnt="5">
        <dgm:presLayoutVars>
          <dgm:chMax val="0"/>
          <dgm:chPref val="0"/>
        </dgm:presLayoutVars>
      </dgm:prSet>
      <dgm:spPr/>
    </dgm:pt>
    <dgm:pt modelId="{8AFB197D-3F0C-48FA-845A-8116A1F36C26}" type="pres">
      <dgm:prSet presAssocID="{64B5BBF3-5276-4D69-A8FB-66F71FE87102}" presName="sibTrans" presStyleCnt="0"/>
      <dgm:spPr/>
    </dgm:pt>
    <dgm:pt modelId="{8E5A868E-68BE-49C4-A0AB-CF64F71405DE}" type="pres">
      <dgm:prSet presAssocID="{A48383DA-BBCA-44B8-89D8-197BA12FE25A}" presName="compNode" presStyleCnt="0"/>
      <dgm:spPr/>
    </dgm:pt>
    <dgm:pt modelId="{DF9FA6E4-C3D6-4C8E-92F9-0FED625C80E7}" type="pres">
      <dgm:prSet presAssocID="{A48383DA-BBCA-44B8-89D8-197BA12FE25A}" presName="bgRect" presStyleLbl="bgShp" presStyleIdx="4" presStyleCnt="5"/>
      <dgm:spPr/>
    </dgm:pt>
    <dgm:pt modelId="{D0642DE1-20F3-4336-8A0E-17F23E1F54A6}" type="pres">
      <dgm:prSet presAssocID="{A48383DA-BBCA-44B8-89D8-197BA12FE25A}"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ocument"/>
        </a:ext>
      </dgm:extLst>
    </dgm:pt>
    <dgm:pt modelId="{F8066958-0B49-4C30-92B0-957954C16724}" type="pres">
      <dgm:prSet presAssocID="{A48383DA-BBCA-44B8-89D8-197BA12FE25A}" presName="spaceRect" presStyleCnt="0"/>
      <dgm:spPr/>
    </dgm:pt>
    <dgm:pt modelId="{27913594-4489-4BAA-9731-6FF0A257AAE5}" type="pres">
      <dgm:prSet presAssocID="{A48383DA-BBCA-44B8-89D8-197BA12FE25A}" presName="parTx" presStyleLbl="revTx" presStyleIdx="4" presStyleCnt="5">
        <dgm:presLayoutVars>
          <dgm:chMax val="0"/>
          <dgm:chPref val="0"/>
        </dgm:presLayoutVars>
      </dgm:prSet>
      <dgm:spPr/>
    </dgm:pt>
  </dgm:ptLst>
  <dgm:cxnLst>
    <dgm:cxn modelId="{BC976F06-54C1-4001-A07A-A163CC96A153}" type="presOf" srcId="{45F3C639-AF3A-419D-A02D-AA86D0613125}" destId="{BEF37A92-D26F-422E-9013-E87A5A2899EE}" srcOrd="0" destOrd="0" presId="urn:microsoft.com/office/officeart/2018/2/layout/IconVerticalSolidList"/>
    <dgm:cxn modelId="{E183D110-936C-4C1A-B8EA-6C98E588DC6D}" srcId="{43F650B6-B97B-4015-9996-F5107D345750}" destId="{B9E5E19A-DA8B-4E27-866A-6E6EC9636F98}" srcOrd="1" destOrd="0" parTransId="{BB820B4B-8E21-4E07-8855-084DFB9C9334}" sibTransId="{98DF937A-DF5F-4F26-8CE2-11F301691E02}"/>
    <dgm:cxn modelId="{B7C5FC36-D1CB-46F1-A707-514134E7AD1A}" srcId="{43F650B6-B97B-4015-9996-F5107D345750}" destId="{91C778D5-35D1-4DFF-8C8A-EA6E7EF9F38F}" srcOrd="0" destOrd="0" parTransId="{9804B512-F09D-4382-A0F3-8EF667ED3193}" sibTransId="{B3122FBD-3ED6-4DB2-9556-784A14774B4D}"/>
    <dgm:cxn modelId="{90E09A4B-995B-43F0-A6BE-A189D3ECB555}" type="presOf" srcId="{43F650B6-B97B-4015-9996-F5107D345750}" destId="{8399B7D8-F62B-4C04-92C6-4B72038A0267}" srcOrd="0" destOrd="0" presId="urn:microsoft.com/office/officeart/2018/2/layout/IconVerticalSolidList"/>
    <dgm:cxn modelId="{D461DE55-D858-4A45-9409-6FEC376DB5A7}" type="presOf" srcId="{A48383DA-BBCA-44B8-89D8-197BA12FE25A}" destId="{27913594-4489-4BAA-9731-6FF0A257AAE5}" srcOrd="0" destOrd="0" presId="urn:microsoft.com/office/officeart/2018/2/layout/IconVerticalSolidList"/>
    <dgm:cxn modelId="{001DEB7B-CE1D-4F62-873B-ADA908051B1B}" srcId="{43F650B6-B97B-4015-9996-F5107D345750}" destId="{A48383DA-BBCA-44B8-89D8-197BA12FE25A}" srcOrd="4" destOrd="0" parTransId="{13CC76D2-A444-4A6C-A916-6AE61E95E632}" sibTransId="{8CCA3A05-3059-44F3-B878-45D282C3178B}"/>
    <dgm:cxn modelId="{BE5B1881-9EA6-408F-92CB-F21DAD3A514E}" type="presOf" srcId="{F371783D-FDF2-4062-95F6-BA1A21067F8D}" destId="{21A98C71-61AC-4EF4-AB5B-9B63EBA6C068}" srcOrd="0" destOrd="0" presId="urn:microsoft.com/office/officeart/2018/2/layout/IconVerticalSolidList"/>
    <dgm:cxn modelId="{9CB89794-D32C-414D-A403-E124B51FE5FC}" type="presOf" srcId="{91C778D5-35D1-4DFF-8C8A-EA6E7EF9F38F}" destId="{061E047F-EBC1-4803-ABCB-53A10B5A04BD}" srcOrd="0" destOrd="0" presId="urn:microsoft.com/office/officeart/2018/2/layout/IconVerticalSolidList"/>
    <dgm:cxn modelId="{C982E69C-C1EC-4191-BF53-6A1DDA804BC8}" type="presOf" srcId="{B9E5E19A-DA8B-4E27-866A-6E6EC9636F98}" destId="{AAA78303-7327-4000-ADD8-86F96F9CF381}" srcOrd="0" destOrd="0" presId="urn:microsoft.com/office/officeart/2018/2/layout/IconVerticalSolidList"/>
    <dgm:cxn modelId="{50E113BA-7147-4377-99A2-B4EE5E8A4269}" srcId="{43F650B6-B97B-4015-9996-F5107D345750}" destId="{F371783D-FDF2-4062-95F6-BA1A21067F8D}" srcOrd="2" destOrd="0" parTransId="{5ADF4875-AA78-48E0-A109-B815AEB30D1B}" sibTransId="{A5D6A29D-7690-449A-B058-D34A5EAA9600}"/>
    <dgm:cxn modelId="{7531FCFC-BE90-466A-8CCB-61AF1F097EDB}" srcId="{43F650B6-B97B-4015-9996-F5107D345750}" destId="{45F3C639-AF3A-419D-A02D-AA86D0613125}" srcOrd="3" destOrd="0" parTransId="{F7DF52EE-D961-48D6-AAC4-59F6E8C88374}" sibTransId="{64B5BBF3-5276-4D69-A8FB-66F71FE87102}"/>
    <dgm:cxn modelId="{1CE82C1E-22BE-41DF-AC32-9CB14F43A1D9}" type="presParOf" srcId="{8399B7D8-F62B-4C04-92C6-4B72038A0267}" destId="{2E22042B-CDA7-4BB6-B9AB-097DB5D0A6F5}" srcOrd="0" destOrd="0" presId="urn:microsoft.com/office/officeart/2018/2/layout/IconVerticalSolidList"/>
    <dgm:cxn modelId="{57B941FB-EFF3-49DA-88FE-A2236E0CD7E9}" type="presParOf" srcId="{2E22042B-CDA7-4BB6-B9AB-097DB5D0A6F5}" destId="{1A5C72CF-2F49-4E21-A1BB-45F35E3B3E5D}" srcOrd="0" destOrd="0" presId="urn:microsoft.com/office/officeart/2018/2/layout/IconVerticalSolidList"/>
    <dgm:cxn modelId="{904BD5C3-40EB-4CCA-8EE8-CC025A766BA8}" type="presParOf" srcId="{2E22042B-CDA7-4BB6-B9AB-097DB5D0A6F5}" destId="{EDE99092-63CC-414B-91E6-4650692C9E45}" srcOrd="1" destOrd="0" presId="urn:microsoft.com/office/officeart/2018/2/layout/IconVerticalSolidList"/>
    <dgm:cxn modelId="{948A1D60-04DA-4C50-B6E2-E1B3335F044B}" type="presParOf" srcId="{2E22042B-CDA7-4BB6-B9AB-097DB5D0A6F5}" destId="{6E0DE0DA-7D2A-4F45-9545-EDF4181895C2}" srcOrd="2" destOrd="0" presId="urn:microsoft.com/office/officeart/2018/2/layout/IconVerticalSolidList"/>
    <dgm:cxn modelId="{573CBC1E-0086-4DBB-966B-71B86910B04E}" type="presParOf" srcId="{2E22042B-CDA7-4BB6-B9AB-097DB5D0A6F5}" destId="{061E047F-EBC1-4803-ABCB-53A10B5A04BD}" srcOrd="3" destOrd="0" presId="urn:microsoft.com/office/officeart/2018/2/layout/IconVerticalSolidList"/>
    <dgm:cxn modelId="{DA741E5B-5B32-4383-B90E-8CAA5C845C10}" type="presParOf" srcId="{8399B7D8-F62B-4C04-92C6-4B72038A0267}" destId="{103E04D3-D61B-403F-A06E-7C451B573393}" srcOrd="1" destOrd="0" presId="urn:microsoft.com/office/officeart/2018/2/layout/IconVerticalSolidList"/>
    <dgm:cxn modelId="{9C8B5E35-CE5F-4C00-8A59-07DC4B8EA70A}" type="presParOf" srcId="{8399B7D8-F62B-4C04-92C6-4B72038A0267}" destId="{C42823E8-6DFF-4F7C-AF2E-E76C2370ADCD}" srcOrd="2" destOrd="0" presId="urn:microsoft.com/office/officeart/2018/2/layout/IconVerticalSolidList"/>
    <dgm:cxn modelId="{8C66F7A8-E928-4852-97DA-E6BBA3654F93}" type="presParOf" srcId="{C42823E8-6DFF-4F7C-AF2E-E76C2370ADCD}" destId="{86B03B90-EFDC-44C3-91D6-50DD7950D056}" srcOrd="0" destOrd="0" presId="urn:microsoft.com/office/officeart/2018/2/layout/IconVerticalSolidList"/>
    <dgm:cxn modelId="{2BE1E4E0-66A6-4616-829B-243B37980A32}" type="presParOf" srcId="{C42823E8-6DFF-4F7C-AF2E-E76C2370ADCD}" destId="{E6FB26AC-6C1D-4EB6-9537-5DD82143F7A2}" srcOrd="1" destOrd="0" presId="urn:microsoft.com/office/officeart/2018/2/layout/IconVerticalSolidList"/>
    <dgm:cxn modelId="{F1ECA33B-57BB-4669-8F4C-A1552CD58867}" type="presParOf" srcId="{C42823E8-6DFF-4F7C-AF2E-E76C2370ADCD}" destId="{8A56377C-B359-451E-ACCA-068C3136D0E4}" srcOrd="2" destOrd="0" presId="urn:microsoft.com/office/officeart/2018/2/layout/IconVerticalSolidList"/>
    <dgm:cxn modelId="{EE25B0E9-F8DA-4299-9E41-5F7F27BF49D9}" type="presParOf" srcId="{C42823E8-6DFF-4F7C-AF2E-E76C2370ADCD}" destId="{AAA78303-7327-4000-ADD8-86F96F9CF381}" srcOrd="3" destOrd="0" presId="urn:microsoft.com/office/officeart/2018/2/layout/IconVerticalSolidList"/>
    <dgm:cxn modelId="{B05B0E4E-3937-4805-909A-42F111853141}" type="presParOf" srcId="{8399B7D8-F62B-4C04-92C6-4B72038A0267}" destId="{E7AED778-9CC3-4613-8719-DA57B2C7452F}" srcOrd="3" destOrd="0" presId="urn:microsoft.com/office/officeart/2018/2/layout/IconVerticalSolidList"/>
    <dgm:cxn modelId="{F6676DC4-6B49-4207-A45D-6D328005FB03}" type="presParOf" srcId="{8399B7D8-F62B-4C04-92C6-4B72038A0267}" destId="{BB005E41-5E3D-496C-901E-79E8762206CB}" srcOrd="4" destOrd="0" presId="urn:microsoft.com/office/officeart/2018/2/layout/IconVerticalSolidList"/>
    <dgm:cxn modelId="{D436CD06-1426-4BB1-A224-2CBA136B4B7A}" type="presParOf" srcId="{BB005E41-5E3D-496C-901E-79E8762206CB}" destId="{5CE989BB-B4FC-4C97-8A75-0BB4114046C7}" srcOrd="0" destOrd="0" presId="urn:microsoft.com/office/officeart/2018/2/layout/IconVerticalSolidList"/>
    <dgm:cxn modelId="{5E15C257-F237-4E41-8313-131FB60E6AFF}" type="presParOf" srcId="{BB005E41-5E3D-496C-901E-79E8762206CB}" destId="{4C41F08B-6F8F-496D-B8AD-9C327F220DE3}" srcOrd="1" destOrd="0" presId="urn:microsoft.com/office/officeart/2018/2/layout/IconVerticalSolidList"/>
    <dgm:cxn modelId="{D8E64460-5325-4452-A6C3-B082BFEEE726}" type="presParOf" srcId="{BB005E41-5E3D-496C-901E-79E8762206CB}" destId="{C24625D3-17BC-4D13-ACF0-21F31A0D44EE}" srcOrd="2" destOrd="0" presId="urn:microsoft.com/office/officeart/2018/2/layout/IconVerticalSolidList"/>
    <dgm:cxn modelId="{14978941-C591-4764-B80C-62D38CF73061}" type="presParOf" srcId="{BB005E41-5E3D-496C-901E-79E8762206CB}" destId="{21A98C71-61AC-4EF4-AB5B-9B63EBA6C068}" srcOrd="3" destOrd="0" presId="urn:microsoft.com/office/officeart/2018/2/layout/IconVerticalSolidList"/>
    <dgm:cxn modelId="{D88AB874-062E-44DF-AF18-067099F8D85C}" type="presParOf" srcId="{8399B7D8-F62B-4C04-92C6-4B72038A0267}" destId="{EC25E74D-FBCC-44EA-8EAD-137998FF1D20}" srcOrd="5" destOrd="0" presId="urn:microsoft.com/office/officeart/2018/2/layout/IconVerticalSolidList"/>
    <dgm:cxn modelId="{936BD357-5AA9-41D7-8004-07299393C1F4}" type="presParOf" srcId="{8399B7D8-F62B-4C04-92C6-4B72038A0267}" destId="{71F1526B-AE92-4D59-A921-24709300B97E}" srcOrd="6" destOrd="0" presId="urn:microsoft.com/office/officeart/2018/2/layout/IconVerticalSolidList"/>
    <dgm:cxn modelId="{36D6DBC1-EF5D-47CE-90BD-55668F54E60C}" type="presParOf" srcId="{71F1526B-AE92-4D59-A921-24709300B97E}" destId="{2AAD6037-8B87-41DE-A6F2-0E3EE2AB80A6}" srcOrd="0" destOrd="0" presId="urn:microsoft.com/office/officeart/2018/2/layout/IconVerticalSolidList"/>
    <dgm:cxn modelId="{A93D6552-BC1C-45B9-B364-133F9FD8C3A0}" type="presParOf" srcId="{71F1526B-AE92-4D59-A921-24709300B97E}" destId="{6EB22677-2F33-48E1-BD68-17DDF50DCCBE}" srcOrd="1" destOrd="0" presId="urn:microsoft.com/office/officeart/2018/2/layout/IconVerticalSolidList"/>
    <dgm:cxn modelId="{575151FD-0E20-4608-8FC2-F057EDDABBB8}" type="presParOf" srcId="{71F1526B-AE92-4D59-A921-24709300B97E}" destId="{76D8C5B8-1769-471C-9900-F0B70D6FC29F}" srcOrd="2" destOrd="0" presId="urn:microsoft.com/office/officeart/2018/2/layout/IconVerticalSolidList"/>
    <dgm:cxn modelId="{D74AA9CA-9978-4178-9B5F-DC915CAD6862}" type="presParOf" srcId="{71F1526B-AE92-4D59-A921-24709300B97E}" destId="{BEF37A92-D26F-422E-9013-E87A5A2899EE}" srcOrd="3" destOrd="0" presId="urn:microsoft.com/office/officeart/2018/2/layout/IconVerticalSolidList"/>
    <dgm:cxn modelId="{AF8CA6DA-DBF1-412F-9CAF-9E13D84DFFAA}" type="presParOf" srcId="{8399B7D8-F62B-4C04-92C6-4B72038A0267}" destId="{8AFB197D-3F0C-48FA-845A-8116A1F36C26}" srcOrd="7" destOrd="0" presId="urn:microsoft.com/office/officeart/2018/2/layout/IconVerticalSolidList"/>
    <dgm:cxn modelId="{61A7B501-D7B9-4112-B59E-884A3E4B43E1}" type="presParOf" srcId="{8399B7D8-F62B-4C04-92C6-4B72038A0267}" destId="{8E5A868E-68BE-49C4-A0AB-CF64F71405DE}" srcOrd="8" destOrd="0" presId="urn:microsoft.com/office/officeart/2018/2/layout/IconVerticalSolidList"/>
    <dgm:cxn modelId="{CB299C35-7DAD-4179-9C9D-C0313A95855F}" type="presParOf" srcId="{8E5A868E-68BE-49C4-A0AB-CF64F71405DE}" destId="{DF9FA6E4-C3D6-4C8E-92F9-0FED625C80E7}" srcOrd="0" destOrd="0" presId="urn:microsoft.com/office/officeart/2018/2/layout/IconVerticalSolidList"/>
    <dgm:cxn modelId="{8461E4A5-CAC5-4119-B5EF-8DC787832C35}" type="presParOf" srcId="{8E5A868E-68BE-49C4-A0AB-CF64F71405DE}" destId="{D0642DE1-20F3-4336-8A0E-17F23E1F54A6}" srcOrd="1" destOrd="0" presId="urn:microsoft.com/office/officeart/2018/2/layout/IconVerticalSolidList"/>
    <dgm:cxn modelId="{C39A0B91-4551-41FC-A9F9-BA2E0CF534C4}" type="presParOf" srcId="{8E5A868E-68BE-49C4-A0AB-CF64F71405DE}" destId="{F8066958-0B49-4C30-92B0-957954C16724}" srcOrd="2" destOrd="0" presId="urn:microsoft.com/office/officeart/2018/2/layout/IconVerticalSolidList"/>
    <dgm:cxn modelId="{59702EEB-465C-42E6-BC42-C7AF8508F764}" type="presParOf" srcId="{8E5A868E-68BE-49C4-A0AB-CF64F71405DE}" destId="{27913594-4489-4BAA-9731-6FF0A257AAE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5DD972A-1F7E-4A03-A039-724CA209AE5D}"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2A29CC8E-0A36-4BDB-AA80-03DC280A2A4E}">
      <dgm:prSet/>
      <dgm:spPr/>
      <dgm:t>
        <a:bodyPr/>
        <a:lstStyle/>
        <a:p>
          <a:pPr>
            <a:lnSpc>
              <a:spcPct val="100000"/>
            </a:lnSpc>
          </a:pPr>
          <a:r>
            <a:rPr lang="en-US"/>
            <a:t>In the following presentations we will look at each activity in more detail.</a:t>
          </a:r>
        </a:p>
      </dgm:t>
    </dgm:pt>
    <dgm:pt modelId="{18147A4A-1383-4FD4-9E87-20C3A1ADA13E}" type="parTrans" cxnId="{A611B4E1-43FE-47EA-860B-30D552D3901F}">
      <dgm:prSet/>
      <dgm:spPr/>
      <dgm:t>
        <a:bodyPr/>
        <a:lstStyle/>
        <a:p>
          <a:endParaRPr lang="en-US"/>
        </a:p>
      </dgm:t>
    </dgm:pt>
    <dgm:pt modelId="{D63E595C-6459-451A-BF40-3A28C187E82A}" type="sibTrans" cxnId="{A611B4E1-43FE-47EA-860B-30D552D3901F}">
      <dgm:prSet/>
      <dgm:spPr/>
      <dgm:t>
        <a:bodyPr/>
        <a:lstStyle/>
        <a:p>
          <a:endParaRPr lang="en-US"/>
        </a:p>
      </dgm:t>
    </dgm:pt>
    <dgm:pt modelId="{713E6BED-EBB2-40B8-88B6-42AF5F74C29D}">
      <dgm:prSet/>
      <dgm:spPr/>
      <dgm:t>
        <a:bodyPr/>
        <a:lstStyle/>
        <a:p>
          <a:pPr>
            <a:lnSpc>
              <a:spcPct val="100000"/>
            </a:lnSpc>
          </a:pPr>
          <a:r>
            <a:rPr lang="en-US"/>
            <a:t>We will show you what needs to go in each document.</a:t>
          </a:r>
        </a:p>
      </dgm:t>
    </dgm:pt>
    <dgm:pt modelId="{04F60C71-DDF5-457E-B4C5-0BE643C0C8FD}" type="parTrans" cxnId="{75EEEB36-A1D5-485A-8E4D-7E55F761A4C0}">
      <dgm:prSet/>
      <dgm:spPr/>
      <dgm:t>
        <a:bodyPr/>
        <a:lstStyle/>
        <a:p>
          <a:endParaRPr lang="en-US"/>
        </a:p>
      </dgm:t>
    </dgm:pt>
    <dgm:pt modelId="{E59A4BFD-C8CB-4930-A085-7A91198DCC55}" type="sibTrans" cxnId="{75EEEB36-A1D5-485A-8E4D-7E55F761A4C0}">
      <dgm:prSet/>
      <dgm:spPr/>
      <dgm:t>
        <a:bodyPr/>
        <a:lstStyle/>
        <a:p>
          <a:endParaRPr lang="en-US"/>
        </a:p>
      </dgm:t>
    </dgm:pt>
    <dgm:pt modelId="{B7C651FC-9CD9-4470-A475-CCA09B7076C3}" type="pres">
      <dgm:prSet presAssocID="{B5DD972A-1F7E-4A03-A039-724CA209AE5D}" presName="root" presStyleCnt="0">
        <dgm:presLayoutVars>
          <dgm:dir/>
          <dgm:resizeHandles val="exact"/>
        </dgm:presLayoutVars>
      </dgm:prSet>
      <dgm:spPr/>
    </dgm:pt>
    <dgm:pt modelId="{1AC66DC4-130F-4D56-AF81-7A01B14A9478}" type="pres">
      <dgm:prSet presAssocID="{2A29CC8E-0A36-4BDB-AA80-03DC280A2A4E}" presName="compNode" presStyleCnt="0"/>
      <dgm:spPr/>
    </dgm:pt>
    <dgm:pt modelId="{BBD908B8-7FD7-44B3-B1E6-6F60B91D64A4}" type="pres">
      <dgm:prSet presAssocID="{2A29CC8E-0A36-4BDB-AA80-03DC280A2A4E}" presName="bgRect" presStyleLbl="bgShp" presStyleIdx="0" presStyleCnt="2"/>
      <dgm:spPr/>
    </dgm:pt>
    <dgm:pt modelId="{DDA09B93-4C4E-4153-A572-3782A0C4638F}" type="pres">
      <dgm:prSet presAssocID="{2A29CC8E-0A36-4BDB-AA80-03DC280A2A4E}"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eacher"/>
        </a:ext>
      </dgm:extLst>
    </dgm:pt>
    <dgm:pt modelId="{25EE8FB3-FC57-40C0-9206-033DA35D05A2}" type="pres">
      <dgm:prSet presAssocID="{2A29CC8E-0A36-4BDB-AA80-03DC280A2A4E}" presName="spaceRect" presStyleCnt="0"/>
      <dgm:spPr/>
    </dgm:pt>
    <dgm:pt modelId="{7825D900-FE6F-4B22-9E98-3F0FE1C2ED37}" type="pres">
      <dgm:prSet presAssocID="{2A29CC8E-0A36-4BDB-AA80-03DC280A2A4E}" presName="parTx" presStyleLbl="revTx" presStyleIdx="0" presStyleCnt="2">
        <dgm:presLayoutVars>
          <dgm:chMax val="0"/>
          <dgm:chPref val="0"/>
        </dgm:presLayoutVars>
      </dgm:prSet>
      <dgm:spPr/>
    </dgm:pt>
    <dgm:pt modelId="{B9FEC550-AEE6-416C-A12C-86CD66077279}" type="pres">
      <dgm:prSet presAssocID="{D63E595C-6459-451A-BF40-3A28C187E82A}" presName="sibTrans" presStyleCnt="0"/>
      <dgm:spPr/>
    </dgm:pt>
    <dgm:pt modelId="{6BE15BF2-F11C-4AE9-8D5C-0FDFB6F8FB9C}" type="pres">
      <dgm:prSet presAssocID="{713E6BED-EBB2-40B8-88B6-42AF5F74C29D}" presName="compNode" presStyleCnt="0"/>
      <dgm:spPr/>
    </dgm:pt>
    <dgm:pt modelId="{0F6CFC55-1554-4B54-9DE3-85AD4259B7C1}" type="pres">
      <dgm:prSet presAssocID="{713E6BED-EBB2-40B8-88B6-42AF5F74C29D}" presName="bgRect" presStyleLbl="bgShp" presStyleIdx="1" presStyleCnt="2"/>
      <dgm:spPr/>
    </dgm:pt>
    <dgm:pt modelId="{E9DA20A9-0075-4221-8287-46C7EF1C6113}" type="pres">
      <dgm:prSet presAssocID="{713E6BED-EBB2-40B8-88B6-42AF5F74C29D}"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orkflow"/>
        </a:ext>
      </dgm:extLst>
    </dgm:pt>
    <dgm:pt modelId="{0E83DC36-B619-40B3-9D29-BA0ADA3F0BF9}" type="pres">
      <dgm:prSet presAssocID="{713E6BED-EBB2-40B8-88B6-42AF5F74C29D}" presName="spaceRect" presStyleCnt="0"/>
      <dgm:spPr/>
    </dgm:pt>
    <dgm:pt modelId="{DF66E7F3-FE7E-42DD-BF29-3E13995C6914}" type="pres">
      <dgm:prSet presAssocID="{713E6BED-EBB2-40B8-88B6-42AF5F74C29D}" presName="parTx" presStyleLbl="revTx" presStyleIdx="1" presStyleCnt="2">
        <dgm:presLayoutVars>
          <dgm:chMax val="0"/>
          <dgm:chPref val="0"/>
        </dgm:presLayoutVars>
      </dgm:prSet>
      <dgm:spPr/>
    </dgm:pt>
  </dgm:ptLst>
  <dgm:cxnLst>
    <dgm:cxn modelId="{75EEEB36-A1D5-485A-8E4D-7E55F761A4C0}" srcId="{B5DD972A-1F7E-4A03-A039-724CA209AE5D}" destId="{713E6BED-EBB2-40B8-88B6-42AF5F74C29D}" srcOrd="1" destOrd="0" parTransId="{04F60C71-DDF5-457E-B4C5-0BE643C0C8FD}" sibTransId="{E59A4BFD-C8CB-4930-A085-7A91198DCC55}"/>
    <dgm:cxn modelId="{23248037-A979-4E4A-B7D4-F9531231E1E2}" type="presOf" srcId="{B5DD972A-1F7E-4A03-A039-724CA209AE5D}" destId="{B7C651FC-9CD9-4470-A475-CCA09B7076C3}" srcOrd="0" destOrd="0" presId="urn:microsoft.com/office/officeart/2018/2/layout/IconVerticalSolidList"/>
    <dgm:cxn modelId="{23D5E841-5066-4092-8347-2B016DEDE53F}" type="presOf" srcId="{2A29CC8E-0A36-4BDB-AA80-03DC280A2A4E}" destId="{7825D900-FE6F-4B22-9E98-3F0FE1C2ED37}" srcOrd="0" destOrd="0" presId="urn:microsoft.com/office/officeart/2018/2/layout/IconVerticalSolidList"/>
    <dgm:cxn modelId="{7D214862-15E1-4503-A793-51EE7970AFF3}" type="presOf" srcId="{713E6BED-EBB2-40B8-88B6-42AF5F74C29D}" destId="{DF66E7F3-FE7E-42DD-BF29-3E13995C6914}" srcOrd="0" destOrd="0" presId="urn:microsoft.com/office/officeart/2018/2/layout/IconVerticalSolidList"/>
    <dgm:cxn modelId="{A611B4E1-43FE-47EA-860B-30D552D3901F}" srcId="{B5DD972A-1F7E-4A03-A039-724CA209AE5D}" destId="{2A29CC8E-0A36-4BDB-AA80-03DC280A2A4E}" srcOrd="0" destOrd="0" parTransId="{18147A4A-1383-4FD4-9E87-20C3A1ADA13E}" sibTransId="{D63E595C-6459-451A-BF40-3A28C187E82A}"/>
    <dgm:cxn modelId="{06A26C9E-F490-47DB-A66E-8028A66D6DA7}" type="presParOf" srcId="{B7C651FC-9CD9-4470-A475-CCA09B7076C3}" destId="{1AC66DC4-130F-4D56-AF81-7A01B14A9478}" srcOrd="0" destOrd="0" presId="urn:microsoft.com/office/officeart/2018/2/layout/IconVerticalSolidList"/>
    <dgm:cxn modelId="{F5879D5A-6388-4FD6-AFA4-BA93455D7B44}" type="presParOf" srcId="{1AC66DC4-130F-4D56-AF81-7A01B14A9478}" destId="{BBD908B8-7FD7-44B3-B1E6-6F60B91D64A4}" srcOrd="0" destOrd="0" presId="urn:microsoft.com/office/officeart/2018/2/layout/IconVerticalSolidList"/>
    <dgm:cxn modelId="{2BC85911-E638-4BEF-9B54-5538A7586B8B}" type="presParOf" srcId="{1AC66DC4-130F-4D56-AF81-7A01B14A9478}" destId="{DDA09B93-4C4E-4153-A572-3782A0C4638F}" srcOrd="1" destOrd="0" presId="urn:microsoft.com/office/officeart/2018/2/layout/IconVerticalSolidList"/>
    <dgm:cxn modelId="{C6231F8A-2020-4244-BEFF-9D2AD06E03E8}" type="presParOf" srcId="{1AC66DC4-130F-4D56-AF81-7A01B14A9478}" destId="{25EE8FB3-FC57-40C0-9206-033DA35D05A2}" srcOrd="2" destOrd="0" presId="urn:microsoft.com/office/officeart/2018/2/layout/IconVerticalSolidList"/>
    <dgm:cxn modelId="{28B42A71-2B6C-428E-AC41-C8CB3788A232}" type="presParOf" srcId="{1AC66DC4-130F-4D56-AF81-7A01B14A9478}" destId="{7825D900-FE6F-4B22-9E98-3F0FE1C2ED37}" srcOrd="3" destOrd="0" presId="urn:microsoft.com/office/officeart/2018/2/layout/IconVerticalSolidList"/>
    <dgm:cxn modelId="{3A307288-44A9-4BD1-A163-5722023AF9F7}" type="presParOf" srcId="{B7C651FC-9CD9-4470-A475-CCA09B7076C3}" destId="{B9FEC550-AEE6-416C-A12C-86CD66077279}" srcOrd="1" destOrd="0" presId="urn:microsoft.com/office/officeart/2018/2/layout/IconVerticalSolidList"/>
    <dgm:cxn modelId="{7DACD693-6105-4770-84EA-ABE40CFFCBB2}" type="presParOf" srcId="{B7C651FC-9CD9-4470-A475-CCA09B7076C3}" destId="{6BE15BF2-F11C-4AE9-8D5C-0FDFB6F8FB9C}" srcOrd="2" destOrd="0" presId="urn:microsoft.com/office/officeart/2018/2/layout/IconVerticalSolidList"/>
    <dgm:cxn modelId="{EFD5445A-EFAB-4697-B5C9-1A588F418B62}" type="presParOf" srcId="{6BE15BF2-F11C-4AE9-8D5C-0FDFB6F8FB9C}" destId="{0F6CFC55-1554-4B54-9DE3-85AD4259B7C1}" srcOrd="0" destOrd="0" presId="urn:microsoft.com/office/officeart/2018/2/layout/IconVerticalSolidList"/>
    <dgm:cxn modelId="{1B1E1C33-49D6-424F-A791-63C8A85F16EA}" type="presParOf" srcId="{6BE15BF2-F11C-4AE9-8D5C-0FDFB6F8FB9C}" destId="{E9DA20A9-0075-4221-8287-46C7EF1C6113}" srcOrd="1" destOrd="0" presId="urn:microsoft.com/office/officeart/2018/2/layout/IconVerticalSolidList"/>
    <dgm:cxn modelId="{FFD4669F-2303-44ED-A81A-93EAB118E5D4}" type="presParOf" srcId="{6BE15BF2-F11C-4AE9-8D5C-0FDFB6F8FB9C}" destId="{0E83DC36-B619-40B3-9D29-BA0ADA3F0BF9}" srcOrd="2" destOrd="0" presId="urn:microsoft.com/office/officeart/2018/2/layout/IconVerticalSolidList"/>
    <dgm:cxn modelId="{F1146513-7F0F-49A3-882A-EF261607BBA9}" type="presParOf" srcId="{6BE15BF2-F11C-4AE9-8D5C-0FDFB6F8FB9C}" destId="{DF66E7F3-FE7E-42DD-BF29-3E13995C691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E4EA08-FA26-4929-8FB9-8CCF90550E10}"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4249DDAC-E53B-420D-A99E-B9D6256B0D81}">
      <dgm:prSet/>
      <dgm:spPr/>
      <dgm:t>
        <a:bodyPr/>
        <a:lstStyle/>
        <a:p>
          <a:r>
            <a:rPr lang="en-US" dirty="0"/>
            <a:t>These </a:t>
          </a:r>
          <a:r>
            <a:rPr lang="en-US" dirty="0" err="1"/>
            <a:t>defences</a:t>
          </a:r>
          <a:r>
            <a:rPr lang="en-US" dirty="0"/>
            <a:t> could be: </a:t>
          </a:r>
        </a:p>
      </dgm:t>
    </dgm:pt>
    <dgm:pt modelId="{706FBFD5-C3F3-4580-8C7F-03C2632C3EB3}" type="parTrans" cxnId="{31C4B777-725C-43D4-9BF2-B72932BC2379}">
      <dgm:prSet/>
      <dgm:spPr/>
      <dgm:t>
        <a:bodyPr/>
        <a:lstStyle/>
        <a:p>
          <a:endParaRPr lang="en-US"/>
        </a:p>
      </dgm:t>
    </dgm:pt>
    <dgm:pt modelId="{5FB8B7B1-447F-47D5-8A3A-64D068FA44DC}" type="sibTrans" cxnId="{31C4B777-725C-43D4-9BF2-B72932BC2379}">
      <dgm:prSet/>
      <dgm:spPr/>
      <dgm:t>
        <a:bodyPr/>
        <a:lstStyle/>
        <a:p>
          <a:endParaRPr lang="en-US"/>
        </a:p>
      </dgm:t>
    </dgm:pt>
    <dgm:pt modelId="{46261AC0-7EE2-4D42-823D-93C05CBBD3B0}">
      <dgm:prSet/>
      <dgm:spPr/>
      <dgm:t>
        <a:bodyPr/>
        <a:lstStyle/>
        <a:p>
          <a:r>
            <a:rPr lang="en-US" dirty="0"/>
            <a:t>Software based (e.g., an anti-virus program).</a:t>
          </a:r>
        </a:p>
      </dgm:t>
    </dgm:pt>
    <dgm:pt modelId="{741F0F04-F2D3-426A-A4DD-30C2607DCFEF}" type="parTrans" cxnId="{596D6AA8-3762-45FE-8D94-D284C227BBC6}">
      <dgm:prSet/>
      <dgm:spPr/>
      <dgm:t>
        <a:bodyPr/>
        <a:lstStyle/>
        <a:p>
          <a:endParaRPr lang="en-US"/>
        </a:p>
      </dgm:t>
    </dgm:pt>
    <dgm:pt modelId="{3450AB6C-9586-4416-8C16-511186DD876D}" type="sibTrans" cxnId="{596D6AA8-3762-45FE-8D94-D284C227BBC6}">
      <dgm:prSet/>
      <dgm:spPr/>
      <dgm:t>
        <a:bodyPr/>
        <a:lstStyle/>
        <a:p>
          <a:endParaRPr lang="en-US"/>
        </a:p>
      </dgm:t>
    </dgm:pt>
    <dgm:pt modelId="{0EA5B977-8E7B-4298-BA4E-B7EBFA3400F3}">
      <dgm:prSet/>
      <dgm:spPr/>
      <dgm:t>
        <a:bodyPr/>
        <a:lstStyle/>
        <a:p>
          <a:r>
            <a:rPr lang="en-US" dirty="0"/>
            <a:t>Hardware based (e.g., a firewall).</a:t>
          </a:r>
        </a:p>
      </dgm:t>
    </dgm:pt>
    <dgm:pt modelId="{9902801C-903C-492F-9789-D424B41F32C6}" type="parTrans" cxnId="{840379FA-E367-4A88-8207-F1E39D1A4E53}">
      <dgm:prSet/>
      <dgm:spPr/>
      <dgm:t>
        <a:bodyPr/>
        <a:lstStyle/>
        <a:p>
          <a:endParaRPr lang="en-US"/>
        </a:p>
      </dgm:t>
    </dgm:pt>
    <dgm:pt modelId="{46E72EA8-8058-4258-9561-3F2A1D38955E}" type="sibTrans" cxnId="{840379FA-E367-4A88-8207-F1E39D1A4E53}">
      <dgm:prSet/>
      <dgm:spPr/>
      <dgm:t>
        <a:bodyPr/>
        <a:lstStyle/>
        <a:p>
          <a:endParaRPr lang="en-US"/>
        </a:p>
      </dgm:t>
    </dgm:pt>
    <dgm:pt modelId="{06B719D6-FDBA-4F68-B038-14F8678ABD51}">
      <dgm:prSet/>
      <dgm:spPr/>
      <dgm:t>
        <a:bodyPr/>
        <a:lstStyle/>
        <a:p>
          <a:r>
            <a:rPr lang="en-US" dirty="0"/>
            <a:t>Policy based e.g., an Email Use Policy that stops people from opening attachments.</a:t>
          </a:r>
        </a:p>
      </dgm:t>
    </dgm:pt>
    <dgm:pt modelId="{0BC67A7E-A1AA-4CCD-B5D4-8FB3F8FFB064}" type="parTrans" cxnId="{A87A750B-AF0D-4FFE-8020-B9892513B6EB}">
      <dgm:prSet/>
      <dgm:spPr/>
      <dgm:t>
        <a:bodyPr/>
        <a:lstStyle/>
        <a:p>
          <a:endParaRPr lang="en-US"/>
        </a:p>
      </dgm:t>
    </dgm:pt>
    <dgm:pt modelId="{4DDBC785-5E0B-4A00-909C-F5CA19AF50F9}" type="sibTrans" cxnId="{A87A750B-AF0D-4FFE-8020-B9892513B6EB}">
      <dgm:prSet/>
      <dgm:spPr/>
      <dgm:t>
        <a:bodyPr/>
        <a:lstStyle/>
        <a:p>
          <a:endParaRPr lang="en-US"/>
        </a:p>
      </dgm:t>
    </dgm:pt>
    <dgm:pt modelId="{5714F3CC-9169-4E14-8D82-A5597F1D1D39}">
      <dgm:prSet/>
      <dgm:spPr/>
      <dgm:t>
        <a:bodyPr/>
        <a:lstStyle/>
        <a:p>
          <a:r>
            <a:rPr lang="en-US" dirty="0"/>
            <a:t>A </a:t>
          </a:r>
          <a:r>
            <a:rPr lang="en-US" b="1" u="sng" dirty="0"/>
            <a:t>SECURITY BREACH </a:t>
          </a:r>
          <a:r>
            <a:rPr lang="en-US" dirty="0"/>
            <a:t>occurs when your </a:t>
          </a:r>
          <a:r>
            <a:rPr lang="en-US" dirty="0" err="1"/>
            <a:t>defences</a:t>
          </a:r>
          <a:r>
            <a:rPr lang="en-US" dirty="0"/>
            <a:t> are broken.</a:t>
          </a:r>
        </a:p>
      </dgm:t>
    </dgm:pt>
    <dgm:pt modelId="{95302007-C7FF-45E8-A5B8-789CE278F64C}" type="parTrans" cxnId="{6ED64680-E5D4-46D9-A150-DAD5A17D371F}">
      <dgm:prSet/>
      <dgm:spPr/>
      <dgm:t>
        <a:bodyPr/>
        <a:lstStyle/>
        <a:p>
          <a:endParaRPr lang="en-US"/>
        </a:p>
      </dgm:t>
    </dgm:pt>
    <dgm:pt modelId="{8F595BC8-C6ED-4DE2-A1C0-200956AD5B0A}" type="sibTrans" cxnId="{6ED64680-E5D4-46D9-A150-DAD5A17D371F}">
      <dgm:prSet/>
      <dgm:spPr/>
      <dgm:t>
        <a:bodyPr/>
        <a:lstStyle/>
        <a:p>
          <a:endParaRPr lang="en-US"/>
        </a:p>
      </dgm:t>
    </dgm:pt>
    <dgm:pt modelId="{80BB2ED6-E496-4482-994D-57FA73415C7D}" type="pres">
      <dgm:prSet presAssocID="{AFE4EA08-FA26-4929-8FB9-8CCF90550E10}" presName="root" presStyleCnt="0">
        <dgm:presLayoutVars>
          <dgm:dir/>
          <dgm:resizeHandles val="exact"/>
        </dgm:presLayoutVars>
      </dgm:prSet>
      <dgm:spPr/>
    </dgm:pt>
    <dgm:pt modelId="{FC9BFC2C-A23A-4C56-B726-2517101A645E}" type="pres">
      <dgm:prSet presAssocID="{4249DDAC-E53B-420D-A99E-B9D6256B0D81}" presName="compNode" presStyleCnt="0"/>
      <dgm:spPr/>
    </dgm:pt>
    <dgm:pt modelId="{CFA889CC-B136-4EF9-91AC-A0222CCC911A}" type="pres">
      <dgm:prSet presAssocID="{4249DDAC-E53B-420D-A99E-B9D6256B0D81}" presName="bgRect" presStyleLbl="bgShp" presStyleIdx="0" presStyleCnt="5"/>
      <dgm:spPr/>
    </dgm:pt>
    <dgm:pt modelId="{71D49611-DB0E-4039-956F-6592FC4D7E59}" type="pres">
      <dgm:prSet presAssocID="{4249DDAC-E53B-420D-A99E-B9D6256B0D81}"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Irritant"/>
        </a:ext>
      </dgm:extLst>
    </dgm:pt>
    <dgm:pt modelId="{52B44DEC-046E-48EA-A0D4-66880CB59A42}" type="pres">
      <dgm:prSet presAssocID="{4249DDAC-E53B-420D-A99E-B9D6256B0D81}" presName="spaceRect" presStyleCnt="0"/>
      <dgm:spPr/>
    </dgm:pt>
    <dgm:pt modelId="{3A9F25F6-A581-4409-B624-F98206046848}" type="pres">
      <dgm:prSet presAssocID="{4249DDAC-E53B-420D-A99E-B9D6256B0D81}" presName="parTx" presStyleLbl="revTx" presStyleIdx="0" presStyleCnt="5">
        <dgm:presLayoutVars>
          <dgm:chMax val="0"/>
          <dgm:chPref val="0"/>
        </dgm:presLayoutVars>
      </dgm:prSet>
      <dgm:spPr/>
    </dgm:pt>
    <dgm:pt modelId="{E57DDDDD-D554-41CE-A58A-02E80906A6FB}" type="pres">
      <dgm:prSet presAssocID="{5FB8B7B1-447F-47D5-8A3A-64D068FA44DC}" presName="sibTrans" presStyleCnt="0"/>
      <dgm:spPr/>
    </dgm:pt>
    <dgm:pt modelId="{AEB27C7F-0272-4E60-8DAC-7844EF928059}" type="pres">
      <dgm:prSet presAssocID="{46261AC0-7EE2-4D42-823D-93C05CBBD3B0}" presName="compNode" presStyleCnt="0"/>
      <dgm:spPr/>
    </dgm:pt>
    <dgm:pt modelId="{AC841D80-DB95-40AC-879C-40FEACACF4C2}" type="pres">
      <dgm:prSet presAssocID="{46261AC0-7EE2-4D42-823D-93C05CBBD3B0}" presName="bgRect" presStyleLbl="bgShp" presStyleIdx="1" presStyleCnt="5"/>
      <dgm:spPr/>
    </dgm:pt>
    <dgm:pt modelId="{DEC16D7E-86DA-4300-9277-36D5F7271DB1}" type="pres">
      <dgm:prSet presAssocID="{46261AC0-7EE2-4D42-823D-93C05CBBD3B0}"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4A9363CA-0AD1-46F7-A32A-0BFB99E589FB}" type="pres">
      <dgm:prSet presAssocID="{46261AC0-7EE2-4D42-823D-93C05CBBD3B0}" presName="spaceRect" presStyleCnt="0"/>
      <dgm:spPr/>
    </dgm:pt>
    <dgm:pt modelId="{AFBBB696-4973-4B55-87FE-B0997FCD7828}" type="pres">
      <dgm:prSet presAssocID="{46261AC0-7EE2-4D42-823D-93C05CBBD3B0}" presName="parTx" presStyleLbl="revTx" presStyleIdx="1" presStyleCnt="5">
        <dgm:presLayoutVars>
          <dgm:chMax val="0"/>
          <dgm:chPref val="0"/>
        </dgm:presLayoutVars>
      </dgm:prSet>
      <dgm:spPr/>
    </dgm:pt>
    <dgm:pt modelId="{F51F4095-4B0C-4CB1-8A9B-D20B7BA59429}" type="pres">
      <dgm:prSet presAssocID="{3450AB6C-9586-4416-8C16-511186DD876D}" presName="sibTrans" presStyleCnt="0"/>
      <dgm:spPr/>
    </dgm:pt>
    <dgm:pt modelId="{AD1A3709-5F24-4D50-B0B1-64E55F0B13CF}" type="pres">
      <dgm:prSet presAssocID="{0EA5B977-8E7B-4298-BA4E-B7EBFA3400F3}" presName="compNode" presStyleCnt="0"/>
      <dgm:spPr/>
    </dgm:pt>
    <dgm:pt modelId="{9E443036-461D-4330-BFF9-0197AF468B08}" type="pres">
      <dgm:prSet presAssocID="{0EA5B977-8E7B-4298-BA4E-B7EBFA3400F3}" presName="bgRect" presStyleLbl="bgShp" presStyleIdx="2" presStyleCnt="5"/>
      <dgm:spPr/>
    </dgm:pt>
    <dgm:pt modelId="{1F8D3EFC-324B-49C8-8940-A78E5DE29484}" type="pres">
      <dgm:prSet presAssocID="{0EA5B977-8E7B-4298-BA4E-B7EBFA3400F3}"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rning"/>
        </a:ext>
      </dgm:extLst>
    </dgm:pt>
    <dgm:pt modelId="{249AB6D0-6972-45F0-A0BF-CB9767CE4E80}" type="pres">
      <dgm:prSet presAssocID="{0EA5B977-8E7B-4298-BA4E-B7EBFA3400F3}" presName="spaceRect" presStyleCnt="0"/>
      <dgm:spPr/>
    </dgm:pt>
    <dgm:pt modelId="{1AC04CBB-3294-4E49-BBEC-DDB661DD4A79}" type="pres">
      <dgm:prSet presAssocID="{0EA5B977-8E7B-4298-BA4E-B7EBFA3400F3}" presName="parTx" presStyleLbl="revTx" presStyleIdx="2" presStyleCnt="5">
        <dgm:presLayoutVars>
          <dgm:chMax val="0"/>
          <dgm:chPref val="0"/>
        </dgm:presLayoutVars>
      </dgm:prSet>
      <dgm:spPr/>
    </dgm:pt>
    <dgm:pt modelId="{44CDB57D-1CC4-44CF-9FBA-287EB08AA1BB}" type="pres">
      <dgm:prSet presAssocID="{46E72EA8-8058-4258-9561-3F2A1D38955E}" presName="sibTrans" presStyleCnt="0"/>
      <dgm:spPr/>
    </dgm:pt>
    <dgm:pt modelId="{0777186A-ED7D-435A-893E-4150117F8A44}" type="pres">
      <dgm:prSet presAssocID="{06B719D6-FDBA-4F68-B038-14F8678ABD51}" presName="compNode" presStyleCnt="0"/>
      <dgm:spPr/>
    </dgm:pt>
    <dgm:pt modelId="{4E46DA6A-0577-473E-BEB9-F45FA3DF3F85}" type="pres">
      <dgm:prSet presAssocID="{06B719D6-FDBA-4F68-B038-14F8678ABD51}" presName="bgRect" presStyleLbl="bgShp" presStyleIdx="3" presStyleCnt="5"/>
      <dgm:spPr/>
    </dgm:pt>
    <dgm:pt modelId="{33A7A84C-936D-431F-ABCE-310F4FD2EFFC}" type="pres">
      <dgm:prSet presAssocID="{06B719D6-FDBA-4F68-B038-14F8678ABD5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USB"/>
        </a:ext>
      </dgm:extLst>
    </dgm:pt>
    <dgm:pt modelId="{B2FC4B8C-1DFB-48E2-8E12-2E568FAC848A}" type="pres">
      <dgm:prSet presAssocID="{06B719D6-FDBA-4F68-B038-14F8678ABD51}" presName="spaceRect" presStyleCnt="0"/>
      <dgm:spPr/>
    </dgm:pt>
    <dgm:pt modelId="{D8AE23FF-2C7A-4261-95F0-F1B55E330236}" type="pres">
      <dgm:prSet presAssocID="{06B719D6-FDBA-4F68-B038-14F8678ABD51}" presName="parTx" presStyleLbl="revTx" presStyleIdx="3" presStyleCnt="5">
        <dgm:presLayoutVars>
          <dgm:chMax val="0"/>
          <dgm:chPref val="0"/>
        </dgm:presLayoutVars>
      </dgm:prSet>
      <dgm:spPr/>
    </dgm:pt>
    <dgm:pt modelId="{7A74ECF4-F6FD-4DCF-9BB1-BA9A9777FBD0}" type="pres">
      <dgm:prSet presAssocID="{4DDBC785-5E0B-4A00-909C-F5CA19AF50F9}" presName="sibTrans" presStyleCnt="0"/>
      <dgm:spPr/>
    </dgm:pt>
    <dgm:pt modelId="{184C5C14-4D5B-4F71-B806-46AA0DFC668A}" type="pres">
      <dgm:prSet presAssocID="{5714F3CC-9169-4E14-8D82-A5597F1D1D39}" presName="compNode" presStyleCnt="0"/>
      <dgm:spPr/>
    </dgm:pt>
    <dgm:pt modelId="{DDAE6D68-729D-4B1B-8096-D4A07BFA6CDC}" type="pres">
      <dgm:prSet presAssocID="{5714F3CC-9169-4E14-8D82-A5597F1D1D39}" presName="bgRect" presStyleLbl="bgShp" presStyleIdx="4" presStyleCnt="5"/>
      <dgm:spPr/>
    </dgm:pt>
    <dgm:pt modelId="{ECDDB8B1-DAB8-456C-A774-F7185F32AD45}" type="pres">
      <dgm:prSet presAssocID="{5714F3CC-9169-4E14-8D82-A5597F1D1D39}"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ock"/>
        </a:ext>
      </dgm:extLst>
    </dgm:pt>
    <dgm:pt modelId="{7998E6CA-B3EB-4831-BD75-8967AEC6B59B}" type="pres">
      <dgm:prSet presAssocID="{5714F3CC-9169-4E14-8D82-A5597F1D1D39}" presName="spaceRect" presStyleCnt="0"/>
      <dgm:spPr/>
    </dgm:pt>
    <dgm:pt modelId="{3A78EB93-6E84-48FD-B7A7-D5E6F58FD517}" type="pres">
      <dgm:prSet presAssocID="{5714F3CC-9169-4E14-8D82-A5597F1D1D39}" presName="parTx" presStyleLbl="revTx" presStyleIdx="4" presStyleCnt="5">
        <dgm:presLayoutVars>
          <dgm:chMax val="0"/>
          <dgm:chPref val="0"/>
        </dgm:presLayoutVars>
      </dgm:prSet>
      <dgm:spPr/>
    </dgm:pt>
  </dgm:ptLst>
  <dgm:cxnLst>
    <dgm:cxn modelId="{A87A750B-AF0D-4FFE-8020-B9892513B6EB}" srcId="{AFE4EA08-FA26-4929-8FB9-8CCF90550E10}" destId="{06B719D6-FDBA-4F68-B038-14F8678ABD51}" srcOrd="3" destOrd="0" parTransId="{0BC67A7E-A1AA-4CCD-B5D4-8FB3F8FFB064}" sibTransId="{4DDBC785-5E0B-4A00-909C-F5CA19AF50F9}"/>
    <dgm:cxn modelId="{37D5D740-1C93-4D70-86E4-53F3DC3D0410}" type="presOf" srcId="{5714F3CC-9169-4E14-8D82-A5597F1D1D39}" destId="{3A78EB93-6E84-48FD-B7A7-D5E6F58FD517}" srcOrd="0" destOrd="0" presId="urn:microsoft.com/office/officeart/2018/2/layout/IconVerticalSolidList"/>
    <dgm:cxn modelId="{4DFFDA6F-9F13-4DDC-8569-5D99DBD5047A}" type="presOf" srcId="{4249DDAC-E53B-420D-A99E-B9D6256B0D81}" destId="{3A9F25F6-A581-4409-B624-F98206046848}" srcOrd="0" destOrd="0" presId="urn:microsoft.com/office/officeart/2018/2/layout/IconVerticalSolidList"/>
    <dgm:cxn modelId="{31C4B777-725C-43D4-9BF2-B72932BC2379}" srcId="{AFE4EA08-FA26-4929-8FB9-8CCF90550E10}" destId="{4249DDAC-E53B-420D-A99E-B9D6256B0D81}" srcOrd="0" destOrd="0" parTransId="{706FBFD5-C3F3-4580-8C7F-03C2632C3EB3}" sibTransId="{5FB8B7B1-447F-47D5-8A3A-64D068FA44DC}"/>
    <dgm:cxn modelId="{6ED64680-E5D4-46D9-A150-DAD5A17D371F}" srcId="{AFE4EA08-FA26-4929-8FB9-8CCF90550E10}" destId="{5714F3CC-9169-4E14-8D82-A5597F1D1D39}" srcOrd="4" destOrd="0" parTransId="{95302007-C7FF-45E8-A5B8-789CE278F64C}" sibTransId="{8F595BC8-C6ED-4DE2-A1C0-200956AD5B0A}"/>
    <dgm:cxn modelId="{EBCB369A-A177-4DF3-9E2C-DDA1D4039744}" type="presOf" srcId="{06B719D6-FDBA-4F68-B038-14F8678ABD51}" destId="{D8AE23FF-2C7A-4261-95F0-F1B55E330236}" srcOrd="0" destOrd="0" presId="urn:microsoft.com/office/officeart/2018/2/layout/IconVerticalSolidList"/>
    <dgm:cxn modelId="{F28917A0-0C8F-43A0-96B9-C470A13410EA}" type="presOf" srcId="{AFE4EA08-FA26-4929-8FB9-8CCF90550E10}" destId="{80BB2ED6-E496-4482-994D-57FA73415C7D}" srcOrd="0" destOrd="0" presId="urn:microsoft.com/office/officeart/2018/2/layout/IconVerticalSolidList"/>
    <dgm:cxn modelId="{596D6AA8-3762-45FE-8D94-D284C227BBC6}" srcId="{AFE4EA08-FA26-4929-8FB9-8CCF90550E10}" destId="{46261AC0-7EE2-4D42-823D-93C05CBBD3B0}" srcOrd="1" destOrd="0" parTransId="{741F0F04-F2D3-426A-A4DD-30C2607DCFEF}" sibTransId="{3450AB6C-9586-4416-8C16-511186DD876D}"/>
    <dgm:cxn modelId="{F8EB95C3-7851-42F3-90FF-378008E71B30}" type="presOf" srcId="{0EA5B977-8E7B-4298-BA4E-B7EBFA3400F3}" destId="{1AC04CBB-3294-4E49-BBEC-DDB661DD4A79}" srcOrd="0" destOrd="0" presId="urn:microsoft.com/office/officeart/2018/2/layout/IconVerticalSolidList"/>
    <dgm:cxn modelId="{8E970BD9-A7EA-4F27-8C23-00E16B4F305D}" type="presOf" srcId="{46261AC0-7EE2-4D42-823D-93C05CBBD3B0}" destId="{AFBBB696-4973-4B55-87FE-B0997FCD7828}" srcOrd="0" destOrd="0" presId="urn:microsoft.com/office/officeart/2018/2/layout/IconVerticalSolidList"/>
    <dgm:cxn modelId="{840379FA-E367-4A88-8207-F1E39D1A4E53}" srcId="{AFE4EA08-FA26-4929-8FB9-8CCF90550E10}" destId="{0EA5B977-8E7B-4298-BA4E-B7EBFA3400F3}" srcOrd="2" destOrd="0" parTransId="{9902801C-903C-492F-9789-D424B41F32C6}" sibTransId="{46E72EA8-8058-4258-9561-3F2A1D38955E}"/>
    <dgm:cxn modelId="{A7428EFB-170D-4A6C-88AB-15227DAB6395}" type="presParOf" srcId="{80BB2ED6-E496-4482-994D-57FA73415C7D}" destId="{FC9BFC2C-A23A-4C56-B726-2517101A645E}" srcOrd="0" destOrd="0" presId="urn:microsoft.com/office/officeart/2018/2/layout/IconVerticalSolidList"/>
    <dgm:cxn modelId="{0E0BC28B-620B-4BAF-8F18-4E3D3872110A}" type="presParOf" srcId="{FC9BFC2C-A23A-4C56-B726-2517101A645E}" destId="{CFA889CC-B136-4EF9-91AC-A0222CCC911A}" srcOrd="0" destOrd="0" presId="urn:microsoft.com/office/officeart/2018/2/layout/IconVerticalSolidList"/>
    <dgm:cxn modelId="{C7F4FEF5-5B40-4EA5-919B-A74F8DD16D82}" type="presParOf" srcId="{FC9BFC2C-A23A-4C56-B726-2517101A645E}" destId="{71D49611-DB0E-4039-956F-6592FC4D7E59}" srcOrd="1" destOrd="0" presId="urn:microsoft.com/office/officeart/2018/2/layout/IconVerticalSolidList"/>
    <dgm:cxn modelId="{9BC3052F-AF8B-4713-B582-4222972533C8}" type="presParOf" srcId="{FC9BFC2C-A23A-4C56-B726-2517101A645E}" destId="{52B44DEC-046E-48EA-A0D4-66880CB59A42}" srcOrd="2" destOrd="0" presId="urn:microsoft.com/office/officeart/2018/2/layout/IconVerticalSolidList"/>
    <dgm:cxn modelId="{0BF1A42C-D78D-4E9C-8302-DA45BC70FF0F}" type="presParOf" srcId="{FC9BFC2C-A23A-4C56-B726-2517101A645E}" destId="{3A9F25F6-A581-4409-B624-F98206046848}" srcOrd="3" destOrd="0" presId="urn:microsoft.com/office/officeart/2018/2/layout/IconVerticalSolidList"/>
    <dgm:cxn modelId="{0F483DC0-FB95-4B9A-8B74-04D7D10A4838}" type="presParOf" srcId="{80BB2ED6-E496-4482-994D-57FA73415C7D}" destId="{E57DDDDD-D554-41CE-A58A-02E80906A6FB}" srcOrd="1" destOrd="0" presId="urn:microsoft.com/office/officeart/2018/2/layout/IconVerticalSolidList"/>
    <dgm:cxn modelId="{1E9C11FC-B840-4430-A277-A1FA59F08D7C}" type="presParOf" srcId="{80BB2ED6-E496-4482-994D-57FA73415C7D}" destId="{AEB27C7F-0272-4E60-8DAC-7844EF928059}" srcOrd="2" destOrd="0" presId="urn:microsoft.com/office/officeart/2018/2/layout/IconVerticalSolidList"/>
    <dgm:cxn modelId="{E8ED5C89-07E7-4CDC-B118-409A078E88F8}" type="presParOf" srcId="{AEB27C7F-0272-4E60-8DAC-7844EF928059}" destId="{AC841D80-DB95-40AC-879C-40FEACACF4C2}" srcOrd="0" destOrd="0" presId="urn:microsoft.com/office/officeart/2018/2/layout/IconVerticalSolidList"/>
    <dgm:cxn modelId="{83D64DA2-230B-49DF-964C-4AD65661CB40}" type="presParOf" srcId="{AEB27C7F-0272-4E60-8DAC-7844EF928059}" destId="{DEC16D7E-86DA-4300-9277-36D5F7271DB1}" srcOrd="1" destOrd="0" presId="urn:microsoft.com/office/officeart/2018/2/layout/IconVerticalSolidList"/>
    <dgm:cxn modelId="{300CD4CF-8985-4250-B19D-F09C47ADFCC1}" type="presParOf" srcId="{AEB27C7F-0272-4E60-8DAC-7844EF928059}" destId="{4A9363CA-0AD1-46F7-A32A-0BFB99E589FB}" srcOrd="2" destOrd="0" presId="urn:microsoft.com/office/officeart/2018/2/layout/IconVerticalSolidList"/>
    <dgm:cxn modelId="{8616721E-0819-4EE4-8DF2-4706B02322D2}" type="presParOf" srcId="{AEB27C7F-0272-4E60-8DAC-7844EF928059}" destId="{AFBBB696-4973-4B55-87FE-B0997FCD7828}" srcOrd="3" destOrd="0" presId="urn:microsoft.com/office/officeart/2018/2/layout/IconVerticalSolidList"/>
    <dgm:cxn modelId="{08233315-5E77-4D8A-A3A0-EE217A57D20B}" type="presParOf" srcId="{80BB2ED6-E496-4482-994D-57FA73415C7D}" destId="{F51F4095-4B0C-4CB1-8A9B-D20B7BA59429}" srcOrd="3" destOrd="0" presId="urn:microsoft.com/office/officeart/2018/2/layout/IconVerticalSolidList"/>
    <dgm:cxn modelId="{27779D28-D974-437E-AC55-5901EA236565}" type="presParOf" srcId="{80BB2ED6-E496-4482-994D-57FA73415C7D}" destId="{AD1A3709-5F24-4D50-B0B1-64E55F0B13CF}" srcOrd="4" destOrd="0" presId="urn:microsoft.com/office/officeart/2018/2/layout/IconVerticalSolidList"/>
    <dgm:cxn modelId="{CE7BC4FA-3434-46AE-898C-AAD5DC307C4E}" type="presParOf" srcId="{AD1A3709-5F24-4D50-B0B1-64E55F0B13CF}" destId="{9E443036-461D-4330-BFF9-0197AF468B08}" srcOrd="0" destOrd="0" presId="urn:microsoft.com/office/officeart/2018/2/layout/IconVerticalSolidList"/>
    <dgm:cxn modelId="{2441DFA6-5894-4950-8B3B-6E73DAF57D75}" type="presParOf" srcId="{AD1A3709-5F24-4D50-B0B1-64E55F0B13CF}" destId="{1F8D3EFC-324B-49C8-8940-A78E5DE29484}" srcOrd="1" destOrd="0" presId="urn:microsoft.com/office/officeart/2018/2/layout/IconVerticalSolidList"/>
    <dgm:cxn modelId="{215143AC-0607-4C23-BEA6-BCB65F194B06}" type="presParOf" srcId="{AD1A3709-5F24-4D50-B0B1-64E55F0B13CF}" destId="{249AB6D0-6972-45F0-A0BF-CB9767CE4E80}" srcOrd="2" destOrd="0" presId="urn:microsoft.com/office/officeart/2018/2/layout/IconVerticalSolidList"/>
    <dgm:cxn modelId="{C671C273-52B7-497A-B8A9-FB9F56229CDE}" type="presParOf" srcId="{AD1A3709-5F24-4D50-B0B1-64E55F0B13CF}" destId="{1AC04CBB-3294-4E49-BBEC-DDB661DD4A79}" srcOrd="3" destOrd="0" presId="urn:microsoft.com/office/officeart/2018/2/layout/IconVerticalSolidList"/>
    <dgm:cxn modelId="{9D915B7E-5450-4B1A-A23F-AA5E3A9A1E6A}" type="presParOf" srcId="{80BB2ED6-E496-4482-994D-57FA73415C7D}" destId="{44CDB57D-1CC4-44CF-9FBA-287EB08AA1BB}" srcOrd="5" destOrd="0" presId="urn:microsoft.com/office/officeart/2018/2/layout/IconVerticalSolidList"/>
    <dgm:cxn modelId="{103DF2B7-179E-4A49-84A1-7C5CD7F3C829}" type="presParOf" srcId="{80BB2ED6-E496-4482-994D-57FA73415C7D}" destId="{0777186A-ED7D-435A-893E-4150117F8A44}" srcOrd="6" destOrd="0" presId="urn:microsoft.com/office/officeart/2018/2/layout/IconVerticalSolidList"/>
    <dgm:cxn modelId="{7E932571-6D74-449A-8636-CC8AF277C2CE}" type="presParOf" srcId="{0777186A-ED7D-435A-893E-4150117F8A44}" destId="{4E46DA6A-0577-473E-BEB9-F45FA3DF3F85}" srcOrd="0" destOrd="0" presId="urn:microsoft.com/office/officeart/2018/2/layout/IconVerticalSolidList"/>
    <dgm:cxn modelId="{9DA68A1E-EC80-4439-A300-D6CA8C72D5C4}" type="presParOf" srcId="{0777186A-ED7D-435A-893E-4150117F8A44}" destId="{33A7A84C-936D-431F-ABCE-310F4FD2EFFC}" srcOrd="1" destOrd="0" presId="urn:microsoft.com/office/officeart/2018/2/layout/IconVerticalSolidList"/>
    <dgm:cxn modelId="{E7C15F83-29AE-4A7D-BF92-3A8E76579EC0}" type="presParOf" srcId="{0777186A-ED7D-435A-893E-4150117F8A44}" destId="{B2FC4B8C-1DFB-48E2-8E12-2E568FAC848A}" srcOrd="2" destOrd="0" presId="urn:microsoft.com/office/officeart/2018/2/layout/IconVerticalSolidList"/>
    <dgm:cxn modelId="{8F86D722-15ED-4E0A-947A-29FD8EF828A3}" type="presParOf" srcId="{0777186A-ED7D-435A-893E-4150117F8A44}" destId="{D8AE23FF-2C7A-4261-95F0-F1B55E330236}" srcOrd="3" destOrd="0" presId="urn:microsoft.com/office/officeart/2018/2/layout/IconVerticalSolidList"/>
    <dgm:cxn modelId="{9713EB0E-0441-45D0-B549-E0BFF7D06085}" type="presParOf" srcId="{80BB2ED6-E496-4482-994D-57FA73415C7D}" destId="{7A74ECF4-F6FD-4DCF-9BB1-BA9A9777FBD0}" srcOrd="7" destOrd="0" presId="urn:microsoft.com/office/officeart/2018/2/layout/IconVerticalSolidList"/>
    <dgm:cxn modelId="{73CC67D8-9E0A-4A2E-AF2D-36326DC4FEA3}" type="presParOf" srcId="{80BB2ED6-E496-4482-994D-57FA73415C7D}" destId="{184C5C14-4D5B-4F71-B806-46AA0DFC668A}" srcOrd="8" destOrd="0" presId="urn:microsoft.com/office/officeart/2018/2/layout/IconVerticalSolidList"/>
    <dgm:cxn modelId="{4E084152-288C-4A71-8738-80B00BD4446B}" type="presParOf" srcId="{184C5C14-4D5B-4F71-B806-46AA0DFC668A}" destId="{DDAE6D68-729D-4B1B-8096-D4A07BFA6CDC}" srcOrd="0" destOrd="0" presId="urn:microsoft.com/office/officeart/2018/2/layout/IconVerticalSolidList"/>
    <dgm:cxn modelId="{F7FF967C-012B-4EC5-A854-99252E744D7C}" type="presParOf" srcId="{184C5C14-4D5B-4F71-B806-46AA0DFC668A}" destId="{ECDDB8B1-DAB8-456C-A774-F7185F32AD45}" srcOrd="1" destOrd="0" presId="urn:microsoft.com/office/officeart/2018/2/layout/IconVerticalSolidList"/>
    <dgm:cxn modelId="{2C513FDD-02D0-4A41-8F16-A638DF3A1EA8}" type="presParOf" srcId="{184C5C14-4D5B-4F71-B806-46AA0DFC668A}" destId="{7998E6CA-B3EB-4831-BD75-8967AEC6B59B}" srcOrd="2" destOrd="0" presId="urn:microsoft.com/office/officeart/2018/2/layout/IconVerticalSolidList"/>
    <dgm:cxn modelId="{47885C0A-8E90-4516-AF34-B745BA5B00BC}" type="presParOf" srcId="{184C5C14-4D5B-4F71-B806-46AA0DFC668A}" destId="{3A78EB93-6E84-48FD-B7A7-D5E6F58FD51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95F79F9-6BFF-4E31-8F77-2376A8B6BC50}"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689546B-B318-4E67-A93A-59CBEBB3E58F}">
      <dgm:prSet/>
      <dgm:spPr/>
      <dgm:t>
        <a:bodyPr/>
        <a:lstStyle/>
        <a:p>
          <a:r>
            <a:rPr lang="en-US" dirty="0"/>
            <a:t>REMEMBER this unit is all about </a:t>
          </a:r>
          <a:r>
            <a:rPr lang="en-US" b="1" dirty="0"/>
            <a:t>NETWORK SECURITY</a:t>
          </a:r>
        </a:p>
      </dgm:t>
    </dgm:pt>
    <dgm:pt modelId="{58ED3B60-482E-4AD8-9DAC-DD1496628502}" type="parTrans" cxnId="{DCEF2580-6485-4CDE-880A-F874AF54705A}">
      <dgm:prSet/>
      <dgm:spPr/>
      <dgm:t>
        <a:bodyPr/>
        <a:lstStyle/>
        <a:p>
          <a:endParaRPr lang="en-US"/>
        </a:p>
      </dgm:t>
    </dgm:pt>
    <dgm:pt modelId="{35E82157-95E4-478A-8A0C-56E5ECF855F4}" type="sibTrans" cxnId="{DCEF2580-6485-4CDE-880A-F874AF54705A}">
      <dgm:prSet/>
      <dgm:spPr/>
      <dgm:t>
        <a:bodyPr/>
        <a:lstStyle/>
        <a:p>
          <a:endParaRPr lang="en-US"/>
        </a:p>
      </dgm:t>
    </dgm:pt>
    <dgm:pt modelId="{45903779-867D-4CE9-A668-1E989AFAECC2}">
      <dgm:prSet/>
      <dgm:spPr/>
      <dgm:t>
        <a:bodyPr/>
        <a:lstStyle/>
        <a:p>
          <a:r>
            <a:rPr lang="en-US" dirty="0"/>
            <a:t>You will need to understand how networks function</a:t>
          </a:r>
        </a:p>
      </dgm:t>
    </dgm:pt>
    <dgm:pt modelId="{DC3C431E-C2C8-4F3A-AD6C-31D81AA95DDC}" type="parTrans" cxnId="{D978D606-4322-4107-88BD-8EB47AFE562B}">
      <dgm:prSet/>
      <dgm:spPr/>
      <dgm:t>
        <a:bodyPr/>
        <a:lstStyle/>
        <a:p>
          <a:endParaRPr lang="en-US"/>
        </a:p>
      </dgm:t>
    </dgm:pt>
    <dgm:pt modelId="{4AFDE8CA-14A5-4ECB-9E1D-01DBE7FCC82E}" type="sibTrans" cxnId="{D978D606-4322-4107-88BD-8EB47AFE562B}">
      <dgm:prSet/>
      <dgm:spPr/>
      <dgm:t>
        <a:bodyPr/>
        <a:lstStyle/>
        <a:p>
          <a:endParaRPr lang="en-US"/>
        </a:p>
      </dgm:t>
    </dgm:pt>
    <dgm:pt modelId="{2EFEA9CB-BC65-421B-8517-42CAE667152C}">
      <dgm:prSet/>
      <dgm:spPr/>
      <dgm:t>
        <a:bodyPr/>
        <a:lstStyle/>
        <a:p>
          <a:r>
            <a:rPr lang="en-US"/>
            <a:t>You will need to understand how networks can be broken into</a:t>
          </a:r>
        </a:p>
      </dgm:t>
    </dgm:pt>
    <dgm:pt modelId="{B1D08DA4-1DE3-4B20-A1E1-42501BAF99F9}" type="parTrans" cxnId="{4D0F36F1-1A7C-47A2-86F2-D3781B006FF2}">
      <dgm:prSet/>
      <dgm:spPr/>
      <dgm:t>
        <a:bodyPr/>
        <a:lstStyle/>
        <a:p>
          <a:endParaRPr lang="en-US"/>
        </a:p>
      </dgm:t>
    </dgm:pt>
    <dgm:pt modelId="{D7C388AF-705A-463D-B339-EDE0FE62E18F}" type="sibTrans" cxnId="{4D0F36F1-1A7C-47A2-86F2-D3781B006FF2}">
      <dgm:prSet/>
      <dgm:spPr/>
      <dgm:t>
        <a:bodyPr/>
        <a:lstStyle/>
        <a:p>
          <a:endParaRPr lang="en-US"/>
        </a:p>
      </dgm:t>
    </dgm:pt>
    <dgm:pt modelId="{0950C0BF-AD7C-4B75-A365-62976DD2EBA3}">
      <dgm:prSet/>
      <dgm:spPr/>
      <dgm:t>
        <a:bodyPr/>
        <a:lstStyle/>
        <a:p>
          <a:r>
            <a:rPr lang="en-US"/>
            <a:t>You will need to understand the defences against different kinds of network threat</a:t>
          </a:r>
        </a:p>
      </dgm:t>
    </dgm:pt>
    <dgm:pt modelId="{59D76F60-89D5-480C-BD6E-452BAAAE530A}" type="parTrans" cxnId="{3DBBF0E4-BF37-4E65-8626-E798650ED796}">
      <dgm:prSet/>
      <dgm:spPr/>
      <dgm:t>
        <a:bodyPr/>
        <a:lstStyle/>
        <a:p>
          <a:endParaRPr lang="en-US"/>
        </a:p>
      </dgm:t>
    </dgm:pt>
    <dgm:pt modelId="{B926CF75-0E9C-4477-B9F7-1FA835065AED}" type="sibTrans" cxnId="{3DBBF0E4-BF37-4E65-8626-E798650ED796}">
      <dgm:prSet/>
      <dgm:spPr/>
      <dgm:t>
        <a:bodyPr/>
        <a:lstStyle/>
        <a:p>
          <a:endParaRPr lang="en-US"/>
        </a:p>
      </dgm:t>
    </dgm:pt>
    <dgm:pt modelId="{A0386C82-69D8-400E-9631-4809323E23ED}" type="pres">
      <dgm:prSet presAssocID="{A95F79F9-6BFF-4E31-8F77-2376A8B6BC50}" presName="root" presStyleCnt="0">
        <dgm:presLayoutVars>
          <dgm:dir/>
          <dgm:resizeHandles val="exact"/>
        </dgm:presLayoutVars>
      </dgm:prSet>
      <dgm:spPr/>
    </dgm:pt>
    <dgm:pt modelId="{6A3C2108-295B-4600-86B1-7679E729AEE1}" type="pres">
      <dgm:prSet presAssocID="{A689546B-B318-4E67-A93A-59CBEBB3E58F}" presName="compNode" presStyleCnt="0"/>
      <dgm:spPr/>
    </dgm:pt>
    <dgm:pt modelId="{9CD8E587-0C58-4AB1-8D62-F65FADB97A81}" type="pres">
      <dgm:prSet presAssocID="{A689546B-B318-4E67-A93A-59CBEBB3E58F}" presName="bgRect" presStyleLbl="bgShp" presStyleIdx="0" presStyleCnt="4"/>
      <dgm:spPr/>
    </dgm:pt>
    <dgm:pt modelId="{CC498B89-D0E4-49E8-8973-77C16F575791}" type="pres">
      <dgm:prSet presAssocID="{A689546B-B318-4E67-A93A-59CBEBB3E58F}"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ock"/>
        </a:ext>
      </dgm:extLst>
    </dgm:pt>
    <dgm:pt modelId="{F63C74E3-F331-4C12-9DF3-C4FD1E0EF08E}" type="pres">
      <dgm:prSet presAssocID="{A689546B-B318-4E67-A93A-59CBEBB3E58F}" presName="spaceRect" presStyleCnt="0"/>
      <dgm:spPr/>
    </dgm:pt>
    <dgm:pt modelId="{39780EA3-236C-4DDA-B86D-3F5AB649C1BC}" type="pres">
      <dgm:prSet presAssocID="{A689546B-B318-4E67-A93A-59CBEBB3E58F}" presName="parTx" presStyleLbl="revTx" presStyleIdx="0" presStyleCnt="4">
        <dgm:presLayoutVars>
          <dgm:chMax val="0"/>
          <dgm:chPref val="0"/>
        </dgm:presLayoutVars>
      </dgm:prSet>
      <dgm:spPr/>
    </dgm:pt>
    <dgm:pt modelId="{8E263A61-71A1-4EE1-8FA9-547466799214}" type="pres">
      <dgm:prSet presAssocID="{35E82157-95E4-478A-8A0C-56E5ECF855F4}" presName="sibTrans" presStyleCnt="0"/>
      <dgm:spPr/>
    </dgm:pt>
    <dgm:pt modelId="{DD9BE8CC-DEF2-46EB-AA62-A461B636AB09}" type="pres">
      <dgm:prSet presAssocID="{45903779-867D-4CE9-A668-1E989AFAECC2}" presName="compNode" presStyleCnt="0"/>
      <dgm:spPr/>
    </dgm:pt>
    <dgm:pt modelId="{5CC6412D-853B-4527-89D8-15E7AD2DE026}" type="pres">
      <dgm:prSet presAssocID="{45903779-867D-4CE9-A668-1E989AFAECC2}" presName="bgRect" presStyleLbl="bgShp" presStyleIdx="1" presStyleCnt="4"/>
      <dgm:spPr/>
    </dgm:pt>
    <dgm:pt modelId="{00C4C22E-4C7F-49C7-B62E-933E6D107AE3}" type="pres">
      <dgm:prSet presAssocID="{45903779-867D-4CE9-A668-1E989AFAECC2}"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Network"/>
        </a:ext>
      </dgm:extLst>
    </dgm:pt>
    <dgm:pt modelId="{8A8B525F-23AD-49E4-8703-3038A632522A}" type="pres">
      <dgm:prSet presAssocID="{45903779-867D-4CE9-A668-1E989AFAECC2}" presName="spaceRect" presStyleCnt="0"/>
      <dgm:spPr/>
    </dgm:pt>
    <dgm:pt modelId="{D317D3AA-1C5A-4529-B876-738146EF1694}" type="pres">
      <dgm:prSet presAssocID="{45903779-867D-4CE9-A668-1E989AFAECC2}" presName="parTx" presStyleLbl="revTx" presStyleIdx="1" presStyleCnt="4">
        <dgm:presLayoutVars>
          <dgm:chMax val="0"/>
          <dgm:chPref val="0"/>
        </dgm:presLayoutVars>
      </dgm:prSet>
      <dgm:spPr/>
    </dgm:pt>
    <dgm:pt modelId="{ABC48DF8-FCC8-4FD2-BC15-D3FAD7FF9277}" type="pres">
      <dgm:prSet presAssocID="{4AFDE8CA-14A5-4ECB-9E1D-01DBE7FCC82E}" presName="sibTrans" presStyleCnt="0"/>
      <dgm:spPr/>
    </dgm:pt>
    <dgm:pt modelId="{2A4C74BF-2404-43EE-BCA0-8B46D78589A7}" type="pres">
      <dgm:prSet presAssocID="{2EFEA9CB-BC65-421B-8517-42CAE667152C}" presName="compNode" presStyleCnt="0"/>
      <dgm:spPr/>
    </dgm:pt>
    <dgm:pt modelId="{0A136F21-ED58-404F-A848-178C5FC0E5FD}" type="pres">
      <dgm:prSet presAssocID="{2EFEA9CB-BC65-421B-8517-42CAE667152C}" presName="bgRect" presStyleLbl="bgShp" presStyleIdx="2" presStyleCnt="4"/>
      <dgm:spPr/>
    </dgm:pt>
    <dgm:pt modelId="{40813821-5ACC-45C7-A03D-9D6BA4334D29}" type="pres">
      <dgm:prSet presAssocID="{2EFEA9CB-BC65-421B-8517-42CAE667152C}"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ireless router"/>
        </a:ext>
      </dgm:extLst>
    </dgm:pt>
    <dgm:pt modelId="{449F9C9D-BB95-4A5E-8A77-965F399ABBF0}" type="pres">
      <dgm:prSet presAssocID="{2EFEA9CB-BC65-421B-8517-42CAE667152C}" presName="spaceRect" presStyleCnt="0"/>
      <dgm:spPr/>
    </dgm:pt>
    <dgm:pt modelId="{E10106CD-6B18-44A7-81BE-B87DDECD5FD8}" type="pres">
      <dgm:prSet presAssocID="{2EFEA9CB-BC65-421B-8517-42CAE667152C}" presName="parTx" presStyleLbl="revTx" presStyleIdx="2" presStyleCnt="4">
        <dgm:presLayoutVars>
          <dgm:chMax val="0"/>
          <dgm:chPref val="0"/>
        </dgm:presLayoutVars>
      </dgm:prSet>
      <dgm:spPr/>
    </dgm:pt>
    <dgm:pt modelId="{3C1EE6F5-4DA7-45DF-9BD1-C479170CC788}" type="pres">
      <dgm:prSet presAssocID="{D7C388AF-705A-463D-B339-EDE0FE62E18F}" presName="sibTrans" presStyleCnt="0"/>
      <dgm:spPr/>
    </dgm:pt>
    <dgm:pt modelId="{2040BABB-2E16-443E-A09B-A605D4866DE5}" type="pres">
      <dgm:prSet presAssocID="{0950C0BF-AD7C-4B75-A365-62976DD2EBA3}" presName="compNode" presStyleCnt="0"/>
      <dgm:spPr/>
    </dgm:pt>
    <dgm:pt modelId="{6DD47C74-B47B-4C85-971A-180BFD76EF88}" type="pres">
      <dgm:prSet presAssocID="{0950C0BF-AD7C-4B75-A365-62976DD2EBA3}" presName="bgRect" presStyleLbl="bgShp" presStyleIdx="3" presStyleCnt="4"/>
      <dgm:spPr/>
    </dgm:pt>
    <dgm:pt modelId="{975412AF-C32E-4CD9-8F00-1078907BBF61}" type="pres">
      <dgm:prSet presAssocID="{0950C0BF-AD7C-4B75-A365-62976DD2EBA3}"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Warning"/>
        </a:ext>
      </dgm:extLst>
    </dgm:pt>
    <dgm:pt modelId="{0E1FAD4F-69E6-40E2-AEC0-C95A51C60139}" type="pres">
      <dgm:prSet presAssocID="{0950C0BF-AD7C-4B75-A365-62976DD2EBA3}" presName="spaceRect" presStyleCnt="0"/>
      <dgm:spPr/>
    </dgm:pt>
    <dgm:pt modelId="{491953A7-B643-4405-AC1B-4FFE1DBC396F}" type="pres">
      <dgm:prSet presAssocID="{0950C0BF-AD7C-4B75-A365-62976DD2EBA3}" presName="parTx" presStyleLbl="revTx" presStyleIdx="3" presStyleCnt="4">
        <dgm:presLayoutVars>
          <dgm:chMax val="0"/>
          <dgm:chPref val="0"/>
        </dgm:presLayoutVars>
      </dgm:prSet>
      <dgm:spPr/>
    </dgm:pt>
  </dgm:ptLst>
  <dgm:cxnLst>
    <dgm:cxn modelId="{D978D606-4322-4107-88BD-8EB47AFE562B}" srcId="{A95F79F9-6BFF-4E31-8F77-2376A8B6BC50}" destId="{45903779-867D-4CE9-A668-1E989AFAECC2}" srcOrd="1" destOrd="0" parTransId="{DC3C431E-C2C8-4F3A-AD6C-31D81AA95DDC}" sibTransId="{4AFDE8CA-14A5-4ECB-9E1D-01DBE7FCC82E}"/>
    <dgm:cxn modelId="{80921107-C40E-4F69-8E06-9829CBFDA8C1}" type="presOf" srcId="{2EFEA9CB-BC65-421B-8517-42CAE667152C}" destId="{E10106CD-6B18-44A7-81BE-B87DDECD5FD8}" srcOrd="0" destOrd="0" presId="urn:microsoft.com/office/officeart/2018/2/layout/IconVerticalSolidList"/>
    <dgm:cxn modelId="{DC03781E-4EE9-48BD-AEFD-97B2DB8D75B2}" type="presOf" srcId="{45903779-867D-4CE9-A668-1E989AFAECC2}" destId="{D317D3AA-1C5A-4529-B876-738146EF1694}" srcOrd="0" destOrd="0" presId="urn:microsoft.com/office/officeart/2018/2/layout/IconVerticalSolidList"/>
    <dgm:cxn modelId="{4C63C042-A511-4FB1-841C-E2B93EFB010F}" type="presOf" srcId="{A689546B-B318-4E67-A93A-59CBEBB3E58F}" destId="{39780EA3-236C-4DDA-B86D-3F5AB649C1BC}" srcOrd="0" destOrd="0" presId="urn:microsoft.com/office/officeart/2018/2/layout/IconVerticalSolidList"/>
    <dgm:cxn modelId="{DFFC6B56-48F1-4345-B267-FBCEC02B366C}" type="presOf" srcId="{0950C0BF-AD7C-4B75-A365-62976DD2EBA3}" destId="{491953A7-B643-4405-AC1B-4FFE1DBC396F}" srcOrd="0" destOrd="0" presId="urn:microsoft.com/office/officeart/2018/2/layout/IconVerticalSolidList"/>
    <dgm:cxn modelId="{2B339D7F-E64C-4208-B161-3B65BD2E7F69}" type="presOf" srcId="{A95F79F9-6BFF-4E31-8F77-2376A8B6BC50}" destId="{A0386C82-69D8-400E-9631-4809323E23ED}" srcOrd="0" destOrd="0" presId="urn:microsoft.com/office/officeart/2018/2/layout/IconVerticalSolidList"/>
    <dgm:cxn modelId="{DCEF2580-6485-4CDE-880A-F874AF54705A}" srcId="{A95F79F9-6BFF-4E31-8F77-2376A8B6BC50}" destId="{A689546B-B318-4E67-A93A-59CBEBB3E58F}" srcOrd="0" destOrd="0" parTransId="{58ED3B60-482E-4AD8-9DAC-DD1496628502}" sibTransId="{35E82157-95E4-478A-8A0C-56E5ECF855F4}"/>
    <dgm:cxn modelId="{3DBBF0E4-BF37-4E65-8626-E798650ED796}" srcId="{A95F79F9-6BFF-4E31-8F77-2376A8B6BC50}" destId="{0950C0BF-AD7C-4B75-A365-62976DD2EBA3}" srcOrd="3" destOrd="0" parTransId="{59D76F60-89D5-480C-BD6E-452BAAAE530A}" sibTransId="{B926CF75-0E9C-4477-B9F7-1FA835065AED}"/>
    <dgm:cxn modelId="{4D0F36F1-1A7C-47A2-86F2-D3781B006FF2}" srcId="{A95F79F9-6BFF-4E31-8F77-2376A8B6BC50}" destId="{2EFEA9CB-BC65-421B-8517-42CAE667152C}" srcOrd="2" destOrd="0" parTransId="{B1D08DA4-1DE3-4B20-A1E1-42501BAF99F9}" sibTransId="{D7C388AF-705A-463D-B339-EDE0FE62E18F}"/>
    <dgm:cxn modelId="{B08B758D-C951-40F3-821C-42A8E9D6B3EC}" type="presParOf" srcId="{A0386C82-69D8-400E-9631-4809323E23ED}" destId="{6A3C2108-295B-4600-86B1-7679E729AEE1}" srcOrd="0" destOrd="0" presId="urn:microsoft.com/office/officeart/2018/2/layout/IconVerticalSolidList"/>
    <dgm:cxn modelId="{E1755573-C7F7-4F8D-9E8D-E2DC444FEB3C}" type="presParOf" srcId="{6A3C2108-295B-4600-86B1-7679E729AEE1}" destId="{9CD8E587-0C58-4AB1-8D62-F65FADB97A81}" srcOrd="0" destOrd="0" presId="urn:microsoft.com/office/officeart/2018/2/layout/IconVerticalSolidList"/>
    <dgm:cxn modelId="{2C2974E3-B1F7-4B50-9C93-4A4238F5415F}" type="presParOf" srcId="{6A3C2108-295B-4600-86B1-7679E729AEE1}" destId="{CC498B89-D0E4-49E8-8973-77C16F575791}" srcOrd="1" destOrd="0" presId="urn:microsoft.com/office/officeart/2018/2/layout/IconVerticalSolidList"/>
    <dgm:cxn modelId="{AD2BB8CC-BD03-46AF-94C0-A85E4A197744}" type="presParOf" srcId="{6A3C2108-295B-4600-86B1-7679E729AEE1}" destId="{F63C74E3-F331-4C12-9DF3-C4FD1E0EF08E}" srcOrd="2" destOrd="0" presId="urn:microsoft.com/office/officeart/2018/2/layout/IconVerticalSolidList"/>
    <dgm:cxn modelId="{ED93AD84-4FDE-4ED6-9F69-A0FA149F500E}" type="presParOf" srcId="{6A3C2108-295B-4600-86B1-7679E729AEE1}" destId="{39780EA3-236C-4DDA-B86D-3F5AB649C1BC}" srcOrd="3" destOrd="0" presId="urn:microsoft.com/office/officeart/2018/2/layout/IconVerticalSolidList"/>
    <dgm:cxn modelId="{0F79723C-9AF9-47A9-851C-22CC3EE15BEB}" type="presParOf" srcId="{A0386C82-69D8-400E-9631-4809323E23ED}" destId="{8E263A61-71A1-4EE1-8FA9-547466799214}" srcOrd="1" destOrd="0" presId="urn:microsoft.com/office/officeart/2018/2/layout/IconVerticalSolidList"/>
    <dgm:cxn modelId="{7EA1669F-03B1-4C77-B4B0-A93EBA7EC2EC}" type="presParOf" srcId="{A0386C82-69D8-400E-9631-4809323E23ED}" destId="{DD9BE8CC-DEF2-46EB-AA62-A461B636AB09}" srcOrd="2" destOrd="0" presId="urn:microsoft.com/office/officeart/2018/2/layout/IconVerticalSolidList"/>
    <dgm:cxn modelId="{EFEF85C6-5E33-4EBD-B8E9-56A120770D41}" type="presParOf" srcId="{DD9BE8CC-DEF2-46EB-AA62-A461B636AB09}" destId="{5CC6412D-853B-4527-89D8-15E7AD2DE026}" srcOrd="0" destOrd="0" presId="urn:microsoft.com/office/officeart/2018/2/layout/IconVerticalSolidList"/>
    <dgm:cxn modelId="{5D20FF18-54B8-4737-AC8F-57C3BFE4F231}" type="presParOf" srcId="{DD9BE8CC-DEF2-46EB-AA62-A461B636AB09}" destId="{00C4C22E-4C7F-49C7-B62E-933E6D107AE3}" srcOrd="1" destOrd="0" presId="urn:microsoft.com/office/officeart/2018/2/layout/IconVerticalSolidList"/>
    <dgm:cxn modelId="{49DB2B15-8F57-4BF8-8FE5-F67F1FF2FA9A}" type="presParOf" srcId="{DD9BE8CC-DEF2-46EB-AA62-A461B636AB09}" destId="{8A8B525F-23AD-49E4-8703-3038A632522A}" srcOrd="2" destOrd="0" presId="urn:microsoft.com/office/officeart/2018/2/layout/IconVerticalSolidList"/>
    <dgm:cxn modelId="{908A9490-58D9-499E-ABE1-A42173A3E063}" type="presParOf" srcId="{DD9BE8CC-DEF2-46EB-AA62-A461B636AB09}" destId="{D317D3AA-1C5A-4529-B876-738146EF1694}" srcOrd="3" destOrd="0" presId="urn:microsoft.com/office/officeart/2018/2/layout/IconVerticalSolidList"/>
    <dgm:cxn modelId="{EB6D31EF-C647-44F8-AF63-261559EC91C0}" type="presParOf" srcId="{A0386C82-69D8-400E-9631-4809323E23ED}" destId="{ABC48DF8-FCC8-4FD2-BC15-D3FAD7FF9277}" srcOrd="3" destOrd="0" presId="urn:microsoft.com/office/officeart/2018/2/layout/IconVerticalSolidList"/>
    <dgm:cxn modelId="{F91D808F-3B47-48DD-B591-FA6B0A7AA485}" type="presParOf" srcId="{A0386C82-69D8-400E-9631-4809323E23ED}" destId="{2A4C74BF-2404-43EE-BCA0-8B46D78589A7}" srcOrd="4" destOrd="0" presId="urn:microsoft.com/office/officeart/2018/2/layout/IconVerticalSolidList"/>
    <dgm:cxn modelId="{5A3981DE-2479-49E1-82B4-EAB934EE7531}" type="presParOf" srcId="{2A4C74BF-2404-43EE-BCA0-8B46D78589A7}" destId="{0A136F21-ED58-404F-A848-178C5FC0E5FD}" srcOrd="0" destOrd="0" presId="urn:microsoft.com/office/officeart/2018/2/layout/IconVerticalSolidList"/>
    <dgm:cxn modelId="{E622FADE-7EB7-4511-8667-2E2C285D8B7D}" type="presParOf" srcId="{2A4C74BF-2404-43EE-BCA0-8B46D78589A7}" destId="{40813821-5ACC-45C7-A03D-9D6BA4334D29}" srcOrd="1" destOrd="0" presId="urn:microsoft.com/office/officeart/2018/2/layout/IconVerticalSolidList"/>
    <dgm:cxn modelId="{C55872A7-8916-48B1-9B70-7AA3A67F286F}" type="presParOf" srcId="{2A4C74BF-2404-43EE-BCA0-8B46D78589A7}" destId="{449F9C9D-BB95-4A5E-8A77-965F399ABBF0}" srcOrd="2" destOrd="0" presId="urn:microsoft.com/office/officeart/2018/2/layout/IconVerticalSolidList"/>
    <dgm:cxn modelId="{AE763053-642E-4789-927D-C6DB490C52B8}" type="presParOf" srcId="{2A4C74BF-2404-43EE-BCA0-8B46D78589A7}" destId="{E10106CD-6B18-44A7-81BE-B87DDECD5FD8}" srcOrd="3" destOrd="0" presId="urn:microsoft.com/office/officeart/2018/2/layout/IconVerticalSolidList"/>
    <dgm:cxn modelId="{D773CE87-C4B5-4EFC-A938-5B6992BC465B}" type="presParOf" srcId="{A0386C82-69D8-400E-9631-4809323E23ED}" destId="{3C1EE6F5-4DA7-45DF-9BD1-C479170CC788}" srcOrd="5" destOrd="0" presId="urn:microsoft.com/office/officeart/2018/2/layout/IconVerticalSolidList"/>
    <dgm:cxn modelId="{452DE5EC-C0A9-4600-BAA3-BCBDF0C26621}" type="presParOf" srcId="{A0386C82-69D8-400E-9631-4809323E23ED}" destId="{2040BABB-2E16-443E-A09B-A605D4866DE5}" srcOrd="6" destOrd="0" presId="urn:microsoft.com/office/officeart/2018/2/layout/IconVerticalSolidList"/>
    <dgm:cxn modelId="{1231782D-1CED-4459-A81A-AE39E5F57CFD}" type="presParOf" srcId="{2040BABB-2E16-443E-A09B-A605D4866DE5}" destId="{6DD47C74-B47B-4C85-971A-180BFD76EF88}" srcOrd="0" destOrd="0" presId="urn:microsoft.com/office/officeart/2018/2/layout/IconVerticalSolidList"/>
    <dgm:cxn modelId="{3740AA64-0EF6-49A3-A392-585AC97985F4}" type="presParOf" srcId="{2040BABB-2E16-443E-A09B-A605D4866DE5}" destId="{975412AF-C32E-4CD9-8F00-1078907BBF61}" srcOrd="1" destOrd="0" presId="urn:microsoft.com/office/officeart/2018/2/layout/IconVerticalSolidList"/>
    <dgm:cxn modelId="{9B0F8ED4-4ED3-4E10-B96D-59FB48376C90}" type="presParOf" srcId="{2040BABB-2E16-443E-A09B-A605D4866DE5}" destId="{0E1FAD4F-69E6-40E2-AEC0-C95A51C60139}" srcOrd="2" destOrd="0" presId="urn:microsoft.com/office/officeart/2018/2/layout/IconVerticalSolidList"/>
    <dgm:cxn modelId="{AA36F444-CC65-4915-989D-5AB78728C698}" type="presParOf" srcId="{2040BABB-2E16-443E-A09B-A605D4866DE5}" destId="{491953A7-B643-4405-AC1B-4FFE1DBC396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1CBDE3B-F2D8-46AF-9B81-F56B29C9F1D8}"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6E96A9CA-4128-43B7-9190-6F8B63345AF8}">
      <dgm:prSet/>
      <dgm:spPr/>
      <dgm:t>
        <a:bodyPr/>
        <a:lstStyle/>
        <a:p>
          <a:r>
            <a:rPr lang="en-US" dirty="0"/>
            <a:t>These slides will give you an introduction to your assessment.</a:t>
          </a:r>
        </a:p>
      </dgm:t>
    </dgm:pt>
    <dgm:pt modelId="{6AF4F745-94EF-40BF-BA08-4FDA37F36D57}" type="parTrans" cxnId="{E2C920CF-8519-4009-AC64-E53CADDB5E98}">
      <dgm:prSet/>
      <dgm:spPr/>
      <dgm:t>
        <a:bodyPr/>
        <a:lstStyle/>
        <a:p>
          <a:endParaRPr lang="en-US"/>
        </a:p>
      </dgm:t>
    </dgm:pt>
    <dgm:pt modelId="{A38F7273-A825-4D87-B76C-D52C190466E1}" type="sibTrans" cxnId="{E2C920CF-8519-4009-AC64-E53CADDB5E98}">
      <dgm:prSet/>
      <dgm:spPr/>
      <dgm:t>
        <a:bodyPr/>
        <a:lstStyle/>
        <a:p>
          <a:endParaRPr lang="en-US"/>
        </a:p>
      </dgm:t>
    </dgm:pt>
    <dgm:pt modelId="{3E02E21C-F950-4D36-BC1B-3F3240DA2180}">
      <dgm:prSet/>
      <dgm:spPr/>
      <dgm:t>
        <a:bodyPr/>
        <a:lstStyle/>
        <a:p>
          <a:r>
            <a:rPr lang="en-US" dirty="0"/>
            <a:t>It will go through what you need for part A.</a:t>
          </a:r>
        </a:p>
      </dgm:t>
    </dgm:pt>
    <dgm:pt modelId="{D9F3DF54-4980-4D39-926E-A55452DA2D57}" type="parTrans" cxnId="{0CDEE9C9-47A2-44F1-89CB-F52405B70DFB}">
      <dgm:prSet/>
      <dgm:spPr/>
      <dgm:t>
        <a:bodyPr/>
        <a:lstStyle/>
        <a:p>
          <a:endParaRPr lang="en-US"/>
        </a:p>
      </dgm:t>
    </dgm:pt>
    <dgm:pt modelId="{638C6B1A-6D68-44C0-AD3E-4B097D7CFC3A}" type="sibTrans" cxnId="{0CDEE9C9-47A2-44F1-89CB-F52405B70DFB}">
      <dgm:prSet/>
      <dgm:spPr/>
      <dgm:t>
        <a:bodyPr/>
        <a:lstStyle/>
        <a:p>
          <a:endParaRPr lang="en-US"/>
        </a:p>
      </dgm:t>
    </dgm:pt>
    <dgm:pt modelId="{359B572A-6903-41C5-8CC4-CED55EC4DE6A}">
      <dgm:prSet/>
      <dgm:spPr/>
      <dgm:t>
        <a:bodyPr/>
        <a:lstStyle/>
        <a:p>
          <a:r>
            <a:rPr lang="en-US" dirty="0"/>
            <a:t>It will go through what you need for part B.</a:t>
          </a:r>
        </a:p>
      </dgm:t>
    </dgm:pt>
    <dgm:pt modelId="{73FD889B-621C-4C8B-ABE4-9246023AB0B2}" type="parTrans" cxnId="{2A80F786-55DE-412F-94D1-008F546DE062}">
      <dgm:prSet/>
      <dgm:spPr/>
      <dgm:t>
        <a:bodyPr/>
        <a:lstStyle/>
        <a:p>
          <a:endParaRPr lang="en-US"/>
        </a:p>
      </dgm:t>
    </dgm:pt>
    <dgm:pt modelId="{3EA28F8A-C0ED-444D-A389-33D3D9BA6C01}" type="sibTrans" cxnId="{2A80F786-55DE-412F-94D1-008F546DE062}">
      <dgm:prSet/>
      <dgm:spPr/>
      <dgm:t>
        <a:bodyPr/>
        <a:lstStyle/>
        <a:p>
          <a:endParaRPr lang="en-US"/>
        </a:p>
      </dgm:t>
    </dgm:pt>
    <dgm:pt modelId="{6FD6C898-AE0F-4130-9856-4FDC82285EAB}">
      <dgm:prSet/>
      <dgm:spPr/>
      <dgm:t>
        <a:bodyPr/>
        <a:lstStyle/>
        <a:p>
          <a:r>
            <a:rPr lang="en-US"/>
            <a:t>We will cover this in more detail.</a:t>
          </a:r>
        </a:p>
      </dgm:t>
    </dgm:pt>
    <dgm:pt modelId="{86CFB335-B5E8-4297-847D-FEAEC34CEE15}" type="parTrans" cxnId="{64D689FB-0388-4F5F-9054-46FDF80B55B4}">
      <dgm:prSet/>
      <dgm:spPr/>
      <dgm:t>
        <a:bodyPr/>
        <a:lstStyle/>
        <a:p>
          <a:endParaRPr lang="en-US"/>
        </a:p>
      </dgm:t>
    </dgm:pt>
    <dgm:pt modelId="{4DF2667B-5201-4A09-AF82-E234472499DF}" type="sibTrans" cxnId="{64D689FB-0388-4F5F-9054-46FDF80B55B4}">
      <dgm:prSet/>
      <dgm:spPr/>
      <dgm:t>
        <a:bodyPr/>
        <a:lstStyle/>
        <a:p>
          <a:endParaRPr lang="en-US"/>
        </a:p>
      </dgm:t>
    </dgm:pt>
    <dgm:pt modelId="{C3099160-AA16-4C3C-A0B8-405F0A4B23DE}" type="pres">
      <dgm:prSet presAssocID="{81CBDE3B-F2D8-46AF-9B81-F56B29C9F1D8}" presName="root" presStyleCnt="0">
        <dgm:presLayoutVars>
          <dgm:dir/>
          <dgm:resizeHandles val="exact"/>
        </dgm:presLayoutVars>
      </dgm:prSet>
      <dgm:spPr/>
    </dgm:pt>
    <dgm:pt modelId="{9F82FDDA-F5A7-4AE3-90DC-5E0F5BE85880}" type="pres">
      <dgm:prSet presAssocID="{6E96A9CA-4128-43B7-9190-6F8B63345AF8}" presName="compNode" presStyleCnt="0"/>
      <dgm:spPr/>
    </dgm:pt>
    <dgm:pt modelId="{1D4338B9-21B4-471C-81C2-6205D30DE3F0}" type="pres">
      <dgm:prSet presAssocID="{6E96A9CA-4128-43B7-9190-6F8B63345AF8}" presName="bgRect" presStyleLbl="bgShp" presStyleIdx="0" presStyleCnt="4"/>
      <dgm:spPr/>
    </dgm:pt>
    <dgm:pt modelId="{1F059F51-22E8-46B8-A01E-CC5FDCFB3765}" type="pres">
      <dgm:prSet presAssocID="{6E96A9CA-4128-43B7-9190-6F8B63345AF8}"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eacher"/>
        </a:ext>
      </dgm:extLst>
    </dgm:pt>
    <dgm:pt modelId="{5B14D44D-1C1D-40F2-A156-BD113DD54C2C}" type="pres">
      <dgm:prSet presAssocID="{6E96A9CA-4128-43B7-9190-6F8B63345AF8}" presName="spaceRect" presStyleCnt="0"/>
      <dgm:spPr/>
    </dgm:pt>
    <dgm:pt modelId="{411AEA14-694E-4FB4-9D4A-0AEAACCAE462}" type="pres">
      <dgm:prSet presAssocID="{6E96A9CA-4128-43B7-9190-6F8B63345AF8}" presName="parTx" presStyleLbl="revTx" presStyleIdx="0" presStyleCnt="4">
        <dgm:presLayoutVars>
          <dgm:chMax val="0"/>
          <dgm:chPref val="0"/>
        </dgm:presLayoutVars>
      </dgm:prSet>
      <dgm:spPr/>
    </dgm:pt>
    <dgm:pt modelId="{FC717224-70B4-4B39-9A81-7A49D7CFDEB3}" type="pres">
      <dgm:prSet presAssocID="{A38F7273-A825-4D87-B76C-D52C190466E1}" presName="sibTrans" presStyleCnt="0"/>
      <dgm:spPr/>
    </dgm:pt>
    <dgm:pt modelId="{CEA26961-E061-42D9-8CFC-DF19E24C243B}" type="pres">
      <dgm:prSet presAssocID="{3E02E21C-F950-4D36-BC1B-3F3240DA2180}" presName="compNode" presStyleCnt="0"/>
      <dgm:spPr/>
    </dgm:pt>
    <dgm:pt modelId="{8B7152BA-ACB6-4DB4-86D8-F0BA7AC23872}" type="pres">
      <dgm:prSet presAssocID="{3E02E21C-F950-4D36-BC1B-3F3240DA2180}" presName="bgRect" presStyleLbl="bgShp" presStyleIdx="1" presStyleCnt="4"/>
      <dgm:spPr/>
    </dgm:pt>
    <dgm:pt modelId="{933452A2-8428-46E7-9FFE-ECC30E3B4332}" type="pres">
      <dgm:prSet presAssocID="{3E02E21C-F950-4D36-BC1B-3F3240DA2180}"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9A08E623-D854-497F-B595-7BC682771079}" type="pres">
      <dgm:prSet presAssocID="{3E02E21C-F950-4D36-BC1B-3F3240DA2180}" presName="spaceRect" presStyleCnt="0"/>
      <dgm:spPr/>
    </dgm:pt>
    <dgm:pt modelId="{672B7CC7-839A-4A0A-BAF2-B2CA077F881B}" type="pres">
      <dgm:prSet presAssocID="{3E02E21C-F950-4D36-BC1B-3F3240DA2180}" presName="parTx" presStyleLbl="revTx" presStyleIdx="1" presStyleCnt="4">
        <dgm:presLayoutVars>
          <dgm:chMax val="0"/>
          <dgm:chPref val="0"/>
        </dgm:presLayoutVars>
      </dgm:prSet>
      <dgm:spPr/>
    </dgm:pt>
    <dgm:pt modelId="{8DED202D-8C92-48BA-A949-72E23EEE6328}" type="pres">
      <dgm:prSet presAssocID="{638C6B1A-6D68-44C0-AD3E-4B097D7CFC3A}" presName="sibTrans" presStyleCnt="0"/>
      <dgm:spPr/>
    </dgm:pt>
    <dgm:pt modelId="{9EFB014E-AAAF-4247-9714-26585BC72380}" type="pres">
      <dgm:prSet presAssocID="{359B572A-6903-41C5-8CC4-CED55EC4DE6A}" presName="compNode" presStyleCnt="0"/>
      <dgm:spPr/>
    </dgm:pt>
    <dgm:pt modelId="{E79C76A3-A1B0-4530-9C68-09D66855553E}" type="pres">
      <dgm:prSet presAssocID="{359B572A-6903-41C5-8CC4-CED55EC4DE6A}" presName="bgRect" presStyleLbl="bgShp" presStyleIdx="2" presStyleCnt="4"/>
      <dgm:spPr/>
    </dgm:pt>
    <dgm:pt modelId="{71C942DF-594F-4ED5-A861-4B67C6D3B95B}" type="pres">
      <dgm:prSet presAssocID="{359B572A-6903-41C5-8CC4-CED55EC4DE6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D780056E-033D-42CD-AF31-D099E2FA19DA}" type="pres">
      <dgm:prSet presAssocID="{359B572A-6903-41C5-8CC4-CED55EC4DE6A}" presName="spaceRect" presStyleCnt="0"/>
      <dgm:spPr/>
    </dgm:pt>
    <dgm:pt modelId="{9CF8F06C-ADD0-46CA-A43C-0D241A9FF4E7}" type="pres">
      <dgm:prSet presAssocID="{359B572A-6903-41C5-8CC4-CED55EC4DE6A}" presName="parTx" presStyleLbl="revTx" presStyleIdx="2" presStyleCnt="4">
        <dgm:presLayoutVars>
          <dgm:chMax val="0"/>
          <dgm:chPref val="0"/>
        </dgm:presLayoutVars>
      </dgm:prSet>
      <dgm:spPr/>
    </dgm:pt>
    <dgm:pt modelId="{C7807710-4ACE-4480-89D5-F1FA584B01B9}" type="pres">
      <dgm:prSet presAssocID="{3EA28F8A-C0ED-444D-A389-33D3D9BA6C01}" presName="sibTrans" presStyleCnt="0"/>
      <dgm:spPr/>
    </dgm:pt>
    <dgm:pt modelId="{727B47D1-42D1-46F4-8713-C7796DD56CFE}" type="pres">
      <dgm:prSet presAssocID="{6FD6C898-AE0F-4130-9856-4FDC82285EAB}" presName="compNode" presStyleCnt="0"/>
      <dgm:spPr/>
    </dgm:pt>
    <dgm:pt modelId="{31DA13CB-2FB5-4F71-A08C-170DB1D4C821}" type="pres">
      <dgm:prSet presAssocID="{6FD6C898-AE0F-4130-9856-4FDC82285EAB}" presName="bgRect" presStyleLbl="bgShp" presStyleIdx="3" presStyleCnt="4"/>
      <dgm:spPr/>
    </dgm:pt>
    <dgm:pt modelId="{CE728CF0-D633-4DBD-A86E-AE416BA2A553}" type="pres">
      <dgm:prSet presAssocID="{6FD6C898-AE0F-4130-9856-4FDC82285EAB}"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Right Pointing Backhand Index"/>
        </a:ext>
      </dgm:extLst>
    </dgm:pt>
    <dgm:pt modelId="{A76646F0-51E4-41A8-BA17-BE8A830BF937}" type="pres">
      <dgm:prSet presAssocID="{6FD6C898-AE0F-4130-9856-4FDC82285EAB}" presName="spaceRect" presStyleCnt="0"/>
      <dgm:spPr/>
    </dgm:pt>
    <dgm:pt modelId="{35633C84-0DD0-4351-89CD-68237FA5A18C}" type="pres">
      <dgm:prSet presAssocID="{6FD6C898-AE0F-4130-9856-4FDC82285EAB}" presName="parTx" presStyleLbl="revTx" presStyleIdx="3" presStyleCnt="4">
        <dgm:presLayoutVars>
          <dgm:chMax val="0"/>
          <dgm:chPref val="0"/>
        </dgm:presLayoutVars>
      </dgm:prSet>
      <dgm:spPr/>
    </dgm:pt>
  </dgm:ptLst>
  <dgm:cxnLst>
    <dgm:cxn modelId="{7F161606-7783-46B7-83B2-FCF1D7D3D8C5}" type="presOf" srcId="{6E96A9CA-4128-43B7-9190-6F8B63345AF8}" destId="{411AEA14-694E-4FB4-9D4A-0AEAACCAE462}" srcOrd="0" destOrd="0" presId="urn:microsoft.com/office/officeart/2018/2/layout/IconVerticalSolidList"/>
    <dgm:cxn modelId="{77C3BE51-0295-4B22-9351-6AAF510ED6EB}" type="presOf" srcId="{6FD6C898-AE0F-4130-9856-4FDC82285EAB}" destId="{35633C84-0DD0-4351-89CD-68237FA5A18C}" srcOrd="0" destOrd="0" presId="urn:microsoft.com/office/officeart/2018/2/layout/IconVerticalSolidList"/>
    <dgm:cxn modelId="{2A80F786-55DE-412F-94D1-008F546DE062}" srcId="{81CBDE3B-F2D8-46AF-9B81-F56B29C9F1D8}" destId="{359B572A-6903-41C5-8CC4-CED55EC4DE6A}" srcOrd="2" destOrd="0" parTransId="{73FD889B-621C-4C8B-ABE4-9246023AB0B2}" sibTransId="{3EA28F8A-C0ED-444D-A389-33D3D9BA6C01}"/>
    <dgm:cxn modelId="{15D78192-441F-4CAB-864B-901C0969E03C}" type="presOf" srcId="{81CBDE3B-F2D8-46AF-9B81-F56B29C9F1D8}" destId="{C3099160-AA16-4C3C-A0B8-405F0A4B23DE}" srcOrd="0" destOrd="0" presId="urn:microsoft.com/office/officeart/2018/2/layout/IconVerticalSolidList"/>
    <dgm:cxn modelId="{0CDEE9C9-47A2-44F1-89CB-F52405B70DFB}" srcId="{81CBDE3B-F2D8-46AF-9B81-F56B29C9F1D8}" destId="{3E02E21C-F950-4D36-BC1B-3F3240DA2180}" srcOrd="1" destOrd="0" parTransId="{D9F3DF54-4980-4D39-926E-A55452DA2D57}" sibTransId="{638C6B1A-6D68-44C0-AD3E-4B097D7CFC3A}"/>
    <dgm:cxn modelId="{E2C920CF-8519-4009-AC64-E53CADDB5E98}" srcId="{81CBDE3B-F2D8-46AF-9B81-F56B29C9F1D8}" destId="{6E96A9CA-4128-43B7-9190-6F8B63345AF8}" srcOrd="0" destOrd="0" parTransId="{6AF4F745-94EF-40BF-BA08-4FDA37F36D57}" sibTransId="{A38F7273-A825-4D87-B76C-D52C190466E1}"/>
    <dgm:cxn modelId="{CB993DD1-88BB-4028-B109-F4C499F06DC7}" type="presOf" srcId="{359B572A-6903-41C5-8CC4-CED55EC4DE6A}" destId="{9CF8F06C-ADD0-46CA-A43C-0D241A9FF4E7}" srcOrd="0" destOrd="0" presId="urn:microsoft.com/office/officeart/2018/2/layout/IconVerticalSolidList"/>
    <dgm:cxn modelId="{E44E16DD-E775-4976-9751-7206EB493D13}" type="presOf" srcId="{3E02E21C-F950-4D36-BC1B-3F3240DA2180}" destId="{672B7CC7-839A-4A0A-BAF2-B2CA077F881B}" srcOrd="0" destOrd="0" presId="urn:microsoft.com/office/officeart/2018/2/layout/IconVerticalSolidList"/>
    <dgm:cxn modelId="{64D689FB-0388-4F5F-9054-46FDF80B55B4}" srcId="{81CBDE3B-F2D8-46AF-9B81-F56B29C9F1D8}" destId="{6FD6C898-AE0F-4130-9856-4FDC82285EAB}" srcOrd="3" destOrd="0" parTransId="{86CFB335-B5E8-4297-847D-FEAEC34CEE15}" sibTransId="{4DF2667B-5201-4A09-AF82-E234472499DF}"/>
    <dgm:cxn modelId="{E79147B7-AADB-456A-8BC9-A9A1E89FACDD}" type="presParOf" srcId="{C3099160-AA16-4C3C-A0B8-405F0A4B23DE}" destId="{9F82FDDA-F5A7-4AE3-90DC-5E0F5BE85880}" srcOrd="0" destOrd="0" presId="urn:microsoft.com/office/officeart/2018/2/layout/IconVerticalSolidList"/>
    <dgm:cxn modelId="{919F33F7-E4EB-4538-B799-67CFE445C66B}" type="presParOf" srcId="{9F82FDDA-F5A7-4AE3-90DC-5E0F5BE85880}" destId="{1D4338B9-21B4-471C-81C2-6205D30DE3F0}" srcOrd="0" destOrd="0" presId="urn:microsoft.com/office/officeart/2018/2/layout/IconVerticalSolidList"/>
    <dgm:cxn modelId="{77D4B00B-E00B-41EF-AE23-A26FEEE015EC}" type="presParOf" srcId="{9F82FDDA-F5A7-4AE3-90DC-5E0F5BE85880}" destId="{1F059F51-22E8-46B8-A01E-CC5FDCFB3765}" srcOrd="1" destOrd="0" presId="urn:microsoft.com/office/officeart/2018/2/layout/IconVerticalSolidList"/>
    <dgm:cxn modelId="{C3ED8EFC-DE01-4334-B737-08426CE2813A}" type="presParOf" srcId="{9F82FDDA-F5A7-4AE3-90DC-5E0F5BE85880}" destId="{5B14D44D-1C1D-40F2-A156-BD113DD54C2C}" srcOrd="2" destOrd="0" presId="urn:microsoft.com/office/officeart/2018/2/layout/IconVerticalSolidList"/>
    <dgm:cxn modelId="{D6AD5DD6-FF09-4180-A1C1-DD57D358D238}" type="presParOf" srcId="{9F82FDDA-F5A7-4AE3-90DC-5E0F5BE85880}" destId="{411AEA14-694E-4FB4-9D4A-0AEAACCAE462}" srcOrd="3" destOrd="0" presId="urn:microsoft.com/office/officeart/2018/2/layout/IconVerticalSolidList"/>
    <dgm:cxn modelId="{7C315A27-CA90-4B16-896D-DBE95A56A13F}" type="presParOf" srcId="{C3099160-AA16-4C3C-A0B8-405F0A4B23DE}" destId="{FC717224-70B4-4B39-9A81-7A49D7CFDEB3}" srcOrd="1" destOrd="0" presId="urn:microsoft.com/office/officeart/2018/2/layout/IconVerticalSolidList"/>
    <dgm:cxn modelId="{356F9D36-0F00-4676-833E-521C348AA1F8}" type="presParOf" srcId="{C3099160-AA16-4C3C-A0B8-405F0A4B23DE}" destId="{CEA26961-E061-42D9-8CFC-DF19E24C243B}" srcOrd="2" destOrd="0" presId="urn:microsoft.com/office/officeart/2018/2/layout/IconVerticalSolidList"/>
    <dgm:cxn modelId="{21E46227-27E2-4012-A266-A08BA5FA302C}" type="presParOf" srcId="{CEA26961-E061-42D9-8CFC-DF19E24C243B}" destId="{8B7152BA-ACB6-4DB4-86D8-F0BA7AC23872}" srcOrd="0" destOrd="0" presId="urn:microsoft.com/office/officeart/2018/2/layout/IconVerticalSolidList"/>
    <dgm:cxn modelId="{030840A9-D02C-4EF5-96A0-C08300983E44}" type="presParOf" srcId="{CEA26961-E061-42D9-8CFC-DF19E24C243B}" destId="{933452A2-8428-46E7-9FFE-ECC30E3B4332}" srcOrd="1" destOrd="0" presId="urn:microsoft.com/office/officeart/2018/2/layout/IconVerticalSolidList"/>
    <dgm:cxn modelId="{133EED58-5D4D-47BA-89AD-50E420C892B1}" type="presParOf" srcId="{CEA26961-E061-42D9-8CFC-DF19E24C243B}" destId="{9A08E623-D854-497F-B595-7BC682771079}" srcOrd="2" destOrd="0" presId="urn:microsoft.com/office/officeart/2018/2/layout/IconVerticalSolidList"/>
    <dgm:cxn modelId="{9D21C7AE-ECA6-49D7-B403-0F59DE363789}" type="presParOf" srcId="{CEA26961-E061-42D9-8CFC-DF19E24C243B}" destId="{672B7CC7-839A-4A0A-BAF2-B2CA077F881B}" srcOrd="3" destOrd="0" presId="urn:microsoft.com/office/officeart/2018/2/layout/IconVerticalSolidList"/>
    <dgm:cxn modelId="{E9433E1C-B515-4132-836E-CC9D4B64025D}" type="presParOf" srcId="{C3099160-AA16-4C3C-A0B8-405F0A4B23DE}" destId="{8DED202D-8C92-48BA-A949-72E23EEE6328}" srcOrd="3" destOrd="0" presId="urn:microsoft.com/office/officeart/2018/2/layout/IconVerticalSolidList"/>
    <dgm:cxn modelId="{1947F7F5-0BB6-4FF6-93D9-CF06B98B7C81}" type="presParOf" srcId="{C3099160-AA16-4C3C-A0B8-405F0A4B23DE}" destId="{9EFB014E-AAAF-4247-9714-26585BC72380}" srcOrd="4" destOrd="0" presId="urn:microsoft.com/office/officeart/2018/2/layout/IconVerticalSolidList"/>
    <dgm:cxn modelId="{F417DAA6-3FE6-4966-8D8A-B477C1A72694}" type="presParOf" srcId="{9EFB014E-AAAF-4247-9714-26585BC72380}" destId="{E79C76A3-A1B0-4530-9C68-09D66855553E}" srcOrd="0" destOrd="0" presId="urn:microsoft.com/office/officeart/2018/2/layout/IconVerticalSolidList"/>
    <dgm:cxn modelId="{C2AA35A1-7299-48FD-9730-9867E499F793}" type="presParOf" srcId="{9EFB014E-AAAF-4247-9714-26585BC72380}" destId="{71C942DF-594F-4ED5-A861-4B67C6D3B95B}" srcOrd="1" destOrd="0" presId="urn:microsoft.com/office/officeart/2018/2/layout/IconVerticalSolidList"/>
    <dgm:cxn modelId="{4392BED3-362C-4AD0-8569-B1BAE8DA19A5}" type="presParOf" srcId="{9EFB014E-AAAF-4247-9714-26585BC72380}" destId="{D780056E-033D-42CD-AF31-D099E2FA19DA}" srcOrd="2" destOrd="0" presId="urn:microsoft.com/office/officeart/2018/2/layout/IconVerticalSolidList"/>
    <dgm:cxn modelId="{959618AC-E07B-4AA5-BB96-AC6633279C01}" type="presParOf" srcId="{9EFB014E-AAAF-4247-9714-26585BC72380}" destId="{9CF8F06C-ADD0-46CA-A43C-0D241A9FF4E7}" srcOrd="3" destOrd="0" presId="urn:microsoft.com/office/officeart/2018/2/layout/IconVerticalSolidList"/>
    <dgm:cxn modelId="{AF7535B3-468C-41C1-9C46-EE1CBD0AA021}" type="presParOf" srcId="{C3099160-AA16-4C3C-A0B8-405F0A4B23DE}" destId="{C7807710-4ACE-4480-89D5-F1FA584B01B9}" srcOrd="5" destOrd="0" presId="urn:microsoft.com/office/officeart/2018/2/layout/IconVerticalSolidList"/>
    <dgm:cxn modelId="{7840F8C4-F2FC-40A3-A6E3-FF4FF31CF89C}" type="presParOf" srcId="{C3099160-AA16-4C3C-A0B8-405F0A4B23DE}" destId="{727B47D1-42D1-46F4-8713-C7796DD56CFE}" srcOrd="6" destOrd="0" presId="urn:microsoft.com/office/officeart/2018/2/layout/IconVerticalSolidList"/>
    <dgm:cxn modelId="{9488AEE3-E830-4B19-8CD7-D87126D36002}" type="presParOf" srcId="{727B47D1-42D1-46F4-8713-C7796DD56CFE}" destId="{31DA13CB-2FB5-4F71-A08C-170DB1D4C821}" srcOrd="0" destOrd="0" presId="urn:microsoft.com/office/officeart/2018/2/layout/IconVerticalSolidList"/>
    <dgm:cxn modelId="{6617B517-8F56-4B52-9981-1F11E7636DD4}" type="presParOf" srcId="{727B47D1-42D1-46F4-8713-C7796DD56CFE}" destId="{CE728CF0-D633-4DBD-A86E-AE416BA2A553}" srcOrd="1" destOrd="0" presId="urn:microsoft.com/office/officeart/2018/2/layout/IconVerticalSolidList"/>
    <dgm:cxn modelId="{A0F00017-B334-43BB-B215-7ED81E0711CD}" type="presParOf" srcId="{727B47D1-42D1-46F4-8713-C7796DD56CFE}" destId="{A76646F0-51E4-41A8-BA17-BE8A830BF937}" srcOrd="2" destOrd="0" presId="urn:microsoft.com/office/officeart/2018/2/layout/IconVerticalSolidList"/>
    <dgm:cxn modelId="{0B60F1EA-EA79-49D7-8178-BA13996324B5}" type="presParOf" srcId="{727B47D1-42D1-46F4-8713-C7796DD56CFE}" destId="{35633C84-0DD0-4351-89CD-68237FA5A18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FE4EA08-FA26-4929-8FB9-8CCF90550E10}"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4249DDAC-E53B-420D-A99E-B9D6256B0D81}">
      <dgm:prSet/>
      <dgm:spPr/>
      <dgm:t>
        <a:bodyPr/>
        <a:lstStyle/>
        <a:p>
          <a:r>
            <a:rPr lang="en-US" dirty="0"/>
            <a:t>You will be given a </a:t>
          </a:r>
          <a:r>
            <a:rPr lang="en-US" b="1" u="sng" dirty="0"/>
            <a:t>scenario.</a:t>
          </a:r>
          <a:endParaRPr lang="en-US" dirty="0"/>
        </a:p>
      </dgm:t>
    </dgm:pt>
    <dgm:pt modelId="{706FBFD5-C3F3-4580-8C7F-03C2632C3EB3}" type="parTrans" cxnId="{31C4B777-725C-43D4-9BF2-B72932BC2379}">
      <dgm:prSet/>
      <dgm:spPr/>
      <dgm:t>
        <a:bodyPr/>
        <a:lstStyle/>
        <a:p>
          <a:endParaRPr lang="en-US"/>
        </a:p>
      </dgm:t>
    </dgm:pt>
    <dgm:pt modelId="{5FB8B7B1-447F-47D5-8A3A-64D068FA44DC}" type="sibTrans" cxnId="{31C4B777-725C-43D4-9BF2-B72932BC2379}">
      <dgm:prSet/>
      <dgm:spPr/>
      <dgm:t>
        <a:bodyPr/>
        <a:lstStyle/>
        <a:p>
          <a:endParaRPr lang="en-US"/>
        </a:p>
      </dgm:t>
    </dgm:pt>
    <dgm:pt modelId="{46261AC0-7EE2-4D42-823D-93C05CBBD3B0}">
      <dgm:prSet/>
      <dgm:spPr/>
      <dgm:t>
        <a:bodyPr/>
        <a:lstStyle/>
        <a:p>
          <a:r>
            <a:rPr lang="en-US" dirty="0"/>
            <a:t>It will be a business that has some form of network.</a:t>
          </a:r>
        </a:p>
      </dgm:t>
    </dgm:pt>
    <dgm:pt modelId="{741F0F04-F2D3-426A-A4DD-30C2607DCFEF}" type="parTrans" cxnId="{596D6AA8-3762-45FE-8D94-D284C227BBC6}">
      <dgm:prSet/>
      <dgm:spPr/>
      <dgm:t>
        <a:bodyPr/>
        <a:lstStyle/>
        <a:p>
          <a:endParaRPr lang="en-US"/>
        </a:p>
      </dgm:t>
    </dgm:pt>
    <dgm:pt modelId="{3450AB6C-9586-4416-8C16-511186DD876D}" type="sibTrans" cxnId="{596D6AA8-3762-45FE-8D94-D284C227BBC6}">
      <dgm:prSet/>
      <dgm:spPr/>
      <dgm:t>
        <a:bodyPr/>
        <a:lstStyle/>
        <a:p>
          <a:endParaRPr lang="en-US"/>
        </a:p>
      </dgm:t>
    </dgm:pt>
    <dgm:pt modelId="{0EA5B977-8E7B-4298-BA4E-B7EBFA3400F3}">
      <dgm:prSet/>
      <dgm:spPr/>
      <dgm:t>
        <a:bodyPr/>
        <a:lstStyle/>
        <a:p>
          <a:r>
            <a:rPr lang="en-US" dirty="0"/>
            <a:t>It will contain weaknesses in its </a:t>
          </a:r>
          <a:r>
            <a:rPr lang="en-US" dirty="0" err="1"/>
            <a:t>defences</a:t>
          </a:r>
          <a:r>
            <a:rPr lang="en-US" dirty="0"/>
            <a:t>.</a:t>
          </a:r>
        </a:p>
      </dgm:t>
    </dgm:pt>
    <dgm:pt modelId="{9902801C-903C-492F-9789-D424B41F32C6}" type="parTrans" cxnId="{840379FA-E367-4A88-8207-F1E39D1A4E53}">
      <dgm:prSet/>
      <dgm:spPr/>
      <dgm:t>
        <a:bodyPr/>
        <a:lstStyle/>
        <a:p>
          <a:endParaRPr lang="en-US"/>
        </a:p>
      </dgm:t>
    </dgm:pt>
    <dgm:pt modelId="{46E72EA8-8058-4258-9561-3F2A1D38955E}" type="sibTrans" cxnId="{840379FA-E367-4A88-8207-F1E39D1A4E53}">
      <dgm:prSet/>
      <dgm:spPr/>
      <dgm:t>
        <a:bodyPr/>
        <a:lstStyle/>
        <a:p>
          <a:endParaRPr lang="en-US"/>
        </a:p>
      </dgm:t>
    </dgm:pt>
    <dgm:pt modelId="{06B719D6-FDBA-4F68-B038-14F8678ABD51}">
      <dgm:prSet/>
      <dgm:spPr/>
      <dgm:t>
        <a:bodyPr/>
        <a:lstStyle/>
        <a:p>
          <a:r>
            <a:rPr lang="en-US" dirty="0"/>
            <a:t>It is your job to identify these weaknesses.</a:t>
          </a:r>
        </a:p>
      </dgm:t>
    </dgm:pt>
    <dgm:pt modelId="{0BC67A7E-A1AA-4CCD-B5D4-8FB3F8FFB064}" type="parTrans" cxnId="{A87A750B-AF0D-4FFE-8020-B9892513B6EB}">
      <dgm:prSet/>
      <dgm:spPr/>
      <dgm:t>
        <a:bodyPr/>
        <a:lstStyle/>
        <a:p>
          <a:endParaRPr lang="en-US"/>
        </a:p>
      </dgm:t>
    </dgm:pt>
    <dgm:pt modelId="{4DDBC785-5E0B-4A00-909C-F5CA19AF50F9}" type="sibTrans" cxnId="{A87A750B-AF0D-4FFE-8020-B9892513B6EB}">
      <dgm:prSet/>
      <dgm:spPr/>
      <dgm:t>
        <a:bodyPr/>
        <a:lstStyle/>
        <a:p>
          <a:endParaRPr lang="en-US"/>
        </a:p>
      </dgm:t>
    </dgm:pt>
    <dgm:pt modelId="{5714F3CC-9169-4E14-8D82-A5597F1D1D39}">
      <dgm:prSet/>
      <dgm:spPr/>
      <dgm:t>
        <a:bodyPr/>
        <a:lstStyle/>
        <a:p>
          <a:r>
            <a:rPr lang="en-US" dirty="0"/>
            <a:t>We will be looking at Brilliant Billboards.</a:t>
          </a:r>
        </a:p>
      </dgm:t>
    </dgm:pt>
    <dgm:pt modelId="{95302007-C7FF-45E8-A5B8-789CE278F64C}" type="parTrans" cxnId="{6ED64680-E5D4-46D9-A150-DAD5A17D371F}">
      <dgm:prSet/>
      <dgm:spPr/>
      <dgm:t>
        <a:bodyPr/>
        <a:lstStyle/>
        <a:p>
          <a:endParaRPr lang="en-US"/>
        </a:p>
      </dgm:t>
    </dgm:pt>
    <dgm:pt modelId="{8F595BC8-C6ED-4DE2-A1C0-200956AD5B0A}" type="sibTrans" cxnId="{6ED64680-E5D4-46D9-A150-DAD5A17D371F}">
      <dgm:prSet/>
      <dgm:spPr/>
      <dgm:t>
        <a:bodyPr/>
        <a:lstStyle/>
        <a:p>
          <a:endParaRPr lang="en-US"/>
        </a:p>
      </dgm:t>
    </dgm:pt>
    <dgm:pt modelId="{80BB2ED6-E496-4482-994D-57FA73415C7D}" type="pres">
      <dgm:prSet presAssocID="{AFE4EA08-FA26-4929-8FB9-8CCF90550E10}" presName="root" presStyleCnt="0">
        <dgm:presLayoutVars>
          <dgm:dir/>
          <dgm:resizeHandles val="exact"/>
        </dgm:presLayoutVars>
      </dgm:prSet>
      <dgm:spPr/>
    </dgm:pt>
    <dgm:pt modelId="{FC9BFC2C-A23A-4C56-B726-2517101A645E}" type="pres">
      <dgm:prSet presAssocID="{4249DDAC-E53B-420D-A99E-B9D6256B0D81}" presName="compNode" presStyleCnt="0"/>
      <dgm:spPr/>
    </dgm:pt>
    <dgm:pt modelId="{CFA889CC-B136-4EF9-91AC-A0222CCC911A}" type="pres">
      <dgm:prSet presAssocID="{4249DDAC-E53B-420D-A99E-B9D6256B0D81}" presName="bgRect" presStyleLbl="bgShp" presStyleIdx="0" presStyleCnt="5"/>
      <dgm:spPr/>
    </dgm:pt>
    <dgm:pt modelId="{71D49611-DB0E-4039-956F-6592FC4D7E59}" type="pres">
      <dgm:prSet presAssocID="{4249DDAC-E53B-420D-A99E-B9D6256B0D81}"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Irritant"/>
        </a:ext>
      </dgm:extLst>
    </dgm:pt>
    <dgm:pt modelId="{52B44DEC-046E-48EA-A0D4-66880CB59A42}" type="pres">
      <dgm:prSet presAssocID="{4249DDAC-E53B-420D-A99E-B9D6256B0D81}" presName="spaceRect" presStyleCnt="0"/>
      <dgm:spPr/>
    </dgm:pt>
    <dgm:pt modelId="{3A9F25F6-A581-4409-B624-F98206046848}" type="pres">
      <dgm:prSet presAssocID="{4249DDAC-E53B-420D-A99E-B9D6256B0D81}" presName="parTx" presStyleLbl="revTx" presStyleIdx="0" presStyleCnt="5">
        <dgm:presLayoutVars>
          <dgm:chMax val="0"/>
          <dgm:chPref val="0"/>
        </dgm:presLayoutVars>
      </dgm:prSet>
      <dgm:spPr/>
    </dgm:pt>
    <dgm:pt modelId="{E57DDDDD-D554-41CE-A58A-02E80906A6FB}" type="pres">
      <dgm:prSet presAssocID="{5FB8B7B1-447F-47D5-8A3A-64D068FA44DC}" presName="sibTrans" presStyleCnt="0"/>
      <dgm:spPr/>
    </dgm:pt>
    <dgm:pt modelId="{AEB27C7F-0272-4E60-8DAC-7844EF928059}" type="pres">
      <dgm:prSet presAssocID="{46261AC0-7EE2-4D42-823D-93C05CBBD3B0}" presName="compNode" presStyleCnt="0"/>
      <dgm:spPr/>
    </dgm:pt>
    <dgm:pt modelId="{AC841D80-DB95-40AC-879C-40FEACACF4C2}" type="pres">
      <dgm:prSet presAssocID="{46261AC0-7EE2-4D42-823D-93C05CBBD3B0}" presName="bgRect" presStyleLbl="bgShp" presStyleIdx="1" presStyleCnt="5"/>
      <dgm:spPr/>
    </dgm:pt>
    <dgm:pt modelId="{DEC16D7E-86DA-4300-9277-36D5F7271DB1}" type="pres">
      <dgm:prSet presAssocID="{46261AC0-7EE2-4D42-823D-93C05CBBD3B0}"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4A9363CA-0AD1-46F7-A32A-0BFB99E589FB}" type="pres">
      <dgm:prSet presAssocID="{46261AC0-7EE2-4D42-823D-93C05CBBD3B0}" presName="spaceRect" presStyleCnt="0"/>
      <dgm:spPr/>
    </dgm:pt>
    <dgm:pt modelId="{AFBBB696-4973-4B55-87FE-B0997FCD7828}" type="pres">
      <dgm:prSet presAssocID="{46261AC0-7EE2-4D42-823D-93C05CBBD3B0}" presName="parTx" presStyleLbl="revTx" presStyleIdx="1" presStyleCnt="5">
        <dgm:presLayoutVars>
          <dgm:chMax val="0"/>
          <dgm:chPref val="0"/>
        </dgm:presLayoutVars>
      </dgm:prSet>
      <dgm:spPr/>
    </dgm:pt>
    <dgm:pt modelId="{F51F4095-4B0C-4CB1-8A9B-D20B7BA59429}" type="pres">
      <dgm:prSet presAssocID="{3450AB6C-9586-4416-8C16-511186DD876D}" presName="sibTrans" presStyleCnt="0"/>
      <dgm:spPr/>
    </dgm:pt>
    <dgm:pt modelId="{AD1A3709-5F24-4D50-B0B1-64E55F0B13CF}" type="pres">
      <dgm:prSet presAssocID="{0EA5B977-8E7B-4298-BA4E-B7EBFA3400F3}" presName="compNode" presStyleCnt="0"/>
      <dgm:spPr/>
    </dgm:pt>
    <dgm:pt modelId="{9E443036-461D-4330-BFF9-0197AF468B08}" type="pres">
      <dgm:prSet presAssocID="{0EA5B977-8E7B-4298-BA4E-B7EBFA3400F3}" presName="bgRect" presStyleLbl="bgShp" presStyleIdx="2" presStyleCnt="5"/>
      <dgm:spPr/>
    </dgm:pt>
    <dgm:pt modelId="{1F8D3EFC-324B-49C8-8940-A78E5DE29484}" type="pres">
      <dgm:prSet presAssocID="{0EA5B977-8E7B-4298-BA4E-B7EBFA3400F3}"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rning"/>
        </a:ext>
      </dgm:extLst>
    </dgm:pt>
    <dgm:pt modelId="{249AB6D0-6972-45F0-A0BF-CB9767CE4E80}" type="pres">
      <dgm:prSet presAssocID="{0EA5B977-8E7B-4298-BA4E-B7EBFA3400F3}" presName="spaceRect" presStyleCnt="0"/>
      <dgm:spPr/>
    </dgm:pt>
    <dgm:pt modelId="{1AC04CBB-3294-4E49-BBEC-DDB661DD4A79}" type="pres">
      <dgm:prSet presAssocID="{0EA5B977-8E7B-4298-BA4E-B7EBFA3400F3}" presName="parTx" presStyleLbl="revTx" presStyleIdx="2" presStyleCnt="5">
        <dgm:presLayoutVars>
          <dgm:chMax val="0"/>
          <dgm:chPref val="0"/>
        </dgm:presLayoutVars>
      </dgm:prSet>
      <dgm:spPr/>
    </dgm:pt>
    <dgm:pt modelId="{44CDB57D-1CC4-44CF-9FBA-287EB08AA1BB}" type="pres">
      <dgm:prSet presAssocID="{46E72EA8-8058-4258-9561-3F2A1D38955E}" presName="sibTrans" presStyleCnt="0"/>
      <dgm:spPr/>
    </dgm:pt>
    <dgm:pt modelId="{0777186A-ED7D-435A-893E-4150117F8A44}" type="pres">
      <dgm:prSet presAssocID="{06B719D6-FDBA-4F68-B038-14F8678ABD51}" presName="compNode" presStyleCnt="0"/>
      <dgm:spPr/>
    </dgm:pt>
    <dgm:pt modelId="{4E46DA6A-0577-473E-BEB9-F45FA3DF3F85}" type="pres">
      <dgm:prSet presAssocID="{06B719D6-FDBA-4F68-B038-14F8678ABD51}" presName="bgRect" presStyleLbl="bgShp" presStyleIdx="3" presStyleCnt="5"/>
      <dgm:spPr/>
    </dgm:pt>
    <dgm:pt modelId="{33A7A84C-936D-431F-ABCE-310F4FD2EFFC}" type="pres">
      <dgm:prSet presAssocID="{06B719D6-FDBA-4F68-B038-14F8678ABD5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USB"/>
        </a:ext>
      </dgm:extLst>
    </dgm:pt>
    <dgm:pt modelId="{B2FC4B8C-1DFB-48E2-8E12-2E568FAC848A}" type="pres">
      <dgm:prSet presAssocID="{06B719D6-FDBA-4F68-B038-14F8678ABD51}" presName="spaceRect" presStyleCnt="0"/>
      <dgm:spPr/>
    </dgm:pt>
    <dgm:pt modelId="{D8AE23FF-2C7A-4261-95F0-F1B55E330236}" type="pres">
      <dgm:prSet presAssocID="{06B719D6-FDBA-4F68-B038-14F8678ABD51}" presName="parTx" presStyleLbl="revTx" presStyleIdx="3" presStyleCnt="5">
        <dgm:presLayoutVars>
          <dgm:chMax val="0"/>
          <dgm:chPref val="0"/>
        </dgm:presLayoutVars>
      </dgm:prSet>
      <dgm:spPr/>
    </dgm:pt>
    <dgm:pt modelId="{7A74ECF4-F6FD-4DCF-9BB1-BA9A9777FBD0}" type="pres">
      <dgm:prSet presAssocID="{4DDBC785-5E0B-4A00-909C-F5CA19AF50F9}" presName="sibTrans" presStyleCnt="0"/>
      <dgm:spPr/>
    </dgm:pt>
    <dgm:pt modelId="{184C5C14-4D5B-4F71-B806-46AA0DFC668A}" type="pres">
      <dgm:prSet presAssocID="{5714F3CC-9169-4E14-8D82-A5597F1D1D39}" presName="compNode" presStyleCnt="0"/>
      <dgm:spPr/>
    </dgm:pt>
    <dgm:pt modelId="{DDAE6D68-729D-4B1B-8096-D4A07BFA6CDC}" type="pres">
      <dgm:prSet presAssocID="{5714F3CC-9169-4E14-8D82-A5597F1D1D39}" presName="bgRect" presStyleLbl="bgShp" presStyleIdx="4" presStyleCnt="5"/>
      <dgm:spPr/>
    </dgm:pt>
    <dgm:pt modelId="{ECDDB8B1-DAB8-456C-A774-F7185F32AD45}" type="pres">
      <dgm:prSet presAssocID="{5714F3CC-9169-4E14-8D82-A5597F1D1D39}" presName="iconRect" presStyleLbl="node1" presStyleIdx="4" presStyleCnt="5"/>
      <dgm:spPr>
        <a:blipFill rotWithShape="1">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a:noFill/>
        </a:ln>
      </dgm:spPr>
      <dgm:extLst>
        <a:ext uri="{E40237B7-FDA0-4F09-8148-C483321AD2D9}">
          <dgm14:cNvPr xmlns:dgm14="http://schemas.microsoft.com/office/drawing/2010/diagram" id="0" name="" descr="Clock"/>
        </a:ext>
      </dgm:extLst>
    </dgm:pt>
    <dgm:pt modelId="{7998E6CA-B3EB-4831-BD75-8967AEC6B59B}" type="pres">
      <dgm:prSet presAssocID="{5714F3CC-9169-4E14-8D82-A5597F1D1D39}" presName="spaceRect" presStyleCnt="0"/>
      <dgm:spPr/>
    </dgm:pt>
    <dgm:pt modelId="{3A78EB93-6E84-48FD-B7A7-D5E6F58FD517}" type="pres">
      <dgm:prSet presAssocID="{5714F3CC-9169-4E14-8D82-A5597F1D1D39}" presName="parTx" presStyleLbl="revTx" presStyleIdx="4" presStyleCnt="5">
        <dgm:presLayoutVars>
          <dgm:chMax val="0"/>
          <dgm:chPref val="0"/>
        </dgm:presLayoutVars>
      </dgm:prSet>
      <dgm:spPr/>
    </dgm:pt>
  </dgm:ptLst>
  <dgm:cxnLst>
    <dgm:cxn modelId="{A87A750B-AF0D-4FFE-8020-B9892513B6EB}" srcId="{AFE4EA08-FA26-4929-8FB9-8CCF90550E10}" destId="{06B719D6-FDBA-4F68-B038-14F8678ABD51}" srcOrd="3" destOrd="0" parTransId="{0BC67A7E-A1AA-4CCD-B5D4-8FB3F8FFB064}" sibTransId="{4DDBC785-5E0B-4A00-909C-F5CA19AF50F9}"/>
    <dgm:cxn modelId="{37D5D740-1C93-4D70-86E4-53F3DC3D0410}" type="presOf" srcId="{5714F3CC-9169-4E14-8D82-A5597F1D1D39}" destId="{3A78EB93-6E84-48FD-B7A7-D5E6F58FD517}" srcOrd="0" destOrd="0" presId="urn:microsoft.com/office/officeart/2018/2/layout/IconVerticalSolidList"/>
    <dgm:cxn modelId="{4DFFDA6F-9F13-4DDC-8569-5D99DBD5047A}" type="presOf" srcId="{4249DDAC-E53B-420D-A99E-B9D6256B0D81}" destId="{3A9F25F6-A581-4409-B624-F98206046848}" srcOrd="0" destOrd="0" presId="urn:microsoft.com/office/officeart/2018/2/layout/IconVerticalSolidList"/>
    <dgm:cxn modelId="{31C4B777-725C-43D4-9BF2-B72932BC2379}" srcId="{AFE4EA08-FA26-4929-8FB9-8CCF90550E10}" destId="{4249DDAC-E53B-420D-A99E-B9D6256B0D81}" srcOrd="0" destOrd="0" parTransId="{706FBFD5-C3F3-4580-8C7F-03C2632C3EB3}" sibTransId="{5FB8B7B1-447F-47D5-8A3A-64D068FA44DC}"/>
    <dgm:cxn modelId="{6ED64680-E5D4-46D9-A150-DAD5A17D371F}" srcId="{AFE4EA08-FA26-4929-8FB9-8CCF90550E10}" destId="{5714F3CC-9169-4E14-8D82-A5597F1D1D39}" srcOrd="4" destOrd="0" parTransId="{95302007-C7FF-45E8-A5B8-789CE278F64C}" sibTransId="{8F595BC8-C6ED-4DE2-A1C0-200956AD5B0A}"/>
    <dgm:cxn modelId="{EBCB369A-A177-4DF3-9E2C-DDA1D4039744}" type="presOf" srcId="{06B719D6-FDBA-4F68-B038-14F8678ABD51}" destId="{D8AE23FF-2C7A-4261-95F0-F1B55E330236}" srcOrd="0" destOrd="0" presId="urn:microsoft.com/office/officeart/2018/2/layout/IconVerticalSolidList"/>
    <dgm:cxn modelId="{F28917A0-0C8F-43A0-96B9-C470A13410EA}" type="presOf" srcId="{AFE4EA08-FA26-4929-8FB9-8CCF90550E10}" destId="{80BB2ED6-E496-4482-994D-57FA73415C7D}" srcOrd="0" destOrd="0" presId="urn:microsoft.com/office/officeart/2018/2/layout/IconVerticalSolidList"/>
    <dgm:cxn modelId="{596D6AA8-3762-45FE-8D94-D284C227BBC6}" srcId="{AFE4EA08-FA26-4929-8FB9-8CCF90550E10}" destId="{46261AC0-7EE2-4D42-823D-93C05CBBD3B0}" srcOrd="1" destOrd="0" parTransId="{741F0F04-F2D3-426A-A4DD-30C2607DCFEF}" sibTransId="{3450AB6C-9586-4416-8C16-511186DD876D}"/>
    <dgm:cxn modelId="{F8EB95C3-7851-42F3-90FF-378008E71B30}" type="presOf" srcId="{0EA5B977-8E7B-4298-BA4E-B7EBFA3400F3}" destId="{1AC04CBB-3294-4E49-BBEC-DDB661DD4A79}" srcOrd="0" destOrd="0" presId="urn:microsoft.com/office/officeart/2018/2/layout/IconVerticalSolidList"/>
    <dgm:cxn modelId="{8E970BD9-A7EA-4F27-8C23-00E16B4F305D}" type="presOf" srcId="{46261AC0-7EE2-4D42-823D-93C05CBBD3B0}" destId="{AFBBB696-4973-4B55-87FE-B0997FCD7828}" srcOrd="0" destOrd="0" presId="urn:microsoft.com/office/officeart/2018/2/layout/IconVerticalSolidList"/>
    <dgm:cxn modelId="{840379FA-E367-4A88-8207-F1E39D1A4E53}" srcId="{AFE4EA08-FA26-4929-8FB9-8CCF90550E10}" destId="{0EA5B977-8E7B-4298-BA4E-B7EBFA3400F3}" srcOrd="2" destOrd="0" parTransId="{9902801C-903C-492F-9789-D424B41F32C6}" sibTransId="{46E72EA8-8058-4258-9561-3F2A1D38955E}"/>
    <dgm:cxn modelId="{A7428EFB-170D-4A6C-88AB-15227DAB6395}" type="presParOf" srcId="{80BB2ED6-E496-4482-994D-57FA73415C7D}" destId="{FC9BFC2C-A23A-4C56-B726-2517101A645E}" srcOrd="0" destOrd="0" presId="urn:microsoft.com/office/officeart/2018/2/layout/IconVerticalSolidList"/>
    <dgm:cxn modelId="{0E0BC28B-620B-4BAF-8F18-4E3D3872110A}" type="presParOf" srcId="{FC9BFC2C-A23A-4C56-B726-2517101A645E}" destId="{CFA889CC-B136-4EF9-91AC-A0222CCC911A}" srcOrd="0" destOrd="0" presId="urn:microsoft.com/office/officeart/2018/2/layout/IconVerticalSolidList"/>
    <dgm:cxn modelId="{C7F4FEF5-5B40-4EA5-919B-A74F8DD16D82}" type="presParOf" srcId="{FC9BFC2C-A23A-4C56-B726-2517101A645E}" destId="{71D49611-DB0E-4039-956F-6592FC4D7E59}" srcOrd="1" destOrd="0" presId="urn:microsoft.com/office/officeart/2018/2/layout/IconVerticalSolidList"/>
    <dgm:cxn modelId="{9BC3052F-AF8B-4713-B582-4222972533C8}" type="presParOf" srcId="{FC9BFC2C-A23A-4C56-B726-2517101A645E}" destId="{52B44DEC-046E-48EA-A0D4-66880CB59A42}" srcOrd="2" destOrd="0" presId="urn:microsoft.com/office/officeart/2018/2/layout/IconVerticalSolidList"/>
    <dgm:cxn modelId="{0BF1A42C-D78D-4E9C-8302-DA45BC70FF0F}" type="presParOf" srcId="{FC9BFC2C-A23A-4C56-B726-2517101A645E}" destId="{3A9F25F6-A581-4409-B624-F98206046848}" srcOrd="3" destOrd="0" presId="urn:microsoft.com/office/officeart/2018/2/layout/IconVerticalSolidList"/>
    <dgm:cxn modelId="{0F483DC0-FB95-4B9A-8B74-04D7D10A4838}" type="presParOf" srcId="{80BB2ED6-E496-4482-994D-57FA73415C7D}" destId="{E57DDDDD-D554-41CE-A58A-02E80906A6FB}" srcOrd="1" destOrd="0" presId="urn:microsoft.com/office/officeart/2018/2/layout/IconVerticalSolidList"/>
    <dgm:cxn modelId="{1E9C11FC-B840-4430-A277-A1FA59F08D7C}" type="presParOf" srcId="{80BB2ED6-E496-4482-994D-57FA73415C7D}" destId="{AEB27C7F-0272-4E60-8DAC-7844EF928059}" srcOrd="2" destOrd="0" presId="urn:microsoft.com/office/officeart/2018/2/layout/IconVerticalSolidList"/>
    <dgm:cxn modelId="{E8ED5C89-07E7-4CDC-B118-409A078E88F8}" type="presParOf" srcId="{AEB27C7F-0272-4E60-8DAC-7844EF928059}" destId="{AC841D80-DB95-40AC-879C-40FEACACF4C2}" srcOrd="0" destOrd="0" presId="urn:microsoft.com/office/officeart/2018/2/layout/IconVerticalSolidList"/>
    <dgm:cxn modelId="{83D64DA2-230B-49DF-964C-4AD65661CB40}" type="presParOf" srcId="{AEB27C7F-0272-4E60-8DAC-7844EF928059}" destId="{DEC16D7E-86DA-4300-9277-36D5F7271DB1}" srcOrd="1" destOrd="0" presId="urn:microsoft.com/office/officeart/2018/2/layout/IconVerticalSolidList"/>
    <dgm:cxn modelId="{300CD4CF-8985-4250-B19D-F09C47ADFCC1}" type="presParOf" srcId="{AEB27C7F-0272-4E60-8DAC-7844EF928059}" destId="{4A9363CA-0AD1-46F7-A32A-0BFB99E589FB}" srcOrd="2" destOrd="0" presId="urn:microsoft.com/office/officeart/2018/2/layout/IconVerticalSolidList"/>
    <dgm:cxn modelId="{8616721E-0819-4EE4-8DF2-4706B02322D2}" type="presParOf" srcId="{AEB27C7F-0272-4E60-8DAC-7844EF928059}" destId="{AFBBB696-4973-4B55-87FE-B0997FCD7828}" srcOrd="3" destOrd="0" presId="urn:microsoft.com/office/officeart/2018/2/layout/IconVerticalSolidList"/>
    <dgm:cxn modelId="{08233315-5E77-4D8A-A3A0-EE217A57D20B}" type="presParOf" srcId="{80BB2ED6-E496-4482-994D-57FA73415C7D}" destId="{F51F4095-4B0C-4CB1-8A9B-D20B7BA59429}" srcOrd="3" destOrd="0" presId="urn:microsoft.com/office/officeart/2018/2/layout/IconVerticalSolidList"/>
    <dgm:cxn modelId="{27779D28-D974-437E-AC55-5901EA236565}" type="presParOf" srcId="{80BB2ED6-E496-4482-994D-57FA73415C7D}" destId="{AD1A3709-5F24-4D50-B0B1-64E55F0B13CF}" srcOrd="4" destOrd="0" presId="urn:microsoft.com/office/officeart/2018/2/layout/IconVerticalSolidList"/>
    <dgm:cxn modelId="{CE7BC4FA-3434-46AE-898C-AAD5DC307C4E}" type="presParOf" srcId="{AD1A3709-5F24-4D50-B0B1-64E55F0B13CF}" destId="{9E443036-461D-4330-BFF9-0197AF468B08}" srcOrd="0" destOrd="0" presId="urn:microsoft.com/office/officeart/2018/2/layout/IconVerticalSolidList"/>
    <dgm:cxn modelId="{2441DFA6-5894-4950-8B3B-6E73DAF57D75}" type="presParOf" srcId="{AD1A3709-5F24-4D50-B0B1-64E55F0B13CF}" destId="{1F8D3EFC-324B-49C8-8940-A78E5DE29484}" srcOrd="1" destOrd="0" presId="urn:microsoft.com/office/officeart/2018/2/layout/IconVerticalSolidList"/>
    <dgm:cxn modelId="{215143AC-0607-4C23-BEA6-BCB65F194B06}" type="presParOf" srcId="{AD1A3709-5F24-4D50-B0B1-64E55F0B13CF}" destId="{249AB6D0-6972-45F0-A0BF-CB9767CE4E80}" srcOrd="2" destOrd="0" presId="urn:microsoft.com/office/officeart/2018/2/layout/IconVerticalSolidList"/>
    <dgm:cxn modelId="{C671C273-52B7-497A-B8A9-FB9F56229CDE}" type="presParOf" srcId="{AD1A3709-5F24-4D50-B0B1-64E55F0B13CF}" destId="{1AC04CBB-3294-4E49-BBEC-DDB661DD4A79}" srcOrd="3" destOrd="0" presId="urn:microsoft.com/office/officeart/2018/2/layout/IconVerticalSolidList"/>
    <dgm:cxn modelId="{9D915B7E-5450-4B1A-A23F-AA5E3A9A1E6A}" type="presParOf" srcId="{80BB2ED6-E496-4482-994D-57FA73415C7D}" destId="{44CDB57D-1CC4-44CF-9FBA-287EB08AA1BB}" srcOrd="5" destOrd="0" presId="urn:microsoft.com/office/officeart/2018/2/layout/IconVerticalSolidList"/>
    <dgm:cxn modelId="{103DF2B7-179E-4A49-84A1-7C5CD7F3C829}" type="presParOf" srcId="{80BB2ED6-E496-4482-994D-57FA73415C7D}" destId="{0777186A-ED7D-435A-893E-4150117F8A44}" srcOrd="6" destOrd="0" presId="urn:microsoft.com/office/officeart/2018/2/layout/IconVerticalSolidList"/>
    <dgm:cxn modelId="{7E932571-6D74-449A-8636-CC8AF277C2CE}" type="presParOf" srcId="{0777186A-ED7D-435A-893E-4150117F8A44}" destId="{4E46DA6A-0577-473E-BEB9-F45FA3DF3F85}" srcOrd="0" destOrd="0" presId="urn:microsoft.com/office/officeart/2018/2/layout/IconVerticalSolidList"/>
    <dgm:cxn modelId="{9DA68A1E-EC80-4439-A300-D6CA8C72D5C4}" type="presParOf" srcId="{0777186A-ED7D-435A-893E-4150117F8A44}" destId="{33A7A84C-936D-431F-ABCE-310F4FD2EFFC}" srcOrd="1" destOrd="0" presId="urn:microsoft.com/office/officeart/2018/2/layout/IconVerticalSolidList"/>
    <dgm:cxn modelId="{E7C15F83-29AE-4A7D-BF92-3A8E76579EC0}" type="presParOf" srcId="{0777186A-ED7D-435A-893E-4150117F8A44}" destId="{B2FC4B8C-1DFB-48E2-8E12-2E568FAC848A}" srcOrd="2" destOrd="0" presId="urn:microsoft.com/office/officeart/2018/2/layout/IconVerticalSolidList"/>
    <dgm:cxn modelId="{8F86D722-15ED-4E0A-947A-29FD8EF828A3}" type="presParOf" srcId="{0777186A-ED7D-435A-893E-4150117F8A44}" destId="{D8AE23FF-2C7A-4261-95F0-F1B55E330236}" srcOrd="3" destOrd="0" presId="urn:microsoft.com/office/officeart/2018/2/layout/IconVerticalSolidList"/>
    <dgm:cxn modelId="{9713EB0E-0441-45D0-B549-E0BFF7D06085}" type="presParOf" srcId="{80BB2ED6-E496-4482-994D-57FA73415C7D}" destId="{7A74ECF4-F6FD-4DCF-9BB1-BA9A9777FBD0}" srcOrd="7" destOrd="0" presId="urn:microsoft.com/office/officeart/2018/2/layout/IconVerticalSolidList"/>
    <dgm:cxn modelId="{73CC67D8-9E0A-4A2E-AF2D-36326DC4FEA3}" type="presParOf" srcId="{80BB2ED6-E496-4482-994D-57FA73415C7D}" destId="{184C5C14-4D5B-4F71-B806-46AA0DFC668A}" srcOrd="8" destOrd="0" presId="urn:microsoft.com/office/officeart/2018/2/layout/IconVerticalSolidList"/>
    <dgm:cxn modelId="{4E084152-288C-4A71-8738-80B00BD4446B}" type="presParOf" srcId="{184C5C14-4D5B-4F71-B806-46AA0DFC668A}" destId="{DDAE6D68-729D-4B1B-8096-D4A07BFA6CDC}" srcOrd="0" destOrd="0" presId="urn:microsoft.com/office/officeart/2018/2/layout/IconVerticalSolidList"/>
    <dgm:cxn modelId="{F7FF967C-012B-4EC5-A854-99252E744D7C}" type="presParOf" srcId="{184C5C14-4D5B-4F71-B806-46AA0DFC668A}" destId="{ECDDB8B1-DAB8-456C-A774-F7185F32AD45}" srcOrd="1" destOrd="0" presId="urn:microsoft.com/office/officeart/2018/2/layout/IconVerticalSolidList"/>
    <dgm:cxn modelId="{2C513FDD-02D0-4A41-8F16-A638DF3A1EA8}" type="presParOf" srcId="{184C5C14-4D5B-4F71-B806-46AA0DFC668A}" destId="{7998E6CA-B3EB-4831-BD75-8967AEC6B59B}" srcOrd="2" destOrd="0" presId="urn:microsoft.com/office/officeart/2018/2/layout/IconVerticalSolidList"/>
    <dgm:cxn modelId="{47885C0A-8E90-4516-AF34-B745BA5B00BC}" type="presParOf" srcId="{184C5C14-4D5B-4F71-B806-46AA0DFC668A}" destId="{3A78EB93-6E84-48FD-B7A7-D5E6F58FD51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2061719-355F-42FC-9C0D-A822D99C9F64}"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FD54B0CC-DC55-4973-B6E0-D8A0E5F7A12A}">
      <dgm:prSet custT="1"/>
      <dgm:spPr/>
      <dgm:t>
        <a:bodyPr/>
        <a:lstStyle/>
        <a:p>
          <a:pPr>
            <a:lnSpc>
              <a:spcPct val="100000"/>
            </a:lnSpc>
          </a:pPr>
          <a:r>
            <a:rPr lang="en-US" sz="2400" dirty="0"/>
            <a:t>The </a:t>
          </a:r>
          <a:r>
            <a:rPr lang="en-US" sz="2400" b="1" u="sng" dirty="0"/>
            <a:t>scenario</a:t>
          </a:r>
          <a:r>
            <a:rPr lang="en-US" sz="2400" dirty="0"/>
            <a:t> will have:</a:t>
          </a:r>
        </a:p>
      </dgm:t>
    </dgm:pt>
    <dgm:pt modelId="{85D5BD36-E6F8-4712-8EFD-BCFB6FA675C6}" type="parTrans" cxnId="{B4308820-502E-4AC8-82F0-2BDF173252BE}">
      <dgm:prSet/>
      <dgm:spPr/>
      <dgm:t>
        <a:bodyPr/>
        <a:lstStyle/>
        <a:p>
          <a:endParaRPr lang="en-US"/>
        </a:p>
      </dgm:t>
    </dgm:pt>
    <dgm:pt modelId="{35CAB666-4638-4198-9B9F-7C13D40A6423}" type="sibTrans" cxnId="{B4308820-502E-4AC8-82F0-2BDF173252BE}">
      <dgm:prSet/>
      <dgm:spPr/>
      <dgm:t>
        <a:bodyPr/>
        <a:lstStyle/>
        <a:p>
          <a:endParaRPr lang="en-US"/>
        </a:p>
      </dgm:t>
    </dgm:pt>
    <dgm:pt modelId="{E07FDB3D-8192-4009-8D47-7D8CF780D45D}">
      <dgm:prSet/>
      <dgm:spPr/>
      <dgm:t>
        <a:bodyPr/>
        <a:lstStyle/>
        <a:p>
          <a:pPr>
            <a:lnSpc>
              <a:spcPct val="100000"/>
            </a:lnSpc>
          </a:pPr>
          <a:r>
            <a:rPr lang="en-US" dirty="0"/>
            <a:t>A description of how the business operates daily.</a:t>
          </a:r>
        </a:p>
      </dgm:t>
    </dgm:pt>
    <dgm:pt modelId="{E876F82C-957F-4323-A062-A4EFF9BF79D7}" type="parTrans" cxnId="{F26EED8F-988C-4B06-8F5D-8C69A073C0BE}">
      <dgm:prSet/>
      <dgm:spPr/>
      <dgm:t>
        <a:bodyPr/>
        <a:lstStyle/>
        <a:p>
          <a:endParaRPr lang="en-US"/>
        </a:p>
      </dgm:t>
    </dgm:pt>
    <dgm:pt modelId="{4FA22B80-746B-4CE6-8902-41BB2B734802}" type="sibTrans" cxnId="{F26EED8F-988C-4B06-8F5D-8C69A073C0BE}">
      <dgm:prSet/>
      <dgm:spPr/>
      <dgm:t>
        <a:bodyPr/>
        <a:lstStyle/>
        <a:p>
          <a:endParaRPr lang="en-US"/>
        </a:p>
      </dgm:t>
    </dgm:pt>
    <dgm:pt modelId="{10451DC0-7882-4138-9293-BAFADE480985}">
      <dgm:prSet/>
      <dgm:spPr/>
      <dgm:t>
        <a:bodyPr/>
        <a:lstStyle/>
        <a:p>
          <a:pPr>
            <a:lnSpc>
              <a:spcPct val="100000"/>
            </a:lnSpc>
          </a:pPr>
          <a:r>
            <a:rPr lang="en-US" dirty="0"/>
            <a:t>A description of the Physical Layout of the buildings.</a:t>
          </a:r>
        </a:p>
      </dgm:t>
    </dgm:pt>
    <dgm:pt modelId="{6BBD2DEF-6B9D-4A60-A20E-77A61E4F815E}" type="parTrans" cxnId="{E1D0DD8B-2DD1-4871-8978-A9A8014F3659}">
      <dgm:prSet/>
      <dgm:spPr/>
      <dgm:t>
        <a:bodyPr/>
        <a:lstStyle/>
        <a:p>
          <a:endParaRPr lang="en-US"/>
        </a:p>
      </dgm:t>
    </dgm:pt>
    <dgm:pt modelId="{3E7450D6-C47B-43A2-8F85-86FDF7108A1C}" type="sibTrans" cxnId="{E1D0DD8B-2DD1-4871-8978-A9A8014F3659}">
      <dgm:prSet/>
      <dgm:spPr/>
      <dgm:t>
        <a:bodyPr/>
        <a:lstStyle/>
        <a:p>
          <a:endParaRPr lang="en-US"/>
        </a:p>
      </dgm:t>
    </dgm:pt>
    <dgm:pt modelId="{631894D3-D58F-4FDA-BFD2-441399C276D4}">
      <dgm:prSet/>
      <dgm:spPr/>
      <dgm:t>
        <a:bodyPr/>
        <a:lstStyle/>
        <a:p>
          <a:pPr>
            <a:lnSpc>
              <a:spcPct val="100000"/>
            </a:lnSpc>
          </a:pPr>
          <a:r>
            <a:rPr lang="en-US" dirty="0"/>
            <a:t>A description of the hardware and software used in the network.</a:t>
          </a:r>
        </a:p>
      </dgm:t>
    </dgm:pt>
    <dgm:pt modelId="{6E3EAFEA-CA48-4091-96C9-3FC231DF1881}" type="parTrans" cxnId="{3AFBA5EB-CF0D-4D73-B74B-701B7C2F31E7}">
      <dgm:prSet/>
      <dgm:spPr/>
      <dgm:t>
        <a:bodyPr/>
        <a:lstStyle/>
        <a:p>
          <a:endParaRPr lang="en-US"/>
        </a:p>
      </dgm:t>
    </dgm:pt>
    <dgm:pt modelId="{5EF76D6B-B1BA-4C75-82BA-3B913DFC0B3D}" type="sibTrans" cxnId="{3AFBA5EB-CF0D-4D73-B74B-701B7C2F31E7}">
      <dgm:prSet/>
      <dgm:spPr/>
      <dgm:t>
        <a:bodyPr/>
        <a:lstStyle/>
        <a:p>
          <a:endParaRPr lang="en-US"/>
        </a:p>
      </dgm:t>
    </dgm:pt>
    <dgm:pt modelId="{877237D4-92E3-4A4E-BF4F-6A3BC23574FD}">
      <dgm:prSet/>
      <dgm:spPr/>
      <dgm:t>
        <a:bodyPr/>
        <a:lstStyle/>
        <a:p>
          <a:pPr>
            <a:lnSpc>
              <a:spcPct val="100000"/>
            </a:lnSpc>
          </a:pPr>
          <a:r>
            <a:rPr lang="en-US" dirty="0"/>
            <a:t>A description of how the network is set up.</a:t>
          </a:r>
        </a:p>
      </dgm:t>
    </dgm:pt>
    <dgm:pt modelId="{7AC9CD4F-A28A-4FE6-AEFF-A81177B5AD73}" type="parTrans" cxnId="{C509B002-7A45-4429-9DAD-405DDF8DF179}">
      <dgm:prSet/>
      <dgm:spPr/>
      <dgm:t>
        <a:bodyPr/>
        <a:lstStyle/>
        <a:p>
          <a:endParaRPr lang="en-US"/>
        </a:p>
      </dgm:t>
    </dgm:pt>
    <dgm:pt modelId="{40502315-E3DE-4551-8E09-1FC6EB284DA6}" type="sibTrans" cxnId="{C509B002-7A45-4429-9DAD-405DDF8DF179}">
      <dgm:prSet/>
      <dgm:spPr/>
      <dgm:t>
        <a:bodyPr/>
        <a:lstStyle/>
        <a:p>
          <a:endParaRPr lang="en-US"/>
        </a:p>
      </dgm:t>
    </dgm:pt>
    <dgm:pt modelId="{8D9C38A1-6BEB-48AC-9D21-5AA2D759A000}">
      <dgm:prSet/>
      <dgm:spPr/>
      <dgm:t>
        <a:bodyPr/>
        <a:lstStyle/>
        <a:p>
          <a:pPr>
            <a:lnSpc>
              <a:spcPct val="100000"/>
            </a:lnSpc>
          </a:pPr>
          <a:r>
            <a:rPr lang="en-US" dirty="0"/>
            <a:t>A diagram of what the network looks like.</a:t>
          </a:r>
        </a:p>
      </dgm:t>
    </dgm:pt>
    <dgm:pt modelId="{CC66873D-B93F-457B-AB64-5FF6672B128E}" type="parTrans" cxnId="{DDE36A30-544D-48D4-A160-6393F0871430}">
      <dgm:prSet/>
      <dgm:spPr/>
      <dgm:t>
        <a:bodyPr/>
        <a:lstStyle/>
        <a:p>
          <a:endParaRPr lang="en-US"/>
        </a:p>
      </dgm:t>
    </dgm:pt>
    <dgm:pt modelId="{9AF9C755-4271-4665-A702-667560DD02D7}" type="sibTrans" cxnId="{DDE36A30-544D-48D4-A160-6393F0871430}">
      <dgm:prSet/>
      <dgm:spPr/>
      <dgm:t>
        <a:bodyPr/>
        <a:lstStyle/>
        <a:p>
          <a:endParaRPr lang="en-US"/>
        </a:p>
      </dgm:t>
    </dgm:pt>
    <dgm:pt modelId="{478ABDB2-C6B6-423D-8B8E-8D76BF23668C}" type="pres">
      <dgm:prSet presAssocID="{A2061719-355F-42FC-9C0D-A822D99C9F64}" presName="root" presStyleCnt="0">
        <dgm:presLayoutVars>
          <dgm:dir/>
          <dgm:resizeHandles val="exact"/>
        </dgm:presLayoutVars>
      </dgm:prSet>
      <dgm:spPr/>
    </dgm:pt>
    <dgm:pt modelId="{72F9E9D0-4C73-4B1B-91C2-75474782F298}" type="pres">
      <dgm:prSet presAssocID="{FD54B0CC-DC55-4973-B6E0-D8A0E5F7A12A}" presName="compNode" presStyleCnt="0"/>
      <dgm:spPr/>
    </dgm:pt>
    <dgm:pt modelId="{279056B5-5F00-494D-9DCE-C69B325F5648}" type="pres">
      <dgm:prSet presAssocID="{FD54B0CC-DC55-4973-B6E0-D8A0E5F7A12A}" presName="bgRect" presStyleLbl="bgShp" presStyleIdx="0" presStyleCnt="6"/>
      <dgm:spPr/>
    </dgm:pt>
    <dgm:pt modelId="{8F38C2BA-F6A9-4C23-ABF6-65CDF25C8F61}" type="pres">
      <dgm:prSet presAssocID="{FD54B0CC-DC55-4973-B6E0-D8A0E5F7A12A}"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inger Print"/>
        </a:ext>
      </dgm:extLst>
    </dgm:pt>
    <dgm:pt modelId="{B2ADEA60-B1E7-42C4-810E-049365CA8A00}" type="pres">
      <dgm:prSet presAssocID="{FD54B0CC-DC55-4973-B6E0-D8A0E5F7A12A}" presName="spaceRect" presStyleCnt="0"/>
      <dgm:spPr/>
    </dgm:pt>
    <dgm:pt modelId="{7DA6C377-4DBC-4AC0-8848-EA5690115DA1}" type="pres">
      <dgm:prSet presAssocID="{FD54B0CC-DC55-4973-B6E0-D8A0E5F7A12A}" presName="parTx" presStyleLbl="revTx" presStyleIdx="0" presStyleCnt="6">
        <dgm:presLayoutVars>
          <dgm:chMax val="0"/>
          <dgm:chPref val="0"/>
        </dgm:presLayoutVars>
      </dgm:prSet>
      <dgm:spPr/>
    </dgm:pt>
    <dgm:pt modelId="{D82A24CB-CAAC-4972-A8CE-DAA4D79FF1D8}" type="pres">
      <dgm:prSet presAssocID="{35CAB666-4638-4198-9B9F-7C13D40A6423}" presName="sibTrans" presStyleCnt="0"/>
      <dgm:spPr/>
    </dgm:pt>
    <dgm:pt modelId="{ABFB36C7-76D6-4665-9E81-310B07F8E050}" type="pres">
      <dgm:prSet presAssocID="{E07FDB3D-8192-4009-8D47-7D8CF780D45D}" presName="compNode" presStyleCnt="0"/>
      <dgm:spPr/>
    </dgm:pt>
    <dgm:pt modelId="{E6396848-F32A-492F-AABC-C99046B1F9FD}" type="pres">
      <dgm:prSet presAssocID="{E07FDB3D-8192-4009-8D47-7D8CF780D45D}" presName="bgRect" presStyleLbl="bgShp" presStyleIdx="1" presStyleCnt="6"/>
      <dgm:spPr/>
    </dgm:pt>
    <dgm:pt modelId="{99CF5A7A-40CE-4119-A82F-F1DDFAE41B51}" type="pres">
      <dgm:prSet presAssocID="{E07FDB3D-8192-4009-8D47-7D8CF780D45D}"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ootprints"/>
        </a:ext>
      </dgm:extLst>
    </dgm:pt>
    <dgm:pt modelId="{0EEF8A62-1F58-4C08-94E8-0D07D0F6861C}" type="pres">
      <dgm:prSet presAssocID="{E07FDB3D-8192-4009-8D47-7D8CF780D45D}" presName="spaceRect" presStyleCnt="0"/>
      <dgm:spPr/>
    </dgm:pt>
    <dgm:pt modelId="{C6C35575-FCCD-4D21-BAF0-2D652ED08AC5}" type="pres">
      <dgm:prSet presAssocID="{E07FDB3D-8192-4009-8D47-7D8CF780D45D}" presName="parTx" presStyleLbl="revTx" presStyleIdx="1" presStyleCnt="6">
        <dgm:presLayoutVars>
          <dgm:chMax val="0"/>
          <dgm:chPref val="0"/>
        </dgm:presLayoutVars>
      </dgm:prSet>
      <dgm:spPr/>
    </dgm:pt>
    <dgm:pt modelId="{CB0F9DA9-702D-4D08-943E-8E3FFC8B0312}" type="pres">
      <dgm:prSet presAssocID="{4FA22B80-746B-4CE6-8902-41BB2B734802}" presName="sibTrans" presStyleCnt="0"/>
      <dgm:spPr/>
    </dgm:pt>
    <dgm:pt modelId="{61087280-CC6A-4EBA-ABBB-FE0CEA954609}" type="pres">
      <dgm:prSet presAssocID="{10451DC0-7882-4138-9293-BAFADE480985}" presName="compNode" presStyleCnt="0"/>
      <dgm:spPr/>
    </dgm:pt>
    <dgm:pt modelId="{86116163-7903-410A-BF34-54DF8124F167}" type="pres">
      <dgm:prSet presAssocID="{10451DC0-7882-4138-9293-BAFADE480985}" presName="bgRect" presStyleLbl="bgShp" presStyleIdx="2" presStyleCnt="6"/>
      <dgm:spPr/>
    </dgm:pt>
    <dgm:pt modelId="{9A7F63BB-E9F1-4441-A6F9-0C28EB6BC662}" type="pres">
      <dgm:prSet presAssocID="{10451DC0-7882-4138-9293-BAFADE480985}"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D7BD73FD-9C78-466A-90CB-DEC62DEB778B}" type="pres">
      <dgm:prSet presAssocID="{10451DC0-7882-4138-9293-BAFADE480985}" presName="spaceRect" presStyleCnt="0"/>
      <dgm:spPr/>
    </dgm:pt>
    <dgm:pt modelId="{3D3BA002-2E10-4428-A6F4-565432ACAB68}" type="pres">
      <dgm:prSet presAssocID="{10451DC0-7882-4138-9293-BAFADE480985}" presName="parTx" presStyleLbl="revTx" presStyleIdx="2" presStyleCnt="6">
        <dgm:presLayoutVars>
          <dgm:chMax val="0"/>
          <dgm:chPref val="0"/>
        </dgm:presLayoutVars>
      </dgm:prSet>
      <dgm:spPr/>
    </dgm:pt>
    <dgm:pt modelId="{69AD5012-1383-454C-9857-9B7DF2EC9889}" type="pres">
      <dgm:prSet presAssocID="{3E7450D6-C47B-43A2-8F85-86FDF7108A1C}" presName="sibTrans" presStyleCnt="0"/>
      <dgm:spPr/>
    </dgm:pt>
    <dgm:pt modelId="{F36F952B-AB6E-4A22-8DA3-99D14DDEFCEF}" type="pres">
      <dgm:prSet presAssocID="{631894D3-D58F-4FDA-BFD2-441399C276D4}" presName="compNode" presStyleCnt="0"/>
      <dgm:spPr/>
    </dgm:pt>
    <dgm:pt modelId="{450406AC-7AFF-43ED-8179-426B38FABB2F}" type="pres">
      <dgm:prSet presAssocID="{631894D3-D58F-4FDA-BFD2-441399C276D4}" presName="bgRect" presStyleLbl="bgShp" presStyleIdx="3" presStyleCnt="6"/>
      <dgm:spPr/>
    </dgm:pt>
    <dgm:pt modelId="{D4893D3C-27A1-4B09-A5E2-DC778D86D541}" type="pres">
      <dgm:prSet presAssocID="{631894D3-D58F-4FDA-BFD2-441399C276D4}"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Questions"/>
        </a:ext>
      </dgm:extLst>
    </dgm:pt>
    <dgm:pt modelId="{5C117001-4E62-4014-888D-2C6CACF52C88}" type="pres">
      <dgm:prSet presAssocID="{631894D3-D58F-4FDA-BFD2-441399C276D4}" presName="spaceRect" presStyleCnt="0"/>
      <dgm:spPr/>
    </dgm:pt>
    <dgm:pt modelId="{E710D2CE-2326-4AC4-817B-53044BD1B9A0}" type="pres">
      <dgm:prSet presAssocID="{631894D3-D58F-4FDA-BFD2-441399C276D4}" presName="parTx" presStyleLbl="revTx" presStyleIdx="3" presStyleCnt="6">
        <dgm:presLayoutVars>
          <dgm:chMax val="0"/>
          <dgm:chPref val="0"/>
        </dgm:presLayoutVars>
      </dgm:prSet>
      <dgm:spPr/>
    </dgm:pt>
    <dgm:pt modelId="{15BD2574-29DC-4A92-AAB3-57E7737582B9}" type="pres">
      <dgm:prSet presAssocID="{5EF76D6B-B1BA-4C75-82BA-3B913DFC0B3D}" presName="sibTrans" presStyleCnt="0"/>
      <dgm:spPr/>
    </dgm:pt>
    <dgm:pt modelId="{CB9A3915-A842-46F4-A1B2-BD730451DD24}" type="pres">
      <dgm:prSet presAssocID="{877237D4-92E3-4A4E-BF4F-6A3BC23574FD}" presName="compNode" presStyleCnt="0"/>
      <dgm:spPr/>
    </dgm:pt>
    <dgm:pt modelId="{4B3CC39B-EDBD-4099-90B4-76DB288040C4}" type="pres">
      <dgm:prSet presAssocID="{877237D4-92E3-4A4E-BF4F-6A3BC23574FD}" presName="bgRect" presStyleLbl="bgShp" presStyleIdx="4" presStyleCnt="6"/>
      <dgm:spPr/>
    </dgm:pt>
    <dgm:pt modelId="{67CE361C-6086-46CE-A696-26167CB3B22D}" type="pres">
      <dgm:prSet presAssocID="{877237D4-92E3-4A4E-BF4F-6A3BC23574FD}"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ose"/>
        </a:ext>
      </dgm:extLst>
    </dgm:pt>
    <dgm:pt modelId="{98778F24-22AF-4E4E-96C9-E3370A4FA0D6}" type="pres">
      <dgm:prSet presAssocID="{877237D4-92E3-4A4E-BF4F-6A3BC23574FD}" presName="spaceRect" presStyleCnt="0"/>
      <dgm:spPr/>
    </dgm:pt>
    <dgm:pt modelId="{B17A6F9A-1714-4727-9F6E-CBCBF9FEB934}" type="pres">
      <dgm:prSet presAssocID="{877237D4-92E3-4A4E-BF4F-6A3BC23574FD}" presName="parTx" presStyleLbl="revTx" presStyleIdx="4" presStyleCnt="6">
        <dgm:presLayoutVars>
          <dgm:chMax val="0"/>
          <dgm:chPref val="0"/>
        </dgm:presLayoutVars>
      </dgm:prSet>
      <dgm:spPr/>
    </dgm:pt>
    <dgm:pt modelId="{A98616F2-24A4-4C81-A420-B186E62F8F10}" type="pres">
      <dgm:prSet presAssocID="{40502315-E3DE-4551-8E09-1FC6EB284DA6}" presName="sibTrans" presStyleCnt="0"/>
      <dgm:spPr/>
    </dgm:pt>
    <dgm:pt modelId="{5B73622A-F4ED-494E-AC22-C505A9D83EC8}" type="pres">
      <dgm:prSet presAssocID="{8D9C38A1-6BEB-48AC-9D21-5AA2D759A000}" presName="compNode" presStyleCnt="0"/>
      <dgm:spPr/>
    </dgm:pt>
    <dgm:pt modelId="{14FFE2BB-8FE1-40EF-9D6B-11F3EF50F964}" type="pres">
      <dgm:prSet presAssocID="{8D9C38A1-6BEB-48AC-9D21-5AA2D759A000}" presName="bgRect" presStyleLbl="bgShp" presStyleIdx="5" presStyleCnt="6"/>
      <dgm:spPr/>
    </dgm:pt>
    <dgm:pt modelId="{84801903-B540-4E1C-A386-A5712DB63A64}" type="pres">
      <dgm:prSet presAssocID="{8D9C38A1-6BEB-48AC-9D21-5AA2D759A000}"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Warning"/>
        </a:ext>
      </dgm:extLst>
    </dgm:pt>
    <dgm:pt modelId="{7144FF57-F865-40A1-A889-5B50A678D681}" type="pres">
      <dgm:prSet presAssocID="{8D9C38A1-6BEB-48AC-9D21-5AA2D759A000}" presName="spaceRect" presStyleCnt="0"/>
      <dgm:spPr/>
    </dgm:pt>
    <dgm:pt modelId="{0E2EB984-AB87-4597-B61C-D844EDFD3029}" type="pres">
      <dgm:prSet presAssocID="{8D9C38A1-6BEB-48AC-9D21-5AA2D759A000}" presName="parTx" presStyleLbl="revTx" presStyleIdx="5" presStyleCnt="6">
        <dgm:presLayoutVars>
          <dgm:chMax val="0"/>
          <dgm:chPref val="0"/>
        </dgm:presLayoutVars>
      </dgm:prSet>
      <dgm:spPr/>
    </dgm:pt>
  </dgm:ptLst>
  <dgm:cxnLst>
    <dgm:cxn modelId="{FBE55100-2A52-4159-AFC6-C3C621EC41FB}" type="presOf" srcId="{A2061719-355F-42FC-9C0D-A822D99C9F64}" destId="{478ABDB2-C6B6-423D-8B8E-8D76BF23668C}" srcOrd="0" destOrd="0" presId="urn:microsoft.com/office/officeart/2018/2/layout/IconVerticalSolidList"/>
    <dgm:cxn modelId="{C509B002-7A45-4429-9DAD-405DDF8DF179}" srcId="{A2061719-355F-42FC-9C0D-A822D99C9F64}" destId="{877237D4-92E3-4A4E-BF4F-6A3BC23574FD}" srcOrd="4" destOrd="0" parTransId="{7AC9CD4F-A28A-4FE6-AEFF-A81177B5AD73}" sibTransId="{40502315-E3DE-4551-8E09-1FC6EB284DA6}"/>
    <dgm:cxn modelId="{E316AD18-4972-4861-8200-5B75AC102392}" type="presOf" srcId="{631894D3-D58F-4FDA-BFD2-441399C276D4}" destId="{E710D2CE-2326-4AC4-817B-53044BD1B9A0}" srcOrd="0" destOrd="0" presId="urn:microsoft.com/office/officeart/2018/2/layout/IconVerticalSolidList"/>
    <dgm:cxn modelId="{B4308820-502E-4AC8-82F0-2BDF173252BE}" srcId="{A2061719-355F-42FC-9C0D-A822D99C9F64}" destId="{FD54B0CC-DC55-4973-B6E0-D8A0E5F7A12A}" srcOrd="0" destOrd="0" parTransId="{85D5BD36-E6F8-4712-8EFD-BCFB6FA675C6}" sibTransId="{35CAB666-4638-4198-9B9F-7C13D40A6423}"/>
    <dgm:cxn modelId="{DDE36A30-544D-48D4-A160-6393F0871430}" srcId="{A2061719-355F-42FC-9C0D-A822D99C9F64}" destId="{8D9C38A1-6BEB-48AC-9D21-5AA2D759A000}" srcOrd="5" destOrd="0" parTransId="{CC66873D-B93F-457B-AB64-5FF6672B128E}" sibTransId="{9AF9C755-4271-4665-A702-667560DD02D7}"/>
    <dgm:cxn modelId="{D037736D-6A9D-4C1F-886C-405421F46C50}" type="presOf" srcId="{10451DC0-7882-4138-9293-BAFADE480985}" destId="{3D3BA002-2E10-4428-A6F4-565432ACAB68}" srcOrd="0" destOrd="0" presId="urn:microsoft.com/office/officeart/2018/2/layout/IconVerticalSolidList"/>
    <dgm:cxn modelId="{E1D0DD8B-2DD1-4871-8978-A9A8014F3659}" srcId="{A2061719-355F-42FC-9C0D-A822D99C9F64}" destId="{10451DC0-7882-4138-9293-BAFADE480985}" srcOrd="2" destOrd="0" parTransId="{6BBD2DEF-6B9D-4A60-A20E-77A61E4F815E}" sibTransId="{3E7450D6-C47B-43A2-8F85-86FDF7108A1C}"/>
    <dgm:cxn modelId="{F26EED8F-988C-4B06-8F5D-8C69A073C0BE}" srcId="{A2061719-355F-42FC-9C0D-A822D99C9F64}" destId="{E07FDB3D-8192-4009-8D47-7D8CF780D45D}" srcOrd="1" destOrd="0" parTransId="{E876F82C-957F-4323-A062-A4EFF9BF79D7}" sibTransId="{4FA22B80-746B-4CE6-8902-41BB2B734802}"/>
    <dgm:cxn modelId="{4EE48AA0-22F8-453D-A2BD-E2D13A4CB566}" type="presOf" srcId="{E07FDB3D-8192-4009-8D47-7D8CF780D45D}" destId="{C6C35575-FCCD-4D21-BAF0-2D652ED08AC5}" srcOrd="0" destOrd="0" presId="urn:microsoft.com/office/officeart/2018/2/layout/IconVerticalSolidList"/>
    <dgm:cxn modelId="{B7D74BCA-9462-4248-B004-4A1EB979D2D1}" type="presOf" srcId="{877237D4-92E3-4A4E-BF4F-6A3BC23574FD}" destId="{B17A6F9A-1714-4727-9F6E-CBCBF9FEB934}" srcOrd="0" destOrd="0" presId="urn:microsoft.com/office/officeart/2018/2/layout/IconVerticalSolidList"/>
    <dgm:cxn modelId="{B52487EB-93CA-4686-8345-47DD70F4125A}" type="presOf" srcId="{8D9C38A1-6BEB-48AC-9D21-5AA2D759A000}" destId="{0E2EB984-AB87-4597-B61C-D844EDFD3029}" srcOrd="0" destOrd="0" presId="urn:microsoft.com/office/officeart/2018/2/layout/IconVerticalSolidList"/>
    <dgm:cxn modelId="{3AFBA5EB-CF0D-4D73-B74B-701B7C2F31E7}" srcId="{A2061719-355F-42FC-9C0D-A822D99C9F64}" destId="{631894D3-D58F-4FDA-BFD2-441399C276D4}" srcOrd="3" destOrd="0" parTransId="{6E3EAFEA-CA48-4091-96C9-3FC231DF1881}" sibTransId="{5EF76D6B-B1BA-4C75-82BA-3B913DFC0B3D}"/>
    <dgm:cxn modelId="{05E5A5FC-63CB-4C32-9D0C-D21732B46FE4}" type="presOf" srcId="{FD54B0CC-DC55-4973-B6E0-D8A0E5F7A12A}" destId="{7DA6C377-4DBC-4AC0-8848-EA5690115DA1}" srcOrd="0" destOrd="0" presId="urn:microsoft.com/office/officeart/2018/2/layout/IconVerticalSolidList"/>
    <dgm:cxn modelId="{FE7B2745-7354-425E-BD5A-CE61BA1F47CE}" type="presParOf" srcId="{478ABDB2-C6B6-423D-8B8E-8D76BF23668C}" destId="{72F9E9D0-4C73-4B1B-91C2-75474782F298}" srcOrd="0" destOrd="0" presId="urn:microsoft.com/office/officeart/2018/2/layout/IconVerticalSolidList"/>
    <dgm:cxn modelId="{AD2E4A44-BB03-450A-9626-07C82A43EBB4}" type="presParOf" srcId="{72F9E9D0-4C73-4B1B-91C2-75474782F298}" destId="{279056B5-5F00-494D-9DCE-C69B325F5648}" srcOrd="0" destOrd="0" presId="urn:microsoft.com/office/officeart/2018/2/layout/IconVerticalSolidList"/>
    <dgm:cxn modelId="{E3DB0479-EA59-477B-8BC8-6AA8C10A8CAD}" type="presParOf" srcId="{72F9E9D0-4C73-4B1B-91C2-75474782F298}" destId="{8F38C2BA-F6A9-4C23-ABF6-65CDF25C8F61}" srcOrd="1" destOrd="0" presId="urn:microsoft.com/office/officeart/2018/2/layout/IconVerticalSolidList"/>
    <dgm:cxn modelId="{3C7F3C64-1E90-493A-9DE8-D312484280DF}" type="presParOf" srcId="{72F9E9D0-4C73-4B1B-91C2-75474782F298}" destId="{B2ADEA60-B1E7-42C4-810E-049365CA8A00}" srcOrd="2" destOrd="0" presId="urn:microsoft.com/office/officeart/2018/2/layout/IconVerticalSolidList"/>
    <dgm:cxn modelId="{F7ADEF92-2AB8-4913-B6A8-8C3531C47832}" type="presParOf" srcId="{72F9E9D0-4C73-4B1B-91C2-75474782F298}" destId="{7DA6C377-4DBC-4AC0-8848-EA5690115DA1}" srcOrd="3" destOrd="0" presId="urn:microsoft.com/office/officeart/2018/2/layout/IconVerticalSolidList"/>
    <dgm:cxn modelId="{D89759DE-0C89-414C-9645-14FB2CC3FB02}" type="presParOf" srcId="{478ABDB2-C6B6-423D-8B8E-8D76BF23668C}" destId="{D82A24CB-CAAC-4972-A8CE-DAA4D79FF1D8}" srcOrd="1" destOrd="0" presId="urn:microsoft.com/office/officeart/2018/2/layout/IconVerticalSolidList"/>
    <dgm:cxn modelId="{766BCD96-4D8F-4100-A95B-39AFD5CF4B19}" type="presParOf" srcId="{478ABDB2-C6B6-423D-8B8E-8D76BF23668C}" destId="{ABFB36C7-76D6-4665-9E81-310B07F8E050}" srcOrd="2" destOrd="0" presId="urn:microsoft.com/office/officeart/2018/2/layout/IconVerticalSolidList"/>
    <dgm:cxn modelId="{D16DF1F0-BF43-47F2-95B8-FEDB66B81F3D}" type="presParOf" srcId="{ABFB36C7-76D6-4665-9E81-310B07F8E050}" destId="{E6396848-F32A-492F-AABC-C99046B1F9FD}" srcOrd="0" destOrd="0" presId="urn:microsoft.com/office/officeart/2018/2/layout/IconVerticalSolidList"/>
    <dgm:cxn modelId="{AF80B837-1139-4332-AA66-77728325FCA9}" type="presParOf" srcId="{ABFB36C7-76D6-4665-9E81-310B07F8E050}" destId="{99CF5A7A-40CE-4119-A82F-F1DDFAE41B51}" srcOrd="1" destOrd="0" presId="urn:microsoft.com/office/officeart/2018/2/layout/IconVerticalSolidList"/>
    <dgm:cxn modelId="{9CC5C34D-B476-47D6-90BA-B2F16B4F6A88}" type="presParOf" srcId="{ABFB36C7-76D6-4665-9E81-310B07F8E050}" destId="{0EEF8A62-1F58-4C08-94E8-0D07D0F6861C}" srcOrd="2" destOrd="0" presId="urn:microsoft.com/office/officeart/2018/2/layout/IconVerticalSolidList"/>
    <dgm:cxn modelId="{61D9E3C4-2605-475C-B2BF-BD5D0A473806}" type="presParOf" srcId="{ABFB36C7-76D6-4665-9E81-310B07F8E050}" destId="{C6C35575-FCCD-4D21-BAF0-2D652ED08AC5}" srcOrd="3" destOrd="0" presId="urn:microsoft.com/office/officeart/2018/2/layout/IconVerticalSolidList"/>
    <dgm:cxn modelId="{4DF046B0-E3B5-447E-8B44-32315B39CF54}" type="presParOf" srcId="{478ABDB2-C6B6-423D-8B8E-8D76BF23668C}" destId="{CB0F9DA9-702D-4D08-943E-8E3FFC8B0312}" srcOrd="3" destOrd="0" presId="urn:microsoft.com/office/officeart/2018/2/layout/IconVerticalSolidList"/>
    <dgm:cxn modelId="{ABC4FAC6-BEEB-4D39-9DCF-0936C7DDC634}" type="presParOf" srcId="{478ABDB2-C6B6-423D-8B8E-8D76BF23668C}" destId="{61087280-CC6A-4EBA-ABBB-FE0CEA954609}" srcOrd="4" destOrd="0" presId="urn:microsoft.com/office/officeart/2018/2/layout/IconVerticalSolidList"/>
    <dgm:cxn modelId="{1B4D2442-BB58-48B1-917D-7BCC2251D33C}" type="presParOf" srcId="{61087280-CC6A-4EBA-ABBB-FE0CEA954609}" destId="{86116163-7903-410A-BF34-54DF8124F167}" srcOrd="0" destOrd="0" presId="urn:microsoft.com/office/officeart/2018/2/layout/IconVerticalSolidList"/>
    <dgm:cxn modelId="{7D1EC7C5-E8A1-4F6F-915B-DED3FB306939}" type="presParOf" srcId="{61087280-CC6A-4EBA-ABBB-FE0CEA954609}" destId="{9A7F63BB-E9F1-4441-A6F9-0C28EB6BC662}" srcOrd="1" destOrd="0" presId="urn:microsoft.com/office/officeart/2018/2/layout/IconVerticalSolidList"/>
    <dgm:cxn modelId="{576EA7E0-4167-4CDA-BCE9-5FBFAB709C12}" type="presParOf" srcId="{61087280-CC6A-4EBA-ABBB-FE0CEA954609}" destId="{D7BD73FD-9C78-466A-90CB-DEC62DEB778B}" srcOrd="2" destOrd="0" presId="urn:microsoft.com/office/officeart/2018/2/layout/IconVerticalSolidList"/>
    <dgm:cxn modelId="{F532D133-8149-48C4-A9F3-88CE2FDF4EE0}" type="presParOf" srcId="{61087280-CC6A-4EBA-ABBB-FE0CEA954609}" destId="{3D3BA002-2E10-4428-A6F4-565432ACAB68}" srcOrd="3" destOrd="0" presId="urn:microsoft.com/office/officeart/2018/2/layout/IconVerticalSolidList"/>
    <dgm:cxn modelId="{33ECE524-04BE-41E3-995F-F5938B591DFD}" type="presParOf" srcId="{478ABDB2-C6B6-423D-8B8E-8D76BF23668C}" destId="{69AD5012-1383-454C-9857-9B7DF2EC9889}" srcOrd="5" destOrd="0" presId="urn:microsoft.com/office/officeart/2018/2/layout/IconVerticalSolidList"/>
    <dgm:cxn modelId="{F00734F5-CA29-4EA5-98B4-059FDC294914}" type="presParOf" srcId="{478ABDB2-C6B6-423D-8B8E-8D76BF23668C}" destId="{F36F952B-AB6E-4A22-8DA3-99D14DDEFCEF}" srcOrd="6" destOrd="0" presId="urn:microsoft.com/office/officeart/2018/2/layout/IconVerticalSolidList"/>
    <dgm:cxn modelId="{186F814A-C314-4CA9-B2E5-A078B004879C}" type="presParOf" srcId="{F36F952B-AB6E-4A22-8DA3-99D14DDEFCEF}" destId="{450406AC-7AFF-43ED-8179-426B38FABB2F}" srcOrd="0" destOrd="0" presId="urn:microsoft.com/office/officeart/2018/2/layout/IconVerticalSolidList"/>
    <dgm:cxn modelId="{BBEA8B07-7098-4BCD-AA07-CD29354C2FA4}" type="presParOf" srcId="{F36F952B-AB6E-4A22-8DA3-99D14DDEFCEF}" destId="{D4893D3C-27A1-4B09-A5E2-DC778D86D541}" srcOrd="1" destOrd="0" presId="urn:microsoft.com/office/officeart/2018/2/layout/IconVerticalSolidList"/>
    <dgm:cxn modelId="{ACA85744-3BFD-40B6-BC3A-55FEF4752FF5}" type="presParOf" srcId="{F36F952B-AB6E-4A22-8DA3-99D14DDEFCEF}" destId="{5C117001-4E62-4014-888D-2C6CACF52C88}" srcOrd="2" destOrd="0" presId="urn:microsoft.com/office/officeart/2018/2/layout/IconVerticalSolidList"/>
    <dgm:cxn modelId="{3105FB57-0D78-4AFA-B417-88D5540AC95D}" type="presParOf" srcId="{F36F952B-AB6E-4A22-8DA3-99D14DDEFCEF}" destId="{E710D2CE-2326-4AC4-817B-53044BD1B9A0}" srcOrd="3" destOrd="0" presId="urn:microsoft.com/office/officeart/2018/2/layout/IconVerticalSolidList"/>
    <dgm:cxn modelId="{178E3640-679A-4C95-92D2-EA1D244333FD}" type="presParOf" srcId="{478ABDB2-C6B6-423D-8B8E-8D76BF23668C}" destId="{15BD2574-29DC-4A92-AAB3-57E7737582B9}" srcOrd="7" destOrd="0" presId="urn:microsoft.com/office/officeart/2018/2/layout/IconVerticalSolidList"/>
    <dgm:cxn modelId="{003D454C-6BDC-4986-B9BD-7B0CC9348C77}" type="presParOf" srcId="{478ABDB2-C6B6-423D-8B8E-8D76BF23668C}" destId="{CB9A3915-A842-46F4-A1B2-BD730451DD24}" srcOrd="8" destOrd="0" presId="urn:microsoft.com/office/officeart/2018/2/layout/IconVerticalSolidList"/>
    <dgm:cxn modelId="{238DCF1F-F5E2-451F-9D21-AC9635C727D1}" type="presParOf" srcId="{CB9A3915-A842-46F4-A1B2-BD730451DD24}" destId="{4B3CC39B-EDBD-4099-90B4-76DB288040C4}" srcOrd="0" destOrd="0" presId="urn:microsoft.com/office/officeart/2018/2/layout/IconVerticalSolidList"/>
    <dgm:cxn modelId="{78A315AE-20B9-4D9D-BE18-E0149E8B3178}" type="presParOf" srcId="{CB9A3915-A842-46F4-A1B2-BD730451DD24}" destId="{67CE361C-6086-46CE-A696-26167CB3B22D}" srcOrd="1" destOrd="0" presId="urn:microsoft.com/office/officeart/2018/2/layout/IconVerticalSolidList"/>
    <dgm:cxn modelId="{03D0316B-CB01-4CA5-97B0-8E86487FA73C}" type="presParOf" srcId="{CB9A3915-A842-46F4-A1B2-BD730451DD24}" destId="{98778F24-22AF-4E4E-96C9-E3370A4FA0D6}" srcOrd="2" destOrd="0" presId="urn:microsoft.com/office/officeart/2018/2/layout/IconVerticalSolidList"/>
    <dgm:cxn modelId="{CF2E6D6E-20E9-4D32-8E1D-B4C9ED850A60}" type="presParOf" srcId="{CB9A3915-A842-46F4-A1B2-BD730451DD24}" destId="{B17A6F9A-1714-4727-9F6E-CBCBF9FEB934}" srcOrd="3" destOrd="0" presId="urn:microsoft.com/office/officeart/2018/2/layout/IconVerticalSolidList"/>
    <dgm:cxn modelId="{21C4E78C-AD2B-4503-B5DC-4AEF8E928DEA}" type="presParOf" srcId="{478ABDB2-C6B6-423D-8B8E-8D76BF23668C}" destId="{A98616F2-24A4-4C81-A420-B186E62F8F10}" srcOrd="9" destOrd="0" presId="urn:microsoft.com/office/officeart/2018/2/layout/IconVerticalSolidList"/>
    <dgm:cxn modelId="{3B5A87A5-487C-46C8-873A-01FC962527E0}" type="presParOf" srcId="{478ABDB2-C6B6-423D-8B8E-8D76BF23668C}" destId="{5B73622A-F4ED-494E-AC22-C505A9D83EC8}" srcOrd="10" destOrd="0" presId="urn:microsoft.com/office/officeart/2018/2/layout/IconVerticalSolidList"/>
    <dgm:cxn modelId="{1BA7669D-BB2A-46F7-8F09-8F8F47A60FF7}" type="presParOf" srcId="{5B73622A-F4ED-494E-AC22-C505A9D83EC8}" destId="{14FFE2BB-8FE1-40EF-9D6B-11F3EF50F964}" srcOrd="0" destOrd="0" presId="urn:microsoft.com/office/officeart/2018/2/layout/IconVerticalSolidList"/>
    <dgm:cxn modelId="{525CB827-F942-4E47-8DD2-CD988A625331}" type="presParOf" srcId="{5B73622A-F4ED-494E-AC22-C505A9D83EC8}" destId="{84801903-B540-4E1C-A386-A5712DB63A64}" srcOrd="1" destOrd="0" presId="urn:microsoft.com/office/officeart/2018/2/layout/IconVerticalSolidList"/>
    <dgm:cxn modelId="{11E29419-C860-43B0-AAC8-48B3C7B4496C}" type="presParOf" srcId="{5B73622A-F4ED-494E-AC22-C505A9D83EC8}" destId="{7144FF57-F865-40A1-A889-5B50A678D681}" srcOrd="2" destOrd="0" presId="urn:microsoft.com/office/officeart/2018/2/layout/IconVerticalSolidList"/>
    <dgm:cxn modelId="{5428AA4A-951F-4524-878A-DB766DF02688}" type="presParOf" srcId="{5B73622A-F4ED-494E-AC22-C505A9D83EC8}" destId="{0E2EB984-AB87-4597-B61C-D844EDFD302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D0C7ECE-E968-4121-9AFC-F9FD9BBC27A7}" type="doc">
      <dgm:prSet loTypeId="urn:microsoft.com/office/officeart/2018/2/layout/IconVerticalSolidList" loCatId="icon" qsTypeId="urn:microsoft.com/office/officeart/2005/8/quickstyle/simple1" qsCatId="simple" csTypeId="urn:microsoft.com/office/officeart/2018/5/colors/Iconchunking_neutralbg_accent4_2" csCatId="accent4" phldr="1"/>
      <dgm:spPr/>
      <dgm:t>
        <a:bodyPr/>
        <a:lstStyle/>
        <a:p>
          <a:endParaRPr lang="en-US"/>
        </a:p>
      </dgm:t>
    </dgm:pt>
    <dgm:pt modelId="{7681245F-FE42-4600-8384-B89209E13B76}">
      <dgm:prSet/>
      <dgm:spPr/>
      <dgm:t>
        <a:bodyPr/>
        <a:lstStyle/>
        <a:p>
          <a:r>
            <a:rPr lang="en-US" dirty="0"/>
            <a:t>You will need to put together a </a:t>
          </a:r>
          <a:r>
            <a:rPr lang="en-US" b="1" dirty="0"/>
            <a:t>RISK ASSESSMENT.</a:t>
          </a:r>
          <a:endParaRPr lang="en-US" dirty="0"/>
        </a:p>
      </dgm:t>
    </dgm:pt>
    <dgm:pt modelId="{1DC9DD36-9136-40BA-A399-020F6DC998EC}" type="parTrans" cxnId="{7878EF72-62D5-45B7-9FE7-6BD45D9AA37D}">
      <dgm:prSet/>
      <dgm:spPr/>
      <dgm:t>
        <a:bodyPr/>
        <a:lstStyle/>
        <a:p>
          <a:endParaRPr lang="en-US"/>
        </a:p>
      </dgm:t>
    </dgm:pt>
    <dgm:pt modelId="{CB176A7E-86D6-40E2-8F40-9CBC967703DA}" type="sibTrans" cxnId="{7878EF72-62D5-45B7-9FE7-6BD45D9AA37D}">
      <dgm:prSet/>
      <dgm:spPr/>
      <dgm:t>
        <a:bodyPr/>
        <a:lstStyle/>
        <a:p>
          <a:endParaRPr lang="en-US"/>
        </a:p>
      </dgm:t>
    </dgm:pt>
    <dgm:pt modelId="{0E91010A-2776-44EA-B0DF-F2767D98AEBC}">
      <dgm:prSet/>
      <dgm:spPr/>
      <dgm:t>
        <a:bodyPr/>
        <a:lstStyle/>
        <a:p>
          <a:r>
            <a:rPr lang="en-US" dirty="0"/>
            <a:t>This is a list of </a:t>
          </a:r>
          <a:r>
            <a:rPr lang="en-US" b="1" dirty="0"/>
            <a:t>POSSIBLE THREATS </a:t>
          </a:r>
          <a:r>
            <a:rPr lang="en-US" dirty="0"/>
            <a:t>to your network.</a:t>
          </a:r>
        </a:p>
      </dgm:t>
    </dgm:pt>
    <dgm:pt modelId="{55761486-7FEB-4C69-BABF-03BFE04543F3}" type="parTrans" cxnId="{012DCB5B-0DDB-4741-BA54-030D722D434E}">
      <dgm:prSet/>
      <dgm:spPr/>
      <dgm:t>
        <a:bodyPr/>
        <a:lstStyle/>
        <a:p>
          <a:endParaRPr lang="en-US"/>
        </a:p>
      </dgm:t>
    </dgm:pt>
    <dgm:pt modelId="{55995528-A33E-4D50-AD9B-4C57E4891308}" type="sibTrans" cxnId="{012DCB5B-0DDB-4741-BA54-030D722D434E}">
      <dgm:prSet/>
      <dgm:spPr/>
      <dgm:t>
        <a:bodyPr/>
        <a:lstStyle/>
        <a:p>
          <a:endParaRPr lang="en-US"/>
        </a:p>
      </dgm:t>
    </dgm:pt>
    <dgm:pt modelId="{AC886E4D-5B21-4216-8829-3569BA844A52}">
      <dgm:prSet/>
      <dgm:spPr/>
      <dgm:t>
        <a:bodyPr/>
        <a:lstStyle/>
        <a:p>
          <a:r>
            <a:rPr lang="en-GB" dirty="0"/>
            <a:t>You should spend 1.5 hours on this task.</a:t>
          </a:r>
          <a:endParaRPr lang="en-US" dirty="0"/>
        </a:p>
      </dgm:t>
    </dgm:pt>
    <dgm:pt modelId="{06CA23F7-F204-4CED-897E-DA9B518A90A1}" type="parTrans" cxnId="{63DE7AAC-6F55-4FB4-B94D-07D8F823B265}">
      <dgm:prSet/>
      <dgm:spPr/>
      <dgm:t>
        <a:bodyPr/>
        <a:lstStyle/>
        <a:p>
          <a:endParaRPr lang="en-US"/>
        </a:p>
      </dgm:t>
    </dgm:pt>
    <dgm:pt modelId="{FD1E805D-9AC7-4799-B13D-76707AA2FAC2}" type="sibTrans" cxnId="{63DE7AAC-6F55-4FB4-B94D-07D8F823B265}">
      <dgm:prSet/>
      <dgm:spPr/>
      <dgm:t>
        <a:bodyPr/>
        <a:lstStyle/>
        <a:p>
          <a:endParaRPr lang="en-US"/>
        </a:p>
      </dgm:t>
    </dgm:pt>
    <dgm:pt modelId="{B3157A3F-DA79-48C6-9EC6-045D3AA56E00}" type="pres">
      <dgm:prSet presAssocID="{FD0C7ECE-E968-4121-9AFC-F9FD9BBC27A7}" presName="root" presStyleCnt="0">
        <dgm:presLayoutVars>
          <dgm:dir/>
          <dgm:resizeHandles val="exact"/>
        </dgm:presLayoutVars>
      </dgm:prSet>
      <dgm:spPr/>
    </dgm:pt>
    <dgm:pt modelId="{B033B40B-C7EE-4F13-AAE8-0273245DA7EA}" type="pres">
      <dgm:prSet presAssocID="{7681245F-FE42-4600-8384-B89209E13B76}" presName="compNode" presStyleCnt="0"/>
      <dgm:spPr/>
    </dgm:pt>
    <dgm:pt modelId="{090017EF-7D94-417E-B51B-CC2A42657356}" type="pres">
      <dgm:prSet presAssocID="{7681245F-FE42-4600-8384-B89209E13B76}" presName="bgRect" presStyleLbl="bgShp" presStyleIdx="0" presStyleCnt="3"/>
      <dgm:spPr/>
    </dgm:pt>
    <dgm:pt modelId="{CF86EFE5-BF41-458E-AC3A-78F9014D6F37}" type="pres">
      <dgm:prSet presAssocID="{7681245F-FE42-4600-8384-B89209E13B76}"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7F1B4646-13CA-4465-8D2B-E6D89169249D}" type="pres">
      <dgm:prSet presAssocID="{7681245F-FE42-4600-8384-B89209E13B76}" presName="spaceRect" presStyleCnt="0"/>
      <dgm:spPr/>
    </dgm:pt>
    <dgm:pt modelId="{6CF97146-A773-43B1-9027-C15C3B0202CA}" type="pres">
      <dgm:prSet presAssocID="{7681245F-FE42-4600-8384-B89209E13B76}" presName="parTx" presStyleLbl="revTx" presStyleIdx="0" presStyleCnt="3">
        <dgm:presLayoutVars>
          <dgm:chMax val="0"/>
          <dgm:chPref val="0"/>
        </dgm:presLayoutVars>
      </dgm:prSet>
      <dgm:spPr/>
    </dgm:pt>
    <dgm:pt modelId="{E73FF292-5156-4AAF-9D78-78913248804E}" type="pres">
      <dgm:prSet presAssocID="{CB176A7E-86D6-40E2-8F40-9CBC967703DA}" presName="sibTrans" presStyleCnt="0"/>
      <dgm:spPr/>
    </dgm:pt>
    <dgm:pt modelId="{371772FB-C751-417F-AC14-56BBE12E4742}" type="pres">
      <dgm:prSet presAssocID="{0E91010A-2776-44EA-B0DF-F2767D98AEBC}" presName="compNode" presStyleCnt="0"/>
      <dgm:spPr/>
    </dgm:pt>
    <dgm:pt modelId="{644A1523-2AA8-4671-840B-A206C59DA49E}" type="pres">
      <dgm:prSet presAssocID="{0E91010A-2776-44EA-B0DF-F2767D98AEBC}" presName="bgRect" presStyleLbl="bgShp" presStyleIdx="1" presStyleCnt="3"/>
      <dgm:spPr/>
    </dgm:pt>
    <dgm:pt modelId="{D2DEDA30-4753-4803-9CE3-7582D2FA3C83}" type="pres">
      <dgm:prSet presAssocID="{0E91010A-2776-44EA-B0DF-F2767D98AEBC}"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ightbulb"/>
        </a:ext>
      </dgm:extLst>
    </dgm:pt>
    <dgm:pt modelId="{FF48938F-D30F-4DB9-86CC-86D731301F4B}" type="pres">
      <dgm:prSet presAssocID="{0E91010A-2776-44EA-B0DF-F2767D98AEBC}" presName="spaceRect" presStyleCnt="0"/>
      <dgm:spPr/>
    </dgm:pt>
    <dgm:pt modelId="{99323AC1-9FE1-4703-95C2-DE699B718C15}" type="pres">
      <dgm:prSet presAssocID="{0E91010A-2776-44EA-B0DF-F2767D98AEBC}" presName="parTx" presStyleLbl="revTx" presStyleIdx="1" presStyleCnt="3">
        <dgm:presLayoutVars>
          <dgm:chMax val="0"/>
          <dgm:chPref val="0"/>
        </dgm:presLayoutVars>
      </dgm:prSet>
      <dgm:spPr/>
    </dgm:pt>
    <dgm:pt modelId="{073833EA-379F-4702-9740-4CB9194AA8EF}" type="pres">
      <dgm:prSet presAssocID="{55995528-A33E-4D50-AD9B-4C57E4891308}" presName="sibTrans" presStyleCnt="0"/>
      <dgm:spPr/>
    </dgm:pt>
    <dgm:pt modelId="{94409AAD-81A5-4014-9FB1-4112F46F7B69}" type="pres">
      <dgm:prSet presAssocID="{AC886E4D-5B21-4216-8829-3569BA844A52}" presName="compNode" presStyleCnt="0"/>
      <dgm:spPr/>
    </dgm:pt>
    <dgm:pt modelId="{B1AB25A3-CE41-4FD2-B1CA-A3FDA8077E06}" type="pres">
      <dgm:prSet presAssocID="{AC886E4D-5B21-4216-8829-3569BA844A52}" presName="bgRect" presStyleLbl="bgShp" presStyleIdx="2" presStyleCnt="3"/>
      <dgm:spPr/>
    </dgm:pt>
    <dgm:pt modelId="{679E93E3-DA47-44CF-BFD6-1D8CA35864FD}" type="pres">
      <dgm:prSet presAssocID="{AC886E4D-5B21-4216-8829-3569BA844A52}" presName="iconRect" presStyleLbl="node1" presStyleIdx="2" presStyleCnt="3"/>
      <dgm:spPr>
        <a:blipFill rotWithShape="1">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Pencil"/>
        </a:ext>
      </dgm:extLst>
    </dgm:pt>
    <dgm:pt modelId="{F5FEA885-6DA4-4083-9DCB-4B64CE711E88}" type="pres">
      <dgm:prSet presAssocID="{AC886E4D-5B21-4216-8829-3569BA844A52}" presName="spaceRect" presStyleCnt="0"/>
      <dgm:spPr/>
    </dgm:pt>
    <dgm:pt modelId="{AE3FCAC8-CBED-45E7-A8C8-0CBAF06CE8FA}" type="pres">
      <dgm:prSet presAssocID="{AC886E4D-5B21-4216-8829-3569BA844A52}" presName="parTx" presStyleLbl="revTx" presStyleIdx="2" presStyleCnt="3">
        <dgm:presLayoutVars>
          <dgm:chMax val="0"/>
          <dgm:chPref val="0"/>
        </dgm:presLayoutVars>
      </dgm:prSet>
      <dgm:spPr/>
    </dgm:pt>
  </dgm:ptLst>
  <dgm:cxnLst>
    <dgm:cxn modelId="{012DCB5B-0DDB-4741-BA54-030D722D434E}" srcId="{FD0C7ECE-E968-4121-9AFC-F9FD9BBC27A7}" destId="{0E91010A-2776-44EA-B0DF-F2767D98AEBC}" srcOrd="1" destOrd="0" parTransId="{55761486-7FEB-4C69-BABF-03BFE04543F3}" sibTransId="{55995528-A33E-4D50-AD9B-4C57E4891308}"/>
    <dgm:cxn modelId="{3EFD3448-C0A3-485A-81FA-91732E2FC185}" type="presOf" srcId="{7681245F-FE42-4600-8384-B89209E13B76}" destId="{6CF97146-A773-43B1-9027-C15C3B0202CA}" srcOrd="0" destOrd="0" presId="urn:microsoft.com/office/officeart/2018/2/layout/IconVerticalSolidList"/>
    <dgm:cxn modelId="{7878EF72-62D5-45B7-9FE7-6BD45D9AA37D}" srcId="{FD0C7ECE-E968-4121-9AFC-F9FD9BBC27A7}" destId="{7681245F-FE42-4600-8384-B89209E13B76}" srcOrd="0" destOrd="0" parTransId="{1DC9DD36-9136-40BA-A399-020F6DC998EC}" sibTransId="{CB176A7E-86D6-40E2-8F40-9CBC967703DA}"/>
    <dgm:cxn modelId="{E86DD053-CE1C-4D43-8BD0-B9D6ED55E7C9}" type="presOf" srcId="{0E91010A-2776-44EA-B0DF-F2767D98AEBC}" destId="{99323AC1-9FE1-4703-95C2-DE699B718C15}" srcOrd="0" destOrd="0" presId="urn:microsoft.com/office/officeart/2018/2/layout/IconVerticalSolidList"/>
    <dgm:cxn modelId="{63DE7AAC-6F55-4FB4-B94D-07D8F823B265}" srcId="{FD0C7ECE-E968-4121-9AFC-F9FD9BBC27A7}" destId="{AC886E4D-5B21-4216-8829-3569BA844A52}" srcOrd="2" destOrd="0" parTransId="{06CA23F7-F204-4CED-897E-DA9B518A90A1}" sibTransId="{FD1E805D-9AC7-4799-B13D-76707AA2FAC2}"/>
    <dgm:cxn modelId="{D5F8DBC6-55A5-43E9-B774-4F054B9EBF5E}" type="presOf" srcId="{AC886E4D-5B21-4216-8829-3569BA844A52}" destId="{AE3FCAC8-CBED-45E7-A8C8-0CBAF06CE8FA}" srcOrd="0" destOrd="0" presId="urn:microsoft.com/office/officeart/2018/2/layout/IconVerticalSolidList"/>
    <dgm:cxn modelId="{BEECA8EE-B8D3-4534-82AD-F0940445AD91}" type="presOf" srcId="{FD0C7ECE-E968-4121-9AFC-F9FD9BBC27A7}" destId="{B3157A3F-DA79-48C6-9EC6-045D3AA56E00}" srcOrd="0" destOrd="0" presId="urn:microsoft.com/office/officeart/2018/2/layout/IconVerticalSolidList"/>
    <dgm:cxn modelId="{769E710C-8981-4A89-A893-A3C1A3B31A17}" type="presParOf" srcId="{B3157A3F-DA79-48C6-9EC6-045D3AA56E00}" destId="{B033B40B-C7EE-4F13-AAE8-0273245DA7EA}" srcOrd="0" destOrd="0" presId="urn:microsoft.com/office/officeart/2018/2/layout/IconVerticalSolidList"/>
    <dgm:cxn modelId="{4311964A-CCA0-48D2-B67F-1E3D8A46FC94}" type="presParOf" srcId="{B033B40B-C7EE-4F13-AAE8-0273245DA7EA}" destId="{090017EF-7D94-417E-B51B-CC2A42657356}" srcOrd="0" destOrd="0" presId="urn:microsoft.com/office/officeart/2018/2/layout/IconVerticalSolidList"/>
    <dgm:cxn modelId="{F9EA44FF-E142-47EF-AC30-1CFB99A13EAD}" type="presParOf" srcId="{B033B40B-C7EE-4F13-AAE8-0273245DA7EA}" destId="{CF86EFE5-BF41-458E-AC3A-78F9014D6F37}" srcOrd="1" destOrd="0" presId="urn:microsoft.com/office/officeart/2018/2/layout/IconVerticalSolidList"/>
    <dgm:cxn modelId="{6E4B5941-EE1E-45B1-964F-BA79F905A4B9}" type="presParOf" srcId="{B033B40B-C7EE-4F13-AAE8-0273245DA7EA}" destId="{7F1B4646-13CA-4465-8D2B-E6D89169249D}" srcOrd="2" destOrd="0" presId="urn:microsoft.com/office/officeart/2018/2/layout/IconVerticalSolidList"/>
    <dgm:cxn modelId="{00433D2C-FDEC-49C6-AFFF-F29F8CAD8DE5}" type="presParOf" srcId="{B033B40B-C7EE-4F13-AAE8-0273245DA7EA}" destId="{6CF97146-A773-43B1-9027-C15C3B0202CA}" srcOrd="3" destOrd="0" presId="urn:microsoft.com/office/officeart/2018/2/layout/IconVerticalSolidList"/>
    <dgm:cxn modelId="{7DF3A73D-056A-4F22-A0B6-26137BEC023B}" type="presParOf" srcId="{B3157A3F-DA79-48C6-9EC6-045D3AA56E00}" destId="{E73FF292-5156-4AAF-9D78-78913248804E}" srcOrd="1" destOrd="0" presId="urn:microsoft.com/office/officeart/2018/2/layout/IconVerticalSolidList"/>
    <dgm:cxn modelId="{CE5FBD75-8D9A-4301-B74C-99CB3B9241AC}" type="presParOf" srcId="{B3157A3F-DA79-48C6-9EC6-045D3AA56E00}" destId="{371772FB-C751-417F-AC14-56BBE12E4742}" srcOrd="2" destOrd="0" presId="urn:microsoft.com/office/officeart/2018/2/layout/IconVerticalSolidList"/>
    <dgm:cxn modelId="{8099D186-0D65-4940-B95D-0B12D5F6E1F4}" type="presParOf" srcId="{371772FB-C751-417F-AC14-56BBE12E4742}" destId="{644A1523-2AA8-4671-840B-A206C59DA49E}" srcOrd="0" destOrd="0" presId="urn:microsoft.com/office/officeart/2018/2/layout/IconVerticalSolidList"/>
    <dgm:cxn modelId="{BFBE3D7B-4D79-4A38-8C82-AA25AE8F5CDD}" type="presParOf" srcId="{371772FB-C751-417F-AC14-56BBE12E4742}" destId="{D2DEDA30-4753-4803-9CE3-7582D2FA3C83}" srcOrd="1" destOrd="0" presId="urn:microsoft.com/office/officeart/2018/2/layout/IconVerticalSolidList"/>
    <dgm:cxn modelId="{E0C5912A-A70C-4CE0-B651-16BB80C750EB}" type="presParOf" srcId="{371772FB-C751-417F-AC14-56BBE12E4742}" destId="{FF48938F-D30F-4DB9-86CC-86D731301F4B}" srcOrd="2" destOrd="0" presId="urn:microsoft.com/office/officeart/2018/2/layout/IconVerticalSolidList"/>
    <dgm:cxn modelId="{EDA5BFEA-3CA8-4C5D-B50D-559165EFF7B5}" type="presParOf" srcId="{371772FB-C751-417F-AC14-56BBE12E4742}" destId="{99323AC1-9FE1-4703-95C2-DE699B718C15}" srcOrd="3" destOrd="0" presId="urn:microsoft.com/office/officeart/2018/2/layout/IconVerticalSolidList"/>
    <dgm:cxn modelId="{BBB95726-1B08-4DD5-BB18-79BA5362FF66}" type="presParOf" srcId="{B3157A3F-DA79-48C6-9EC6-045D3AA56E00}" destId="{073833EA-379F-4702-9740-4CB9194AA8EF}" srcOrd="3" destOrd="0" presId="urn:microsoft.com/office/officeart/2018/2/layout/IconVerticalSolidList"/>
    <dgm:cxn modelId="{696E0F6F-A520-4717-9998-176AA77A48CC}" type="presParOf" srcId="{B3157A3F-DA79-48C6-9EC6-045D3AA56E00}" destId="{94409AAD-81A5-4014-9FB1-4112F46F7B69}" srcOrd="4" destOrd="0" presId="urn:microsoft.com/office/officeart/2018/2/layout/IconVerticalSolidList"/>
    <dgm:cxn modelId="{3E8ACCA8-F9F4-4C4C-B7F4-2B1AD748051F}" type="presParOf" srcId="{94409AAD-81A5-4014-9FB1-4112F46F7B69}" destId="{B1AB25A3-CE41-4FD2-B1CA-A3FDA8077E06}" srcOrd="0" destOrd="0" presId="urn:microsoft.com/office/officeart/2018/2/layout/IconVerticalSolidList"/>
    <dgm:cxn modelId="{472D3D40-BB0A-4E33-948D-D5901492B24B}" type="presParOf" srcId="{94409AAD-81A5-4014-9FB1-4112F46F7B69}" destId="{679E93E3-DA47-44CF-BFD6-1D8CA35864FD}" srcOrd="1" destOrd="0" presId="urn:microsoft.com/office/officeart/2018/2/layout/IconVerticalSolidList"/>
    <dgm:cxn modelId="{717CBC44-315C-400A-818A-192DB0A9584F}" type="presParOf" srcId="{94409AAD-81A5-4014-9FB1-4112F46F7B69}" destId="{F5FEA885-6DA4-4083-9DCB-4B64CE711E88}" srcOrd="2" destOrd="0" presId="urn:microsoft.com/office/officeart/2018/2/layout/IconVerticalSolidList"/>
    <dgm:cxn modelId="{44BB0DE1-896E-4C9C-B1CB-D311928EC879}" type="presParOf" srcId="{94409AAD-81A5-4014-9FB1-4112F46F7B69}" destId="{AE3FCAC8-CBED-45E7-A8C8-0CBAF06CE8F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47594E1-6EBB-448C-A474-6DDB51FAC70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2FBDCA2-FEBE-4BD7-AF8A-5A941556B8EF}">
      <dgm:prSet/>
      <dgm:spPr/>
      <dgm:t>
        <a:bodyPr/>
        <a:lstStyle/>
        <a:p>
          <a:r>
            <a:rPr lang="en-GB"/>
            <a:t>Individually or in small groups:</a:t>
          </a:r>
          <a:endParaRPr lang="en-US"/>
        </a:p>
      </dgm:t>
    </dgm:pt>
    <dgm:pt modelId="{3DD7CE69-14F2-4E16-B478-63AF4883F875}" type="parTrans" cxnId="{A1724AA8-4E75-4956-A1CD-9FFF422B50D9}">
      <dgm:prSet/>
      <dgm:spPr/>
      <dgm:t>
        <a:bodyPr/>
        <a:lstStyle/>
        <a:p>
          <a:endParaRPr lang="en-US"/>
        </a:p>
      </dgm:t>
    </dgm:pt>
    <dgm:pt modelId="{8912D741-9586-4670-A6DB-C59C1CCA3CC8}" type="sibTrans" cxnId="{A1724AA8-4E75-4956-A1CD-9FFF422B50D9}">
      <dgm:prSet/>
      <dgm:spPr/>
      <dgm:t>
        <a:bodyPr/>
        <a:lstStyle/>
        <a:p>
          <a:endParaRPr lang="en-US"/>
        </a:p>
      </dgm:t>
    </dgm:pt>
    <dgm:pt modelId="{EAB1157B-BA1F-445B-B5E0-021E366AF17B}">
      <dgm:prSet/>
      <dgm:spPr/>
      <dgm:t>
        <a:bodyPr/>
        <a:lstStyle/>
        <a:p>
          <a:r>
            <a:rPr lang="en-US"/>
            <a:t>Think of as many realistic cyber security threats as possible that your home network might face.</a:t>
          </a:r>
        </a:p>
      </dgm:t>
    </dgm:pt>
    <dgm:pt modelId="{76D43385-800B-4604-9A67-17DD4554B901}" type="parTrans" cxnId="{DF3025AA-DBC3-43AA-97A5-BA7B55693D02}">
      <dgm:prSet/>
      <dgm:spPr/>
      <dgm:t>
        <a:bodyPr/>
        <a:lstStyle/>
        <a:p>
          <a:endParaRPr lang="en-US"/>
        </a:p>
      </dgm:t>
    </dgm:pt>
    <dgm:pt modelId="{86BA5898-34AE-467D-B7AC-7D2369AAFAF9}" type="sibTrans" cxnId="{DF3025AA-DBC3-43AA-97A5-BA7B55693D02}">
      <dgm:prSet/>
      <dgm:spPr/>
      <dgm:t>
        <a:bodyPr/>
        <a:lstStyle/>
        <a:p>
          <a:endParaRPr lang="en-US"/>
        </a:p>
      </dgm:t>
    </dgm:pt>
    <dgm:pt modelId="{FBA92FD6-5EDE-4FD7-94C4-63407BDE55A8}">
      <dgm:prSet/>
      <dgm:spPr/>
      <dgm:t>
        <a:bodyPr/>
        <a:lstStyle/>
        <a:p>
          <a:r>
            <a:rPr lang="en-US"/>
            <a:t>Explain your answer.</a:t>
          </a:r>
        </a:p>
      </dgm:t>
    </dgm:pt>
    <dgm:pt modelId="{34BB17A3-8EC2-4460-80EB-2F1C5126B4AC}" type="parTrans" cxnId="{C4733572-B0AB-4475-B622-19C458293FA7}">
      <dgm:prSet/>
      <dgm:spPr/>
      <dgm:t>
        <a:bodyPr/>
        <a:lstStyle/>
        <a:p>
          <a:endParaRPr lang="en-US"/>
        </a:p>
      </dgm:t>
    </dgm:pt>
    <dgm:pt modelId="{B9C174C1-E127-4D10-A750-70BF740F02D7}" type="sibTrans" cxnId="{C4733572-B0AB-4475-B622-19C458293FA7}">
      <dgm:prSet/>
      <dgm:spPr/>
      <dgm:t>
        <a:bodyPr/>
        <a:lstStyle/>
        <a:p>
          <a:endParaRPr lang="en-US"/>
        </a:p>
      </dgm:t>
    </dgm:pt>
    <dgm:pt modelId="{9A94628B-39AC-4B05-AD14-2CD940381D03}">
      <dgm:prSet/>
      <dgm:spPr/>
      <dgm:t>
        <a:bodyPr/>
        <a:lstStyle/>
        <a:p>
          <a:r>
            <a:rPr lang="en-US" dirty="0"/>
            <a:t>Present your findings to the group.</a:t>
          </a:r>
        </a:p>
      </dgm:t>
    </dgm:pt>
    <dgm:pt modelId="{E3CC82F9-0D58-4F74-B4FE-C3DC5A556621}" type="parTrans" cxnId="{AD932B5C-D0DE-4061-8746-7B9A16CC95C9}">
      <dgm:prSet/>
      <dgm:spPr/>
      <dgm:t>
        <a:bodyPr/>
        <a:lstStyle/>
        <a:p>
          <a:endParaRPr lang="en-US"/>
        </a:p>
      </dgm:t>
    </dgm:pt>
    <dgm:pt modelId="{FEEED99E-28E4-4070-9299-9F44A3330DCE}" type="sibTrans" cxnId="{AD932B5C-D0DE-4061-8746-7B9A16CC95C9}">
      <dgm:prSet/>
      <dgm:spPr/>
      <dgm:t>
        <a:bodyPr/>
        <a:lstStyle/>
        <a:p>
          <a:endParaRPr lang="en-US"/>
        </a:p>
      </dgm:t>
    </dgm:pt>
    <dgm:pt modelId="{DF72A19F-A0B0-43E8-9D93-FD2092CAA385}">
      <dgm:prSet/>
      <dgm:spPr/>
      <dgm:t>
        <a:bodyPr/>
        <a:lstStyle/>
        <a:p>
          <a:r>
            <a:rPr lang="en-US" b="1" dirty="0"/>
            <a:t>Time allowed: 15 minutes.</a:t>
          </a:r>
        </a:p>
      </dgm:t>
    </dgm:pt>
    <dgm:pt modelId="{C8113B99-D415-457C-9988-EB524EE14CC3}" type="parTrans" cxnId="{25AD98EF-B4AC-47EA-A162-351B39651977}">
      <dgm:prSet/>
      <dgm:spPr/>
      <dgm:t>
        <a:bodyPr/>
        <a:lstStyle/>
        <a:p>
          <a:endParaRPr lang="en-US"/>
        </a:p>
      </dgm:t>
    </dgm:pt>
    <dgm:pt modelId="{F8A1CB82-9D5D-45D1-B6E9-48F6A0C356E9}" type="sibTrans" cxnId="{25AD98EF-B4AC-47EA-A162-351B39651977}">
      <dgm:prSet/>
      <dgm:spPr/>
      <dgm:t>
        <a:bodyPr/>
        <a:lstStyle/>
        <a:p>
          <a:endParaRPr lang="en-US"/>
        </a:p>
      </dgm:t>
    </dgm:pt>
    <dgm:pt modelId="{DBADA59A-6A3E-4A56-B634-11E031138BBC}" type="pres">
      <dgm:prSet presAssocID="{F47594E1-6EBB-448C-A474-6DDB51FAC708}" presName="root" presStyleCnt="0">
        <dgm:presLayoutVars>
          <dgm:dir/>
          <dgm:resizeHandles val="exact"/>
        </dgm:presLayoutVars>
      </dgm:prSet>
      <dgm:spPr/>
    </dgm:pt>
    <dgm:pt modelId="{AF41D828-E160-4A78-9315-68BE412E50B5}" type="pres">
      <dgm:prSet presAssocID="{12FBDCA2-FEBE-4BD7-AF8A-5A941556B8EF}" presName="compNode" presStyleCnt="0"/>
      <dgm:spPr/>
    </dgm:pt>
    <dgm:pt modelId="{8BB6D233-67E3-4453-B05A-9EE98FF0890F}" type="pres">
      <dgm:prSet presAssocID="{12FBDCA2-FEBE-4BD7-AF8A-5A941556B8EF}" presName="bgRect" presStyleLbl="bgShp" presStyleIdx="0" presStyleCnt="5"/>
      <dgm:spPr/>
    </dgm:pt>
    <dgm:pt modelId="{3915D1A0-C850-41C4-B68E-2B0FBD15DF07}" type="pres">
      <dgm:prSet presAssocID="{12FBDCA2-FEBE-4BD7-AF8A-5A941556B8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ibbon"/>
        </a:ext>
      </dgm:extLst>
    </dgm:pt>
    <dgm:pt modelId="{6D701209-0C29-4FF9-A9E9-83FAC4C1B68E}" type="pres">
      <dgm:prSet presAssocID="{12FBDCA2-FEBE-4BD7-AF8A-5A941556B8EF}" presName="spaceRect" presStyleCnt="0"/>
      <dgm:spPr/>
    </dgm:pt>
    <dgm:pt modelId="{0ACAAB73-49E8-4D55-B6A3-62B615759DA8}" type="pres">
      <dgm:prSet presAssocID="{12FBDCA2-FEBE-4BD7-AF8A-5A941556B8EF}" presName="parTx" presStyleLbl="revTx" presStyleIdx="0" presStyleCnt="5">
        <dgm:presLayoutVars>
          <dgm:chMax val="0"/>
          <dgm:chPref val="0"/>
        </dgm:presLayoutVars>
      </dgm:prSet>
      <dgm:spPr/>
    </dgm:pt>
    <dgm:pt modelId="{2518165A-3FB7-419E-BA83-40B444567457}" type="pres">
      <dgm:prSet presAssocID="{8912D741-9586-4670-A6DB-C59C1CCA3CC8}" presName="sibTrans" presStyleCnt="0"/>
      <dgm:spPr/>
    </dgm:pt>
    <dgm:pt modelId="{DDDCF5F1-B49C-49CA-B501-C2C361E1E66D}" type="pres">
      <dgm:prSet presAssocID="{EAB1157B-BA1F-445B-B5E0-021E366AF17B}" presName="compNode" presStyleCnt="0"/>
      <dgm:spPr/>
    </dgm:pt>
    <dgm:pt modelId="{3F33A095-D245-4C00-9641-301E57F9892D}" type="pres">
      <dgm:prSet presAssocID="{EAB1157B-BA1F-445B-B5E0-021E366AF17B}" presName="bgRect" presStyleLbl="bgShp" presStyleIdx="1" presStyleCnt="5"/>
      <dgm:spPr/>
    </dgm:pt>
    <dgm:pt modelId="{1F4B4475-FC45-4D40-832F-5846D5CA50E7}" type="pres">
      <dgm:prSet presAssocID="{EAB1157B-BA1F-445B-B5E0-021E366AF1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A361EDC6-335F-4347-9AF5-DE3DC4C8089E}" type="pres">
      <dgm:prSet presAssocID="{EAB1157B-BA1F-445B-B5E0-021E366AF17B}" presName="spaceRect" presStyleCnt="0"/>
      <dgm:spPr/>
    </dgm:pt>
    <dgm:pt modelId="{E5A27C85-0249-4C74-B014-DC7076973CB8}" type="pres">
      <dgm:prSet presAssocID="{EAB1157B-BA1F-445B-B5E0-021E366AF17B}" presName="parTx" presStyleLbl="revTx" presStyleIdx="1" presStyleCnt="5">
        <dgm:presLayoutVars>
          <dgm:chMax val="0"/>
          <dgm:chPref val="0"/>
        </dgm:presLayoutVars>
      </dgm:prSet>
      <dgm:spPr/>
    </dgm:pt>
    <dgm:pt modelId="{602303F1-7B88-4451-B53F-67C024D48CAE}" type="pres">
      <dgm:prSet presAssocID="{86BA5898-34AE-467D-B7AC-7D2369AAFAF9}" presName="sibTrans" presStyleCnt="0"/>
      <dgm:spPr/>
    </dgm:pt>
    <dgm:pt modelId="{7A5EF909-4A82-45DB-BDFB-3478463922C7}" type="pres">
      <dgm:prSet presAssocID="{FBA92FD6-5EDE-4FD7-94C4-63407BDE55A8}" presName="compNode" presStyleCnt="0"/>
      <dgm:spPr/>
    </dgm:pt>
    <dgm:pt modelId="{B9B23B2B-8F26-4D28-83E0-6655F06DE2DC}" type="pres">
      <dgm:prSet presAssocID="{FBA92FD6-5EDE-4FD7-94C4-63407BDE55A8}" presName="bgRect" presStyleLbl="bgShp" presStyleIdx="2" presStyleCnt="5"/>
      <dgm:spPr/>
    </dgm:pt>
    <dgm:pt modelId="{403509A3-4F52-4FAC-A1DA-5CD758B0F489}" type="pres">
      <dgm:prSet presAssocID="{FBA92FD6-5EDE-4FD7-94C4-63407BDE55A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terfall scene"/>
        </a:ext>
      </dgm:extLst>
    </dgm:pt>
    <dgm:pt modelId="{83BA7912-EB57-4D54-B670-CE0900534DBE}" type="pres">
      <dgm:prSet presAssocID="{FBA92FD6-5EDE-4FD7-94C4-63407BDE55A8}" presName="spaceRect" presStyleCnt="0"/>
      <dgm:spPr/>
    </dgm:pt>
    <dgm:pt modelId="{C54407D6-A5F3-4F5E-B17B-1F09A34BC11F}" type="pres">
      <dgm:prSet presAssocID="{FBA92FD6-5EDE-4FD7-94C4-63407BDE55A8}" presName="parTx" presStyleLbl="revTx" presStyleIdx="2" presStyleCnt="5">
        <dgm:presLayoutVars>
          <dgm:chMax val="0"/>
          <dgm:chPref val="0"/>
        </dgm:presLayoutVars>
      </dgm:prSet>
      <dgm:spPr/>
    </dgm:pt>
    <dgm:pt modelId="{F0EDA1B1-8C14-49BD-921E-2E2D5CC14850}" type="pres">
      <dgm:prSet presAssocID="{B9C174C1-E127-4D10-A750-70BF740F02D7}" presName="sibTrans" presStyleCnt="0"/>
      <dgm:spPr/>
    </dgm:pt>
    <dgm:pt modelId="{699714C6-FA63-4F7C-AD8D-550373A31AD6}" type="pres">
      <dgm:prSet presAssocID="{9A94628B-39AC-4B05-AD14-2CD940381D03}" presName="compNode" presStyleCnt="0"/>
      <dgm:spPr/>
    </dgm:pt>
    <dgm:pt modelId="{A6A594E1-086A-4A2D-A20E-0572171264B0}" type="pres">
      <dgm:prSet presAssocID="{9A94628B-39AC-4B05-AD14-2CD940381D03}" presName="bgRect" presStyleLbl="bgShp" presStyleIdx="3" presStyleCnt="5"/>
      <dgm:spPr/>
    </dgm:pt>
    <dgm:pt modelId="{A8A04C2D-DA45-4DA4-BA18-AF6EE666891D}" type="pres">
      <dgm:prSet presAssocID="{9A94628B-39AC-4B05-AD14-2CD940381D0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14875289-AF42-4CA5-ABD2-F67C7C167E06}" type="pres">
      <dgm:prSet presAssocID="{9A94628B-39AC-4B05-AD14-2CD940381D03}" presName="spaceRect" presStyleCnt="0"/>
      <dgm:spPr/>
    </dgm:pt>
    <dgm:pt modelId="{FDBB432B-ED58-4D52-B699-D28492D6130A}" type="pres">
      <dgm:prSet presAssocID="{9A94628B-39AC-4B05-AD14-2CD940381D03}" presName="parTx" presStyleLbl="revTx" presStyleIdx="3" presStyleCnt="5">
        <dgm:presLayoutVars>
          <dgm:chMax val="0"/>
          <dgm:chPref val="0"/>
        </dgm:presLayoutVars>
      </dgm:prSet>
      <dgm:spPr/>
    </dgm:pt>
    <dgm:pt modelId="{67B4252F-E24B-494D-9FD6-1A132C1CF987}" type="pres">
      <dgm:prSet presAssocID="{FEEED99E-28E4-4070-9299-9F44A3330DCE}" presName="sibTrans" presStyleCnt="0"/>
      <dgm:spPr/>
    </dgm:pt>
    <dgm:pt modelId="{ED55BA02-2CF8-4449-89FF-5F19E51CEDF1}" type="pres">
      <dgm:prSet presAssocID="{DF72A19F-A0B0-43E8-9D93-FD2092CAA385}" presName="compNode" presStyleCnt="0"/>
      <dgm:spPr/>
    </dgm:pt>
    <dgm:pt modelId="{AF57D4E3-5818-4EDA-AFE8-0296BA55CB51}" type="pres">
      <dgm:prSet presAssocID="{DF72A19F-A0B0-43E8-9D93-FD2092CAA385}" presName="bgRect" presStyleLbl="bgShp" presStyleIdx="4" presStyleCnt="5"/>
      <dgm:spPr/>
    </dgm:pt>
    <dgm:pt modelId="{07B81B3B-7131-4679-8907-5A9171D9E85D}" type="pres">
      <dgm:prSet presAssocID="{DF72A19F-A0B0-43E8-9D93-FD2092CAA385}" presName="iconRect" presStyleLbl="node1" presStyleIdx="4" presStyleCnt="5" custLinFactNeighborX="366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ock"/>
        </a:ext>
      </dgm:extLst>
    </dgm:pt>
    <dgm:pt modelId="{E6A81507-A616-49F0-B52B-3B313AF424D3}" type="pres">
      <dgm:prSet presAssocID="{DF72A19F-A0B0-43E8-9D93-FD2092CAA385}" presName="spaceRect" presStyleCnt="0"/>
      <dgm:spPr/>
    </dgm:pt>
    <dgm:pt modelId="{682F0BAC-C232-450E-9F00-2A50266DF9B6}" type="pres">
      <dgm:prSet presAssocID="{DF72A19F-A0B0-43E8-9D93-FD2092CAA385}" presName="parTx" presStyleLbl="revTx" presStyleIdx="4" presStyleCnt="5">
        <dgm:presLayoutVars>
          <dgm:chMax val="0"/>
          <dgm:chPref val="0"/>
        </dgm:presLayoutVars>
      </dgm:prSet>
      <dgm:spPr/>
    </dgm:pt>
  </dgm:ptLst>
  <dgm:cxnLst>
    <dgm:cxn modelId="{69927728-5867-4200-9ED2-9B8E3DE66B31}" type="presOf" srcId="{9A94628B-39AC-4B05-AD14-2CD940381D03}" destId="{FDBB432B-ED58-4D52-B699-D28492D6130A}" srcOrd="0" destOrd="0" presId="urn:microsoft.com/office/officeart/2018/2/layout/IconVerticalSolidList"/>
    <dgm:cxn modelId="{AD932B5C-D0DE-4061-8746-7B9A16CC95C9}" srcId="{F47594E1-6EBB-448C-A474-6DDB51FAC708}" destId="{9A94628B-39AC-4B05-AD14-2CD940381D03}" srcOrd="3" destOrd="0" parTransId="{E3CC82F9-0D58-4F74-B4FE-C3DC5A556621}" sibTransId="{FEEED99E-28E4-4070-9299-9F44A3330DCE}"/>
    <dgm:cxn modelId="{42EED648-3581-45CD-9CD5-EBA914261BC9}" type="presOf" srcId="{FBA92FD6-5EDE-4FD7-94C4-63407BDE55A8}" destId="{C54407D6-A5F3-4F5E-B17B-1F09A34BC11F}" srcOrd="0" destOrd="0" presId="urn:microsoft.com/office/officeart/2018/2/layout/IconVerticalSolidList"/>
    <dgm:cxn modelId="{C4733572-B0AB-4475-B622-19C458293FA7}" srcId="{F47594E1-6EBB-448C-A474-6DDB51FAC708}" destId="{FBA92FD6-5EDE-4FD7-94C4-63407BDE55A8}" srcOrd="2" destOrd="0" parTransId="{34BB17A3-8EC2-4460-80EB-2F1C5126B4AC}" sibTransId="{B9C174C1-E127-4D10-A750-70BF740F02D7}"/>
    <dgm:cxn modelId="{85316055-75A3-4DD1-BC35-86E59C1B5FBD}" type="presOf" srcId="{F47594E1-6EBB-448C-A474-6DDB51FAC708}" destId="{DBADA59A-6A3E-4A56-B634-11E031138BBC}" srcOrd="0" destOrd="0" presId="urn:microsoft.com/office/officeart/2018/2/layout/IconVerticalSolidList"/>
    <dgm:cxn modelId="{EEF55391-230A-4ABB-9AEF-154A1A094225}" type="presOf" srcId="{EAB1157B-BA1F-445B-B5E0-021E366AF17B}" destId="{E5A27C85-0249-4C74-B014-DC7076973CB8}" srcOrd="0" destOrd="0" presId="urn:microsoft.com/office/officeart/2018/2/layout/IconVerticalSolidList"/>
    <dgm:cxn modelId="{A1724AA8-4E75-4956-A1CD-9FFF422B50D9}" srcId="{F47594E1-6EBB-448C-A474-6DDB51FAC708}" destId="{12FBDCA2-FEBE-4BD7-AF8A-5A941556B8EF}" srcOrd="0" destOrd="0" parTransId="{3DD7CE69-14F2-4E16-B478-63AF4883F875}" sibTransId="{8912D741-9586-4670-A6DB-C59C1CCA3CC8}"/>
    <dgm:cxn modelId="{DF3025AA-DBC3-43AA-97A5-BA7B55693D02}" srcId="{F47594E1-6EBB-448C-A474-6DDB51FAC708}" destId="{EAB1157B-BA1F-445B-B5E0-021E366AF17B}" srcOrd="1" destOrd="0" parTransId="{76D43385-800B-4604-9A67-17DD4554B901}" sibTransId="{86BA5898-34AE-467D-B7AC-7D2369AAFAF9}"/>
    <dgm:cxn modelId="{5B759DE2-37AA-48A5-BBD0-53791454B446}" type="presOf" srcId="{DF72A19F-A0B0-43E8-9D93-FD2092CAA385}" destId="{682F0BAC-C232-450E-9F00-2A50266DF9B6}" srcOrd="0" destOrd="0" presId="urn:microsoft.com/office/officeart/2018/2/layout/IconVerticalSolidList"/>
    <dgm:cxn modelId="{25AD98EF-B4AC-47EA-A162-351B39651977}" srcId="{F47594E1-6EBB-448C-A474-6DDB51FAC708}" destId="{DF72A19F-A0B0-43E8-9D93-FD2092CAA385}" srcOrd="4" destOrd="0" parTransId="{C8113B99-D415-457C-9988-EB524EE14CC3}" sibTransId="{F8A1CB82-9D5D-45D1-B6E9-48F6A0C356E9}"/>
    <dgm:cxn modelId="{EDB93CF2-A710-4202-9993-8AF9E68BA53D}" type="presOf" srcId="{12FBDCA2-FEBE-4BD7-AF8A-5A941556B8EF}" destId="{0ACAAB73-49E8-4D55-B6A3-62B615759DA8}" srcOrd="0" destOrd="0" presId="urn:microsoft.com/office/officeart/2018/2/layout/IconVerticalSolidList"/>
    <dgm:cxn modelId="{319E800E-FB51-4A0F-8A31-DE20F0910323}" type="presParOf" srcId="{DBADA59A-6A3E-4A56-B634-11E031138BBC}" destId="{AF41D828-E160-4A78-9315-68BE412E50B5}" srcOrd="0" destOrd="0" presId="urn:microsoft.com/office/officeart/2018/2/layout/IconVerticalSolidList"/>
    <dgm:cxn modelId="{F489F6A9-7008-4007-8114-BDF8800E857D}" type="presParOf" srcId="{AF41D828-E160-4A78-9315-68BE412E50B5}" destId="{8BB6D233-67E3-4453-B05A-9EE98FF0890F}" srcOrd="0" destOrd="0" presId="urn:microsoft.com/office/officeart/2018/2/layout/IconVerticalSolidList"/>
    <dgm:cxn modelId="{1894BBC4-D24A-410D-9679-AA3755AE4954}" type="presParOf" srcId="{AF41D828-E160-4A78-9315-68BE412E50B5}" destId="{3915D1A0-C850-41C4-B68E-2B0FBD15DF07}" srcOrd="1" destOrd="0" presId="urn:microsoft.com/office/officeart/2018/2/layout/IconVerticalSolidList"/>
    <dgm:cxn modelId="{6024BD26-D13E-4CB0-9790-8F1ACFB60C28}" type="presParOf" srcId="{AF41D828-E160-4A78-9315-68BE412E50B5}" destId="{6D701209-0C29-4FF9-A9E9-83FAC4C1B68E}" srcOrd="2" destOrd="0" presId="urn:microsoft.com/office/officeart/2018/2/layout/IconVerticalSolidList"/>
    <dgm:cxn modelId="{83B07189-2BF4-46AF-813C-6388C9CB42C2}" type="presParOf" srcId="{AF41D828-E160-4A78-9315-68BE412E50B5}" destId="{0ACAAB73-49E8-4D55-B6A3-62B615759DA8}" srcOrd="3" destOrd="0" presId="urn:microsoft.com/office/officeart/2018/2/layout/IconVerticalSolidList"/>
    <dgm:cxn modelId="{C2EAF774-C91D-450D-A840-B6F02AA31144}" type="presParOf" srcId="{DBADA59A-6A3E-4A56-B634-11E031138BBC}" destId="{2518165A-3FB7-419E-BA83-40B444567457}" srcOrd="1" destOrd="0" presId="urn:microsoft.com/office/officeart/2018/2/layout/IconVerticalSolidList"/>
    <dgm:cxn modelId="{88A4ACB4-4CB6-4F12-91A8-4784F7F98FE8}" type="presParOf" srcId="{DBADA59A-6A3E-4A56-B634-11E031138BBC}" destId="{DDDCF5F1-B49C-49CA-B501-C2C361E1E66D}" srcOrd="2" destOrd="0" presId="urn:microsoft.com/office/officeart/2018/2/layout/IconVerticalSolidList"/>
    <dgm:cxn modelId="{D2D6FDE9-60F0-4C42-8C0F-89F8ACE564BF}" type="presParOf" srcId="{DDDCF5F1-B49C-49CA-B501-C2C361E1E66D}" destId="{3F33A095-D245-4C00-9641-301E57F9892D}" srcOrd="0" destOrd="0" presId="urn:microsoft.com/office/officeart/2018/2/layout/IconVerticalSolidList"/>
    <dgm:cxn modelId="{7B87BBC7-59DC-4526-9F4A-E6932D67C98D}" type="presParOf" srcId="{DDDCF5F1-B49C-49CA-B501-C2C361E1E66D}" destId="{1F4B4475-FC45-4D40-832F-5846D5CA50E7}" srcOrd="1" destOrd="0" presId="urn:microsoft.com/office/officeart/2018/2/layout/IconVerticalSolidList"/>
    <dgm:cxn modelId="{E8B48D64-BB4A-436A-848C-9261EB4E56CD}" type="presParOf" srcId="{DDDCF5F1-B49C-49CA-B501-C2C361E1E66D}" destId="{A361EDC6-335F-4347-9AF5-DE3DC4C8089E}" srcOrd="2" destOrd="0" presId="urn:microsoft.com/office/officeart/2018/2/layout/IconVerticalSolidList"/>
    <dgm:cxn modelId="{7D22C7B8-4F51-485D-82E0-EE0372EA8A05}" type="presParOf" srcId="{DDDCF5F1-B49C-49CA-B501-C2C361E1E66D}" destId="{E5A27C85-0249-4C74-B014-DC7076973CB8}" srcOrd="3" destOrd="0" presId="urn:microsoft.com/office/officeart/2018/2/layout/IconVerticalSolidList"/>
    <dgm:cxn modelId="{D83D1193-0994-400A-B578-F407A6549B7A}" type="presParOf" srcId="{DBADA59A-6A3E-4A56-B634-11E031138BBC}" destId="{602303F1-7B88-4451-B53F-67C024D48CAE}" srcOrd="3" destOrd="0" presId="urn:microsoft.com/office/officeart/2018/2/layout/IconVerticalSolidList"/>
    <dgm:cxn modelId="{A5F11A44-7435-4C6A-B9C5-E287E7E783FB}" type="presParOf" srcId="{DBADA59A-6A3E-4A56-B634-11E031138BBC}" destId="{7A5EF909-4A82-45DB-BDFB-3478463922C7}" srcOrd="4" destOrd="0" presId="urn:microsoft.com/office/officeart/2018/2/layout/IconVerticalSolidList"/>
    <dgm:cxn modelId="{7F42F6E0-D671-4C1B-9011-99D0BB1F7A58}" type="presParOf" srcId="{7A5EF909-4A82-45DB-BDFB-3478463922C7}" destId="{B9B23B2B-8F26-4D28-83E0-6655F06DE2DC}" srcOrd="0" destOrd="0" presId="urn:microsoft.com/office/officeart/2018/2/layout/IconVerticalSolidList"/>
    <dgm:cxn modelId="{57F5A157-0A7E-4090-961E-56AD5B735B71}" type="presParOf" srcId="{7A5EF909-4A82-45DB-BDFB-3478463922C7}" destId="{403509A3-4F52-4FAC-A1DA-5CD758B0F489}" srcOrd="1" destOrd="0" presId="urn:microsoft.com/office/officeart/2018/2/layout/IconVerticalSolidList"/>
    <dgm:cxn modelId="{05081F7E-0A54-4A3E-A769-AF53B6B13852}" type="presParOf" srcId="{7A5EF909-4A82-45DB-BDFB-3478463922C7}" destId="{83BA7912-EB57-4D54-B670-CE0900534DBE}" srcOrd="2" destOrd="0" presId="urn:microsoft.com/office/officeart/2018/2/layout/IconVerticalSolidList"/>
    <dgm:cxn modelId="{3499F0DB-CB7B-4B0B-939F-63F635A45DCA}" type="presParOf" srcId="{7A5EF909-4A82-45DB-BDFB-3478463922C7}" destId="{C54407D6-A5F3-4F5E-B17B-1F09A34BC11F}" srcOrd="3" destOrd="0" presId="urn:microsoft.com/office/officeart/2018/2/layout/IconVerticalSolidList"/>
    <dgm:cxn modelId="{EE1D27BA-A85C-4615-9CA0-7FD1299E5CD4}" type="presParOf" srcId="{DBADA59A-6A3E-4A56-B634-11E031138BBC}" destId="{F0EDA1B1-8C14-49BD-921E-2E2D5CC14850}" srcOrd="5" destOrd="0" presId="urn:microsoft.com/office/officeart/2018/2/layout/IconVerticalSolidList"/>
    <dgm:cxn modelId="{BC71FE06-CC1F-4FC6-A076-1D97974B17A2}" type="presParOf" srcId="{DBADA59A-6A3E-4A56-B634-11E031138BBC}" destId="{699714C6-FA63-4F7C-AD8D-550373A31AD6}" srcOrd="6" destOrd="0" presId="urn:microsoft.com/office/officeart/2018/2/layout/IconVerticalSolidList"/>
    <dgm:cxn modelId="{610DC833-ED98-4B65-9FC4-56D84EF75C14}" type="presParOf" srcId="{699714C6-FA63-4F7C-AD8D-550373A31AD6}" destId="{A6A594E1-086A-4A2D-A20E-0572171264B0}" srcOrd="0" destOrd="0" presId="urn:microsoft.com/office/officeart/2018/2/layout/IconVerticalSolidList"/>
    <dgm:cxn modelId="{D655888D-1D4B-432F-8782-6D21A5BA8475}" type="presParOf" srcId="{699714C6-FA63-4F7C-AD8D-550373A31AD6}" destId="{A8A04C2D-DA45-4DA4-BA18-AF6EE666891D}" srcOrd="1" destOrd="0" presId="urn:microsoft.com/office/officeart/2018/2/layout/IconVerticalSolidList"/>
    <dgm:cxn modelId="{F367CE5C-3A64-4178-9D6A-1088F9C0A687}" type="presParOf" srcId="{699714C6-FA63-4F7C-AD8D-550373A31AD6}" destId="{14875289-AF42-4CA5-ABD2-F67C7C167E06}" srcOrd="2" destOrd="0" presId="urn:microsoft.com/office/officeart/2018/2/layout/IconVerticalSolidList"/>
    <dgm:cxn modelId="{C6DB4291-1DDC-4DF0-9D3D-9E92E8B02662}" type="presParOf" srcId="{699714C6-FA63-4F7C-AD8D-550373A31AD6}" destId="{FDBB432B-ED58-4D52-B699-D28492D6130A}" srcOrd="3" destOrd="0" presId="urn:microsoft.com/office/officeart/2018/2/layout/IconVerticalSolidList"/>
    <dgm:cxn modelId="{486DCC41-A07B-4C4E-B168-AC4B2510FF0F}" type="presParOf" srcId="{DBADA59A-6A3E-4A56-B634-11E031138BBC}" destId="{67B4252F-E24B-494D-9FD6-1A132C1CF987}" srcOrd="7" destOrd="0" presId="urn:microsoft.com/office/officeart/2018/2/layout/IconVerticalSolidList"/>
    <dgm:cxn modelId="{D096C031-BDF4-4CD6-856A-32652C666C22}" type="presParOf" srcId="{DBADA59A-6A3E-4A56-B634-11E031138BBC}" destId="{ED55BA02-2CF8-4449-89FF-5F19E51CEDF1}" srcOrd="8" destOrd="0" presId="urn:microsoft.com/office/officeart/2018/2/layout/IconVerticalSolidList"/>
    <dgm:cxn modelId="{757FCC5E-9E1A-4F83-9E65-BD6EB2649C50}" type="presParOf" srcId="{ED55BA02-2CF8-4449-89FF-5F19E51CEDF1}" destId="{AF57D4E3-5818-4EDA-AFE8-0296BA55CB51}" srcOrd="0" destOrd="0" presId="urn:microsoft.com/office/officeart/2018/2/layout/IconVerticalSolidList"/>
    <dgm:cxn modelId="{98E9CB91-C79F-468A-8879-C477009D7612}" type="presParOf" srcId="{ED55BA02-2CF8-4449-89FF-5F19E51CEDF1}" destId="{07B81B3B-7131-4679-8907-5A9171D9E85D}" srcOrd="1" destOrd="0" presId="urn:microsoft.com/office/officeart/2018/2/layout/IconVerticalSolidList"/>
    <dgm:cxn modelId="{8911CDFA-E3F7-44E3-B09C-7C1AB0E5C94D}" type="presParOf" srcId="{ED55BA02-2CF8-4449-89FF-5F19E51CEDF1}" destId="{E6A81507-A616-49F0-B52B-3B313AF424D3}" srcOrd="2" destOrd="0" presId="urn:microsoft.com/office/officeart/2018/2/layout/IconVerticalSolidList"/>
    <dgm:cxn modelId="{9F794A48-5CA2-4CF2-8254-388B5DFBDE81}" type="presParOf" srcId="{ED55BA02-2CF8-4449-89FF-5F19E51CEDF1}" destId="{682F0BAC-C232-450E-9F00-2A50266DF9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383C20-CEB7-4B68-A58C-52844CF70CA8}">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F7D7E4-83B1-410A-923B-776E305F1AE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8E1A313-D0F3-4B11-BFCC-9A5F6034796D}">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You will have been taught the theory about Cyber Security and Incident management.</a:t>
          </a:r>
        </a:p>
      </dsp:txBody>
      <dsp:txXfrm>
        <a:off x="727681" y="2957"/>
        <a:ext cx="9330718" cy="630027"/>
      </dsp:txXfrm>
    </dsp:sp>
    <dsp:sp modelId="{A7E95A58-56EF-4DB6-8072-4EDB8B6CD1D6}">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9131CD-E4DC-4CBB-87A5-0440D6E94DA0}">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8645112-506C-4883-BD0D-281CF52F391D}">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Cyber Security is how you protect a </a:t>
          </a:r>
          <a:r>
            <a:rPr lang="en-US" sz="1900" b="1" kern="1200" dirty="0"/>
            <a:t>NETWORK</a:t>
          </a:r>
          <a:r>
            <a:rPr lang="en-US" sz="1900" kern="1200" dirty="0"/>
            <a:t> from a Cyber Attack.</a:t>
          </a:r>
        </a:p>
      </dsp:txBody>
      <dsp:txXfrm>
        <a:off x="727681" y="790492"/>
        <a:ext cx="9330718" cy="630027"/>
      </dsp:txXfrm>
    </dsp:sp>
    <dsp:sp modelId="{1FC02659-53B1-4A86-88B2-215FD14E7A67}">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796E714-E77D-4AC6-8A60-9CE880B2C647}">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5B9C3D-ECD7-43DB-A9F4-CCC2051318A2}">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Security could involve physical security as well as network security.</a:t>
          </a:r>
        </a:p>
      </dsp:txBody>
      <dsp:txXfrm>
        <a:off x="727681" y="1578026"/>
        <a:ext cx="9330718" cy="630027"/>
      </dsp:txXfrm>
    </dsp:sp>
    <dsp:sp modelId="{49CF3623-14E7-48AA-95BA-2CA20524A825}">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004C54-FA59-4111-8E54-72B9436A4542}">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D41CB48-012A-4FC0-ABEA-3BC10E54B20B}">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Incident management is how you </a:t>
          </a:r>
          <a:r>
            <a:rPr lang="en-US" sz="1900" b="1" kern="1200" dirty="0"/>
            <a:t>RESPOND</a:t>
          </a:r>
          <a:r>
            <a:rPr lang="en-US" sz="1900" kern="1200" dirty="0"/>
            <a:t> in the event of a security breach.</a:t>
          </a:r>
        </a:p>
      </dsp:txBody>
      <dsp:txXfrm>
        <a:off x="727681" y="2365560"/>
        <a:ext cx="9330718" cy="630027"/>
      </dsp:txXfrm>
    </dsp:sp>
    <dsp:sp modelId="{5375DE59-AC48-4E7D-9628-77AB1A4128E8}">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D280E8-CF42-42E3-BD10-4E95B45D0178}">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528873F-52B0-43F5-8981-58B3234239E2}">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The following slides will give you an overview on how your Controlled Assessment will work.</a:t>
          </a:r>
        </a:p>
      </dsp:txBody>
      <dsp:txXfrm>
        <a:off x="727681" y="3153094"/>
        <a:ext cx="9330718" cy="63002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FD782B-2D1F-4178-9001-561E965A9193}">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52FEC5-F775-4FE0-BCC1-348C7BD0FB20}">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979DDC-40E5-42F2-B16A-5AA398ED4D88}">
      <dsp:nvSpPr>
        <dsp:cNvPr id="0" name=""/>
        <dsp:cNvSpPr/>
      </dsp:nvSpPr>
      <dsp:spPr>
        <a:xfrm>
          <a:off x="1249101" y="462"/>
          <a:ext cx="4526280"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US" sz="2500" kern="1200" dirty="0"/>
            <a:t>You will need to work out the </a:t>
          </a:r>
          <a:r>
            <a:rPr lang="en-US" sz="2500" b="1" kern="1200" dirty="0"/>
            <a:t>PROBABILITY</a:t>
          </a:r>
          <a:r>
            <a:rPr lang="en-US" sz="2500" kern="1200" dirty="0"/>
            <a:t> of this threat. </a:t>
          </a:r>
        </a:p>
      </dsp:txBody>
      <dsp:txXfrm>
        <a:off x="1249101" y="462"/>
        <a:ext cx="4526280" cy="1081473"/>
      </dsp:txXfrm>
    </dsp:sp>
    <dsp:sp modelId="{B6B5AD5D-F47C-4275-96DD-DD95E4310AFC}">
      <dsp:nvSpPr>
        <dsp:cNvPr id="0" name=""/>
        <dsp:cNvSpPr/>
      </dsp:nvSpPr>
      <dsp:spPr>
        <a:xfrm>
          <a:off x="5775381" y="462"/>
          <a:ext cx="428301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800100">
            <a:lnSpc>
              <a:spcPct val="100000"/>
            </a:lnSpc>
            <a:spcBef>
              <a:spcPct val="0"/>
            </a:spcBef>
            <a:spcAft>
              <a:spcPct val="35000"/>
            </a:spcAft>
            <a:buNone/>
          </a:pPr>
          <a:r>
            <a:rPr lang="en-US" sz="1800" kern="1200"/>
            <a:t>(in other words – what are the chances of it happening?)</a:t>
          </a:r>
        </a:p>
      </dsp:txBody>
      <dsp:txXfrm>
        <a:off x="5775381" y="462"/>
        <a:ext cx="4283018" cy="1081473"/>
      </dsp:txXfrm>
    </dsp:sp>
    <dsp:sp modelId="{E2F971C9-A1FF-43ED-8175-CD08662D4089}">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D364FB-B03A-45DD-8C50-A299887E5148}">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0DBD153-E708-4ABB-8EDD-FE9E69669606}">
      <dsp:nvSpPr>
        <dsp:cNvPr id="0" name=""/>
        <dsp:cNvSpPr/>
      </dsp:nvSpPr>
      <dsp:spPr>
        <a:xfrm>
          <a:off x="1249101" y="1352303"/>
          <a:ext cx="4526280"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US" sz="2500" kern="1200" dirty="0"/>
            <a:t>You will need to work out the </a:t>
          </a:r>
          <a:r>
            <a:rPr lang="en-US" sz="2500" b="1" kern="1200" dirty="0"/>
            <a:t>IMPACT</a:t>
          </a:r>
          <a:r>
            <a:rPr lang="en-US" sz="2500" kern="1200" dirty="0"/>
            <a:t> of the threat. </a:t>
          </a:r>
        </a:p>
      </dsp:txBody>
      <dsp:txXfrm>
        <a:off x="1249101" y="1352303"/>
        <a:ext cx="4526280" cy="1081473"/>
      </dsp:txXfrm>
    </dsp:sp>
    <dsp:sp modelId="{8AD70570-A9CD-4B7A-985C-455C27D46E88}">
      <dsp:nvSpPr>
        <dsp:cNvPr id="0" name=""/>
        <dsp:cNvSpPr/>
      </dsp:nvSpPr>
      <dsp:spPr>
        <a:xfrm>
          <a:off x="5775381" y="1352303"/>
          <a:ext cx="428301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800100">
            <a:lnSpc>
              <a:spcPct val="100000"/>
            </a:lnSpc>
            <a:spcBef>
              <a:spcPct val="0"/>
            </a:spcBef>
            <a:spcAft>
              <a:spcPct val="35000"/>
            </a:spcAft>
            <a:buNone/>
          </a:pPr>
          <a:r>
            <a:rPr lang="en-US" sz="1800" kern="1200"/>
            <a:t>(in other words, what damage could it do)</a:t>
          </a:r>
        </a:p>
      </dsp:txBody>
      <dsp:txXfrm>
        <a:off x="5775381" y="1352303"/>
        <a:ext cx="4283018" cy="1081473"/>
      </dsp:txXfrm>
    </dsp:sp>
    <dsp:sp modelId="{FDD105E5-6685-474F-A01C-F2A502FD9874}">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922294-C0C8-421C-BCCF-2EAC5DE14BCD}">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241E121-BA83-4831-A782-33879E4DDE5D}">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In the exam, you should spend 1.5 hours on this task.</a:t>
          </a:r>
          <a:endParaRPr lang="en-US" sz="2500" kern="1200" dirty="0"/>
        </a:p>
      </dsp:txBody>
      <dsp:txXfrm>
        <a:off x="1249101" y="2704144"/>
        <a:ext cx="8809298" cy="108147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6D233-67E3-4453-B05A-9EE98FF0890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5D1A0-C850-41C4-B68E-2B0FBD15DF0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CAAB73-49E8-4D55-B6A3-62B615759D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a:t>Individually or in small groups:</a:t>
          </a:r>
          <a:endParaRPr lang="en-US" sz="1700" kern="1200"/>
        </a:p>
      </dsp:txBody>
      <dsp:txXfrm>
        <a:off x="727681" y="2957"/>
        <a:ext cx="9330718" cy="630027"/>
      </dsp:txXfrm>
    </dsp:sp>
    <dsp:sp modelId="{3F33A095-D245-4C00-9641-301E57F989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B4475-FC45-4D40-832F-5846D5CA50E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A27C85-0249-4C74-B014-DC7076973CB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US" sz="1700" kern="1200"/>
            <a:t>Using all the threats you identified in the previous slide, identify the severity of the threat using the severity matrix.</a:t>
          </a:r>
        </a:p>
      </dsp:txBody>
      <dsp:txXfrm>
        <a:off x="727681" y="790492"/>
        <a:ext cx="9330718" cy="630027"/>
      </dsp:txXfrm>
    </dsp:sp>
    <dsp:sp modelId="{B9B23B2B-8F26-4D28-83E0-6655F06DE2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3509A3-4F52-4FAC-A1DA-5CD758B0F489}">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4407D6-A5F3-4F5E-B17B-1F09A34BC1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US" sz="1700" kern="1200"/>
            <a:t>Justify your answer.</a:t>
          </a:r>
        </a:p>
      </dsp:txBody>
      <dsp:txXfrm>
        <a:off x="727681" y="1578026"/>
        <a:ext cx="9330718" cy="630027"/>
      </dsp:txXfrm>
    </dsp:sp>
    <dsp:sp modelId="{A6A594E1-086A-4A2D-A20E-0572171264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04C2D-DA45-4DA4-BA18-AF6EE666891D}">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BB432B-ED58-4D52-B699-D28492D6130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US" sz="1700" kern="1200"/>
            <a:t>Present your findings to the group.</a:t>
          </a:r>
        </a:p>
      </dsp:txBody>
      <dsp:txXfrm>
        <a:off x="727681" y="2365560"/>
        <a:ext cx="9330718" cy="630027"/>
      </dsp:txXfrm>
    </dsp:sp>
    <dsp:sp modelId="{AF57D4E3-5818-4EDA-AFE8-0296BA55CB5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B81B3B-7131-4679-8907-5A9171D9E85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2F0BAC-C232-450E-9F00-2A50266DF9B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US" sz="1700" b="1" kern="1200" dirty="0"/>
            <a:t>Time allowed: 20 minutes.</a:t>
          </a:r>
        </a:p>
      </dsp:txBody>
      <dsp:txXfrm>
        <a:off x="727681" y="3153094"/>
        <a:ext cx="9330718" cy="63002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C558CB-8F5F-4C98-97F1-C09C6CEF26B2}">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70CF2E-06BD-4291-A854-2FD446641B69}">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EBA001D-60B9-4403-B881-1279D91AC936}">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US" sz="1800" kern="1200" dirty="0"/>
            <a:t>You will: </a:t>
          </a:r>
        </a:p>
      </dsp:txBody>
      <dsp:txXfrm>
        <a:off x="727681" y="2957"/>
        <a:ext cx="9330718" cy="630027"/>
      </dsp:txXfrm>
    </dsp:sp>
    <dsp:sp modelId="{052565B3-1EED-4834-811F-5E452886573C}">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753340-5203-406F-9D60-8C8EC481FFF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5DE050D-CEC7-46C5-9922-7AD86EEA6B27}">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US" sz="1800" kern="1200" dirty="0"/>
            <a:t>Put together a </a:t>
          </a:r>
          <a:r>
            <a:rPr lang="en-US" sz="1800" b="1" kern="1200" dirty="0"/>
            <a:t>Cyber Security Plan.</a:t>
          </a:r>
          <a:endParaRPr lang="en-US" sz="1800" kern="1200" dirty="0"/>
        </a:p>
      </dsp:txBody>
      <dsp:txXfrm>
        <a:off x="727681" y="790492"/>
        <a:ext cx="9330718" cy="630027"/>
      </dsp:txXfrm>
    </dsp:sp>
    <dsp:sp modelId="{33528E2A-7A2B-4268-A281-06F5C1843AFD}">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1253E0-38AD-4CD0-B2E3-81A2409AF4C7}">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AD56E92-495A-47B4-A879-1CAAEB3E6745}">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US" sz="1800" kern="1200" dirty="0"/>
            <a:t>Use the list of possible threats to your network that you come up with for Assessment Activity 1.</a:t>
          </a:r>
        </a:p>
      </dsp:txBody>
      <dsp:txXfrm>
        <a:off x="727681" y="1578026"/>
        <a:ext cx="9330718" cy="630027"/>
      </dsp:txXfrm>
    </dsp:sp>
    <dsp:sp modelId="{2F8FDB0D-FB42-40B3-A0B2-9EDFDD170788}">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5A5C555-DDBB-4B34-B181-D91C616325AB}">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9615371-A1DC-4E39-BBA9-F4E123D4D108}">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US" sz="1800" kern="1200" dirty="0"/>
            <a:t>Come up with the protection measures for </a:t>
          </a:r>
          <a:r>
            <a:rPr lang="en-US" sz="1800" b="1" u="sng" kern="1200" dirty="0"/>
            <a:t>THOSE THREATS ONLY.</a:t>
          </a:r>
          <a:endParaRPr lang="en-US" sz="1800" kern="1200" dirty="0"/>
        </a:p>
      </dsp:txBody>
      <dsp:txXfrm>
        <a:off x="727681" y="2365560"/>
        <a:ext cx="9330718" cy="630027"/>
      </dsp:txXfrm>
    </dsp:sp>
    <dsp:sp modelId="{87A9FB0E-D924-431B-A7B8-BFDDFFD253A2}">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2DD2B85-A844-4CD1-8482-FFC299560AF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DFBA378-5348-49D8-A9D2-8C9BC771CFDE}">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GB" sz="1800" kern="1200" dirty="0"/>
            <a:t>In the exam, you should spend 2.5 hours on this task.</a:t>
          </a:r>
          <a:endParaRPr lang="en-US" sz="1800" kern="1200" dirty="0"/>
        </a:p>
      </dsp:txBody>
      <dsp:txXfrm>
        <a:off x="727681" y="3153094"/>
        <a:ext cx="9330718" cy="63002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41971A-33E5-48A5-BA05-55207E0242D3}">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78CD150-FF0E-4919-A7F7-D8C91D0ADA10}">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708477D-EFC6-4132-80D3-35156026076A}">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b="1" u="sng" kern="1200" dirty="0"/>
            <a:t>DO NOT </a:t>
          </a:r>
          <a:r>
            <a:rPr lang="en-US" sz="2200" kern="1200" dirty="0"/>
            <a:t>come up with a defence for a threat that you have </a:t>
          </a:r>
          <a:r>
            <a:rPr lang="en-US" sz="2200" b="1" kern="1200" dirty="0"/>
            <a:t>NOT</a:t>
          </a:r>
          <a:r>
            <a:rPr lang="en-US" sz="2200" kern="1200" dirty="0"/>
            <a:t> identified.</a:t>
          </a:r>
        </a:p>
      </dsp:txBody>
      <dsp:txXfrm>
        <a:off x="919851" y="1571"/>
        <a:ext cx="9138548" cy="796407"/>
      </dsp:txXfrm>
    </dsp:sp>
    <dsp:sp modelId="{5124A351-48B2-4CF3-92A7-E831D7DFD36F}">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924A27-36DA-41AC-8E15-0E41D12B2652}">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0AF6580-52C4-40E5-A719-C2CCE3856986}">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dirty="0"/>
            <a:t>You will be given a template of headings to use for each protection measure.</a:t>
          </a:r>
        </a:p>
      </dsp:txBody>
      <dsp:txXfrm>
        <a:off x="919851" y="997081"/>
        <a:ext cx="9138548" cy="796407"/>
      </dsp:txXfrm>
    </dsp:sp>
    <dsp:sp modelId="{69A225E5-C8B6-4D38-A234-5BFE9420257C}">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01B73F-1D2D-427A-84DD-8806D6E0ACA8}">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E122C1B-07F1-4B85-97C1-F74A542793BE}">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dirty="0"/>
            <a:t>You will then need to create a test plan for each protection measure.</a:t>
          </a:r>
        </a:p>
      </dsp:txBody>
      <dsp:txXfrm>
        <a:off x="919851" y="1992590"/>
        <a:ext cx="9138548" cy="796407"/>
      </dsp:txXfrm>
    </dsp:sp>
    <dsp:sp modelId="{CB86D74A-8938-4E14-ABA1-490E8E1E2A44}">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1710C4-5BC1-4E13-9206-008B821B3307}">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2C3C26B-3F26-4C39-AF6F-2587F6ECBD7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You should spend 2.5 hours on this task.</a:t>
          </a:r>
          <a:endParaRPr lang="en-US" sz="2200" kern="1200" dirty="0"/>
        </a:p>
      </dsp:txBody>
      <dsp:txXfrm>
        <a:off x="919851" y="2988100"/>
        <a:ext cx="9138548" cy="79640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6D233-67E3-4453-B05A-9EE98FF0890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5D1A0-C850-41C4-B68E-2B0FBD15DF0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CAAB73-49E8-4D55-B6A3-62B615759D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a:t>Individually or in small groups:</a:t>
          </a:r>
          <a:endParaRPr lang="en-US" sz="1700" kern="1200"/>
        </a:p>
      </dsp:txBody>
      <dsp:txXfrm>
        <a:off x="727681" y="2957"/>
        <a:ext cx="9330718" cy="630027"/>
      </dsp:txXfrm>
    </dsp:sp>
    <dsp:sp modelId="{3F33A095-D245-4C00-9641-301E57F989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B4475-FC45-4D40-832F-5846D5CA50E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A27C85-0249-4C74-B014-DC7076973CB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US" sz="1700" kern="1200"/>
            <a:t>For each of the threats identified in the previous exercise, identify the protection measure you would use.</a:t>
          </a:r>
        </a:p>
      </dsp:txBody>
      <dsp:txXfrm>
        <a:off x="727681" y="790492"/>
        <a:ext cx="9330718" cy="630027"/>
      </dsp:txXfrm>
    </dsp:sp>
    <dsp:sp modelId="{B9B23B2B-8F26-4D28-83E0-6655F06DE2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3509A3-4F52-4FAC-A1DA-5CD758B0F489}">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4407D6-A5F3-4F5E-B17B-1F09A34BC1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US" sz="1700" kern="1200"/>
            <a:t>Explain your answer.</a:t>
          </a:r>
        </a:p>
      </dsp:txBody>
      <dsp:txXfrm>
        <a:off x="727681" y="1578026"/>
        <a:ext cx="9330718" cy="630027"/>
      </dsp:txXfrm>
    </dsp:sp>
    <dsp:sp modelId="{A6A594E1-086A-4A2D-A20E-0572171264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04C2D-DA45-4DA4-BA18-AF6EE666891D}">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BB432B-ED58-4D52-B699-D28492D6130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US" sz="1700" kern="1200"/>
            <a:t>Present your findings to the group.</a:t>
          </a:r>
        </a:p>
      </dsp:txBody>
      <dsp:txXfrm>
        <a:off x="727681" y="2365560"/>
        <a:ext cx="9330718" cy="630027"/>
      </dsp:txXfrm>
    </dsp:sp>
    <dsp:sp modelId="{AF57D4E3-5818-4EDA-AFE8-0296BA55CB5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B81B3B-7131-4679-8907-5A9171D9E85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2F0BAC-C232-450E-9F00-2A50266DF9B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US" sz="1700" b="1" kern="1200"/>
            <a:t>Time allowed: 20 minutes.</a:t>
          </a:r>
        </a:p>
      </dsp:txBody>
      <dsp:txXfrm>
        <a:off x="727681" y="3153094"/>
        <a:ext cx="9330718" cy="63002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9056B5-5F00-494D-9DCE-C69B325F5648}">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38C2BA-F6A9-4C23-ABF6-65CDF25C8F61}">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DA6C377-4DBC-4AC0-8848-EA5690115DA1}">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1066800">
            <a:lnSpc>
              <a:spcPct val="100000"/>
            </a:lnSpc>
            <a:spcBef>
              <a:spcPct val="0"/>
            </a:spcBef>
            <a:spcAft>
              <a:spcPct val="35000"/>
            </a:spcAft>
            <a:buNone/>
          </a:pPr>
          <a:r>
            <a:rPr lang="en-US" sz="2400" kern="1200" dirty="0"/>
            <a:t>You will need to put together a </a:t>
          </a:r>
          <a:r>
            <a:rPr lang="en-US" sz="2400" b="1" kern="1200" dirty="0"/>
            <a:t>Management Report.</a:t>
          </a:r>
          <a:endParaRPr lang="en-US" sz="2400" kern="1200" dirty="0"/>
        </a:p>
      </dsp:txBody>
      <dsp:txXfrm>
        <a:off x="602771" y="1224"/>
        <a:ext cx="9455628" cy="521880"/>
      </dsp:txXfrm>
    </dsp:sp>
    <dsp:sp modelId="{E6396848-F32A-492F-AABC-C99046B1F9FD}">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9CF5A7A-40CE-4119-A82F-F1DDFAE41B51}">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6C35575-FCCD-4D21-BAF0-2D652ED08AC5}">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dirty="0"/>
            <a:t>You will need to justify your protection measures.</a:t>
          </a:r>
        </a:p>
      </dsp:txBody>
      <dsp:txXfrm>
        <a:off x="602771" y="653574"/>
        <a:ext cx="9455628" cy="521880"/>
      </dsp:txXfrm>
    </dsp:sp>
    <dsp:sp modelId="{86116163-7903-410A-BF34-54DF8124F167}">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7F63BB-E9F1-4441-A6F9-0C28EB6BC662}">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D3BA002-2E10-4428-A6F4-565432ACAB68}">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dirty="0"/>
            <a:t>You will need to say why your measures are appropriate.</a:t>
          </a:r>
        </a:p>
      </dsp:txBody>
      <dsp:txXfrm>
        <a:off x="602771" y="1305924"/>
        <a:ext cx="9455628" cy="521880"/>
      </dsp:txXfrm>
    </dsp:sp>
    <dsp:sp modelId="{450406AC-7AFF-43ED-8179-426B38FABB2F}">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4893D3C-27A1-4B09-A5E2-DC778D86D541}">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710D2CE-2326-4AC4-817B-53044BD1B9A0}">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dirty="0"/>
            <a:t>You will need to consider </a:t>
          </a:r>
          <a:r>
            <a:rPr lang="en-US" sz="1900" b="1" u="sng" kern="1200" dirty="0"/>
            <a:t>ALTERNATIVES</a:t>
          </a:r>
          <a:r>
            <a:rPr lang="en-US" sz="1900" kern="1200" dirty="0"/>
            <a:t> that could have been used.</a:t>
          </a:r>
        </a:p>
      </dsp:txBody>
      <dsp:txXfrm>
        <a:off x="602771" y="1958275"/>
        <a:ext cx="9455628" cy="521880"/>
      </dsp:txXfrm>
    </dsp:sp>
    <dsp:sp modelId="{4B3CC39B-EDBD-4099-90B4-76DB288040C4}">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CE361C-6086-46CE-A696-26167CB3B22D}">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17A6F9A-1714-4727-9F6E-CBCBF9FEB934}">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dirty="0"/>
            <a:t>You will need to say why you used your protection measure over the alternatives.</a:t>
          </a:r>
        </a:p>
      </dsp:txBody>
      <dsp:txXfrm>
        <a:off x="602771" y="2610625"/>
        <a:ext cx="9455628" cy="521880"/>
      </dsp:txXfrm>
    </dsp:sp>
    <dsp:sp modelId="{14FFE2BB-8FE1-40EF-9D6B-11F3EF50F964}">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801903-B540-4E1C-A386-A5712DB63A64}">
      <dsp:nvSpPr>
        <dsp:cNvPr id="0" name=""/>
        <dsp:cNvSpPr/>
      </dsp:nvSpPr>
      <dsp:spPr>
        <a:xfrm>
          <a:off x="157868" y="3380398"/>
          <a:ext cx="287034" cy="287034"/>
        </a:xfrm>
        <a:prstGeom prst="rect">
          <a:avLst/>
        </a:prstGeom>
        <a:blipFill rotWithShape="1">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E2EB984-AB87-4597-B61C-D844EDFD3029}">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In the exam, you should spend 1 hour on this task.</a:t>
          </a:r>
          <a:endParaRPr lang="en-US" sz="1900" kern="1200" dirty="0"/>
        </a:p>
      </dsp:txBody>
      <dsp:txXfrm>
        <a:off x="602771" y="3262975"/>
        <a:ext cx="9455628" cy="52188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AF953-137F-4027-99B9-1435A1809A7A}">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E52600-AFA2-40C2-AD90-78B9603CCB0B}">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4606912-4F3A-4EB3-A185-04A9F6B2C3F9}">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a:t>In Part B there will have been some form of </a:t>
          </a:r>
          <a:r>
            <a:rPr lang="en-US" sz="2200" b="1" u="sng" kern="1200"/>
            <a:t>CYBER SECURITY INCIDENT</a:t>
          </a:r>
          <a:r>
            <a:rPr lang="en-US" sz="2200" u="sng" kern="1200"/>
            <a:t>.</a:t>
          </a:r>
          <a:endParaRPr lang="en-US" sz="2200" kern="1200"/>
        </a:p>
      </dsp:txBody>
      <dsp:txXfrm>
        <a:off x="919851" y="1571"/>
        <a:ext cx="9138548" cy="796407"/>
      </dsp:txXfrm>
    </dsp:sp>
    <dsp:sp modelId="{D2378511-A731-4321-9F6D-A4260DD1D7EF}">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CD6404-7598-44A2-A656-1D848CE5D7C0}">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CC154A2-8B1A-4FB8-A397-1BE892330FA8}">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a:t>It is your task to try and work out what happened.</a:t>
          </a:r>
        </a:p>
      </dsp:txBody>
      <dsp:txXfrm>
        <a:off x="919851" y="997081"/>
        <a:ext cx="9138548" cy="796407"/>
      </dsp:txXfrm>
    </dsp:sp>
    <dsp:sp modelId="{C1BCD0EF-77FF-40EE-9862-2D713F326066}">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967BD5-BAC3-4572-BE35-A570642DD2FF}">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7F389F3-D812-4662-94A2-3008F9636120}">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dirty="0"/>
            <a:t>You will be given some form of </a:t>
          </a:r>
          <a:r>
            <a:rPr lang="en-US" sz="2200" b="1" u="sng" kern="1200" dirty="0"/>
            <a:t>FORENSIC EVIDENCE.</a:t>
          </a:r>
          <a:endParaRPr lang="en-US" sz="2200" kern="1200" dirty="0"/>
        </a:p>
      </dsp:txBody>
      <dsp:txXfrm>
        <a:off x="919851" y="1992590"/>
        <a:ext cx="9138548" cy="796407"/>
      </dsp:txXfrm>
    </dsp:sp>
    <dsp:sp modelId="{BF15F4BC-D84B-4E9B-AD85-9F75AB51A49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693873E-E3BD-4332-981A-58E138F4F223}">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632726C-75A7-4B81-8CE2-DA157DAF2BFE}">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US" sz="2200" kern="1200" dirty="0"/>
            <a:t>You will also need the network description from PART A.</a:t>
          </a:r>
        </a:p>
      </dsp:txBody>
      <dsp:txXfrm>
        <a:off x="919851" y="2988100"/>
        <a:ext cx="9138548" cy="79640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71A5DB-5099-4488-9EB3-32A17E03C7FE}">
      <dsp:nvSpPr>
        <dsp:cNvPr id="0" name=""/>
        <dsp:cNvSpPr/>
      </dsp:nvSpPr>
      <dsp:spPr>
        <a:xfrm>
          <a:off x="0" y="462"/>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5584A6-BC9C-42F5-932C-8D219F15C0B9}">
      <dsp:nvSpPr>
        <dsp:cNvPr id="0" name=""/>
        <dsp:cNvSpPr/>
      </dsp:nvSpPr>
      <dsp:spPr>
        <a:xfrm>
          <a:off x="117436" y="87811"/>
          <a:ext cx="213521" cy="21352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C4BD212-05B6-4589-AEBB-29A1ACEA4BED}">
      <dsp:nvSpPr>
        <dsp:cNvPr id="0" name=""/>
        <dsp:cNvSpPr/>
      </dsp:nvSpPr>
      <dsp:spPr>
        <a:xfrm>
          <a:off x="448395" y="462"/>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US" sz="1600" kern="1200" dirty="0"/>
            <a:t>The </a:t>
          </a:r>
          <a:r>
            <a:rPr lang="en-US" sz="1600" b="1" kern="1200" dirty="0"/>
            <a:t>FORENSIC EVIDENCE </a:t>
          </a:r>
          <a:r>
            <a:rPr lang="en-US" sz="1600" kern="1200" dirty="0"/>
            <a:t>could take many forms.</a:t>
          </a:r>
        </a:p>
      </dsp:txBody>
      <dsp:txXfrm>
        <a:off x="448395" y="462"/>
        <a:ext cx="9610004" cy="388221"/>
      </dsp:txXfrm>
    </dsp:sp>
    <dsp:sp modelId="{24B45A7D-5986-42BA-B61D-FBCC2036C690}">
      <dsp:nvSpPr>
        <dsp:cNvPr id="0" name=""/>
        <dsp:cNvSpPr/>
      </dsp:nvSpPr>
      <dsp:spPr>
        <a:xfrm>
          <a:off x="0" y="485738"/>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C33B44-8AE3-4226-8A8A-0BF296574194}">
      <dsp:nvSpPr>
        <dsp:cNvPr id="0" name=""/>
        <dsp:cNvSpPr/>
      </dsp:nvSpPr>
      <dsp:spPr>
        <a:xfrm>
          <a:off x="117436" y="573088"/>
          <a:ext cx="213521" cy="21352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8B5CB28-4216-43F0-BB41-BC700A65B29A}">
      <dsp:nvSpPr>
        <dsp:cNvPr id="0" name=""/>
        <dsp:cNvSpPr/>
      </dsp:nvSpPr>
      <dsp:spPr>
        <a:xfrm>
          <a:off x="448395" y="485738"/>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US" sz="1600" kern="1200"/>
            <a:t>You may be given:</a:t>
          </a:r>
        </a:p>
      </dsp:txBody>
      <dsp:txXfrm>
        <a:off x="448395" y="485738"/>
        <a:ext cx="9610004" cy="388221"/>
      </dsp:txXfrm>
    </dsp:sp>
    <dsp:sp modelId="{302C9731-8276-4450-8F0E-E28F0773B301}">
      <dsp:nvSpPr>
        <dsp:cNvPr id="0" name=""/>
        <dsp:cNvSpPr/>
      </dsp:nvSpPr>
      <dsp:spPr>
        <a:xfrm>
          <a:off x="0" y="971014"/>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20F66F-E4F5-4258-94D5-6B41633054BD}">
      <dsp:nvSpPr>
        <dsp:cNvPr id="0" name=""/>
        <dsp:cNvSpPr/>
      </dsp:nvSpPr>
      <dsp:spPr>
        <a:xfrm>
          <a:off x="117436" y="1058364"/>
          <a:ext cx="213521" cy="21352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8282CD6-21A1-4CF0-B358-E1DEE544109B}">
      <dsp:nvSpPr>
        <dsp:cNvPr id="0" name=""/>
        <dsp:cNvSpPr/>
      </dsp:nvSpPr>
      <dsp:spPr>
        <a:xfrm>
          <a:off x="448395" y="971014"/>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US" sz="1600" kern="1200" dirty="0"/>
            <a:t>Interviews with Key Members of Staff.</a:t>
          </a:r>
        </a:p>
      </dsp:txBody>
      <dsp:txXfrm>
        <a:off x="448395" y="971014"/>
        <a:ext cx="9610004" cy="388221"/>
      </dsp:txXfrm>
    </dsp:sp>
    <dsp:sp modelId="{F81BF95E-4162-4751-97DD-716075F0B316}">
      <dsp:nvSpPr>
        <dsp:cNvPr id="0" name=""/>
        <dsp:cNvSpPr/>
      </dsp:nvSpPr>
      <dsp:spPr>
        <a:xfrm>
          <a:off x="0" y="1456291"/>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E402C9B-7A7B-4AED-9B06-9B5D2B994BD3}">
      <dsp:nvSpPr>
        <dsp:cNvPr id="0" name=""/>
        <dsp:cNvSpPr/>
      </dsp:nvSpPr>
      <dsp:spPr>
        <a:xfrm>
          <a:off x="117436" y="1543641"/>
          <a:ext cx="213521" cy="21352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3AB2E38-BABA-4E8D-83E4-0011D99A3EE8}">
      <dsp:nvSpPr>
        <dsp:cNvPr id="0" name=""/>
        <dsp:cNvSpPr/>
      </dsp:nvSpPr>
      <dsp:spPr>
        <a:xfrm>
          <a:off x="448395" y="1456291"/>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US" sz="1600" kern="1200" dirty="0"/>
            <a:t>Timelines of the incident.</a:t>
          </a:r>
        </a:p>
      </dsp:txBody>
      <dsp:txXfrm>
        <a:off x="448395" y="1456291"/>
        <a:ext cx="9610004" cy="388221"/>
      </dsp:txXfrm>
    </dsp:sp>
    <dsp:sp modelId="{18BF4C2A-195C-405C-AA1F-2E0535019D8A}">
      <dsp:nvSpPr>
        <dsp:cNvPr id="0" name=""/>
        <dsp:cNvSpPr/>
      </dsp:nvSpPr>
      <dsp:spPr>
        <a:xfrm>
          <a:off x="0" y="1941567"/>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909434-F075-4B39-A4D9-250FB532FB12}">
      <dsp:nvSpPr>
        <dsp:cNvPr id="0" name=""/>
        <dsp:cNvSpPr/>
      </dsp:nvSpPr>
      <dsp:spPr>
        <a:xfrm>
          <a:off x="117436" y="2028917"/>
          <a:ext cx="213521" cy="21352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2939A7C-0ED5-474D-BD33-F7FB01B0D844}">
      <dsp:nvSpPr>
        <dsp:cNvPr id="0" name=""/>
        <dsp:cNvSpPr/>
      </dsp:nvSpPr>
      <dsp:spPr>
        <a:xfrm>
          <a:off x="448395" y="1941567"/>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US" sz="1600" kern="1200" dirty="0"/>
            <a:t>Logs of the Network Devices.</a:t>
          </a:r>
        </a:p>
      </dsp:txBody>
      <dsp:txXfrm>
        <a:off x="448395" y="1941567"/>
        <a:ext cx="9610004" cy="388221"/>
      </dsp:txXfrm>
    </dsp:sp>
    <dsp:sp modelId="{7064E931-A395-4CD5-8309-A2C56BA3EE06}">
      <dsp:nvSpPr>
        <dsp:cNvPr id="0" name=""/>
        <dsp:cNvSpPr/>
      </dsp:nvSpPr>
      <dsp:spPr>
        <a:xfrm>
          <a:off x="0" y="2426844"/>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EF30C2-4065-4738-A45C-A597BDCEBDD0}">
      <dsp:nvSpPr>
        <dsp:cNvPr id="0" name=""/>
        <dsp:cNvSpPr/>
      </dsp:nvSpPr>
      <dsp:spPr>
        <a:xfrm>
          <a:off x="117436" y="2514193"/>
          <a:ext cx="213521" cy="213521"/>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8DE7E28-A12B-49C8-BACE-FA54AE808419}">
      <dsp:nvSpPr>
        <dsp:cNvPr id="0" name=""/>
        <dsp:cNvSpPr/>
      </dsp:nvSpPr>
      <dsp:spPr>
        <a:xfrm>
          <a:off x="448395" y="2426844"/>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US" sz="1600" kern="1200" dirty="0"/>
            <a:t>Diagrams of the network.</a:t>
          </a:r>
        </a:p>
      </dsp:txBody>
      <dsp:txXfrm>
        <a:off x="448395" y="2426844"/>
        <a:ext cx="9610004" cy="388221"/>
      </dsp:txXfrm>
    </dsp:sp>
    <dsp:sp modelId="{AB31D67D-24F8-4AD0-9C27-35EAB5F15CFE}">
      <dsp:nvSpPr>
        <dsp:cNvPr id="0" name=""/>
        <dsp:cNvSpPr/>
      </dsp:nvSpPr>
      <dsp:spPr>
        <a:xfrm>
          <a:off x="0" y="2912120"/>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121371F-F9B3-4BC0-95A6-FD0AF8A1CB6F}">
      <dsp:nvSpPr>
        <dsp:cNvPr id="0" name=""/>
        <dsp:cNvSpPr/>
      </dsp:nvSpPr>
      <dsp:spPr>
        <a:xfrm>
          <a:off x="117436" y="2999470"/>
          <a:ext cx="213521" cy="213521"/>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AF4059B-9163-40B5-B654-D7C8DC98AB3C}">
      <dsp:nvSpPr>
        <dsp:cNvPr id="0" name=""/>
        <dsp:cNvSpPr/>
      </dsp:nvSpPr>
      <dsp:spPr>
        <a:xfrm>
          <a:off x="448395" y="2912120"/>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US" sz="1600" kern="1200" dirty="0"/>
            <a:t>Currently existing documentation.</a:t>
          </a:r>
        </a:p>
      </dsp:txBody>
      <dsp:txXfrm>
        <a:off x="448395" y="2912120"/>
        <a:ext cx="9610004" cy="388221"/>
      </dsp:txXfrm>
    </dsp:sp>
    <dsp:sp modelId="{BFCA56DC-CE63-4988-A122-E3531B63C64F}">
      <dsp:nvSpPr>
        <dsp:cNvPr id="0" name=""/>
        <dsp:cNvSpPr/>
      </dsp:nvSpPr>
      <dsp:spPr>
        <a:xfrm>
          <a:off x="0" y="3397396"/>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1F491D-346B-4D14-9035-58BC80AB8CEF}">
      <dsp:nvSpPr>
        <dsp:cNvPr id="0" name=""/>
        <dsp:cNvSpPr/>
      </dsp:nvSpPr>
      <dsp:spPr>
        <a:xfrm>
          <a:off x="117436" y="3484746"/>
          <a:ext cx="213521" cy="213521"/>
        </a:xfrm>
        <a:prstGeom prst="rect">
          <a:avLst/>
        </a:prstGeom>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D445F71-2091-4045-80A8-1179D52414A5}">
      <dsp:nvSpPr>
        <dsp:cNvPr id="0" name=""/>
        <dsp:cNvSpPr/>
      </dsp:nvSpPr>
      <dsp:spPr>
        <a:xfrm>
          <a:off x="448395" y="3397396"/>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US" sz="1600" kern="1200" dirty="0"/>
            <a:t>You will not know what you are going to get until you see the controlled assessment.</a:t>
          </a:r>
        </a:p>
      </dsp:txBody>
      <dsp:txXfrm>
        <a:off x="448395" y="3397396"/>
        <a:ext cx="9610004" cy="38822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C558CB-8F5F-4C98-97F1-C09C6CEF26B2}">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70CF2E-06BD-4291-A854-2FD446641B69}">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EBA001D-60B9-4403-B881-1279D91AC936}">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US" sz="1900" kern="1200" dirty="0"/>
            <a:t>You will need to use the named forensic documents to work out what happened.</a:t>
          </a:r>
        </a:p>
      </dsp:txBody>
      <dsp:txXfrm>
        <a:off x="727681" y="2957"/>
        <a:ext cx="9330718" cy="630027"/>
      </dsp:txXfrm>
    </dsp:sp>
    <dsp:sp modelId="{052565B3-1EED-4834-811F-5E452886573C}">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753340-5203-406F-9D60-8C8EC481FFF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5DE050D-CEC7-46C5-9922-7AD86EEA6B27}">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US" sz="1900" kern="1200" dirty="0"/>
            <a:t>You will need to consider the </a:t>
          </a:r>
          <a:r>
            <a:rPr lang="en-US" sz="1900" b="1" u="sng" kern="1200" dirty="0"/>
            <a:t>POSSIBLE CAUSES</a:t>
          </a:r>
          <a:r>
            <a:rPr lang="en-US" sz="1900" kern="1200" dirty="0"/>
            <a:t> (there could be more than one).</a:t>
          </a:r>
        </a:p>
      </dsp:txBody>
      <dsp:txXfrm>
        <a:off x="727681" y="790492"/>
        <a:ext cx="9330718" cy="630027"/>
      </dsp:txXfrm>
    </dsp:sp>
    <dsp:sp modelId="{33528E2A-7A2B-4268-A281-06F5C1843AFD}">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1253E0-38AD-4CD0-B2E3-81A2409AF4C7}">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AD56E92-495A-47B4-A879-1CAAEB3E6745}">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US" sz="1900" kern="1200" dirty="0"/>
            <a:t>You will then need to identify </a:t>
          </a:r>
          <a:r>
            <a:rPr lang="en-US" sz="1900" b="1" u="sng" kern="1200" dirty="0"/>
            <a:t>THE MOST LIKELY CAUSE.</a:t>
          </a:r>
          <a:endParaRPr lang="en-US" sz="1900" kern="1200" dirty="0"/>
        </a:p>
      </dsp:txBody>
      <dsp:txXfrm>
        <a:off x="727681" y="1578026"/>
        <a:ext cx="9330718" cy="630027"/>
      </dsp:txXfrm>
    </dsp:sp>
    <dsp:sp modelId="{2F8FDB0D-FB42-40B3-A0B2-9EDFDD170788}">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5A5C555-DDBB-4B34-B181-D91C616325AB}">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9615371-A1DC-4E39-BBA9-F4E123D4D108}">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US" sz="1900" kern="1200" dirty="0"/>
            <a:t>You will </a:t>
          </a:r>
          <a:r>
            <a:rPr lang="en-US" sz="1900" b="1" kern="1200" dirty="0"/>
            <a:t>NOT</a:t>
          </a:r>
          <a:r>
            <a:rPr lang="en-US" sz="1900" kern="1200" dirty="0"/>
            <a:t> need all items of forensic data here.</a:t>
          </a:r>
        </a:p>
      </dsp:txBody>
      <dsp:txXfrm>
        <a:off x="727681" y="2365560"/>
        <a:ext cx="9330718" cy="630027"/>
      </dsp:txXfrm>
    </dsp:sp>
    <dsp:sp modelId="{87A9FB0E-D924-431B-A7B8-BFDDFFD253A2}">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2DD2B85-A844-4CD1-8482-FFC299560AF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DFBA378-5348-49D8-A9D2-8C9BC771CFDE}">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a:t>You should spend 2 hours on this task.</a:t>
          </a:r>
          <a:endParaRPr lang="en-US" sz="1900" kern="1200"/>
        </a:p>
      </dsp:txBody>
      <dsp:txXfrm>
        <a:off x="727681" y="3153094"/>
        <a:ext cx="9330718" cy="630027"/>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6B43D3-8E8B-41DF-9E01-AD67BF5B5ABB}">
      <dsp:nvSpPr>
        <dsp:cNvPr id="0" name=""/>
        <dsp:cNvSpPr/>
      </dsp:nvSpPr>
      <dsp:spPr>
        <a:xfrm>
          <a:off x="-71665" y="6001"/>
          <a:ext cx="10058399" cy="10783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DC0BD9-FEC9-4DB8-821B-7F5F4FEEFBEB}">
      <dsp:nvSpPr>
        <dsp:cNvPr id="0" name=""/>
        <dsp:cNvSpPr/>
      </dsp:nvSpPr>
      <dsp:spPr>
        <a:xfrm>
          <a:off x="254522" y="248620"/>
          <a:ext cx="593069" cy="59306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1E0A8C-97AF-4437-8DA3-1570398C4540}">
      <dsp:nvSpPr>
        <dsp:cNvPr id="0" name=""/>
        <dsp:cNvSpPr/>
      </dsp:nvSpPr>
      <dsp:spPr>
        <a:xfrm>
          <a:off x="1173780" y="6001"/>
          <a:ext cx="4526280" cy="10783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121" tIns="114121" rIns="114121" bIns="114121" numCol="1" spcCol="1270" anchor="ctr" anchorCtr="0">
          <a:noAutofit/>
        </a:bodyPr>
        <a:lstStyle/>
        <a:p>
          <a:pPr marL="0" lvl="0" indent="0" algn="l" defTabSz="933450">
            <a:lnSpc>
              <a:spcPct val="100000"/>
            </a:lnSpc>
            <a:spcBef>
              <a:spcPct val="0"/>
            </a:spcBef>
            <a:spcAft>
              <a:spcPct val="35000"/>
            </a:spcAft>
            <a:buNone/>
          </a:pPr>
          <a:r>
            <a:rPr lang="en-US" sz="2100" kern="1200" dirty="0"/>
            <a:t>You are to review the incident.</a:t>
          </a:r>
        </a:p>
      </dsp:txBody>
      <dsp:txXfrm>
        <a:off x="1173780" y="6001"/>
        <a:ext cx="4526280" cy="1078307"/>
      </dsp:txXfrm>
    </dsp:sp>
    <dsp:sp modelId="{3EB31C81-D1CF-421D-93BD-FDF05BFE73F3}">
      <dsp:nvSpPr>
        <dsp:cNvPr id="0" name=""/>
        <dsp:cNvSpPr/>
      </dsp:nvSpPr>
      <dsp:spPr>
        <a:xfrm>
          <a:off x="5700060" y="6001"/>
          <a:ext cx="4284238" cy="10783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121" tIns="114121" rIns="114121" bIns="114121" numCol="1" spcCol="1270" anchor="ctr" anchorCtr="0">
          <a:noAutofit/>
        </a:bodyPr>
        <a:lstStyle/>
        <a:p>
          <a:pPr marL="0" lvl="0" indent="0" algn="l" defTabSz="711200">
            <a:lnSpc>
              <a:spcPct val="100000"/>
            </a:lnSpc>
            <a:spcBef>
              <a:spcPct val="0"/>
            </a:spcBef>
            <a:spcAft>
              <a:spcPct val="35000"/>
            </a:spcAft>
            <a:buNone/>
          </a:pPr>
          <a:endParaRPr lang="en-US" sz="1600" kern="1200" dirty="0"/>
        </a:p>
      </dsp:txBody>
      <dsp:txXfrm>
        <a:off x="5700060" y="6001"/>
        <a:ext cx="4284238" cy="1078307"/>
      </dsp:txXfrm>
    </dsp:sp>
    <dsp:sp modelId="{830A672A-0C77-4742-9438-234BF6E88E18}">
      <dsp:nvSpPr>
        <dsp:cNvPr id="0" name=""/>
        <dsp:cNvSpPr/>
      </dsp:nvSpPr>
      <dsp:spPr>
        <a:xfrm>
          <a:off x="0" y="1330486"/>
          <a:ext cx="10058399" cy="10783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6348BD-43E1-4FB5-8540-C678FDCA2F5D}">
      <dsp:nvSpPr>
        <dsp:cNvPr id="0" name=""/>
        <dsp:cNvSpPr/>
      </dsp:nvSpPr>
      <dsp:spPr>
        <a:xfrm>
          <a:off x="397853" y="1596505"/>
          <a:ext cx="593069" cy="59306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B6804C8-C155-4066-92D0-AC98F809902A}">
      <dsp:nvSpPr>
        <dsp:cNvPr id="0" name=""/>
        <dsp:cNvSpPr/>
      </dsp:nvSpPr>
      <dsp:spPr>
        <a:xfrm>
          <a:off x="1377604" y="1330486"/>
          <a:ext cx="7303831" cy="10783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121" tIns="114121" rIns="114121" bIns="114121" numCol="1" spcCol="1270" anchor="ctr" anchorCtr="0">
          <a:noAutofit/>
        </a:bodyPr>
        <a:lstStyle/>
        <a:p>
          <a:pPr marL="0" lvl="0" indent="0" algn="l" defTabSz="933450">
            <a:lnSpc>
              <a:spcPct val="100000"/>
            </a:lnSpc>
            <a:spcBef>
              <a:spcPct val="0"/>
            </a:spcBef>
            <a:spcAft>
              <a:spcPct val="35000"/>
            </a:spcAft>
            <a:buNone/>
          </a:pPr>
          <a:r>
            <a:rPr lang="en-US" sz="2100" kern="1200" dirty="0"/>
            <a:t>You will need to review the actions of the CSIRT (</a:t>
          </a:r>
          <a:r>
            <a:rPr lang="en-US" sz="2100" b="1" u="sng" kern="1200" dirty="0" err="1"/>
            <a:t>C</a:t>
          </a:r>
          <a:r>
            <a:rPr lang="en-US" sz="2100" kern="1200" dirty="0" err="1"/>
            <a:t>yber</a:t>
          </a:r>
          <a:r>
            <a:rPr lang="en-US" sz="2100" b="1" u="sng" kern="1200" dirty="0" err="1"/>
            <a:t>S</a:t>
          </a:r>
          <a:r>
            <a:rPr lang="en-US" sz="2100" kern="1200" dirty="0" err="1"/>
            <a:t>ecurity</a:t>
          </a:r>
          <a:r>
            <a:rPr lang="en-US" sz="2100" kern="1200" dirty="0"/>
            <a:t> </a:t>
          </a:r>
          <a:r>
            <a:rPr lang="en-US" sz="2100" b="1" u="sng" kern="1200" dirty="0"/>
            <a:t>I</a:t>
          </a:r>
          <a:r>
            <a:rPr lang="en-US" sz="2100" kern="1200" dirty="0"/>
            <a:t>ncident </a:t>
          </a:r>
          <a:r>
            <a:rPr lang="en-US" sz="2100" b="1" u="sng" kern="1200" dirty="0"/>
            <a:t>R</a:t>
          </a:r>
          <a:r>
            <a:rPr lang="en-US" sz="2100" kern="1200" dirty="0"/>
            <a:t>esponse </a:t>
          </a:r>
          <a:r>
            <a:rPr lang="en-US" sz="2100" b="1" u="sng" kern="1200" dirty="0"/>
            <a:t>T</a:t>
          </a:r>
          <a:r>
            <a:rPr lang="en-US" sz="2100" kern="1200" dirty="0"/>
            <a:t>eam). </a:t>
          </a:r>
        </a:p>
      </dsp:txBody>
      <dsp:txXfrm>
        <a:off x="1377604" y="1330486"/>
        <a:ext cx="7303831" cy="1078307"/>
      </dsp:txXfrm>
    </dsp:sp>
    <dsp:sp modelId="{EA0A25C7-D0AC-415A-ACE5-C42FAF237B83}">
      <dsp:nvSpPr>
        <dsp:cNvPr id="0" name=""/>
        <dsp:cNvSpPr/>
      </dsp:nvSpPr>
      <dsp:spPr>
        <a:xfrm>
          <a:off x="5843390" y="1353886"/>
          <a:ext cx="4284238" cy="10783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121" tIns="114121" rIns="114121" bIns="114121" numCol="1" spcCol="1270" anchor="ctr" anchorCtr="0">
          <a:noAutofit/>
        </a:bodyPr>
        <a:lstStyle/>
        <a:p>
          <a:pPr marL="0" lvl="0" indent="0" algn="l" defTabSz="711200">
            <a:lnSpc>
              <a:spcPct val="100000"/>
            </a:lnSpc>
            <a:spcBef>
              <a:spcPct val="0"/>
            </a:spcBef>
            <a:spcAft>
              <a:spcPct val="35000"/>
            </a:spcAft>
            <a:buNone/>
          </a:pPr>
          <a:endParaRPr lang="en-US" sz="1600" kern="1200" dirty="0"/>
        </a:p>
      </dsp:txBody>
      <dsp:txXfrm>
        <a:off x="5843390" y="1353886"/>
        <a:ext cx="4284238" cy="1078307"/>
      </dsp:txXfrm>
    </dsp:sp>
    <dsp:sp modelId="{4500BEE2-2F4D-432C-8485-BF7700DF5A94}">
      <dsp:nvSpPr>
        <dsp:cNvPr id="0" name=""/>
        <dsp:cNvSpPr/>
      </dsp:nvSpPr>
      <dsp:spPr>
        <a:xfrm>
          <a:off x="-30124" y="2701770"/>
          <a:ext cx="10058399" cy="10783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9F54A0-C4D1-4915-A732-D423E7B63D99}">
      <dsp:nvSpPr>
        <dsp:cNvPr id="0" name=""/>
        <dsp:cNvSpPr/>
      </dsp:nvSpPr>
      <dsp:spPr>
        <a:xfrm>
          <a:off x="254522" y="2944390"/>
          <a:ext cx="593069" cy="59306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CB5A7F8-2FD2-4D77-8E17-C1E91993E65C}">
      <dsp:nvSpPr>
        <dsp:cNvPr id="0" name=""/>
        <dsp:cNvSpPr/>
      </dsp:nvSpPr>
      <dsp:spPr>
        <a:xfrm>
          <a:off x="1173780" y="2701770"/>
          <a:ext cx="4526280" cy="10783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121" tIns="114121" rIns="114121" bIns="114121" numCol="1" spcCol="1270" anchor="ctr" anchorCtr="0">
          <a:noAutofit/>
        </a:bodyPr>
        <a:lstStyle/>
        <a:p>
          <a:pPr marL="0" lvl="0" indent="0" algn="l" defTabSz="933450">
            <a:lnSpc>
              <a:spcPct val="100000"/>
            </a:lnSpc>
            <a:spcBef>
              <a:spcPct val="0"/>
            </a:spcBef>
            <a:spcAft>
              <a:spcPct val="35000"/>
            </a:spcAft>
            <a:buNone/>
          </a:pPr>
          <a:r>
            <a:rPr lang="en-US" sz="2100" kern="1200" dirty="0"/>
            <a:t>Spend 2 hours on this task.</a:t>
          </a:r>
        </a:p>
      </dsp:txBody>
      <dsp:txXfrm>
        <a:off x="1173780" y="2701770"/>
        <a:ext cx="4526280" cy="1078307"/>
      </dsp:txXfrm>
    </dsp:sp>
    <dsp:sp modelId="{3E159C59-A173-4D35-863E-A036189C9B09}">
      <dsp:nvSpPr>
        <dsp:cNvPr id="0" name=""/>
        <dsp:cNvSpPr/>
      </dsp:nvSpPr>
      <dsp:spPr>
        <a:xfrm>
          <a:off x="5700060" y="2701770"/>
          <a:ext cx="4284238" cy="10783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121" tIns="114121" rIns="114121" bIns="114121" numCol="1" spcCol="1270" anchor="ctr" anchorCtr="0">
          <a:noAutofit/>
        </a:bodyPr>
        <a:lstStyle/>
        <a:p>
          <a:pPr marL="0" lvl="0" indent="0" algn="l" defTabSz="711200">
            <a:lnSpc>
              <a:spcPct val="100000"/>
            </a:lnSpc>
            <a:spcBef>
              <a:spcPct val="0"/>
            </a:spcBef>
            <a:spcAft>
              <a:spcPct val="35000"/>
            </a:spcAft>
            <a:buNone/>
          </a:pPr>
          <a:endParaRPr lang="en-US" sz="1600" kern="1200" dirty="0"/>
        </a:p>
      </dsp:txBody>
      <dsp:txXfrm>
        <a:off x="5700060" y="2701770"/>
        <a:ext cx="4284238" cy="10783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0017EF-7D94-417E-B51B-CC2A42657356}">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86EFE5-BF41-458E-AC3A-78F9014D6F37}">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CF97146-A773-43B1-9027-C15C3B0202CA}">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US" sz="2500" kern="1200" dirty="0"/>
            <a:t>A security breach is where your network has been attacked.</a:t>
          </a:r>
        </a:p>
      </dsp:txBody>
      <dsp:txXfrm>
        <a:off x="1249101" y="462"/>
        <a:ext cx="8809298" cy="1081473"/>
      </dsp:txXfrm>
    </dsp:sp>
    <dsp:sp modelId="{644A1523-2AA8-4671-840B-A206C59DA49E}">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2DEDA30-4753-4803-9CE3-7582D2FA3C83}">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9323AC1-9FE1-4703-95C2-DE699B718C15}">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US" sz="2500" kern="1200" dirty="0"/>
            <a:t>This is where an attacker has gained access to your network.</a:t>
          </a:r>
        </a:p>
      </dsp:txBody>
      <dsp:txXfrm>
        <a:off x="1249101" y="1352303"/>
        <a:ext cx="8809298" cy="1081473"/>
      </dsp:txXfrm>
    </dsp:sp>
    <dsp:sp modelId="{B1AB25A3-CE41-4FD2-B1CA-A3FDA8077E06}">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9E93E3-DA47-44CF-BFD6-1D8CA35864FD}">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E3FCAC8-CBED-45E7-A8C8-0CBAF06CE8FA}">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US" sz="2500" kern="1200" dirty="0"/>
            <a:t>Your network should always be defended.</a:t>
          </a:r>
        </a:p>
      </dsp:txBody>
      <dsp:txXfrm>
        <a:off x="1249101" y="2704144"/>
        <a:ext cx="8809298" cy="1081473"/>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5C72CF-2F49-4E21-A1BB-45F35E3B3E5D}">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E99092-63CC-414B-91E6-4650692C9E45}">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61E047F-EBC1-4803-ABCB-53A10B5A04BD}">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a:t>You will need to suggest improvements including:</a:t>
          </a:r>
        </a:p>
      </dsp:txBody>
      <dsp:txXfrm>
        <a:off x="727681" y="2957"/>
        <a:ext cx="9330718" cy="630027"/>
      </dsp:txXfrm>
    </dsp:sp>
    <dsp:sp modelId="{86B03B90-EFDC-44C3-91D6-50DD7950D056}">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6FB26AC-6C1D-4EB6-9537-5DD82143F7A2}">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AA78303-7327-4000-ADD8-86F96F9CF381}">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How closely the forensic procedures were followed.</a:t>
          </a:r>
        </a:p>
      </dsp:txBody>
      <dsp:txXfrm>
        <a:off x="727681" y="790492"/>
        <a:ext cx="9330718" cy="630027"/>
      </dsp:txXfrm>
    </dsp:sp>
    <dsp:sp modelId="{5CE989BB-B4FC-4C97-8A75-0BB4114046C7}">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41F08B-6F8F-496D-B8AD-9C327F220DE3}">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1A98C71-61AC-4EF4-AB5B-9B63EBA6C068}">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Any changes to the forensic procedures that may be needed.</a:t>
          </a:r>
        </a:p>
      </dsp:txBody>
      <dsp:txXfrm>
        <a:off x="727681" y="1578026"/>
        <a:ext cx="9330718" cy="630027"/>
      </dsp:txXfrm>
    </dsp:sp>
    <dsp:sp modelId="{2AAD6037-8B87-41DE-A6F2-0E3EE2AB80A6}">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EB22677-2F33-48E1-BD68-17DDF50DCCBE}">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F37A92-D26F-422E-9013-E87A5A2899EE}">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Any changes to the current security protection measures.</a:t>
          </a:r>
        </a:p>
      </dsp:txBody>
      <dsp:txXfrm>
        <a:off x="727681" y="2365560"/>
        <a:ext cx="9330718" cy="630027"/>
      </dsp:txXfrm>
    </dsp:sp>
    <dsp:sp modelId="{DF9FA6E4-C3D6-4C8E-92F9-0FED625C80E7}">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0642DE1-20F3-4336-8A0E-17F23E1F54A6}">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7913594-4489-4BAA-9731-6FF0A257AAE5}">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Any changes to the current security documentation e.g., policies or procedures.</a:t>
          </a:r>
        </a:p>
      </dsp:txBody>
      <dsp:txXfrm>
        <a:off x="727681" y="3153094"/>
        <a:ext cx="9330718" cy="63002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D908B8-7FD7-44B3-B1E6-6F60B91D64A4}">
      <dsp:nvSpPr>
        <dsp:cNvPr id="0" name=""/>
        <dsp:cNvSpPr/>
      </dsp:nvSpPr>
      <dsp:spPr>
        <a:xfrm>
          <a:off x="0" y="615237"/>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DA09B93-4C4E-4153-A572-3782A0C4638F}">
      <dsp:nvSpPr>
        <dsp:cNvPr id="0" name=""/>
        <dsp:cNvSpPr/>
      </dsp:nvSpPr>
      <dsp:spPr>
        <a:xfrm>
          <a:off x="343586" y="870798"/>
          <a:ext cx="624703" cy="62470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825D900-FE6F-4B22-9E98-3F0FE1C2ED37}">
      <dsp:nvSpPr>
        <dsp:cNvPr id="0" name=""/>
        <dsp:cNvSpPr/>
      </dsp:nvSpPr>
      <dsp:spPr>
        <a:xfrm>
          <a:off x="1311876" y="615237"/>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100000"/>
            </a:lnSpc>
            <a:spcBef>
              <a:spcPct val="0"/>
            </a:spcBef>
            <a:spcAft>
              <a:spcPct val="35000"/>
            </a:spcAft>
            <a:buNone/>
          </a:pPr>
          <a:r>
            <a:rPr lang="en-US" sz="2500" kern="1200"/>
            <a:t>In the following presentations we will look at each activity in more detail.</a:t>
          </a:r>
        </a:p>
      </dsp:txBody>
      <dsp:txXfrm>
        <a:off x="1311876" y="615237"/>
        <a:ext cx="8746523" cy="1135824"/>
      </dsp:txXfrm>
    </dsp:sp>
    <dsp:sp modelId="{0F6CFC55-1554-4B54-9DE3-85AD4259B7C1}">
      <dsp:nvSpPr>
        <dsp:cNvPr id="0" name=""/>
        <dsp:cNvSpPr/>
      </dsp:nvSpPr>
      <dsp:spPr>
        <a:xfrm>
          <a:off x="0" y="2035018"/>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DA20A9-0075-4221-8287-46C7EF1C6113}">
      <dsp:nvSpPr>
        <dsp:cNvPr id="0" name=""/>
        <dsp:cNvSpPr/>
      </dsp:nvSpPr>
      <dsp:spPr>
        <a:xfrm>
          <a:off x="343586" y="2290578"/>
          <a:ext cx="624703" cy="6247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F66E7F3-FE7E-42DD-BF29-3E13995C6914}">
      <dsp:nvSpPr>
        <dsp:cNvPr id="0" name=""/>
        <dsp:cNvSpPr/>
      </dsp:nvSpPr>
      <dsp:spPr>
        <a:xfrm>
          <a:off x="1311876" y="2035018"/>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100000"/>
            </a:lnSpc>
            <a:spcBef>
              <a:spcPct val="0"/>
            </a:spcBef>
            <a:spcAft>
              <a:spcPct val="35000"/>
            </a:spcAft>
            <a:buNone/>
          </a:pPr>
          <a:r>
            <a:rPr lang="en-US" sz="2500" kern="1200"/>
            <a:t>We will show you what needs to go in each document.</a:t>
          </a:r>
        </a:p>
      </dsp:txBody>
      <dsp:txXfrm>
        <a:off x="1311876" y="2035018"/>
        <a:ext cx="8746523" cy="11358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A889CC-B136-4EF9-91AC-A0222CCC911A}">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D49611-DB0E-4039-956F-6592FC4D7E59}">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A9F25F6-A581-4409-B624-F9820604684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These </a:t>
          </a:r>
          <a:r>
            <a:rPr lang="en-US" sz="1900" kern="1200" dirty="0" err="1"/>
            <a:t>defences</a:t>
          </a:r>
          <a:r>
            <a:rPr lang="en-US" sz="1900" kern="1200" dirty="0"/>
            <a:t> could be: </a:t>
          </a:r>
        </a:p>
      </dsp:txBody>
      <dsp:txXfrm>
        <a:off x="727681" y="2957"/>
        <a:ext cx="9330718" cy="630027"/>
      </dsp:txXfrm>
    </dsp:sp>
    <dsp:sp modelId="{AC841D80-DB95-40AC-879C-40FEACACF4C2}">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EC16D7E-86DA-4300-9277-36D5F7271DB1}">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FBBB696-4973-4B55-87FE-B0997FCD782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Software based (e.g., an anti-virus program).</a:t>
          </a:r>
        </a:p>
      </dsp:txBody>
      <dsp:txXfrm>
        <a:off x="727681" y="790492"/>
        <a:ext cx="9330718" cy="630027"/>
      </dsp:txXfrm>
    </dsp:sp>
    <dsp:sp modelId="{9E443036-461D-4330-BFF9-0197AF468B08}">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8D3EFC-324B-49C8-8940-A78E5DE29484}">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AC04CBB-3294-4E49-BBEC-DDB661DD4A79}">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Hardware based (e.g., a firewall).</a:t>
          </a:r>
        </a:p>
      </dsp:txBody>
      <dsp:txXfrm>
        <a:off x="727681" y="1578026"/>
        <a:ext cx="9330718" cy="630027"/>
      </dsp:txXfrm>
    </dsp:sp>
    <dsp:sp modelId="{4E46DA6A-0577-473E-BEB9-F45FA3DF3F85}">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A7A84C-936D-431F-ABCE-310F4FD2EFFC}">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8AE23FF-2C7A-4261-95F0-F1B55E330236}">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Policy based e.g., an Email Use Policy that stops people from opening attachments.</a:t>
          </a:r>
        </a:p>
      </dsp:txBody>
      <dsp:txXfrm>
        <a:off x="727681" y="2365560"/>
        <a:ext cx="9330718" cy="630027"/>
      </dsp:txXfrm>
    </dsp:sp>
    <dsp:sp modelId="{DDAE6D68-729D-4B1B-8096-D4A07BFA6CDC}">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DDB8B1-DAB8-456C-A774-F7185F32AD45}">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A78EB93-6E84-48FD-B7A7-D5E6F58FD517}">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A </a:t>
          </a:r>
          <a:r>
            <a:rPr lang="en-US" sz="1900" b="1" u="sng" kern="1200" dirty="0"/>
            <a:t>SECURITY BREACH </a:t>
          </a:r>
          <a:r>
            <a:rPr lang="en-US" sz="1900" kern="1200" dirty="0"/>
            <a:t>occurs when your </a:t>
          </a:r>
          <a:r>
            <a:rPr lang="en-US" sz="1900" kern="1200" dirty="0" err="1"/>
            <a:t>defences</a:t>
          </a:r>
          <a:r>
            <a:rPr lang="en-US" sz="1900" kern="1200" dirty="0"/>
            <a:t> are broken.</a:t>
          </a:r>
        </a:p>
      </dsp:txBody>
      <dsp:txXfrm>
        <a:off x="727681" y="3153094"/>
        <a:ext cx="9330718" cy="6300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D8E587-0C58-4AB1-8D62-F65FADB97A81}">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498B89-D0E4-49E8-8973-77C16F575791}">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9780EA3-236C-4DDA-B86D-3F5AB649C1BC}">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kern="1200" dirty="0"/>
            <a:t>REMEMBER this unit is all about </a:t>
          </a:r>
          <a:r>
            <a:rPr lang="en-US" sz="2200" b="1" kern="1200" dirty="0"/>
            <a:t>NETWORK SECURITY</a:t>
          </a:r>
        </a:p>
      </dsp:txBody>
      <dsp:txXfrm>
        <a:off x="919851" y="1571"/>
        <a:ext cx="9138548" cy="796407"/>
      </dsp:txXfrm>
    </dsp:sp>
    <dsp:sp modelId="{5CC6412D-853B-4527-89D8-15E7AD2DE026}">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C4C22E-4C7F-49C7-B62E-933E6D107AE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317D3AA-1C5A-4529-B876-738146EF1694}">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kern="1200" dirty="0"/>
            <a:t>You will need to understand how networks function</a:t>
          </a:r>
        </a:p>
      </dsp:txBody>
      <dsp:txXfrm>
        <a:off x="919851" y="997081"/>
        <a:ext cx="9138548" cy="796407"/>
      </dsp:txXfrm>
    </dsp:sp>
    <dsp:sp modelId="{0A136F21-ED58-404F-A848-178C5FC0E5FD}">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813821-5ACC-45C7-A03D-9D6BA4334D29}">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10106CD-6B18-44A7-81BE-B87DDECD5FD8}">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kern="1200"/>
            <a:t>You will need to understand how networks can be broken into</a:t>
          </a:r>
        </a:p>
      </dsp:txBody>
      <dsp:txXfrm>
        <a:off x="919851" y="1992590"/>
        <a:ext cx="9138548" cy="796407"/>
      </dsp:txXfrm>
    </dsp:sp>
    <dsp:sp modelId="{6DD47C74-B47B-4C85-971A-180BFD76EF88}">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5412AF-C32E-4CD9-8F00-1078907BBF61}">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1953A7-B643-4405-AC1B-4FFE1DBC396F}">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kern="1200"/>
            <a:t>You will need to understand the defences against different kinds of network threat</a:t>
          </a:r>
        </a:p>
      </dsp:txBody>
      <dsp:txXfrm>
        <a:off x="919851" y="2988100"/>
        <a:ext cx="9138548" cy="7964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4338B9-21B4-471C-81C2-6205D30DE3F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059F51-22E8-46B8-A01E-CC5FDCFB3765}">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1AEA14-694E-4FB4-9D4A-0AEAACCAE462}">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kern="1200" dirty="0"/>
            <a:t>These slides will give you an introduction to your assessment.</a:t>
          </a:r>
        </a:p>
      </dsp:txBody>
      <dsp:txXfrm>
        <a:off x="919851" y="1571"/>
        <a:ext cx="9138548" cy="796407"/>
      </dsp:txXfrm>
    </dsp:sp>
    <dsp:sp modelId="{8B7152BA-ACB6-4DB4-86D8-F0BA7AC23872}">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3452A2-8428-46E7-9FFE-ECC30E3B4332}">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72B7CC7-839A-4A0A-BAF2-B2CA077F881B}">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kern="1200" dirty="0"/>
            <a:t>It will go through what you need for part A.</a:t>
          </a:r>
        </a:p>
      </dsp:txBody>
      <dsp:txXfrm>
        <a:off x="919851" y="997081"/>
        <a:ext cx="9138548" cy="796407"/>
      </dsp:txXfrm>
    </dsp:sp>
    <dsp:sp modelId="{E79C76A3-A1B0-4530-9C68-09D66855553E}">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C942DF-594F-4ED5-A861-4B67C6D3B95B}">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CF8F06C-ADD0-46CA-A43C-0D241A9FF4E7}">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kern="1200" dirty="0"/>
            <a:t>It will go through what you need for part B.</a:t>
          </a:r>
        </a:p>
      </dsp:txBody>
      <dsp:txXfrm>
        <a:off x="919851" y="1992590"/>
        <a:ext cx="9138548" cy="796407"/>
      </dsp:txXfrm>
    </dsp:sp>
    <dsp:sp modelId="{31DA13CB-2FB5-4F71-A08C-170DB1D4C821}">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728CF0-D633-4DBD-A86E-AE416BA2A553}">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5633C84-0DD0-4351-89CD-68237FA5A18C}">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kern="1200"/>
            <a:t>We will cover this in more detail.</a:t>
          </a:r>
        </a:p>
      </dsp:txBody>
      <dsp:txXfrm>
        <a:off x="919851" y="2988100"/>
        <a:ext cx="9138548" cy="79640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A889CC-B136-4EF9-91AC-A0222CCC911A}">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D49611-DB0E-4039-956F-6592FC4D7E59}">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A9F25F6-A581-4409-B624-F9820604684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You will be given a </a:t>
          </a:r>
          <a:r>
            <a:rPr lang="en-US" sz="1900" b="1" u="sng" kern="1200" dirty="0"/>
            <a:t>scenario.</a:t>
          </a:r>
          <a:endParaRPr lang="en-US" sz="1900" kern="1200" dirty="0"/>
        </a:p>
      </dsp:txBody>
      <dsp:txXfrm>
        <a:off x="727681" y="2957"/>
        <a:ext cx="9330718" cy="630027"/>
      </dsp:txXfrm>
    </dsp:sp>
    <dsp:sp modelId="{AC841D80-DB95-40AC-879C-40FEACACF4C2}">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EC16D7E-86DA-4300-9277-36D5F7271DB1}">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FBBB696-4973-4B55-87FE-B0997FCD782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It will be a business that has some form of network.</a:t>
          </a:r>
        </a:p>
      </dsp:txBody>
      <dsp:txXfrm>
        <a:off x="727681" y="790492"/>
        <a:ext cx="9330718" cy="630027"/>
      </dsp:txXfrm>
    </dsp:sp>
    <dsp:sp modelId="{9E443036-461D-4330-BFF9-0197AF468B08}">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8D3EFC-324B-49C8-8940-A78E5DE29484}">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AC04CBB-3294-4E49-BBEC-DDB661DD4A79}">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It will contain weaknesses in its </a:t>
          </a:r>
          <a:r>
            <a:rPr lang="en-US" sz="1900" kern="1200" dirty="0" err="1"/>
            <a:t>defences</a:t>
          </a:r>
          <a:r>
            <a:rPr lang="en-US" sz="1900" kern="1200" dirty="0"/>
            <a:t>.</a:t>
          </a:r>
        </a:p>
      </dsp:txBody>
      <dsp:txXfrm>
        <a:off x="727681" y="1578026"/>
        <a:ext cx="9330718" cy="630027"/>
      </dsp:txXfrm>
    </dsp:sp>
    <dsp:sp modelId="{4E46DA6A-0577-473E-BEB9-F45FA3DF3F85}">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A7A84C-936D-431F-ABCE-310F4FD2EFFC}">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8AE23FF-2C7A-4261-95F0-F1B55E330236}">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It is your job to identify these weaknesses.</a:t>
          </a:r>
        </a:p>
      </dsp:txBody>
      <dsp:txXfrm>
        <a:off x="727681" y="2365560"/>
        <a:ext cx="9330718" cy="630027"/>
      </dsp:txXfrm>
    </dsp:sp>
    <dsp:sp modelId="{DDAE6D68-729D-4B1B-8096-D4A07BFA6CDC}">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DDB8B1-DAB8-456C-A774-F7185F32AD45}">
      <dsp:nvSpPr>
        <dsp:cNvPr id="0" name=""/>
        <dsp:cNvSpPr/>
      </dsp:nvSpPr>
      <dsp:spPr>
        <a:xfrm>
          <a:off x="190583" y="3294850"/>
          <a:ext cx="346515" cy="346515"/>
        </a:xfrm>
        <a:prstGeom prst="rect">
          <a:avLst/>
        </a:prstGeom>
        <a:blipFill rotWithShape="1">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A78EB93-6E84-48FD-B7A7-D5E6F58FD517}">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We will be looking at Brilliant Billboards.</a:t>
          </a:r>
        </a:p>
      </dsp:txBody>
      <dsp:txXfrm>
        <a:off x="727681" y="3153094"/>
        <a:ext cx="9330718" cy="63002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9056B5-5F00-494D-9DCE-C69B325F5648}">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38C2BA-F6A9-4C23-ABF6-65CDF25C8F61}">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DA6C377-4DBC-4AC0-8848-EA5690115DA1}">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1066800">
            <a:lnSpc>
              <a:spcPct val="100000"/>
            </a:lnSpc>
            <a:spcBef>
              <a:spcPct val="0"/>
            </a:spcBef>
            <a:spcAft>
              <a:spcPct val="35000"/>
            </a:spcAft>
            <a:buNone/>
          </a:pPr>
          <a:r>
            <a:rPr lang="en-US" sz="2400" kern="1200" dirty="0"/>
            <a:t>The </a:t>
          </a:r>
          <a:r>
            <a:rPr lang="en-US" sz="2400" b="1" u="sng" kern="1200" dirty="0"/>
            <a:t>scenario</a:t>
          </a:r>
          <a:r>
            <a:rPr lang="en-US" sz="2400" kern="1200" dirty="0"/>
            <a:t> will have:</a:t>
          </a:r>
        </a:p>
      </dsp:txBody>
      <dsp:txXfrm>
        <a:off x="602771" y="1224"/>
        <a:ext cx="9455628" cy="521880"/>
      </dsp:txXfrm>
    </dsp:sp>
    <dsp:sp modelId="{E6396848-F32A-492F-AABC-C99046B1F9FD}">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9CF5A7A-40CE-4119-A82F-F1DDFAE41B51}">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6C35575-FCCD-4D21-BAF0-2D652ED08AC5}">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dirty="0"/>
            <a:t>A description of how the business operates daily.</a:t>
          </a:r>
        </a:p>
      </dsp:txBody>
      <dsp:txXfrm>
        <a:off x="602771" y="653574"/>
        <a:ext cx="9455628" cy="521880"/>
      </dsp:txXfrm>
    </dsp:sp>
    <dsp:sp modelId="{86116163-7903-410A-BF34-54DF8124F167}">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7F63BB-E9F1-4441-A6F9-0C28EB6BC662}">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D3BA002-2E10-4428-A6F4-565432ACAB68}">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dirty="0"/>
            <a:t>A description of the Physical Layout of the buildings.</a:t>
          </a:r>
        </a:p>
      </dsp:txBody>
      <dsp:txXfrm>
        <a:off x="602771" y="1305924"/>
        <a:ext cx="9455628" cy="521880"/>
      </dsp:txXfrm>
    </dsp:sp>
    <dsp:sp modelId="{450406AC-7AFF-43ED-8179-426B38FABB2F}">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4893D3C-27A1-4B09-A5E2-DC778D86D541}">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710D2CE-2326-4AC4-817B-53044BD1B9A0}">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dirty="0"/>
            <a:t>A description of the hardware and software used in the network.</a:t>
          </a:r>
        </a:p>
      </dsp:txBody>
      <dsp:txXfrm>
        <a:off x="602771" y="1958275"/>
        <a:ext cx="9455628" cy="521880"/>
      </dsp:txXfrm>
    </dsp:sp>
    <dsp:sp modelId="{4B3CC39B-EDBD-4099-90B4-76DB288040C4}">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CE361C-6086-46CE-A696-26167CB3B22D}">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17A6F9A-1714-4727-9F6E-CBCBF9FEB934}">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dirty="0"/>
            <a:t>A description of how the network is set up.</a:t>
          </a:r>
        </a:p>
      </dsp:txBody>
      <dsp:txXfrm>
        <a:off x="602771" y="2610625"/>
        <a:ext cx="9455628" cy="521880"/>
      </dsp:txXfrm>
    </dsp:sp>
    <dsp:sp modelId="{14FFE2BB-8FE1-40EF-9D6B-11F3EF50F964}">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801903-B540-4E1C-A386-A5712DB63A64}">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E2EB984-AB87-4597-B61C-D844EDFD3029}">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US" sz="1900" kern="1200" dirty="0"/>
            <a:t>A diagram of what the network looks like.</a:t>
          </a:r>
        </a:p>
      </dsp:txBody>
      <dsp:txXfrm>
        <a:off x="602771" y="3262975"/>
        <a:ext cx="9455628" cy="5218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0017EF-7D94-417E-B51B-CC2A42657356}">
      <dsp:nvSpPr>
        <dsp:cNvPr id="0" name=""/>
        <dsp:cNvSpPr/>
      </dsp:nvSpPr>
      <dsp:spPr>
        <a:xfrm>
          <a:off x="0" y="491"/>
          <a:ext cx="10058399" cy="114925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86EFE5-BF41-458E-AC3A-78F9014D6F37}">
      <dsp:nvSpPr>
        <dsp:cNvPr id="0" name=""/>
        <dsp:cNvSpPr/>
      </dsp:nvSpPr>
      <dsp:spPr>
        <a:xfrm>
          <a:off x="347648" y="259072"/>
          <a:ext cx="632087" cy="6320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CF97146-A773-43B1-9027-C15C3B0202CA}">
      <dsp:nvSpPr>
        <dsp:cNvPr id="0" name=""/>
        <dsp:cNvSpPr/>
      </dsp:nvSpPr>
      <dsp:spPr>
        <a:xfrm>
          <a:off x="1327384" y="491"/>
          <a:ext cx="8731015" cy="1149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629" tIns="121629" rIns="121629" bIns="121629" numCol="1" spcCol="1270" anchor="ctr" anchorCtr="0">
          <a:noAutofit/>
        </a:bodyPr>
        <a:lstStyle/>
        <a:p>
          <a:pPr marL="0" lvl="0" indent="0" algn="l" defTabSz="1111250">
            <a:lnSpc>
              <a:spcPct val="90000"/>
            </a:lnSpc>
            <a:spcBef>
              <a:spcPct val="0"/>
            </a:spcBef>
            <a:spcAft>
              <a:spcPct val="35000"/>
            </a:spcAft>
            <a:buNone/>
          </a:pPr>
          <a:r>
            <a:rPr lang="en-US" sz="2500" kern="1200" dirty="0"/>
            <a:t>You will need to put together a </a:t>
          </a:r>
          <a:r>
            <a:rPr lang="en-US" sz="2500" b="1" kern="1200" dirty="0"/>
            <a:t>RISK ASSESSMENT.</a:t>
          </a:r>
          <a:endParaRPr lang="en-US" sz="2500" kern="1200" dirty="0"/>
        </a:p>
      </dsp:txBody>
      <dsp:txXfrm>
        <a:off x="1327384" y="491"/>
        <a:ext cx="8731015" cy="1149250"/>
      </dsp:txXfrm>
    </dsp:sp>
    <dsp:sp modelId="{644A1523-2AA8-4671-840B-A206C59DA49E}">
      <dsp:nvSpPr>
        <dsp:cNvPr id="0" name=""/>
        <dsp:cNvSpPr/>
      </dsp:nvSpPr>
      <dsp:spPr>
        <a:xfrm>
          <a:off x="0" y="1437054"/>
          <a:ext cx="10058399" cy="114925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2DEDA30-4753-4803-9CE3-7582D2FA3C83}">
      <dsp:nvSpPr>
        <dsp:cNvPr id="0" name=""/>
        <dsp:cNvSpPr/>
      </dsp:nvSpPr>
      <dsp:spPr>
        <a:xfrm>
          <a:off x="347648" y="1695636"/>
          <a:ext cx="632087" cy="63208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9323AC1-9FE1-4703-95C2-DE699B718C15}">
      <dsp:nvSpPr>
        <dsp:cNvPr id="0" name=""/>
        <dsp:cNvSpPr/>
      </dsp:nvSpPr>
      <dsp:spPr>
        <a:xfrm>
          <a:off x="1327384" y="1437054"/>
          <a:ext cx="8731015" cy="1149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629" tIns="121629" rIns="121629" bIns="121629" numCol="1" spcCol="1270" anchor="ctr" anchorCtr="0">
          <a:noAutofit/>
        </a:bodyPr>
        <a:lstStyle/>
        <a:p>
          <a:pPr marL="0" lvl="0" indent="0" algn="l" defTabSz="1111250">
            <a:lnSpc>
              <a:spcPct val="90000"/>
            </a:lnSpc>
            <a:spcBef>
              <a:spcPct val="0"/>
            </a:spcBef>
            <a:spcAft>
              <a:spcPct val="35000"/>
            </a:spcAft>
            <a:buNone/>
          </a:pPr>
          <a:r>
            <a:rPr lang="en-US" sz="2500" kern="1200" dirty="0"/>
            <a:t>This is a list of </a:t>
          </a:r>
          <a:r>
            <a:rPr lang="en-US" sz="2500" b="1" kern="1200" dirty="0"/>
            <a:t>POSSIBLE THREATS </a:t>
          </a:r>
          <a:r>
            <a:rPr lang="en-US" sz="2500" kern="1200" dirty="0"/>
            <a:t>to your network.</a:t>
          </a:r>
        </a:p>
      </dsp:txBody>
      <dsp:txXfrm>
        <a:off x="1327384" y="1437054"/>
        <a:ext cx="8731015" cy="1149250"/>
      </dsp:txXfrm>
    </dsp:sp>
    <dsp:sp modelId="{B1AB25A3-CE41-4FD2-B1CA-A3FDA8077E06}">
      <dsp:nvSpPr>
        <dsp:cNvPr id="0" name=""/>
        <dsp:cNvSpPr/>
      </dsp:nvSpPr>
      <dsp:spPr>
        <a:xfrm>
          <a:off x="0" y="2873618"/>
          <a:ext cx="10058399" cy="114925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9E93E3-DA47-44CF-BFD6-1D8CA35864FD}">
      <dsp:nvSpPr>
        <dsp:cNvPr id="0" name=""/>
        <dsp:cNvSpPr/>
      </dsp:nvSpPr>
      <dsp:spPr>
        <a:xfrm>
          <a:off x="347648" y="3132199"/>
          <a:ext cx="632087" cy="632087"/>
        </a:xfrm>
        <a:prstGeom prst="rect">
          <a:avLst/>
        </a:prstGeom>
        <a:blipFill rotWithShape="1">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E3FCAC8-CBED-45E7-A8C8-0CBAF06CE8FA}">
      <dsp:nvSpPr>
        <dsp:cNvPr id="0" name=""/>
        <dsp:cNvSpPr/>
      </dsp:nvSpPr>
      <dsp:spPr>
        <a:xfrm>
          <a:off x="1327384" y="2873618"/>
          <a:ext cx="8731015" cy="1149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629" tIns="121629" rIns="121629" bIns="121629" numCol="1" spcCol="1270" anchor="ctr" anchorCtr="0">
          <a:noAutofit/>
        </a:bodyPr>
        <a:lstStyle/>
        <a:p>
          <a:pPr marL="0" lvl="0" indent="0" algn="l" defTabSz="1111250">
            <a:lnSpc>
              <a:spcPct val="90000"/>
            </a:lnSpc>
            <a:spcBef>
              <a:spcPct val="0"/>
            </a:spcBef>
            <a:spcAft>
              <a:spcPct val="35000"/>
            </a:spcAft>
            <a:buNone/>
          </a:pPr>
          <a:r>
            <a:rPr lang="en-GB" sz="2500" kern="1200" dirty="0"/>
            <a:t>You should spend 1.5 hours on this task.</a:t>
          </a:r>
          <a:endParaRPr lang="en-US" sz="2500" kern="1200" dirty="0"/>
        </a:p>
      </dsp:txBody>
      <dsp:txXfrm>
        <a:off x="1327384" y="2873618"/>
        <a:ext cx="8731015" cy="114925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6D233-67E3-4453-B05A-9EE98FF0890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5D1A0-C850-41C4-B68E-2B0FBD15DF0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CAAB73-49E8-4D55-B6A3-62B615759D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Individually or in small groups:</a:t>
          </a:r>
          <a:endParaRPr lang="en-US" sz="1800" kern="1200"/>
        </a:p>
      </dsp:txBody>
      <dsp:txXfrm>
        <a:off x="727681" y="2957"/>
        <a:ext cx="9330718" cy="630027"/>
      </dsp:txXfrm>
    </dsp:sp>
    <dsp:sp modelId="{3F33A095-D245-4C00-9641-301E57F989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B4475-FC45-4D40-832F-5846D5CA50E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A27C85-0249-4C74-B014-DC7076973CB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US" sz="1800" kern="1200"/>
            <a:t>Think of as many realistic cyber security threats as possible that your home network might face.</a:t>
          </a:r>
        </a:p>
      </dsp:txBody>
      <dsp:txXfrm>
        <a:off x="727681" y="790492"/>
        <a:ext cx="9330718" cy="630027"/>
      </dsp:txXfrm>
    </dsp:sp>
    <dsp:sp modelId="{B9B23B2B-8F26-4D28-83E0-6655F06DE2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3509A3-4F52-4FAC-A1DA-5CD758B0F489}">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4407D6-A5F3-4F5E-B17B-1F09A34BC1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US" sz="1800" kern="1200"/>
            <a:t>Explain your answer.</a:t>
          </a:r>
        </a:p>
      </dsp:txBody>
      <dsp:txXfrm>
        <a:off x="727681" y="1578026"/>
        <a:ext cx="9330718" cy="630027"/>
      </dsp:txXfrm>
    </dsp:sp>
    <dsp:sp modelId="{A6A594E1-086A-4A2D-A20E-0572171264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04C2D-DA45-4DA4-BA18-AF6EE666891D}">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BB432B-ED58-4D52-B699-D28492D6130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US" sz="1800" kern="1200" dirty="0"/>
            <a:t>Present your findings to the group.</a:t>
          </a:r>
        </a:p>
      </dsp:txBody>
      <dsp:txXfrm>
        <a:off x="727681" y="2365560"/>
        <a:ext cx="9330718" cy="630027"/>
      </dsp:txXfrm>
    </dsp:sp>
    <dsp:sp modelId="{AF57D4E3-5818-4EDA-AFE8-0296BA55CB5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B81B3B-7131-4679-8907-5A9171D9E85D}">
      <dsp:nvSpPr>
        <dsp:cNvPr id="0" name=""/>
        <dsp:cNvSpPr/>
      </dsp:nvSpPr>
      <dsp:spPr>
        <a:xfrm>
          <a:off x="2032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2F0BAC-C232-450E-9F00-2A50266DF9B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US" sz="1800" b="1" kern="1200" dirty="0"/>
            <a:t>Time allowed: 15 minutes.</a:t>
          </a:r>
        </a:p>
      </dsp:txBody>
      <dsp:txXfrm>
        <a:off x="727681" y="3153094"/>
        <a:ext cx="9330718" cy="63002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E33AC1-74F7-4D7B-BB8F-1A884903F5C1}" type="datetimeFigureOut">
              <a:rPr lang="en-GB" smtClean="0"/>
              <a:t>14/09/2021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BF3649-3CB5-416E-B31B-186F34653364}" type="slidenum">
              <a:rPr lang="en-GB" smtClean="0"/>
              <a:t>‹#›</a:t>
            </a:fld>
            <a:endParaRPr lang="en-GB"/>
          </a:p>
        </p:txBody>
      </p:sp>
    </p:spTree>
    <p:extLst>
      <p:ext uri="{BB962C8B-B14F-4D97-AF65-F5344CB8AC3E}">
        <p14:creationId xmlns:p14="http://schemas.microsoft.com/office/powerpoint/2010/main" val="33735074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B2AD2E0-1CBD-4D94-A858-46A68ACD8052}" type="datetime1">
              <a:rPr lang="en-GB" smtClean="0"/>
              <a:t>14/09/2021</a:t>
            </a:fld>
            <a:endParaRPr lang="en-GB"/>
          </a:p>
        </p:txBody>
      </p:sp>
      <p:sp>
        <p:nvSpPr>
          <p:cNvPr id="5" name="Footer Placeholder 4"/>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6" name="Slide Number Placeholder 5"/>
          <p:cNvSpPr>
            <a:spLocks noGrp="1"/>
          </p:cNvSpPr>
          <p:nvPr>
            <p:ph type="sldNum" sz="quarter" idx="12"/>
          </p:nvPr>
        </p:nvSpPr>
        <p:spPr/>
        <p:txBody>
          <a:bodyPr/>
          <a:lstStyle/>
          <a:p>
            <a:fld id="{49E66761-BBC3-4D58-9709-C6CC11FCD253}"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descr="Icon&#10;&#10;(c) TheComputingTutor2020 ">
            <a:extLst>
              <a:ext uri="{FF2B5EF4-FFF2-40B4-BE49-F238E27FC236}">
                <a16:creationId xmlns:a16="http://schemas.microsoft.com/office/drawing/2014/main" id="{FBDF3504-B0AB-46C7-BE51-F3B062989C33}"/>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20534" y="90580"/>
            <a:ext cx="741657" cy="738191"/>
          </a:xfrm>
          <a:prstGeom prst="rect">
            <a:avLst/>
          </a:prstGeom>
        </p:spPr>
      </p:pic>
    </p:spTree>
    <p:extLst>
      <p:ext uri="{BB962C8B-B14F-4D97-AF65-F5344CB8AC3E}">
        <p14:creationId xmlns:p14="http://schemas.microsoft.com/office/powerpoint/2010/main" val="2728756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5BA5D4-297B-4AF4-ADB6-57F2FA344D24}" type="datetime1">
              <a:rPr lang="en-GB" smtClean="0"/>
              <a:t>14/09/2021</a:t>
            </a:fld>
            <a:endParaRPr lang="en-GB"/>
          </a:p>
        </p:txBody>
      </p:sp>
      <p:sp>
        <p:nvSpPr>
          <p:cNvPr id="5" name="Footer Placeholder 4"/>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6" name="Slide Number Placeholder 5"/>
          <p:cNvSpPr>
            <a:spLocks noGrp="1"/>
          </p:cNvSpPr>
          <p:nvPr>
            <p:ph type="sldNum" sz="quarter" idx="12"/>
          </p:nvPr>
        </p:nvSpPr>
        <p:spPr/>
        <p:txBody>
          <a:bodyPr/>
          <a:lstStyle/>
          <a:p>
            <a:fld id="{49E66761-BBC3-4D58-9709-C6CC11FCD253}" type="slidenum">
              <a:rPr lang="en-GB" smtClean="0"/>
              <a:t>‹#›</a:t>
            </a:fld>
            <a:endParaRPr lang="en-GB"/>
          </a:p>
        </p:txBody>
      </p:sp>
    </p:spTree>
    <p:extLst>
      <p:ext uri="{BB962C8B-B14F-4D97-AF65-F5344CB8AC3E}">
        <p14:creationId xmlns:p14="http://schemas.microsoft.com/office/powerpoint/2010/main" val="3757781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78AAEE-758C-4214-ACF2-1DE120F1EB99}" type="datetime1">
              <a:rPr lang="en-GB" smtClean="0"/>
              <a:t>14/09/2021</a:t>
            </a:fld>
            <a:endParaRPr lang="en-GB"/>
          </a:p>
        </p:txBody>
      </p:sp>
      <p:sp>
        <p:nvSpPr>
          <p:cNvPr id="5" name="Footer Placeholder 4"/>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6" name="Slide Number Placeholder 5"/>
          <p:cNvSpPr>
            <a:spLocks noGrp="1"/>
          </p:cNvSpPr>
          <p:nvPr>
            <p:ph type="sldNum" sz="quarter" idx="12"/>
          </p:nvPr>
        </p:nvSpPr>
        <p:spPr/>
        <p:txBody>
          <a:bodyPr/>
          <a:lstStyle/>
          <a:p>
            <a:fld id="{49E66761-BBC3-4D58-9709-C6CC11FCD253}" type="slidenum">
              <a:rPr lang="en-GB" smtClean="0"/>
              <a:t>‹#›</a:t>
            </a:fld>
            <a:endParaRPr lang="en-GB"/>
          </a:p>
        </p:txBody>
      </p:sp>
    </p:spTree>
    <p:extLst>
      <p:ext uri="{BB962C8B-B14F-4D97-AF65-F5344CB8AC3E}">
        <p14:creationId xmlns:p14="http://schemas.microsoft.com/office/powerpoint/2010/main" val="2680575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1C6F2D-1168-4C24-A730-8BCF56F01626}" type="datetime1">
              <a:rPr lang="en-GB" smtClean="0"/>
              <a:t>14/09/2021</a:t>
            </a:fld>
            <a:endParaRPr lang="en-GB"/>
          </a:p>
        </p:txBody>
      </p:sp>
      <p:sp>
        <p:nvSpPr>
          <p:cNvPr id="5" name="Footer Placeholder 4"/>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6" name="Slide Number Placeholder 5"/>
          <p:cNvSpPr>
            <a:spLocks noGrp="1"/>
          </p:cNvSpPr>
          <p:nvPr>
            <p:ph type="sldNum" sz="quarter" idx="12"/>
          </p:nvPr>
        </p:nvSpPr>
        <p:spPr/>
        <p:txBody>
          <a:bodyPr/>
          <a:lstStyle/>
          <a:p>
            <a:fld id="{49E66761-BBC3-4D58-9709-C6CC11FCD253}" type="slidenum">
              <a:rPr lang="en-GB" smtClean="0"/>
              <a:t>‹#›</a:t>
            </a:fld>
            <a:endParaRPr lang="en-GB"/>
          </a:p>
        </p:txBody>
      </p:sp>
      <p:pic>
        <p:nvPicPr>
          <p:cNvPr id="7" name="Picture 6" descr="Icon&#10;&#10;(c) TheComputingTutor2020 ">
            <a:extLst>
              <a:ext uri="{FF2B5EF4-FFF2-40B4-BE49-F238E27FC236}">
                <a16:creationId xmlns:a16="http://schemas.microsoft.com/office/drawing/2014/main" id="{D20CC83F-46F8-48B6-A90A-A05C42FA7142}"/>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20534" y="90580"/>
            <a:ext cx="741657" cy="738191"/>
          </a:xfrm>
          <a:prstGeom prst="rect">
            <a:avLst/>
          </a:prstGeom>
        </p:spPr>
      </p:pic>
    </p:spTree>
    <p:extLst>
      <p:ext uri="{BB962C8B-B14F-4D97-AF65-F5344CB8AC3E}">
        <p14:creationId xmlns:p14="http://schemas.microsoft.com/office/powerpoint/2010/main" val="1179317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9DBF45C-7627-438C-83B9-FE4059986B04}" type="datetime1">
              <a:rPr lang="en-GB" smtClean="0"/>
              <a:t>14/09/2021</a:t>
            </a:fld>
            <a:endParaRPr lang="en-GB"/>
          </a:p>
        </p:txBody>
      </p:sp>
      <p:sp>
        <p:nvSpPr>
          <p:cNvPr id="5" name="Footer Placeholder 4"/>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6" name="Slide Number Placeholder 5"/>
          <p:cNvSpPr>
            <a:spLocks noGrp="1"/>
          </p:cNvSpPr>
          <p:nvPr>
            <p:ph type="sldNum" sz="quarter" idx="12"/>
          </p:nvPr>
        </p:nvSpPr>
        <p:spPr/>
        <p:txBody>
          <a:bodyPr/>
          <a:lstStyle/>
          <a:p>
            <a:fld id="{49E66761-BBC3-4D58-9709-C6CC11FCD253}"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c) TheComputingTutor2020 ">
            <a:extLst>
              <a:ext uri="{FF2B5EF4-FFF2-40B4-BE49-F238E27FC236}">
                <a16:creationId xmlns:a16="http://schemas.microsoft.com/office/drawing/2014/main" id="{035FDCFA-FB04-4998-8655-439D4FDAD15D}"/>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20534" y="90580"/>
            <a:ext cx="741657" cy="738191"/>
          </a:xfrm>
          <a:prstGeom prst="rect">
            <a:avLst/>
          </a:prstGeom>
        </p:spPr>
      </p:pic>
    </p:spTree>
    <p:extLst>
      <p:ext uri="{BB962C8B-B14F-4D97-AF65-F5344CB8AC3E}">
        <p14:creationId xmlns:p14="http://schemas.microsoft.com/office/powerpoint/2010/main" val="2432482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5CCD5E8-2797-4D72-8FF8-CF5105253FBF}" type="datetime1">
              <a:rPr lang="en-GB" smtClean="0"/>
              <a:t>14/09/2021</a:t>
            </a:fld>
            <a:endParaRPr lang="en-GB"/>
          </a:p>
        </p:txBody>
      </p:sp>
      <p:sp>
        <p:nvSpPr>
          <p:cNvPr id="6" name="Footer Placeholder 5"/>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7" name="Slide Number Placeholder 6"/>
          <p:cNvSpPr>
            <a:spLocks noGrp="1"/>
          </p:cNvSpPr>
          <p:nvPr>
            <p:ph type="sldNum" sz="quarter" idx="12"/>
          </p:nvPr>
        </p:nvSpPr>
        <p:spPr/>
        <p:txBody>
          <a:bodyPr/>
          <a:lstStyle/>
          <a:p>
            <a:fld id="{49E66761-BBC3-4D58-9709-C6CC11FCD253}" type="slidenum">
              <a:rPr lang="en-GB" smtClean="0"/>
              <a:t>‹#›</a:t>
            </a:fld>
            <a:endParaRPr lang="en-GB"/>
          </a:p>
        </p:txBody>
      </p:sp>
      <p:pic>
        <p:nvPicPr>
          <p:cNvPr id="9" name="Picture 8" descr="Icon&#10;&#10;(c) TheComputingTutor2020 ">
            <a:extLst>
              <a:ext uri="{FF2B5EF4-FFF2-40B4-BE49-F238E27FC236}">
                <a16:creationId xmlns:a16="http://schemas.microsoft.com/office/drawing/2014/main" id="{8078CC5B-6B6A-4868-92CD-7A96AE070C3D}"/>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20534" y="90580"/>
            <a:ext cx="741657" cy="738191"/>
          </a:xfrm>
          <a:prstGeom prst="rect">
            <a:avLst/>
          </a:prstGeom>
        </p:spPr>
      </p:pic>
    </p:spTree>
    <p:extLst>
      <p:ext uri="{BB962C8B-B14F-4D97-AF65-F5344CB8AC3E}">
        <p14:creationId xmlns:p14="http://schemas.microsoft.com/office/powerpoint/2010/main" val="781101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DA6D205-2537-4613-AF73-CB7C393F06B3}" type="datetime1">
              <a:rPr lang="en-GB" smtClean="0"/>
              <a:t>14/09/2021</a:t>
            </a:fld>
            <a:endParaRPr lang="en-GB"/>
          </a:p>
        </p:txBody>
      </p:sp>
      <p:sp>
        <p:nvSpPr>
          <p:cNvPr id="8" name="Footer Placeholder 7"/>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9" name="Slide Number Placeholder 8"/>
          <p:cNvSpPr>
            <a:spLocks noGrp="1"/>
          </p:cNvSpPr>
          <p:nvPr>
            <p:ph type="sldNum" sz="quarter" idx="12"/>
          </p:nvPr>
        </p:nvSpPr>
        <p:spPr/>
        <p:txBody>
          <a:bodyPr/>
          <a:lstStyle/>
          <a:p>
            <a:fld id="{49E66761-BBC3-4D58-9709-C6CC11FCD253}" type="slidenum">
              <a:rPr lang="en-GB" smtClean="0"/>
              <a:t>‹#›</a:t>
            </a:fld>
            <a:endParaRPr lang="en-GB"/>
          </a:p>
        </p:txBody>
      </p:sp>
      <p:pic>
        <p:nvPicPr>
          <p:cNvPr id="11" name="Picture 10" descr="Icon&#10;&#10;(c) TheComputingTutor2020 ">
            <a:extLst>
              <a:ext uri="{FF2B5EF4-FFF2-40B4-BE49-F238E27FC236}">
                <a16:creationId xmlns:a16="http://schemas.microsoft.com/office/drawing/2014/main" id="{8FF0E6A3-0400-4403-9231-7635DC3CD1A6}"/>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20534" y="90580"/>
            <a:ext cx="741657" cy="738191"/>
          </a:xfrm>
          <a:prstGeom prst="rect">
            <a:avLst/>
          </a:prstGeom>
        </p:spPr>
      </p:pic>
    </p:spTree>
    <p:extLst>
      <p:ext uri="{BB962C8B-B14F-4D97-AF65-F5344CB8AC3E}">
        <p14:creationId xmlns:p14="http://schemas.microsoft.com/office/powerpoint/2010/main" val="2549470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33C29DF-DB55-46A4-9D98-9E9E7E51F368}" type="datetime1">
              <a:rPr lang="en-GB" smtClean="0"/>
              <a:t>14/09/2021</a:t>
            </a:fld>
            <a:endParaRPr lang="en-GB"/>
          </a:p>
        </p:txBody>
      </p:sp>
      <p:sp>
        <p:nvSpPr>
          <p:cNvPr id="4" name="Footer Placeholder 3"/>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5" name="Slide Number Placeholder 4"/>
          <p:cNvSpPr>
            <a:spLocks noGrp="1"/>
          </p:cNvSpPr>
          <p:nvPr>
            <p:ph type="sldNum" sz="quarter" idx="12"/>
          </p:nvPr>
        </p:nvSpPr>
        <p:spPr/>
        <p:txBody>
          <a:bodyPr/>
          <a:lstStyle/>
          <a:p>
            <a:fld id="{49E66761-BBC3-4D58-9709-C6CC11FCD253}" type="slidenum">
              <a:rPr lang="en-GB" smtClean="0"/>
              <a:t>‹#›</a:t>
            </a:fld>
            <a:endParaRPr lang="en-GB"/>
          </a:p>
        </p:txBody>
      </p:sp>
      <p:pic>
        <p:nvPicPr>
          <p:cNvPr id="6" name="Picture 5" descr="Icon&#10;&#10;(c) TheComputingTutor2020 ">
            <a:extLst>
              <a:ext uri="{FF2B5EF4-FFF2-40B4-BE49-F238E27FC236}">
                <a16:creationId xmlns:a16="http://schemas.microsoft.com/office/drawing/2014/main" id="{F652B7ED-51DA-44D4-94EF-F0902F25EFB9}"/>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20534" y="90580"/>
            <a:ext cx="741657" cy="738191"/>
          </a:xfrm>
          <a:prstGeom prst="rect">
            <a:avLst/>
          </a:prstGeom>
        </p:spPr>
      </p:pic>
    </p:spTree>
    <p:extLst>
      <p:ext uri="{BB962C8B-B14F-4D97-AF65-F5344CB8AC3E}">
        <p14:creationId xmlns:p14="http://schemas.microsoft.com/office/powerpoint/2010/main" val="1774676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CCB6554-679E-4CD3-B69B-8096C6229300}" type="datetime1">
              <a:rPr lang="en-GB" smtClean="0"/>
              <a:t>14/09/2021</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All text copyright © TheComputingTutor 2020 except excerpts from the SAM. All rights Reserved.</a:t>
            </a:r>
            <a:endParaRPr lang="en-GB"/>
          </a:p>
        </p:txBody>
      </p:sp>
      <p:sp>
        <p:nvSpPr>
          <p:cNvPr id="9" name="Slide Number Placeholder 8"/>
          <p:cNvSpPr>
            <a:spLocks noGrp="1"/>
          </p:cNvSpPr>
          <p:nvPr>
            <p:ph type="sldNum" sz="quarter" idx="12"/>
          </p:nvPr>
        </p:nvSpPr>
        <p:spPr/>
        <p:txBody>
          <a:bodyPr/>
          <a:lstStyle/>
          <a:p>
            <a:fld id="{49E66761-BBC3-4D58-9709-C6CC11FCD253}" type="slidenum">
              <a:rPr lang="en-GB" smtClean="0"/>
              <a:t>‹#›</a:t>
            </a:fld>
            <a:endParaRPr lang="en-GB"/>
          </a:p>
        </p:txBody>
      </p:sp>
    </p:spTree>
    <p:extLst>
      <p:ext uri="{BB962C8B-B14F-4D97-AF65-F5344CB8AC3E}">
        <p14:creationId xmlns:p14="http://schemas.microsoft.com/office/powerpoint/2010/main" val="1086204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F2C2417-5C10-4A0D-80B5-04D95EFC0DB0}" type="datetime1">
              <a:rPr lang="en-GB" smtClean="0"/>
              <a:t>14/09/2021</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a:t>All text copyright © TheComputingTutor 2020 except excerpts from the SAM. All rights Reserved.</a:t>
            </a:r>
            <a:endParaRPr lang="en-GB"/>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9E66761-BBC3-4D58-9709-C6CC11FCD253}" type="slidenum">
              <a:rPr lang="en-GB" smtClean="0"/>
              <a:t>‹#›</a:t>
            </a:fld>
            <a:endParaRPr lang="en-GB"/>
          </a:p>
        </p:txBody>
      </p:sp>
    </p:spTree>
    <p:extLst>
      <p:ext uri="{BB962C8B-B14F-4D97-AF65-F5344CB8AC3E}">
        <p14:creationId xmlns:p14="http://schemas.microsoft.com/office/powerpoint/2010/main" val="3313241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E1C51DE-FA75-48F7-8BD0-D59F281E9B3D}" type="datetime1">
              <a:rPr lang="en-GB" smtClean="0"/>
              <a:t>14/09/2021</a:t>
            </a:fld>
            <a:endParaRPr lang="en-GB"/>
          </a:p>
        </p:txBody>
      </p:sp>
      <p:sp>
        <p:nvSpPr>
          <p:cNvPr id="6" name="Footer Placeholder 5"/>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7" name="Slide Number Placeholder 6"/>
          <p:cNvSpPr>
            <a:spLocks noGrp="1"/>
          </p:cNvSpPr>
          <p:nvPr>
            <p:ph type="sldNum" sz="quarter" idx="12"/>
          </p:nvPr>
        </p:nvSpPr>
        <p:spPr/>
        <p:txBody>
          <a:bodyPr/>
          <a:lstStyle/>
          <a:p>
            <a:fld id="{49E66761-BBC3-4D58-9709-C6CC11FCD253}" type="slidenum">
              <a:rPr lang="en-GB" smtClean="0"/>
              <a:t>‹#›</a:t>
            </a:fld>
            <a:endParaRPr lang="en-GB"/>
          </a:p>
        </p:txBody>
      </p:sp>
    </p:spTree>
    <p:extLst>
      <p:ext uri="{BB962C8B-B14F-4D97-AF65-F5344CB8AC3E}">
        <p14:creationId xmlns:p14="http://schemas.microsoft.com/office/powerpoint/2010/main" val="894881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25717A5-9BFC-4D74-8165-0C4B875B1392}" type="datetime1">
              <a:rPr lang="en-GB" smtClean="0"/>
              <a:t>14/09/2021</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All text copyright © TheComputingTutor 2020 except excerpts from the SAM. All rights Reserved.</a:t>
            </a:r>
            <a:endParaRPr lang="en-GB"/>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9E66761-BBC3-4D58-9709-C6CC11FCD253}"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811232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75F668A-E3F4-48B0-8AED-923CC1E14546}"/>
              </a:ext>
            </a:extLst>
          </p:cNvPr>
          <p:cNvSpPr>
            <a:spLocks noGrp="1"/>
          </p:cNvSpPr>
          <p:nvPr>
            <p:ph type="ftr" sz="quarter" idx="11"/>
          </p:nvPr>
        </p:nvSpPr>
        <p:spPr/>
        <p:txBody>
          <a:bodyPr/>
          <a:lstStyle/>
          <a:p>
            <a:r>
              <a:rPr lang="en-US"/>
              <a:t>All text copyright © TheComputingTutor 2020 except excerpts from the SAM. All rights Reserved.</a:t>
            </a:r>
            <a:endParaRPr lang="en-GB"/>
          </a:p>
        </p:txBody>
      </p:sp>
      <p:pic>
        <p:nvPicPr>
          <p:cNvPr id="6" name="Picture 5" descr="Logo, company name&#10;&#10;Description automatically generated">
            <a:extLst>
              <a:ext uri="{FF2B5EF4-FFF2-40B4-BE49-F238E27FC236}">
                <a16:creationId xmlns:a16="http://schemas.microsoft.com/office/drawing/2014/main" id="{39F755A8-B104-4DE3-B896-1263A289DF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5365" y="1880971"/>
            <a:ext cx="4801270" cy="3096057"/>
          </a:xfrm>
          <a:prstGeom prst="rect">
            <a:avLst/>
          </a:prstGeom>
        </p:spPr>
      </p:pic>
    </p:spTree>
    <p:extLst>
      <p:ext uri="{BB962C8B-B14F-4D97-AF65-F5344CB8AC3E}">
        <p14:creationId xmlns:p14="http://schemas.microsoft.com/office/powerpoint/2010/main" val="4378258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43857-97E1-423D-8CDA-D8C7CC206C18}"/>
              </a:ext>
            </a:extLst>
          </p:cNvPr>
          <p:cNvSpPr>
            <a:spLocks noGrp="1"/>
          </p:cNvSpPr>
          <p:nvPr>
            <p:ph type="title"/>
          </p:nvPr>
        </p:nvSpPr>
        <p:spPr>
          <a:xfrm>
            <a:off x="1097280" y="286603"/>
            <a:ext cx="10058400" cy="1450757"/>
          </a:xfrm>
        </p:spPr>
        <p:txBody>
          <a:bodyPr>
            <a:normAutofit/>
          </a:bodyPr>
          <a:lstStyle/>
          <a:p>
            <a:r>
              <a:rPr lang="en-US" dirty="0"/>
              <a:t>How does the controlled assessment work? - 1.</a:t>
            </a:r>
            <a:endParaRPr lang="en-GB" dirty="0"/>
          </a:p>
        </p:txBody>
      </p:sp>
      <p:sp>
        <p:nvSpPr>
          <p:cNvPr id="4" name="Footer Placeholder 3">
            <a:extLst>
              <a:ext uri="{FF2B5EF4-FFF2-40B4-BE49-F238E27FC236}">
                <a16:creationId xmlns:a16="http://schemas.microsoft.com/office/drawing/2014/main" id="{179CB058-7DA4-4B96-BA8E-FF760EAA62F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1E0FC08C-8548-45C9-842C-4C8B6D3E8EB4}"/>
              </a:ext>
            </a:extLst>
          </p:cNvPr>
          <p:cNvGraphicFramePr>
            <a:graphicFrameLocks noGrp="1"/>
          </p:cNvGraphicFramePr>
          <p:nvPr>
            <p:ph idx="1"/>
            <p:extLst>
              <p:ext uri="{D42A27DB-BD31-4B8C-83A1-F6EECF244321}">
                <p14:modId xmlns:p14="http://schemas.microsoft.com/office/powerpoint/2010/main" val="205492429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4378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DD5E8-0A06-4027-9973-20A0F9E72A07}"/>
              </a:ext>
            </a:extLst>
          </p:cNvPr>
          <p:cNvSpPr>
            <a:spLocks noGrp="1"/>
          </p:cNvSpPr>
          <p:nvPr>
            <p:ph type="title"/>
          </p:nvPr>
        </p:nvSpPr>
        <p:spPr>
          <a:xfrm>
            <a:off x="1097280" y="286603"/>
            <a:ext cx="10058400" cy="1450757"/>
          </a:xfrm>
        </p:spPr>
        <p:txBody>
          <a:bodyPr>
            <a:normAutofit/>
          </a:bodyPr>
          <a:lstStyle/>
          <a:p>
            <a:r>
              <a:rPr lang="en-US" dirty="0"/>
              <a:t>How does the controlled assessment work? - 2</a:t>
            </a:r>
            <a:endParaRPr lang="en-GB" dirty="0"/>
          </a:p>
        </p:txBody>
      </p:sp>
      <p:sp>
        <p:nvSpPr>
          <p:cNvPr id="4" name="Footer Placeholder 3">
            <a:extLst>
              <a:ext uri="{FF2B5EF4-FFF2-40B4-BE49-F238E27FC236}">
                <a16:creationId xmlns:a16="http://schemas.microsoft.com/office/drawing/2014/main" id="{CEE0ADF3-DB93-46B8-B85A-F7FFB4012F15}"/>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7470ADE0-F7C6-47E1-9290-71553A75491F}"/>
              </a:ext>
            </a:extLst>
          </p:cNvPr>
          <p:cNvGraphicFramePr>
            <a:graphicFrameLocks noGrp="1"/>
          </p:cNvGraphicFramePr>
          <p:nvPr>
            <p:ph idx="1"/>
            <p:extLst>
              <p:ext uri="{D42A27DB-BD31-4B8C-83A1-F6EECF244321}">
                <p14:modId xmlns:p14="http://schemas.microsoft.com/office/powerpoint/2010/main" val="279281364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05979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E9F7CBA9-9D9B-479F-AAB5-BF785971CD8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19E8B84-F0B3-4371-8FBC-2B768EFB8872}"/>
              </a:ext>
            </a:extLst>
          </p:cNvPr>
          <p:cNvSpPr>
            <a:spLocks noGrp="1"/>
          </p:cNvSpPr>
          <p:nvPr>
            <p:ph type="title"/>
          </p:nvPr>
        </p:nvSpPr>
        <p:spPr>
          <a:xfrm>
            <a:off x="1097280" y="286603"/>
            <a:ext cx="10058400" cy="1450757"/>
          </a:xfrm>
        </p:spPr>
        <p:txBody>
          <a:bodyPr>
            <a:normAutofit/>
          </a:bodyPr>
          <a:lstStyle/>
          <a:p>
            <a:r>
              <a:rPr lang="en-US" dirty="0"/>
              <a:t>What do I need to do for Part A? – Assessment Activity 1</a:t>
            </a:r>
            <a:endParaRPr lang="en-GB" dirty="0"/>
          </a:p>
        </p:txBody>
      </p:sp>
      <p:sp>
        <p:nvSpPr>
          <p:cNvPr id="13" name="Rectangle 12">
            <a:extLst>
              <a:ext uri="{FF2B5EF4-FFF2-40B4-BE49-F238E27FC236}">
                <a16:creationId xmlns:a16="http://schemas.microsoft.com/office/drawing/2014/main" id="{154480E5-678B-478F-9170-46502C5FB3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id="{B598D875-841B-47A7-B4C8-237DBCE2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4F00EF3E-A01C-44AA-8AD6-14690FD0B9D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F904F359-BEFA-4FF0-A113-E92438AA69FF}"/>
              </a:ext>
            </a:extLst>
          </p:cNvPr>
          <p:cNvGraphicFramePr>
            <a:graphicFrameLocks noGrp="1"/>
          </p:cNvGraphicFramePr>
          <p:nvPr>
            <p:ph idx="1"/>
            <p:extLst>
              <p:ext uri="{D42A27DB-BD31-4B8C-83A1-F6EECF244321}">
                <p14:modId xmlns:p14="http://schemas.microsoft.com/office/powerpoint/2010/main" val="3734458052"/>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64598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FC781-5D18-4B1C-AC94-EFD027B50181}"/>
              </a:ext>
            </a:extLst>
          </p:cNvPr>
          <p:cNvSpPr>
            <a:spLocks noGrp="1"/>
          </p:cNvSpPr>
          <p:nvPr>
            <p:ph type="title"/>
          </p:nvPr>
        </p:nvSpPr>
        <p:spPr>
          <a:xfrm>
            <a:off x="1097280" y="286603"/>
            <a:ext cx="10058400" cy="1450757"/>
          </a:xfrm>
        </p:spPr>
        <p:txBody>
          <a:bodyPr>
            <a:normAutofit/>
          </a:bodyPr>
          <a:lstStyle/>
          <a:p>
            <a:r>
              <a:rPr lang="en-US" dirty="0"/>
              <a:t>Class Task 11.1.1 – Risk Identification</a:t>
            </a:r>
            <a:endParaRPr lang="en-GB" dirty="0"/>
          </a:p>
        </p:txBody>
      </p:sp>
      <p:sp>
        <p:nvSpPr>
          <p:cNvPr id="4" name="Footer Placeholder 3">
            <a:extLst>
              <a:ext uri="{FF2B5EF4-FFF2-40B4-BE49-F238E27FC236}">
                <a16:creationId xmlns:a16="http://schemas.microsoft.com/office/drawing/2014/main" id="{E0D7C346-A586-4CE9-AB5A-E97BD498A2E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8A4EF4A3-94D5-4C03-96B6-7FD910D34804}"/>
              </a:ext>
            </a:extLst>
          </p:cNvPr>
          <p:cNvGraphicFramePr>
            <a:graphicFrameLocks noGrp="1"/>
          </p:cNvGraphicFramePr>
          <p:nvPr>
            <p:ph idx="1"/>
            <p:extLst>
              <p:ext uri="{D42A27DB-BD31-4B8C-83A1-F6EECF244321}">
                <p14:modId xmlns:p14="http://schemas.microsoft.com/office/powerpoint/2010/main" val="340317807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27391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43857-97E1-423D-8CDA-D8C7CC206C18}"/>
              </a:ext>
            </a:extLst>
          </p:cNvPr>
          <p:cNvSpPr>
            <a:spLocks noGrp="1"/>
          </p:cNvSpPr>
          <p:nvPr>
            <p:ph type="title"/>
          </p:nvPr>
        </p:nvSpPr>
        <p:spPr/>
        <p:txBody>
          <a:bodyPr/>
          <a:lstStyle/>
          <a:p>
            <a:r>
              <a:rPr lang="en-US" dirty="0"/>
              <a:t>Class Task 11.1.1 – </a:t>
            </a:r>
            <a:br>
              <a:rPr lang="en-US" dirty="0"/>
            </a:br>
            <a:r>
              <a:rPr lang="en-US" dirty="0"/>
              <a:t>Risk Identification Example</a:t>
            </a:r>
            <a:endParaRPr lang="en-GB" dirty="0"/>
          </a:p>
        </p:txBody>
      </p:sp>
      <p:sp>
        <p:nvSpPr>
          <p:cNvPr id="3" name="Content Placeholder 2">
            <a:extLst>
              <a:ext uri="{FF2B5EF4-FFF2-40B4-BE49-F238E27FC236}">
                <a16:creationId xmlns:a16="http://schemas.microsoft.com/office/drawing/2014/main" id="{AE05686E-CF90-4A9B-ACEA-870650D93D94}"/>
              </a:ext>
            </a:extLst>
          </p:cNvPr>
          <p:cNvSpPr>
            <a:spLocks noGrp="1"/>
          </p:cNvSpPr>
          <p:nvPr>
            <p:ph idx="1"/>
          </p:nvPr>
        </p:nvSpPr>
        <p:spPr>
          <a:xfrm>
            <a:off x="1097280" y="1754294"/>
            <a:ext cx="10058400" cy="4023360"/>
          </a:xfrm>
        </p:spPr>
        <p:txBody>
          <a:bodyPr>
            <a:normAutofit/>
          </a:bodyPr>
          <a:lstStyle/>
          <a:p>
            <a:endParaRPr lang="en-US" dirty="0"/>
          </a:p>
          <a:p>
            <a:endParaRPr lang="en-US" dirty="0"/>
          </a:p>
          <a:p>
            <a:endParaRPr lang="en-US" dirty="0"/>
          </a:p>
          <a:p>
            <a:endParaRPr lang="en-US" dirty="0"/>
          </a:p>
          <a:p>
            <a:endParaRPr lang="en-US" dirty="0"/>
          </a:p>
          <a:p>
            <a:endParaRPr lang="en-US" dirty="0"/>
          </a:p>
          <a:p>
            <a:endParaRPr lang="en-US" dirty="0"/>
          </a:p>
        </p:txBody>
      </p:sp>
      <p:graphicFrame>
        <p:nvGraphicFramePr>
          <p:cNvPr id="4" name="Table 4">
            <a:extLst>
              <a:ext uri="{FF2B5EF4-FFF2-40B4-BE49-F238E27FC236}">
                <a16:creationId xmlns:a16="http://schemas.microsoft.com/office/drawing/2014/main" id="{F695ED10-5E18-478B-8807-D3093C5E4EFE}"/>
              </a:ext>
            </a:extLst>
          </p:cNvPr>
          <p:cNvGraphicFramePr>
            <a:graphicFrameLocks noGrp="1"/>
          </p:cNvGraphicFramePr>
          <p:nvPr>
            <p:extLst>
              <p:ext uri="{D42A27DB-BD31-4B8C-83A1-F6EECF244321}">
                <p14:modId xmlns:p14="http://schemas.microsoft.com/office/powerpoint/2010/main" val="2320372773"/>
              </p:ext>
            </p:extLst>
          </p:nvPr>
        </p:nvGraphicFramePr>
        <p:xfrm>
          <a:off x="1097281" y="2206414"/>
          <a:ext cx="10058399" cy="1010920"/>
        </p:xfrm>
        <a:graphic>
          <a:graphicData uri="http://schemas.openxmlformats.org/drawingml/2006/table">
            <a:tbl>
              <a:tblPr firstRow="1" bandRow="1">
                <a:tableStyleId>{5C22544A-7EE6-4342-B048-85BDC9FD1C3A}</a:tableStyleId>
              </a:tblPr>
              <a:tblGrid>
                <a:gridCol w="2590367">
                  <a:extLst>
                    <a:ext uri="{9D8B030D-6E8A-4147-A177-3AD203B41FA5}">
                      <a16:colId xmlns:a16="http://schemas.microsoft.com/office/drawing/2014/main" val="1481369374"/>
                    </a:ext>
                  </a:extLst>
                </a:gridCol>
                <a:gridCol w="1595553">
                  <a:extLst>
                    <a:ext uri="{9D8B030D-6E8A-4147-A177-3AD203B41FA5}">
                      <a16:colId xmlns:a16="http://schemas.microsoft.com/office/drawing/2014/main" val="2031048213"/>
                    </a:ext>
                  </a:extLst>
                </a:gridCol>
                <a:gridCol w="981456">
                  <a:extLst>
                    <a:ext uri="{9D8B030D-6E8A-4147-A177-3AD203B41FA5}">
                      <a16:colId xmlns:a16="http://schemas.microsoft.com/office/drawing/2014/main" val="2071192610"/>
                    </a:ext>
                  </a:extLst>
                </a:gridCol>
                <a:gridCol w="1316736">
                  <a:extLst>
                    <a:ext uri="{9D8B030D-6E8A-4147-A177-3AD203B41FA5}">
                      <a16:colId xmlns:a16="http://schemas.microsoft.com/office/drawing/2014/main" val="3638455267"/>
                    </a:ext>
                  </a:extLst>
                </a:gridCol>
                <a:gridCol w="3574287">
                  <a:extLst>
                    <a:ext uri="{9D8B030D-6E8A-4147-A177-3AD203B41FA5}">
                      <a16:colId xmlns:a16="http://schemas.microsoft.com/office/drawing/2014/main" val="77431187"/>
                    </a:ext>
                  </a:extLst>
                </a:gridCol>
              </a:tblGrid>
              <a:tr h="370840">
                <a:tc>
                  <a:txBody>
                    <a:bodyPr/>
                    <a:lstStyle/>
                    <a:p>
                      <a:r>
                        <a:rPr lang="en-US" dirty="0"/>
                        <a:t>Threat</a:t>
                      </a:r>
                      <a:endParaRPr lang="en-GB" dirty="0"/>
                    </a:p>
                  </a:txBody>
                  <a:tcPr/>
                </a:tc>
                <a:tc>
                  <a:txBody>
                    <a:bodyPr/>
                    <a:lstStyle/>
                    <a:p>
                      <a:r>
                        <a:rPr lang="en-US" dirty="0"/>
                        <a:t>Probability</a:t>
                      </a:r>
                      <a:endParaRPr lang="en-GB" dirty="0"/>
                    </a:p>
                  </a:txBody>
                  <a:tcPr/>
                </a:tc>
                <a:tc>
                  <a:txBody>
                    <a:bodyPr/>
                    <a:lstStyle/>
                    <a:p>
                      <a:r>
                        <a:rPr lang="en-US" dirty="0"/>
                        <a:t>Size</a:t>
                      </a:r>
                      <a:endParaRPr lang="en-GB" dirty="0"/>
                    </a:p>
                  </a:txBody>
                  <a:tcPr/>
                </a:tc>
                <a:tc>
                  <a:txBody>
                    <a:bodyPr/>
                    <a:lstStyle/>
                    <a:p>
                      <a:r>
                        <a:rPr lang="en-US" dirty="0"/>
                        <a:t>Risk</a:t>
                      </a:r>
                      <a:endParaRPr lang="en-GB" dirty="0"/>
                    </a:p>
                  </a:txBody>
                  <a:tcPr/>
                </a:tc>
                <a:tc>
                  <a:txBody>
                    <a:bodyPr/>
                    <a:lstStyle/>
                    <a:p>
                      <a:r>
                        <a:rPr lang="en-US" dirty="0"/>
                        <a:t>Justification</a:t>
                      </a:r>
                      <a:endParaRPr lang="en-GB" dirty="0"/>
                    </a:p>
                  </a:txBody>
                  <a:tcPr/>
                </a:tc>
                <a:extLst>
                  <a:ext uri="{0D108BD9-81ED-4DB2-BD59-A6C34878D82A}">
                    <a16:rowId xmlns:a16="http://schemas.microsoft.com/office/drawing/2014/main" val="4173099987"/>
                  </a:ext>
                </a:extLst>
              </a:tr>
              <a:tr h="370840">
                <a:tc>
                  <a:txBody>
                    <a:bodyPr/>
                    <a:lstStyle/>
                    <a:p>
                      <a:r>
                        <a:rPr lang="en-US" dirty="0"/>
                        <a:t>Accidentally downloading a virus from the internet</a:t>
                      </a:r>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581357888"/>
                  </a:ext>
                </a:extLst>
              </a:tr>
            </a:tbl>
          </a:graphicData>
        </a:graphic>
      </p:graphicFrame>
      <p:sp>
        <p:nvSpPr>
          <p:cNvPr id="5" name="Footer Placeholder 4">
            <a:extLst>
              <a:ext uri="{FF2B5EF4-FFF2-40B4-BE49-F238E27FC236}">
                <a16:creationId xmlns:a16="http://schemas.microsoft.com/office/drawing/2014/main" id="{165CB294-C58F-453C-80E5-44B7F4C6CCBB}"/>
              </a:ext>
            </a:extLst>
          </p:cNvPr>
          <p:cNvSpPr>
            <a:spLocks noGrp="1"/>
          </p:cNvSpPr>
          <p:nvPr>
            <p:ph type="ftr" sz="quarter" idx="11"/>
          </p:nvPr>
        </p:nvSpPr>
        <p:spPr/>
        <p:txBody>
          <a:bodyPr/>
          <a:lstStyle/>
          <a:p>
            <a:r>
              <a:rPr lang="en-US"/>
              <a:t>All text copyright © TheComputingTutor 2020 except excerpts from the SAM. All rights Reserved.</a:t>
            </a:r>
            <a:endParaRPr lang="en-GB"/>
          </a:p>
        </p:txBody>
      </p:sp>
    </p:spTree>
    <p:extLst>
      <p:ext uri="{BB962C8B-B14F-4D97-AF65-F5344CB8AC3E}">
        <p14:creationId xmlns:p14="http://schemas.microsoft.com/office/powerpoint/2010/main" val="182526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43857-97E1-423D-8CDA-D8C7CC206C18}"/>
              </a:ext>
            </a:extLst>
          </p:cNvPr>
          <p:cNvSpPr>
            <a:spLocks noGrp="1"/>
          </p:cNvSpPr>
          <p:nvPr>
            <p:ph type="title"/>
          </p:nvPr>
        </p:nvSpPr>
        <p:spPr>
          <a:xfrm>
            <a:off x="1097280" y="286603"/>
            <a:ext cx="10058400" cy="1450757"/>
          </a:xfrm>
        </p:spPr>
        <p:txBody>
          <a:bodyPr>
            <a:normAutofit/>
          </a:bodyPr>
          <a:lstStyle/>
          <a:p>
            <a:r>
              <a:rPr lang="en-US" dirty="0"/>
              <a:t>What do I need to do for Part A? – Assessment Activity 1</a:t>
            </a:r>
            <a:endParaRPr lang="en-GB" dirty="0"/>
          </a:p>
        </p:txBody>
      </p:sp>
      <p:sp>
        <p:nvSpPr>
          <p:cNvPr id="4" name="Footer Placeholder 3">
            <a:extLst>
              <a:ext uri="{FF2B5EF4-FFF2-40B4-BE49-F238E27FC236}">
                <a16:creationId xmlns:a16="http://schemas.microsoft.com/office/drawing/2014/main" id="{3CF3930D-9733-48E5-A5C7-F855E843E262}"/>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53025274-6826-4DC1-B31F-8E4FE551A6A6}"/>
              </a:ext>
            </a:extLst>
          </p:cNvPr>
          <p:cNvGraphicFramePr>
            <a:graphicFrameLocks noGrp="1"/>
          </p:cNvGraphicFramePr>
          <p:nvPr>
            <p:ph idx="1"/>
            <p:extLst>
              <p:ext uri="{D42A27DB-BD31-4B8C-83A1-F6EECF244321}">
                <p14:modId xmlns:p14="http://schemas.microsoft.com/office/powerpoint/2010/main" val="317266350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557190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F1C7D-D3CA-415A-A45B-2D43C5B155E5}"/>
              </a:ext>
            </a:extLst>
          </p:cNvPr>
          <p:cNvSpPr>
            <a:spLocks noGrp="1"/>
          </p:cNvSpPr>
          <p:nvPr>
            <p:ph type="title"/>
          </p:nvPr>
        </p:nvSpPr>
        <p:spPr/>
        <p:txBody>
          <a:bodyPr/>
          <a:lstStyle/>
          <a:p>
            <a:r>
              <a:rPr lang="en-US" dirty="0"/>
              <a:t>What do I need to do for Part A? – Assessment Activity 1.</a:t>
            </a:r>
            <a:endParaRPr lang="en-GB" dirty="0"/>
          </a:p>
        </p:txBody>
      </p:sp>
      <p:sp>
        <p:nvSpPr>
          <p:cNvPr id="3" name="Content Placeholder 2">
            <a:extLst>
              <a:ext uri="{FF2B5EF4-FFF2-40B4-BE49-F238E27FC236}">
                <a16:creationId xmlns:a16="http://schemas.microsoft.com/office/drawing/2014/main" id="{5DAEF422-CC46-46E0-B531-7440E55A61EE}"/>
              </a:ext>
            </a:extLst>
          </p:cNvPr>
          <p:cNvSpPr>
            <a:spLocks noGrp="1"/>
          </p:cNvSpPr>
          <p:nvPr>
            <p:ph idx="1"/>
          </p:nvPr>
        </p:nvSpPr>
        <p:spPr>
          <a:xfrm>
            <a:off x="1097280" y="1845734"/>
            <a:ext cx="10058400" cy="489034"/>
          </a:xfrm>
        </p:spPr>
        <p:txBody>
          <a:bodyPr/>
          <a:lstStyle/>
          <a:p>
            <a:r>
              <a:rPr lang="en-US" dirty="0"/>
              <a:t>Activity 1 uses the following grid:</a:t>
            </a:r>
            <a:endParaRPr lang="en-GB" dirty="0"/>
          </a:p>
        </p:txBody>
      </p:sp>
      <p:pic>
        <p:nvPicPr>
          <p:cNvPr id="4" name="Picture 3">
            <a:extLst>
              <a:ext uri="{FF2B5EF4-FFF2-40B4-BE49-F238E27FC236}">
                <a16:creationId xmlns:a16="http://schemas.microsoft.com/office/drawing/2014/main" id="{ED1E66A3-7088-429F-8C23-3E2CBE2332A1}"/>
              </a:ext>
            </a:extLst>
          </p:cNvPr>
          <p:cNvPicPr>
            <a:picLocks noChangeAspect="1"/>
          </p:cNvPicPr>
          <p:nvPr/>
        </p:nvPicPr>
        <p:blipFill>
          <a:blip r:embed="rId2"/>
          <a:stretch>
            <a:fillRect/>
          </a:stretch>
        </p:blipFill>
        <p:spPr>
          <a:xfrm>
            <a:off x="943732" y="2303188"/>
            <a:ext cx="10320283" cy="3101231"/>
          </a:xfrm>
          <a:prstGeom prst="rect">
            <a:avLst/>
          </a:prstGeom>
        </p:spPr>
      </p:pic>
      <p:sp>
        <p:nvSpPr>
          <p:cNvPr id="5" name="Footer Placeholder 4">
            <a:extLst>
              <a:ext uri="{FF2B5EF4-FFF2-40B4-BE49-F238E27FC236}">
                <a16:creationId xmlns:a16="http://schemas.microsoft.com/office/drawing/2014/main" id="{A70F20F9-801F-4C30-A494-34AEB88386A5}"/>
              </a:ext>
            </a:extLst>
          </p:cNvPr>
          <p:cNvSpPr>
            <a:spLocks noGrp="1"/>
          </p:cNvSpPr>
          <p:nvPr>
            <p:ph type="ftr" sz="quarter" idx="11"/>
          </p:nvPr>
        </p:nvSpPr>
        <p:spPr/>
        <p:txBody>
          <a:bodyPr/>
          <a:lstStyle/>
          <a:p>
            <a:r>
              <a:rPr lang="en-US"/>
              <a:t>All text copyright © TheComputingTutor 2020 except excerpts from the SAM. All rights Reserved.</a:t>
            </a:r>
            <a:endParaRPr lang="en-GB"/>
          </a:p>
        </p:txBody>
      </p:sp>
    </p:spTree>
    <p:extLst>
      <p:ext uri="{BB962C8B-B14F-4D97-AF65-F5344CB8AC3E}">
        <p14:creationId xmlns:p14="http://schemas.microsoft.com/office/powerpoint/2010/main" val="3315140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F1C7D-D3CA-415A-A45B-2D43C5B155E5}"/>
              </a:ext>
            </a:extLst>
          </p:cNvPr>
          <p:cNvSpPr>
            <a:spLocks noGrp="1"/>
          </p:cNvSpPr>
          <p:nvPr>
            <p:ph type="title"/>
          </p:nvPr>
        </p:nvSpPr>
        <p:spPr/>
        <p:txBody>
          <a:bodyPr/>
          <a:lstStyle/>
          <a:p>
            <a:r>
              <a:rPr lang="en-US" dirty="0"/>
              <a:t>How to use the Risk Severity Matrix</a:t>
            </a:r>
            <a:endParaRPr lang="en-GB" dirty="0"/>
          </a:p>
        </p:txBody>
      </p:sp>
      <p:sp>
        <p:nvSpPr>
          <p:cNvPr id="3" name="Content Placeholder 2">
            <a:extLst>
              <a:ext uri="{FF2B5EF4-FFF2-40B4-BE49-F238E27FC236}">
                <a16:creationId xmlns:a16="http://schemas.microsoft.com/office/drawing/2014/main" id="{5DAEF422-CC46-46E0-B531-7440E55A61EE}"/>
              </a:ext>
            </a:extLst>
          </p:cNvPr>
          <p:cNvSpPr>
            <a:spLocks noGrp="1"/>
          </p:cNvSpPr>
          <p:nvPr>
            <p:ph idx="1"/>
          </p:nvPr>
        </p:nvSpPr>
        <p:spPr>
          <a:xfrm>
            <a:off x="1097280" y="1845734"/>
            <a:ext cx="10058400" cy="489034"/>
          </a:xfrm>
        </p:spPr>
        <p:txBody>
          <a:bodyPr/>
          <a:lstStyle/>
          <a:p>
            <a:r>
              <a:rPr lang="en-US" dirty="0"/>
              <a:t>Activity 1 uses the following grid:</a:t>
            </a:r>
            <a:endParaRPr lang="en-GB" dirty="0"/>
          </a:p>
        </p:txBody>
      </p:sp>
      <p:pic>
        <p:nvPicPr>
          <p:cNvPr id="4" name="Picture 3">
            <a:extLst>
              <a:ext uri="{FF2B5EF4-FFF2-40B4-BE49-F238E27FC236}">
                <a16:creationId xmlns:a16="http://schemas.microsoft.com/office/drawing/2014/main" id="{ED1E66A3-7088-429F-8C23-3E2CBE2332A1}"/>
              </a:ext>
            </a:extLst>
          </p:cNvPr>
          <p:cNvPicPr>
            <a:picLocks noChangeAspect="1"/>
          </p:cNvPicPr>
          <p:nvPr/>
        </p:nvPicPr>
        <p:blipFill>
          <a:blip r:embed="rId2"/>
          <a:stretch>
            <a:fillRect/>
          </a:stretch>
        </p:blipFill>
        <p:spPr>
          <a:xfrm>
            <a:off x="943732" y="2303188"/>
            <a:ext cx="7443997" cy="2236911"/>
          </a:xfrm>
          <a:prstGeom prst="rect">
            <a:avLst/>
          </a:prstGeom>
        </p:spPr>
      </p:pic>
      <p:sp>
        <p:nvSpPr>
          <p:cNvPr id="6" name="Content Placeholder 2">
            <a:extLst>
              <a:ext uri="{FF2B5EF4-FFF2-40B4-BE49-F238E27FC236}">
                <a16:creationId xmlns:a16="http://schemas.microsoft.com/office/drawing/2014/main" id="{C04C8B26-65CB-425A-912B-F519FF2AAA42}"/>
              </a:ext>
            </a:extLst>
          </p:cNvPr>
          <p:cNvSpPr txBox="1">
            <a:spLocks/>
          </p:cNvSpPr>
          <p:nvPr/>
        </p:nvSpPr>
        <p:spPr>
          <a:xfrm>
            <a:off x="943732" y="4614347"/>
            <a:ext cx="10058400" cy="1284564"/>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dirty="0"/>
              <a:t>Firstly, look at the first column and work out how likely the threat is to happen.</a:t>
            </a:r>
          </a:p>
          <a:p>
            <a:r>
              <a:rPr lang="en-US" dirty="0"/>
              <a:t>For example, a Phishing attack is </a:t>
            </a:r>
            <a:r>
              <a:rPr lang="en-US" b="1" dirty="0"/>
              <a:t>VERY LIKELY.</a:t>
            </a:r>
          </a:p>
          <a:p>
            <a:r>
              <a:rPr lang="en-US" b="1" dirty="0"/>
              <a:t>This gives the PROBABILITY.</a:t>
            </a:r>
            <a:endParaRPr lang="en-GB" b="1" dirty="0"/>
          </a:p>
        </p:txBody>
      </p:sp>
      <p:sp>
        <p:nvSpPr>
          <p:cNvPr id="8" name="Arrow: Down 7">
            <a:extLst>
              <a:ext uri="{FF2B5EF4-FFF2-40B4-BE49-F238E27FC236}">
                <a16:creationId xmlns:a16="http://schemas.microsoft.com/office/drawing/2014/main" id="{C8514994-5862-4BA3-A680-9C7BB1795326}"/>
              </a:ext>
            </a:extLst>
          </p:cNvPr>
          <p:cNvSpPr/>
          <p:nvPr/>
        </p:nvSpPr>
        <p:spPr>
          <a:xfrm rot="16200000">
            <a:off x="2435999" y="2727717"/>
            <a:ext cx="249936" cy="3457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a:extLst>
              <a:ext uri="{FF2B5EF4-FFF2-40B4-BE49-F238E27FC236}">
                <a16:creationId xmlns:a16="http://schemas.microsoft.com/office/drawing/2014/main" id="{A70F20F9-801F-4C30-A494-34AEB88386A5}"/>
              </a:ext>
            </a:extLst>
          </p:cNvPr>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7" name="Oval 6">
            <a:extLst>
              <a:ext uri="{FF2B5EF4-FFF2-40B4-BE49-F238E27FC236}">
                <a16:creationId xmlns:a16="http://schemas.microsoft.com/office/drawing/2014/main" id="{4E220E5E-8492-4FE0-B3C0-4D904D2047F4}"/>
              </a:ext>
            </a:extLst>
          </p:cNvPr>
          <p:cNvSpPr/>
          <p:nvPr/>
        </p:nvSpPr>
        <p:spPr>
          <a:xfrm>
            <a:off x="2733846" y="2636822"/>
            <a:ext cx="1516538" cy="489034"/>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839718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F1C7D-D3CA-415A-A45B-2D43C5B155E5}"/>
              </a:ext>
            </a:extLst>
          </p:cNvPr>
          <p:cNvSpPr>
            <a:spLocks noGrp="1"/>
          </p:cNvSpPr>
          <p:nvPr>
            <p:ph type="title"/>
          </p:nvPr>
        </p:nvSpPr>
        <p:spPr/>
        <p:txBody>
          <a:bodyPr/>
          <a:lstStyle/>
          <a:p>
            <a:r>
              <a:rPr lang="en-US" dirty="0"/>
              <a:t>How to use the Risk Severity Matrix</a:t>
            </a:r>
            <a:endParaRPr lang="en-GB" dirty="0"/>
          </a:p>
        </p:txBody>
      </p:sp>
      <p:sp>
        <p:nvSpPr>
          <p:cNvPr id="3" name="Content Placeholder 2">
            <a:extLst>
              <a:ext uri="{FF2B5EF4-FFF2-40B4-BE49-F238E27FC236}">
                <a16:creationId xmlns:a16="http://schemas.microsoft.com/office/drawing/2014/main" id="{5DAEF422-CC46-46E0-B531-7440E55A61EE}"/>
              </a:ext>
            </a:extLst>
          </p:cNvPr>
          <p:cNvSpPr>
            <a:spLocks noGrp="1"/>
          </p:cNvSpPr>
          <p:nvPr>
            <p:ph idx="1"/>
          </p:nvPr>
        </p:nvSpPr>
        <p:spPr>
          <a:xfrm>
            <a:off x="1097280" y="1845734"/>
            <a:ext cx="10058400" cy="489034"/>
          </a:xfrm>
        </p:spPr>
        <p:txBody>
          <a:bodyPr/>
          <a:lstStyle/>
          <a:p>
            <a:r>
              <a:rPr lang="en-US" dirty="0"/>
              <a:t>Activity 1 uses the following grid:</a:t>
            </a:r>
            <a:endParaRPr lang="en-GB" dirty="0"/>
          </a:p>
        </p:txBody>
      </p:sp>
      <p:pic>
        <p:nvPicPr>
          <p:cNvPr id="4" name="Picture 3">
            <a:extLst>
              <a:ext uri="{FF2B5EF4-FFF2-40B4-BE49-F238E27FC236}">
                <a16:creationId xmlns:a16="http://schemas.microsoft.com/office/drawing/2014/main" id="{ED1E66A3-7088-429F-8C23-3E2CBE2332A1}"/>
              </a:ext>
            </a:extLst>
          </p:cNvPr>
          <p:cNvPicPr>
            <a:picLocks noChangeAspect="1"/>
          </p:cNvPicPr>
          <p:nvPr/>
        </p:nvPicPr>
        <p:blipFill>
          <a:blip r:embed="rId2"/>
          <a:stretch>
            <a:fillRect/>
          </a:stretch>
        </p:blipFill>
        <p:spPr>
          <a:xfrm>
            <a:off x="943732" y="2303188"/>
            <a:ext cx="7443997" cy="2236911"/>
          </a:xfrm>
          <a:prstGeom prst="rect">
            <a:avLst/>
          </a:prstGeom>
        </p:spPr>
      </p:pic>
      <p:sp>
        <p:nvSpPr>
          <p:cNvPr id="6" name="Content Placeholder 2">
            <a:extLst>
              <a:ext uri="{FF2B5EF4-FFF2-40B4-BE49-F238E27FC236}">
                <a16:creationId xmlns:a16="http://schemas.microsoft.com/office/drawing/2014/main" id="{C04C8B26-65CB-425A-912B-F519FF2AAA42}"/>
              </a:ext>
            </a:extLst>
          </p:cNvPr>
          <p:cNvSpPr txBox="1">
            <a:spLocks/>
          </p:cNvSpPr>
          <p:nvPr/>
        </p:nvSpPr>
        <p:spPr>
          <a:xfrm>
            <a:off x="943732" y="4614347"/>
            <a:ext cx="10058400" cy="1284564"/>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b="1" dirty="0"/>
              <a:t>NOW</a:t>
            </a:r>
            <a:r>
              <a:rPr lang="en-US" dirty="0"/>
              <a:t> look at the bottom row and work out how the size of the loss of data that could happen.</a:t>
            </a:r>
          </a:p>
          <a:p>
            <a:r>
              <a:rPr lang="en-US" dirty="0"/>
              <a:t>For example, a Phishing attack that gains usernames and passwords could have a </a:t>
            </a:r>
            <a:r>
              <a:rPr lang="en-US" b="1" dirty="0"/>
              <a:t>MAJOR LOSS</a:t>
            </a:r>
          </a:p>
          <a:p>
            <a:r>
              <a:rPr lang="en-US" b="1" dirty="0"/>
              <a:t>This gives the IMPACT OF THE ATTACK</a:t>
            </a:r>
            <a:endParaRPr lang="en-GB" b="1" dirty="0"/>
          </a:p>
        </p:txBody>
      </p:sp>
      <p:sp>
        <p:nvSpPr>
          <p:cNvPr id="8" name="Arrow: Down 7">
            <a:extLst>
              <a:ext uri="{FF2B5EF4-FFF2-40B4-BE49-F238E27FC236}">
                <a16:creationId xmlns:a16="http://schemas.microsoft.com/office/drawing/2014/main" id="{C8514994-5862-4BA3-A680-9C7BB1795326}"/>
              </a:ext>
            </a:extLst>
          </p:cNvPr>
          <p:cNvSpPr/>
          <p:nvPr/>
        </p:nvSpPr>
        <p:spPr>
          <a:xfrm flipV="1">
            <a:off x="7136734" y="4068505"/>
            <a:ext cx="249936" cy="4032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a:extLst>
              <a:ext uri="{FF2B5EF4-FFF2-40B4-BE49-F238E27FC236}">
                <a16:creationId xmlns:a16="http://schemas.microsoft.com/office/drawing/2014/main" id="{A70F20F9-801F-4C30-A494-34AEB88386A5}"/>
              </a:ext>
            </a:extLst>
          </p:cNvPr>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7" name="Oval 6">
            <a:extLst>
              <a:ext uri="{FF2B5EF4-FFF2-40B4-BE49-F238E27FC236}">
                <a16:creationId xmlns:a16="http://schemas.microsoft.com/office/drawing/2014/main" id="{4E220E5E-8492-4FE0-B3C0-4D904D2047F4}"/>
              </a:ext>
            </a:extLst>
          </p:cNvPr>
          <p:cNvSpPr/>
          <p:nvPr/>
        </p:nvSpPr>
        <p:spPr>
          <a:xfrm>
            <a:off x="6435590" y="3564439"/>
            <a:ext cx="1516538" cy="489034"/>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Down 8">
            <a:extLst>
              <a:ext uri="{FF2B5EF4-FFF2-40B4-BE49-F238E27FC236}">
                <a16:creationId xmlns:a16="http://schemas.microsoft.com/office/drawing/2014/main" id="{7E88DC5F-303F-4DA0-A291-C55A8EAC9DB6}"/>
              </a:ext>
            </a:extLst>
          </p:cNvPr>
          <p:cNvSpPr/>
          <p:nvPr/>
        </p:nvSpPr>
        <p:spPr>
          <a:xfrm rot="16200000">
            <a:off x="2435999" y="2727717"/>
            <a:ext cx="249936" cy="3457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ABBB695-E1C2-4317-8E0F-5F2464486BCF}"/>
              </a:ext>
            </a:extLst>
          </p:cNvPr>
          <p:cNvSpPr/>
          <p:nvPr/>
        </p:nvSpPr>
        <p:spPr>
          <a:xfrm>
            <a:off x="2733846" y="2636822"/>
            <a:ext cx="1516538" cy="489034"/>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237359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F1C7D-D3CA-415A-A45B-2D43C5B155E5}"/>
              </a:ext>
            </a:extLst>
          </p:cNvPr>
          <p:cNvSpPr>
            <a:spLocks noGrp="1"/>
          </p:cNvSpPr>
          <p:nvPr>
            <p:ph type="title"/>
          </p:nvPr>
        </p:nvSpPr>
        <p:spPr/>
        <p:txBody>
          <a:bodyPr/>
          <a:lstStyle/>
          <a:p>
            <a:r>
              <a:rPr lang="en-US" dirty="0"/>
              <a:t>What do I need to do for Part A? – Assessment Activity 1.</a:t>
            </a:r>
            <a:endParaRPr lang="en-GB" dirty="0"/>
          </a:p>
        </p:txBody>
      </p:sp>
      <p:sp>
        <p:nvSpPr>
          <p:cNvPr id="3" name="Content Placeholder 2">
            <a:extLst>
              <a:ext uri="{FF2B5EF4-FFF2-40B4-BE49-F238E27FC236}">
                <a16:creationId xmlns:a16="http://schemas.microsoft.com/office/drawing/2014/main" id="{5DAEF422-CC46-46E0-B531-7440E55A61EE}"/>
              </a:ext>
            </a:extLst>
          </p:cNvPr>
          <p:cNvSpPr>
            <a:spLocks noGrp="1"/>
          </p:cNvSpPr>
          <p:nvPr>
            <p:ph idx="1"/>
          </p:nvPr>
        </p:nvSpPr>
        <p:spPr>
          <a:xfrm>
            <a:off x="1097280" y="1845734"/>
            <a:ext cx="10058400" cy="489034"/>
          </a:xfrm>
        </p:spPr>
        <p:txBody>
          <a:bodyPr/>
          <a:lstStyle/>
          <a:p>
            <a:r>
              <a:rPr lang="en-US" dirty="0"/>
              <a:t>Activity 1 uses the following grid:</a:t>
            </a:r>
            <a:endParaRPr lang="en-GB" dirty="0"/>
          </a:p>
        </p:txBody>
      </p:sp>
      <p:pic>
        <p:nvPicPr>
          <p:cNvPr id="4" name="Picture 3">
            <a:extLst>
              <a:ext uri="{FF2B5EF4-FFF2-40B4-BE49-F238E27FC236}">
                <a16:creationId xmlns:a16="http://schemas.microsoft.com/office/drawing/2014/main" id="{ED1E66A3-7088-429F-8C23-3E2CBE2332A1}"/>
              </a:ext>
            </a:extLst>
          </p:cNvPr>
          <p:cNvPicPr>
            <a:picLocks noChangeAspect="1"/>
          </p:cNvPicPr>
          <p:nvPr/>
        </p:nvPicPr>
        <p:blipFill>
          <a:blip r:embed="rId2"/>
          <a:stretch>
            <a:fillRect/>
          </a:stretch>
        </p:blipFill>
        <p:spPr>
          <a:xfrm>
            <a:off x="943732" y="2303188"/>
            <a:ext cx="7443997" cy="2236911"/>
          </a:xfrm>
          <a:prstGeom prst="rect">
            <a:avLst/>
          </a:prstGeom>
        </p:spPr>
      </p:pic>
      <p:sp>
        <p:nvSpPr>
          <p:cNvPr id="6" name="Content Placeholder 2">
            <a:extLst>
              <a:ext uri="{FF2B5EF4-FFF2-40B4-BE49-F238E27FC236}">
                <a16:creationId xmlns:a16="http://schemas.microsoft.com/office/drawing/2014/main" id="{C04C8B26-65CB-425A-912B-F519FF2AAA42}"/>
              </a:ext>
            </a:extLst>
          </p:cNvPr>
          <p:cNvSpPr txBox="1">
            <a:spLocks/>
          </p:cNvSpPr>
          <p:nvPr/>
        </p:nvSpPr>
        <p:spPr>
          <a:xfrm>
            <a:off x="943732" y="4614347"/>
            <a:ext cx="10058400" cy="1284564"/>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dirty="0"/>
              <a:t>NOW you look across the probability row and along the size column.</a:t>
            </a:r>
          </a:p>
          <a:p>
            <a:r>
              <a:rPr lang="en-US" dirty="0"/>
              <a:t>This will give you’re the </a:t>
            </a:r>
            <a:r>
              <a:rPr lang="en-US" b="1" dirty="0"/>
              <a:t>SEVERITY OF THE RISK.</a:t>
            </a:r>
          </a:p>
          <a:p>
            <a:r>
              <a:rPr lang="en-US" dirty="0"/>
              <a:t>For a </a:t>
            </a:r>
            <a:r>
              <a:rPr lang="en-US" b="1" dirty="0"/>
              <a:t>VERY LIKELY </a:t>
            </a:r>
            <a:r>
              <a:rPr lang="en-US" dirty="0"/>
              <a:t>attack with a </a:t>
            </a:r>
            <a:r>
              <a:rPr lang="en-US" b="1" dirty="0"/>
              <a:t>MAJOR </a:t>
            </a:r>
            <a:r>
              <a:rPr lang="en-US" b="1" dirty="0" err="1"/>
              <a:t>lOSS</a:t>
            </a:r>
            <a:r>
              <a:rPr lang="en-US" b="1" dirty="0"/>
              <a:t>, </a:t>
            </a:r>
            <a:r>
              <a:rPr lang="en-US" dirty="0"/>
              <a:t>the severity is </a:t>
            </a:r>
            <a:r>
              <a:rPr lang="en-US" b="1" dirty="0"/>
              <a:t>EXTREME</a:t>
            </a:r>
            <a:r>
              <a:rPr lang="en-US" dirty="0"/>
              <a:t>.</a:t>
            </a:r>
            <a:endParaRPr lang="en-GB" dirty="0"/>
          </a:p>
        </p:txBody>
      </p:sp>
      <p:sp>
        <p:nvSpPr>
          <p:cNvPr id="5" name="Footer Placeholder 4">
            <a:extLst>
              <a:ext uri="{FF2B5EF4-FFF2-40B4-BE49-F238E27FC236}">
                <a16:creationId xmlns:a16="http://schemas.microsoft.com/office/drawing/2014/main" id="{A70F20F9-801F-4C30-A494-34AEB88386A5}"/>
              </a:ext>
            </a:extLst>
          </p:cNvPr>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11" name="Arrow: Down 10">
            <a:extLst>
              <a:ext uri="{FF2B5EF4-FFF2-40B4-BE49-F238E27FC236}">
                <a16:creationId xmlns:a16="http://schemas.microsoft.com/office/drawing/2014/main" id="{1650957E-EAEA-4F4A-AD3D-65A657A6BEBA}"/>
              </a:ext>
            </a:extLst>
          </p:cNvPr>
          <p:cNvSpPr/>
          <p:nvPr/>
        </p:nvSpPr>
        <p:spPr>
          <a:xfrm rot="16200000">
            <a:off x="2435999" y="2727717"/>
            <a:ext cx="249936" cy="3457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94C27687-ACF8-473F-90E5-FDA5BFCB8691}"/>
              </a:ext>
            </a:extLst>
          </p:cNvPr>
          <p:cNvSpPr/>
          <p:nvPr/>
        </p:nvSpPr>
        <p:spPr>
          <a:xfrm>
            <a:off x="2733846" y="2636822"/>
            <a:ext cx="1516538" cy="489034"/>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Down 18">
            <a:extLst>
              <a:ext uri="{FF2B5EF4-FFF2-40B4-BE49-F238E27FC236}">
                <a16:creationId xmlns:a16="http://schemas.microsoft.com/office/drawing/2014/main" id="{E1F6869A-AB6D-43B9-8189-B05A5B75A84D}"/>
              </a:ext>
            </a:extLst>
          </p:cNvPr>
          <p:cNvSpPr/>
          <p:nvPr/>
        </p:nvSpPr>
        <p:spPr>
          <a:xfrm flipV="1">
            <a:off x="7136734" y="4068505"/>
            <a:ext cx="249936" cy="4032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CB1B1631-37EC-4271-8D8E-D186339FB350}"/>
              </a:ext>
            </a:extLst>
          </p:cNvPr>
          <p:cNvSpPr/>
          <p:nvPr/>
        </p:nvSpPr>
        <p:spPr>
          <a:xfrm>
            <a:off x="6435590" y="3564439"/>
            <a:ext cx="1516538" cy="489034"/>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2C8FB7AF-2533-4F11-BBEE-DA8D26FB8001}"/>
              </a:ext>
            </a:extLst>
          </p:cNvPr>
          <p:cNvSpPr/>
          <p:nvPr/>
        </p:nvSpPr>
        <p:spPr>
          <a:xfrm>
            <a:off x="6503433" y="2684199"/>
            <a:ext cx="1516538" cy="489034"/>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row: Down 21">
            <a:extLst>
              <a:ext uri="{FF2B5EF4-FFF2-40B4-BE49-F238E27FC236}">
                <a16:creationId xmlns:a16="http://schemas.microsoft.com/office/drawing/2014/main" id="{8E56A0F7-5E9E-428B-8D4A-0727FE183370}"/>
              </a:ext>
            </a:extLst>
          </p:cNvPr>
          <p:cNvSpPr/>
          <p:nvPr/>
        </p:nvSpPr>
        <p:spPr>
          <a:xfrm rot="16200000" flipV="1">
            <a:off x="8168578" y="2656659"/>
            <a:ext cx="249936" cy="544113"/>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10F784C2-EA18-4ECC-8A3F-C6FC8B960763}"/>
              </a:ext>
            </a:extLst>
          </p:cNvPr>
          <p:cNvSpPr/>
          <p:nvPr/>
        </p:nvSpPr>
        <p:spPr>
          <a:xfrm>
            <a:off x="8565603" y="2684199"/>
            <a:ext cx="1707417" cy="489034"/>
          </a:xfrm>
          <a:prstGeom prst="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C00000"/>
                </a:solidFill>
              </a:rPr>
              <a:t>SEVERITY</a:t>
            </a:r>
          </a:p>
        </p:txBody>
      </p:sp>
    </p:spTree>
    <p:extLst>
      <p:ext uri="{BB962C8B-B14F-4D97-AF65-F5344CB8AC3E}">
        <p14:creationId xmlns:p14="http://schemas.microsoft.com/office/powerpoint/2010/main" val="1889914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AE220058-3FCE-496E-ADF2-D8A6961F39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E193F809-7E50-4AAD-8E26-878207931C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944603" y="4325112"/>
            <a:ext cx="71323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3836504" y="758952"/>
            <a:ext cx="7319175" cy="3566160"/>
          </a:xfrm>
        </p:spPr>
        <p:txBody>
          <a:bodyPr>
            <a:normAutofit/>
          </a:bodyPr>
          <a:lstStyle/>
          <a:p>
            <a:r>
              <a:rPr lang="en-GB" sz="6200"/>
              <a:t>Unit 11 - Cyber Security and Incident</a:t>
            </a:r>
            <a:br>
              <a:rPr lang="en-GB" sz="6200"/>
            </a:br>
            <a:r>
              <a:rPr lang="en-GB" sz="6200"/>
              <a:t>Management</a:t>
            </a:r>
          </a:p>
        </p:txBody>
      </p:sp>
      <p:sp>
        <p:nvSpPr>
          <p:cNvPr id="3" name="Subtitle 2"/>
          <p:cNvSpPr>
            <a:spLocks noGrp="1"/>
          </p:cNvSpPr>
          <p:nvPr>
            <p:ph type="subTitle" idx="1"/>
          </p:nvPr>
        </p:nvSpPr>
        <p:spPr>
          <a:xfrm>
            <a:off x="3836504" y="4455620"/>
            <a:ext cx="7321946" cy="1143000"/>
          </a:xfrm>
        </p:spPr>
        <p:txBody>
          <a:bodyPr>
            <a:normAutofit/>
          </a:bodyPr>
          <a:lstStyle/>
          <a:p>
            <a:r>
              <a:rPr lang="en-GB" dirty="0"/>
              <a:t>©</a:t>
            </a:r>
            <a:r>
              <a:rPr lang="en-GB" dirty="0" err="1"/>
              <a:t>TheComputingTutor</a:t>
            </a:r>
            <a:endParaRPr lang="en-GB" dirty="0"/>
          </a:p>
        </p:txBody>
      </p:sp>
      <p:pic>
        <p:nvPicPr>
          <p:cNvPr id="8" name="Graphic 7" descr="Lock">
            <a:extLst>
              <a:ext uri="{FF2B5EF4-FFF2-40B4-BE49-F238E27FC236}">
                <a16:creationId xmlns:a16="http://schemas.microsoft.com/office/drawing/2014/main" id="{724D5D72-41AC-4DC3-8DC3-A9D26F2AA2F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9818" y="1944907"/>
            <a:ext cx="2449486" cy="2449486"/>
          </a:xfrm>
          <a:prstGeom prst="rect">
            <a:avLst/>
          </a:prstGeom>
        </p:spPr>
      </p:pic>
      <p:sp>
        <p:nvSpPr>
          <p:cNvPr id="15" name="Rectangle 14">
            <a:extLst>
              <a:ext uri="{FF2B5EF4-FFF2-40B4-BE49-F238E27FC236}">
                <a16:creationId xmlns:a16="http://schemas.microsoft.com/office/drawing/2014/main" id="{3E9C5090-7D25-41E3-A6D3-CCAEE505E7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a:extLst>
              <a:ext uri="{FF2B5EF4-FFF2-40B4-BE49-F238E27FC236}">
                <a16:creationId xmlns:a16="http://schemas.microsoft.com/office/drawing/2014/main" id="{11BF8809-0DAC-41E5-A212-ACB4A01BE9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pic>
        <p:nvPicPr>
          <p:cNvPr id="10" name="Picture 9" descr="Icon&#10;&#10;(c) TheComputingTutor2020 ">
            <a:extLst>
              <a:ext uri="{FF2B5EF4-FFF2-40B4-BE49-F238E27FC236}">
                <a16:creationId xmlns:a16="http://schemas.microsoft.com/office/drawing/2014/main" id="{A74A447D-440F-408C-9CBD-DAEC9F1EFC26}"/>
              </a:ext>
              <a:ext uri="{C183D7F6-B498-43B3-948B-1728B52AA6E4}">
                <adec:decorative xmlns:adec="http://schemas.microsoft.com/office/drawing/2017/decorative" val="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20534" y="90580"/>
            <a:ext cx="741657" cy="738191"/>
          </a:xfrm>
          <a:prstGeom prst="rect">
            <a:avLst/>
          </a:prstGeom>
        </p:spPr>
      </p:pic>
    </p:spTree>
    <p:extLst>
      <p:ext uri="{BB962C8B-B14F-4D97-AF65-F5344CB8AC3E}">
        <p14:creationId xmlns:p14="http://schemas.microsoft.com/office/powerpoint/2010/main" val="32468117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FC781-5D18-4B1C-AC94-EFD027B50181}"/>
              </a:ext>
            </a:extLst>
          </p:cNvPr>
          <p:cNvSpPr>
            <a:spLocks noGrp="1"/>
          </p:cNvSpPr>
          <p:nvPr>
            <p:ph type="title"/>
          </p:nvPr>
        </p:nvSpPr>
        <p:spPr>
          <a:xfrm>
            <a:off x="1097280" y="286603"/>
            <a:ext cx="10058400" cy="1450757"/>
          </a:xfrm>
        </p:spPr>
        <p:txBody>
          <a:bodyPr>
            <a:normAutofit/>
          </a:bodyPr>
          <a:lstStyle/>
          <a:p>
            <a:r>
              <a:rPr lang="en-US" dirty="0"/>
              <a:t>Class Task 11.1.2 – Risk Assessment</a:t>
            </a:r>
            <a:endParaRPr lang="en-GB" dirty="0"/>
          </a:p>
        </p:txBody>
      </p:sp>
      <p:sp>
        <p:nvSpPr>
          <p:cNvPr id="4" name="Footer Placeholder 3">
            <a:extLst>
              <a:ext uri="{FF2B5EF4-FFF2-40B4-BE49-F238E27FC236}">
                <a16:creationId xmlns:a16="http://schemas.microsoft.com/office/drawing/2014/main" id="{E0D7C346-A586-4CE9-AB5A-E97BD498A2E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8A4EF4A3-94D5-4C03-96B6-7FD910D34804}"/>
              </a:ext>
            </a:extLst>
          </p:cNvPr>
          <p:cNvGraphicFramePr>
            <a:graphicFrameLocks noGrp="1"/>
          </p:cNvGraphicFramePr>
          <p:nvPr>
            <p:ph idx="1"/>
            <p:extLst>
              <p:ext uri="{D42A27DB-BD31-4B8C-83A1-F6EECF244321}">
                <p14:modId xmlns:p14="http://schemas.microsoft.com/office/powerpoint/2010/main" val="337690447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541480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43857-97E1-423D-8CDA-D8C7CC206C18}"/>
              </a:ext>
            </a:extLst>
          </p:cNvPr>
          <p:cNvSpPr>
            <a:spLocks noGrp="1"/>
          </p:cNvSpPr>
          <p:nvPr>
            <p:ph type="title"/>
          </p:nvPr>
        </p:nvSpPr>
        <p:spPr/>
        <p:txBody>
          <a:bodyPr/>
          <a:lstStyle/>
          <a:p>
            <a:r>
              <a:rPr lang="en-US" dirty="0"/>
              <a:t>Class Task 11.1.2 – </a:t>
            </a:r>
            <a:br>
              <a:rPr lang="en-US" dirty="0"/>
            </a:br>
            <a:r>
              <a:rPr lang="en-US" dirty="0"/>
              <a:t>Risk Assessment Example</a:t>
            </a:r>
            <a:endParaRPr lang="en-GB" dirty="0"/>
          </a:p>
        </p:txBody>
      </p:sp>
      <p:sp>
        <p:nvSpPr>
          <p:cNvPr id="3" name="Content Placeholder 2">
            <a:extLst>
              <a:ext uri="{FF2B5EF4-FFF2-40B4-BE49-F238E27FC236}">
                <a16:creationId xmlns:a16="http://schemas.microsoft.com/office/drawing/2014/main" id="{AE05686E-CF90-4A9B-ACEA-870650D93D94}"/>
              </a:ext>
            </a:extLst>
          </p:cNvPr>
          <p:cNvSpPr>
            <a:spLocks noGrp="1"/>
          </p:cNvSpPr>
          <p:nvPr>
            <p:ph idx="1"/>
          </p:nvPr>
        </p:nvSpPr>
        <p:spPr>
          <a:xfrm>
            <a:off x="1097280" y="1754294"/>
            <a:ext cx="10058400" cy="4023360"/>
          </a:xfrm>
        </p:spPr>
        <p:txBody>
          <a:bodyPr>
            <a:normAutofit/>
          </a:bodyPr>
          <a:lstStyle/>
          <a:p>
            <a:endParaRPr lang="en-US" dirty="0"/>
          </a:p>
          <a:p>
            <a:endParaRPr lang="en-US" dirty="0"/>
          </a:p>
          <a:p>
            <a:endParaRPr lang="en-US" dirty="0"/>
          </a:p>
          <a:p>
            <a:endParaRPr lang="en-US" dirty="0"/>
          </a:p>
          <a:p>
            <a:endParaRPr lang="en-US" dirty="0"/>
          </a:p>
          <a:p>
            <a:endParaRPr lang="en-US" dirty="0"/>
          </a:p>
          <a:p>
            <a:endParaRPr lang="en-US" dirty="0"/>
          </a:p>
        </p:txBody>
      </p:sp>
      <p:graphicFrame>
        <p:nvGraphicFramePr>
          <p:cNvPr id="4" name="Table 4">
            <a:extLst>
              <a:ext uri="{FF2B5EF4-FFF2-40B4-BE49-F238E27FC236}">
                <a16:creationId xmlns:a16="http://schemas.microsoft.com/office/drawing/2014/main" id="{F695ED10-5E18-478B-8807-D3093C5E4EFE}"/>
              </a:ext>
            </a:extLst>
          </p:cNvPr>
          <p:cNvGraphicFramePr>
            <a:graphicFrameLocks noGrp="1"/>
          </p:cNvGraphicFramePr>
          <p:nvPr>
            <p:extLst>
              <p:ext uri="{D42A27DB-BD31-4B8C-83A1-F6EECF244321}">
                <p14:modId xmlns:p14="http://schemas.microsoft.com/office/powerpoint/2010/main" val="4033464995"/>
              </p:ext>
            </p:extLst>
          </p:nvPr>
        </p:nvGraphicFramePr>
        <p:xfrm>
          <a:off x="1097281" y="2206414"/>
          <a:ext cx="10058399" cy="1833880"/>
        </p:xfrm>
        <a:graphic>
          <a:graphicData uri="http://schemas.openxmlformats.org/drawingml/2006/table">
            <a:tbl>
              <a:tblPr firstRow="1" bandRow="1">
                <a:tableStyleId>{5C22544A-7EE6-4342-B048-85BDC9FD1C3A}</a:tableStyleId>
              </a:tblPr>
              <a:tblGrid>
                <a:gridCol w="2590367">
                  <a:extLst>
                    <a:ext uri="{9D8B030D-6E8A-4147-A177-3AD203B41FA5}">
                      <a16:colId xmlns:a16="http://schemas.microsoft.com/office/drawing/2014/main" val="1481369374"/>
                    </a:ext>
                  </a:extLst>
                </a:gridCol>
                <a:gridCol w="1595553">
                  <a:extLst>
                    <a:ext uri="{9D8B030D-6E8A-4147-A177-3AD203B41FA5}">
                      <a16:colId xmlns:a16="http://schemas.microsoft.com/office/drawing/2014/main" val="2031048213"/>
                    </a:ext>
                  </a:extLst>
                </a:gridCol>
                <a:gridCol w="981456">
                  <a:extLst>
                    <a:ext uri="{9D8B030D-6E8A-4147-A177-3AD203B41FA5}">
                      <a16:colId xmlns:a16="http://schemas.microsoft.com/office/drawing/2014/main" val="2071192610"/>
                    </a:ext>
                  </a:extLst>
                </a:gridCol>
                <a:gridCol w="1316736">
                  <a:extLst>
                    <a:ext uri="{9D8B030D-6E8A-4147-A177-3AD203B41FA5}">
                      <a16:colId xmlns:a16="http://schemas.microsoft.com/office/drawing/2014/main" val="3638455267"/>
                    </a:ext>
                  </a:extLst>
                </a:gridCol>
                <a:gridCol w="3574287">
                  <a:extLst>
                    <a:ext uri="{9D8B030D-6E8A-4147-A177-3AD203B41FA5}">
                      <a16:colId xmlns:a16="http://schemas.microsoft.com/office/drawing/2014/main" val="77431187"/>
                    </a:ext>
                  </a:extLst>
                </a:gridCol>
              </a:tblGrid>
              <a:tr h="370840">
                <a:tc>
                  <a:txBody>
                    <a:bodyPr/>
                    <a:lstStyle/>
                    <a:p>
                      <a:r>
                        <a:rPr lang="en-US" dirty="0"/>
                        <a:t>Threat</a:t>
                      </a:r>
                      <a:endParaRPr lang="en-GB" dirty="0"/>
                    </a:p>
                  </a:txBody>
                  <a:tcPr/>
                </a:tc>
                <a:tc>
                  <a:txBody>
                    <a:bodyPr/>
                    <a:lstStyle/>
                    <a:p>
                      <a:r>
                        <a:rPr lang="en-US" dirty="0"/>
                        <a:t>Probability</a:t>
                      </a:r>
                      <a:endParaRPr lang="en-GB" dirty="0"/>
                    </a:p>
                  </a:txBody>
                  <a:tcPr/>
                </a:tc>
                <a:tc>
                  <a:txBody>
                    <a:bodyPr/>
                    <a:lstStyle/>
                    <a:p>
                      <a:r>
                        <a:rPr lang="en-US" dirty="0"/>
                        <a:t>Size</a:t>
                      </a:r>
                      <a:endParaRPr lang="en-GB" dirty="0"/>
                    </a:p>
                  </a:txBody>
                  <a:tcPr/>
                </a:tc>
                <a:tc>
                  <a:txBody>
                    <a:bodyPr/>
                    <a:lstStyle/>
                    <a:p>
                      <a:r>
                        <a:rPr lang="en-US" dirty="0"/>
                        <a:t>Risk</a:t>
                      </a:r>
                      <a:endParaRPr lang="en-GB" dirty="0"/>
                    </a:p>
                  </a:txBody>
                  <a:tcPr/>
                </a:tc>
                <a:tc>
                  <a:txBody>
                    <a:bodyPr/>
                    <a:lstStyle/>
                    <a:p>
                      <a:r>
                        <a:rPr lang="en-US" dirty="0"/>
                        <a:t>Justification</a:t>
                      </a:r>
                      <a:endParaRPr lang="en-GB" dirty="0"/>
                    </a:p>
                  </a:txBody>
                  <a:tcPr/>
                </a:tc>
                <a:extLst>
                  <a:ext uri="{0D108BD9-81ED-4DB2-BD59-A6C34878D82A}">
                    <a16:rowId xmlns:a16="http://schemas.microsoft.com/office/drawing/2014/main" val="4173099987"/>
                  </a:ext>
                </a:extLst>
              </a:tr>
              <a:tr h="370840">
                <a:tc>
                  <a:txBody>
                    <a:bodyPr/>
                    <a:lstStyle/>
                    <a:p>
                      <a:r>
                        <a:rPr lang="en-US" dirty="0"/>
                        <a:t>Accidentally downloading a virus from the internet</a:t>
                      </a:r>
                      <a:endParaRPr lang="en-GB" dirty="0"/>
                    </a:p>
                  </a:txBody>
                  <a:tcPr/>
                </a:tc>
                <a:tc>
                  <a:txBody>
                    <a:bodyPr/>
                    <a:lstStyle/>
                    <a:p>
                      <a:r>
                        <a:rPr lang="en-US" dirty="0"/>
                        <a:t>Very Likely</a:t>
                      </a:r>
                      <a:endParaRPr lang="en-GB" dirty="0"/>
                    </a:p>
                  </a:txBody>
                  <a:tcPr/>
                </a:tc>
                <a:tc>
                  <a:txBody>
                    <a:bodyPr/>
                    <a:lstStyle/>
                    <a:p>
                      <a:r>
                        <a:rPr lang="en-US" dirty="0"/>
                        <a:t>Major</a:t>
                      </a:r>
                      <a:endParaRPr lang="en-GB" dirty="0"/>
                    </a:p>
                  </a:txBody>
                  <a:tcPr/>
                </a:tc>
                <a:tc>
                  <a:txBody>
                    <a:bodyPr/>
                    <a:lstStyle/>
                    <a:p>
                      <a:r>
                        <a:rPr lang="en-US" dirty="0"/>
                        <a:t>Extreme</a:t>
                      </a:r>
                      <a:endParaRPr lang="en-GB" dirty="0"/>
                    </a:p>
                  </a:txBody>
                  <a:tcPr/>
                </a:tc>
                <a:tc>
                  <a:txBody>
                    <a:bodyPr/>
                    <a:lstStyle/>
                    <a:p>
                      <a:r>
                        <a:rPr lang="en-US" dirty="0"/>
                        <a:t>People at home might not be aware of the threats posed from viruses on the internet and access a malicious website and consequently download a virus</a:t>
                      </a:r>
                      <a:endParaRPr lang="en-GB" dirty="0"/>
                    </a:p>
                  </a:txBody>
                  <a:tcPr/>
                </a:tc>
                <a:extLst>
                  <a:ext uri="{0D108BD9-81ED-4DB2-BD59-A6C34878D82A}">
                    <a16:rowId xmlns:a16="http://schemas.microsoft.com/office/drawing/2014/main" val="2581357888"/>
                  </a:ext>
                </a:extLst>
              </a:tr>
            </a:tbl>
          </a:graphicData>
        </a:graphic>
      </p:graphicFrame>
      <p:sp>
        <p:nvSpPr>
          <p:cNvPr id="5" name="Footer Placeholder 4">
            <a:extLst>
              <a:ext uri="{FF2B5EF4-FFF2-40B4-BE49-F238E27FC236}">
                <a16:creationId xmlns:a16="http://schemas.microsoft.com/office/drawing/2014/main" id="{165CB294-C58F-453C-80E5-44B7F4C6CCBB}"/>
              </a:ext>
            </a:extLst>
          </p:cNvPr>
          <p:cNvSpPr>
            <a:spLocks noGrp="1"/>
          </p:cNvSpPr>
          <p:nvPr>
            <p:ph type="ftr" sz="quarter" idx="11"/>
          </p:nvPr>
        </p:nvSpPr>
        <p:spPr/>
        <p:txBody>
          <a:bodyPr/>
          <a:lstStyle/>
          <a:p>
            <a:r>
              <a:rPr lang="en-US"/>
              <a:t>All text copyright © TheComputingTutor 2020 except excerpts from the SAM. All rights Reserved.</a:t>
            </a:r>
            <a:endParaRPr lang="en-GB"/>
          </a:p>
        </p:txBody>
      </p:sp>
    </p:spTree>
    <p:extLst>
      <p:ext uri="{BB962C8B-B14F-4D97-AF65-F5344CB8AC3E}">
        <p14:creationId xmlns:p14="http://schemas.microsoft.com/office/powerpoint/2010/main" val="755803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43857-97E1-423D-8CDA-D8C7CC206C18}"/>
              </a:ext>
            </a:extLst>
          </p:cNvPr>
          <p:cNvSpPr>
            <a:spLocks noGrp="1"/>
          </p:cNvSpPr>
          <p:nvPr>
            <p:ph type="title"/>
          </p:nvPr>
        </p:nvSpPr>
        <p:spPr>
          <a:xfrm>
            <a:off x="1097280" y="286603"/>
            <a:ext cx="10058400" cy="1450757"/>
          </a:xfrm>
        </p:spPr>
        <p:txBody>
          <a:bodyPr>
            <a:normAutofit/>
          </a:bodyPr>
          <a:lstStyle/>
          <a:p>
            <a:r>
              <a:rPr lang="en-US" dirty="0"/>
              <a:t>What do I need to do for Part A? – Assessment Activity 2</a:t>
            </a:r>
            <a:endParaRPr lang="en-GB" dirty="0"/>
          </a:p>
        </p:txBody>
      </p:sp>
      <p:sp>
        <p:nvSpPr>
          <p:cNvPr id="4" name="Footer Placeholder 3">
            <a:extLst>
              <a:ext uri="{FF2B5EF4-FFF2-40B4-BE49-F238E27FC236}">
                <a16:creationId xmlns:a16="http://schemas.microsoft.com/office/drawing/2014/main" id="{C6BB442D-83B0-45C2-9059-7C749776319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20A01CDF-2F9B-47D8-BBCA-A0096769ADCA}"/>
              </a:ext>
            </a:extLst>
          </p:cNvPr>
          <p:cNvGraphicFramePr>
            <a:graphicFrameLocks noGrp="1"/>
          </p:cNvGraphicFramePr>
          <p:nvPr>
            <p:ph idx="1"/>
            <p:extLst>
              <p:ext uri="{D42A27DB-BD31-4B8C-83A1-F6EECF244321}">
                <p14:modId xmlns:p14="http://schemas.microsoft.com/office/powerpoint/2010/main" val="3148163993"/>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79416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43857-97E1-423D-8CDA-D8C7CC206C18}"/>
              </a:ext>
            </a:extLst>
          </p:cNvPr>
          <p:cNvSpPr>
            <a:spLocks noGrp="1"/>
          </p:cNvSpPr>
          <p:nvPr>
            <p:ph type="title"/>
          </p:nvPr>
        </p:nvSpPr>
        <p:spPr>
          <a:xfrm>
            <a:off x="1097280" y="286603"/>
            <a:ext cx="10058400" cy="1450757"/>
          </a:xfrm>
        </p:spPr>
        <p:txBody>
          <a:bodyPr>
            <a:normAutofit/>
          </a:bodyPr>
          <a:lstStyle/>
          <a:p>
            <a:r>
              <a:rPr lang="en-US" dirty="0"/>
              <a:t>What do I need to do for Part A? – Assessment Activity 2</a:t>
            </a:r>
            <a:endParaRPr lang="en-GB" dirty="0"/>
          </a:p>
        </p:txBody>
      </p:sp>
      <p:sp>
        <p:nvSpPr>
          <p:cNvPr id="4" name="Footer Placeholder 3">
            <a:extLst>
              <a:ext uri="{FF2B5EF4-FFF2-40B4-BE49-F238E27FC236}">
                <a16:creationId xmlns:a16="http://schemas.microsoft.com/office/drawing/2014/main" id="{03B2B80C-694B-4CE4-9184-BA1ADD266731}"/>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16" name="Content Placeholder 2">
            <a:extLst>
              <a:ext uri="{FF2B5EF4-FFF2-40B4-BE49-F238E27FC236}">
                <a16:creationId xmlns:a16="http://schemas.microsoft.com/office/drawing/2014/main" id="{9BD93E86-3CB1-4FD5-B87A-6C5396E7AF08}"/>
              </a:ext>
            </a:extLst>
          </p:cNvPr>
          <p:cNvGraphicFramePr>
            <a:graphicFrameLocks noGrp="1"/>
          </p:cNvGraphicFramePr>
          <p:nvPr>
            <p:ph idx="1"/>
            <p:extLst>
              <p:ext uri="{D42A27DB-BD31-4B8C-83A1-F6EECF244321}">
                <p14:modId xmlns:p14="http://schemas.microsoft.com/office/powerpoint/2010/main" val="38598806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217367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FC781-5D18-4B1C-AC94-EFD027B50181}"/>
              </a:ext>
            </a:extLst>
          </p:cNvPr>
          <p:cNvSpPr>
            <a:spLocks noGrp="1"/>
          </p:cNvSpPr>
          <p:nvPr>
            <p:ph type="title"/>
          </p:nvPr>
        </p:nvSpPr>
        <p:spPr>
          <a:xfrm>
            <a:off x="1097280" y="286603"/>
            <a:ext cx="10058400" cy="1450757"/>
          </a:xfrm>
        </p:spPr>
        <p:txBody>
          <a:bodyPr>
            <a:normAutofit/>
          </a:bodyPr>
          <a:lstStyle/>
          <a:p>
            <a:r>
              <a:rPr lang="en-US" dirty="0"/>
              <a:t>Class Task 11.1.3 – </a:t>
            </a:r>
            <a:br>
              <a:rPr lang="en-US" dirty="0"/>
            </a:br>
            <a:r>
              <a:rPr lang="en-US" dirty="0"/>
              <a:t>Identify The Protection Measure</a:t>
            </a:r>
            <a:endParaRPr lang="en-GB" dirty="0"/>
          </a:p>
        </p:txBody>
      </p:sp>
      <p:sp>
        <p:nvSpPr>
          <p:cNvPr id="4" name="Footer Placeholder 3">
            <a:extLst>
              <a:ext uri="{FF2B5EF4-FFF2-40B4-BE49-F238E27FC236}">
                <a16:creationId xmlns:a16="http://schemas.microsoft.com/office/drawing/2014/main" id="{E0D7C346-A586-4CE9-AB5A-E97BD498A2E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8A4EF4A3-94D5-4C03-96B6-7FD910D34804}"/>
              </a:ext>
            </a:extLst>
          </p:cNvPr>
          <p:cNvGraphicFramePr>
            <a:graphicFrameLocks noGrp="1"/>
          </p:cNvGraphicFramePr>
          <p:nvPr>
            <p:ph idx="1"/>
            <p:extLst>
              <p:ext uri="{D42A27DB-BD31-4B8C-83A1-F6EECF244321}">
                <p14:modId xmlns:p14="http://schemas.microsoft.com/office/powerpoint/2010/main" val="171594086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12990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43857-97E1-423D-8CDA-D8C7CC206C18}"/>
              </a:ext>
            </a:extLst>
          </p:cNvPr>
          <p:cNvSpPr>
            <a:spLocks noGrp="1"/>
          </p:cNvSpPr>
          <p:nvPr>
            <p:ph type="title"/>
          </p:nvPr>
        </p:nvSpPr>
        <p:spPr/>
        <p:txBody>
          <a:bodyPr>
            <a:normAutofit fontScale="90000"/>
          </a:bodyPr>
          <a:lstStyle/>
          <a:p>
            <a:r>
              <a:rPr lang="en-US" dirty="0"/>
              <a:t>Class Task 11.1.3</a:t>
            </a:r>
            <a:br>
              <a:rPr lang="en-US" dirty="0"/>
            </a:br>
            <a:r>
              <a:rPr lang="en-US" dirty="0"/>
              <a:t> – Identify The Protection Measure Example</a:t>
            </a:r>
            <a:endParaRPr lang="en-GB" dirty="0"/>
          </a:p>
        </p:txBody>
      </p:sp>
      <p:sp>
        <p:nvSpPr>
          <p:cNvPr id="3" name="Content Placeholder 2">
            <a:extLst>
              <a:ext uri="{FF2B5EF4-FFF2-40B4-BE49-F238E27FC236}">
                <a16:creationId xmlns:a16="http://schemas.microsoft.com/office/drawing/2014/main" id="{AE05686E-CF90-4A9B-ACEA-870650D93D94}"/>
              </a:ext>
            </a:extLst>
          </p:cNvPr>
          <p:cNvSpPr>
            <a:spLocks noGrp="1"/>
          </p:cNvSpPr>
          <p:nvPr>
            <p:ph idx="1"/>
          </p:nvPr>
        </p:nvSpPr>
        <p:spPr>
          <a:xfrm>
            <a:off x="1097280" y="1754294"/>
            <a:ext cx="10058400" cy="4406870"/>
          </a:xfrm>
        </p:spPr>
        <p:txBody>
          <a:bodyPr>
            <a:normAutofit/>
          </a:bodyPr>
          <a:lstStyle/>
          <a:p>
            <a:endParaRPr lang="en-US" dirty="0"/>
          </a:p>
          <a:p>
            <a:endParaRPr lang="en-US" dirty="0"/>
          </a:p>
          <a:p>
            <a:endParaRPr lang="en-US" dirty="0"/>
          </a:p>
          <a:p>
            <a:endParaRPr lang="en-US" dirty="0"/>
          </a:p>
          <a:p>
            <a:endParaRPr lang="en-US" dirty="0"/>
          </a:p>
          <a:p>
            <a:endParaRPr lang="en-US" b="1" u="sng" dirty="0"/>
          </a:p>
          <a:p>
            <a:endParaRPr lang="en-US" b="1" u="sng" dirty="0"/>
          </a:p>
          <a:p>
            <a:endParaRPr lang="en-US" b="1" u="sng" dirty="0"/>
          </a:p>
        </p:txBody>
      </p:sp>
      <p:graphicFrame>
        <p:nvGraphicFramePr>
          <p:cNvPr id="4" name="Table 4">
            <a:extLst>
              <a:ext uri="{FF2B5EF4-FFF2-40B4-BE49-F238E27FC236}">
                <a16:creationId xmlns:a16="http://schemas.microsoft.com/office/drawing/2014/main" id="{F695ED10-5E18-478B-8807-D3093C5E4EFE}"/>
              </a:ext>
            </a:extLst>
          </p:cNvPr>
          <p:cNvGraphicFramePr>
            <a:graphicFrameLocks noGrp="1"/>
          </p:cNvGraphicFramePr>
          <p:nvPr>
            <p:extLst>
              <p:ext uri="{D42A27DB-BD31-4B8C-83A1-F6EECF244321}">
                <p14:modId xmlns:p14="http://schemas.microsoft.com/office/powerpoint/2010/main" val="3569414264"/>
              </p:ext>
            </p:extLst>
          </p:nvPr>
        </p:nvGraphicFramePr>
        <p:xfrm>
          <a:off x="1097280" y="2100178"/>
          <a:ext cx="9289043" cy="2411295"/>
        </p:xfrm>
        <a:graphic>
          <a:graphicData uri="http://schemas.openxmlformats.org/drawingml/2006/table">
            <a:tbl>
              <a:tblPr firstRow="1" bandRow="1">
                <a:tableStyleId>{5C22544A-7EE6-4342-B048-85BDC9FD1C3A}</a:tableStyleId>
              </a:tblPr>
              <a:tblGrid>
                <a:gridCol w="3317515">
                  <a:extLst>
                    <a:ext uri="{9D8B030D-6E8A-4147-A177-3AD203B41FA5}">
                      <a16:colId xmlns:a16="http://schemas.microsoft.com/office/drawing/2014/main" val="1481369374"/>
                    </a:ext>
                  </a:extLst>
                </a:gridCol>
                <a:gridCol w="5971528">
                  <a:extLst>
                    <a:ext uri="{9D8B030D-6E8A-4147-A177-3AD203B41FA5}">
                      <a16:colId xmlns:a16="http://schemas.microsoft.com/office/drawing/2014/main" val="77431187"/>
                    </a:ext>
                  </a:extLst>
                </a:gridCol>
              </a:tblGrid>
              <a:tr h="287551">
                <a:tc>
                  <a:txBody>
                    <a:bodyPr/>
                    <a:lstStyle/>
                    <a:p>
                      <a:r>
                        <a:rPr lang="en-US" dirty="0"/>
                        <a:t>Threat</a:t>
                      </a:r>
                      <a:endParaRPr lang="en-GB" dirty="0"/>
                    </a:p>
                  </a:txBody>
                  <a:tcPr/>
                </a:tc>
                <a:tc>
                  <a:txBody>
                    <a:bodyPr/>
                    <a:lstStyle/>
                    <a:p>
                      <a:r>
                        <a:rPr lang="en-US" dirty="0"/>
                        <a:t>Protection Measure (s)</a:t>
                      </a:r>
                      <a:endParaRPr lang="en-GB" dirty="0"/>
                    </a:p>
                  </a:txBody>
                  <a:tcPr/>
                </a:tc>
                <a:extLst>
                  <a:ext uri="{0D108BD9-81ED-4DB2-BD59-A6C34878D82A}">
                    <a16:rowId xmlns:a16="http://schemas.microsoft.com/office/drawing/2014/main" val="4173099987"/>
                  </a:ext>
                </a:extLst>
              </a:tr>
              <a:tr h="2045535">
                <a:tc>
                  <a:txBody>
                    <a:bodyPr/>
                    <a:lstStyle/>
                    <a:p>
                      <a:r>
                        <a:rPr lang="en-US" sz="1800" kern="1200" dirty="0">
                          <a:solidFill>
                            <a:schemeClr val="dk1"/>
                          </a:solidFill>
                          <a:effectLst/>
                          <a:latin typeface="+mn-lt"/>
                          <a:ea typeface="+mn-ea"/>
                          <a:cs typeface="+mn-cs"/>
                        </a:rPr>
                        <a:t>Accidentally downloading a virus from the internet</a:t>
                      </a:r>
                      <a:endParaRPr lang="en-GB" dirty="0"/>
                    </a:p>
                  </a:txBody>
                  <a:tcPr/>
                </a:tc>
                <a:tc>
                  <a:txBody>
                    <a:bodyPr/>
                    <a:lstStyle/>
                    <a:p>
                      <a:pPr marL="285750" lvl="0" indent="-285750">
                        <a:buFont typeface="Arial" panose="020B0604020202020204" pitchFamily="34" charset="0"/>
                        <a:buChar char="•"/>
                      </a:pPr>
                      <a:r>
                        <a:rPr lang="en-GB" sz="1400" kern="1200" dirty="0">
                          <a:solidFill>
                            <a:schemeClr val="dk1"/>
                          </a:solidFill>
                          <a:effectLst/>
                          <a:latin typeface="+mn-lt"/>
                          <a:ea typeface="+mn-ea"/>
                          <a:cs typeface="+mn-cs"/>
                        </a:rPr>
                        <a:t>Do not go onto sites know to be compromised</a:t>
                      </a:r>
                    </a:p>
                    <a:p>
                      <a:pPr marL="285750" lvl="0" indent="-285750">
                        <a:buFont typeface="Arial" panose="020B0604020202020204" pitchFamily="34" charset="0"/>
                        <a:buChar char="•"/>
                      </a:pPr>
                      <a:r>
                        <a:rPr lang="en-GB" sz="1400" kern="1200" dirty="0">
                          <a:solidFill>
                            <a:schemeClr val="dk1"/>
                          </a:solidFill>
                          <a:effectLst/>
                          <a:latin typeface="+mn-lt"/>
                          <a:ea typeface="+mn-ea"/>
                          <a:cs typeface="+mn-cs"/>
                        </a:rPr>
                        <a:t>Do not open attachments on emails or texts that look suspicious</a:t>
                      </a:r>
                    </a:p>
                    <a:p>
                      <a:pPr marL="285750" lvl="0" indent="-285750">
                        <a:buFont typeface="Arial" panose="020B0604020202020204" pitchFamily="34" charset="0"/>
                        <a:buChar char="•"/>
                      </a:pPr>
                      <a:r>
                        <a:rPr lang="en-GB" sz="1400" kern="1200" dirty="0">
                          <a:solidFill>
                            <a:schemeClr val="dk1"/>
                          </a:solidFill>
                          <a:effectLst/>
                          <a:latin typeface="+mn-lt"/>
                          <a:ea typeface="+mn-ea"/>
                          <a:cs typeface="+mn-cs"/>
                        </a:rPr>
                        <a:t>Do not open any links in emails that have been moved to your junk or spam folder</a:t>
                      </a:r>
                    </a:p>
                    <a:p>
                      <a:pPr marL="285750" lvl="0" indent="-285750">
                        <a:buFont typeface="Arial" panose="020B0604020202020204" pitchFamily="34" charset="0"/>
                        <a:buChar char="•"/>
                      </a:pPr>
                      <a:r>
                        <a:rPr lang="en-GB" sz="1400" kern="1200" dirty="0">
                          <a:solidFill>
                            <a:schemeClr val="dk1"/>
                          </a:solidFill>
                          <a:effectLst/>
                          <a:latin typeface="+mn-lt"/>
                          <a:ea typeface="+mn-ea"/>
                          <a:cs typeface="+mn-cs"/>
                        </a:rPr>
                        <a:t>Have a legitimate copy of antivirus software installed on your computer</a:t>
                      </a:r>
                    </a:p>
                    <a:p>
                      <a:pPr marL="285750" lvl="0" indent="-285750">
                        <a:buFont typeface="Arial" panose="020B0604020202020204" pitchFamily="34" charset="0"/>
                        <a:buChar char="•"/>
                      </a:pPr>
                      <a:r>
                        <a:rPr lang="en-GB" sz="1400" kern="1200" dirty="0">
                          <a:solidFill>
                            <a:schemeClr val="dk1"/>
                          </a:solidFill>
                          <a:effectLst/>
                          <a:latin typeface="+mn-lt"/>
                          <a:ea typeface="+mn-ea"/>
                          <a:cs typeface="+mn-cs"/>
                        </a:rPr>
                        <a:t>Make sure the antivirus software virus definition database is up to date</a:t>
                      </a:r>
                    </a:p>
                    <a:p>
                      <a:pPr marL="285750" lvl="0" indent="-285750">
                        <a:buFont typeface="Arial" panose="020B0604020202020204" pitchFamily="34" charset="0"/>
                        <a:buChar char="•"/>
                      </a:pPr>
                      <a:r>
                        <a:rPr lang="en-GB" sz="1400" kern="1200" dirty="0">
                          <a:solidFill>
                            <a:schemeClr val="dk1"/>
                          </a:solidFill>
                          <a:effectLst/>
                          <a:latin typeface="+mn-lt"/>
                          <a:ea typeface="+mn-ea"/>
                          <a:cs typeface="+mn-cs"/>
                        </a:rPr>
                        <a:t>Running periodic full scans and regular heuristic scans of your device</a:t>
                      </a:r>
                    </a:p>
                    <a:p>
                      <a:pPr marL="285750" indent="-285750">
                        <a:buFont typeface="Arial" panose="020B0604020202020204" pitchFamily="34" charset="0"/>
                        <a:buChar char="•"/>
                      </a:pPr>
                      <a:r>
                        <a:rPr lang="en-GB" sz="1400" kern="1200" dirty="0">
                          <a:solidFill>
                            <a:schemeClr val="dk1"/>
                          </a:solidFill>
                          <a:effectLst/>
                          <a:latin typeface="+mn-lt"/>
                          <a:ea typeface="+mn-ea"/>
                          <a:cs typeface="+mn-cs"/>
                        </a:rPr>
                        <a:t>Enable web lookaheads and live monitoring of your device by the antivirus software</a:t>
                      </a:r>
                      <a:endParaRPr lang="en-GB" sz="1400" dirty="0"/>
                    </a:p>
                  </a:txBody>
                  <a:tcPr/>
                </a:tc>
                <a:extLst>
                  <a:ext uri="{0D108BD9-81ED-4DB2-BD59-A6C34878D82A}">
                    <a16:rowId xmlns:a16="http://schemas.microsoft.com/office/drawing/2014/main" val="2581357888"/>
                  </a:ext>
                </a:extLst>
              </a:tr>
            </a:tbl>
          </a:graphicData>
        </a:graphic>
      </p:graphicFrame>
      <p:sp>
        <p:nvSpPr>
          <p:cNvPr id="5" name="Footer Placeholder 4">
            <a:extLst>
              <a:ext uri="{FF2B5EF4-FFF2-40B4-BE49-F238E27FC236}">
                <a16:creationId xmlns:a16="http://schemas.microsoft.com/office/drawing/2014/main" id="{09495302-40B0-4D43-AE2F-378ABEF6EB9C}"/>
              </a:ext>
            </a:extLst>
          </p:cNvPr>
          <p:cNvSpPr>
            <a:spLocks noGrp="1"/>
          </p:cNvSpPr>
          <p:nvPr>
            <p:ph type="ftr" sz="quarter" idx="11"/>
          </p:nvPr>
        </p:nvSpPr>
        <p:spPr/>
        <p:txBody>
          <a:bodyPr/>
          <a:lstStyle/>
          <a:p>
            <a:r>
              <a:rPr lang="en-US" dirty="0"/>
              <a:t>All text copyright © </a:t>
            </a:r>
            <a:r>
              <a:rPr lang="en-US" dirty="0" err="1"/>
              <a:t>TheComputingTutor</a:t>
            </a:r>
            <a:r>
              <a:rPr lang="en-US" dirty="0"/>
              <a:t> 2020 except excerpts from the SAM. All rights Reserved.</a:t>
            </a:r>
            <a:endParaRPr lang="en-GB" dirty="0"/>
          </a:p>
        </p:txBody>
      </p:sp>
    </p:spTree>
    <p:extLst>
      <p:ext uri="{BB962C8B-B14F-4D97-AF65-F5344CB8AC3E}">
        <p14:creationId xmlns:p14="http://schemas.microsoft.com/office/powerpoint/2010/main" val="14711971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DD5E8-0A06-4027-9973-20A0F9E72A07}"/>
              </a:ext>
            </a:extLst>
          </p:cNvPr>
          <p:cNvSpPr>
            <a:spLocks noGrp="1"/>
          </p:cNvSpPr>
          <p:nvPr>
            <p:ph type="title"/>
          </p:nvPr>
        </p:nvSpPr>
        <p:spPr>
          <a:xfrm>
            <a:off x="1097280" y="286603"/>
            <a:ext cx="10058400" cy="1450757"/>
          </a:xfrm>
        </p:spPr>
        <p:txBody>
          <a:bodyPr>
            <a:normAutofit/>
          </a:bodyPr>
          <a:lstStyle/>
          <a:p>
            <a:r>
              <a:rPr lang="en-US" sz="4800" dirty="0">
                <a:solidFill>
                  <a:schemeClr val="tx1"/>
                </a:solidFill>
              </a:rPr>
              <a:t>What do I need to do for Part A? – Assessment Activity 3</a:t>
            </a:r>
            <a:endParaRPr lang="en-GB" dirty="0">
              <a:solidFill>
                <a:schemeClr val="tx1"/>
              </a:solidFill>
            </a:endParaRPr>
          </a:p>
        </p:txBody>
      </p:sp>
      <p:sp>
        <p:nvSpPr>
          <p:cNvPr id="4" name="Footer Placeholder 3">
            <a:extLst>
              <a:ext uri="{FF2B5EF4-FFF2-40B4-BE49-F238E27FC236}">
                <a16:creationId xmlns:a16="http://schemas.microsoft.com/office/drawing/2014/main" id="{CEE0ADF3-DB93-46B8-B85A-F7FFB4012F15}"/>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7470ADE0-F7C6-47E1-9290-71553A75491F}"/>
              </a:ext>
            </a:extLst>
          </p:cNvPr>
          <p:cNvGraphicFramePr>
            <a:graphicFrameLocks noGrp="1"/>
          </p:cNvGraphicFramePr>
          <p:nvPr>
            <p:ph idx="1"/>
            <p:extLst>
              <p:ext uri="{D42A27DB-BD31-4B8C-83A1-F6EECF244321}">
                <p14:modId xmlns:p14="http://schemas.microsoft.com/office/powerpoint/2010/main" val="267821577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98627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F2C2858D-74B3-4783-86D0-285816E1E87F}"/>
              </a:ext>
            </a:extLst>
          </p:cNvPr>
          <p:cNvSpPr>
            <a:spLocks noGrp="1"/>
          </p:cNvSpPr>
          <p:nvPr>
            <p:ph type="ctrTitle"/>
          </p:nvPr>
        </p:nvSpPr>
        <p:spPr>
          <a:xfrm>
            <a:off x="1097280" y="758952"/>
            <a:ext cx="10058400" cy="3892168"/>
          </a:xfrm>
        </p:spPr>
        <p:txBody>
          <a:bodyPr>
            <a:normAutofit/>
          </a:bodyPr>
          <a:lstStyle/>
          <a:p>
            <a:r>
              <a:rPr lang="en-US" dirty="0"/>
              <a:t>Assignment Overview - Part B</a:t>
            </a:r>
            <a:endParaRPr lang="en-GB" dirty="0"/>
          </a:p>
        </p:txBody>
      </p:sp>
      <p:sp>
        <p:nvSpPr>
          <p:cNvPr id="21" name="Rectangle 20">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Subtitle 4">
            <a:extLst>
              <a:ext uri="{FF2B5EF4-FFF2-40B4-BE49-F238E27FC236}">
                <a16:creationId xmlns:a16="http://schemas.microsoft.com/office/drawing/2014/main" id="{9EB3353B-5FC1-412F-A3C6-98FC1ADC908A}"/>
              </a:ext>
            </a:extLst>
          </p:cNvPr>
          <p:cNvSpPr>
            <a:spLocks noGrp="1"/>
          </p:cNvSpPr>
          <p:nvPr>
            <p:ph type="subTitle" idx="1"/>
          </p:nvPr>
        </p:nvSpPr>
        <p:spPr>
          <a:xfrm>
            <a:off x="1100051" y="5225240"/>
            <a:ext cx="10058400" cy="1143000"/>
          </a:xfrm>
        </p:spPr>
        <p:txBody>
          <a:bodyPr>
            <a:normAutofit/>
          </a:bodyPr>
          <a:lstStyle/>
          <a:p>
            <a:r>
              <a:rPr lang="en-US">
                <a:solidFill>
                  <a:srgbClr val="FFFFFF"/>
                </a:solidFill>
              </a:rPr>
              <a:t>©TheCOmputingtutor</a:t>
            </a:r>
            <a:endParaRPr lang="en-GB">
              <a:solidFill>
                <a:srgbClr val="FFFFFF"/>
              </a:solidFill>
            </a:endParaRPr>
          </a:p>
        </p:txBody>
      </p:sp>
      <p:sp>
        <p:nvSpPr>
          <p:cNvPr id="23" name="Rectangle 22">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Footer Placeholder 1">
            <a:extLst>
              <a:ext uri="{FF2B5EF4-FFF2-40B4-BE49-F238E27FC236}">
                <a16:creationId xmlns:a16="http://schemas.microsoft.com/office/drawing/2014/main" id="{4123D5C5-53B2-419B-A4D2-E16A87E35B50}"/>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pic>
        <p:nvPicPr>
          <p:cNvPr id="8" name="Picture 7" descr="Icon&#10;&#10;(c) TheComputingTutor2020 ">
            <a:extLst>
              <a:ext uri="{FF2B5EF4-FFF2-40B4-BE49-F238E27FC236}">
                <a16:creationId xmlns:a16="http://schemas.microsoft.com/office/drawing/2014/main" id="{256DB003-3A17-4DCC-B4F9-747B7736D161}"/>
              </a:ext>
              <a:ext uri="{C183D7F6-B498-43B3-948B-1728B52AA6E4}">
                <adec:decorative xmlns:adec="http://schemas.microsoft.com/office/drawing/2017/decorative" val="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20534" y="90580"/>
            <a:ext cx="741657" cy="738191"/>
          </a:xfrm>
          <a:prstGeom prst="rect">
            <a:avLst/>
          </a:prstGeom>
        </p:spPr>
      </p:pic>
    </p:spTree>
    <p:extLst>
      <p:ext uri="{BB962C8B-B14F-4D97-AF65-F5344CB8AC3E}">
        <p14:creationId xmlns:p14="http://schemas.microsoft.com/office/powerpoint/2010/main" val="36330340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EFA83-8DE3-42F0-8069-36DBA4613E06}"/>
              </a:ext>
            </a:extLst>
          </p:cNvPr>
          <p:cNvSpPr>
            <a:spLocks noGrp="1"/>
          </p:cNvSpPr>
          <p:nvPr>
            <p:ph type="title"/>
          </p:nvPr>
        </p:nvSpPr>
        <p:spPr>
          <a:xfrm>
            <a:off x="1097280" y="286603"/>
            <a:ext cx="10058400" cy="1450757"/>
          </a:xfrm>
        </p:spPr>
        <p:txBody>
          <a:bodyPr>
            <a:normAutofit/>
          </a:bodyPr>
          <a:lstStyle/>
          <a:p>
            <a:r>
              <a:rPr lang="en-US"/>
              <a:t>How does the Controlled Assessment work? - 3</a:t>
            </a:r>
            <a:endParaRPr lang="en-GB"/>
          </a:p>
        </p:txBody>
      </p:sp>
      <p:sp>
        <p:nvSpPr>
          <p:cNvPr id="4" name="Footer Placeholder 3">
            <a:extLst>
              <a:ext uri="{FF2B5EF4-FFF2-40B4-BE49-F238E27FC236}">
                <a16:creationId xmlns:a16="http://schemas.microsoft.com/office/drawing/2014/main" id="{6EBE5240-4738-4111-B49B-A007794B70F1}"/>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29295AF7-9D1A-4A36-AB25-D9ABC4CAA3DA}"/>
              </a:ext>
            </a:extLst>
          </p:cNvPr>
          <p:cNvGraphicFramePr>
            <a:graphicFrameLocks noGrp="1"/>
          </p:cNvGraphicFramePr>
          <p:nvPr>
            <p:ph idx="1"/>
            <p:extLst>
              <p:ext uri="{D42A27DB-BD31-4B8C-83A1-F6EECF244321}">
                <p14:modId xmlns:p14="http://schemas.microsoft.com/office/powerpoint/2010/main" val="187453957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44735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EFA83-8DE3-42F0-8069-36DBA4613E06}"/>
              </a:ext>
            </a:extLst>
          </p:cNvPr>
          <p:cNvSpPr>
            <a:spLocks noGrp="1"/>
          </p:cNvSpPr>
          <p:nvPr>
            <p:ph type="title"/>
          </p:nvPr>
        </p:nvSpPr>
        <p:spPr>
          <a:xfrm>
            <a:off x="1097280" y="286603"/>
            <a:ext cx="10058400" cy="1450757"/>
          </a:xfrm>
        </p:spPr>
        <p:txBody>
          <a:bodyPr>
            <a:normAutofit/>
          </a:bodyPr>
          <a:lstStyle/>
          <a:p>
            <a:r>
              <a:rPr lang="en-US" dirty="0"/>
              <a:t>How does the Controlled Assessment work? - 4</a:t>
            </a:r>
            <a:endParaRPr lang="en-GB" dirty="0"/>
          </a:p>
        </p:txBody>
      </p:sp>
      <p:sp>
        <p:nvSpPr>
          <p:cNvPr id="4" name="Footer Placeholder 3">
            <a:extLst>
              <a:ext uri="{FF2B5EF4-FFF2-40B4-BE49-F238E27FC236}">
                <a16:creationId xmlns:a16="http://schemas.microsoft.com/office/drawing/2014/main" id="{57DF6EB9-989D-452F-B52E-627B0074EB2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05694130-A853-4E05-AF9C-956F35E92579}"/>
              </a:ext>
            </a:extLst>
          </p:cNvPr>
          <p:cNvGraphicFramePr>
            <a:graphicFrameLocks noGrp="1"/>
          </p:cNvGraphicFramePr>
          <p:nvPr>
            <p:ph idx="1"/>
            <p:extLst>
              <p:ext uri="{D42A27DB-BD31-4B8C-83A1-F6EECF244321}">
                <p14:modId xmlns:p14="http://schemas.microsoft.com/office/powerpoint/2010/main" val="18625228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18270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11.1 Assignment Overview</a:t>
            </a:r>
          </a:p>
        </p:txBody>
      </p:sp>
      <p:sp>
        <p:nvSpPr>
          <p:cNvPr id="20" name="Rectangle 19">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a:solidFill>
                  <a:srgbClr val="FFFFFF"/>
                </a:solidFill>
              </a:rPr>
              <a:t>©TheComputingTutor</a:t>
            </a:r>
          </a:p>
        </p:txBody>
      </p:sp>
      <p:sp>
        <p:nvSpPr>
          <p:cNvPr id="22" name="Rectangle 21">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pic>
        <p:nvPicPr>
          <p:cNvPr id="8" name="Picture 7" descr="Icon&#10;&#10;(c) TheComputingTutor2020 ">
            <a:extLst>
              <a:ext uri="{FF2B5EF4-FFF2-40B4-BE49-F238E27FC236}">
                <a16:creationId xmlns:a16="http://schemas.microsoft.com/office/drawing/2014/main" id="{84931570-58FD-45D2-A01A-6CB081802402}"/>
              </a:ext>
              <a:ext uri="{C183D7F6-B498-43B3-948B-1728B52AA6E4}">
                <adec:decorative xmlns:adec="http://schemas.microsoft.com/office/drawing/2017/decorative" val="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20534" y="90580"/>
            <a:ext cx="741657" cy="738191"/>
          </a:xfrm>
          <a:prstGeom prst="rect">
            <a:avLst/>
          </a:prstGeom>
        </p:spPr>
      </p:pic>
    </p:spTree>
    <p:extLst>
      <p:ext uri="{BB962C8B-B14F-4D97-AF65-F5344CB8AC3E}">
        <p14:creationId xmlns:p14="http://schemas.microsoft.com/office/powerpoint/2010/main" val="4818913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43857-97E1-423D-8CDA-D8C7CC206C18}"/>
              </a:ext>
            </a:extLst>
          </p:cNvPr>
          <p:cNvSpPr>
            <a:spLocks noGrp="1"/>
          </p:cNvSpPr>
          <p:nvPr>
            <p:ph type="title"/>
          </p:nvPr>
        </p:nvSpPr>
        <p:spPr>
          <a:xfrm>
            <a:off x="1097280" y="286603"/>
            <a:ext cx="10058400" cy="1450757"/>
          </a:xfrm>
        </p:spPr>
        <p:txBody>
          <a:bodyPr>
            <a:normAutofit/>
          </a:bodyPr>
          <a:lstStyle/>
          <a:p>
            <a:r>
              <a:rPr lang="en-US"/>
              <a:t>What do I need to do for Part B? – Activity 4</a:t>
            </a:r>
            <a:endParaRPr lang="en-GB"/>
          </a:p>
        </p:txBody>
      </p:sp>
      <p:sp>
        <p:nvSpPr>
          <p:cNvPr id="4" name="Footer Placeholder 3">
            <a:extLst>
              <a:ext uri="{FF2B5EF4-FFF2-40B4-BE49-F238E27FC236}">
                <a16:creationId xmlns:a16="http://schemas.microsoft.com/office/drawing/2014/main" id="{C6BB442D-83B0-45C2-9059-7C749776319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20A01CDF-2F9B-47D8-BBCA-A0096769ADCA}"/>
              </a:ext>
            </a:extLst>
          </p:cNvPr>
          <p:cNvGraphicFramePr>
            <a:graphicFrameLocks noGrp="1"/>
          </p:cNvGraphicFramePr>
          <p:nvPr>
            <p:ph idx="1"/>
            <p:extLst>
              <p:ext uri="{D42A27DB-BD31-4B8C-83A1-F6EECF244321}">
                <p14:modId xmlns:p14="http://schemas.microsoft.com/office/powerpoint/2010/main" val="416398164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277935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6BA64-E83B-4BEC-B34F-A4ED64EC7A07}"/>
              </a:ext>
            </a:extLst>
          </p:cNvPr>
          <p:cNvSpPr>
            <a:spLocks noGrp="1"/>
          </p:cNvSpPr>
          <p:nvPr>
            <p:ph type="title"/>
          </p:nvPr>
        </p:nvSpPr>
        <p:spPr>
          <a:xfrm>
            <a:off x="1097280" y="286603"/>
            <a:ext cx="10058400" cy="1450757"/>
          </a:xfrm>
        </p:spPr>
        <p:txBody>
          <a:bodyPr>
            <a:normAutofit/>
          </a:bodyPr>
          <a:lstStyle/>
          <a:p>
            <a:r>
              <a:rPr lang="en-US"/>
              <a:t>What do I need to do for Part B? – Activity 5</a:t>
            </a:r>
            <a:endParaRPr lang="en-GB"/>
          </a:p>
        </p:txBody>
      </p:sp>
      <p:sp>
        <p:nvSpPr>
          <p:cNvPr id="4" name="Footer Placeholder 3">
            <a:extLst>
              <a:ext uri="{FF2B5EF4-FFF2-40B4-BE49-F238E27FC236}">
                <a16:creationId xmlns:a16="http://schemas.microsoft.com/office/drawing/2014/main" id="{A789900E-4D46-4440-845A-A8F53B64C78C}"/>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7E44B0A1-66B4-49F3-8702-27C8E70C8D56}"/>
              </a:ext>
            </a:extLst>
          </p:cNvPr>
          <p:cNvGraphicFramePr>
            <a:graphicFrameLocks noGrp="1"/>
          </p:cNvGraphicFramePr>
          <p:nvPr>
            <p:ph idx="1"/>
            <p:extLst>
              <p:ext uri="{D42A27DB-BD31-4B8C-83A1-F6EECF244321}">
                <p14:modId xmlns:p14="http://schemas.microsoft.com/office/powerpoint/2010/main" val="343925010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029988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DE879-01AF-4395-B402-154362A681E5}"/>
              </a:ext>
            </a:extLst>
          </p:cNvPr>
          <p:cNvSpPr>
            <a:spLocks noGrp="1"/>
          </p:cNvSpPr>
          <p:nvPr>
            <p:ph type="title"/>
          </p:nvPr>
        </p:nvSpPr>
        <p:spPr>
          <a:xfrm>
            <a:off x="1097280" y="286603"/>
            <a:ext cx="10058400" cy="1450757"/>
          </a:xfrm>
        </p:spPr>
        <p:txBody>
          <a:bodyPr>
            <a:normAutofit/>
          </a:bodyPr>
          <a:lstStyle/>
          <a:p>
            <a:r>
              <a:rPr lang="en-US"/>
              <a:t>What do I need to do for Part B? – Activity 5</a:t>
            </a:r>
            <a:endParaRPr lang="en-GB"/>
          </a:p>
        </p:txBody>
      </p:sp>
      <p:sp>
        <p:nvSpPr>
          <p:cNvPr id="4" name="Footer Placeholder 3">
            <a:extLst>
              <a:ext uri="{FF2B5EF4-FFF2-40B4-BE49-F238E27FC236}">
                <a16:creationId xmlns:a16="http://schemas.microsoft.com/office/drawing/2014/main" id="{2BA71A1E-8935-48F7-B129-0EB3731240FF}"/>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075E666D-5871-43C2-8B13-4F3D32F35776}"/>
              </a:ext>
            </a:extLst>
          </p:cNvPr>
          <p:cNvGraphicFramePr>
            <a:graphicFrameLocks noGrp="1"/>
          </p:cNvGraphicFramePr>
          <p:nvPr>
            <p:ph idx="1"/>
            <p:extLst>
              <p:ext uri="{D42A27DB-BD31-4B8C-83A1-F6EECF244321}">
                <p14:modId xmlns:p14="http://schemas.microsoft.com/office/powerpoint/2010/main" val="66553634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414739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9216B-4495-4844-A6B0-018C92BF3BA3}"/>
              </a:ext>
            </a:extLst>
          </p:cNvPr>
          <p:cNvSpPr>
            <a:spLocks noGrp="1"/>
          </p:cNvSpPr>
          <p:nvPr>
            <p:ph type="title"/>
          </p:nvPr>
        </p:nvSpPr>
        <p:spPr>
          <a:xfrm>
            <a:off x="1097280" y="286603"/>
            <a:ext cx="10058400" cy="1450757"/>
          </a:xfrm>
        </p:spPr>
        <p:txBody>
          <a:bodyPr>
            <a:normAutofit/>
          </a:bodyPr>
          <a:lstStyle/>
          <a:p>
            <a:r>
              <a:rPr lang="en-US"/>
              <a:t>Unit 11 – Cyber Security and Incident Management</a:t>
            </a:r>
            <a:endParaRPr lang="en-GB"/>
          </a:p>
        </p:txBody>
      </p:sp>
      <p:sp>
        <p:nvSpPr>
          <p:cNvPr id="4" name="Footer Placeholder 3">
            <a:extLst>
              <a:ext uri="{FF2B5EF4-FFF2-40B4-BE49-F238E27FC236}">
                <a16:creationId xmlns:a16="http://schemas.microsoft.com/office/drawing/2014/main" id="{52C2BE5E-3A8C-4ADA-8A82-CC59B72240F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8" name="Content Placeholder 2">
            <a:extLst>
              <a:ext uri="{FF2B5EF4-FFF2-40B4-BE49-F238E27FC236}">
                <a16:creationId xmlns:a16="http://schemas.microsoft.com/office/drawing/2014/main" id="{82AB4338-6491-4A4D-99CF-49EB0D6035CE}"/>
              </a:ext>
            </a:extLst>
          </p:cNvPr>
          <p:cNvGraphicFramePr>
            <a:graphicFrameLocks noGrp="1"/>
          </p:cNvGraphicFramePr>
          <p:nvPr>
            <p:ph idx="1"/>
            <p:extLst>
              <p:ext uri="{D42A27DB-BD31-4B8C-83A1-F6EECF244321}">
                <p14:modId xmlns:p14="http://schemas.microsoft.com/office/powerpoint/2010/main" val="280660853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4228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414AB97-2074-478B-BBE5-C3C9E35CD9FC}"/>
              </a:ext>
            </a:extLst>
          </p:cNvPr>
          <p:cNvSpPr>
            <a:spLocks noGrp="1"/>
          </p:cNvSpPr>
          <p:nvPr>
            <p:ph type="ftr" sz="quarter" idx="11"/>
          </p:nvPr>
        </p:nvSpPr>
        <p:spPr/>
        <p:txBody>
          <a:bodyPr/>
          <a:lstStyle/>
          <a:p>
            <a:r>
              <a:rPr lang="en-US"/>
              <a:t>All text copyright © TheComputingTutor 2020 except excerpts from the SAM. All rights Reserved.</a:t>
            </a:r>
            <a:endParaRPr lang="en-GB"/>
          </a:p>
        </p:txBody>
      </p:sp>
      <p:pic>
        <p:nvPicPr>
          <p:cNvPr id="4" name="Picture 3" descr="Logo, company name&#10;&#10;Description automatically generated">
            <a:extLst>
              <a:ext uri="{FF2B5EF4-FFF2-40B4-BE49-F238E27FC236}">
                <a16:creationId xmlns:a16="http://schemas.microsoft.com/office/drawing/2014/main" id="{5D794E82-6B68-4F2D-B032-3D77001540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0504" y="1010714"/>
            <a:ext cx="4801270" cy="3096057"/>
          </a:xfrm>
          <a:prstGeom prst="rect">
            <a:avLst/>
          </a:prstGeom>
        </p:spPr>
      </p:pic>
      <p:sp>
        <p:nvSpPr>
          <p:cNvPr id="7" name="TextBox 6">
            <a:extLst>
              <a:ext uri="{FF2B5EF4-FFF2-40B4-BE49-F238E27FC236}">
                <a16:creationId xmlns:a16="http://schemas.microsoft.com/office/drawing/2014/main" id="{CFF74D22-9217-482D-995F-D6BC09E9FF2E}"/>
              </a:ext>
            </a:extLst>
          </p:cNvPr>
          <p:cNvSpPr txBox="1"/>
          <p:nvPr/>
        </p:nvSpPr>
        <p:spPr>
          <a:xfrm>
            <a:off x="1963449" y="4674863"/>
            <a:ext cx="7583332" cy="1477328"/>
          </a:xfrm>
          <a:prstGeom prst="rect">
            <a:avLst/>
          </a:prstGeom>
          <a:noFill/>
        </p:spPr>
        <p:txBody>
          <a:bodyPr wrap="square" rtlCol="0">
            <a:spAutoFit/>
          </a:bodyPr>
          <a:lstStyle/>
          <a:p>
            <a:r>
              <a:rPr lang="en-GB" sz="1800" i="1" dirty="0">
                <a:effectLst/>
                <a:latin typeface="Calibri" panose="020F0502020204030204" pitchFamily="34" charset="0"/>
                <a:ea typeface="Calibri" panose="020F0502020204030204" pitchFamily="34" charset="0"/>
                <a:cs typeface="Times New Roman" panose="02020603050405020304" pitchFamily="18" charset="0"/>
              </a:rPr>
              <a:t>No part of this publication may be reproduced, distributed, or transmitted in any form or by any means, including photocopying, recording, or other electronic or mechanical methods, without the prior written permission of the </a:t>
            </a:r>
            <a:r>
              <a:rPr lang="en-GB" sz="1800" i="1" dirty="0" err="1">
                <a:effectLst/>
                <a:latin typeface="Calibri" panose="020F0502020204030204" pitchFamily="34" charset="0"/>
                <a:ea typeface="Calibri" panose="020F0502020204030204" pitchFamily="34" charset="0"/>
                <a:cs typeface="Times New Roman" panose="02020603050405020304" pitchFamily="18" charset="0"/>
              </a:rPr>
              <a:t>TheComputingTutor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178334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43857-97E1-423D-8CDA-D8C7CC206C18}"/>
              </a:ext>
            </a:extLst>
          </p:cNvPr>
          <p:cNvSpPr>
            <a:spLocks noGrp="1"/>
          </p:cNvSpPr>
          <p:nvPr>
            <p:ph type="title"/>
          </p:nvPr>
        </p:nvSpPr>
        <p:spPr>
          <a:xfrm>
            <a:off x="1097280" y="286603"/>
            <a:ext cx="10058400" cy="1450757"/>
          </a:xfrm>
        </p:spPr>
        <p:txBody>
          <a:bodyPr>
            <a:normAutofit/>
          </a:bodyPr>
          <a:lstStyle/>
          <a:p>
            <a:r>
              <a:rPr lang="en-US" dirty="0"/>
              <a:t>Unit 11 – Cyber Security and Incident Management</a:t>
            </a:r>
            <a:endParaRPr lang="en-GB" dirty="0"/>
          </a:p>
        </p:txBody>
      </p:sp>
      <p:sp>
        <p:nvSpPr>
          <p:cNvPr id="4" name="Footer Placeholder 3">
            <a:extLst>
              <a:ext uri="{FF2B5EF4-FFF2-40B4-BE49-F238E27FC236}">
                <a16:creationId xmlns:a16="http://schemas.microsoft.com/office/drawing/2014/main" id="{10CB6BD0-B77E-46E8-9661-09CAE7596E71}"/>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7DCD6BBD-794D-4453-B415-ADE89A4E5BB2}"/>
              </a:ext>
            </a:extLst>
          </p:cNvPr>
          <p:cNvGraphicFramePr>
            <a:graphicFrameLocks noGrp="1"/>
          </p:cNvGraphicFramePr>
          <p:nvPr>
            <p:ph idx="1"/>
            <p:extLst>
              <p:ext uri="{D42A27DB-BD31-4B8C-83A1-F6EECF244321}">
                <p14:modId xmlns:p14="http://schemas.microsoft.com/office/powerpoint/2010/main" val="114286389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58964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E8B84-F0B3-4371-8FBC-2B768EFB8872}"/>
              </a:ext>
            </a:extLst>
          </p:cNvPr>
          <p:cNvSpPr>
            <a:spLocks noGrp="1"/>
          </p:cNvSpPr>
          <p:nvPr>
            <p:ph type="title"/>
          </p:nvPr>
        </p:nvSpPr>
        <p:spPr>
          <a:xfrm>
            <a:off x="1097280" y="286603"/>
            <a:ext cx="10058400" cy="1450757"/>
          </a:xfrm>
        </p:spPr>
        <p:txBody>
          <a:bodyPr>
            <a:normAutofit/>
          </a:bodyPr>
          <a:lstStyle/>
          <a:p>
            <a:r>
              <a:rPr lang="en-US" dirty="0"/>
              <a:t>Unit 11 – Cyber Security and Incident Management</a:t>
            </a:r>
            <a:endParaRPr lang="en-GB" dirty="0"/>
          </a:p>
        </p:txBody>
      </p:sp>
      <p:sp>
        <p:nvSpPr>
          <p:cNvPr id="4" name="Footer Placeholder 3">
            <a:extLst>
              <a:ext uri="{FF2B5EF4-FFF2-40B4-BE49-F238E27FC236}">
                <a16:creationId xmlns:a16="http://schemas.microsoft.com/office/drawing/2014/main" id="{4F00EF3E-A01C-44AA-8AD6-14690FD0B9D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F904F359-BEFA-4FF0-A113-E92438AA69FF}"/>
              </a:ext>
            </a:extLst>
          </p:cNvPr>
          <p:cNvGraphicFramePr>
            <a:graphicFrameLocks noGrp="1"/>
          </p:cNvGraphicFramePr>
          <p:nvPr>
            <p:ph idx="1"/>
            <p:extLst>
              <p:ext uri="{D42A27DB-BD31-4B8C-83A1-F6EECF244321}">
                <p14:modId xmlns:p14="http://schemas.microsoft.com/office/powerpoint/2010/main" val="263257476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3159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43857-97E1-423D-8CDA-D8C7CC206C18}"/>
              </a:ext>
            </a:extLst>
          </p:cNvPr>
          <p:cNvSpPr>
            <a:spLocks noGrp="1"/>
          </p:cNvSpPr>
          <p:nvPr>
            <p:ph type="title"/>
          </p:nvPr>
        </p:nvSpPr>
        <p:spPr>
          <a:xfrm>
            <a:off x="1097280" y="286603"/>
            <a:ext cx="10058400" cy="1450757"/>
          </a:xfrm>
        </p:spPr>
        <p:txBody>
          <a:bodyPr>
            <a:normAutofit/>
          </a:bodyPr>
          <a:lstStyle/>
          <a:p>
            <a:r>
              <a:rPr lang="en-US" dirty="0"/>
              <a:t>Unit 11 – Cyber Security and Incident management</a:t>
            </a:r>
            <a:endParaRPr lang="en-GB" dirty="0"/>
          </a:p>
        </p:txBody>
      </p:sp>
      <p:sp>
        <p:nvSpPr>
          <p:cNvPr id="4" name="Footer Placeholder 3">
            <a:extLst>
              <a:ext uri="{FF2B5EF4-FFF2-40B4-BE49-F238E27FC236}">
                <a16:creationId xmlns:a16="http://schemas.microsoft.com/office/drawing/2014/main" id="{179CB058-7DA4-4B96-BA8E-FF760EAA62F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1E0FC08C-8548-45C9-842C-4C8B6D3E8EB4}"/>
              </a:ext>
            </a:extLst>
          </p:cNvPr>
          <p:cNvGraphicFramePr>
            <a:graphicFrameLocks noGrp="1"/>
          </p:cNvGraphicFramePr>
          <p:nvPr>
            <p:ph idx="1"/>
            <p:extLst>
              <p:ext uri="{D42A27DB-BD31-4B8C-83A1-F6EECF244321}">
                <p14:modId xmlns:p14="http://schemas.microsoft.com/office/powerpoint/2010/main" val="42619773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92051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9216B-4495-4844-A6B0-018C92BF3BA3}"/>
              </a:ext>
            </a:extLst>
          </p:cNvPr>
          <p:cNvSpPr>
            <a:spLocks noGrp="1"/>
          </p:cNvSpPr>
          <p:nvPr>
            <p:ph type="title"/>
          </p:nvPr>
        </p:nvSpPr>
        <p:spPr>
          <a:xfrm>
            <a:off x="1097280" y="286603"/>
            <a:ext cx="10058400" cy="1450757"/>
          </a:xfrm>
        </p:spPr>
        <p:txBody>
          <a:bodyPr>
            <a:normAutofit/>
          </a:bodyPr>
          <a:lstStyle/>
          <a:p>
            <a:r>
              <a:rPr lang="en-US"/>
              <a:t>Unit 11 – Cyber Security and Incident Management</a:t>
            </a:r>
            <a:endParaRPr lang="en-GB"/>
          </a:p>
        </p:txBody>
      </p:sp>
      <p:sp>
        <p:nvSpPr>
          <p:cNvPr id="4" name="Footer Placeholder 3">
            <a:extLst>
              <a:ext uri="{FF2B5EF4-FFF2-40B4-BE49-F238E27FC236}">
                <a16:creationId xmlns:a16="http://schemas.microsoft.com/office/drawing/2014/main" id="{AECB7EED-AAC0-4521-9484-F7C70F84FB1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10" name="Content Placeholder 2">
            <a:extLst>
              <a:ext uri="{FF2B5EF4-FFF2-40B4-BE49-F238E27FC236}">
                <a16:creationId xmlns:a16="http://schemas.microsoft.com/office/drawing/2014/main" id="{CC888347-FB8A-45B6-8C06-11DFC69F3770}"/>
              </a:ext>
            </a:extLst>
          </p:cNvPr>
          <p:cNvGraphicFramePr>
            <a:graphicFrameLocks noGrp="1"/>
          </p:cNvGraphicFramePr>
          <p:nvPr>
            <p:ph idx="1"/>
            <p:extLst>
              <p:ext uri="{D42A27DB-BD31-4B8C-83A1-F6EECF244321}">
                <p14:modId xmlns:p14="http://schemas.microsoft.com/office/powerpoint/2010/main" val="418281462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6973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D3BDD-96BD-4D96-819C-82E7B4FDCFDC}"/>
              </a:ext>
            </a:extLst>
          </p:cNvPr>
          <p:cNvSpPr>
            <a:spLocks noGrp="1"/>
          </p:cNvSpPr>
          <p:nvPr>
            <p:ph type="title"/>
          </p:nvPr>
        </p:nvSpPr>
        <p:spPr>
          <a:xfrm>
            <a:off x="1097280" y="286603"/>
            <a:ext cx="10058400" cy="1450757"/>
          </a:xfrm>
        </p:spPr>
        <p:txBody>
          <a:bodyPr>
            <a:normAutofit/>
          </a:bodyPr>
          <a:lstStyle/>
          <a:p>
            <a:r>
              <a:rPr lang="en-US" dirty="0"/>
              <a:t>What are we going to do?</a:t>
            </a:r>
            <a:endParaRPr lang="en-GB" dirty="0"/>
          </a:p>
        </p:txBody>
      </p:sp>
      <p:sp>
        <p:nvSpPr>
          <p:cNvPr id="4" name="Footer Placeholder 3">
            <a:extLst>
              <a:ext uri="{FF2B5EF4-FFF2-40B4-BE49-F238E27FC236}">
                <a16:creationId xmlns:a16="http://schemas.microsoft.com/office/drawing/2014/main" id="{3E7EE302-A319-4313-9511-9F1E448EE04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B13830CB-FD53-4226-BF9D-F71AFAB09A62}"/>
              </a:ext>
            </a:extLst>
          </p:cNvPr>
          <p:cNvGraphicFramePr>
            <a:graphicFrameLocks noGrp="1"/>
          </p:cNvGraphicFramePr>
          <p:nvPr>
            <p:ph idx="1"/>
            <p:extLst>
              <p:ext uri="{D42A27DB-BD31-4B8C-83A1-F6EECF244321}">
                <p14:modId xmlns:p14="http://schemas.microsoft.com/office/powerpoint/2010/main" val="349928172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46801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F2C2858D-74B3-4783-86D0-285816E1E87F}"/>
              </a:ext>
            </a:extLst>
          </p:cNvPr>
          <p:cNvSpPr>
            <a:spLocks noGrp="1"/>
          </p:cNvSpPr>
          <p:nvPr>
            <p:ph type="ctrTitle"/>
          </p:nvPr>
        </p:nvSpPr>
        <p:spPr>
          <a:xfrm>
            <a:off x="1097280" y="758952"/>
            <a:ext cx="10058400" cy="3892168"/>
          </a:xfrm>
        </p:spPr>
        <p:txBody>
          <a:bodyPr>
            <a:normAutofit/>
          </a:bodyPr>
          <a:lstStyle/>
          <a:p>
            <a:r>
              <a:rPr lang="en-US" dirty="0"/>
              <a:t>Assignment Overview -Part A</a:t>
            </a:r>
            <a:endParaRPr lang="en-GB" dirty="0"/>
          </a:p>
        </p:txBody>
      </p:sp>
      <p:sp>
        <p:nvSpPr>
          <p:cNvPr id="30" name="Rectangle 29">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Subtitle 4">
            <a:extLst>
              <a:ext uri="{FF2B5EF4-FFF2-40B4-BE49-F238E27FC236}">
                <a16:creationId xmlns:a16="http://schemas.microsoft.com/office/drawing/2014/main" id="{9EB3353B-5FC1-412F-A3C6-98FC1ADC908A}"/>
              </a:ext>
            </a:extLst>
          </p:cNvPr>
          <p:cNvSpPr>
            <a:spLocks noGrp="1"/>
          </p:cNvSpPr>
          <p:nvPr>
            <p:ph type="subTitle" idx="1"/>
          </p:nvPr>
        </p:nvSpPr>
        <p:spPr>
          <a:xfrm>
            <a:off x="1100051" y="5225240"/>
            <a:ext cx="10058400" cy="1143000"/>
          </a:xfrm>
        </p:spPr>
        <p:txBody>
          <a:bodyPr>
            <a:normAutofit/>
          </a:bodyPr>
          <a:lstStyle/>
          <a:p>
            <a:r>
              <a:rPr lang="en-US">
                <a:solidFill>
                  <a:srgbClr val="FFFFFF"/>
                </a:solidFill>
              </a:rPr>
              <a:t>©TheCOmputingtutor</a:t>
            </a:r>
            <a:endParaRPr lang="en-GB">
              <a:solidFill>
                <a:srgbClr val="FFFFFF"/>
              </a:solidFill>
            </a:endParaRPr>
          </a:p>
        </p:txBody>
      </p:sp>
      <p:sp>
        <p:nvSpPr>
          <p:cNvPr id="32" name="Rectangle 31">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Footer Placeholder 1">
            <a:extLst>
              <a:ext uri="{FF2B5EF4-FFF2-40B4-BE49-F238E27FC236}">
                <a16:creationId xmlns:a16="http://schemas.microsoft.com/office/drawing/2014/main" id="{D7A02DDB-32F9-4CB3-B3AF-7FF540D6B54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spTree>
    <p:extLst>
      <p:ext uri="{BB962C8B-B14F-4D97-AF65-F5344CB8AC3E}">
        <p14:creationId xmlns:p14="http://schemas.microsoft.com/office/powerpoint/2010/main" val="303432823"/>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TotalTime>
  <Words>2194</Words>
  <Application>Microsoft Office PowerPoint</Application>
  <PresentationFormat>Widescreen</PresentationFormat>
  <Paragraphs>224</Paragraphs>
  <Slides>34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Calibri</vt:lpstr>
      <vt:lpstr>Calibri Light</vt:lpstr>
      <vt:lpstr>Retrospect</vt:lpstr>
      <vt:lpstr>PowerPoint Presentation</vt:lpstr>
      <vt:lpstr>Unit 11 - Cyber Security and Incident Management</vt:lpstr>
      <vt:lpstr>11.1 Assignment Overview</vt:lpstr>
      <vt:lpstr>Unit 11 – Cyber Security and Incident Management</vt:lpstr>
      <vt:lpstr>Unit 11 – Cyber Security and Incident Management</vt:lpstr>
      <vt:lpstr>Unit 11 – Cyber Security and Incident management</vt:lpstr>
      <vt:lpstr>Unit 11 – Cyber Security and Incident Management</vt:lpstr>
      <vt:lpstr>What are we going to do?</vt:lpstr>
      <vt:lpstr>Assignment Overview -Part A</vt:lpstr>
      <vt:lpstr>How does the controlled assessment work? - 1.</vt:lpstr>
      <vt:lpstr>How does the controlled assessment work? - 2</vt:lpstr>
      <vt:lpstr>What do I need to do for Part A? – Assessment Activity 1</vt:lpstr>
      <vt:lpstr>Class Task 11.1.1 – Risk Identification</vt:lpstr>
      <vt:lpstr>Class Task 11.1.1 –  Risk Identification Example</vt:lpstr>
      <vt:lpstr>What do I need to do for Part A? – Assessment Activity 1</vt:lpstr>
      <vt:lpstr>What do I need to do for Part A? – Assessment Activity 1.</vt:lpstr>
      <vt:lpstr>How to use the Risk Severity Matrix</vt:lpstr>
      <vt:lpstr>How to use the Risk Severity Matrix</vt:lpstr>
      <vt:lpstr>What do I need to do for Part A? – Assessment Activity 1.</vt:lpstr>
      <vt:lpstr>Class Task 11.1.2 – Risk Assessment</vt:lpstr>
      <vt:lpstr>Class Task 11.1.2 –  Risk Assessment Example</vt:lpstr>
      <vt:lpstr>What do I need to do for Part A? – Assessment Activity 2</vt:lpstr>
      <vt:lpstr>What do I need to do for Part A? – Assessment Activity 2</vt:lpstr>
      <vt:lpstr>Class Task 11.1.3 –  Identify The Protection Measure</vt:lpstr>
      <vt:lpstr>Class Task 11.1.3  – Identify The Protection Measure Example</vt:lpstr>
      <vt:lpstr>What do I need to do for Part A? – Assessment Activity 3</vt:lpstr>
      <vt:lpstr>Assignment Overview - Part B</vt:lpstr>
      <vt:lpstr>How does the Controlled Assessment work? - 3</vt:lpstr>
      <vt:lpstr>How does the Controlled Assessment work? - 4</vt:lpstr>
      <vt:lpstr>What do I need to do for Part B? – Activity 4</vt:lpstr>
      <vt:lpstr>What do I need to do for Part B? – Activity 5</vt:lpstr>
      <vt:lpstr>What do I need to do for Part B? – Activity 5</vt:lpstr>
      <vt:lpstr>Unit 11 – Cyber Security and Incident Management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11 - Cyber Security and Incident Management</dc:title>
  <dc:creator>Paul Meaney</dc:creator>
  <cp:lastModifiedBy>Paul Meaney</cp:lastModifiedBy>
  <cp:revision>16</cp:revision>
  <dcterms:created xsi:type="dcterms:W3CDTF">2020-09-04T15:10:20Z</dcterms:created>
  <dcterms:modified xsi:type="dcterms:W3CDTF">2021-09-14T13:47:52Z</dcterms:modified>
</cp:coreProperties>
</file>