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541" r:id="rId2"/>
    <p:sldId id="256" r:id="rId3"/>
    <p:sldId id="364" r:id="rId4"/>
    <p:sldId id="382" r:id="rId5"/>
    <p:sldId id="373" r:id="rId6"/>
    <p:sldId id="383" r:id="rId7"/>
    <p:sldId id="374" r:id="rId8"/>
    <p:sldId id="430" r:id="rId9"/>
    <p:sldId id="431" r:id="rId10"/>
    <p:sldId id="380" r:id="rId11"/>
    <p:sldId id="434" r:id="rId12"/>
    <p:sldId id="420" r:id="rId13"/>
    <p:sldId id="534" r:id="rId14"/>
    <p:sldId id="384" r:id="rId15"/>
    <p:sldId id="377" r:id="rId16"/>
    <p:sldId id="538" r:id="rId17"/>
    <p:sldId id="539" r:id="rId18"/>
    <p:sldId id="540" r:id="rId19"/>
    <p:sldId id="378" r:id="rId20"/>
    <p:sldId id="36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609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ata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sv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12" Type="http://schemas.openxmlformats.org/officeDocument/2006/relationships/image" Target="../media/image89.svg"/><Relationship Id="rId2" Type="http://schemas.openxmlformats.org/officeDocument/2006/relationships/image" Target="../media/image79.svg"/><Relationship Id="rId1" Type="http://schemas.openxmlformats.org/officeDocument/2006/relationships/image" Target="../media/image78.png"/><Relationship Id="rId6" Type="http://schemas.openxmlformats.org/officeDocument/2006/relationships/image" Target="../media/image83.svg"/><Relationship Id="rId11" Type="http://schemas.openxmlformats.org/officeDocument/2006/relationships/image" Target="../media/image88.png"/><Relationship Id="rId5" Type="http://schemas.openxmlformats.org/officeDocument/2006/relationships/image" Target="../media/image82.png"/><Relationship Id="rId10" Type="http://schemas.openxmlformats.org/officeDocument/2006/relationships/image" Target="../media/image87.svg"/><Relationship Id="rId4" Type="http://schemas.openxmlformats.org/officeDocument/2006/relationships/image" Target="../media/image81.svg"/><Relationship Id="rId9" Type="http://schemas.openxmlformats.org/officeDocument/2006/relationships/image" Target="../media/image86.png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svg"/><Relationship Id="rId1" Type="http://schemas.openxmlformats.org/officeDocument/2006/relationships/image" Target="../media/image90.png"/><Relationship Id="rId6" Type="http://schemas.openxmlformats.org/officeDocument/2006/relationships/image" Target="../media/image95.svg"/><Relationship Id="rId5" Type="http://schemas.openxmlformats.org/officeDocument/2006/relationships/image" Target="../media/image94.png"/><Relationship Id="rId4" Type="http://schemas.openxmlformats.org/officeDocument/2006/relationships/image" Target="../media/image93.svg"/></Relationships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svg"/><Relationship Id="rId1" Type="http://schemas.openxmlformats.org/officeDocument/2006/relationships/image" Target="../media/image96.png"/><Relationship Id="rId6" Type="http://schemas.openxmlformats.org/officeDocument/2006/relationships/image" Target="../media/image101.svg"/><Relationship Id="rId5" Type="http://schemas.openxmlformats.org/officeDocument/2006/relationships/image" Target="../media/image100.png"/><Relationship Id="rId4" Type="http://schemas.openxmlformats.org/officeDocument/2006/relationships/image" Target="../media/image99.svg"/></Relationships>
</file>

<file path=ppt/diagrams/_rels/data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svg"/><Relationship Id="rId1" Type="http://schemas.openxmlformats.org/officeDocument/2006/relationships/image" Target="../media/image96.png"/><Relationship Id="rId6" Type="http://schemas.openxmlformats.org/officeDocument/2006/relationships/image" Target="../media/image101.svg"/><Relationship Id="rId5" Type="http://schemas.openxmlformats.org/officeDocument/2006/relationships/image" Target="../media/image100.png"/><Relationship Id="rId4" Type="http://schemas.openxmlformats.org/officeDocument/2006/relationships/image" Target="../media/image99.svg"/></Relationships>
</file>

<file path=ppt/diagrams/_rels/data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7.svg"/><Relationship Id="rId1" Type="http://schemas.openxmlformats.org/officeDocument/2006/relationships/image" Target="../media/image96.png"/><Relationship Id="rId4" Type="http://schemas.openxmlformats.org/officeDocument/2006/relationships/image" Target="../media/image101.svg"/></Relationships>
</file>

<file path=ppt/diagrams/_rels/data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svg"/><Relationship Id="rId1" Type="http://schemas.openxmlformats.org/officeDocument/2006/relationships/image" Target="../media/image102.png"/><Relationship Id="rId6" Type="http://schemas.openxmlformats.org/officeDocument/2006/relationships/image" Target="../media/image107.svg"/><Relationship Id="rId5" Type="http://schemas.openxmlformats.org/officeDocument/2006/relationships/image" Target="../media/image106.png"/><Relationship Id="rId4" Type="http://schemas.openxmlformats.org/officeDocument/2006/relationships/image" Target="../media/image105.svg"/></Relationships>
</file>

<file path=ppt/diagrams/_rels/data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svg"/><Relationship Id="rId1" Type="http://schemas.openxmlformats.org/officeDocument/2006/relationships/image" Target="../media/image102.png"/><Relationship Id="rId6" Type="http://schemas.openxmlformats.org/officeDocument/2006/relationships/image" Target="../media/image107.svg"/><Relationship Id="rId5" Type="http://schemas.openxmlformats.org/officeDocument/2006/relationships/image" Target="../media/image106.png"/><Relationship Id="rId4" Type="http://schemas.openxmlformats.org/officeDocument/2006/relationships/image" Target="../media/image105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sv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svg"/><Relationship Id="rId1" Type="http://schemas.openxmlformats.org/officeDocument/2006/relationships/image" Target="../media/image36.png"/><Relationship Id="rId6" Type="http://schemas.openxmlformats.org/officeDocument/2006/relationships/image" Target="../media/image40.svg"/><Relationship Id="rId5" Type="http://schemas.openxmlformats.org/officeDocument/2006/relationships/image" Target="../media/image4.png"/><Relationship Id="rId4" Type="http://schemas.openxmlformats.org/officeDocument/2006/relationships/image" Target="../media/image39.sv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sv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svg"/><Relationship Id="rId1" Type="http://schemas.openxmlformats.org/officeDocument/2006/relationships/image" Target="../media/image41.png"/><Relationship Id="rId6" Type="http://schemas.openxmlformats.org/officeDocument/2006/relationships/image" Target="../media/image46.svg"/><Relationship Id="rId5" Type="http://schemas.openxmlformats.org/officeDocument/2006/relationships/image" Target="../media/image45.png"/><Relationship Id="rId4" Type="http://schemas.openxmlformats.org/officeDocument/2006/relationships/image" Target="../media/image44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svg"/><Relationship Id="rId1" Type="http://schemas.openxmlformats.org/officeDocument/2006/relationships/image" Target="../media/image49.png"/><Relationship Id="rId6" Type="http://schemas.openxmlformats.org/officeDocument/2006/relationships/image" Target="../media/image53.svg"/><Relationship Id="rId5" Type="http://schemas.openxmlformats.org/officeDocument/2006/relationships/image" Target="../media/image10.png"/><Relationship Id="rId4" Type="http://schemas.openxmlformats.org/officeDocument/2006/relationships/image" Target="../media/image52.svg"/></Relationships>
</file>

<file path=ppt/diagrams/_rels/data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sv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svg"/><Relationship Id="rId1" Type="http://schemas.openxmlformats.org/officeDocument/2006/relationships/image" Target="../media/image54.png"/><Relationship Id="rId6" Type="http://schemas.openxmlformats.org/officeDocument/2006/relationships/image" Target="../media/image59.svg"/><Relationship Id="rId5" Type="http://schemas.openxmlformats.org/officeDocument/2006/relationships/image" Target="../media/image58.png"/><Relationship Id="rId10" Type="http://schemas.openxmlformats.org/officeDocument/2006/relationships/image" Target="../media/image63.svg"/><Relationship Id="rId4" Type="http://schemas.openxmlformats.org/officeDocument/2006/relationships/image" Target="../media/image57.svg"/><Relationship Id="rId9" Type="http://schemas.openxmlformats.org/officeDocument/2006/relationships/image" Target="../media/image62.png"/></Relationships>
</file>

<file path=ppt/diagrams/_rels/data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svg"/><Relationship Id="rId13" Type="http://schemas.openxmlformats.org/officeDocument/2006/relationships/image" Target="../media/image76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12" Type="http://schemas.openxmlformats.org/officeDocument/2006/relationships/image" Target="../media/image75.svg"/><Relationship Id="rId2" Type="http://schemas.openxmlformats.org/officeDocument/2006/relationships/image" Target="../media/image65.svg"/><Relationship Id="rId1" Type="http://schemas.openxmlformats.org/officeDocument/2006/relationships/image" Target="../media/image64.png"/><Relationship Id="rId6" Type="http://schemas.openxmlformats.org/officeDocument/2006/relationships/image" Target="../media/image69.svg"/><Relationship Id="rId11" Type="http://schemas.openxmlformats.org/officeDocument/2006/relationships/image" Target="../media/image74.png"/><Relationship Id="rId5" Type="http://schemas.openxmlformats.org/officeDocument/2006/relationships/image" Target="../media/image68.png"/><Relationship Id="rId10" Type="http://schemas.openxmlformats.org/officeDocument/2006/relationships/image" Target="../media/image73.svg"/><Relationship Id="rId4" Type="http://schemas.openxmlformats.org/officeDocument/2006/relationships/image" Target="../media/image67.svg"/><Relationship Id="rId9" Type="http://schemas.openxmlformats.org/officeDocument/2006/relationships/image" Target="../media/image72.png"/><Relationship Id="rId14" Type="http://schemas.openxmlformats.org/officeDocument/2006/relationships/image" Target="../media/image7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sv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12" Type="http://schemas.openxmlformats.org/officeDocument/2006/relationships/image" Target="../media/image89.svg"/><Relationship Id="rId2" Type="http://schemas.openxmlformats.org/officeDocument/2006/relationships/image" Target="../media/image79.svg"/><Relationship Id="rId1" Type="http://schemas.openxmlformats.org/officeDocument/2006/relationships/image" Target="../media/image78.png"/><Relationship Id="rId6" Type="http://schemas.openxmlformats.org/officeDocument/2006/relationships/image" Target="../media/image83.svg"/><Relationship Id="rId11" Type="http://schemas.openxmlformats.org/officeDocument/2006/relationships/image" Target="../media/image88.png"/><Relationship Id="rId5" Type="http://schemas.openxmlformats.org/officeDocument/2006/relationships/image" Target="../media/image82.png"/><Relationship Id="rId10" Type="http://schemas.openxmlformats.org/officeDocument/2006/relationships/image" Target="../media/image87.svg"/><Relationship Id="rId4" Type="http://schemas.openxmlformats.org/officeDocument/2006/relationships/image" Target="../media/image81.svg"/><Relationship Id="rId9" Type="http://schemas.openxmlformats.org/officeDocument/2006/relationships/image" Target="../media/image86.png"/></Relationships>
</file>

<file path=ppt/diagrams/_rels/drawing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svg"/><Relationship Id="rId1" Type="http://schemas.openxmlformats.org/officeDocument/2006/relationships/image" Target="../media/image90.png"/><Relationship Id="rId6" Type="http://schemas.openxmlformats.org/officeDocument/2006/relationships/image" Target="../media/image95.svg"/><Relationship Id="rId5" Type="http://schemas.openxmlformats.org/officeDocument/2006/relationships/image" Target="../media/image94.png"/><Relationship Id="rId4" Type="http://schemas.openxmlformats.org/officeDocument/2006/relationships/image" Target="../media/image93.svg"/></Relationships>
</file>

<file path=ppt/diagrams/_rels/drawing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svg"/><Relationship Id="rId1" Type="http://schemas.openxmlformats.org/officeDocument/2006/relationships/image" Target="../media/image96.png"/><Relationship Id="rId6" Type="http://schemas.openxmlformats.org/officeDocument/2006/relationships/image" Target="../media/image101.svg"/><Relationship Id="rId5" Type="http://schemas.openxmlformats.org/officeDocument/2006/relationships/image" Target="../media/image100.png"/><Relationship Id="rId4" Type="http://schemas.openxmlformats.org/officeDocument/2006/relationships/image" Target="../media/image99.svg"/></Relationships>
</file>

<file path=ppt/diagrams/_rels/drawing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svg"/><Relationship Id="rId1" Type="http://schemas.openxmlformats.org/officeDocument/2006/relationships/image" Target="../media/image96.png"/><Relationship Id="rId6" Type="http://schemas.openxmlformats.org/officeDocument/2006/relationships/image" Target="../media/image101.svg"/><Relationship Id="rId5" Type="http://schemas.openxmlformats.org/officeDocument/2006/relationships/image" Target="../media/image100.png"/><Relationship Id="rId4" Type="http://schemas.openxmlformats.org/officeDocument/2006/relationships/image" Target="../media/image99.svg"/></Relationships>
</file>

<file path=ppt/diagrams/_rels/drawing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7.svg"/><Relationship Id="rId1" Type="http://schemas.openxmlformats.org/officeDocument/2006/relationships/image" Target="../media/image96.png"/><Relationship Id="rId4" Type="http://schemas.openxmlformats.org/officeDocument/2006/relationships/image" Target="../media/image101.svg"/></Relationships>
</file>

<file path=ppt/diagrams/_rels/drawing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svg"/><Relationship Id="rId1" Type="http://schemas.openxmlformats.org/officeDocument/2006/relationships/image" Target="../media/image102.png"/><Relationship Id="rId6" Type="http://schemas.openxmlformats.org/officeDocument/2006/relationships/image" Target="../media/image107.svg"/><Relationship Id="rId5" Type="http://schemas.openxmlformats.org/officeDocument/2006/relationships/image" Target="../media/image106.png"/><Relationship Id="rId4" Type="http://schemas.openxmlformats.org/officeDocument/2006/relationships/image" Target="../media/image105.svg"/></Relationships>
</file>

<file path=ppt/diagrams/_rels/drawing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svg"/><Relationship Id="rId1" Type="http://schemas.openxmlformats.org/officeDocument/2006/relationships/image" Target="../media/image102.png"/><Relationship Id="rId6" Type="http://schemas.openxmlformats.org/officeDocument/2006/relationships/image" Target="../media/image107.svg"/><Relationship Id="rId5" Type="http://schemas.openxmlformats.org/officeDocument/2006/relationships/image" Target="../media/image106.png"/><Relationship Id="rId4" Type="http://schemas.openxmlformats.org/officeDocument/2006/relationships/image" Target="../media/image105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sv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svg"/><Relationship Id="rId1" Type="http://schemas.openxmlformats.org/officeDocument/2006/relationships/image" Target="../media/image36.png"/><Relationship Id="rId6" Type="http://schemas.openxmlformats.org/officeDocument/2006/relationships/image" Target="../media/image40.svg"/><Relationship Id="rId5" Type="http://schemas.openxmlformats.org/officeDocument/2006/relationships/image" Target="../media/image4.png"/><Relationship Id="rId4" Type="http://schemas.openxmlformats.org/officeDocument/2006/relationships/image" Target="../media/image39.sv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sv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svg"/><Relationship Id="rId1" Type="http://schemas.openxmlformats.org/officeDocument/2006/relationships/image" Target="../media/image41.png"/><Relationship Id="rId6" Type="http://schemas.openxmlformats.org/officeDocument/2006/relationships/image" Target="../media/image46.svg"/><Relationship Id="rId5" Type="http://schemas.openxmlformats.org/officeDocument/2006/relationships/image" Target="../media/image45.png"/><Relationship Id="rId4" Type="http://schemas.openxmlformats.org/officeDocument/2006/relationships/image" Target="../media/image44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svg"/><Relationship Id="rId1" Type="http://schemas.openxmlformats.org/officeDocument/2006/relationships/image" Target="../media/image49.png"/><Relationship Id="rId6" Type="http://schemas.openxmlformats.org/officeDocument/2006/relationships/image" Target="../media/image53.svg"/><Relationship Id="rId5" Type="http://schemas.openxmlformats.org/officeDocument/2006/relationships/image" Target="../media/image10.png"/><Relationship Id="rId4" Type="http://schemas.openxmlformats.org/officeDocument/2006/relationships/image" Target="../media/image52.svg"/></Relationships>
</file>

<file path=ppt/diagrams/_rels/drawing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sv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svg"/><Relationship Id="rId1" Type="http://schemas.openxmlformats.org/officeDocument/2006/relationships/image" Target="../media/image54.png"/><Relationship Id="rId6" Type="http://schemas.openxmlformats.org/officeDocument/2006/relationships/image" Target="../media/image59.svg"/><Relationship Id="rId5" Type="http://schemas.openxmlformats.org/officeDocument/2006/relationships/image" Target="../media/image58.png"/><Relationship Id="rId10" Type="http://schemas.openxmlformats.org/officeDocument/2006/relationships/image" Target="../media/image63.svg"/><Relationship Id="rId4" Type="http://schemas.openxmlformats.org/officeDocument/2006/relationships/image" Target="../media/image57.svg"/><Relationship Id="rId9" Type="http://schemas.openxmlformats.org/officeDocument/2006/relationships/image" Target="../media/image62.png"/></Relationships>
</file>

<file path=ppt/diagrams/_rels/drawing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svg"/><Relationship Id="rId13" Type="http://schemas.openxmlformats.org/officeDocument/2006/relationships/image" Target="../media/image76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12" Type="http://schemas.openxmlformats.org/officeDocument/2006/relationships/image" Target="../media/image75.svg"/><Relationship Id="rId2" Type="http://schemas.openxmlformats.org/officeDocument/2006/relationships/image" Target="../media/image65.svg"/><Relationship Id="rId1" Type="http://schemas.openxmlformats.org/officeDocument/2006/relationships/image" Target="../media/image64.png"/><Relationship Id="rId6" Type="http://schemas.openxmlformats.org/officeDocument/2006/relationships/image" Target="../media/image69.svg"/><Relationship Id="rId11" Type="http://schemas.openxmlformats.org/officeDocument/2006/relationships/image" Target="../media/image74.png"/><Relationship Id="rId5" Type="http://schemas.openxmlformats.org/officeDocument/2006/relationships/image" Target="../media/image68.png"/><Relationship Id="rId10" Type="http://schemas.openxmlformats.org/officeDocument/2006/relationships/image" Target="../media/image73.svg"/><Relationship Id="rId4" Type="http://schemas.openxmlformats.org/officeDocument/2006/relationships/image" Target="../media/image67.svg"/><Relationship Id="rId9" Type="http://schemas.openxmlformats.org/officeDocument/2006/relationships/image" Target="../media/image72.png"/><Relationship Id="rId14" Type="http://schemas.openxmlformats.org/officeDocument/2006/relationships/image" Target="../media/image7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6_2">
  <dgm:title val=""/>
  <dgm:desc val=""/>
  <dgm:catLst>
    <dgm:cat type="accent6" pri="16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4_2">
  <dgm:title val=""/>
  <dgm:desc val=""/>
  <dgm:catLst>
    <dgm:cat type="accent4" pri="14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3_2">
  <dgm:title val=""/>
  <dgm:desc val=""/>
  <dgm:catLst>
    <dgm:cat type="accent3" pri="13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3_2">
  <dgm:title val=""/>
  <dgm:desc val=""/>
  <dgm:catLst>
    <dgm:cat type="accent3" pri="13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5_2">
  <dgm:title val=""/>
  <dgm:desc val=""/>
  <dgm:catLst>
    <dgm:cat type="accent5" pri="15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4_2">
  <dgm:title val=""/>
  <dgm:desc val=""/>
  <dgm:catLst>
    <dgm:cat type="accent4" pri="14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6_2">
  <dgm:title val=""/>
  <dgm:desc val=""/>
  <dgm:catLst>
    <dgm:cat type="accent6" pri="16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5E08C8-6380-4248-A376-5B220A2526A0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6_2" csCatId="accent6" phldr="1"/>
      <dgm:spPr/>
      <dgm:t>
        <a:bodyPr/>
        <a:lstStyle/>
        <a:p>
          <a:endParaRPr lang="en-US"/>
        </a:p>
      </dgm:t>
    </dgm:pt>
    <dgm:pt modelId="{0FB961F5-A419-40E9-B878-106D45D48D4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In small groups, come with as many different ways as you can to solve this problem.</a:t>
          </a:r>
        </a:p>
      </dgm:t>
    </dgm:pt>
    <dgm:pt modelId="{8A7F3666-5761-4060-90AE-0A99F5AC1700}" type="parTrans" cxnId="{58AF82DF-A0DE-4FE8-B52F-28EE4EBEF3E7}">
      <dgm:prSet/>
      <dgm:spPr/>
      <dgm:t>
        <a:bodyPr/>
        <a:lstStyle/>
        <a:p>
          <a:endParaRPr lang="en-US"/>
        </a:p>
      </dgm:t>
    </dgm:pt>
    <dgm:pt modelId="{2A46A890-B4DF-465C-AA87-AECA1B60304C}" type="sibTrans" cxnId="{58AF82DF-A0DE-4FE8-B52F-28EE4EBEF3E7}">
      <dgm:prSet/>
      <dgm:spPr/>
      <dgm:t>
        <a:bodyPr/>
        <a:lstStyle/>
        <a:p>
          <a:endParaRPr lang="en-US"/>
        </a:p>
      </dgm:t>
    </dgm:pt>
    <dgm:pt modelId="{97C9C6DC-9FB4-4CAA-9FD1-73FE1816508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You will only pick one of them.</a:t>
          </a:r>
        </a:p>
      </dgm:t>
    </dgm:pt>
    <dgm:pt modelId="{BAE09398-1285-415F-A89F-556B5CBFB5BE}" type="parTrans" cxnId="{4650C46F-B6F6-46EA-B8F8-4C2B5B3A759E}">
      <dgm:prSet/>
      <dgm:spPr/>
      <dgm:t>
        <a:bodyPr/>
        <a:lstStyle/>
        <a:p>
          <a:endParaRPr lang="en-US"/>
        </a:p>
      </dgm:t>
    </dgm:pt>
    <dgm:pt modelId="{BFECD929-364B-4B2C-B659-CA1931576970}" type="sibTrans" cxnId="{4650C46F-B6F6-46EA-B8F8-4C2B5B3A759E}">
      <dgm:prSet/>
      <dgm:spPr/>
      <dgm:t>
        <a:bodyPr/>
        <a:lstStyle/>
        <a:p>
          <a:endParaRPr lang="en-US"/>
        </a:p>
      </dgm:t>
    </dgm:pt>
    <dgm:pt modelId="{5AD11700-9859-450E-A7C4-09DF578437C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This will be your recommended IT Solution.</a:t>
          </a:r>
        </a:p>
      </dgm:t>
    </dgm:pt>
    <dgm:pt modelId="{F7EFD369-E143-4446-A750-B5EA3224CCAD}" type="parTrans" cxnId="{FC5A4BA7-F24B-41E2-ADB5-800010A3FE22}">
      <dgm:prSet/>
      <dgm:spPr/>
      <dgm:t>
        <a:bodyPr/>
        <a:lstStyle/>
        <a:p>
          <a:endParaRPr lang="en-US"/>
        </a:p>
      </dgm:t>
    </dgm:pt>
    <dgm:pt modelId="{E93B1832-D585-4877-ACFC-D281F4AE4869}" type="sibTrans" cxnId="{FC5A4BA7-F24B-41E2-ADB5-800010A3FE22}">
      <dgm:prSet/>
      <dgm:spPr/>
      <dgm:t>
        <a:bodyPr/>
        <a:lstStyle/>
        <a:p>
          <a:endParaRPr lang="en-US"/>
        </a:p>
      </dgm:t>
    </dgm:pt>
    <dgm:pt modelId="{8B871A6D-1AB8-46E0-ABEA-299708CE320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u="sng"/>
            <a:t>TIME: 10 Minutes</a:t>
          </a:r>
          <a:endParaRPr lang="en-US"/>
        </a:p>
      </dgm:t>
    </dgm:pt>
    <dgm:pt modelId="{CAFDDDD1-1859-46A7-BCCE-FACB84962F4F}" type="parTrans" cxnId="{14FC163B-1AC9-4882-B34E-A85F52E8DAE9}">
      <dgm:prSet/>
      <dgm:spPr/>
      <dgm:t>
        <a:bodyPr/>
        <a:lstStyle/>
        <a:p>
          <a:endParaRPr lang="en-US"/>
        </a:p>
      </dgm:t>
    </dgm:pt>
    <dgm:pt modelId="{F4064597-0FC5-49A2-BE94-E26929BF22BA}" type="sibTrans" cxnId="{14FC163B-1AC9-4882-B34E-A85F52E8DAE9}">
      <dgm:prSet/>
      <dgm:spPr/>
      <dgm:t>
        <a:bodyPr/>
        <a:lstStyle/>
        <a:p>
          <a:endParaRPr lang="en-US"/>
        </a:p>
      </dgm:t>
    </dgm:pt>
    <dgm:pt modelId="{3BA94D65-7024-4EB4-B45C-4B87AA850465}" type="pres">
      <dgm:prSet presAssocID="{995E08C8-6380-4248-A376-5B220A2526A0}" presName="root" presStyleCnt="0">
        <dgm:presLayoutVars>
          <dgm:dir/>
          <dgm:resizeHandles val="exact"/>
        </dgm:presLayoutVars>
      </dgm:prSet>
      <dgm:spPr/>
    </dgm:pt>
    <dgm:pt modelId="{6239A03E-AE7C-4AE8-9E14-8801532590FC}" type="pres">
      <dgm:prSet presAssocID="{0FB961F5-A419-40E9-B878-106D45D48D4A}" presName="compNode" presStyleCnt="0"/>
      <dgm:spPr/>
    </dgm:pt>
    <dgm:pt modelId="{B39DBEE6-612D-49F2-BD5B-F51D05891702}" type="pres">
      <dgm:prSet presAssocID="{0FB961F5-A419-40E9-B878-106D45D48D4A}" presName="bgRect" presStyleLbl="bgShp" presStyleIdx="0" presStyleCnt="4"/>
      <dgm:spPr/>
    </dgm:pt>
    <dgm:pt modelId="{AFE92EE9-33B3-493D-B3E1-87CD421BD220}" type="pres">
      <dgm:prSet presAssocID="{0FB961F5-A419-40E9-B878-106D45D48D4A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of People"/>
        </a:ext>
      </dgm:extLst>
    </dgm:pt>
    <dgm:pt modelId="{E81BD4C9-2D8B-4BB7-BBE5-4A6E09021361}" type="pres">
      <dgm:prSet presAssocID="{0FB961F5-A419-40E9-B878-106D45D48D4A}" presName="spaceRect" presStyleCnt="0"/>
      <dgm:spPr/>
    </dgm:pt>
    <dgm:pt modelId="{0A03BCF7-5AF7-4DC1-A286-8909E251149E}" type="pres">
      <dgm:prSet presAssocID="{0FB961F5-A419-40E9-B878-106D45D48D4A}" presName="parTx" presStyleLbl="revTx" presStyleIdx="0" presStyleCnt="4">
        <dgm:presLayoutVars>
          <dgm:chMax val="0"/>
          <dgm:chPref val="0"/>
        </dgm:presLayoutVars>
      </dgm:prSet>
      <dgm:spPr/>
    </dgm:pt>
    <dgm:pt modelId="{5E1A6410-F1A6-4285-A4A4-746F742D178D}" type="pres">
      <dgm:prSet presAssocID="{2A46A890-B4DF-465C-AA87-AECA1B60304C}" presName="sibTrans" presStyleCnt="0"/>
      <dgm:spPr/>
    </dgm:pt>
    <dgm:pt modelId="{8825B4F6-ADE6-448C-A0CE-8C68FE6E4140}" type="pres">
      <dgm:prSet presAssocID="{97C9C6DC-9FB4-4CAA-9FD1-73FE18165084}" presName="compNode" presStyleCnt="0"/>
      <dgm:spPr/>
    </dgm:pt>
    <dgm:pt modelId="{9841D19E-C3F3-4453-A2E4-AB274E7FE9A8}" type="pres">
      <dgm:prSet presAssocID="{97C9C6DC-9FB4-4CAA-9FD1-73FE18165084}" presName="bgRect" presStyleLbl="bgShp" presStyleIdx="1" presStyleCnt="4"/>
      <dgm:spPr/>
    </dgm:pt>
    <dgm:pt modelId="{5538360C-C045-4EF7-B9D6-5F876D4518C6}" type="pres">
      <dgm:prSet presAssocID="{97C9C6DC-9FB4-4CAA-9FD1-73FE18165084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rget Audience"/>
        </a:ext>
      </dgm:extLst>
    </dgm:pt>
    <dgm:pt modelId="{A06810B8-4041-44CF-94E1-00027026CF86}" type="pres">
      <dgm:prSet presAssocID="{97C9C6DC-9FB4-4CAA-9FD1-73FE18165084}" presName="spaceRect" presStyleCnt="0"/>
      <dgm:spPr/>
    </dgm:pt>
    <dgm:pt modelId="{7450EA2A-5E08-4B07-AD78-077A884219E7}" type="pres">
      <dgm:prSet presAssocID="{97C9C6DC-9FB4-4CAA-9FD1-73FE18165084}" presName="parTx" presStyleLbl="revTx" presStyleIdx="1" presStyleCnt="4">
        <dgm:presLayoutVars>
          <dgm:chMax val="0"/>
          <dgm:chPref val="0"/>
        </dgm:presLayoutVars>
      </dgm:prSet>
      <dgm:spPr/>
    </dgm:pt>
    <dgm:pt modelId="{478AE83C-6B3E-47AE-9605-6A8739469576}" type="pres">
      <dgm:prSet presAssocID="{BFECD929-364B-4B2C-B659-CA1931576970}" presName="sibTrans" presStyleCnt="0"/>
      <dgm:spPr/>
    </dgm:pt>
    <dgm:pt modelId="{B29543BC-255B-41E6-A42A-A55B25ACC591}" type="pres">
      <dgm:prSet presAssocID="{5AD11700-9859-450E-A7C4-09DF578437C4}" presName="compNode" presStyleCnt="0"/>
      <dgm:spPr/>
    </dgm:pt>
    <dgm:pt modelId="{9EF28ECB-FD10-4613-82CC-C0B24EA34421}" type="pres">
      <dgm:prSet presAssocID="{5AD11700-9859-450E-A7C4-09DF578437C4}" presName="bgRect" presStyleLbl="bgShp" presStyleIdx="2" presStyleCnt="4"/>
      <dgm:spPr/>
    </dgm:pt>
    <dgm:pt modelId="{95EF3DE5-2CEA-4FE8-BCB0-45A07AF87F3B}" type="pres">
      <dgm:prSet presAssocID="{5AD11700-9859-450E-A7C4-09DF578437C4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othbrush"/>
        </a:ext>
      </dgm:extLst>
    </dgm:pt>
    <dgm:pt modelId="{95BE6A88-B9EA-4391-96BF-8F0061AB6A8F}" type="pres">
      <dgm:prSet presAssocID="{5AD11700-9859-450E-A7C4-09DF578437C4}" presName="spaceRect" presStyleCnt="0"/>
      <dgm:spPr/>
    </dgm:pt>
    <dgm:pt modelId="{F3A29BF5-4F63-447C-AF7E-3D396D0E4E71}" type="pres">
      <dgm:prSet presAssocID="{5AD11700-9859-450E-A7C4-09DF578437C4}" presName="parTx" presStyleLbl="revTx" presStyleIdx="2" presStyleCnt="4">
        <dgm:presLayoutVars>
          <dgm:chMax val="0"/>
          <dgm:chPref val="0"/>
        </dgm:presLayoutVars>
      </dgm:prSet>
      <dgm:spPr/>
    </dgm:pt>
    <dgm:pt modelId="{98AD4919-F65B-4844-B565-F3FD067AE21B}" type="pres">
      <dgm:prSet presAssocID="{E93B1832-D585-4877-ACFC-D281F4AE4869}" presName="sibTrans" presStyleCnt="0"/>
      <dgm:spPr/>
    </dgm:pt>
    <dgm:pt modelId="{36668A11-C943-4C5E-B9F4-66015392B87A}" type="pres">
      <dgm:prSet presAssocID="{8B871A6D-1AB8-46E0-ABEA-299708CE3205}" presName="compNode" presStyleCnt="0"/>
      <dgm:spPr/>
    </dgm:pt>
    <dgm:pt modelId="{5D3F569B-5DB7-45A2-9AE5-D4DA033F0C79}" type="pres">
      <dgm:prSet presAssocID="{8B871A6D-1AB8-46E0-ABEA-299708CE3205}" presName="bgRect" presStyleLbl="bgShp" presStyleIdx="3" presStyleCnt="4"/>
      <dgm:spPr/>
    </dgm:pt>
    <dgm:pt modelId="{2CD4C33C-B83D-4E70-99B6-C49DC65035A2}" type="pres">
      <dgm:prSet presAssocID="{8B871A6D-1AB8-46E0-ABEA-299708CE3205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46D1A1B7-AF1D-4742-8292-6C4491AC1E06}" type="pres">
      <dgm:prSet presAssocID="{8B871A6D-1AB8-46E0-ABEA-299708CE3205}" presName="spaceRect" presStyleCnt="0"/>
      <dgm:spPr/>
    </dgm:pt>
    <dgm:pt modelId="{113036EC-525D-4C5D-8EB6-CB3285982676}" type="pres">
      <dgm:prSet presAssocID="{8B871A6D-1AB8-46E0-ABEA-299708CE3205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1A033801-8F3E-4A3C-BE49-7B674FC8FCA9}" type="presOf" srcId="{97C9C6DC-9FB4-4CAA-9FD1-73FE18165084}" destId="{7450EA2A-5E08-4B07-AD78-077A884219E7}" srcOrd="0" destOrd="0" presId="urn:microsoft.com/office/officeart/2018/2/layout/IconVerticalSolidList"/>
    <dgm:cxn modelId="{ADDF9F15-742F-4B00-BCFF-C64B3A0D29FE}" type="presOf" srcId="{5AD11700-9859-450E-A7C4-09DF578437C4}" destId="{F3A29BF5-4F63-447C-AF7E-3D396D0E4E71}" srcOrd="0" destOrd="0" presId="urn:microsoft.com/office/officeart/2018/2/layout/IconVerticalSolidList"/>
    <dgm:cxn modelId="{14FC163B-1AC9-4882-B34E-A85F52E8DAE9}" srcId="{995E08C8-6380-4248-A376-5B220A2526A0}" destId="{8B871A6D-1AB8-46E0-ABEA-299708CE3205}" srcOrd="3" destOrd="0" parTransId="{CAFDDDD1-1859-46A7-BCCE-FACB84962F4F}" sibTransId="{F4064597-0FC5-49A2-BE94-E26929BF22BA}"/>
    <dgm:cxn modelId="{4650C46F-B6F6-46EA-B8F8-4C2B5B3A759E}" srcId="{995E08C8-6380-4248-A376-5B220A2526A0}" destId="{97C9C6DC-9FB4-4CAA-9FD1-73FE18165084}" srcOrd="1" destOrd="0" parTransId="{BAE09398-1285-415F-A89F-556B5CBFB5BE}" sibTransId="{BFECD929-364B-4B2C-B659-CA1931576970}"/>
    <dgm:cxn modelId="{0B07C552-A109-4D69-9995-7133783B6DC6}" type="presOf" srcId="{995E08C8-6380-4248-A376-5B220A2526A0}" destId="{3BA94D65-7024-4EB4-B45C-4B87AA850465}" srcOrd="0" destOrd="0" presId="urn:microsoft.com/office/officeart/2018/2/layout/IconVerticalSolidList"/>
    <dgm:cxn modelId="{14CCEC7D-083F-4F7B-987C-1BD60DD83F9D}" type="presOf" srcId="{8B871A6D-1AB8-46E0-ABEA-299708CE3205}" destId="{113036EC-525D-4C5D-8EB6-CB3285982676}" srcOrd="0" destOrd="0" presId="urn:microsoft.com/office/officeart/2018/2/layout/IconVerticalSolidList"/>
    <dgm:cxn modelId="{C91CF287-3F68-4A2A-ADA0-C854A820E100}" type="presOf" srcId="{0FB961F5-A419-40E9-B878-106D45D48D4A}" destId="{0A03BCF7-5AF7-4DC1-A286-8909E251149E}" srcOrd="0" destOrd="0" presId="urn:microsoft.com/office/officeart/2018/2/layout/IconVerticalSolidList"/>
    <dgm:cxn modelId="{FC5A4BA7-F24B-41E2-ADB5-800010A3FE22}" srcId="{995E08C8-6380-4248-A376-5B220A2526A0}" destId="{5AD11700-9859-450E-A7C4-09DF578437C4}" srcOrd="2" destOrd="0" parTransId="{F7EFD369-E143-4446-A750-B5EA3224CCAD}" sibTransId="{E93B1832-D585-4877-ACFC-D281F4AE4869}"/>
    <dgm:cxn modelId="{58AF82DF-A0DE-4FE8-B52F-28EE4EBEF3E7}" srcId="{995E08C8-6380-4248-A376-5B220A2526A0}" destId="{0FB961F5-A419-40E9-B878-106D45D48D4A}" srcOrd="0" destOrd="0" parTransId="{8A7F3666-5761-4060-90AE-0A99F5AC1700}" sibTransId="{2A46A890-B4DF-465C-AA87-AECA1B60304C}"/>
    <dgm:cxn modelId="{E4FF3539-E9F8-4A44-98CF-63645A2F36FE}" type="presParOf" srcId="{3BA94D65-7024-4EB4-B45C-4B87AA850465}" destId="{6239A03E-AE7C-4AE8-9E14-8801532590FC}" srcOrd="0" destOrd="0" presId="urn:microsoft.com/office/officeart/2018/2/layout/IconVerticalSolidList"/>
    <dgm:cxn modelId="{A2E6D020-DDF9-41D1-84E3-6BB8A076BE82}" type="presParOf" srcId="{6239A03E-AE7C-4AE8-9E14-8801532590FC}" destId="{B39DBEE6-612D-49F2-BD5B-F51D05891702}" srcOrd="0" destOrd="0" presId="urn:microsoft.com/office/officeart/2018/2/layout/IconVerticalSolidList"/>
    <dgm:cxn modelId="{407E985F-5709-4D90-8BF3-EA2CED53A7CC}" type="presParOf" srcId="{6239A03E-AE7C-4AE8-9E14-8801532590FC}" destId="{AFE92EE9-33B3-493D-B3E1-87CD421BD220}" srcOrd="1" destOrd="0" presId="urn:microsoft.com/office/officeart/2018/2/layout/IconVerticalSolidList"/>
    <dgm:cxn modelId="{4E926552-4574-423D-8E6F-05CBBB6EA8B1}" type="presParOf" srcId="{6239A03E-AE7C-4AE8-9E14-8801532590FC}" destId="{E81BD4C9-2D8B-4BB7-BBE5-4A6E09021361}" srcOrd="2" destOrd="0" presId="urn:microsoft.com/office/officeart/2018/2/layout/IconVerticalSolidList"/>
    <dgm:cxn modelId="{678C1CF4-17BD-40CC-8FC1-40C985ADDFAC}" type="presParOf" srcId="{6239A03E-AE7C-4AE8-9E14-8801532590FC}" destId="{0A03BCF7-5AF7-4DC1-A286-8909E251149E}" srcOrd="3" destOrd="0" presId="urn:microsoft.com/office/officeart/2018/2/layout/IconVerticalSolidList"/>
    <dgm:cxn modelId="{F2941623-074B-4027-836B-F983E3D976E9}" type="presParOf" srcId="{3BA94D65-7024-4EB4-B45C-4B87AA850465}" destId="{5E1A6410-F1A6-4285-A4A4-746F742D178D}" srcOrd="1" destOrd="0" presId="urn:microsoft.com/office/officeart/2018/2/layout/IconVerticalSolidList"/>
    <dgm:cxn modelId="{B02F0335-3A14-42F1-B3D0-C507D9F4F01C}" type="presParOf" srcId="{3BA94D65-7024-4EB4-B45C-4B87AA850465}" destId="{8825B4F6-ADE6-448C-A0CE-8C68FE6E4140}" srcOrd="2" destOrd="0" presId="urn:microsoft.com/office/officeart/2018/2/layout/IconVerticalSolidList"/>
    <dgm:cxn modelId="{32189031-CA5F-4E37-812F-6CB7D6D77B44}" type="presParOf" srcId="{8825B4F6-ADE6-448C-A0CE-8C68FE6E4140}" destId="{9841D19E-C3F3-4453-A2E4-AB274E7FE9A8}" srcOrd="0" destOrd="0" presId="urn:microsoft.com/office/officeart/2018/2/layout/IconVerticalSolidList"/>
    <dgm:cxn modelId="{A864DEAC-76A4-4A8E-AB93-EB857A8D77E8}" type="presParOf" srcId="{8825B4F6-ADE6-448C-A0CE-8C68FE6E4140}" destId="{5538360C-C045-4EF7-B9D6-5F876D4518C6}" srcOrd="1" destOrd="0" presId="urn:microsoft.com/office/officeart/2018/2/layout/IconVerticalSolidList"/>
    <dgm:cxn modelId="{88A171FE-13EF-48EA-8BAE-E0C8B5A0B4E7}" type="presParOf" srcId="{8825B4F6-ADE6-448C-A0CE-8C68FE6E4140}" destId="{A06810B8-4041-44CF-94E1-00027026CF86}" srcOrd="2" destOrd="0" presId="urn:microsoft.com/office/officeart/2018/2/layout/IconVerticalSolidList"/>
    <dgm:cxn modelId="{9B26AC07-624A-4C7A-BF67-097124A9C775}" type="presParOf" srcId="{8825B4F6-ADE6-448C-A0CE-8C68FE6E4140}" destId="{7450EA2A-5E08-4B07-AD78-077A884219E7}" srcOrd="3" destOrd="0" presId="urn:microsoft.com/office/officeart/2018/2/layout/IconVerticalSolidList"/>
    <dgm:cxn modelId="{D9C3E72A-1789-496B-9284-9D4FFC3A915E}" type="presParOf" srcId="{3BA94D65-7024-4EB4-B45C-4B87AA850465}" destId="{478AE83C-6B3E-47AE-9605-6A8739469576}" srcOrd="3" destOrd="0" presId="urn:microsoft.com/office/officeart/2018/2/layout/IconVerticalSolidList"/>
    <dgm:cxn modelId="{0328E71C-29DA-46FC-B017-5660EA9A270F}" type="presParOf" srcId="{3BA94D65-7024-4EB4-B45C-4B87AA850465}" destId="{B29543BC-255B-41E6-A42A-A55B25ACC591}" srcOrd="4" destOrd="0" presId="urn:microsoft.com/office/officeart/2018/2/layout/IconVerticalSolidList"/>
    <dgm:cxn modelId="{7D5D9EFD-63A2-4375-8949-02716E275905}" type="presParOf" srcId="{B29543BC-255B-41E6-A42A-A55B25ACC591}" destId="{9EF28ECB-FD10-4613-82CC-C0B24EA34421}" srcOrd="0" destOrd="0" presId="urn:microsoft.com/office/officeart/2018/2/layout/IconVerticalSolidList"/>
    <dgm:cxn modelId="{10C23850-BCB9-4D7F-8F14-2345D042A581}" type="presParOf" srcId="{B29543BC-255B-41E6-A42A-A55B25ACC591}" destId="{95EF3DE5-2CEA-4FE8-BCB0-45A07AF87F3B}" srcOrd="1" destOrd="0" presId="urn:microsoft.com/office/officeart/2018/2/layout/IconVerticalSolidList"/>
    <dgm:cxn modelId="{C91ADA01-5708-44E5-A0D0-D5DF49FBEF97}" type="presParOf" srcId="{B29543BC-255B-41E6-A42A-A55B25ACC591}" destId="{95BE6A88-B9EA-4391-96BF-8F0061AB6A8F}" srcOrd="2" destOrd="0" presId="urn:microsoft.com/office/officeart/2018/2/layout/IconVerticalSolidList"/>
    <dgm:cxn modelId="{2F938415-E559-4CE5-97A2-F45C67420548}" type="presParOf" srcId="{B29543BC-255B-41E6-A42A-A55B25ACC591}" destId="{F3A29BF5-4F63-447C-AF7E-3D396D0E4E71}" srcOrd="3" destOrd="0" presId="urn:microsoft.com/office/officeart/2018/2/layout/IconVerticalSolidList"/>
    <dgm:cxn modelId="{D08A5796-073B-44EA-A62E-FD30209F2A6B}" type="presParOf" srcId="{3BA94D65-7024-4EB4-B45C-4B87AA850465}" destId="{98AD4919-F65B-4844-B565-F3FD067AE21B}" srcOrd="5" destOrd="0" presId="urn:microsoft.com/office/officeart/2018/2/layout/IconVerticalSolidList"/>
    <dgm:cxn modelId="{2ABAA761-BA3A-43AF-BC99-03BDDAF75518}" type="presParOf" srcId="{3BA94D65-7024-4EB4-B45C-4B87AA850465}" destId="{36668A11-C943-4C5E-B9F4-66015392B87A}" srcOrd="6" destOrd="0" presId="urn:microsoft.com/office/officeart/2018/2/layout/IconVerticalSolidList"/>
    <dgm:cxn modelId="{814136AC-8B57-4C86-B943-44BE8CCFD4D1}" type="presParOf" srcId="{36668A11-C943-4C5E-B9F4-66015392B87A}" destId="{5D3F569B-5DB7-45A2-9AE5-D4DA033F0C79}" srcOrd="0" destOrd="0" presId="urn:microsoft.com/office/officeart/2018/2/layout/IconVerticalSolidList"/>
    <dgm:cxn modelId="{9B2BA61F-3886-49B0-9B27-1410FF6FF78F}" type="presParOf" srcId="{36668A11-C943-4C5E-B9F4-66015392B87A}" destId="{2CD4C33C-B83D-4E70-99B6-C49DC65035A2}" srcOrd="1" destOrd="0" presId="urn:microsoft.com/office/officeart/2018/2/layout/IconVerticalSolidList"/>
    <dgm:cxn modelId="{10FAAF37-BC96-4766-B4FE-7BC7F8293812}" type="presParOf" srcId="{36668A11-C943-4C5E-B9F4-66015392B87A}" destId="{46D1A1B7-AF1D-4742-8292-6C4491AC1E06}" srcOrd="2" destOrd="0" presId="urn:microsoft.com/office/officeart/2018/2/layout/IconVerticalSolidList"/>
    <dgm:cxn modelId="{7AE4B1F2-E815-4215-97E4-14456564243A}" type="presParOf" srcId="{36668A11-C943-4C5E-B9F4-66015392B87A}" destId="{113036EC-525D-4C5D-8EB6-CB328598267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C3169F5-7C0E-4A4E-AC32-D1BC226AD49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4_2" csCatId="accent4" phldr="1"/>
      <dgm:spPr/>
      <dgm:t>
        <a:bodyPr/>
        <a:lstStyle/>
        <a:p>
          <a:endParaRPr lang="en-US"/>
        </a:p>
      </dgm:t>
    </dgm:pt>
    <dgm:pt modelId="{04F950E2-B34D-4EDC-88E8-9DC6E0909C35}">
      <dgm:prSet/>
      <dgm:spPr/>
      <dgm:t>
        <a:bodyPr/>
        <a:lstStyle/>
        <a:p>
          <a:r>
            <a:rPr lang="en-US" dirty="0"/>
            <a:t>You may need: </a:t>
          </a:r>
        </a:p>
      </dgm:t>
    </dgm:pt>
    <dgm:pt modelId="{0B96C15B-3B4F-4226-9D36-2931ACF178D1}" type="parTrans" cxnId="{D929C80F-9A81-4649-89D8-71A274DC9E04}">
      <dgm:prSet/>
      <dgm:spPr/>
      <dgm:t>
        <a:bodyPr/>
        <a:lstStyle/>
        <a:p>
          <a:endParaRPr lang="en-US"/>
        </a:p>
      </dgm:t>
    </dgm:pt>
    <dgm:pt modelId="{3F39C1CC-A4F7-4C2A-8338-A9D21BDCF077}" type="sibTrans" cxnId="{D929C80F-9A81-4649-89D8-71A274DC9E04}">
      <dgm:prSet/>
      <dgm:spPr/>
      <dgm:t>
        <a:bodyPr/>
        <a:lstStyle/>
        <a:p>
          <a:endParaRPr lang="en-US"/>
        </a:p>
      </dgm:t>
    </dgm:pt>
    <dgm:pt modelId="{F21AB1F0-6455-4A24-B342-36AC72ADF0D0}">
      <dgm:prSet/>
      <dgm:spPr/>
      <dgm:t>
        <a:bodyPr/>
        <a:lstStyle/>
        <a:p>
          <a:r>
            <a:rPr lang="en-US" dirty="0"/>
            <a:t>Up to date User Account and Password Policies.</a:t>
          </a:r>
        </a:p>
      </dgm:t>
    </dgm:pt>
    <dgm:pt modelId="{0135AB62-57D2-41E8-97C1-C89821069D95}" type="parTrans" cxnId="{872F43DE-0A1A-4DC0-B7CC-AE1681E16DFB}">
      <dgm:prSet/>
      <dgm:spPr/>
      <dgm:t>
        <a:bodyPr/>
        <a:lstStyle/>
        <a:p>
          <a:endParaRPr lang="en-US"/>
        </a:p>
      </dgm:t>
    </dgm:pt>
    <dgm:pt modelId="{3B697673-6E6B-4F3B-9D9B-F9F1B45AE44E}" type="sibTrans" cxnId="{872F43DE-0A1A-4DC0-B7CC-AE1681E16DFB}">
      <dgm:prSet/>
      <dgm:spPr/>
      <dgm:t>
        <a:bodyPr/>
        <a:lstStyle/>
        <a:p>
          <a:endParaRPr lang="en-US"/>
        </a:p>
      </dgm:t>
    </dgm:pt>
    <dgm:pt modelId="{2F0AF58B-138F-4CB7-B4A7-2E2A91D044E8}">
      <dgm:prSet/>
      <dgm:spPr/>
      <dgm:t>
        <a:bodyPr/>
        <a:lstStyle/>
        <a:p>
          <a:r>
            <a:rPr lang="en-US" dirty="0"/>
            <a:t>Some form of online payment software.</a:t>
          </a:r>
        </a:p>
      </dgm:t>
    </dgm:pt>
    <dgm:pt modelId="{D112EA38-D0A3-4BAF-A595-AA2D2ED05D5B}" type="parTrans" cxnId="{257C8194-68DD-4086-A92B-8E3F010B07DF}">
      <dgm:prSet/>
      <dgm:spPr/>
      <dgm:t>
        <a:bodyPr/>
        <a:lstStyle/>
        <a:p>
          <a:endParaRPr lang="en-US"/>
        </a:p>
      </dgm:t>
    </dgm:pt>
    <dgm:pt modelId="{6DC689A7-D2E8-467A-8F2A-9FA9A0DBD7D3}" type="sibTrans" cxnId="{257C8194-68DD-4086-A92B-8E3F010B07DF}">
      <dgm:prSet/>
      <dgm:spPr/>
      <dgm:t>
        <a:bodyPr/>
        <a:lstStyle/>
        <a:p>
          <a:endParaRPr lang="en-US"/>
        </a:p>
      </dgm:t>
    </dgm:pt>
    <dgm:pt modelId="{D31CBD20-89E2-4D36-BB48-0184DFB2E62B}">
      <dgm:prSet/>
      <dgm:spPr/>
      <dgm:t>
        <a:bodyPr/>
        <a:lstStyle/>
        <a:p>
          <a:r>
            <a:rPr lang="en-US" dirty="0"/>
            <a:t>Some form of online ordering software.</a:t>
          </a:r>
        </a:p>
      </dgm:t>
    </dgm:pt>
    <dgm:pt modelId="{BBD8E5AF-09E6-4483-9B77-795D974C4AAE}" type="parTrans" cxnId="{F709FE8B-5D93-4437-92A0-92CE76041A84}">
      <dgm:prSet/>
      <dgm:spPr/>
      <dgm:t>
        <a:bodyPr/>
        <a:lstStyle/>
        <a:p>
          <a:endParaRPr lang="en-US"/>
        </a:p>
      </dgm:t>
    </dgm:pt>
    <dgm:pt modelId="{95F0B043-4059-40EB-A799-0879D315933F}" type="sibTrans" cxnId="{F709FE8B-5D93-4437-92A0-92CE76041A84}">
      <dgm:prSet/>
      <dgm:spPr/>
      <dgm:t>
        <a:bodyPr/>
        <a:lstStyle/>
        <a:p>
          <a:endParaRPr lang="en-US"/>
        </a:p>
      </dgm:t>
    </dgm:pt>
    <dgm:pt modelId="{6A420E73-244F-4C7C-9213-A77C4CAF3DFB}">
      <dgm:prSet/>
      <dgm:spPr/>
      <dgm:t>
        <a:bodyPr/>
        <a:lstStyle/>
        <a:p>
          <a:r>
            <a:rPr lang="en-US" dirty="0"/>
            <a:t>A firewall and router for the business.</a:t>
          </a:r>
        </a:p>
      </dgm:t>
    </dgm:pt>
    <dgm:pt modelId="{B72AD21D-E4D6-4775-B8AA-E2CF954A7F75}" type="parTrans" cxnId="{62BDB932-803F-4823-A6AC-F94441E7D9EE}">
      <dgm:prSet/>
      <dgm:spPr/>
      <dgm:t>
        <a:bodyPr/>
        <a:lstStyle/>
        <a:p>
          <a:endParaRPr lang="en-US"/>
        </a:p>
      </dgm:t>
    </dgm:pt>
    <dgm:pt modelId="{2325CD09-AB24-4CB5-A4C0-7ED6BC3E98CD}" type="sibTrans" cxnId="{62BDB932-803F-4823-A6AC-F94441E7D9EE}">
      <dgm:prSet/>
      <dgm:spPr/>
      <dgm:t>
        <a:bodyPr/>
        <a:lstStyle/>
        <a:p>
          <a:endParaRPr lang="en-US"/>
        </a:p>
      </dgm:t>
    </dgm:pt>
    <dgm:pt modelId="{528C186D-26C3-4E95-A3A3-C1E32E6F7777}">
      <dgm:prSet/>
      <dgm:spPr/>
      <dgm:t>
        <a:bodyPr/>
        <a:lstStyle/>
        <a:p>
          <a:r>
            <a:rPr lang="en-US" dirty="0"/>
            <a:t>Synoptic Unit Knowledge: </a:t>
          </a:r>
          <a:r>
            <a:rPr lang="en-US" b="1" dirty="0"/>
            <a:t>Unit 1, Unit 2, Unit 4, Unit 6, Unit 11, Unit 16.</a:t>
          </a:r>
        </a:p>
      </dgm:t>
    </dgm:pt>
    <dgm:pt modelId="{42400B5F-37F4-44E9-95D5-1B9D4CBBC27A}" type="parTrans" cxnId="{D40F21C6-F11B-4398-9DDC-0244AC47A6A9}">
      <dgm:prSet/>
      <dgm:spPr/>
      <dgm:t>
        <a:bodyPr/>
        <a:lstStyle/>
        <a:p>
          <a:endParaRPr lang="en-US"/>
        </a:p>
      </dgm:t>
    </dgm:pt>
    <dgm:pt modelId="{6526C49E-D2B6-43D6-B68B-1A932F30141B}" type="sibTrans" cxnId="{D40F21C6-F11B-4398-9DDC-0244AC47A6A9}">
      <dgm:prSet/>
      <dgm:spPr/>
      <dgm:t>
        <a:bodyPr/>
        <a:lstStyle/>
        <a:p>
          <a:endParaRPr lang="en-US"/>
        </a:p>
      </dgm:t>
    </dgm:pt>
    <dgm:pt modelId="{FC3DFD4C-497D-4E3B-B7B5-355B6BA72A70}" type="pres">
      <dgm:prSet presAssocID="{8C3169F5-7C0E-4A4E-AC32-D1BC226AD498}" presName="root" presStyleCnt="0">
        <dgm:presLayoutVars>
          <dgm:dir/>
          <dgm:resizeHandles val="exact"/>
        </dgm:presLayoutVars>
      </dgm:prSet>
      <dgm:spPr/>
    </dgm:pt>
    <dgm:pt modelId="{CFADCDAE-C6AF-4871-9CDE-D5754F31314E}" type="pres">
      <dgm:prSet presAssocID="{04F950E2-B34D-4EDC-88E8-9DC6E0909C35}" presName="compNode" presStyleCnt="0"/>
      <dgm:spPr/>
    </dgm:pt>
    <dgm:pt modelId="{52ADCD11-6AC4-40AC-9D2E-CE9F5B3AA500}" type="pres">
      <dgm:prSet presAssocID="{04F950E2-B34D-4EDC-88E8-9DC6E0909C35}" presName="bgRect" presStyleLbl="bgShp" presStyleIdx="0" presStyleCnt="6"/>
      <dgm:spPr/>
    </dgm:pt>
    <dgm:pt modelId="{61852253-D7DF-4DD7-BF1D-786CC2C31BCC}" type="pres">
      <dgm:prSet presAssocID="{04F950E2-B34D-4EDC-88E8-9DC6E0909C35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thly calendar"/>
        </a:ext>
      </dgm:extLst>
    </dgm:pt>
    <dgm:pt modelId="{2E4B8C65-47E3-4A2C-AE4B-43CF11CEA1A3}" type="pres">
      <dgm:prSet presAssocID="{04F950E2-B34D-4EDC-88E8-9DC6E0909C35}" presName="spaceRect" presStyleCnt="0"/>
      <dgm:spPr/>
    </dgm:pt>
    <dgm:pt modelId="{FDA468BF-42B0-4397-971E-B8A12933033E}" type="pres">
      <dgm:prSet presAssocID="{04F950E2-B34D-4EDC-88E8-9DC6E0909C35}" presName="parTx" presStyleLbl="revTx" presStyleIdx="0" presStyleCnt="6">
        <dgm:presLayoutVars>
          <dgm:chMax val="0"/>
          <dgm:chPref val="0"/>
        </dgm:presLayoutVars>
      </dgm:prSet>
      <dgm:spPr/>
    </dgm:pt>
    <dgm:pt modelId="{2E4DCA62-E710-40A9-849C-24DD936B20C6}" type="pres">
      <dgm:prSet presAssocID="{3F39C1CC-A4F7-4C2A-8338-A9D21BDCF077}" presName="sibTrans" presStyleCnt="0"/>
      <dgm:spPr/>
    </dgm:pt>
    <dgm:pt modelId="{B4A77119-71A7-43AB-84EB-A66347E05D5D}" type="pres">
      <dgm:prSet presAssocID="{F21AB1F0-6455-4A24-B342-36AC72ADF0D0}" presName="compNode" presStyleCnt="0"/>
      <dgm:spPr/>
    </dgm:pt>
    <dgm:pt modelId="{998C10C9-AED4-49EB-BFC8-BE228B522555}" type="pres">
      <dgm:prSet presAssocID="{F21AB1F0-6455-4A24-B342-36AC72ADF0D0}" presName="bgRect" presStyleLbl="bgShp" presStyleIdx="1" presStyleCnt="6"/>
      <dgm:spPr/>
    </dgm:pt>
    <dgm:pt modelId="{970DDE4C-8DAC-4B9D-AD8A-0404090A3B6A}" type="pres">
      <dgm:prSet presAssocID="{F21AB1F0-6455-4A24-B342-36AC72ADF0D0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96E14471-B42D-4A16-94A2-B441CE216E43}" type="pres">
      <dgm:prSet presAssocID="{F21AB1F0-6455-4A24-B342-36AC72ADF0D0}" presName="spaceRect" presStyleCnt="0"/>
      <dgm:spPr/>
    </dgm:pt>
    <dgm:pt modelId="{4ED2FAAC-AB49-49AE-ADE4-C14FC78F8764}" type="pres">
      <dgm:prSet presAssocID="{F21AB1F0-6455-4A24-B342-36AC72ADF0D0}" presName="parTx" presStyleLbl="revTx" presStyleIdx="1" presStyleCnt="6">
        <dgm:presLayoutVars>
          <dgm:chMax val="0"/>
          <dgm:chPref val="0"/>
        </dgm:presLayoutVars>
      </dgm:prSet>
      <dgm:spPr/>
    </dgm:pt>
    <dgm:pt modelId="{01360640-D2F0-4459-BDA2-5A4C2431BF0E}" type="pres">
      <dgm:prSet presAssocID="{3B697673-6E6B-4F3B-9D9B-F9F1B45AE44E}" presName="sibTrans" presStyleCnt="0"/>
      <dgm:spPr/>
    </dgm:pt>
    <dgm:pt modelId="{59FEF29E-2B75-4784-BBF7-36AF3E561552}" type="pres">
      <dgm:prSet presAssocID="{2F0AF58B-138F-4CB7-B4A7-2E2A91D044E8}" presName="compNode" presStyleCnt="0"/>
      <dgm:spPr/>
    </dgm:pt>
    <dgm:pt modelId="{4806EBAA-DFA5-4499-9159-B8DE7F58B7B8}" type="pres">
      <dgm:prSet presAssocID="{2F0AF58B-138F-4CB7-B4A7-2E2A91D044E8}" presName="bgRect" presStyleLbl="bgShp" presStyleIdx="2" presStyleCnt="6"/>
      <dgm:spPr/>
    </dgm:pt>
    <dgm:pt modelId="{B2998B4D-695F-414B-A215-3F1217DD823B}" type="pres">
      <dgm:prSet presAssocID="{2F0AF58B-138F-4CB7-B4A7-2E2A91D044E8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24C3FE11-E6B9-4436-B1EF-4668A441ACA5}" type="pres">
      <dgm:prSet presAssocID="{2F0AF58B-138F-4CB7-B4A7-2E2A91D044E8}" presName="spaceRect" presStyleCnt="0"/>
      <dgm:spPr/>
    </dgm:pt>
    <dgm:pt modelId="{1075DF1C-007C-4950-A617-8C18A6E2961B}" type="pres">
      <dgm:prSet presAssocID="{2F0AF58B-138F-4CB7-B4A7-2E2A91D044E8}" presName="parTx" presStyleLbl="revTx" presStyleIdx="2" presStyleCnt="6">
        <dgm:presLayoutVars>
          <dgm:chMax val="0"/>
          <dgm:chPref val="0"/>
        </dgm:presLayoutVars>
      </dgm:prSet>
      <dgm:spPr/>
    </dgm:pt>
    <dgm:pt modelId="{8AF252BE-3AB0-4442-8F69-9FC470677C69}" type="pres">
      <dgm:prSet presAssocID="{6DC689A7-D2E8-467A-8F2A-9FA9A0DBD7D3}" presName="sibTrans" presStyleCnt="0"/>
      <dgm:spPr/>
    </dgm:pt>
    <dgm:pt modelId="{113C894B-1CED-44B2-B119-D71485AA6DF0}" type="pres">
      <dgm:prSet presAssocID="{D31CBD20-89E2-4D36-BB48-0184DFB2E62B}" presName="compNode" presStyleCnt="0"/>
      <dgm:spPr/>
    </dgm:pt>
    <dgm:pt modelId="{B97FD81D-1362-4155-B398-039A2DC53E17}" type="pres">
      <dgm:prSet presAssocID="{D31CBD20-89E2-4D36-BB48-0184DFB2E62B}" presName="bgRect" presStyleLbl="bgShp" presStyleIdx="3" presStyleCnt="6" custLinFactNeighborX="-68546" custLinFactNeighborY="-1168"/>
      <dgm:spPr/>
    </dgm:pt>
    <dgm:pt modelId="{F8EC5C24-B842-441B-BBE4-F759D8099A9B}" type="pres">
      <dgm:prSet presAssocID="{D31CBD20-89E2-4D36-BB48-0184DFB2E62B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FDEAFEB-36D4-4F7A-A279-1CC15FCB23CF}" type="pres">
      <dgm:prSet presAssocID="{D31CBD20-89E2-4D36-BB48-0184DFB2E62B}" presName="spaceRect" presStyleCnt="0"/>
      <dgm:spPr/>
    </dgm:pt>
    <dgm:pt modelId="{B5C359A2-8A4C-454A-ABC3-00E8958C5B95}" type="pres">
      <dgm:prSet presAssocID="{D31CBD20-89E2-4D36-BB48-0184DFB2E62B}" presName="parTx" presStyleLbl="revTx" presStyleIdx="3" presStyleCnt="6">
        <dgm:presLayoutVars>
          <dgm:chMax val="0"/>
          <dgm:chPref val="0"/>
        </dgm:presLayoutVars>
      </dgm:prSet>
      <dgm:spPr/>
    </dgm:pt>
    <dgm:pt modelId="{49F7E8C3-B5CE-4F9A-8F58-62A6AD93882B}" type="pres">
      <dgm:prSet presAssocID="{95F0B043-4059-40EB-A799-0879D315933F}" presName="sibTrans" presStyleCnt="0"/>
      <dgm:spPr/>
    </dgm:pt>
    <dgm:pt modelId="{80923CB8-B4D3-48AF-A922-5499761A9F26}" type="pres">
      <dgm:prSet presAssocID="{6A420E73-244F-4C7C-9213-A77C4CAF3DFB}" presName="compNode" presStyleCnt="0"/>
      <dgm:spPr/>
    </dgm:pt>
    <dgm:pt modelId="{F30FBAD9-E95F-48F8-BFF2-7B5BD4924BA9}" type="pres">
      <dgm:prSet presAssocID="{6A420E73-244F-4C7C-9213-A77C4CAF3DFB}" presName="bgRect" presStyleLbl="bgShp" presStyleIdx="4" presStyleCnt="6"/>
      <dgm:spPr/>
    </dgm:pt>
    <dgm:pt modelId="{7ABE7E51-A660-4E9E-A5B3-6999A6BF29A6}" type="pres">
      <dgm:prSet presAssocID="{6A420E73-244F-4C7C-9213-A77C4CAF3DFB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rning"/>
        </a:ext>
      </dgm:extLst>
    </dgm:pt>
    <dgm:pt modelId="{EF44D145-344B-4E37-8395-9CEA7CF1D30A}" type="pres">
      <dgm:prSet presAssocID="{6A420E73-244F-4C7C-9213-A77C4CAF3DFB}" presName="spaceRect" presStyleCnt="0"/>
      <dgm:spPr/>
    </dgm:pt>
    <dgm:pt modelId="{DDA981C5-EDCE-413F-BF4D-5CBC283E2E87}" type="pres">
      <dgm:prSet presAssocID="{6A420E73-244F-4C7C-9213-A77C4CAF3DFB}" presName="parTx" presStyleLbl="revTx" presStyleIdx="4" presStyleCnt="6">
        <dgm:presLayoutVars>
          <dgm:chMax val="0"/>
          <dgm:chPref val="0"/>
        </dgm:presLayoutVars>
      </dgm:prSet>
      <dgm:spPr/>
    </dgm:pt>
    <dgm:pt modelId="{B9A92F82-0BBA-4FF1-90DC-D89BF15993FE}" type="pres">
      <dgm:prSet presAssocID="{2325CD09-AB24-4CB5-A4C0-7ED6BC3E98CD}" presName="sibTrans" presStyleCnt="0"/>
      <dgm:spPr/>
    </dgm:pt>
    <dgm:pt modelId="{5DD0034F-C182-4F1F-814E-8EB74D836E2A}" type="pres">
      <dgm:prSet presAssocID="{528C186D-26C3-4E95-A3A3-C1E32E6F7777}" presName="compNode" presStyleCnt="0"/>
      <dgm:spPr/>
    </dgm:pt>
    <dgm:pt modelId="{47EA7932-559F-46B4-85E2-17BA27FCBF85}" type="pres">
      <dgm:prSet presAssocID="{528C186D-26C3-4E95-A3A3-C1E32E6F7777}" presName="bgRect" presStyleLbl="bgShp" presStyleIdx="5" presStyleCnt="6"/>
      <dgm:spPr/>
    </dgm:pt>
    <dgm:pt modelId="{0DABF2AB-3276-4A1E-9565-165400E3F743}" type="pres">
      <dgm:prSet presAssocID="{528C186D-26C3-4E95-A3A3-C1E32E6F7777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3C423188-8493-47D1-A15D-7E35C17F55BD}" type="pres">
      <dgm:prSet presAssocID="{528C186D-26C3-4E95-A3A3-C1E32E6F7777}" presName="spaceRect" presStyleCnt="0"/>
      <dgm:spPr/>
    </dgm:pt>
    <dgm:pt modelId="{A4ECD45C-C67D-45CF-97BE-081935F18A1F}" type="pres">
      <dgm:prSet presAssocID="{528C186D-26C3-4E95-A3A3-C1E32E6F7777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D929C80F-9A81-4649-89D8-71A274DC9E04}" srcId="{8C3169F5-7C0E-4A4E-AC32-D1BC226AD498}" destId="{04F950E2-B34D-4EDC-88E8-9DC6E0909C35}" srcOrd="0" destOrd="0" parTransId="{0B96C15B-3B4F-4226-9D36-2931ACF178D1}" sibTransId="{3F39C1CC-A4F7-4C2A-8338-A9D21BDCF077}"/>
    <dgm:cxn modelId="{86181527-DF6A-41FA-91C2-BA2AF3A76B7A}" type="presOf" srcId="{04F950E2-B34D-4EDC-88E8-9DC6E0909C35}" destId="{FDA468BF-42B0-4397-971E-B8A12933033E}" srcOrd="0" destOrd="0" presId="urn:microsoft.com/office/officeart/2018/2/layout/IconVerticalSolidList"/>
    <dgm:cxn modelId="{62BDB932-803F-4823-A6AC-F94441E7D9EE}" srcId="{8C3169F5-7C0E-4A4E-AC32-D1BC226AD498}" destId="{6A420E73-244F-4C7C-9213-A77C4CAF3DFB}" srcOrd="4" destOrd="0" parTransId="{B72AD21D-E4D6-4775-B8AA-E2CF954A7F75}" sibTransId="{2325CD09-AB24-4CB5-A4C0-7ED6BC3E98CD}"/>
    <dgm:cxn modelId="{78F31040-597F-4C65-90ED-008D74C71AFD}" type="presOf" srcId="{6A420E73-244F-4C7C-9213-A77C4CAF3DFB}" destId="{DDA981C5-EDCE-413F-BF4D-5CBC283E2E87}" srcOrd="0" destOrd="0" presId="urn:microsoft.com/office/officeart/2018/2/layout/IconVerticalSolidList"/>
    <dgm:cxn modelId="{E05D7648-EACB-4F42-B4F7-C1547C3B4729}" type="presOf" srcId="{F21AB1F0-6455-4A24-B342-36AC72ADF0D0}" destId="{4ED2FAAC-AB49-49AE-ADE4-C14FC78F8764}" srcOrd="0" destOrd="0" presId="urn:microsoft.com/office/officeart/2018/2/layout/IconVerticalSolidList"/>
    <dgm:cxn modelId="{2E34C285-1075-48B3-8875-A3D031CCB11D}" type="presOf" srcId="{2F0AF58B-138F-4CB7-B4A7-2E2A91D044E8}" destId="{1075DF1C-007C-4950-A617-8C18A6E2961B}" srcOrd="0" destOrd="0" presId="urn:microsoft.com/office/officeart/2018/2/layout/IconVerticalSolidList"/>
    <dgm:cxn modelId="{F709FE8B-5D93-4437-92A0-92CE76041A84}" srcId="{8C3169F5-7C0E-4A4E-AC32-D1BC226AD498}" destId="{D31CBD20-89E2-4D36-BB48-0184DFB2E62B}" srcOrd="3" destOrd="0" parTransId="{BBD8E5AF-09E6-4483-9B77-795D974C4AAE}" sibTransId="{95F0B043-4059-40EB-A799-0879D315933F}"/>
    <dgm:cxn modelId="{257C8194-68DD-4086-A92B-8E3F010B07DF}" srcId="{8C3169F5-7C0E-4A4E-AC32-D1BC226AD498}" destId="{2F0AF58B-138F-4CB7-B4A7-2E2A91D044E8}" srcOrd="2" destOrd="0" parTransId="{D112EA38-D0A3-4BAF-A595-AA2D2ED05D5B}" sibTransId="{6DC689A7-D2E8-467A-8F2A-9FA9A0DBD7D3}"/>
    <dgm:cxn modelId="{19019AB4-1AB8-4D40-8554-CDE9A03C36DF}" type="presOf" srcId="{528C186D-26C3-4E95-A3A3-C1E32E6F7777}" destId="{A4ECD45C-C67D-45CF-97BE-081935F18A1F}" srcOrd="0" destOrd="0" presId="urn:microsoft.com/office/officeart/2018/2/layout/IconVerticalSolidList"/>
    <dgm:cxn modelId="{354DA1C3-E527-4A56-BDE5-FAAC76161FED}" type="presOf" srcId="{8C3169F5-7C0E-4A4E-AC32-D1BC226AD498}" destId="{FC3DFD4C-497D-4E3B-B7B5-355B6BA72A70}" srcOrd="0" destOrd="0" presId="urn:microsoft.com/office/officeart/2018/2/layout/IconVerticalSolidList"/>
    <dgm:cxn modelId="{D40F21C6-F11B-4398-9DDC-0244AC47A6A9}" srcId="{8C3169F5-7C0E-4A4E-AC32-D1BC226AD498}" destId="{528C186D-26C3-4E95-A3A3-C1E32E6F7777}" srcOrd="5" destOrd="0" parTransId="{42400B5F-37F4-44E9-95D5-1B9D4CBBC27A}" sibTransId="{6526C49E-D2B6-43D6-B68B-1A932F30141B}"/>
    <dgm:cxn modelId="{872F43DE-0A1A-4DC0-B7CC-AE1681E16DFB}" srcId="{8C3169F5-7C0E-4A4E-AC32-D1BC226AD498}" destId="{F21AB1F0-6455-4A24-B342-36AC72ADF0D0}" srcOrd="1" destOrd="0" parTransId="{0135AB62-57D2-41E8-97C1-C89821069D95}" sibTransId="{3B697673-6E6B-4F3B-9D9B-F9F1B45AE44E}"/>
    <dgm:cxn modelId="{E5908CE4-875B-45F6-B29D-9B2F2FDE6517}" type="presOf" srcId="{D31CBD20-89E2-4D36-BB48-0184DFB2E62B}" destId="{B5C359A2-8A4C-454A-ABC3-00E8958C5B95}" srcOrd="0" destOrd="0" presId="urn:microsoft.com/office/officeart/2018/2/layout/IconVerticalSolidList"/>
    <dgm:cxn modelId="{FFED6599-7B23-4E1F-A8D2-553C1D704A8C}" type="presParOf" srcId="{FC3DFD4C-497D-4E3B-B7B5-355B6BA72A70}" destId="{CFADCDAE-C6AF-4871-9CDE-D5754F31314E}" srcOrd="0" destOrd="0" presId="urn:microsoft.com/office/officeart/2018/2/layout/IconVerticalSolidList"/>
    <dgm:cxn modelId="{7414F2FA-D8D5-4DDE-A83B-D68F7DA23636}" type="presParOf" srcId="{CFADCDAE-C6AF-4871-9CDE-D5754F31314E}" destId="{52ADCD11-6AC4-40AC-9D2E-CE9F5B3AA500}" srcOrd="0" destOrd="0" presId="urn:microsoft.com/office/officeart/2018/2/layout/IconVerticalSolidList"/>
    <dgm:cxn modelId="{F687F215-7369-4289-BB1B-EB18212D3FBA}" type="presParOf" srcId="{CFADCDAE-C6AF-4871-9CDE-D5754F31314E}" destId="{61852253-D7DF-4DD7-BF1D-786CC2C31BCC}" srcOrd="1" destOrd="0" presId="urn:microsoft.com/office/officeart/2018/2/layout/IconVerticalSolidList"/>
    <dgm:cxn modelId="{40FF379E-143B-4B48-9045-81742C63008B}" type="presParOf" srcId="{CFADCDAE-C6AF-4871-9CDE-D5754F31314E}" destId="{2E4B8C65-47E3-4A2C-AE4B-43CF11CEA1A3}" srcOrd="2" destOrd="0" presId="urn:microsoft.com/office/officeart/2018/2/layout/IconVerticalSolidList"/>
    <dgm:cxn modelId="{6A906175-A04D-45A0-8CB0-0F75B0CA0B95}" type="presParOf" srcId="{CFADCDAE-C6AF-4871-9CDE-D5754F31314E}" destId="{FDA468BF-42B0-4397-971E-B8A12933033E}" srcOrd="3" destOrd="0" presId="urn:microsoft.com/office/officeart/2018/2/layout/IconVerticalSolidList"/>
    <dgm:cxn modelId="{9C19FC77-3A77-41FE-B720-FE901FECDB59}" type="presParOf" srcId="{FC3DFD4C-497D-4E3B-B7B5-355B6BA72A70}" destId="{2E4DCA62-E710-40A9-849C-24DD936B20C6}" srcOrd="1" destOrd="0" presId="urn:microsoft.com/office/officeart/2018/2/layout/IconVerticalSolidList"/>
    <dgm:cxn modelId="{5398A9E3-301D-4DA7-80D7-917E1D2CAF04}" type="presParOf" srcId="{FC3DFD4C-497D-4E3B-B7B5-355B6BA72A70}" destId="{B4A77119-71A7-43AB-84EB-A66347E05D5D}" srcOrd="2" destOrd="0" presId="urn:microsoft.com/office/officeart/2018/2/layout/IconVerticalSolidList"/>
    <dgm:cxn modelId="{3C0F4D2C-E534-4B12-A19F-A9024432DC69}" type="presParOf" srcId="{B4A77119-71A7-43AB-84EB-A66347E05D5D}" destId="{998C10C9-AED4-49EB-BFC8-BE228B522555}" srcOrd="0" destOrd="0" presId="urn:microsoft.com/office/officeart/2018/2/layout/IconVerticalSolidList"/>
    <dgm:cxn modelId="{2EAD6AE7-4910-441D-8EF3-32F8E5AA00E3}" type="presParOf" srcId="{B4A77119-71A7-43AB-84EB-A66347E05D5D}" destId="{970DDE4C-8DAC-4B9D-AD8A-0404090A3B6A}" srcOrd="1" destOrd="0" presId="urn:microsoft.com/office/officeart/2018/2/layout/IconVerticalSolidList"/>
    <dgm:cxn modelId="{596DF896-52DF-4D5F-9BB3-04AE2C117BBE}" type="presParOf" srcId="{B4A77119-71A7-43AB-84EB-A66347E05D5D}" destId="{96E14471-B42D-4A16-94A2-B441CE216E43}" srcOrd="2" destOrd="0" presId="urn:microsoft.com/office/officeart/2018/2/layout/IconVerticalSolidList"/>
    <dgm:cxn modelId="{13D15C7B-CA53-4C07-B696-2C4FA337D33C}" type="presParOf" srcId="{B4A77119-71A7-43AB-84EB-A66347E05D5D}" destId="{4ED2FAAC-AB49-49AE-ADE4-C14FC78F8764}" srcOrd="3" destOrd="0" presId="urn:microsoft.com/office/officeart/2018/2/layout/IconVerticalSolidList"/>
    <dgm:cxn modelId="{1ABBA1B6-7FF7-4CCB-A6C6-C80114191BF1}" type="presParOf" srcId="{FC3DFD4C-497D-4E3B-B7B5-355B6BA72A70}" destId="{01360640-D2F0-4459-BDA2-5A4C2431BF0E}" srcOrd="3" destOrd="0" presId="urn:microsoft.com/office/officeart/2018/2/layout/IconVerticalSolidList"/>
    <dgm:cxn modelId="{AE88F4D6-1D57-45FC-B074-B9780A81B6E1}" type="presParOf" srcId="{FC3DFD4C-497D-4E3B-B7B5-355B6BA72A70}" destId="{59FEF29E-2B75-4784-BBF7-36AF3E561552}" srcOrd="4" destOrd="0" presId="urn:microsoft.com/office/officeart/2018/2/layout/IconVerticalSolidList"/>
    <dgm:cxn modelId="{6D321D1A-9F51-4214-9EA0-7E18AEFB8C69}" type="presParOf" srcId="{59FEF29E-2B75-4784-BBF7-36AF3E561552}" destId="{4806EBAA-DFA5-4499-9159-B8DE7F58B7B8}" srcOrd="0" destOrd="0" presId="urn:microsoft.com/office/officeart/2018/2/layout/IconVerticalSolidList"/>
    <dgm:cxn modelId="{EF32577E-5227-4AAD-9D8C-D917BEEB83E4}" type="presParOf" srcId="{59FEF29E-2B75-4784-BBF7-36AF3E561552}" destId="{B2998B4D-695F-414B-A215-3F1217DD823B}" srcOrd="1" destOrd="0" presId="urn:microsoft.com/office/officeart/2018/2/layout/IconVerticalSolidList"/>
    <dgm:cxn modelId="{5DCD16B6-9471-4D8D-9759-D8E65C410258}" type="presParOf" srcId="{59FEF29E-2B75-4784-BBF7-36AF3E561552}" destId="{24C3FE11-E6B9-4436-B1EF-4668A441ACA5}" srcOrd="2" destOrd="0" presId="urn:microsoft.com/office/officeart/2018/2/layout/IconVerticalSolidList"/>
    <dgm:cxn modelId="{00C11079-7B19-4580-9A1E-47A6FD4B556B}" type="presParOf" srcId="{59FEF29E-2B75-4784-BBF7-36AF3E561552}" destId="{1075DF1C-007C-4950-A617-8C18A6E2961B}" srcOrd="3" destOrd="0" presId="urn:microsoft.com/office/officeart/2018/2/layout/IconVerticalSolidList"/>
    <dgm:cxn modelId="{F6BB4CAD-A76F-402B-B860-4A7ED4FEC9B0}" type="presParOf" srcId="{FC3DFD4C-497D-4E3B-B7B5-355B6BA72A70}" destId="{8AF252BE-3AB0-4442-8F69-9FC470677C69}" srcOrd="5" destOrd="0" presId="urn:microsoft.com/office/officeart/2018/2/layout/IconVerticalSolidList"/>
    <dgm:cxn modelId="{F74D553C-534E-4B02-884F-3B6133AE8E0D}" type="presParOf" srcId="{FC3DFD4C-497D-4E3B-B7B5-355B6BA72A70}" destId="{113C894B-1CED-44B2-B119-D71485AA6DF0}" srcOrd="6" destOrd="0" presId="urn:microsoft.com/office/officeart/2018/2/layout/IconVerticalSolidList"/>
    <dgm:cxn modelId="{A5E32CBB-BB86-4D76-AC96-F8017D0D5DA1}" type="presParOf" srcId="{113C894B-1CED-44B2-B119-D71485AA6DF0}" destId="{B97FD81D-1362-4155-B398-039A2DC53E17}" srcOrd="0" destOrd="0" presId="urn:microsoft.com/office/officeart/2018/2/layout/IconVerticalSolidList"/>
    <dgm:cxn modelId="{DD7D5A5E-3C20-49F2-9A3A-EABEA04A5CC5}" type="presParOf" srcId="{113C894B-1CED-44B2-B119-D71485AA6DF0}" destId="{F8EC5C24-B842-441B-BBE4-F759D8099A9B}" srcOrd="1" destOrd="0" presId="urn:microsoft.com/office/officeart/2018/2/layout/IconVerticalSolidList"/>
    <dgm:cxn modelId="{229A0CB5-0AC7-4D47-B9B4-A51EDDA00A5E}" type="presParOf" srcId="{113C894B-1CED-44B2-B119-D71485AA6DF0}" destId="{7FDEAFEB-36D4-4F7A-A279-1CC15FCB23CF}" srcOrd="2" destOrd="0" presId="urn:microsoft.com/office/officeart/2018/2/layout/IconVerticalSolidList"/>
    <dgm:cxn modelId="{9A8572BA-D861-4202-B693-E9A174F6E5BF}" type="presParOf" srcId="{113C894B-1CED-44B2-B119-D71485AA6DF0}" destId="{B5C359A2-8A4C-454A-ABC3-00E8958C5B95}" srcOrd="3" destOrd="0" presId="urn:microsoft.com/office/officeart/2018/2/layout/IconVerticalSolidList"/>
    <dgm:cxn modelId="{AFD42E46-1780-4AC7-BA27-D6E4C3B217CE}" type="presParOf" srcId="{FC3DFD4C-497D-4E3B-B7B5-355B6BA72A70}" destId="{49F7E8C3-B5CE-4F9A-8F58-62A6AD93882B}" srcOrd="7" destOrd="0" presId="urn:microsoft.com/office/officeart/2018/2/layout/IconVerticalSolidList"/>
    <dgm:cxn modelId="{8ABF6C97-FEA5-48FF-9BAB-2ADBE1211FC7}" type="presParOf" srcId="{FC3DFD4C-497D-4E3B-B7B5-355B6BA72A70}" destId="{80923CB8-B4D3-48AF-A922-5499761A9F26}" srcOrd="8" destOrd="0" presId="urn:microsoft.com/office/officeart/2018/2/layout/IconVerticalSolidList"/>
    <dgm:cxn modelId="{8C1A2984-3195-4297-9371-46DA417AFFC4}" type="presParOf" srcId="{80923CB8-B4D3-48AF-A922-5499761A9F26}" destId="{F30FBAD9-E95F-48F8-BFF2-7B5BD4924BA9}" srcOrd="0" destOrd="0" presId="urn:microsoft.com/office/officeart/2018/2/layout/IconVerticalSolidList"/>
    <dgm:cxn modelId="{610FB8F4-D6C0-4F7E-A601-658BAC9285EF}" type="presParOf" srcId="{80923CB8-B4D3-48AF-A922-5499761A9F26}" destId="{7ABE7E51-A660-4E9E-A5B3-6999A6BF29A6}" srcOrd="1" destOrd="0" presId="urn:microsoft.com/office/officeart/2018/2/layout/IconVerticalSolidList"/>
    <dgm:cxn modelId="{BB4F01E7-A5BE-403C-BD43-C77942EFE195}" type="presParOf" srcId="{80923CB8-B4D3-48AF-A922-5499761A9F26}" destId="{EF44D145-344B-4E37-8395-9CEA7CF1D30A}" srcOrd="2" destOrd="0" presId="urn:microsoft.com/office/officeart/2018/2/layout/IconVerticalSolidList"/>
    <dgm:cxn modelId="{BADEF3A4-15D0-47FB-857A-E7E38CA0C044}" type="presParOf" srcId="{80923CB8-B4D3-48AF-A922-5499761A9F26}" destId="{DDA981C5-EDCE-413F-BF4D-5CBC283E2E87}" srcOrd="3" destOrd="0" presId="urn:microsoft.com/office/officeart/2018/2/layout/IconVerticalSolidList"/>
    <dgm:cxn modelId="{C23C987B-99D0-4A79-8456-69F2AF8265E5}" type="presParOf" srcId="{FC3DFD4C-497D-4E3B-B7B5-355B6BA72A70}" destId="{B9A92F82-0BBA-4FF1-90DC-D89BF15993FE}" srcOrd="9" destOrd="0" presId="urn:microsoft.com/office/officeart/2018/2/layout/IconVerticalSolidList"/>
    <dgm:cxn modelId="{89D3D711-2FA6-44BC-A27C-75D2C199AC65}" type="presParOf" srcId="{FC3DFD4C-497D-4E3B-B7B5-355B6BA72A70}" destId="{5DD0034F-C182-4F1F-814E-8EB74D836E2A}" srcOrd="10" destOrd="0" presId="urn:microsoft.com/office/officeart/2018/2/layout/IconVerticalSolidList"/>
    <dgm:cxn modelId="{FA5F1163-E369-4EE7-8026-1C2BB76134C4}" type="presParOf" srcId="{5DD0034F-C182-4F1F-814E-8EB74D836E2A}" destId="{47EA7932-559F-46B4-85E2-17BA27FCBF85}" srcOrd="0" destOrd="0" presId="urn:microsoft.com/office/officeart/2018/2/layout/IconVerticalSolidList"/>
    <dgm:cxn modelId="{38C0908A-BC54-4080-9E3C-7861AE1C8302}" type="presParOf" srcId="{5DD0034F-C182-4F1F-814E-8EB74D836E2A}" destId="{0DABF2AB-3276-4A1E-9565-165400E3F743}" srcOrd="1" destOrd="0" presId="urn:microsoft.com/office/officeart/2018/2/layout/IconVerticalSolidList"/>
    <dgm:cxn modelId="{26C96756-3639-4A00-B184-A472B10FAB16}" type="presParOf" srcId="{5DD0034F-C182-4F1F-814E-8EB74D836E2A}" destId="{3C423188-8493-47D1-A15D-7E35C17F55BD}" srcOrd="2" destOrd="0" presId="urn:microsoft.com/office/officeart/2018/2/layout/IconVerticalSolidList"/>
    <dgm:cxn modelId="{32D3F7E8-2A1F-41CA-9356-EA8163600A71}" type="presParOf" srcId="{5DD0034F-C182-4F1F-814E-8EB74D836E2A}" destId="{A4ECD45C-C67D-45CF-97BE-081935F18A1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783B076-EF9F-49CF-94CA-74BB971850B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2_2" csCatId="accent2" phldr="1"/>
      <dgm:spPr/>
      <dgm:t>
        <a:bodyPr/>
        <a:lstStyle/>
        <a:p>
          <a:endParaRPr lang="en-US"/>
        </a:p>
      </dgm:t>
    </dgm:pt>
    <dgm:pt modelId="{6E036697-44F9-4206-AA07-6E1FD1E01838}">
      <dgm:prSet/>
      <dgm:spPr/>
      <dgm:t>
        <a:bodyPr/>
        <a:lstStyle/>
        <a:p>
          <a:r>
            <a:rPr lang="en-US" dirty="0"/>
            <a:t>In small groups, Using your Solution and your IT Service Catalogue, come up with as many tasks for as you can to complete the project. </a:t>
          </a:r>
        </a:p>
      </dgm:t>
    </dgm:pt>
    <dgm:pt modelId="{3B17F657-4281-4F63-BDDB-3531F5874D38}" type="parTrans" cxnId="{084F3AA9-AAE3-4157-9CFE-A139A419EF32}">
      <dgm:prSet/>
      <dgm:spPr/>
      <dgm:t>
        <a:bodyPr/>
        <a:lstStyle/>
        <a:p>
          <a:endParaRPr lang="en-US"/>
        </a:p>
      </dgm:t>
    </dgm:pt>
    <dgm:pt modelId="{206A8D6D-846E-448F-893F-38D88C14AF7F}" type="sibTrans" cxnId="{084F3AA9-AAE3-4157-9CFE-A139A419EF32}">
      <dgm:prSet/>
      <dgm:spPr/>
      <dgm:t>
        <a:bodyPr/>
        <a:lstStyle/>
        <a:p>
          <a:endParaRPr lang="en-US"/>
        </a:p>
      </dgm:t>
    </dgm:pt>
    <dgm:pt modelId="{712A4905-09AC-43AE-A1D2-59FEF16E6488}">
      <dgm:prSet/>
      <dgm:spPr/>
      <dgm:t>
        <a:bodyPr/>
        <a:lstStyle/>
        <a:p>
          <a:r>
            <a:rPr lang="en-US"/>
            <a:t>This will be your IT Service Solution.</a:t>
          </a:r>
        </a:p>
      </dgm:t>
    </dgm:pt>
    <dgm:pt modelId="{F632A487-70DC-4908-A395-D932C3821458}" type="parTrans" cxnId="{9985F49B-7377-43E8-BBB5-BACC0EBBCE95}">
      <dgm:prSet/>
      <dgm:spPr/>
      <dgm:t>
        <a:bodyPr/>
        <a:lstStyle/>
        <a:p>
          <a:endParaRPr lang="en-US"/>
        </a:p>
      </dgm:t>
    </dgm:pt>
    <dgm:pt modelId="{CB9C3080-625C-4FFB-AC03-9062907D26E1}" type="sibTrans" cxnId="{9985F49B-7377-43E8-BBB5-BACC0EBBCE95}">
      <dgm:prSet/>
      <dgm:spPr/>
      <dgm:t>
        <a:bodyPr/>
        <a:lstStyle/>
        <a:p>
          <a:endParaRPr lang="en-US"/>
        </a:p>
      </dgm:t>
    </dgm:pt>
    <dgm:pt modelId="{8AC5DF0A-2BA9-49F5-9AD4-67D287C761F5}">
      <dgm:prSet/>
      <dgm:spPr/>
      <dgm:t>
        <a:bodyPr/>
        <a:lstStyle/>
        <a:p>
          <a:r>
            <a:rPr lang="en-US" b="1" u="sng"/>
            <a:t>TIME: 20 Minutes</a:t>
          </a:r>
          <a:endParaRPr lang="en-US"/>
        </a:p>
      </dgm:t>
    </dgm:pt>
    <dgm:pt modelId="{08BA4C15-6BA0-4333-99ED-387D16D21C53}" type="parTrans" cxnId="{52DBF3C9-9845-45D7-84BE-E83863149FB5}">
      <dgm:prSet/>
      <dgm:spPr/>
      <dgm:t>
        <a:bodyPr/>
        <a:lstStyle/>
        <a:p>
          <a:endParaRPr lang="en-US"/>
        </a:p>
      </dgm:t>
    </dgm:pt>
    <dgm:pt modelId="{9E7E6EA4-7DB7-4991-9777-D5C407AF2061}" type="sibTrans" cxnId="{52DBF3C9-9845-45D7-84BE-E83863149FB5}">
      <dgm:prSet/>
      <dgm:spPr/>
      <dgm:t>
        <a:bodyPr/>
        <a:lstStyle/>
        <a:p>
          <a:endParaRPr lang="en-US"/>
        </a:p>
      </dgm:t>
    </dgm:pt>
    <dgm:pt modelId="{A0C9C546-FCC9-492B-B3F5-64AD8BA1FDBA}" type="pres">
      <dgm:prSet presAssocID="{C783B076-EF9F-49CF-94CA-74BB971850BB}" presName="root" presStyleCnt="0">
        <dgm:presLayoutVars>
          <dgm:dir/>
          <dgm:resizeHandles val="exact"/>
        </dgm:presLayoutVars>
      </dgm:prSet>
      <dgm:spPr/>
    </dgm:pt>
    <dgm:pt modelId="{25192A45-9CC9-4423-A73C-168669F37547}" type="pres">
      <dgm:prSet presAssocID="{6E036697-44F9-4206-AA07-6E1FD1E01838}" presName="compNode" presStyleCnt="0"/>
      <dgm:spPr/>
    </dgm:pt>
    <dgm:pt modelId="{4FD08CD1-BDC3-4192-8F70-9DC1FDF58786}" type="pres">
      <dgm:prSet presAssocID="{6E036697-44F9-4206-AA07-6E1FD1E01838}" presName="bgRect" presStyleLbl="bgShp" presStyleIdx="0" presStyleCnt="3"/>
      <dgm:spPr/>
    </dgm:pt>
    <dgm:pt modelId="{A6463340-E319-48C7-9057-56A559CCE17B}" type="pres">
      <dgm:prSet presAssocID="{6E036697-44F9-4206-AA07-6E1FD1E01838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3893C19B-2C34-44AE-9905-E8C769D9988E}" type="pres">
      <dgm:prSet presAssocID="{6E036697-44F9-4206-AA07-6E1FD1E01838}" presName="spaceRect" presStyleCnt="0"/>
      <dgm:spPr/>
    </dgm:pt>
    <dgm:pt modelId="{5A1C9199-9998-4467-BD66-D5C98EA641E6}" type="pres">
      <dgm:prSet presAssocID="{6E036697-44F9-4206-AA07-6E1FD1E01838}" presName="parTx" presStyleLbl="revTx" presStyleIdx="0" presStyleCnt="3">
        <dgm:presLayoutVars>
          <dgm:chMax val="0"/>
          <dgm:chPref val="0"/>
        </dgm:presLayoutVars>
      </dgm:prSet>
      <dgm:spPr/>
    </dgm:pt>
    <dgm:pt modelId="{0A1AA285-B75C-401C-8B5C-21F4233C6258}" type="pres">
      <dgm:prSet presAssocID="{206A8D6D-846E-448F-893F-38D88C14AF7F}" presName="sibTrans" presStyleCnt="0"/>
      <dgm:spPr/>
    </dgm:pt>
    <dgm:pt modelId="{8A1EE5B6-3E5F-436F-83DE-F6BC161608B2}" type="pres">
      <dgm:prSet presAssocID="{712A4905-09AC-43AE-A1D2-59FEF16E6488}" presName="compNode" presStyleCnt="0"/>
      <dgm:spPr/>
    </dgm:pt>
    <dgm:pt modelId="{7CEA5856-F768-4CB7-ACBC-19CA5CFFF236}" type="pres">
      <dgm:prSet presAssocID="{712A4905-09AC-43AE-A1D2-59FEF16E6488}" presName="bgRect" presStyleLbl="bgShp" presStyleIdx="1" presStyleCnt="3"/>
      <dgm:spPr/>
    </dgm:pt>
    <dgm:pt modelId="{D26A4466-5728-4F40-B740-D1A199DC0807}" type="pres">
      <dgm:prSet presAssocID="{712A4905-09AC-43AE-A1D2-59FEF16E648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rver"/>
        </a:ext>
      </dgm:extLst>
    </dgm:pt>
    <dgm:pt modelId="{27795B76-DD69-4C5D-9D1C-C21A76F20070}" type="pres">
      <dgm:prSet presAssocID="{712A4905-09AC-43AE-A1D2-59FEF16E6488}" presName="spaceRect" presStyleCnt="0"/>
      <dgm:spPr/>
    </dgm:pt>
    <dgm:pt modelId="{A0BE44C2-D43F-40AF-B9E0-E70D8961FEA9}" type="pres">
      <dgm:prSet presAssocID="{712A4905-09AC-43AE-A1D2-59FEF16E6488}" presName="parTx" presStyleLbl="revTx" presStyleIdx="1" presStyleCnt="3">
        <dgm:presLayoutVars>
          <dgm:chMax val="0"/>
          <dgm:chPref val="0"/>
        </dgm:presLayoutVars>
      </dgm:prSet>
      <dgm:spPr/>
    </dgm:pt>
    <dgm:pt modelId="{E8FD57BD-BDB7-4FDF-A1FA-7EBF61DA5404}" type="pres">
      <dgm:prSet presAssocID="{CB9C3080-625C-4FFB-AC03-9062907D26E1}" presName="sibTrans" presStyleCnt="0"/>
      <dgm:spPr/>
    </dgm:pt>
    <dgm:pt modelId="{168F64D5-D681-48B9-9D7B-E120CDE74186}" type="pres">
      <dgm:prSet presAssocID="{8AC5DF0A-2BA9-49F5-9AD4-67D287C761F5}" presName="compNode" presStyleCnt="0"/>
      <dgm:spPr/>
    </dgm:pt>
    <dgm:pt modelId="{C71C157D-83EA-4ED1-90CF-13C684C59115}" type="pres">
      <dgm:prSet presAssocID="{8AC5DF0A-2BA9-49F5-9AD4-67D287C761F5}" presName="bgRect" presStyleLbl="bgShp" presStyleIdx="2" presStyleCnt="3"/>
      <dgm:spPr/>
    </dgm:pt>
    <dgm:pt modelId="{D03478C6-90E3-4FBD-8C47-21B05DEBF46A}" type="pres">
      <dgm:prSet presAssocID="{8AC5DF0A-2BA9-49F5-9AD4-67D287C761F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870249B7-E34D-47E2-B2F7-1DC8A2779640}" type="pres">
      <dgm:prSet presAssocID="{8AC5DF0A-2BA9-49F5-9AD4-67D287C761F5}" presName="spaceRect" presStyleCnt="0"/>
      <dgm:spPr/>
    </dgm:pt>
    <dgm:pt modelId="{0AA51FAE-CFF0-4619-A249-287DC18C5FF4}" type="pres">
      <dgm:prSet presAssocID="{8AC5DF0A-2BA9-49F5-9AD4-67D287C761F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68BF4035-32D8-4A22-BEDE-19EC1C6D9AE1}" type="presOf" srcId="{6E036697-44F9-4206-AA07-6E1FD1E01838}" destId="{5A1C9199-9998-4467-BD66-D5C98EA641E6}" srcOrd="0" destOrd="0" presId="urn:microsoft.com/office/officeart/2018/2/layout/IconVerticalSolidList"/>
    <dgm:cxn modelId="{8C9E6E7C-B12C-46BC-9578-0AF349A972FD}" type="presOf" srcId="{8AC5DF0A-2BA9-49F5-9AD4-67D287C761F5}" destId="{0AA51FAE-CFF0-4619-A249-287DC18C5FF4}" srcOrd="0" destOrd="0" presId="urn:microsoft.com/office/officeart/2018/2/layout/IconVerticalSolidList"/>
    <dgm:cxn modelId="{288CC587-1F65-4277-BA99-657D261972B1}" type="presOf" srcId="{C783B076-EF9F-49CF-94CA-74BB971850BB}" destId="{A0C9C546-FCC9-492B-B3F5-64AD8BA1FDBA}" srcOrd="0" destOrd="0" presId="urn:microsoft.com/office/officeart/2018/2/layout/IconVerticalSolidList"/>
    <dgm:cxn modelId="{9985F49B-7377-43E8-BBB5-BACC0EBBCE95}" srcId="{C783B076-EF9F-49CF-94CA-74BB971850BB}" destId="{712A4905-09AC-43AE-A1D2-59FEF16E6488}" srcOrd="1" destOrd="0" parTransId="{F632A487-70DC-4908-A395-D932C3821458}" sibTransId="{CB9C3080-625C-4FFB-AC03-9062907D26E1}"/>
    <dgm:cxn modelId="{084F3AA9-AAE3-4157-9CFE-A139A419EF32}" srcId="{C783B076-EF9F-49CF-94CA-74BB971850BB}" destId="{6E036697-44F9-4206-AA07-6E1FD1E01838}" srcOrd="0" destOrd="0" parTransId="{3B17F657-4281-4F63-BDDB-3531F5874D38}" sibTransId="{206A8D6D-846E-448F-893F-38D88C14AF7F}"/>
    <dgm:cxn modelId="{DF5B29AD-BF07-4EF8-B3FB-EF7BB87E1E4E}" type="presOf" srcId="{712A4905-09AC-43AE-A1D2-59FEF16E6488}" destId="{A0BE44C2-D43F-40AF-B9E0-E70D8961FEA9}" srcOrd="0" destOrd="0" presId="urn:microsoft.com/office/officeart/2018/2/layout/IconVerticalSolidList"/>
    <dgm:cxn modelId="{52DBF3C9-9845-45D7-84BE-E83863149FB5}" srcId="{C783B076-EF9F-49CF-94CA-74BB971850BB}" destId="{8AC5DF0A-2BA9-49F5-9AD4-67D287C761F5}" srcOrd="2" destOrd="0" parTransId="{08BA4C15-6BA0-4333-99ED-387D16D21C53}" sibTransId="{9E7E6EA4-7DB7-4991-9777-D5C407AF2061}"/>
    <dgm:cxn modelId="{9B4B052E-F2D7-4C04-9DF7-7EBD46786860}" type="presParOf" srcId="{A0C9C546-FCC9-492B-B3F5-64AD8BA1FDBA}" destId="{25192A45-9CC9-4423-A73C-168669F37547}" srcOrd="0" destOrd="0" presId="urn:microsoft.com/office/officeart/2018/2/layout/IconVerticalSolidList"/>
    <dgm:cxn modelId="{ED3A93EC-841B-4E58-9C0C-FD9A57F7C575}" type="presParOf" srcId="{25192A45-9CC9-4423-A73C-168669F37547}" destId="{4FD08CD1-BDC3-4192-8F70-9DC1FDF58786}" srcOrd="0" destOrd="0" presId="urn:microsoft.com/office/officeart/2018/2/layout/IconVerticalSolidList"/>
    <dgm:cxn modelId="{C46D4A0D-D6A0-4FC9-B863-1CC8D76CFE80}" type="presParOf" srcId="{25192A45-9CC9-4423-A73C-168669F37547}" destId="{A6463340-E319-48C7-9057-56A559CCE17B}" srcOrd="1" destOrd="0" presId="urn:microsoft.com/office/officeart/2018/2/layout/IconVerticalSolidList"/>
    <dgm:cxn modelId="{499464D4-AFD4-4A93-96BB-8A98C657F95B}" type="presParOf" srcId="{25192A45-9CC9-4423-A73C-168669F37547}" destId="{3893C19B-2C34-44AE-9905-E8C769D9988E}" srcOrd="2" destOrd="0" presId="urn:microsoft.com/office/officeart/2018/2/layout/IconVerticalSolidList"/>
    <dgm:cxn modelId="{A770964D-DFB8-4CD2-867D-BBF1D0349019}" type="presParOf" srcId="{25192A45-9CC9-4423-A73C-168669F37547}" destId="{5A1C9199-9998-4467-BD66-D5C98EA641E6}" srcOrd="3" destOrd="0" presId="urn:microsoft.com/office/officeart/2018/2/layout/IconVerticalSolidList"/>
    <dgm:cxn modelId="{06F81885-39E6-4C95-910C-17A487E4F700}" type="presParOf" srcId="{A0C9C546-FCC9-492B-B3F5-64AD8BA1FDBA}" destId="{0A1AA285-B75C-401C-8B5C-21F4233C6258}" srcOrd="1" destOrd="0" presId="urn:microsoft.com/office/officeart/2018/2/layout/IconVerticalSolidList"/>
    <dgm:cxn modelId="{C4DC9B85-CCE3-4D05-8184-D7E593EE8114}" type="presParOf" srcId="{A0C9C546-FCC9-492B-B3F5-64AD8BA1FDBA}" destId="{8A1EE5B6-3E5F-436F-83DE-F6BC161608B2}" srcOrd="2" destOrd="0" presId="urn:microsoft.com/office/officeart/2018/2/layout/IconVerticalSolidList"/>
    <dgm:cxn modelId="{F2E523FB-D930-42A5-AD4D-19A98AA3BCD0}" type="presParOf" srcId="{8A1EE5B6-3E5F-436F-83DE-F6BC161608B2}" destId="{7CEA5856-F768-4CB7-ACBC-19CA5CFFF236}" srcOrd="0" destOrd="0" presId="urn:microsoft.com/office/officeart/2018/2/layout/IconVerticalSolidList"/>
    <dgm:cxn modelId="{3F64FEAA-C751-41CA-8F99-143C54430085}" type="presParOf" srcId="{8A1EE5B6-3E5F-436F-83DE-F6BC161608B2}" destId="{D26A4466-5728-4F40-B740-D1A199DC0807}" srcOrd="1" destOrd="0" presId="urn:microsoft.com/office/officeart/2018/2/layout/IconVerticalSolidList"/>
    <dgm:cxn modelId="{EC710E62-313A-4871-8F80-7C72E3789D74}" type="presParOf" srcId="{8A1EE5B6-3E5F-436F-83DE-F6BC161608B2}" destId="{27795B76-DD69-4C5D-9D1C-C21A76F20070}" srcOrd="2" destOrd="0" presId="urn:microsoft.com/office/officeart/2018/2/layout/IconVerticalSolidList"/>
    <dgm:cxn modelId="{501FB4FD-7074-4C16-B591-B0ACE3F47804}" type="presParOf" srcId="{8A1EE5B6-3E5F-436F-83DE-F6BC161608B2}" destId="{A0BE44C2-D43F-40AF-B9E0-E70D8961FEA9}" srcOrd="3" destOrd="0" presId="urn:microsoft.com/office/officeart/2018/2/layout/IconVerticalSolidList"/>
    <dgm:cxn modelId="{EDE99246-EA71-48D1-90EB-9E0491513F66}" type="presParOf" srcId="{A0C9C546-FCC9-492B-B3F5-64AD8BA1FDBA}" destId="{E8FD57BD-BDB7-4FDF-A1FA-7EBF61DA5404}" srcOrd="3" destOrd="0" presId="urn:microsoft.com/office/officeart/2018/2/layout/IconVerticalSolidList"/>
    <dgm:cxn modelId="{B9BEB4E1-347E-4C31-993C-A0C555C7538D}" type="presParOf" srcId="{A0C9C546-FCC9-492B-B3F5-64AD8BA1FDBA}" destId="{168F64D5-D681-48B9-9D7B-E120CDE74186}" srcOrd="4" destOrd="0" presId="urn:microsoft.com/office/officeart/2018/2/layout/IconVerticalSolidList"/>
    <dgm:cxn modelId="{C51DDD7B-BF45-4C80-B39E-80A119EB16E1}" type="presParOf" srcId="{168F64D5-D681-48B9-9D7B-E120CDE74186}" destId="{C71C157D-83EA-4ED1-90CF-13C684C59115}" srcOrd="0" destOrd="0" presId="urn:microsoft.com/office/officeart/2018/2/layout/IconVerticalSolidList"/>
    <dgm:cxn modelId="{4CDF55CE-4169-4FCC-8D61-EB71E2E30C07}" type="presParOf" srcId="{168F64D5-D681-48B9-9D7B-E120CDE74186}" destId="{D03478C6-90E3-4FBD-8C47-21B05DEBF46A}" srcOrd="1" destOrd="0" presId="urn:microsoft.com/office/officeart/2018/2/layout/IconVerticalSolidList"/>
    <dgm:cxn modelId="{3AEB0E94-10ED-4C05-A503-788F56CFE3E1}" type="presParOf" srcId="{168F64D5-D681-48B9-9D7B-E120CDE74186}" destId="{870249B7-E34D-47E2-B2F7-1DC8A2779640}" srcOrd="2" destOrd="0" presId="urn:microsoft.com/office/officeart/2018/2/layout/IconVerticalSolidList"/>
    <dgm:cxn modelId="{03F1351D-93CE-4C5E-865F-6F16581FBDC2}" type="presParOf" srcId="{168F64D5-D681-48B9-9D7B-E120CDE74186}" destId="{0AA51FAE-CFF0-4619-A249-287DC18C5FF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FC50C86-0A87-47AB-9459-57D3A94E276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2_2" csCatId="accent2" phldr="1"/>
      <dgm:spPr/>
      <dgm:t>
        <a:bodyPr/>
        <a:lstStyle/>
        <a:p>
          <a:endParaRPr lang="en-US"/>
        </a:p>
      </dgm:t>
    </dgm:pt>
    <dgm:pt modelId="{D29EF2D7-A941-4E62-A1D1-7FAC2D3BE953}">
      <dgm:prSet/>
      <dgm:spPr/>
      <dgm:t>
        <a:bodyPr/>
        <a:lstStyle/>
        <a:p>
          <a:r>
            <a:rPr lang="en-US" dirty="0"/>
            <a:t>Design the Database, normalized to 3</a:t>
          </a:r>
          <a:r>
            <a:rPr lang="en-US" baseline="30000" dirty="0"/>
            <a:t>rd</a:t>
          </a:r>
          <a:r>
            <a:rPr lang="en-US" dirty="0"/>
            <a:t> NF.</a:t>
          </a:r>
        </a:p>
      </dgm:t>
    </dgm:pt>
    <dgm:pt modelId="{DD695A46-B150-4098-8825-D03BFA0C132A}" type="parTrans" cxnId="{B94B24DF-B8C6-4469-B1E4-69804594F2B4}">
      <dgm:prSet/>
      <dgm:spPr/>
      <dgm:t>
        <a:bodyPr/>
        <a:lstStyle/>
        <a:p>
          <a:endParaRPr lang="en-US"/>
        </a:p>
      </dgm:t>
    </dgm:pt>
    <dgm:pt modelId="{D65F7A95-CB18-460B-8CB1-8507C06A9BDE}" type="sibTrans" cxnId="{B94B24DF-B8C6-4469-B1E4-69804594F2B4}">
      <dgm:prSet/>
      <dgm:spPr/>
      <dgm:t>
        <a:bodyPr/>
        <a:lstStyle/>
        <a:p>
          <a:endParaRPr lang="en-US"/>
        </a:p>
      </dgm:t>
    </dgm:pt>
    <dgm:pt modelId="{953C5BB2-5F3C-40DA-BB77-7E39238D316B}">
      <dgm:prSet/>
      <dgm:spPr/>
      <dgm:t>
        <a:bodyPr/>
        <a:lstStyle/>
        <a:p>
          <a:r>
            <a:rPr lang="en-US" dirty="0"/>
            <a:t>Find somewhere to host the database.</a:t>
          </a:r>
        </a:p>
      </dgm:t>
    </dgm:pt>
    <dgm:pt modelId="{45326538-3351-4AC1-A740-70958648037E}" type="parTrans" cxnId="{0C00E171-B118-4A4A-AEBE-80142C110AF4}">
      <dgm:prSet/>
      <dgm:spPr/>
      <dgm:t>
        <a:bodyPr/>
        <a:lstStyle/>
        <a:p>
          <a:endParaRPr lang="en-US"/>
        </a:p>
      </dgm:t>
    </dgm:pt>
    <dgm:pt modelId="{445291DA-AF88-410D-BADE-E3F6766CF40F}" type="sibTrans" cxnId="{0C00E171-B118-4A4A-AEBE-80142C110AF4}">
      <dgm:prSet/>
      <dgm:spPr/>
      <dgm:t>
        <a:bodyPr/>
        <a:lstStyle/>
        <a:p>
          <a:endParaRPr lang="en-US"/>
        </a:p>
      </dgm:t>
    </dgm:pt>
    <dgm:pt modelId="{761A9B00-87BC-433B-8F16-DE9823CA7E9C}">
      <dgm:prSet/>
      <dgm:spPr/>
      <dgm:t>
        <a:bodyPr/>
        <a:lstStyle/>
        <a:p>
          <a:r>
            <a:rPr lang="en-US" dirty="0"/>
            <a:t>Ensure the database is encrypted.</a:t>
          </a:r>
        </a:p>
      </dgm:t>
    </dgm:pt>
    <dgm:pt modelId="{174EFDB4-EDBE-4CF6-972D-729ECC86367E}" type="parTrans" cxnId="{E0485DA8-4610-4BDD-978E-536415B9B56F}">
      <dgm:prSet/>
      <dgm:spPr/>
      <dgm:t>
        <a:bodyPr/>
        <a:lstStyle/>
        <a:p>
          <a:endParaRPr lang="en-US"/>
        </a:p>
      </dgm:t>
    </dgm:pt>
    <dgm:pt modelId="{324C9FC3-BC93-4AA3-81CF-ECD58B8D9D49}" type="sibTrans" cxnId="{E0485DA8-4610-4BDD-978E-536415B9B56F}">
      <dgm:prSet/>
      <dgm:spPr/>
      <dgm:t>
        <a:bodyPr/>
        <a:lstStyle/>
        <a:p>
          <a:endParaRPr lang="en-US"/>
        </a:p>
      </dgm:t>
    </dgm:pt>
    <dgm:pt modelId="{56CC213C-A3DB-4E2E-B4DC-8B34D46D293B}" type="pres">
      <dgm:prSet presAssocID="{5FC50C86-0A87-47AB-9459-57D3A94E2766}" presName="root" presStyleCnt="0">
        <dgm:presLayoutVars>
          <dgm:dir/>
          <dgm:resizeHandles val="exact"/>
        </dgm:presLayoutVars>
      </dgm:prSet>
      <dgm:spPr/>
    </dgm:pt>
    <dgm:pt modelId="{9DD3A859-CCC0-4662-891F-120DFC6D41DD}" type="pres">
      <dgm:prSet presAssocID="{D29EF2D7-A941-4E62-A1D1-7FAC2D3BE953}" presName="compNode" presStyleCnt="0"/>
      <dgm:spPr/>
    </dgm:pt>
    <dgm:pt modelId="{0A6A18F3-0F30-4D1C-A015-14E06769300F}" type="pres">
      <dgm:prSet presAssocID="{D29EF2D7-A941-4E62-A1D1-7FAC2D3BE953}" presName="bgRect" presStyleLbl="bgShp" presStyleIdx="0" presStyleCnt="3"/>
      <dgm:spPr/>
    </dgm:pt>
    <dgm:pt modelId="{BFB9B080-9993-47C5-AFDD-2E28A1C53589}" type="pres">
      <dgm:prSet presAssocID="{D29EF2D7-A941-4E62-A1D1-7FAC2D3BE95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37D6F618-8F89-402C-BC7E-C1A02C9FA28F}" type="pres">
      <dgm:prSet presAssocID="{D29EF2D7-A941-4E62-A1D1-7FAC2D3BE953}" presName="spaceRect" presStyleCnt="0"/>
      <dgm:spPr/>
    </dgm:pt>
    <dgm:pt modelId="{54F9BA9E-0297-4408-95F2-D6AC9074D961}" type="pres">
      <dgm:prSet presAssocID="{D29EF2D7-A941-4E62-A1D1-7FAC2D3BE953}" presName="parTx" presStyleLbl="revTx" presStyleIdx="0" presStyleCnt="3">
        <dgm:presLayoutVars>
          <dgm:chMax val="0"/>
          <dgm:chPref val="0"/>
        </dgm:presLayoutVars>
      </dgm:prSet>
      <dgm:spPr/>
    </dgm:pt>
    <dgm:pt modelId="{00E21DE7-80E5-472C-8F29-2AF1CEE74E0A}" type="pres">
      <dgm:prSet presAssocID="{D65F7A95-CB18-460B-8CB1-8507C06A9BDE}" presName="sibTrans" presStyleCnt="0"/>
      <dgm:spPr/>
    </dgm:pt>
    <dgm:pt modelId="{0D9C497E-81D3-4A82-A72F-D718880768BB}" type="pres">
      <dgm:prSet presAssocID="{953C5BB2-5F3C-40DA-BB77-7E39238D316B}" presName="compNode" presStyleCnt="0"/>
      <dgm:spPr/>
    </dgm:pt>
    <dgm:pt modelId="{D2244483-7EE5-4B47-98CB-F08902B3CE1E}" type="pres">
      <dgm:prSet presAssocID="{953C5BB2-5F3C-40DA-BB77-7E39238D316B}" presName="bgRect" presStyleLbl="bgShp" presStyleIdx="1" presStyleCnt="3"/>
      <dgm:spPr/>
    </dgm:pt>
    <dgm:pt modelId="{E5C8E1FC-685A-4562-BA4D-68E1812A3B3D}" type="pres">
      <dgm:prSet presAssocID="{953C5BB2-5F3C-40DA-BB77-7E39238D316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itor"/>
        </a:ext>
      </dgm:extLst>
    </dgm:pt>
    <dgm:pt modelId="{08A5C5BF-01BD-42EB-9FBF-B067FDE954F9}" type="pres">
      <dgm:prSet presAssocID="{953C5BB2-5F3C-40DA-BB77-7E39238D316B}" presName="spaceRect" presStyleCnt="0"/>
      <dgm:spPr/>
    </dgm:pt>
    <dgm:pt modelId="{0B914B58-4733-4195-9A08-2DC93D6F4539}" type="pres">
      <dgm:prSet presAssocID="{953C5BB2-5F3C-40DA-BB77-7E39238D316B}" presName="parTx" presStyleLbl="revTx" presStyleIdx="1" presStyleCnt="3">
        <dgm:presLayoutVars>
          <dgm:chMax val="0"/>
          <dgm:chPref val="0"/>
        </dgm:presLayoutVars>
      </dgm:prSet>
      <dgm:spPr/>
    </dgm:pt>
    <dgm:pt modelId="{AF492A65-A659-47D3-88B5-74866F00C2BE}" type="pres">
      <dgm:prSet presAssocID="{445291DA-AF88-410D-BADE-E3F6766CF40F}" presName="sibTrans" presStyleCnt="0"/>
      <dgm:spPr/>
    </dgm:pt>
    <dgm:pt modelId="{34E3E4B6-3587-46F5-935F-458D476E57F5}" type="pres">
      <dgm:prSet presAssocID="{761A9B00-87BC-433B-8F16-DE9823CA7E9C}" presName="compNode" presStyleCnt="0"/>
      <dgm:spPr/>
    </dgm:pt>
    <dgm:pt modelId="{B4F1B7B5-C88B-4E8C-B086-051BBBC21E4F}" type="pres">
      <dgm:prSet presAssocID="{761A9B00-87BC-433B-8F16-DE9823CA7E9C}" presName="bgRect" presStyleLbl="bgShp" presStyleIdx="2" presStyleCnt="3"/>
      <dgm:spPr/>
    </dgm:pt>
    <dgm:pt modelId="{4A679492-49F0-4B5E-83CA-9D4859470A4F}" type="pres">
      <dgm:prSet presAssocID="{761A9B00-87BC-433B-8F16-DE9823CA7E9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BB0C1BEE-5DC6-4735-9B75-6722046BE7C6}" type="pres">
      <dgm:prSet presAssocID="{761A9B00-87BC-433B-8F16-DE9823CA7E9C}" presName="spaceRect" presStyleCnt="0"/>
      <dgm:spPr/>
    </dgm:pt>
    <dgm:pt modelId="{147F1D8C-54E8-418F-B404-3E1BBF65D9C3}" type="pres">
      <dgm:prSet presAssocID="{761A9B00-87BC-433B-8F16-DE9823CA7E9C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A3B45C4F-F55A-470E-905F-33D420D27B0A}" type="presOf" srcId="{953C5BB2-5F3C-40DA-BB77-7E39238D316B}" destId="{0B914B58-4733-4195-9A08-2DC93D6F4539}" srcOrd="0" destOrd="0" presId="urn:microsoft.com/office/officeart/2018/2/layout/IconVerticalSolidList"/>
    <dgm:cxn modelId="{0C00E171-B118-4A4A-AEBE-80142C110AF4}" srcId="{5FC50C86-0A87-47AB-9459-57D3A94E2766}" destId="{953C5BB2-5F3C-40DA-BB77-7E39238D316B}" srcOrd="1" destOrd="0" parTransId="{45326538-3351-4AC1-A740-70958648037E}" sibTransId="{445291DA-AF88-410D-BADE-E3F6766CF40F}"/>
    <dgm:cxn modelId="{746B0878-91D1-46BD-91BD-A8C8001608C6}" type="presOf" srcId="{5FC50C86-0A87-47AB-9459-57D3A94E2766}" destId="{56CC213C-A3DB-4E2E-B4DC-8B34D46D293B}" srcOrd="0" destOrd="0" presId="urn:microsoft.com/office/officeart/2018/2/layout/IconVerticalSolidList"/>
    <dgm:cxn modelId="{E0485DA8-4610-4BDD-978E-536415B9B56F}" srcId="{5FC50C86-0A87-47AB-9459-57D3A94E2766}" destId="{761A9B00-87BC-433B-8F16-DE9823CA7E9C}" srcOrd="2" destOrd="0" parTransId="{174EFDB4-EDBE-4CF6-972D-729ECC86367E}" sibTransId="{324C9FC3-BC93-4AA3-81CF-ECD58B8D9D49}"/>
    <dgm:cxn modelId="{D5CFD2C2-711E-47D5-AF28-87DD0DA64456}" type="presOf" srcId="{D29EF2D7-A941-4E62-A1D1-7FAC2D3BE953}" destId="{54F9BA9E-0297-4408-95F2-D6AC9074D961}" srcOrd="0" destOrd="0" presId="urn:microsoft.com/office/officeart/2018/2/layout/IconVerticalSolidList"/>
    <dgm:cxn modelId="{B94B24DF-B8C6-4469-B1E4-69804594F2B4}" srcId="{5FC50C86-0A87-47AB-9459-57D3A94E2766}" destId="{D29EF2D7-A941-4E62-A1D1-7FAC2D3BE953}" srcOrd="0" destOrd="0" parTransId="{DD695A46-B150-4098-8825-D03BFA0C132A}" sibTransId="{D65F7A95-CB18-460B-8CB1-8507C06A9BDE}"/>
    <dgm:cxn modelId="{BBC2BBE7-EB91-4DE0-9D11-FDC8989AEB39}" type="presOf" srcId="{761A9B00-87BC-433B-8F16-DE9823CA7E9C}" destId="{147F1D8C-54E8-418F-B404-3E1BBF65D9C3}" srcOrd="0" destOrd="0" presId="urn:microsoft.com/office/officeart/2018/2/layout/IconVerticalSolidList"/>
    <dgm:cxn modelId="{F6542AAF-0D46-41A2-AB34-C20AF9500531}" type="presParOf" srcId="{56CC213C-A3DB-4E2E-B4DC-8B34D46D293B}" destId="{9DD3A859-CCC0-4662-891F-120DFC6D41DD}" srcOrd="0" destOrd="0" presId="urn:microsoft.com/office/officeart/2018/2/layout/IconVerticalSolidList"/>
    <dgm:cxn modelId="{AC02FDD1-0625-4222-B137-443AA0415756}" type="presParOf" srcId="{9DD3A859-CCC0-4662-891F-120DFC6D41DD}" destId="{0A6A18F3-0F30-4D1C-A015-14E06769300F}" srcOrd="0" destOrd="0" presId="urn:microsoft.com/office/officeart/2018/2/layout/IconVerticalSolidList"/>
    <dgm:cxn modelId="{037EE7AE-FB05-484B-8B82-AA539DA8A1E2}" type="presParOf" srcId="{9DD3A859-CCC0-4662-891F-120DFC6D41DD}" destId="{BFB9B080-9993-47C5-AFDD-2E28A1C53589}" srcOrd="1" destOrd="0" presId="urn:microsoft.com/office/officeart/2018/2/layout/IconVerticalSolidList"/>
    <dgm:cxn modelId="{B90D7895-53F2-4514-A2FD-13D26813565A}" type="presParOf" srcId="{9DD3A859-CCC0-4662-891F-120DFC6D41DD}" destId="{37D6F618-8F89-402C-BC7E-C1A02C9FA28F}" srcOrd="2" destOrd="0" presId="urn:microsoft.com/office/officeart/2018/2/layout/IconVerticalSolidList"/>
    <dgm:cxn modelId="{9D82EEF6-B94C-4968-8745-20DED501FF3F}" type="presParOf" srcId="{9DD3A859-CCC0-4662-891F-120DFC6D41DD}" destId="{54F9BA9E-0297-4408-95F2-D6AC9074D961}" srcOrd="3" destOrd="0" presId="urn:microsoft.com/office/officeart/2018/2/layout/IconVerticalSolidList"/>
    <dgm:cxn modelId="{7847D07E-C726-47F1-9A96-C3906F57D981}" type="presParOf" srcId="{56CC213C-A3DB-4E2E-B4DC-8B34D46D293B}" destId="{00E21DE7-80E5-472C-8F29-2AF1CEE74E0A}" srcOrd="1" destOrd="0" presId="urn:microsoft.com/office/officeart/2018/2/layout/IconVerticalSolidList"/>
    <dgm:cxn modelId="{55520388-5F01-4EBE-B3B4-400A9B2F5C61}" type="presParOf" srcId="{56CC213C-A3DB-4E2E-B4DC-8B34D46D293B}" destId="{0D9C497E-81D3-4A82-A72F-D718880768BB}" srcOrd="2" destOrd="0" presId="urn:microsoft.com/office/officeart/2018/2/layout/IconVerticalSolidList"/>
    <dgm:cxn modelId="{FD4E7C1C-9E2A-47DC-8812-03576916463B}" type="presParOf" srcId="{0D9C497E-81D3-4A82-A72F-D718880768BB}" destId="{D2244483-7EE5-4B47-98CB-F08902B3CE1E}" srcOrd="0" destOrd="0" presId="urn:microsoft.com/office/officeart/2018/2/layout/IconVerticalSolidList"/>
    <dgm:cxn modelId="{B0CD89EC-D685-417B-868C-7DF6981F0A06}" type="presParOf" srcId="{0D9C497E-81D3-4A82-A72F-D718880768BB}" destId="{E5C8E1FC-685A-4562-BA4D-68E1812A3B3D}" srcOrd="1" destOrd="0" presId="urn:microsoft.com/office/officeart/2018/2/layout/IconVerticalSolidList"/>
    <dgm:cxn modelId="{64600F7B-4C70-4791-A608-F8CFFA103A1A}" type="presParOf" srcId="{0D9C497E-81D3-4A82-A72F-D718880768BB}" destId="{08A5C5BF-01BD-42EB-9FBF-B067FDE954F9}" srcOrd="2" destOrd="0" presId="urn:microsoft.com/office/officeart/2018/2/layout/IconVerticalSolidList"/>
    <dgm:cxn modelId="{0F2CE16D-55A7-479A-9AD8-814920C677C0}" type="presParOf" srcId="{0D9C497E-81D3-4A82-A72F-D718880768BB}" destId="{0B914B58-4733-4195-9A08-2DC93D6F4539}" srcOrd="3" destOrd="0" presId="urn:microsoft.com/office/officeart/2018/2/layout/IconVerticalSolidList"/>
    <dgm:cxn modelId="{BD0ACFE4-FE7B-4B23-A86C-D47E9EB67A1E}" type="presParOf" srcId="{56CC213C-A3DB-4E2E-B4DC-8B34D46D293B}" destId="{AF492A65-A659-47D3-88B5-74866F00C2BE}" srcOrd="3" destOrd="0" presId="urn:microsoft.com/office/officeart/2018/2/layout/IconVerticalSolidList"/>
    <dgm:cxn modelId="{E7E5CE85-099C-4CF8-9C75-EA624D71F058}" type="presParOf" srcId="{56CC213C-A3DB-4E2E-B4DC-8B34D46D293B}" destId="{34E3E4B6-3587-46F5-935F-458D476E57F5}" srcOrd="4" destOrd="0" presId="urn:microsoft.com/office/officeart/2018/2/layout/IconVerticalSolidList"/>
    <dgm:cxn modelId="{64F7445A-B4AB-4014-A4D8-92CA1AB1E8F3}" type="presParOf" srcId="{34E3E4B6-3587-46F5-935F-458D476E57F5}" destId="{B4F1B7B5-C88B-4E8C-B086-051BBBC21E4F}" srcOrd="0" destOrd="0" presId="urn:microsoft.com/office/officeart/2018/2/layout/IconVerticalSolidList"/>
    <dgm:cxn modelId="{3615726C-5925-49EF-ABB0-C2707E73A7A0}" type="presParOf" srcId="{34E3E4B6-3587-46F5-935F-458D476E57F5}" destId="{4A679492-49F0-4B5E-83CA-9D4859470A4F}" srcOrd="1" destOrd="0" presId="urn:microsoft.com/office/officeart/2018/2/layout/IconVerticalSolidList"/>
    <dgm:cxn modelId="{BEF21058-D014-4118-89A3-AC208F16F445}" type="presParOf" srcId="{34E3E4B6-3587-46F5-935F-458D476E57F5}" destId="{BB0C1BEE-5DC6-4735-9B75-6722046BE7C6}" srcOrd="2" destOrd="0" presId="urn:microsoft.com/office/officeart/2018/2/layout/IconVerticalSolidList"/>
    <dgm:cxn modelId="{0B1E2E9B-BA69-405C-9A7B-FEAB992671F7}" type="presParOf" srcId="{34E3E4B6-3587-46F5-935F-458D476E57F5}" destId="{147F1D8C-54E8-418F-B404-3E1BBF65D9C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FC50C86-0A87-47AB-9459-57D3A94E276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2_2" csCatId="accent2" phldr="1"/>
      <dgm:spPr/>
      <dgm:t>
        <a:bodyPr/>
        <a:lstStyle/>
        <a:p>
          <a:endParaRPr lang="en-US"/>
        </a:p>
      </dgm:t>
    </dgm:pt>
    <dgm:pt modelId="{D29EF2D7-A941-4E62-A1D1-7FAC2D3BE953}">
      <dgm:prSet/>
      <dgm:spPr/>
      <dgm:t>
        <a:bodyPr/>
        <a:lstStyle/>
        <a:p>
          <a:r>
            <a:rPr lang="en-US" dirty="0"/>
            <a:t>Create the website.</a:t>
          </a:r>
        </a:p>
      </dgm:t>
    </dgm:pt>
    <dgm:pt modelId="{DD695A46-B150-4098-8825-D03BFA0C132A}" type="parTrans" cxnId="{B94B24DF-B8C6-4469-B1E4-69804594F2B4}">
      <dgm:prSet/>
      <dgm:spPr/>
      <dgm:t>
        <a:bodyPr/>
        <a:lstStyle/>
        <a:p>
          <a:endParaRPr lang="en-US"/>
        </a:p>
      </dgm:t>
    </dgm:pt>
    <dgm:pt modelId="{D65F7A95-CB18-460B-8CB1-8507C06A9BDE}" type="sibTrans" cxnId="{B94B24DF-B8C6-4469-B1E4-69804594F2B4}">
      <dgm:prSet/>
      <dgm:spPr/>
      <dgm:t>
        <a:bodyPr/>
        <a:lstStyle/>
        <a:p>
          <a:endParaRPr lang="en-US"/>
        </a:p>
      </dgm:t>
    </dgm:pt>
    <dgm:pt modelId="{953C5BB2-5F3C-40DA-BB77-7E39238D316B}">
      <dgm:prSet/>
      <dgm:spPr/>
      <dgm:t>
        <a:bodyPr/>
        <a:lstStyle/>
        <a:p>
          <a:r>
            <a:rPr lang="en-US" dirty="0"/>
            <a:t>Find somewhere to host the website.</a:t>
          </a:r>
        </a:p>
      </dgm:t>
    </dgm:pt>
    <dgm:pt modelId="{45326538-3351-4AC1-A740-70958648037E}" type="parTrans" cxnId="{0C00E171-B118-4A4A-AEBE-80142C110AF4}">
      <dgm:prSet/>
      <dgm:spPr/>
      <dgm:t>
        <a:bodyPr/>
        <a:lstStyle/>
        <a:p>
          <a:endParaRPr lang="en-US"/>
        </a:p>
      </dgm:t>
    </dgm:pt>
    <dgm:pt modelId="{445291DA-AF88-410D-BADE-E3F6766CF40F}" type="sibTrans" cxnId="{0C00E171-B118-4A4A-AEBE-80142C110AF4}">
      <dgm:prSet/>
      <dgm:spPr/>
      <dgm:t>
        <a:bodyPr/>
        <a:lstStyle/>
        <a:p>
          <a:endParaRPr lang="en-US"/>
        </a:p>
      </dgm:t>
    </dgm:pt>
    <dgm:pt modelId="{761A9B00-87BC-433B-8F16-DE9823CA7E9C}">
      <dgm:prSet/>
      <dgm:spPr/>
      <dgm:t>
        <a:bodyPr/>
        <a:lstStyle/>
        <a:p>
          <a:r>
            <a:rPr lang="en-US" dirty="0"/>
            <a:t>Ensure the website connection is using HTTPS.</a:t>
          </a:r>
        </a:p>
      </dgm:t>
    </dgm:pt>
    <dgm:pt modelId="{174EFDB4-EDBE-4CF6-972D-729ECC86367E}" type="parTrans" cxnId="{E0485DA8-4610-4BDD-978E-536415B9B56F}">
      <dgm:prSet/>
      <dgm:spPr/>
      <dgm:t>
        <a:bodyPr/>
        <a:lstStyle/>
        <a:p>
          <a:endParaRPr lang="en-US"/>
        </a:p>
      </dgm:t>
    </dgm:pt>
    <dgm:pt modelId="{324C9FC3-BC93-4AA3-81CF-ECD58B8D9D49}" type="sibTrans" cxnId="{E0485DA8-4610-4BDD-978E-536415B9B56F}">
      <dgm:prSet/>
      <dgm:spPr/>
      <dgm:t>
        <a:bodyPr/>
        <a:lstStyle/>
        <a:p>
          <a:endParaRPr lang="en-US"/>
        </a:p>
      </dgm:t>
    </dgm:pt>
    <dgm:pt modelId="{56CC213C-A3DB-4E2E-B4DC-8B34D46D293B}" type="pres">
      <dgm:prSet presAssocID="{5FC50C86-0A87-47AB-9459-57D3A94E2766}" presName="root" presStyleCnt="0">
        <dgm:presLayoutVars>
          <dgm:dir/>
          <dgm:resizeHandles val="exact"/>
        </dgm:presLayoutVars>
      </dgm:prSet>
      <dgm:spPr/>
    </dgm:pt>
    <dgm:pt modelId="{9DD3A859-CCC0-4662-891F-120DFC6D41DD}" type="pres">
      <dgm:prSet presAssocID="{D29EF2D7-A941-4E62-A1D1-7FAC2D3BE953}" presName="compNode" presStyleCnt="0"/>
      <dgm:spPr/>
    </dgm:pt>
    <dgm:pt modelId="{0A6A18F3-0F30-4D1C-A015-14E06769300F}" type="pres">
      <dgm:prSet presAssocID="{D29EF2D7-A941-4E62-A1D1-7FAC2D3BE953}" presName="bgRect" presStyleLbl="bgShp" presStyleIdx="0" presStyleCnt="3"/>
      <dgm:spPr/>
    </dgm:pt>
    <dgm:pt modelId="{BFB9B080-9993-47C5-AFDD-2E28A1C53589}" type="pres">
      <dgm:prSet presAssocID="{D29EF2D7-A941-4E62-A1D1-7FAC2D3BE95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37D6F618-8F89-402C-BC7E-C1A02C9FA28F}" type="pres">
      <dgm:prSet presAssocID="{D29EF2D7-A941-4E62-A1D1-7FAC2D3BE953}" presName="spaceRect" presStyleCnt="0"/>
      <dgm:spPr/>
    </dgm:pt>
    <dgm:pt modelId="{54F9BA9E-0297-4408-95F2-D6AC9074D961}" type="pres">
      <dgm:prSet presAssocID="{D29EF2D7-A941-4E62-A1D1-7FAC2D3BE953}" presName="parTx" presStyleLbl="revTx" presStyleIdx="0" presStyleCnt="3">
        <dgm:presLayoutVars>
          <dgm:chMax val="0"/>
          <dgm:chPref val="0"/>
        </dgm:presLayoutVars>
      </dgm:prSet>
      <dgm:spPr/>
    </dgm:pt>
    <dgm:pt modelId="{00E21DE7-80E5-472C-8F29-2AF1CEE74E0A}" type="pres">
      <dgm:prSet presAssocID="{D65F7A95-CB18-460B-8CB1-8507C06A9BDE}" presName="sibTrans" presStyleCnt="0"/>
      <dgm:spPr/>
    </dgm:pt>
    <dgm:pt modelId="{0D9C497E-81D3-4A82-A72F-D718880768BB}" type="pres">
      <dgm:prSet presAssocID="{953C5BB2-5F3C-40DA-BB77-7E39238D316B}" presName="compNode" presStyleCnt="0"/>
      <dgm:spPr/>
    </dgm:pt>
    <dgm:pt modelId="{D2244483-7EE5-4B47-98CB-F08902B3CE1E}" type="pres">
      <dgm:prSet presAssocID="{953C5BB2-5F3C-40DA-BB77-7E39238D316B}" presName="bgRect" presStyleLbl="bgShp" presStyleIdx="1" presStyleCnt="3"/>
      <dgm:spPr/>
    </dgm:pt>
    <dgm:pt modelId="{E5C8E1FC-685A-4562-BA4D-68E1812A3B3D}" type="pres">
      <dgm:prSet presAssocID="{953C5BB2-5F3C-40DA-BB77-7E39238D316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itor"/>
        </a:ext>
      </dgm:extLst>
    </dgm:pt>
    <dgm:pt modelId="{08A5C5BF-01BD-42EB-9FBF-B067FDE954F9}" type="pres">
      <dgm:prSet presAssocID="{953C5BB2-5F3C-40DA-BB77-7E39238D316B}" presName="spaceRect" presStyleCnt="0"/>
      <dgm:spPr/>
    </dgm:pt>
    <dgm:pt modelId="{0B914B58-4733-4195-9A08-2DC93D6F4539}" type="pres">
      <dgm:prSet presAssocID="{953C5BB2-5F3C-40DA-BB77-7E39238D316B}" presName="parTx" presStyleLbl="revTx" presStyleIdx="1" presStyleCnt="3">
        <dgm:presLayoutVars>
          <dgm:chMax val="0"/>
          <dgm:chPref val="0"/>
        </dgm:presLayoutVars>
      </dgm:prSet>
      <dgm:spPr/>
    </dgm:pt>
    <dgm:pt modelId="{AF492A65-A659-47D3-88B5-74866F00C2BE}" type="pres">
      <dgm:prSet presAssocID="{445291DA-AF88-410D-BADE-E3F6766CF40F}" presName="sibTrans" presStyleCnt="0"/>
      <dgm:spPr/>
    </dgm:pt>
    <dgm:pt modelId="{34E3E4B6-3587-46F5-935F-458D476E57F5}" type="pres">
      <dgm:prSet presAssocID="{761A9B00-87BC-433B-8F16-DE9823CA7E9C}" presName="compNode" presStyleCnt="0"/>
      <dgm:spPr/>
    </dgm:pt>
    <dgm:pt modelId="{B4F1B7B5-C88B-4E8C-B086-051BBBC21E4F}" type="pres">
      <dgm:prSet presAssocID="{761A9B00-87BC-433B-8F16-DE9823CA7E9C}" presName="bgRect" presStyleLbl="bgShp" presStyleIdx="2" presStyleCnt="3"/>
      <dgm:spPr/>
    </dgm:pt>
    <dgm:pt modelId="{4A679492-49F0-4B5E-83CA-9D4859470A4F}" type="pres">
      <dgm:prSet presAssocID="{761A9B00-87BC-433B-8F16-DE9823CA7E9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BB0C1BEE-5DC6-4735-9B75-6722046BE7C6}" type="pres">
      <dgm:prSet presAssocID="{761A9B00-87BC-433B-8F16-DE9823CA7E9C}" presName="spaceRect" presStyleCnt="0"/>
      <dgm:spPr/>
    </dgm:pt>
    <dgm:pt modelId="{147F1D8C-54E8-418F-B404-3E1BBF65D9C3}" type="pres">
      <dgm:prSet presAssocID="{761A9B00-87BC-433B-8F16-DE9823CA7E9C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A3B45C4F-F55A-470E-905F-33D420D27B0A}" type="presOf" srcId="{953C5BB2-5F3C-40DA-BB77-7E39238D316B}" destId="{0B914B58-4733-4195-9A08-2DC93D6F4539}" srcOrd="0" destOrd="0" presId="urn:microsoft.com/office/officeart/2018/2/layout/IconVerticalSolidList"/>
    <dgm:cxn modelId="{0C00E171-B118-4A4A-AEBE-80142C110AF4}" srcId="{5FC50C86-0A87-47AB-9459-57D3A94E2766}" destId="{953C5BB2-5F3C-40DA-BB77-7E39238D316B}" srcOrd="1" destOrd="0" parTransId="{45326538-3351-4AC1-A740-70958648037E}" sibTransId="{445291DA-AF88-410D-BADE-E3F6766CF40F}"/>
    <dgm:cxn modelId="{746B0878-91D1-46BD-91BD-A8C8001608C6}" type="presOf" srcId="{5FC50C86-0A87-47AB-9459-57D3A94E2766}" destId="{56CC213C-A3DB-4E2E-B4DC-8B34D46D293B}" srcOrd="0" destOrd="0" presId="urn:microsoft.com/office/officeart/2018/2/layout/IconVerticalSolidList"/>
    <dgm:cxn modelId="{E0485DA8-4610-4BDD-978E-536415B9B56F}" srcId="{5FC50C86-0A87-47AB-9459-57D3A94E2766}" destId="{761A9B00-87BC-433B-8F16-DE9823CA7E9C}" srcOrd="2" destOrd="0" parTransId="{174EFDB4-EDBE-4CF6-972D-729ECC86367E}" sibTransId="{324C9FC3-BC93-4AA3-81CF-ECD58B8D9D49}"/>
    <dgm:cxn modelId="{D5CFD2C2-711E-47D5-AF28-87DD0DA64456}" type="presOf" srcId="{D29EF2D7-A941-4E62-A1D1-7FAC2D3BE953}" destId="{54F9BA9E-0297-4408-95F2-D6AC9074D961}" srcOrd="0" destOrd="0" presId="urn:microsoft.com/office/officeart/2018/2/layout/IconVerticalSolidList"/>
    <dgm:cxn modelId="{B94B24DF-B8C6-4469-B1E4-69804594F2B4}" srcId="{5FC50C86-0A87-47AB-9459-57D3A94E2766}" destId="{D29EF2D7-A941-4E62-A1D1-7FAC2D3BE953}" srcOrd="0" destOrd="0" parTransId="{DD695A46-B150-4098-8825-D03BFA0C132A}" sibTransId="{D65F7A95-CB18-460B-8CB1-8507C06A9BDE}"/>
    <dgm:cxn modelId="{BBC2BBE7-EB91-4DE0-9D11-FDC8989AEB39}" type="presOf" srcId="{761A9B00-87BC-433B-8F16-DE9823CA7E9C}" destId="{147F1D8C-54E8-418F-B404-3E1BBF65D9C3}" srcOrd="0" destOrd="0" presId="urn:microsoft.com/office/officeart/2018/2/layout/IconVerticalSolidList"/>
    <dgm:cxn modelId="{F6542AAF-0D46-41A2-AB34-C20AF9500531}" type="presParOf" srcId="{56CC213C-A3DB-4E2E-B4DC-8B34D46D293B}" destId="{9DD3A859-CCC0-4662-891F-120DFC6D41DD}" srcOrd="0" destOrd="0" presId="urn:microsoft.com/office/officeart/2018/2/layout/IconVerticalSolidList"/>
    <dgm:cxn modelId="{AC02FDD1-0625-4222-B137-443AA0415756}" type="presParOf" srcId="{9DD3A859-CCC0-4662-891F-120DFC6D41DD}" destId="{0A6A18F3-0F30-4D1C-A015-14E06769300F}" srcOrd="0" destOrd="0" presId="urn:microsoft.com/office/officeart/2018/2/layout/IconVerticalSolidList"/>
    <dgm:cxn modelId="{037EE7AE-FB05-484B-8B82-AA539DA8A1E2}" type="presParOf" srcId="{9DD3A859-CCC0-4662-891F-120DFC6D41DD}" destId="{BFB9B080-9993-47C5-AFDD-2E28A1C53589}" srcOrd="1" destOrd="0" presId="urn:microsoft.com/office/officeart/2018/2/layout/IconVerticalSolidList"/>
    <dgm:cxn modelId="{B90D7895-53F2-4514-A2FD-13D26813565A}" type="presParOf" srcId="{9DD3A859-CCC0-4662-891F-120DFC6D41DD}" destId="{37D6F618-8F89-402C-BC7E-C1A02C9FA28F}" srcOrd="2" destOrd="0" presId="urn:microsoft.com/office/officeart/2018/2/layout/IconVerticalSolidList"/>
    <dgm:cxn modelId="{9D82EEF6-B94C-4968-8745-20DED501FF3F}" type="presParOf" srcId="{9DD3A859-CCC0-4662-891F-120DFC6D41DD}" destId="{54F9BA9E-0297-4408-95F2-D6AC9074D961}" srcOrd="3" destOrd="0" presId="urn:microsoft.com/office/officeart/2018/2/layout/IconVerticalSolidList"/>
    <dgm:cxn modelId="{7847D07E-C726-47F1-9A96-C3906F57D981}" type="presParOf" srcId="{56CC213C-A3DB-4E2E-B4DC-8B34D46D293B}" destId="{00E21DE7-80E5-472C-8F29-2AF1CEE74E0A}" srcOrd="1" destOrd="0" presId="urn:microsoft.com/office/officeart/2018/2/layout/IconVerticalSolidList"/>
    <dgm:cxn modelId="{55520388-5F01-4EBE-B3B4-400A9B2F5C61}" type="presParOf" srcId="{56CC213C-A3DB-4E2E-B4DC-8B34D46D293B}" destId="{0D9C497E-81D3-4A82-A72F-D718880768BB}" srcOrd="2" destOrd="0" presId="urn:microsoft.com/office/officeart/2018/2/layout/IconVerticalSolidList"/>
    <dgm:cxn modelId="{FD4E7C1C-9E2A-47DC-8812-03576916463B}" type="presParOf" srcId="{0D9C497E-81D3-4A82-A72F-D718880768BB}" destId="{D2244483-7EE5-4B47-98CB-F08902B3CE1E}" srcOrd="0" destOrd="0" presId="urn:microsoft.com/office/officeart/2018/2/layout/IconVerticalSolidList"/>
    <dgm:cxn modelId="{B0CD89EC-D685-417B-868C-7DF6981F0A06}" type="presParOf" srcId="{0D9C497E-81D3-4A82-A72F-D718880768BB}" destId="{E5C8E1FC-685A-4562-BA4D-68E1812A3B3D}" srcOrd="1" destOrd="0" presId="urn:microsoft.com/office/officeart/2018/2/layout/IconVerticalSolidList"/>
    <dgm:cxn modelId="{64600F7B-4C70-4791-A608-F8CFFA103A1A}" type="presParOf" srcId="{0D9C497E-81D3-4A82-A72F-D718880768BB}" destId="{08A5C5BF-01BD-42EB-9FBF-B067FDE954F9}" srcOrd="2" destOrd="0" presId="urn:microsoft.com/office/officeart/2018/2/layout/IconVerticalSolidList"/>
    <dgm:cxn modelId="{0F2CE16D-55A7-479A-9AD8-814920C677C0}" type="presParOf" srcId="{0D9C497E-81D3-4A82-A72F-D718880768BB}" destId="{0B914B58-4733-4195-9A08-2DC93D6F4539}" srcOrd="3" destOrd="0" presId="urn:microsoft.com/office/officeart/2018/2/layout/IconVerticalSolidList"/>
    <dgm:cxn modelId="{BD0ACFE4-FE7B-4B23-A86C-D47E9EB67A1E}" type="presParOf" srcId="{56CC213C-A3DB-4E2E-B4DC-8B34D46D293B}" destId="{AF492A65-A659-47D3-88B5-74866F00C2BE}" srcOrd="3" destOrd="0" presId="urn:microsoft.com/office/officeart/2018/2/layout/IconVerticalSolidList"/>
    <dgm:cxn modelId="{E7E5CE85-099C-4CF8-9C75-EA624D71F058}" type="presParOf" srcId="{56CC213C-A3DB-4E2E-B4DC-8B34D46D293B}" destId="{34E3E4B6-3587-46F5-935F-458D476E57F5}" srcOrd="4" destOrd="0" presId="urn:microsoft.com/office/officeart/2018/2/layout/IconVerticalSolidList"/>
    <dgm:cxn modelId="{64F7445A-B4AB-4014-A4D8-92CA1AB1E8F3}" type="presParOf" srcId="{34E3E4B6-3587-46F5-935F-458D476E57F5}" destId="{B4F1B7B5-C88B-4E8C-B086-051BBBC21E4F}" srcOrd="0" destOrd="0" presId="urn:microsoft.com/office/officeart/2018/2/layout/IconVerticalSolidList"/>
    <dgm:cxn modelId="{3615726C-5925-49EF-ABB0-C2707E73A7A0}" type="presParOf" srcId="{34E3E4B6-3587-46F5-935F-458D476E57F5}" destId="{4A679492-49F0-4B5E-83CA-9D4859470A4F}" srcOrd="1" destOrd="0" presId="urn:microsoft.com/office/officeart/2018/2/layout/IconVerticalSolidList"/>
    <dgm:cxn modelId="{BEF21058-D014-4118-89A3-AC208F16F445}" type="presParOf" srcId="{34E3E4B6-3587-46F5-935F-458D476E57F5}" destId="{BB0C1BEE-5DC6-4735-9B75-6722046BE7C6}" srcOrd="2" destOrd="0" presId="urn:microsoft.com/office/officeart/2018/2/layout/IconVerticalSolidList"/>
    <dgm:cxn modelId="{0B1E2E9B-BA69-405C-9A7B-FEAB992671F7}" type="presParOf" srcId="{34E3E4B6-3587-46F5-935F-458D476E57F5}" destId="{147F1D8C-54E8-418F-B404-3E1BBF65D9C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FC50C86-0A87-47AB-9459-57D3A94E276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2_2" csCatId="accent2" phldr="1"/>
      <dgm:spPr/>
      <dgm:t>
        <a:bodyPr/>
        <a:lstStyle/>
        <a:p>
          <a:endParaRPr lang="en-US"/>
        </a:p>
      </dgm:t>
    </dgm:pt>
    <dgm:pt modelId="{D29EF2D7-A941-4E62-A1D1-7FAC2D3BE953}">
      <dgm:prSet/>
      <dgm:spPr/>
      <dgm:t>
        <a:bodyPr/>
        <a:lstStyle/>
        <a:p>
          <a:r>
            <a:rPr lang="en-US" dirty="0"/>
            <a:t>Add payment software e.g. PayPal.</a:t>
          </a:r>
        </a:p>
      </dgm:t>
    </dgm:pt>
    <dgm:pt modelId="{DD695A46-B150-4098-8825-D03BFA0C132A}" type="parTrans" cxnId="{B94B24DF-B8C6-4469-B1E4-69804594F2B4}">
      <dgm:prSet/>
      <dgm:spPr/>
      <dgm:t>
        <a:bodyPr/>
        <a:lstStyle/>
        <a:p>
          <a:endParaRPr lang="en-US"/>
        </a:p>
      </dgm:t>
    </dgm:pt>
    <dgm:pt modelId="{D65F7A95-CB18-460B-8CB1-8507C06A9BDE}" type="sibTrans" cxnId="{B94B24DF-B8C6-4469-B1E4-69804594F2B4}">
      <dgm:prSet/>
      <dgm:spPr/>
      <dgm:t>
        <a:bodyPr/>
        <a:lstStyle/>
        <a:p>
          <a:endParaRPr lang="en-US"/>
        </a:p>
      </dgm:t>
    </dgm:pt>
    <dgm:pt modelId="{953C5BB2-5F3C-40DA-BB77-7E39238D316B}">
      <dgm:prSet/>
      <dgm:spPr/>
      <dgm:t>
        <a:bodyPr/>
        <a:lstStyle/>
        <a:p>
          <a:r>
            <a:rPr lang="en-US" dirty="0"/>
            <a:t>Make sure there is a valid RSA Certificate for the company.</a:t>
          </a:r>
        </a:p>
      </dgm:t>
    </dgm:pt>
    <dgm:pt modelId="{45326538-3351-4AC1-A740-70958648037E}" type="parTrans" cxnId="{0C00E171-B118-4A4A-AEBE-80142C110AF4}">
      <dgm:prSet/>
      <dgm:spPr/>
      <dgm:t>
        <a:bodyPr/>
        <a:lstStyle/>
        <a:p>
          <a:endParaRPr lang="en-US"/>
        </a:p>
      </dgm:t>
    </dgm:pt>
    <dgm:pt modelId="{445291DA-AF88-410D-BADE-E3F6766CF40F}" type="sibTrans" cxnId="{0C00E171-B118-4A4A-AEBE-80142C110AF4}">
      <dgm:prSet/>
      <dgm:spPr/>
      <dgm:t>
        <a:bodyPr/>
        <a:lstStyle/>
        <a:p>
          <a:endParaRPr lang="en-US"/>
        </a:p>
      </dgm:t>
    </dgm:pt>
    <dgm:pt modelId="{761A9B00-87BC-433B-8F16-DE9823CA7E9C}">
      <dgm:prSet/>
      <dgm:spPr/>
      <dgm:t>
        <a:bodyPr/>
        <a:lstStyle/>
        <a:p>
          <a:endParaRPr lang="en-US" dirty="0"/>
        </a:p>
      </dgm:t>
    </dgm:pt>
    <dgm:pt modelId="{174EFDB4-EDBE-4CF6-972D-729ECC86367E}" type="parTrans" cxnId="{E0485DA8-4610-4BDD-978E-536415B9B56F}">
      <dgm:prSet/>
      <dgm:spPr/>
      <dgm:t>
        <a:bodyPr/>
        <a:lstStyle/>
        <a:p>
          <a:endParaRPr lang="en-US"/>
        </a:p>
      </dgm:t>
    </dgm:pt>
    <dgm:pt modelId="{324C9FC3-BC93-4AA3-81CF-ECD58B8D9D49}" type="sibTrans" cxnId="{E0485DA8-4610-4BDD-978E-536415B9B56F}">
      <dgm:prSet/>
      <dgm:spPr/>
      <dgm:t>
        <a:bodyPr/>
        <a:lstStyle/>
        <a:p>
          <a:endParaRPr lang="en-US"/>
        </a:p>
      </dgm:t>
    </dgm:pt>
    <dgm:pt modelId="{56CC213C-A3DB-4E2E-B4DC-8B34D46D293B}" type="pres">
      <dgm:prSet presAssocID="{5FC50C86-0A87-47AB-9459-57D3A94E2766}" presName="root" presStyleCnt="0">
        <dgm:presLayoutVars>
          <dgm:dir/>
          <dgm:resizeHandles val="exact"/>
        </dgm:presLayoutVars>
      </dgm:prSet>
      <dgm:spPr/>
    </dgm:pt>
    <dgm:pt modelId="{9DD3A859-CCC0-4662-891F-120DFC6D41DD}" type="pres">
      <dgm:prSet presAssocID="{D29EF2D7-A941-4E62-A1D1-7FAC2D3BE953}" presName="compNode" presStyleCnt="0"/>
      <dgm:spPr/>
    </dgm:pt>
    <dgm:pt modelId="{0A6A18F3-0F30-4D1C-A015-14E06769300F}" type="pres">
      <dgm:prSet presAssocID="{D29EF2D7-A941-4E62-A1D1-7FAC2D3BE953}" presName="bgRect" presStyleLbl="bgShp" presStyleIdx="0" presStyleCnt="3" custLinFactNeighborX="23091" custLinFactNeighborY="7891"/>
      <dgm:spPr/>
    </dgm:pt>
    <dgm:pt modelId="{BFB9B080-9993-47C5-AFDD-2E28A1C53589}" type="pres">
      <dgm:prSet presAssocID="{D29EF2D7-A941-4E62-A1D1-7FAC2D3BE95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37D6F618-8F89-402C-BC7E-C1A02C9FA28F}" type="pres">
      <dgm:prSet presAssocID="{D29EF2D7-A941-4E62-A1D1-7FAC2D3BE953}" presName="spaceRect" presStyleCnt="0"/>
      <dgm:spPr/>
    </dgm:pt>
    <dgm:pt modelId="{54F9BA9E-0297-4408-95F2-D6AC9074D961}" type="pres">
      <dgm:prSet presAssocID="{D29EF2D7-A941-4E62-A1D1-7FAC2D3BE953}" presName="parTx" presStyleLbl="revTx" presStyleIdx="0" presStyleCnt="3">
        <dgm:presLayoutVars>
          <dgm:chMax val="0"/>
          <dgm:chPref val="0"/>
        </dgm:presLayoutVars>
      </dgm:prSet>
      <dgm:spPr/>
    </dgm:pt>
    <dgm:pt modelId="{00E21DE7-80E5-472C-8F29-2AF1CEE74E0A}" type="pres">
      <dgm:prSet presAssocID="{D65F7A95-CB18-460B-8CB1-8507C06A9BDE}" presName="sibTrans" presStyleCnt="0"/>
      <dgm:spPr/>
    </dgm:pt>
    <dgm:pt modelId="{0D9C497E-81D3-4A82-A72F-D718880768BB}" type="pres">
      <dgm:prSet presAssocID="{953C5BB2-5F3C-40DA-BB77-7E39238D316B}" presName="compNode" presStyleCnt="0"/>
      <dgm:spPr/>
    </dgm:pt>
    <dgm:pt modelId="{D2244483-7EE5-4B47-98CB-F08902B3CE1E}" type="pres">
      <dgm:prSet presAssocID="{953C5BB2-5F3C-40DA-BB77-7E39238D316B}" presName="bgRect" presStyleLbl="bgShp" presStyleIdx="1" presStyleCnt="3"/>
      <dgm:spPr/>
    </dgm:pt>
    <dgm:pt modelId="{E5C8E1FC-685A-4562-BA4D-68E1812A3B3D}" type="pres">
      <dgm:prSet presAssocID="{953C5BB2-5F3C-40DA-BB77-7E39238D316B}" presName="iconRect" presStyleLbl="node1" presStyleIdx="1" presStyleCnt="3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itor"/>
        </a:ext>
      </dgm:extLst>
    </dgm:pt>
    <dgm:pt modelId="{08A5C5BF-01BD-42EB-9FBF-B067FDE954F9}" type="pres">
      <dgm:prSet presAssocID="{953C5BB2-5F3C-40DA-BB77-7E39238D316B}" presName="spaceRect" presStyleCnt="0"/>
      <dgm:spPr/>
    </dgm:pt>
    <dgm:pt modelId="{0B914B58-4733-4195-9A08-2DC93D6F4539}" type="pres">
      <dgm:prSet presAssocID="{953C5BB2-5F3C-40DA-BB77-7E39238D316B}" presName="parTx" presStyleLbl="revTx" presStyleIdx="1" presStyleCnt="3">
        <dgm:presLayoutVars>
          <dgm:chMax val="0"/>
          <dgm:chPref val="0"/>
        </dgm:presLayoutVars>
      </dgm:prSet>
      <dgm:spPr/>
    </dgm:pt>
    <dgm:pt modelId="{AF492A65-A659-47D3-88B5-74866F00C2BE}" type="pres">
      <dgm:prSet presAssocID="{445291DA-AF88-410D-BADE-E3F6766CF40F}" presName="sibTrans" presStyleCnt="0"/>
      <dgm:spPr/>
    </dgm:pt>
    <dgm:pt modelId="{34E3E4B6-3587-46F5-935F-458D476E57F5}" type="pres">
      <dgm:prSet presAssocID="{761A9B00-87BC-433B-8F16-DE9823CA7E9C}" presName="compNode" presStyleCnt="0"/>
      <dgm:spPr/>
    </dgm:pt>
    <dgm:pt modelId="{B4F1B7B5-C88B-4E8C-B086-051BBBC21E4F}" type="pres">
      <dgm:prSet presAssocID="{761A9B00-87BC-433B-8F16-DE9823CA7E9C}" presName="bgRect" presStyleLbl="bgShp" presStyleIdx="2" presStyleCnt="3"/>
      <dgm:spPr>
        <a:noFill/>
      </dgm:spPr>
    </dgm:pt>
    <dgm:pt modelId="{4A679492-49F0-4B5E-83CA-9D4859470A4F}" type="pres">
      <dgm:prSet presAssocID="{761A9B00-87BC-433B-8F16-DE9823CA7E9C}" presName="iconRect" presStyleLbl="node1" presStyleIdx="2" presStyleCnt="3"/>
      <dgm:spPr>
        <a:noFill/>
        <a:ln>
          <a:noFill/>
        </a:ln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BB0C1BEE-5DC6-4735-9B75-6722046BE7C6}" type="pres">
      <dgm:prSet presAssocID="{761A9B00-87BC-433B-8F16-DE9823CA7E9C}" presName="spaceRect" presStyleCnt="0"/>
      <dgm:spPr/>
    </dgm:pt>
    <dgm:pt modelId="{147F1D8C-54E8-418F-B404-3E1BBF65D9C3}" type="pres">
      <dgm:prSet presAssocID="{761A9B00-87BC-433B-8F16-DE9823CA7E9C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A3B45C4F-F55A-470E-905F-33D420D27B0A}" type="presOf" srcId="{953C5BB2-5F3C-40DA-BB77-7E39238D316B}" destId="{0B914B58-4733-4195-9A08-2DC93D6F4539}" srcOrd="0" destOrd="0" presId="urn:microsoft.com/office/officeart/2018/2/layout/IconVerticalSolidList"/>
    <dgm:cxn modelId="{0C00E171-B118-4A4A-AEBE-80142C110AF4}" srcId="{5FC50C86-0A87-47AB-9459-57D3A94E2766}" destId="{953C5BB2-5F3C-40DA-BB77-7E39238D316B}" srcOrd="1" destOrd="0" parTransId="{45326538-3351-4AC1-A740-70958648037E}" sibTransId="{445291DA-AF88-410D-BADE-E3F6766CF40F}"/>
    <dgm:cxn modelId="{746B0878-91D1-46BD-91BD-A8C8001608C6}" type="presOf" srcId="{5FC50C86-0A87-47AB-9459-57D3A94E2766}" destId="{56CC213C-A3DB-4E2E-B4DC-8B34D46D293B}" srcOrd="0" destOrd="0" presId="urn:microsoft.com/office/officeart/2018/2/layout/IconVerticalSolidList"/>
    <dgm:cxn modelId="{E0485DA8-4610-4BDD-978E-536415B9B56F}" srcId="{5FC50C86-0A87-47AB-9459-57D3A94E2766}" destId="{761A9B00-87BC-433B-8F16-DE9823CA7E9C}" srcOrd="2" destOrd="0" parTransId="{174EFDB4-EDBE-4CF6-972D-729ECC86367E}" sibTransId="{324C9FC3-BC93-4AA3-81CF-ECD58B8D9D49}"/>
    <dgm:cxn modelId="{D5CFD2C2-711E-47D5-AF28-87DD0DA64456}" type="presOf" srcId="{D29EF2D7-A941-4E62-A1D1-7FAC2D3BE953}" destId="{54F9BA9E-0297-4408-95F2-D6AC9074D961}" srcOrd="0" destOrd="0" presId="urn:microsoft.com/office/officeart/2018/2/layout/IconVerticalSolidList"/>
    <dgm:cxn modelId="{B94B24DF-B8C6-4469-B1E4-69804594F2B4}" srcId="{5FC50C86-0A87-47AB-9459-57D3A94E2766}" destId="{D29EF2D7-A941-4E62-A1D1-7FAC2D3BE953}" srcOrd="0" destOrd="0" parTransId="{DD695A46-B150-4098-8825-D03BFA0C132A}" sibTransId="{D65F7A95-CB18-460B-8CB1-8507C06A9BDE}"/>
    <dgm:cxn modelId="{BBC2BBE7-EB91-4DE0-9D11-FDC8989AEB39}" type="presOf" srcId="{761A9B00-87BC-433B-8F16-DE9823CA7E9C}" destId="{147F1D8C-54E8-418F-B404-3E1BBF65D9C3}" srcOrd="0" destOrd="0" presId="urn:microsoft.com/office/officeart/2018/2/layout/IconVerticalSolidList"/>
    <dgm:cxn modelId="{F6542AAF-0D46-41A2-AB34-C20AF9500531}" type="presParOf" srcId="{56CC213C-A3DB-4E2E-B4DC-8B34D46D293B}" destId="{9DD3A859-CCC0-4662-891F-120DFC6D41DD}" srcOrd="0" destOrd="0" presId="urn:microsoft.com/office/officeart/2018/2/layout/IconVerticalSolidList"/>
    <dgm:cxn modelId="{AC02FDD1-0625-4222-B137-443AA0415756}" type="presParOf" srcId="{9DD3A859-CCC0-4662-891F-120DFC6D41DD}" destId="{0A6A18F3-0F30-4D1C-A015-14E06769300F}" srcOrd="0" destOrd="0" presId="urn:microsoft.com/office/officeart/2018/2/layout/IconVerticalSolidList"/>
    <dgm:cxn modelId="{037EE7AE-FB05-484B-8B82-AA539DA8A1E2}" type="presParOf" srcId="{9DD3A859-CCC0-4662-891F-120DFC6D41DD}" destId="{BFB9B080-9993-47C5-AFDD-2E28A1C53589}" srcOrd="1" destOrd="0" presId="urn:microsoft.com/office/officeart/2018/2/layout/IconVerticalSolidList"/>
    <dgm:cxn modelId="{B90D7895-53F2-4514-A2FD-13D26813565A}" type="presParOf" srcId="{9DD3A859-CCC0-4662-891F-120DFC6D41DD}" destId="{37D6F618-8F89-402C-BC7E-C1A02C9FA28F}" srcOrd="2" destOrd="0" presId="urn:microsoft.com/office/officeart/2018/2/layout/IconVerticalSolidList"/>
    <dgm:cxn modelId="{9D82EEF6-B94C-4968-8745-20DED501FF3F}" type="presParOf" srcId="{9DD3A859-CCC0-4662-891F-120DFC6D41DD}" destId="{54F9BA9E-0297-4408-95F2-D6AC9074D961}" srcOrd="3" destOrd="0" presId="urn:microsoft.com/office/officeart/2018/2/layout/IconVerticalSolidList"/>
    <dgm:cxn modelId="{7847D07E-C726-47F1-9A96-C3906F57D981}" type="presParOf" srcId="{56CC213C-A3DB-4E2E-B4DC-8B34D46D293B}" destId="{00E21DE7-80E5-472C-8F29-2AF1CEE74E0A}" srcOrd="1" destOrd="0" presId="urn:microsoft.com/office/officeart/2018/2/layout/IconVerticalSolidList"/>
    <dgm:cxn modelId="{55520388-5F01-4EBE-B3B4-400A9B2F5C61}" type="presParOf" srcId="{56CC213C-A3DB-4E2E-B4DC-8B34D46D293B}" destId="{0D9C497E-81D3-4A82-A72F-D718880768BB}" srcOrd="2" destOrd="0" presId="urn:microsoft.com/office/officeart/2018/2/layout/IconVerticalSolidList"/>
    <dgm:cxn modelId="{FD4E7C1C-9E2A-47DC-8812-03576916463B}" type="presParOf" srcId="{0D9C497E-81D3-4A82-A72F-D718880768BB}" destId="{D2244483-7EE5-4B47-98CB-F08902B3CE1E}" srcOrd="0" destOrd="0" presId="urn:microsoft.com/office/officeart/2018/2/layout/IconVerticalSolidList"/>
    <dgm:cxn modelId="{B0CD89EC-D685-417B-868C-7DF6981F0A06}" type="presParOf" srcId="{0D9C497E-81D3-4A82-A72F-D718880768BB}" destId="{E5C8E1FC-685A-4562-BA4D-68E1812A3B3D}" srcOrd="1" destOrd="0" presId="urn:microsoft.com/office/officeart/2018/2/layout/IconVerticalSolidList"/>
    <dgm:cxn modelId="{64600F7B-4C70-4791-A608-F8CFFA103A1A}" type="presParOf" srcId="{0D9C497E-81D3-4A82-A72F-D718880768BB}" destId="{08A5C5BF-01BD-42EB-9FBF-B067FDE954F9}" srcOrd="2" destOrd="0" presId="urn:microsoft.com/office/officeart/2018/2/layout/IconVerticalSolidList"/>
    <dgm:cxn modelId="{0F2CE16D-55A7-479A-9AD8-814920C677C0}" type="presParOf" srcId="{0D9C497E-81D3-4A82-A72F-D718880768BB}" destId="{0B914B58-4733-4195-9A08-2DC93D6F4539}" srcOrd="3" destOrd="0" presId="urn:microsoft.com/office/officeart/2018/2/layout/IconVerticalSolidList"/>
    <dgm:cxn modelId="{BD0ACFE4-FE7B-4B23-A86C-D47E9EB67A1E}" type="presParOf" srcId="{56CC213C-A3DB-4E2E-B4DC-8B34D46D293B}" destId="{AF492A65-A659-47D3-88B5-74866F00C2BE}" srcOrd="3" destOrd="0" presId="urn:microsoft.com/office/officeart/2018/2/layout/IconVerticalSolidList"/>
    <dgm:cxn modelId="{E7E5CE85-099C-4CF8-9C75-EA624D71F058}" type="presParOf" srcId="{56CC213C-A3DB-4E2E-B4DC-8B34D46D293B}" destId="{34E3E4B6-3587-46F5-935F-458D476E57F5}" srcOrd="4" destOrd="0" presId="urn:microsoft.com/office/officeart/2018/2/layout/IconVerticalSolidList"/>
    <dgm:cxn modelId="{64F7445A-B4AB-4014-A4D8-92CA1AB1E8F3}" type="presParOf" srcId="{34E3E4B6-3587-46F5-935F-458D476E57F5}" destId="{B4F1B7B5-C88B-4E8C-B086-051BBBC21E4F}" srcOrd="0" destOrd="0" presId="urn:microsoft.com/office/officeart/2018/2/layout/IconVerticalSolidList"/>
    <dgm:cxn modelId="{3615726C-5925-49EF-ABB0-C2707E73A7A0}" type="presParOf" srcId="{34E3E4B6-3587-46F5-935F-458D476E57F5}" destId="{4A679492-49F0-4B5E-83CA-9D4859470A4F}" srcOrd="1" destOrd="0" presId="urn:microsoft.com/office/officeart/2018/2/layout/IconVerticalSolidList"/>
    <dgm:cxn modelId="{BEF21058-D014-4118-89A3-AC208F16F445}" type="presParOf" srcId="{34E3E4B6-3587-46F5-935F-458D476E57F5}" destId="{BB0C1BEE-5DC6-4735-9B75-6722046BE7C6}" srcOrd="2" destOrd="0" presId="urn:microsoft.com/office/officeart/2018/2/layout/IconVerticalSolidList"/>
    <dgm:cxn modelId="{0B1E2E9B-BA69-405C-9A7B-FEAB992671F7}" type="presParOf" srcId="{34E3E4B6-3587-46F5-935F-458D476E57F5}" destId="{147F1D8C-54E8-418F-B404-3E1BBF65D9C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B627277-2AA1-4ABF-BEE0-2B9428809AE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3_2" csCatId="accent3" phldr="1"/>
      <dgm:spPr/>
      <dgm:t>
        <a:bodyPr/>
        <a:lstStyle/>
        <a:p>
          <a:endParaRPr lang="en-US"/>
        </a:p>
      </dgm:t>
    </dgm:pt>
    <dgm:pt modelId="{4A2F80CA-E82B-41B2-A1EC-CEB5A0F48A7E}">
      <dgm:prSet/>
      <dgm:spPr/>
      <dgm:t>
        <a:bodyPr/>
        <a:lstStyle/>
        <a:p>
          <a:r>
            <a:rPr lang="en-US" dirty="0"/>
            <a:t>Ensure valid documentation is written for legislation compliance.</a:t>
          </a:r>
        </a:p>
      </dgm:t>
    </dgm:pt>
    <dgm:pt modelId="{7C89414A-D555-4B40-B9A8-D4A6F75F3C88}" type="parTrans" cxnId="{2B8E7D99-6080-41ED-B79D-62CA5AC1824C}">
      <dgm:prSet/>
      <dgm:spPr/>
      <dgm:t>
        <a:bodyPr/>
        <a:lstStyle/>
        <a:p>
          <a:endParaRPr lang="en-US"/>
        </a:p>
      </dgm:t>
    </dgm:pt>
    <dgm:pt modelId="{C5351E52-ED0C-4940-B0CD-C76A4194B658}" type="sibTrans" cxnId="{2B8E7D99-6080-41ED-B79D-62CA5AC1824C}">
      <dgm:prSet/>
      <dgm:spPr/>
      <dgm:t>
        <a:bodyPr/>
        <a:lstStyle/>
        <a:p>
          <a:endParaRPr lang="en-US"/>
        </a:p>
      </dgm:t>
    </dgm:pt>
    <dgm:pt modelId="{590FE7A0-4C1B-4884-A714-BB3E0D555CD7}">
      <dgm:prSet/>
      <dgm:spPr/>
      <dgm:t>
        <a:bodyPr/>
        <a:lstStyle/>
        <a:p>
          <a:r>
            <a:rPr lang="en-US" dirty="0"/>
            <a:t>Ensure policies are in place for Data Breach or Disaster Recovery.</a:t>
          </a:r>
        </a:p>
      </dgm:t>
    </dgm:pt>
    <dgm:pt modelId="{655B027A-3C3D-4BDD-9E3A-E241F7E0BA5E}" type="parTrans" cxnId="{C1339EE6-CDCF-42F9-8DAE-11E69C40247D}">
      <dgm:prSet/>
      <dgm:spPr/>
      <dgm:t>
        <a:bodyPr/>
        <a:lstStyle/>
        <a:p>
          <a:endParaRPr lang="en-US"/>
        </a:p>
      </dgm:t>
    </dgm:pt>
    <dgm:pt modelId="{755C6546-B416-4272-B9F3-C68387CB6451}" type="sibTrans" cxnId="{C1339EE6-CDCF-42F9-8DAE-11E69C40247D}">
      <dgm:prSet/>
      <dgm:spPr/>
      <dgm:t>
        <a:bodyPr/>
        <a:lstStyle/>
        <a:p>
          <a:endParaRPr lang="en-US"/>
        </a:p>
      </dgm:t>
    </dgm:pt>
    <dgm:pt modelId="{9B17EAB5-C414-42BF-B8DB-CD1213549BFB}">
      <dgm:prSet/>
      <dgm:spPr/>
      <dgm:t>
        <a:bodyPr/>
        <a:lstStyle/>
        <a:p>
          <a:r>
            <a:rPr lang="en-US" dirty="0"/>
            <a:t>Set up the company firewall.</a:t>
          </a:r>
        </a:p>
      </dgm:t>
    </dgm:pt>
    <dgm:pt modelId="{C502E28D-0D99-4B42-A0CB-1B35CD482161}" type="parTrans" cxnId="{976C9EAD-3B0E-4AE8-940C-52E03190F294}">
      <dgm:prSet/>
      <dgm:spPr/>
      <dgm:t>
        <a:bodyPr/>
        <a:lstStyle/>
        <a:p>
          <a:endParaRPr lang="en-US"/>
        </a:p>
      </dgm:t>
    </dgm:pt>
    <dgm:pt modelId="{9B72B69B-A40B-46AC-9426-6E73CDE50D54}" type="sibTrans" cxnId="{976C9EAD-3B0E-4AE8-940C-52E03190F294}">
      <dgm:prSet/>
      <dgm:spPr/>
      <dgm:t>
        <a:bodyPr/>
        <a:lstStyle/>
        <a:p>
          <a:endParaRPr lang="en-US"/>
        </a:p>
      </dgm:t>
    </dgm:pt>
    <dgm:pt modelId="{01ABA7D8-124C-4180-89C3-7A970EB3E99C}" type="pres">
      <dgm:prSet presAssocID="{BB627277-2AA1-4ABF-BEE0-2B9428809AE5}" presName="root" presStyleCnt="0">
        <dgm:presLayoutVars>
          <dgm:dir/>
          <dgm:resizeHandles val="exact"/>
        </dgm:presLayoutVars>
      </dgm:prSet>
      <dgm:spPr/>
    </dgm:pt>
    <dgm:pt modelId="{154B29B9-E5B6-485B-A3C2-F03DE3DABF7A}" type="pres">
      <dgm:prSet presAssocID="{4A2F80CA-E82B-41B2-A1EC-CEB5A0F48A7E}" presName="compNode" presStyleCnt="0"/>
      <dgm:spPr/>
    </dgm:pt>
    <dgm:pt modelId="{3D5D5199-F224-4B05-9EA1-579C3923A1E8}" type="pres">
      <dgm:prSet presAssocID="{4A2F80CA-E82B-41B2-A1EC-CEB5A0F48A7E}" presName="bgRect" presStyleLbl="bgShp" presStyleIdx="0" presStyleCnt="3"/>
      <dgm:spPr/>
    </dgm:pt>
    <dgm:pt modelId="{1A977736-89BC-404B-AFB1-D108901486BE}" type="pres">
      <dgm:prSet presAssocID="{4A2F80CA-E82B-41B2-A1EC-CEB5A0F48A7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73B4F3E8-4485-427B-99C4-D70C570F3B60}" type="pres">
      <dgm:prSet presAssocID="{4A2F80CA-E82B-41B2-A1EC-CEB5A0F48A7E}" presName="spaceRect" presStyleCnt="0"/>
      <dgm:spPr/>
    </dgm:pt>
    <dgm:pt modelId="{95410105-40F8-4266-A154-D034D03E9E57}" type="pres">
      <dgm:prSet presAssocID="{4A2F80CA-E82B-41B2-A1EC-CEB5A0F48A7E}" presName="parTx" presStyleLbl="revTx" presStyleIdx="0" presStyleCnt="3">
        <dgm:presLayoutVars>
          <dgm:chMax val="0"/>
          <dgm:chPref val="0"/>
        </dgm:presLayoutVars>
      </dgm:prSet>
      <dgm:spPr/>
    </dgm:pt>
    <dgm:pt modelId="{6B148017-DD63-4684-A573-4221BC52D7C8}" type="pres">
      <dgm:prSet presAssocID="{C5351E52-ED0C-4940-B0CD-C76A4194B658}" presName="sibTrans" presStyleCnt="0"/>
      <dgm:spPr/>
    </dgm:pt>
    <dgm:pt modelId="{F18022AB-2274-4CFC-8759-E8EED035F645}" type="pres">
      <dgm:prSet presAssocID="{590FE7A0-4C1B-4884-A714-BB3E0D555CD7}" presName="compNode" presStyleCnt="0"/>
      <dgm:spPr/>
    </dgm:pt>
    <dgm:pt modelId="{0994B155-244D-48DB-A38A-8D155A1D01E5}" type="pres">
      <dgm:prSet presAssocID="{590FE7A0-4C1B-4884-A714-BB3E0D555CD7}" presName="bgRect" presStyleLbl="bgShp" presStyleIdx="1" presStyleCnt="3"/>
      <dgm:spPr/>
    </dgm:pt>
    <dgm:pt modelId="{F65624B8-CE59-41B0-9795-D3717FEE5E82}" type="pres">
      <dgm:prSet presAssocID="{590FE7A0-4C1B-4884-A714-BB3E0D555CD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66DE391B-142B-4BDC-B94A-7D0A7E1C0398}" type="pres">
      <dgm:prSet presAssocID="{590FE7A0-4C1B-4884-A714-BB3E0D555CD7}" presName="spaceRect" presStyleCnt="0"/>
      <dgm:spPr/>
    </dgm:pt>
    <dgm:pt modelId="{47C551A7-09FE-4CFF-91F7-FD3E44114043}" type="pres">
      <dgm:prSet presAssocID="{590FE7A0-4C1B-4884-A714-BB3E0D555CD7}" presName="parTx" presStyleLbl="revTx" presStyleIdx="1" presStyleCnt="3">
        <dgm:presLayoutVars>
          <dgm:chMax val="0"/>
          <dgm:chPref val="0"/>
        </dgm:presLayoutVars>
      </dgm:prSet>
      <dgm:spPr/>
    </dgm:pt>
    <dgm:pt modelId="{C3497A72-1B0E-482D-BC01-EC4C28687468}" type="pres">
      <dgm:prSet presAssocID="{755C6546-B416-4272-B9F3-C68387CB6451}" presName="sibTrans" presStyleCnt="0"/>
      <dgm:spPr/>
    </dgm:pt>
    <dgm:pt modelId="{97C6D35A-D700-4CA5-A027-C631A5538F78}" type="pres">
      <dgm:prSet presAssocID="{9B17EAB5-C414-42BF-B8DB-CD1213549BFB}" presName="compNode" presStyleCnt="0"/>
      <dgm:spPr/>
    </dgm:pt>
    <dgm:pt modelId="{C63200C3-D884-4086-9BEE-39EF3CFBD2B0}" type="pres">
      <dgm:prSet presAssocID="{9B17EAB5-C414-42BF-B8DB-CD1213549BFB}" presName="bgRect" presStyleLbl="bgShp" presStyleIdx="2" presStyleCnt="3"/>
      <dgm:spPr/>
    </dgm:pt>
    <dgm:pt modelId="{A2809E99-0F23-4253-B3F7-173957A66E06}" type="pres">
      <dgm:prSet presAssocID="{9B17EAB5-C414-42BF-B8DB-CD1213549BF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jector screen"/>
        </a:ext>
      </dgm:extLst>
    </dgm:pt>
    <dgm:pt modelId="{985E917C-E539-4094-B6AC-0CD2901C2910}" type="pres">
      <dgm:prSet presAssocID="{9B17EAB5-C414-42BF-B8DB-CD1213549BFB}" presName="spaceRect" presStyleCnt="0"/>
      <dgm:spPr/>
    </dgm:pt>
    <dgm:pt modelId="{07CEE5AC-1338-44CD-BC8D-DEF5CD525DD6}" type="pres">
      <dgm:prSet presAssocID="{9B17EAB5-C414-42BF-B8DB-CD1213549BFB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DAAF9324-9C62-4B10-8D57-7C247F8FDD74}" type="presOf" srcId="{590FE7A0-4C1B-4884-A714-BB3E0D555CD7}" destId="{47C551A7-09FE-4CFF-91F7-FD3E44114043}" srcOrd="0" destOrd="0" presId="urn:microsoft.com/office/officeart/2018/2/layout/IconVerticalSolidList"/>
    <dgm:cxn modelId="{2AE11030-7781-48EC-8FBC-EFD10C88F138}" type="presOf" srcId="{9B17EAB5-C414-42BF-B8DB-CD1213549BFB}" destId="{07CEE5AC-1338-44CD-BC8D-DEF5CD525DD6}" srcOrd="0" destOrd="0" presId="urn:microsoft.com/office/officeart/2018/2/layout/IconVerticalSolidList"/>
    <dgm:cxn modelId="{FEF72656-97DA-4FF7-B214-70E5B79A03A1}" type="presOf" srcId="{4A2F80CA-E82B-41B2-A1EC-CEB5A0F48A7E}" destId="{95410105-40F8-4266-A154-D034D03E9E57}" srcOrd="0" destOrd="0" presId="urn:microsoft.com/office/officeart/2018/2/layout/IconVerticalSolidList"/>
    <dgm:cxn modelId="{2B8E7D99-6080-41ED-B79D-62CA5AC1824C}" srcId="{BB627277-2AA1-4ABF-BEE0-2B9428809AE5}" destId="{4A2F80CA-E82B-41B2-A1EC-CEB5A0F48A7E}" srcOrd="0" destOrd="0" parTransId="{7C89414A-D555-4B40-B9A8-D4A6F75F3C88}" sibTransId="{C5351E52-ED0C-4940-B0CD-C76A4194B658}"/>
    <dgm:cxn modelId="{976C9EAD-3B0E-4AE8-940C-52E03190F294}" srcId="{BB627277-2AA1-4ABF-BEE0-2B9428809AE5}" destId="{9B17EAB5-C414-42BF-B8DB-CD1213549BFB}" srcOrd="2" destOrd="0" parTransId="{C502E28D-0D99-4B42-A0CB-1B35CD482161}" sibTransId="{9B72B69B-A40B-46AC-9426-6E73CDE50D54}"/>
    <dgm:cxn modelId="{314DEFC4-1D3F-4E2C-99C2-6019AD8E92AE}" type="presOf" srcId="{BB627277-2AA1-4ABF-BEE0-2B9428809AE5}" destId="{01ABA7D8-124C-4180-89C3-7A970EB3E99C}" srcOrd="0" destOrd="0" presId="urn:microsoft.com/office/officeart/2018/2/layout/IconVerticalSolidList"/>
    <dgm:cxn modelId="{C1339EE6-CDCF-42F9-8DAE-11E69C40247D}" srcId="{BB627277-2AA1-4ABF-BEE0-2B9428809AE5}" destId="{590FE7A0-4C1B-4884-A714-BB3E0D555CD7}" srcOrd="1" destOrd="0" parTransId="{655B027A-3C3D-4BDD-9E3A-E241F7E0BA5E}" sibTransId="{755C6546-B416-4272-B9F3-C68387CB6451}"/>
    <dgm:cxn modelId="{6EED0EDC-81D8-48A8-B655-1275365B5D32}" type="presParOf" srcId="{01ABA7D8-124C-4180-89C3-7A970EB3E99C}" destId="{154B29B9-E5B6-485B-A3C2-F03DE3DABF7A}" srcOrd="0" destOrd="0" presId="urn:microsoft.com/office/officeart/2018/2/layout/IconVerticalSolidList"/>
    <dgm:cxn modelId="{FDB25BD7-0FE1-4DEF-9B6E-BB247BD39D45}" type="presParOf" srcId="{154B29B9-E5B6-485B-A3C2-F03DE3DABF7A}" destId="{3D5D5199-F224-4B05-9EA1-579C3923A1E8}" srcOrd="0" destOrd="0" presId="urn:microsoft.com/office/officeart/2018/2/layout/IconVerticalSolidList"/>
    <dgm:cxn modelId="{14F0E348-58DA-485A-A6BA-3399A9AC61EA}" type="presParOf" srcId="{154B29B9-E5B6-485B-A3C2-F03DE3DABF7A}" destId="{1A977736-89BC-404B-AFB1-D108901486BE}" srcOrd="1" destOrd="0" presId="urn:microsoft.com/office/officeart/2018/2/layout/IconVerticalSolidList"/>
    <dgm:cxn modelId="{4AAE6E44-79B9-4DB7-92C1-1B069BD122D8}" type="presParOf" srcId="{154B29B9-E5B6-485B-A3C2-F03DE3DABF7A}" destId="{73B4F3E8-4485-427B-99C4-D70C570F3B60}" srcOrd="2" destOrd="0" presId="urn:microsoft.com/office/officeart/2018/2/layout/IconVerticalSolidList"/>
    <dgm:cxn modelId="{E3CA993D-BD8C-490A-AC54-BC7445468860}" type="presParOf" srcId="{154B29B9-E5B6-485B-A3C2-F03DE3DABF7A}" destId="{95410105-40F8-4266-A154-D034D03E9E57}" srcOrd="3" destOrd="0" presId="urn:microsoft.com/office/officeart/2018/2/layout/IconVerticalSolidList"/>
    <dgm:cxn modelId="{847BFB45-8B70-4408-B681-25449F45CACA}" type="presParOf" srcId="{01ABA7D8-124C-4180-89C3-7A970EB3E99C}" destId="{6B148017-DD63-4684-A573-4221BC52D7C8}" srcOrd="1" destOrd="0" presId="urn:microsoft.com/office/officeart/2018/2/layout/IconVerticalSolidList"/>
    <dgm:cxn modelId="{5B8B5E2F-B9CB-4B35-BFCB-91B0EF9A650A}" type="presParOf" srcId="{01ABA7D8-124C-4180-89C3-7A970EB3E99C}" destId="{F18022AB-2274-4CFC-8759-E8EED035F645}" srcOrd="2" destOrd="0" presId="urn:microsoft.com/office/officeart/2018/2/layout/IconVerticalSolidList"/>
    <dgm:cxn modelId="{AD4E9C11-DD3C-40A5-8D1A-CC060D6BD5BA}" type="presParOf" srcId="{F18022AB-2274-4CFC-8759-E8EED035F645}" destId="{0994B155-244D-48DB-A38A-8D155A1D01E5}" srcOrd="0" destOrd="0" presId="urn:microsoft.com/office/officeart/2018/2/layout/IconVerticalSolidList"/>
    <dgm:cxn modelId="{F4D14D64-84F7-4991-A452-568BD9D75BDD}" type="presParOf" srcId="{F18022AB-2274-4CFC-8759-E8EED035F645}" destId="{F65624B8-CE59-41B0-9795-D3717FEE5E82}" srcOrd="1" destOrd="0" presId="urn:microsoft.com/office/officeart/2018/2/layout/IconVerticalSolidList"/>
    <dgm:cxn modelId="{4036F087-5695-4B63-9DA6-8B4C9B4B767B}" type="presParOf" srcId="{F18022AB-2274-4CFC-8759-E8EED035F645}" destId="{66DE391B-142B-4BDC-B94A-7D0A7E1C0398}" srcOrd="2" destOrd="0" presId="urn:microsoft.com/office/officeart/2018/2/layout/IconVerticalSolidList"/>
    <dgm:cxn modelId="{8E17D01A-7CAC-4657-A0BA-CABD5D4F1D79}" type="presParOf" srcId="{F18022AB-2274-4CFC-8759-E8EED035F645}" destId="{47C551A7-09FE-4CFF-91F7-FD3E44114043}" srcOrd="3" destOrd="0" presId="urn:microsoft.com/office/officeart/2018/2/layout/IconVerticalSolidList"/>
    <dgm:cxn modelId="{4E36649A-7586-48B0-963A-3695391270ED}" type="presParOf" srcId="{01ABA7D8-124C-4180-89C3-7A970EB3E99C}" destId="{C3497A72-1B0E-482D-BC01-EC4C28687468}" srcOrd="3" destOrd="0" presId="urn:microsoft.com/office/officeart/2018/2/layout/IconVerticalSolidList"/>
    <dgm:cxn modelId="{590D0A05-31D7-4422-94CB-F5E888BEF584}" type="presParOf" srcId="{01ABA7D8-124C-4180-89C3-7A970EB3E99C}" destId="{97C6D35A-D700-4CA5-A027-C631A5538F78}" srcOrd="4" destOrd="0" presId="urn:microsoft.com/office/officeart/2018/2/layout/IconVerticalSolidList"/>
    <dgm:cxn modelId="{4B2A607A-614A-4DA3-AA7B-707EF14176F4}" type="presParOf" srcId="{97C6D35A-D700-4CA5-A027-C631A5538F78}" destId="{C63200C3-D884-4086-9BEE-39EF3CFBD2B0}" srcOrd="0" destOrd="0" presId="urn:microsoft.com/office/officeart/2018/2/layout/IconVerticalSolidList"/>
    <dgm:cxn modelId="{B0C399A9-D724-48A4-BC84-44EF27C1A90E}" type="presParOf" srcId="{97C6D35A-D700-4CA5-A027-C631A5538F78}" destId="{A2809E99-0F23-4253-B3F7-173957A66E06}" srcOrd="1" destOrd="0" presId="urn:microsoft.com/office/officeart/2018/2/layout/IconVerticalSolidList"/>
    <dgm:cxn modelId="{3355BF5C-9489-43C2-A8EC-215270730249}" type="presParOf" srcId="{97C6D35A-D700-4CA5-A027-C631A5538F78}" destId="{985E917C-E539-4094-B6AC-0CD2901C2910}" srcOrd="2" destOrd="0" presId="urn:microsoft.com/office/officeart/2018/2/layout/IconVerticalSolidList"/>
    <dgm:cxn modelId="{3CDD55A1-C654-444C-998D-00A6A5433870}" type="presParOf" srcId="{97C6D35A-D700-4CA5-A027-C631A5538F78}" destId="{07CEE5AC-1338-44CD-BC8D-DEF5CD525DD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B627277-2AA1-4ABF-BEE0-2B9428809AE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3_2" csCatId="accent3" phldr="1"/>
      <dgm:spPr/>
      <dgm:t>
        <a:bodyPr/>
        <a:lstStyle/>
        <a:p>
          <a:endParaRPr lang="en-US"/>
        </a:p>
      </dgm:t>
    </dgm:pt>
    <dgm:pt modelId="{4A2F80CA-E82B-41B2-A1EC-CEB5A0F48A7E}">
      <dgm:prSet/>
      <dgm:spPr/>
      <dgm:t>
        <a:bodyPr/>
        <a:lstStyle/>
        <a:p>
          <a:r>
            <a:rPr lang="en-US"/>
            <a:t>You will need to evaluate your solution</a:t>
          </a:r>
        </a:p>
      </dgm:t>
    </dgm:pt>
    <dgm:pt modelId="{7C89414A-D555-4B40-B9A8-D4A6F75F3C88}" type="parTrans" cxnId="{2B8E7D99-6080-41ED-B79D-62CA5AC1824C}">
      <dgm:prSet/>
      <dgm:spPr/>
      <dgm:t>
        <a:bodyPr/>
        <a:lstStyle/>
        <a:p>
          <a:endParaRPr lang="en-US"/>
        </a:p>
      </dgm:t>
    </dgm:pt>
    <dgm:pt modelId="{C5351E52-ED0C-4940-B0CD-C76A4194B658}" type="sibTrans" cxnId="{2B8E7D99-6080-41ED-B79D-62CA5AC1824C}">
      <dgm:prSet/>
      <dgm:spPr/>
      <dgm:t>
        <a:bodyPr/>
        <a:lstStyle/>
        <a:p>
          <a:endParaRPr lang="en-US"/>
        </a:p>
      </dgm:t>
    </dgm:pt>
    <dgm:pt modelId="{590FE7A0-4C1B-4884-A714-BB3E0D555CD7}">
      <dgm:prSet/>
      <dgm:spPr/>
      <dgm:t>
        <a:bodyPr/>
        <a:lstStyle/>
        <a:p>
          <a:r>
            <a:rPr lang="en-US"/>
            <a:t>You will need to discuss the impact of your solution</a:t>
          </a:r>
        </a:p>
      </dgm:t>
    </dgm:pt>
    <dgm:pt modelId="{655B027A-3C3D-4BDD-9E3A-E241F7E0BA5E}" type="parTrans" cxnId="{C1339EE6-CDCF-42F9-8DAE-11E69C40247D}">
      <dgm:prSet/>
      <dgm:spPr/>
      <dgm:t>
        <a:bodyPr/>
        <a:lstStyle/>
        <a:p>
          <a:endParaRPr lang="en-US"/>
        </a:p>
      </dgm:t>
    </dgm:pt>
    <dgm:pt modelId="{755C6546-B416-4272-B9F3-C68387CB6451}" type="sibTrans" cxnId="{C1339EE6-CDCF-42F9-8DAE-11E69C40247D}">
      <dgm:prSet/>
      <dgm:spPr/>
      <dgm:t>
        <a:bodyPr/>
        <a:lstStyle/>
        <a:p>
          <a:endParaRPr lang="en-US"/>
        </a:p>
      </dgm:t>
    </dgm:pt>
    <dgm:pt modelId="{9B17EAB5-C414-42BF-B8DB-CD1213549BFB}">
      <dgm:prSet/>
      <dgm:spPr/>
      <dgm:t>
        <a:bodyPr/>
        <a:lstStyle/>
        <a:p>
          <a:r>
            <a:rPr lang="en-US" dirty="0"/>
            <a:t>We will look at these in more detail in </a:t>
          </a:r>
          <a:r>
            <a:rPr lang="en-US"/>
            <a:t>further Activities</a:t>
          </a:r>
        </a:p>
      </dgm:t>
    </dgm:pt>
    <dgm:pt modelId="{C502E28D-0D99-4B42-A0CB-1B35CD482161}" type="parTrans" cxnId="{976C9EAD-3B0E-4AE8-940C-52E03190F294}">
      <dgm:prSet/>
      <dgm:spPr/>
      <dgm:t>
        <a:bodyPr/>
        <a:lstStyle/>
        <a:p>
          <a:endParaRPr lang="en-US"/>
        </a:p>
      </dgm:t>
    </dgm:pt>
    <dgm:pt modelId="{9B72B69B-A40B-46AC-9426-6E73CDE50D54}" type="sibTrans" cxnId="{976C9EAD-3B0E-4AE8-940C-52E03190F294}">
      <dgm:prSet/>
      <dgm:spPr/>
      <dgm:t>
        <a:bodyPr/>
        <a:lstStyle/>
        <a:p>
          <a:endParaRPr lang="en-US"/>
        </a:p>
      </dgm:t>
    </dgm:pt>
    <dgm:pt modelId="{01ABA7D8-124C-4180-89C3-7A970EB3E99C}" type="pres">
      <dgm:prSet presAssocID="{BB627277-2AA1-4ABF-BEE0-2B9428809AE5}" presName="root" presStyleCnt="0">
        <dgm:presLayoutVars>
          <dgm:dir/>
          <dgm:resizeHandles val="exact"/>
        </dgm:presLayoutVars>
      </dgm:prSet>
      <dgm:spPr/>
    </dgm:pt>
    <dgm:pt modelId="{154B29B9-E5B6-485B-A3C2-F03DE3DABF7A}" type="pres">
      <dgm:prSet presAssocID="{4A2F80CA-E82B-41B2-A1EC-CEB5A0F48A7E}" presName="compNode" presStyleCnt="0"/>
      <dgm:spPr/>
    </dgm:pt>
    <dgm:pt modelId="{3D5D5199-F224-4B05-9EA1-579C3923A1E8}" type="pres">
      <dgm:prSet presAssocID="{4A2F80CA-E82B-41B2-A1EC-CEB5A0F48A7E}" presName="bgRect" presStyleLbl="bgShp" presStyleIdx="0" presStyleCnt="3"/>
      <dgm:spPr/>
    </dgm:pt>
    <dgm:pt modelId="{1A977736-89BC-404B-AFB1-D108901486BE}" type="pres">
      <dgm:prSet presAssocID="{4A2F80CA-E82B-41B2-A1EC-CEB5A0F48A7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73B4F3E8-4485-427B-99C4-D70C570F3B60}" type="pres">
      <dgm:prSet presAssocID="{4A2F80CA-E82B-41B2-A1EC-CEB5A0F48A7E}" presName="spaceRect" presStyleCnt="0"/>
      <dgm:spPr/>
    </dgm:pt>
    <dgm:pt modelId="{95410105-40F8-4266-A154-D034D03E9E57}" type="pres">
      <dgm:prSet presAssocID="{4A2F80CA-E82B-41B2-A1EC-CEB5A0F48A7E}" presName="parTx" presStyleLbl="revTx" presStyleIdx="0" presStyleCnt="3">
        <dgm:presLayoutVars>
          <dgm:chMax val="0"/>
          <dgm:chPref val="0"/>
        </dgm:presLayoutVars>
      </dgm:prSet>
      <dgm:spPr/>
    </dgm:pt>
    <dgm:pt modelId="{6B148017-DD63-4684-A573-4221BC52D7C8}" type="pres">
      <dgm:prSet presAssocID="{C5351E52-ED0C-4940-B0CD-C76A4194B658}" presName="sibTrans" presStyleCnt="0"/>
      <dgm:spPr/>
    </dgm:pt>
    <dgm:pt modelId="{F18022AB-2274-4CFC-8759-E8EED035F645}" type="pres">
      <dgm:prSet presAssocID="{590FE7A0-4C1B-4884-A714-BB3E0D555CD7}" presName="compNode" presStyleCnt="0"/>
      <dgm:spPr/>
    </dgm:pt>
    <dgm:pt modelId="{0994B155-244D-48DB-A38A-8D155A1D01E5}" type="pres">
      <dgm:prSet presAssocID="{590FE7A0-4C1B-4884-A714-BB3E0D555CD7}" presName="bgRect" presStyleLbl="bgShp" presStyleIdx="1" presStyleCnt="3"/>
      <dgm:spPr/>
    </dgm:pt>
    <dgm:pt modelId="{F65624B8-CE59-41B0-9795-D3717FEE5E82}" type="pres">
      <dgm:prSet presAssocID="{590FE7A0-4C1B-4884-A714-BB3E0D555CD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66DE391B-142B-4BDC-B94A-7D0A7E1C0398}" type="pres">
      <dgm:prSet presAssocID="{590FE7A0-4C1B-4884-A714-BB3E0D555CD7}" presName="spaceRect" presStyleCnt="0"/>
      <dgm:spPr/>
    </dgm:pt>
    <dgm:pt modelId="{47C551A7-09FE-4CFF-91F7-FD3E44114043}" type="pres">
      <dgm:prSet presAssocID="{590FE7A0-4C1B-4884-A714-BB3E0D555CD7}" presName="parTx" presStyleLbl="revTx" presStyleIdx="1" presStyleCnt="3">
        <dgm:presLayoutVars>
          <dgm:chMax val="0"/>
          <dgm:chPref val="0"/>
        </dgm:presLayoutVars>
      </dgm:prSet>
      <dgm:spPr/>
    </dgm:pt>
    <dgm:pt modelId="{C3497A72-1B0E-482D-BC01-EC4C28687468}" type="pres">
      <dgm:prSet presAssocID="{755C6546-B416-4272-B9F3-C68387CB6451}" presName="sibTrans" presStyleCnt="0"/>
      <dgm:spPr/>
    </dgm:pt>
    <dgm:pt modelId="{97C6D35A-D700-4CA5-A027-C631A5538F78}" type="pres">
      <dgm:prSet presAssocID="{9B17EAB5-C414-42BF-B8DB-CD1213549BFB}" presName="compNode" presStyleCnt="0"/>
      <dgm:spPr/>
    </dgm:pt>
    <dgm:pt modelId="{C63200C3-D884-4086-9BEE-39EF3CFBD2B0}" type="pres">
      <dgm:prSet presAssocID="{9B17EAB5-C414-42BF-B8DB-CD1213549BFB}" presName="bgRect" presStyleLbl="bgShp" presStyleIdx="2" presStyleCnt="3"/>
      <dgm:spPr/>
    </dgm:pt>
    <dgm:pt modelId="{A2809E99-0F23-4253-B3F7-173957A66E06}" type="pres">
      <dgm:prSet presAssocID="{9B17EAB5-C414-42BF-B8DB-CD1213549BF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jector screen"/>
        </a:ext>
      </dgm:extLst>
    </dgm:pt>
    <dgm:pt modelId="{985E917C-E539-4094-B6AC-0CD2901C2910}" type="pres">
      <dgm:prSet presAssocID="{9B17EAB5-C414-42BF-B8DB-CD1213549BFB}" presName="spaceRect" presStyleCnt="0"/>
      <dgm:spPr/>
    </dgm:pt>
    <dgm:pt modelId="{07CEE5AC-1338-44CD-BC8D-DEF5CD525DD6}" type="pres">
      <dgm:prSet presAssocID="{9B17EAB5-C414-42BF-B8DB-CD1213549BFB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DAAF9324-9C62-4B10-8D57-7C247F8FDD74}" type="presOf" srcId="{590FE7A0-4C1B-4884-A714-BB3E0D555CD7}" destId="{47C551A7-09FE-4CFF-91F7-FD3E44114043}" srcOrd="0" destOrd="0" presId="urn:microsoft.com/office/officeart/2018/2/layout/IconVerticalSolidList"/>
    <dgm:cxn modelId="{2AE11030-7781-48EC-8FBC-EFD10C88F138}" type="presOf" srcId="{9B17EAB5-C414-42BF-B8DB-CD1213549BFB}" destId="{07CEE5AC-1338-44CD-BC8D-DEF5CD525DD6}" srcOrd="0" destOrd="0" presId="urn:microsoft.com/office/officeart/2018/2/layout/IconVerticalSolidList"/>
    <dgm:cxn modelId="{FEF72656-97DA-4FF7-B214-70E5B79A03A1}" type="presOf" srcId="{4A2F80CA-E82B-41B2-A1EC-CEB5A0F48A7E}" destId="{95410105-40F8-4266-A154-D034D03E9E57}" srcOrd="0" destOrd="0" presId="urn:microsoft.com/office/officeart/2018/2/layout/IconVerticalSolidList"/>
    <dgm:cxn modelId="{2B8E7D99-6080-41ED-B79D-62CA5AC1824C}" srcId="{BB627277-2AA1-4ABF-BEE0-2B9428809AE5}" destId="{4A2F80CA-E82B-41B2-A1EC-CEB5A0F48A7E}" srcOrd="0" destOrd="0" parTransId="{7C89414A-D555-4B40-B9A8-D4A6F75F3C88}" sibTransId="{C5351E52-ED0C-4940-B0CD-C76A4194B658}"/>
    <dgm:cxn modelId="{976C9EAD-3B0E-4AE8-940C-52E03190F294}" srcId="{BB627277-2AA1-4ABF-BEE0-2B9428809AE5}" destId="{9B17EAB5-C414-42BF-B8DB-CD1213549BFB}" srcOrd="2" destOrd="0" parTransId="{C502E28D-0D99-4B42-A0CB-1B35CD482161}" sibTransId="{9B72B69B-A40B-46AC-9426-6E73CDE50D54}"/>
    <dgm:cxn modelId="{314DEFC4-1D3F-4E2C-99C2-6019AD8E92AE}" type="presOf" srcId="{BB627277-2AA1-4ABF-BEE0-2B9428809AE5}" destId="{01ABA7D8-124C-4180-89C3-7A970EB3E99C}" srcOrd="0" destOrd="0" presId="urn:microsoft.com/office/officeart/2018/2/layout/IconVerticalSolidList"/>
    <dgm:cxn modelId="{C1339EE6-CDCF-42F9-8DAE-11E69C40247D}" srcId="{BB627277-2AA1-4ABF-BEE0-2B9428809AE5}" destId="{590FE7A0-4C1B-4884-A714-BB3E0D555CD7}" srcOrd="1" destOrd="0" parTransId="{655B027A-3C3D-4BDD-9E3A-E241F7E0BA5E}" sibTransId="{755C6546-B416-4272-B9F3-C68387CB6451}"/>
    <dgm:cxn modelId="{6EED0EDC-81D8-48A8-B655-1275365B5D32}" type="presParOf" srcId="{01ABA7D8-124C-4180-89C3-7A970EB3E99C}" destId="{154B29B9-E5B6-485B-A3C2-F03DE3DABF7A}" srcOrd="0" destOrd="0" presId="urn:microsoft.com/office/officeart/2018/2/layout/IconVerticalSolidList"/>
    <dgm:cxn modelId="{FDB25BD7-0FE1-4DEF-9B6E-BB247BD39D45}" type="presParOf" srcId="{154B29B9-E5B6-485B-A3C2-F03DE3DABF7A}" destId="{3D5D5199-F224-4B05-9EA1-579C3923A1E8}" srcOrd="0" destOrd="0" presId="urn:microsoft.com/office/officeart/2018/2/layout/IconVerticalSolidList"/>
    <dgm:cxn modelId="{14F0E348-58DA-485A-A6BA-3399A9AC61EA}" type="presParOf" srcId="{154B29B9-E5B6-485B-A3C2-F03DE3DABF7A}" destId="{1A977736-89BC-404B-AFB1-D108901486BE}" srcOrd="1" destOrd="0" presId="urn:microsoft.com/office/officeart/2018/2/layout/IconVerticalSolidList"/>
    <dgm:cxn modelId="{4AAE6E44-79B9-4DB7-92C1-1B069BD122D8}" type="presParOf" srcId="{154B29B9-E5B6-485B-A3C2-F03DE3DABF7A}" destId="{73B4F3E8-4485-427B-99C4-D70C570F3B60}" srcOrd="2" destOrd="0" presId="urn:microsoft.com/office/officeart/2018/2/layout/IconVerticalSolidList"/>
    <dgm:cxn modelId="{E3CA993D-BD8C-490A-AC54-BC7445468860}" type="presParOf" srcId="{154B29B9-E5B6-485B-A3C2-F03DE3DABF7A}" destId="{95410105-40F8-4266-A154-D034D03E9E57}" srcOrd="3" destOrd="0" presId="urn:microsoft.com/office/officeart/2018/2/layout/IconVerticalSolidList"/>
    <dgm:cxn modelId="{847BFB45-8B70-4408-B681-25449F45CACA}" type="presParOf" srcId="{01ABA7D8-124C-4180-89C3-7A970EB3E99C}" destId="{6B148017-DD63-4684-A573-4221BC52D7C8}" srcOrd="1" destOrd="0" presId="urn:microsoft.com/office/officeart/2018/2/layout/IconVerticalSolidList"/>
    <dgm:cxn modelId="{5B8B5E2F-B9CB-4B35-BFCB-91B0EF9A650A}" type="presParOf" srcId="{01ABA7D8-124C-4180-89C3-7A970EB3E99C}" destId="{F18022AB-2274-4CFC-8759-E8EED035F645}" srcOrd="2" destOrd="0" presId="urn:microsoft.com/office/officeart/2018/2/layout/IconVerticalSolidList"/>
    <dgm:cxn modelId="{AD4E9C11-DD3C-40A5-8D1A-CC060D6BD5BA}" type="presParOf" srcId="{F18022AB-2274-4CFC-8759-E8EED035F645}" destId="{0994B155-244D-48DB-A38A-8D155A1D01E5}" srcOrd="0" destOrd="0" presId="urn:microsoft.com/office/officeart/2018/2/layout/IconVerticalSolidList"/>
    <dgm:cxn modelId="{F4D14D64-84F7-4991-A452-568BD9D75BDD}" type="presParOf" srcId="{F18022AB-2274-4CFC-8759-E8EED035F645}" destId="{F65624B8-CE59-41B0-9795-D3717FEE5E82}" srcOrd="1" destOrd="0" presId="urn:microsoft.com/office/officeart/2018/2/layout/IconVerticalSolidList"/>
    <dgm:cxn modelId="{4036F087-5695-4B63-9DA6-8B4C9B4B767B}" type="presParOf" srcId="{F18022AB-2274-4CFC-8759-E8EED035F645}" destId="{66DE391B-142B-4BDC-B94A-7D0A7E1C0398}" srcOrd="2" destOrd="0" presId="urn:microsoft.com/office/officeart/2018/2/layout/IconVerticalSolidList"/>
    <dgm:cxn modelId="{8E17D01A-7CAC-4657-A0BA-CABD5D4F1D79}" type="presParOf" srcId="{F18022AB-2274-4CFC-8759-E8EED035F645}" destId="{47C551A7-09FE-4CFF-91F7-FD3E44114043}" srcOrd="3" destOrd="0" presId="urn:microsoft.com/office/officeart/2018/2/layout/IconVerticalSolidList"/>
    <dgm:cxn modelId="{4E36649A-7586-48B0-963A-3695391270ED}" type="presParOf" srcId="{01ABA7D8-124C-4180-89C3-7A970EB3E99C}" destId="{C3497A72-1B0E-482D-BC01-EC4C28687468}" srcOrd="3" destOrd="0" presId="urn:microsoft.com/office/officeart/2018/2/layout/IconVerticalSolidList"/>
    <dgm:cxn modelId="{590D0A05-31D7-4422-94CB-F5E888BEF584}" type="presParOf" srcId="{01ABA7D8-124C-4180-89C3-7A970EB3E99C}" destId="{97C6D35A-D700-4CA5-A027-C631A5538F78}" srcOrd="4" destOrd="0" presId="urn:microsoft.com/office/officeart/2018/2/layout/IconVerticalSolidList"/>
    <dgm:cxn modelId="{4B2A607A-614A-4DA3-AA7B-707EF14176F4}" type="presParOf" srcId="{97C6D35A-D700-4CA5-A027-C631A5538F78}" destId="{C63200C3-D884-4086-9BEE-39EF3CFBD2B0}" srcOrd="0" destOrd="0" presId="urn:microsoft.com/office/officeart/2018/2/layout/IconVerticalSolidList"/>
    <dgm:cxn modelId="{B0C399A9-D724-48A4-BC84-44EF27C1A90E}" type="presParOf" srcId="{97C6D35A-D700-4CA5-A027-C631A5538F78}" destId="{A2809E99-0F23-4253-B3F7-173957A66E06}" srcOrd="1" destOrd="0" presId="urn:microsoft.com/office/officeart/2018/2/layout/IconVerticalSolidList"/>
    <dgm:cxn modelId="{3355BF5C-9489-43C2-A8EC-215270730249}" type="presParOf" srcId="{97C6D35A-D700-4CA5-A027-C631A5538F78}" destId="{985E917C-E539-4094-B6AC-0CD2901C2910}" srcOrd="2" destOrd="0" presId="urn:microsoft.com/office/officeart/2018/2/layout/IconVerticalSolidList"/>
    <dgm:cxn modelId="{3CDD55A1-C654-444C-998D-00A6A5433870}" type="presParOf" srcId="{97C6D35A-D700-4CA5-A027-C631A5538F78}" destId="{07CEE5AC-1338-44CD-BC8D-DEF5CD525DD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4F90D8-8B20-40ED-8592-C8A385E0F537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5_2" csCatId="accent5" phldr="1"/>
      <dgm:spPr/>
      <dgm:t>
        <a:bodyPr/>
        <a:lstStyle/>
        <a:p>
          <a:endParaRPr lang="en-US"/>
        </a:p>
      </dgm:t>
    </dgm:pt>
    <dgm:pt modelId="{212DFC15-8486-422E-B772-3D7DC1E8EACE}">
      <dgm:prSet/>
      <dgm:spPr/>
      <dgm:t>
        <a:bodyPr/>
        <a:lstStyle/>
        <a:p>
          <a:r>
            <a:rPr lang="en-US" dirty="0"/>
            <a:t>You will need some form of website and database server.</a:t>
          </a:r>
        </a:p>
      </dgm:t>
    </dgm:pt>
    <dgm:pt modelId="{D9017083-B928-43AD-9A56-6D968274CCC7}" type="parTrans" cxnId="{E03C6FBE-636B-46B5-B8C1-3E4FA6B4DDC9}">
      <dgm:prSet/>
      <dgm:spPr/>
      <dgm:t>
        <a:bodyPr/>
        <a:lstStyle/>
        <a:p>
          <a:endParaRPr lang="en-US"/>
        </a:p>
      </dgm:t>
    </dgm:pt>
    <dgm:pt modelId="{B6807C2D-EF76-4982-B8B1-7A1050926F04}" type="sibTrans" cxnId="{E03C6FBE-636B-46B5-B8C1-3E4FA6B4DDC9}">
      <dgm:prSet/>
      <dgm:spPr/>
      <dgm:t>
        <a:bodyPr/>
        <a:lstStyle/>
        <a:p>
          <a:endParaRPr lang="en-US"/>
        </a:p>
      </dgm:t>
    </dgm:pt>
    <dgm:pt modelId="{2E2193CD-A1DD-4ACC-A956-4C889BE1F670}">
      <dgm:prSet/>
      <dgm:spPr/>
      <dgm:t>
        <a:bodyPr/>
        <a:lstStyle/>
        <a:p>
          <a:r>
            <a:rPr lang="en-US" dirty="0"/>
            <a:t>You could:</a:t>
          </a:r>
        </a:p>
      </dgm:t>
    </dgm:pt>
    <dgm:pt modelId="{D3C64437-A133-4850-AF6A-9CC332849FB0}" type="parTrans" cxnId="{8CFC22E9-C2D3-4DE5-BE5D-275EA68F4B35}">
      <dgm:prSet/>
      <dgm:spPr/>
      <dgm:t>
        <a:bodyPr/>
        <a:lstStyle/>
        <a:p>
          <a:endParaRPr lang="en-US"/>
        </a:p>
      </dgm:t>
    </dgm:pt>
    <dgm:pt modelId="{038E3BEA-39E4-4A01-8023-9C92F4406554}" type="sibTrans" cxnId="{8CFC22E9-C2D3-4DE5-BE5D-275EA68F4B35}">
      <dgm:prSet/>
      <dgm:spPr/>
      <dgm:t>
        <a:bodyPr/>
        <a:lstStyle/>
        <a:p>
          <a:endParaRPr lang="en-US"/>
        </a:p>
      </dgm:t>
    </dgm:pt>
    <dgm:pt modelId="{284AF74F-4FB6-41D2-9AAC-64FAA46FCBBD}">
      <dgm:prSet/>
      <dgm:spPr/>
      <dgm:t>
        <a:bodyPr/>
        <a:lstStyle/>
        <a:p>
          <a:r>
            <a:rPr lang="en-US" dirty="0"/>
            <a:t>Host the database and webserver on the company premises</a:t>
          </a:r>
        </a:p>
      </dgm:t>
    </dgm:pt>
    <dgm:pt modelId="{9DCCD01E-DE26-44E7-A056-4B00CDCDAF69}" type="parTrans" cxnId="{6614E986-540A-4E87-AA3E-BE08D1BD6D95}">
      <dgm:prSet/>
      <dgm:spPr/>
      <dgm:t>
        <a:bodyPr/>
        <a:lstStyle/>
        <a:p>
          <a:endParaRPr lang="en-US"/>
        </a:p>
      </dgm:t>
    </dgm:pt>
    <dgm:pt modelId="{E1D7BA00-862F-4425-855E-0079DF87D211}" type="sibTrans" cxnId="{6614E986-540A-4E87-AA3E-BE08D1BD6D95}">
      <dgm:prSet/>
      <dgm:spPr/>
      <dgm:t>
        <a:bodyPr/>
        <a:lstStyle/>
        <a:p>
          <a:endParaRPr lang="en-US"/>
        </a:p>
      </dgm:t>
    </dgm:pt>
    <dgm:pt modelId="{E6639649-6FD5-41F0-8BE2-E128348E3695}">
      <dgm:prSet/>
      <dgm:spPr/>
      <dgm:t>
        <a:bodyPr/>
        <a:lstStyle/>
        <a:p>
          <a:r>
            <a:rPr lang="en-US" dirty="0"/>
            <a:t>Host the database server on the premises, and have the website hosted on the cloud.</a:t>
          </a:r>
        </a:p>
      </dgm:t>
    </dgm:pt>
    <dgm:pt modelId="{8C1F49AF-16F9-413B-9CFE-CCBBCB5814DA}" type="parTrans" cxnId="{0117C4C7-DC68-4DF6-B5E7-238EEA00768A}">
      <dgm:prSet/>
      <dgm:spPr/>
      <dgm:t>
        <a:bodyPr/>
        <a:lstStyle/>
        <a:p>
          <a:endParaRPr lang="en-US"/>
        </a:p>
      </dgm:t>
    </dgm:pt>
    <dgm:pt modelId="{E5FDF0F6-D5C3-4BC8-8624-945EF86152AF}" type="sibTrans" cxnId="{0117C4C7-DC68-4DF6-B5E7-238EEA00768A}">
      <dgm:prSet/>
      <dgm:spPr/>
      <dgm:t>
        <a:bodyPr/>
        <a:lstStyle/>
        <a:p>
          <a:endParaRPr lang="en-US"/>
        </a:p>
      </dgm:t>
    </dgm:pt>
    <dgm:pt modelId="{B0CEA971-23C1-49BC-8003-BEBF1B65D9BA}">
      <dgm:prSet/>
      <dgm:spPr/>
      <dgm:t>
        <a:bodyPr/>
        <a:lstStyle/>
        <a:p>
          <a:r>
            <a:rPr lang="en-US" dirty="0"/>
            <a:t>Use a cloud-based database server and website.</a:t>
          </a:r>
        </a:p>
      </dgm:t>
    </dgm:pt>
    <dgm:pt modelId="{ECEABCC1-3D4F-4832-82E9-C862878C47DE}" type="parTrans" cxnId="{4CF3B745-CF19-40F2-90F4-76DBCAB40919}">
      <dgm:prSet/>
      <dgm:spPr/>
      <dgm:t>
        <a:bodyPr/>
        <a:lstStyle/>
        <a:p>
          <a:endParaRPr lang="en-US"/>
        </a:p>
      </dgm:t>
    </dgm:pt>
    <dgm:pt modelId="{B363AF22-6276-444F-807A-9BB3B2E70B22}" type="sibTrans" cxnId="{4CF3B745-CF19-40F2-90F4-76DBCAB40919}">
      <dgm:prSet/>
      <dgm:spPr/>
      <dgm:t>
        <a:bodyPr/>
        <a:lstStyle/>
        <a:p>
          <a:endParaRPr lang="en-US"/>
        </a:p>
      </dgm:t>
    </dgm:pt>
    <dgm:pt modelId="{6E530A2E-729B-4227-84A1-EA76FFD1299B}">
      <dgm:prSet/>
      <dgm:spPr/>
      <dgm:t>
        <a:bodyPr/>
        <a:lstStyle/>
        <a:p>
          <a:r>
            <a:rPr lang="en-US" dirty="0"/>
            <a:t>To keep costs down you decide to use </a:t>
          </a:r>
          <a:r>
            <a:rPr lang="en-US" b="1" u="sng" dirty="0"/>
            <a:t>a cloud-based database server and website.</a:t>
          </a:r>
          <a:endParaRPr lang="en-US" dirty="0"/>
        </a:p>
      </dgm:t>
    </dgm:pt>
    <dgm:pt modelId="{3DC5AB68-6289-4167-9A1B-33A4939152DF}" type="parTrans" cxnId="{BF3D1BC3-CFEE-4FAA-9A9C-0D4958820930}">
      <dgm:prSet/>
      <dgm:spPr/>
      <dgm:t>
        <a:bodyPr/>
        <a:lstStyle/>
        <a:p>
          <a:endParaRPr lang="en-US"/>
        </a:p>
      </dgm:t>
    </dgm:pt>
    <dgm:pt modelId="{EE8DDECE-DE7B-4559-82B8-39AE4E48C885}" type="sibTrans" cxnId="{BF3D1BC3-CFEE-4FAA-9A9C-0D4958820930}">
      <dgm:prSet/>
      <dgm:spPr/>
      <dgm:t>
        <a:bodyPr/>
        <a:lstStyle/>
        <a:p>
          <a:endParaRPr lang="en-US"/>
        </a:p>
      </dgm:t>
    </dgm:pt>
    <dgm:pt modelId="{A8AFF850-5110-4D27-ADEB-243B82D8EA4C}" type="pres">
      <dgm:prSet presAssocID="{9E4F90D8-8B20-40ED-8592-C8A385E0F537}" presName="root" presStyleCnt="0">
        <dgm:presLayoutVars>
          <dgm:dir/>
          <dgm:resizeHandles val="exact"/>
        </dgm:presLayoutVars>
      </dgm:prSet>
      <dgm:spPr/>
    </dgm:pt>
    <dgm:pt modelId="{19A598BE-E546-4F5E-B26B-9ED5CABC2018}" type="pres">
      <dgm:prSet presAssocID="{212DFC15-8486-422E-B772-3D7DC1E8EACE}" presName="compNode" presStyleCnt="0"/>
      <dgm:spPr/>
    </dgm:pt>
    <dgm:pt modelId="{0E5E5660-E5EB-42FB-8BB0-E77573B767D9}" type="pres">
      <dgm:prSet presAssocID="{212DFC15-8486-422E-B772-3D7DC1E8EACE}" presName="bgRect" presStyleLbl="bgShp" presStyleIdx="0" presStyleCnt="6"/>
      <dgm:spPr/>
    </dgm:pt>
    <dgm:pt modelId="{1D74831F-25D8-4CF2-A7F5-A281D89DF024}" type="pres">
      <dgm:prSet presAssocID="{212DFC15-8486-422E-B772-3D7DC1E8EACE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CC9022D8-0AD2-482C-8C0D-33EA90809E38}" type="pres">
      <dgm:prSet presAssocID="{212DFC15-8486-422E-B772-3D7DC1E8EACE}" presName="spaceRect" presStyleCnt="0"/>
      <dgm:spPr/>
    </dgm:pt>
    <dgm:pt modelId="{E196A56B-0FBC-4525-AE24-E08048E12DA1}" type="pres">
      <dgm:prSet presAssocID="{212DFC15-8486-422E-B772-3D7DC1E8EACE}" presName="parTx" presStyleLbl="revTx" presStyleIdx="0" presStyleCnt="6">
        <dgm:presLayoutVars>
          <dgm:chMax val="0"/>
          <dgm:chPref val="0"/>
        </dgm:presLayoutVars>
      </dgm:prSet>
      <dgm:spPr/>
    </dgm:pt>
    <dgm:pt modelId="{C36935DE-E17B-4609-9EE1-C71F307749BB}" type="pres">
      <dgm:prSet presAssocID="{B6807C2D-EF76-4982-B8B1-7A1050926F04}" presName="sibTrans" presStyleCnt="0"/>
      <dgm:spPr/>
    </dgm:pt>
    <dgm:pt modelId="{5A1EA603-B912-4760-AC74-158D3B8E7468}" type="pres">
      <dgm:prSet presAssocID="{2E2193CD-A1DD-4ACC-A956-4C889BE1F670}" presName="compNode" presStyleCnt="0"/>
      <dgm:spPr/>
    </dgm:pt>
    <dgm:pt modelId="{F9130A0A-EF90-4B80-937E-4E2C56876254}" type="pres">
      <dgm:prSet presAssocID="{2E2193CD-A1DD-4ACC-A956-4C889BE1F670}" presName="bgRect" presStyleLbl="bgShp" presStyleIdx="1" presStyleCnt="6"/>
      <dgm:spPr/>
    </dgm:pt>
    <dgm:pt modelId="{C148F839-C2DC-47FF-B834-10C76B08C75F}" type="pres">
      <dgm:prSet presAssocID="{2E2193CD-A1DD-4ACC-A956-4C889BE1F670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rritant"/>
        </a:ext>
      </dgm:extLst>
    </dgm:pt>
    <dgm:pt modelId="{CECC4A12-4465-4F88-91A1-9F8BA8C27C66}" type="pres">
      <dgm:prSet presAssocID="{2E2193CD-A1DD-4ACC-A956-4C889BE1F670}" presName="spaceRect" presStyleCnt="0"/>
      <dgm:spPr/>
    </dgm:pt>
    <dgm:pt modelId="{09CA09CB-A049-470B-BB90-C21719DE87F9}" type="pres">
      <dgm:prSet presAssocID="{2E2193CD-A1DD-4ACC-A956-4C889BE1F670}" presName="parTx" presStyleLbl="revTx" presStyleIdx="1" presStyleCnt="6">
        <dgm:presLayoutVars>
          <dgm:chMax val="0"/>
          <dgm:chPref val="0"/>
        </dgm:presLayoutVars>
      </dgm:prSet>
      <dgm:spPr/>
    </dgm:pt>
    <dgm:pt modelId="{12D36F2A-E84B-4B0A-B76E-1AB4873B8B17}" type="pres">
      <dgm:prSet presAssocID="{038E3BEA-39E4-4A01-8023-9C92F4406554}" presName="sibTrans" presStyleCnt="0"/>
      <dgm:spPr/>
    </dgm:pt>
    <dgm:pt modelId="{EB6F7D8B-E20A-40CA-8451-F9FAD81F1493}" type="pres">
      <dgm:prSet presAssocID="{284AF74F-4FB6-41D2-9AAC-64FAA46FCBBD}" presName="compNode" presStyleCnt="0"/>
      <dgm:spPr/>
    </dgm:pt>
    <dgm:pt modelId="{69BA2DE2-DD97-4EDA-B0F0-E5A5EB3B36AE}" type="pres">
      <dgm:prSet presAssocID="{284AF74F-4FB6-41D2-9AAC-64FAA46FCBBD}" presName="bgRect" presStyleLbl="bgShp" presStyleIdx="2" presStyleCnt="6" custLinFactNeighborX="3" custLinFactNeighborY="-8458"/>
      <dgm:spPr/>
    </dgm:pt>
    <dgm:pt modelId="{76A9CF89-0450-4C65-A373-6798778EC39B}" type="pres">
      <dgm:prSet presAssocID="{284AF74F-4FB6-41D2-9AAC-64FAA46FCBBD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mputer"/>
        </a:ext>
      </dgm:extLst>
    </dgm:pt>
    <dgm:pt modelId="{435A5D56-3071-4733-9E26-D8AAE440306A}" type="pres">
      <dgm:prSet presAssocID="{284AF74F-4FB6-41D2-9AAC-64FAA46FCBBD}" presName="spaceRect" presStyleCnt="0"/>
      <dgm:spPr/>
    </dgm:pt>
    <dgm:pt modelId="{934FCE72-8398-4857-9291-28E6C0A01DE7}" type="pres">
      <dgm:prSet presAssocID="{284AF74F-4FB6-41D2-9AAC-64FAA46FCBBD}" presName="parTx" presStyleLbl="revTx" presStyleIdx="2" presStyleCnt="6">
        <dgm:presLayoutVars>
          <dgm:chMax val="0"/>
          <dgm:chPref val="0"/>
        </dgm:presLayoutVars>
      </dgm:prSet>
      <dgm:spPr/>
    </dgm:pt>
    <dgm:pt modelId="{34A44E45-1C97-411B-B051-F9DDB441B230}" type="pres">
      <dgm:prSet presAssocID="{E1D7BA00-862F-4425-855E-0079DF87D211}" presName="sibTrans" presStyleCnt="0"/>
      <dgm:spPr/>
    </dgm:pt>
    <dgm:pt modelId="{238A93E1-1ECD-4C2F-8C56-EED35487D3AD}" type="pres">
      <dgm:prSet presAssocID="{E6639649-6FD5-41F0-8BE2-E128348E3695}" presName="compNode" presStyleCnt="0"/>
      <dgm:spPr/>
    </dgm:pt>
    <dgm:pt modelId="{234780D4-ACF1-4957-93CA-DF037CD03937}" type="pres">
      <dgm:prSet presAssocID="{E6639649-6FD5-41F0-8BE2-E128348E3695}" presName="bgRect" presStyleLbl="bgShp" presStyleIdx="3" presStyleCnt="6"/>
      <dgm:spPr/>
    </dgm:pt>
    <dgm:pt modelId="{4B8A2061-1531-4DF0-847C-29B861D4851E}" type="pres">
      <dgm:prSet presAssocID="{E6639649-6FD5-41F0-8BE2-E128348E3695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rver"/>
        </a:ext>
      </dgm:extLst>
    </dgm:pt>
    <dgm:pt modelId="{A36F2327-7E4A-4ECE-965E-E4CBDC23EA46}" type="pres">
      <dgm:prSet presAssocID="{E6639649-6FD5-41F0-8BE2-E128348E3695}" presName="spaceRect" presStyleCnt="0"/>
      <dgm:spPr/>
    </dgm:pt>
    <dgm:pt modelId="{17DD4C02-002E-4AA5-A80B-9FEF443CE16E}" type="pres">
      <dgm:prSet presAssocID="{E6639649-6FD5-41F0-8BE2-E128348E3695}" presName="parTx" presStyleLbl="revTx" presStyleIdx="3" presStyleCnt="6">
        <dgm:presLayoutVars>
          <dgm:chMax val="0"/>
          <dgm:chPref val="0"/>
        </dgm:presLayoutVars>
      </dgm:prSet>
      <dgm:spPr/>
    </dgm:pt>
    <dgm:pt modelId="{B2989538-960A-4774-B2CD-CC851F345587}" type="pres">
      <dgm:prSet presAssocID="{E5FDF0F6-D5C3-4BC8-8624-945EF86152AF}" presName="sibTrans" presStyleCnt="0"/>
      <dgm:spPr/>
    </dgm:pt>
    <dgm:pt modelId="{18E87A90-03A5-4781-8725-445A98764D23}" type="pres">
      <dgm:prSet presAssocID="{B0CEA971-23C1-49BC-8003-BEBF1B65D9BA}" presName="compNode" presStyleCnt="0"/>
      <dgm:spPr/>
    </dgm:pt>
    <dgm:pt modelId="{6DB29F49-4D88-472B-B2C5-FCEB398B5730}" type="pres">
      <dgm:prSet presAssocID="{B0CEA971-23C1-49BC-8003-BEBF1B65D9BA}" presName="bgRect" presStyleLbl="bgShp" presStyleIdx="4" presStyleCnt="6" custLinFactNeighborX="42320" custLinFactNeighborY="6905"/>
      <dgm:spPr/>
    </dgm:pt>
    <dgm:pt modelId="{4AB9E841-8271-4306-90F7-D2F64F95DB91}" type="pres">
      <dgm:prSet presAssocID="{B0CEA971-23C1-49BC-8003-BEBF1B65D9BA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yncing Cloud"/>
        </a:ext>
      </dgm:extLst>
    </dgm:pt>
    <dgm:pt modelId="{AE25AE59-0AC1-4888-AC76-7D0D296FDEC4}" type="pres">
      <dgm:prSet presAssocID="{B0CEA971-23C1-49BC-8003-BEBF1B65D9BA}" presName="spaceRect" presStyleCnt="0"/>
      <dgm:spPr/>
    </dgm:pt>
    <dgm:pt modelId="{AF7063E9-1955-4D45-9784-63F3B136099A}" type="pres">
      <dgm:prSet presAssocID="{B0CEA971-23C1-49BC-8003-BEBF1B65D9BA}" presName="parTx" presStyleLbl="revTx" presStyleIdx="4" presStyleCnt="6">
        <dgm:presLayoutVars>
          <dgm:chMax val="0"/>
          <dgm:chPref val="0"/>
        </dgm:presLayoutVars>
      </dgm:prSet>
      <dgm:spPr/>
    </dgm:pt>
    <dgm:pt modelId="{7340E117-AE43-4575-AF36-54DC1AAD15C2}" type="pres">
      <dgm:prSet presAssocID="{B363AF22-6276-444F-807A-9BB3B2E70B22}" presName="sibTrans" presStyleCnt="0"/>
      <dgm:spPr/>
    </dgm:pt>
    <dgm:pt modelId="{2BD98CA4-6888-43D1-8E44-CEB971CDEC36}" type="pres">
      <dgm:prSet presAssocID="{6E530A2E-729B-4227-84A1-EA76FFD1299B}" presName="compNode" presStyleCnt="0"/>
      <dgm:spPr/>
    </dgm:pt>
    <dgm:pt modelId="{F8E768EF-F631-4CA4-8BBF-DC86C1A3EE90}" type="pres">
      <dgm:prSet presAssocID="{6E530A2E-729B-4227-84A1-EA76FFD1299B}" presName="bgRect" presStyleLbl="bgShp" presStyleIdx="5" presStyleCnt="6"/>
      <dgm:spPr/>
    </dgm:pt>
    <dgm:pt modelId="{C78168D4-B618-4862-B37C-742E6E3119FD}" type="pres">
      <dgm:prSet presAssocID="{6E530A2E-729B-4227-84A1-EA76FFD1299B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16BD74D8-D296-4B64-9BAD-FF8B4FFD8C51}" type="pres">
      <dgm:prSet presAssocID="{6E530A2E-729B-4227-84A1-EA76FFD1299B}" presName="spaceRect" presStyleCnt="0"/>
      <dgm:spPr/>
    </dgm:pt>
    <dgm:pt modelId="{1225583E-8F03-4B6C-B299-A24D28766434}" type="pres">
      <dgm:prSet presAssocID="{6E530A2E-729B-4227-84A1-EA76FFD1299B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A3D50200-2E13-483A-95EB-446AE8FC1E06}" type="presOf" srcId="{2E2193CD-A1DD-4ACC-A956-4C889BE1F670}" destId="{09CA09CB-A049-470B-BB90-C21719DE87F9}" srcOrd="0" destOrd="0" presId="urn:microsoft.com/office/officeart/2018/2/layout/IconVerticalSolidList"/>
    <dgm:cxn modelId="{8B2B2C62-FF24-470D-B729-EE309B573E10}" type="presOf" srcId="{E6639649-6FD5-41F0-8BE2-E128348E3695}" destId="{17DD4C02-002E-4AA5-A80B-9FEF443CE16E}" srcOrd="0" destOrd="0" presId="urn:microsoft.com/office/officeart/2018/2/layout/IconVerticalSolidList"/>
    <dgm:cxn modelId="{F297C162-4E6C-4167-8B9B-6343D087E8D8}" type="presOf" srcId="{212DFC15-8486-422E-B772-3D7DC1E8EACE}" destId="{E196A56B-0FBC-4525-AE24-E08048E12DA1}" srcOrd="0" destOrd="0" presId="urn:microsoft.com/office/officeart/2018/2/layout/IconVerticalSolidList"/>
    <dgm:cxn modelId="{4CF3B745-CF19-40F2-90F4-76DBCAB40919}" srcId="{9E4F90D8-8B20-40ED-8592-C8A385E0F537}" destId="{B0CEA971-23C1-49BC-8003-BEBF1B65D9BA}" srcOrd="4" destOrd="0" parTransId="{ECEABCC1-3D4F-4832-82E9-C862878C47DE}" sibTransId="{B363AF22-6276-444F-807A-9BB3B2E70B22}"/>
    <dgm:cxn modelId="{96871781-9C08-4C68-864A-A44E55EE34AC}" type="presOf" srcId="{6E530A2E-729B-4227-84A1-EA76FFD1299B}" destId="{1225583E-8F03-4B6C-B299-A24D28766434}" srcOrd="0" destOrd="0" presId="urn:microsoft.com/office/officeart/2018/2/layout/IconVerticalSolidList"/>
    <dgm:cxn modelId="{6614E986-540A-4E87-AA3E-BE08D1BD6D95}" srcId="{9E4F90D8-8B20-40ED-8592-C8A385E0F537}" destId="{284AF74F-4FB6-41D2-9AAC-64FAA46FCBBD}" srcOrd="2" destOrd="0" parTransId="{9DCCD01E-DE26-44E7-A056-4B00CDCDAF69}" sibTransId="{E1D7BA00-862F-4425-855E-0079DF87D211}"/>
    <dgm:cxn modelId="{E03C6FBE-636B-46B5-B8C1-3E4FA6B4DDC9}" srcId="{9E4F90D8-8B20-40ED-8592-C8A385E0F537}" destId="{212DFC15-8486-422E-B772-3D7DC1E8EACE}" srcOrd="0" destOrd="0" parTransId="{D9017083-B928-43AD-9A56-6D968274CCC7}" sibTransId="{B6807C2D-EF76-4982-B8B1-7A1050926F04}"/>
    <dgm:cxn modelId="{BF3D1BC3-CFEE-4FAA-9A9C-0D4958820930}" srcId="{9E4F90D8-8B20-40ED-8592-C8A385E0F537}" destId="{6E530A2E-729B-4227-84A1-EA76FFD1299B}" srcOrd="5" destOrd="0" parTransId="{3DC5AB68-6289-4167-9A1B-33A4939152DF}" sibTransId="{EE8DDECE-DE7B-4559-82B8-39AE4E48C885}"/>
    <dgm:cxn modelId="{D184E0C4-784F-4B07-A811-93DAD4737643}" type="presOf" srcId="{B0CEA971-23C1-49BC-8003-BEBF1B65D9BA}" destId="{AF7063E9-1955-4D45-9784-63F3B136099A}" srcOrd="0" destOrd="0" presId="urn:microsoft.com/office/officeart/2018/2/layout/IconVerticalSolidList"/>
    <dgm:cxn modelId="{0117C4C7-DC68-4DF6-B5E7-238EEA00768A}" srcId="{9E4F90D8-8B20-40ED-8592-C8A385E0F537}" destId="{E6639649-6FD5-41F0-8BE2-E128348E3695}" srcOrd="3" destOrd="0" parTransId="{8C1F49AF-16F9-413B-9CFE-CCBBCB5814DA}" sibTransId="{E5FDF0F6-D5C3-4BC8-8624-945EF86152AF}"/>
    <dgm:cxn modelId="{8CFC22E9-C2D3-4DE5-BE5D-275EA68F4B35}" srcId="{9E4F90D8-8B20-40ED-8592-C8A385E0F537}" destId="{2E2193CD-A1DD-4ACC-A956-4C889BE1F670}" srcOrd="1" destOrd="0" parTransId="{D3C64437-A133-4850-AF6A-9CC332849FB0}" sibTransId="{038E3BEA-39E4-4A01-8023-9C92F4406554}"/>
    <dgm:cxn modelId="{CB22F3EC-073A-4226-A5BE-3A9ACC9AF2F1}" type="presOf" srcId="{9E4F90D8-8B20-40ED-8592-C8A385E0F537}" destId="{A8AFF850-5110-4D27-ADEB-243B82D8EA4C}" srcOrd="0" destOrd="0" presId="urn:microsoft.com/office/officeart/2018/2/layout/IconVerticalSolidList"/>
    <dgm:cxn modelId="{B1E1CAF8-CD0B-4A28-9060-E2CD295FAE03}" type="presOf" srcId="{284AF74F-4FB6-41D2-9AAC-64FAA46FCBBD}" destId="{934FCE72-8398-4857-9291-28E6C0A01DE7}" srcOrd="0" destOrd="0" presId="urn:microsoft.com/office/officeart/2018/2/layout/IconVerticalSolidList"/>
    <dgm:cxn modelId="{94E64EA4-38E8-4184-8C8A-71FE269AF6EE}" type="presParOf" srcId="{A8AFF850-5110-4D27-ADEB-243B82D8EA4C}" destId="{19A598BE-E546-4F5E-B26B-9ED5CABC2018}" srcOrd="0" destOrd="0" presId="urn:microsoft.com/office/officeart/2018/2/layout/IconVerticalSolidList"/>
    <dgm:cxn modelId="{DA5EB2EF-0723-47BB-8795-0DFEE8153A0F}" type="presParOf" srcId="{19A598BE-E546-4F5E-B26B-9ED5CABC2018}" destId="{0E5E5660-E5EB-42FB-8BB0-E77573B767D9}" srcOrd="0" destOrd="0" presId="urn:microsoft.com/office/officeart/2018/2/layout/IconVerticalSolidList"/>
    <dgm:cxn modelId="{3E9B3A5B-DFC0-4117-BD04-86364FDC3ECE}" type="presParOf" srcId="{19A598BE-E546-4F5E-B26B-9ED5CABC2018}" destId="{1D74831F-25D8-4CF2-A7F5-A281D89DF024}" srcOrd="1" destOrd="0" presId="urn:microsoft.com/office/officeart/2018/2/layout/IconVerticalSolidList"/>
    <dgm:cxn modelId="{5D0B8753-B82D-4BCF-8BDE-B7FB749FE84E}" type="presParOf" srcId="{19A598BE-E546-4F5E-B26B-9ED5CABC2018}" destId="{CC9022D8-0AD2-482C-8C0D-33EA90809E38}" srcOrd="2" destOrd="0" presId="urn:microsoft.com/office/officeart/2018/2/layout/IconVerticalSolidList"/>
    <dgm:cxn modelId="{4AD6CDEF-DFE5-4988-A3DC-4BA6705D9A93}" type="presParOf" srcId="{19A598BE-E546-4F5E-B26B-9ED5CABC2018}" destId="{E196A56B-0FBC-4525-AE24-E08048E12DA1}" srcOrd="3" destOrd="0" presId="urn:microsoft.com/office/officeart/2018/2/layout/IconVerticalSolidList"/>
    <dgm:cxn modelId="{8E82F006-7B57-4D88-995C-DE092011C9FA}" type="presParOf" srcId="{A8AFF850-5110-4D27-ADEB-243B82D8EA4C}" destId="{C36935DE-E17B-4609-9EE1-C71F307749BB}" srcOrd="1" destOrd="0" presId="urn:microsoft.com/office/officeart/2018/2/layout/IconVerticalSolidList"/>
    <dgm:cxn modelId="{E0169A98-3AD5-4730-806A-BF96895477C8}" type="presParOf" srcId="{A8AFF850-5110-4D27-ADEB-243B82D8EA4C}" destId="{5A1EA603-B912-4760-AC74-158D3B8E7468}" srcOrd="2" destOrd="0" presId="urn:microsoft.com/office/officeart/2018/2/layout/IconVerticalSolidList"/>
    <dgm:cxn modelId="{5FD5044D-4050-46B7-8462-56801D3D310E}" type="presParOf" srcId="{5A1EA603-B912-4760-AC74-158D3B8E7468}" destId="{F9130A0A-EF90-4B80-937E-4E2C56876254}" srcOrd="0" destOrd="0" presId="urn:microsoft.com/office/officeart/2018/2/layout/IconVerticalSolidList"/>
    <dgm:cxn modelId="{6987CC1A-4477-434A-A84F-5229AE144101}" type="presParOf" srcId="{5A1EA603-B912-4760-AC74-158D3B8E7468}" destId="{C148F839-C2DC-47FF-B834-10C76B08C75F}" srcOrd="1" destOrd="0" presId="urn:microsoft.com/office/officeart/2018/2/layout/IconVerticalSolidList"/>
    <dgm:cxn modelId="{C4AAA870-F5BD-48EE-A0FC-05286B1ACC77}" type="presParOf" srcId="{5A1EA603-B912-4760-AC74-158D3B8E7468}" destId="{CECC4A12-4465-4F88-91A1-9F8BA8C27C66}" srcOrd="2" destOrd="0" presId="urn:microsoft.com/office/officeart/2018/2/layout/IconVerticalSolidList"/>
    <dgm:cxn modelId="{F2A78A12-3D32-412F-B42F-0AAD22B7B1DD}" type="presParOf" srcId="{5A1EA603-B912-4760-AC74-158D3B8E7468}" destId="{09CA09CB-A049-470B-BB90-C21719DE87F9}" srcOrd="3" destOrd="0" presId="urn:microsoft.com/office/officeart/2018/2/layout/IconVerticalSolidList"/>
    <dgm:cxn modelId="{F9A0DC93-642A-48FC-90D8-ACC43D6F676B}" type="presParOf" srcId="{A8AFF850-5110-4D27-ADEB-243B82D8EA4C}" destId="{12D36F2A-E84B-4B0A-B76E-1AB4873B8B17}" srcOrd="3" destOrd="0" presId="urn:microsoft.com/office/officeart/2018/2/layout/IconVerticalSolidList"/>
    <dgm:cxn modelId="{01D85229-C2F4-4815-8BA5-C9A933DD892E}" type="presParOf" srcId="{A8AFF850-5110-4D27-ADEB-243B82D8EA4C}" destId="{EB6F7D8B-E20A-40CA-8451-F9FAD81F1493}" srcOrd="4" destOrd="0" presId="urn:microsoft.com/office/officeart/2018/2/layout/IconVerticalSolidList"/>
    <dgm:cxn modelId="{D5825447-96FE-4E09-9E1B-8D404248808D}" type="presParOf" srcId="{EB6F7D8B-E20A-40CA-8451-F9FAD81F1493}" destId="{69BA2DE2-DD97-4EDA-B0F0-E5A5EB3B36AE}" srcOrd="0" destOrd="0" presId="urn:microsoft.com/office/officeart/2018/2/layout/IconVerticalSolidList"/>
    <dgm:cxn modelId="{EA0EEE4F-BC3B-4618-A805-BDE7F135CD6E}" type="presParOf" srcId="{EB6F7D8B-E20A-40CA-8451-F9FAD81F1493}" destId="{76A9CF89-0450-4C65-A373-6798778EC39B}" srcOrd="1" destOrd="0" presId="urn:microsoft.com/office/officeart/2018/2/layout/IconVerticalSolidList"/>
    <dgm:cxn modelId="{42A2B788-9FD4-43F6-8FD2-94F73DDB3871}" type="presParOf" srcId="{EB6F7D8B-E20A-40CA-8451-F9FAD81F1493}" destId="{435A5D56-3071-4733-9E26-D8AAE440306A}" srcOrd="2" destOrd="0" presId="urn:microsoft.com/office/officeart/2018/2/layout/IconVerticalSolidList"/>
    <dgm:cxn modelId="{41F89B12-3A9C-4399-9D69-7C806CF8E9CD}" type="presParOf" srcId="{EB6F7D8B-E20A-40CA-8451-F9FAD81F1493}" destId="{934FCE72-8398-4857-9291-28E6C0A01DE7}" srcOrd="3" destOrd="0" presId="urn:microsoft.com/office/officeart/2018/2/layout/IconVerticalSolidList"/>
    <dgm:cxn modelId="{73418F1C-44BC-47C7-8491-0A30D28F8DC9}" type="presParOf" srcId="{A8AFF850-5110-4D27-ADEB-243B82D8EA4C}" destId="{34A44E45-1C97-411B-B051-F9DDB441B230}" srcOrd="5" destOrd="0" presId="urn:microsoft.com/office/officeart/2018/2/layout/IconVerticalSolidList"/>
    <dgm:cxn modelId="{39BBD3FA-AC78-4E9C-97C1-9B30B06215A9}" type="presParOf" srcId="{A8AFF850-5110-4D27-ADEB-243B82D8EA4C}" destId="{238A93E1-1ECD-4C2F-8C56-EED35487D3AD}" srcOrd="6" destOrd="0" presId="urn:microsoft.com/office/officeart/2018/2/layout/IconVerticalSolidList"/>
    <dgm:cxn modelId="{A4F6D7B7-54F6-47D5-B919-6E3D695411DE}" type="presParOf" srcId="{238A93E1-1ECD-4C2F-8C56-EED35487D3AD}" destId="{234780D4-ACF1-4957-93CA-DF037CD03937}" srcOrd="0" destOrd="0" presId="urn:microsoft.com/office/officeart/2018/2/layout/IconVerticalSolidList"/>
    <dgm:cxn modelId="{B424D517-B910-48DA-B91C-1ED2AAA44F34}" type="presParOf" srcId="{238A93E1-1ECD-4C2F-8C56-EED35487D3AD}" destId="{4B8A2061-1531-4DF0-847C-29B861D4851E}" srcOrd="1" destOrd="0" presId="urn:microsoft.com/office/officeart/2018/2/layout/IconVerticalSolidList"/>
    <dgm:cxn modelId="{A067B1E6-5A82-470C-9BEF-21A1D303A56A}" type="presParOf" srcId="{238A93E1-1ECD-4C2F-8C56-EED35487D3AD}" destId="{A36F2327-7E4A-4ECE-965E-E4CBDC23EA46}" srcOrd="2" destOrd="0" presId="urn:microsoft.com/office/officeart/2018/2/layout/IconVerticalSolidList"/>
    <dgm:cxn modelId="{1B7CEB5C-36BC-4AD1-8F98-C06AECB97063}" type="presParOf" srcId="{238A93E1-1ECD-4C2F-8C56-EED35487D3AD}" destId="{17DD4C02-002E-4AA5-A80B-9FEF443CE16E}" srcOrd="3" destOrd="0" presId="urn:microsoft.com/office/officeart/2018/2/layout/IconVerticalSolidList"/>
    <dgm:cxn modelId="{97BCD9F5-68D2-4F3C-A447-935274F6FAE4}" type="presParOf" srcId="{A8AFF850-5110-4D27-ADEB-243B82D8EA4C}" destId="{B2989538-960A-4774-B2CD-CC851F345587}" srcOrd="7" destOrd="0" presId="urn:microsoft.com/office/officeart/2018/2/layout/IconVerticalSolidList"/>
    <dgm:cxn modelId="{FCF70339-6FA6-4569-9592-AEFFE80C3FB6}" type="presParOf" srcId="{A8AFF850-5110-4D27-ADEB-243B82D8EA4C}" destId="{18E87A90-03A5-4781-8725-445A98764D23}" srcOrd="8" destOrd="0" presId="urn:microsoft.com/office/officeart/2018/2/layout/IconVerticalSolidList"/>
    <dgm:cxn modelId="{EEA78B96-C1F8-4EE5-A996-4484D08CBDF5}" type="presParOf" srcId="{18E87A90-03A5-4781-8725-445A98764D23}" destId="{6DB29F49-4D88-472B-B2C5-FCEB398B5730}" srcOrd="0" destOrd="0" presId="urn:microsoft.com/office/officeart/2018/2/layout/IconVerticalSolidList"/>
    <dgm:cxn modelId="{5064B831-69DB-404E-8B51-64D6D41CD56D}" type="presParOf" srcId="{18E87A90-03A5-4781-8725-445A98764D23}" destId="{4AB9E841-8271-4306-90F7-D2F64F95DB91}" srcOrd="1" destOrd="0" presId="urn:microsoft.com/office/officeart/2018/2/layout/IconVerticalSolidList"/>
    <dgm:cxn modelId="{571C4805-F080-4C5B-A92B-58E53ADD36B4}" type="presParOf" srcId="{18E87A90-03A5-4781-8725-445A98764D23}" destId="{AE25AE59-0AC1-4888-AC76-7D0D296FDEC4}" srcOrd="2" destOrd="0" presId="urn:microsoft.com/office/officeart/2018/2/layout/IconVerticalSolidList"/>
    <dgm:cxn modelId="{DAE7D425-A2B7-41EC-8DD5-794E40787A59}" type="presParOf" srcId="{18E87A90-03A5-4781-8725-445A98764D23}" destId="{AF7063E9-1955-4D45-9784-63F3B136099A}" srcOrd="3" destOrd="0" presId="urn:microsoft.com/office/officeart/2018/2/layout/IconVerticalSolidList"/>
    <dgm:cxn modelId="{7263E103-EC82-48BE-B278-8F8BACA81DB2}" type="presParOf" srcId="{A8AFF850-5110-4D27-ADEB-243B82D8EA4C}" destId="{7340E117-AE43-4575-AF36-54DC1AAD15C2}" srcOrd="9" destOrd="0" presId="urn:microsoft.com/office/officeart/2018/2/layout/IconVerticalSolidList"/>
    <dgm:cxn modelId="{B2B6AE33-B69D-49ED-8D84-D092DDBC96EB}" type="presParOf" srcId="{A8AFF850-5110-4D27-ADEB-243B82D8EA4C}" destId="{2BD98CA4-6888-43D1-8E44-CEB971CDEC36}" srcOrd="10" destOrd="0" presId="urn:microsoft.com/office/officeart/2018/2/layout/IconVerticalSolidList"/>
    <dgm:cxn modelId="{986B2065-D098-4117-8C51-84509F33E020}" type="presParOf" srcId="{2BD98CA4-6888-43D1-8E44-CEB971CDEC36}" destId="{F8E768EF-F631-4CA4-8BBF-DC86C1A3EE90}" srcOrd="0" destOrd="0" presId="urn:microsoft.com/office/officeart/2018/2/layout/IconVerticalSolidList"/>
    <dgm:cxn modelId="{59D8CDA3-FF5C-4681-BF08-3B633E10F572}" type="presParOf" srcId="{2BD98CA4-6888-43D1-8E44-CEB971CDEC36}" destId="{C78168D4-B618-4862-B37C-742E6E3119FD}" srcOrd="1" destOrd="0" presId="urn:microsoft.com/office/officeart/2018/2/layout/IconVerticalSolidList"/>
    <dgm:cxn modelId="{70B52371-F151-4CC1-9F18-30B5A820CA50}" type="presParOf" srcId="{2BD98CA4-6888-43D1-8E44-CEB971CDEC36}" destId="{16BD74D8-D296-4B64-9BAD-FF8B4FFD8C51}" srcOrd="2" destOrd="0" presId="urn:microsoft.com/office/officeart/2018/2/layout/IconVerticalSolidList"/>
    <dgm:cxn modelId="{678E6517-1D1A-4434-8F6F-CA687BE1B716}" type="presParOf" srcId="{2BD98CA4-6888-43D1-8E44-CEB971CDEC36}" destId="{1225583E-8F03-4B6C-B299-A24D2876643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F56E14-D6C3-4EC3-9183-FEB4A0E322F7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CE9C3A5E-C43C-4283-A239-E65F83EEF26C}">
      <dgm:prSet/>
      <dgm:spPr/>
      <dgm:t>
        <a:bodyPr/>
        <a:lstStyle/>
        <a:p>
          <a:r>
            <a:rPr lang="en-US" dirty="0"/>
            <a:t>In small groups, come with as many different things that your business </a:t>
          </a:r>
          <a:r>
            <a:rPr lang="en-US" b="1" u="sng" dirty="0"/>
            <a:t>AND</a:t>
          </a:r>
          <a:r>
            <a:rPr lang="en-US" dirty="0"/>
            <a:t> their clients will need to be able to do with this system</a:t>
          </a:r>
        </a:p>
      </dgm:t>
    </dgm:pt>
    <dgm:pt modelId="{6C06FA7C-825C-46B2-B553-4EAF5F8835E8}" type="parTrans" cxnId="{ECA8AFD1-3BCE-4214-BE27-5EF0223C918A}">
      <dgm:prSet/>
      <dgm:spPr/>
      <dgm:t>
        <a:bodyPr/>
        <a:lstStyle/>
        <a:p>
          <a:endParaRPr lang="en-US"/>
        </a:p>
      </dgm:t>
    </dgm:pt>
    <dgm:pt modelId="{E128F14C-0DD7-47DE-A955-DFF24BC388FA}" type="sibTrans" cxnId="{ECA8AFD1-3BCE-4214-BE27-5EF0223C918A}">
      <dgm:prSet/>
      <dgm:spPr/>
      <dgm:t>
        <a:bodyPr/>
        <a:lstStyle/>
        <a:p>
          <a:endParaRPr lang="en-US"/>
        </a:p>
      </dgm:t>
    </dgm:pt>
    <dgm:pt modelId="{3217279E-CEBE-452B-9FEB-31C491DC73EC}">
      <dgm:prSet/>
      <dgm:spPr/>
      <dgm:t>
        <a:bodyPr/>
        <a:lstStyle/>
        <a:p>
          <a:r>
            <a:rPr lang="en-US" dirty="0"/>
            <a:t>This will be your IT Service Strategy</a:t>
          </a:r>
        </a:p>
      </dgm:t>
    </dgm:pt>
    <dgm:pt modelId="{F1C607A2-AA9D-475D-9B0F-0FCABB397D6F}" type="parTrans" cxnId="{97CB4600-E456-470C-A08C-14D0F2345BE0}">
      <dgm:prSet/>
      <dgm:spPr/>
      <dgm:t>
        <a:bodyPr/>
        <a:lstStyle/>
        <a:p>
          <a:endParaRPr lang="en-US"/>
        </a:p>
      </dgm:t>
    </dgm:pt>
    <dgm:pt modelId="{3FFD8AFE-7DBD-4F50-A5CA-9E3DBB39EF8C}" type="sibTrans" cxnId="{97CB4600-E456-470C-A08C-14D0F2345BE0}">
      <dgm:prSet/>
      <dgm:spPr/>
      <dgm:t>
        <a:bodyPr/>
        <a:lstStyle/>
        <a:p>
          <a:endParaRPr lang="en-US"/>
        </a:p>
      </dgm:t>
    </dgm:pt>
    <dgm:pt modelId="{242E1C1F-AA56-44DF-B39C-B7EADFF5436E}">
      <dgm:prSet/>
      <dgm:spPr/>
      <dgm:t>
        <a:bodyPr/>
        <a:lstStyle/>
        <a:p>
          <a:r>
            <a:rPr lang="en-US" b="1" u="sng"/>
            <a:t>TIME: 15 Minutes</a:t>
          </a:r>
          <a:endParaRPr lang="en-US"/>
        </a:p>
      </dgm:t>
    </dgm:pt>
    <dgm:pt modelId="{DDE548EC-E0D0-44AF-B728-1E2CAE1F5509}" type="parTrans" cxnId="{2B39895E-4AC2-45CB-B513-2CA7053CFBBD}">
      <dgm:prSet/>
      <dgm:spPr/>
      <dgm:t>
        <a:bodyPr/>
        <a:lstStyle/>
        <a:p>
          <a:endParaRPr lang="en-US"/>
        </a:p>
      </dgm:t>
    </dgm:pt>
    <dgm:pt modelId="{A9D912B0-0391-4041-B306-F98787CC3ACB}" type="sibTrans" cxnId="{2B39895E-4AC2-45CB-B513-2CA7053CFBBD}">
      <dgm:prSet/>
      <dgm:spPr/>
      <dgm:t>
        <a:bodyPr/>
        <a:lstStyle/>
        <a:p>
          <a:endParaRPr lang="en-US"/>
        </a:p>
      </dgm:t>
    </dgm:pt>
    <dgm:pt modelId="{D6D625C1-ABAE-4471-AB59-0E0DEC88A5BD}" type="pres">
      <dgm:prSet presAssocID="{D7F56E14-D6C3-4EC3-9183-FEB4A0E322F7}" presName="root" presStyleCnt="0">
        <dgm:presLayoutVars>
          <dgm:dir/>
          <dgm:resizeHandles val="exact"/>
        </dgm:presLayoutVars>
      </dgm:prSet>
      <dgm:spPr/>
    </dgm:pt>
    <dgm:pt modelId="{A251AB8B-04CE-48F6-A031-5C4ABDB710FB}" type="pres">
      <dgm:prSet presAssocID="{CE9C3A5E-C43C-4283-A239-E65F83EEF26C}" presName="compNode" presStyleCnt="0"/>
      <dgm:spPr/>
    </dgm:pt>
    <dgm:pt modelId="{F80B52C7-F2D1-440E-A82E-DBCF29905828}" type="pres">
      <dgm:prSet presAssocID="{CE9C3A5E-C43C-4283-A239-E65F83EEF26C}" presName="bgRect" presStyleLbl="bgShp" presStyleIdx="0" presStyleCnt="3"/>
      <dgm:spPr/>
    </dgm:pt>
    <dgm:pt modelId="{BF63A5C6-6FD5-4612-B2A0-63BF3A1FFB45}" type="pres">
      <dgm:prSet presAssocID="{CE9C3A5E-C43C-4283-A239-E65F83EEF26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of People"/>
        </a:ext>
      </dgm:extLst>
    </dgm:pt>
    <dgm:pt modelId="{992043F5-2405-4B17-BFC7-34DEEA54E4EF}" type="pres">
      <dgm:prSet presAssocID="{CE9C3A5E-C43C-4283-A239-E65F83EEF26C}" presName="spaceRect" presStyleCnt="0"/>
      <dgm:spPr/>
    </dgm:pt>
    <dgm:pt modelId="{07158F68-576F-4129-AEEE-6A36BDEFB700}" type="pres">
      <dgm:prSet presAssocID="{CE9C3A5E-C43C-4283-A239-E65F83EEF26C}" presName="parTx" presStyleLbl="revTx" presStyleIdx="0" presStyleCnt="3">
        <dgm:presLayoutVars>
          <dgm:chMax val="0"/>
          <dgm:chPref val="0"/>
        </dgm:presLayoutVars>
      </dgm:prSet>
      <dgm:spPr/>
    </dgm:pt>
    <dgm:pt modelId="{8199B76C-A761-46BD-9183-2A0D1F8EA7A2}" type="pres">
      <dgm:prSet presAssocID="{E128F14C-0DD7-47DE-A955-DFF24BC388FA}" presName="sibTrans" presStyleCnt="0"/>
      <dgm:spPr/>
    </dgm:pt>
    <dgm:pt modelId="{4EE7B0E6-339D-41C5-897E-83D7CE053ADC}" type="pres">
      <dgm:prSet presAssocID="{3217279E-CEBE-452B-9FEB-31C491DC73EC}" presName="compNode" presStyleCnt="0"/>
      <dgm:spPr/>
    </dgm:pt>
    <dgm:pt modelId="{6BB033E5-CCA2-4E2A-924A-E1845EFBD753}" type="pres">
      <dgm:prSet presAssocID="{3217279E-CEBE-452B-9FEB-31C491DC73EC}" presName="bgRect" presStyleLbl="bgShp" presStyleIdx="1" presStyleCnt="3"/>
      <dgm:spPr/>
    </dgm:pt>
    <dgm:pt modelId="{7CFF8F67-148B-4DA3-999C-D918663A4A2D}" type="pres">
      <dgm:prSet presAssocID="{3217279E-CEBE-452B-9FEB-31C491DC73E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laybook"/>
        </a:ext>
      </dgm:extLst>
    </dgm:pt>
    <dgm:pt modelId="{DD7A0AF4-FDB2-4D65-BF4F-96B6C7F2864B}" type="pres">
      <dgm:prSet presAssocID="{3217279E-CEBE-452B-9FEB-31C491DC73EC}" presName="spaceRect" presStyleCnt="0"/>
      <dgm:spPr/>
    </dgm:pt>
    <dgm:pt modelId="{E73B42CA-B67B-42D2-A6FC-DB5EA117A3D2}" type="pres">
      <dgm:prSet presAssocID="{3217279E-CEBE-452B-9FEB-31C491DC73EC}" presName="parTx" presStyleLbl="revTx" presStyleIdx="1" presStyleCnt="3">
        <dgm:presLayoutVars>
          <dgm:chMax val="0"/>
          <dgm:chPref val="0"/>
        </dgm:presLayoutVars>
      </dgm:prSet>
      <dgm:spPr/>
    </dgm:pt>
    <dgm:pt modelId="{27A6D803-E487-4713-B698-FBF6CE918184}" type="pres">
      <dgm:prSet presAssocID="{3FFD8AFE-7DBD-4F50-A5CA-9E3DBB39EF8C}" presName="sibTrans" presStyleCnt="0"/>
      <dgm:spPr/>
    </dgm:pt>
    <dgm:pt modelId="{B77FDB2D-DDE4-4B6F-A39C-8A4364CDFCB2}" type="pres">
      <dgm:prSet presAssocID="{242E1C1F-AA56-44DF-B39C-B7EADFF5436E}" presName="compNode" presStyleCnt="0"/>
      <dgm:spPr/>
    </dgm:pt>
    <dgm:pt modelId="{55707D7F-3F86-48A9-874B-CBF48D17B97C}" type="pres">
      <dgm:prSet presAssocID="{242E1C1F-AA56-44DF-B39C-B7EADFF5436E}" presName="bgRect" presStyleLbl="bgShp" presStyleIdx="2" presStyleCnt="3"/>
      <dgm:spPr/>
    </dgm:pt>
    <dgm:pt modelId="{A4D8AEC7-F5E0-40CE-A11E-130EB18D6B6D}" type="pres">
      <dgm:prSet presAssocID="{242E1C1F-AA56-44DF-B39C-B7EADFF5436E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9F3F6487-20E2-44CE-99C8-52471BF084C1}" type="pres">
      <dgm:prSet presAssocID="{242E1C1F-AA56-44DF-B39C-B7EADFF5436E}" presName="spaceRect" presStyleCnt="0"/>
      <dgm:spPr/>
    </dgm:pt>
    <dgm:pt modelId="{5C6C24D2-3415-47FA-86FD-892997F1F032}" type="pres">
      <dgm:prSet presAssocID="{242E1C1F-AA56-44DF-B39C-B7EADFF5436E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7CB4600-E456-470C-A08C-14D0F2345BE0}" srcId="{D7F56E14-D6C3-4EC3-9183-FEB4A0E322F7}" destId="{3217279E-CEBE-452B-9FEB-31C491DC73EC}" srcOrd="1" destOrd="0" parTransId="{F1C607A2-AA9D-475D-9B0F-0FCABB397D6F}" sibTransId="{3FFD8AFE-7DBD-4F50-A5CA-9E3DBB39EF8C}"/>
    <dgm:cxn modelId="{CD711132-23D3-4538-B529-5794B95A1FC1}" type="presOf" srcId="{3217279E-CEBE-452B-9FEB-31C491DC73EC}" destId="{E73B42CA-B67B-42D2-A6FC-DB5EA117A3D2}" srcOrd="0" destOrd="0" presId="urn:microsoft.com/office/officeart/2018/2/layout/IconVerticalSolidList"/>
    <dgm:cxn modelId="{2B39895E-4AC2-45CB-B513-2CA7053CFBBD}" srcId="{D7F56E14-D6C3-4EC3-9183-FEB4A0E322F7}" destId="{242E1C1F-AA56-44DF-B39C-B7EADFF5436E}" srcOrd="2" destOrd="0" parTransId="{DDE548EC-E0D0-44AF-B728-1E2CAE1F5509}" sibTransId="{A9D912B0-0391-4041-B306-F98787CC3ACB}"/>
    <dgm:cxn modelId="{2B8C65A0-7CEE-4C48-AAAE-73771AAFD00A}" type="presOf" srcId="{242E1C1F-AA56-44DF-B39C-B7EADFF5436E}" destId="{5C6C24D2-3415-47FA-86FD-892997F1F032}" srcOrd="0" destOrd="0" presId="urn:microsoft.com/office/officeart/2018/2/layout/IconVerticalSolidList"/>
    <dgm:cxn modelId="{ECA8AFD1-3BCE-4214-BE27-5EF0223C918A}" srcId="{D7F56E14-D6C3-4EC3-9183-FEB4A0E322F7}" destId="{CE9C3A5E-C43C-4283-A239-E65F83EEF26C}" srcOrd="0" destOrd="0" parTransId="{6C06FA7C-825C-46B2-B553-4EAF5F8835E8}" sibTransId="{E128F14C-0DD7-47DE-A955-DFF24BC388FA}"/>
    <dgm:cxn modelId="{48DB35F9-D50E-48DD-B2AD-8DAAB6A71EC2}" type="presOf" srcId="{D7F56E14-D6C3-4EC3-9183-FEB4A0E322F7}" destId="{D6D625C1-ABAE-4471-AB59-0E0DEC88A5BD}" srcOrd="0" destOrd="0" presId="urn:microsoft.com/office/officeart/2018/2/layout/IconVerticalSolidList"/>
    <dgm:cxn modelId="{ED0582FB-3F4C-49FB-A366-539DC2804C3A}" type="presOf" srcId="{CE9C3A5E-C43C-4283-A239-E65F83EEF26C}" destId="{07158F68-576F-4129-AEEE-6A36BDEFB700}" srcOrd="0" destOrd="0" presId="urn:microsoft.com/office/officeart/2018/2/layout/IconVerticalSolidList"/>
    <dgm:cxn modelId="{E5C3B22E-91D4-4AFF-8E36-7BEC0ADCCCDA}" type="presParOf" srcId="{D6D625C1-ABAE-4471-AB59-0E0DEC88A5BD}" destId="{A251AB8B-04CE-48F6-A031-5C4ABDB710FB}" srcOrd="0" destOrd="0" presId="urn:microsoft.com/office/officeart/2018/2/layout/IconVerticalSolidList"/>
    <dgm:cxn modelId="{E342F53B-AC83-487B-831C-339703ED5FC1}" type="presParOf" srcId="{A251AB8B-04CE-48F6-A031-5C4ABDB710FB}" destId="{F80B52C7-F2D1-440E-A82E-DBCF29905828}" srcOrd="0" destOrd="0" presId="urn:microsoft.com/office/officeart/2018/2/layout/IconVerticalSolidList"/>
    <dgm:cxn modelId="{B217C1F7-AACF-4C41-91E7-CA9193D9D667}" type="presParOf" srcId="{A251AB8B-04CE-48F6-A031-5C4ABDB710FB}" destId="{BF63A5C6-6FD5-4612-B2A0-63BF3A1FFB45}" srcOrd="1" destOrd="0" presId="urn:microsoft.com/office/officeart/2018/2/layout/IconVerticalSolidList"/>
    <dgm:cxn modelId="{95EA874B-07F0-4DAD-8FF7-47D9A89D5401}" type="presParOf" srcId="{A251AB8B-04CE-48F6-A031-5C4ABDB710FB}" destId="{992043F5-2405-4B17-BFC7-34DEEA54E4EF}" srcOrd="2" destOrd="0" presId="urn:microsoft.com/office/officeart/2018/2/layout/IconVerticalSolidList"/>
    <dgm:cxn modelId="{27785CD9-B969-44CA-A157-3D6505D25B84}" type="presParOf" srcId="{A251AB8B-04CE-48F6-A031-5C4ABDB710FB}" destId="{07158F68-576F-4129-AEEE-6A36BDEFB700}" srcOrd="3" destOrd="0" presId="urn:microsoft.com/office/officeart/2018/2/layout/IconVerticalSolidList"/>
    <dgm:cxn modelId="{F9130393-EDD2-472C-88FB-8334114C5F1F}" type="presParOf" srcId="{D6D625C1-ABAE-4471-AB59-0E0DEC88A5BD}" destId="{8199B76C-A761-46BD-9183-2A0D1F8EA7A2}" srcOrd="1" destOrd="0" presId="urn:microsoft.com/office/officeart/2018/2/layout/IconVerticalSolidList"/>
    <dgm:cxn modelId="{26C9DB68-AE5A-4AFF-8121-4DE63D13F41B}" type="presParOf" srcId="{D6D625C1-ABAE-4471-AB59-0E0DEC88A5BD}" destId="{4EE7B0E6-339D-41C5-897E-83D7CE053ADC}" srcOrd="2" destOrd="0" presId="urn:microsoft.com/office/officeart/2018/2/layout/IconVerticalSolidList"/>
    <dgm:cxn modelId="{5436E8B3-6158-4B1B-B7F8-C2EF7FC18899}" type="presParOf" srcId="{4EE7B0E6-339D-41C5-897E-83D7CE053ADC}" destId="{6BB033E5-CCA2-4E2A-924A-E1845EFBD753}" srcOrd="0" destOrd="0" presId="urn:microsoft.com/office/officeart/2018/2/layout/IconVerticalSolidList"/>
    <dgm:cxn modelId="{3ADD0732-A7A7-4F3E-BE93-ABA00485A9D2}" type="presParOf" srcId="{4EE7B0E6-339D-41C5-897E-83D7CE053ADC}" destId="{7CFF8F67-148B-4DA3-999C-D918663A4A2D}" srcOrd="1" destOrd="0" presId="urn:microsoft.com/office/officeart/2018/2/layout/IconVerticalSolidList"/>
    <dgm:cxn modelId="{D24A9F62-DCF7-49BF-9E2E-DFBBC03A6ABB}" type="presParOf" srcId="{4EE7B0E6-339D-41C5-897E-83D7CE053ADC}" destId="{DD7A0AF4-FDB2-4D65-BF4F-96B6C7F2864B}" srcOrd="2" destOrd="0" presId="urn:microsoft.com/office/officeart/2018/2/layout/IconVerticalSolidList"/>
    <dgm:cxn modelId="{79A475E4-4475-4458-BB33-A0E86BB70259}" type="presParOf" srcId="{4EE7B0E6-339D-41C5-897E-83D7CE053ADC}" destId="{E73B42CA-B67B-42D2-A6FC-DB5EA117A3D2}" srcOrd="3" destOrd="0" presId="urn:microsoft.com/office/officeart/2018/2/layout/IconVerticalSolidList"/>
    <dgm:cxn modelId="{3C2BE2A9-21D4-4EA0-9B1E-560CC473209F}" type="presParOf" srcId="{D6D625C1-ABAE-4471-AB59-0E0DEC88A5BD}" destId="{27A6D803-E487-4713-B698-FBF6CE918184}" srcOrd="3" destOrd="0" presId="urn:microsoft.com/office/officeart/2018/2/layout/IconVerticalSolidList"/>
    <dgm:cxn modelId="{72E9FB95-DEF4-4711-9893-7CC6D2EC072E}" type="presParOf" srcId="{D6D625C1-ABAE-4471-AB59-0E0DEC88A5BD}" destId="{B77FDB2D-DDE4-4B6F-A39C-8A4364CDFCB2}" srcOrd="4" destOrd="0" presId="urn:microsoft.com/office/officeart/2018/2/layout/IconVerticalSolidList"/>
    <dgm:cxn modelId="{5BBDC4D3-9B76-446F-BC3F-1EE20FB3597A}" type="presParOf" srcId="{B77FDB2D-DDE4-4B6F-A39C-8A4364CDFCB2}" destId="{55707D7F-3F86-48A9-874B-CBF48D17B97C}" srcOrd="0" destOrd="0" presId="urn:microsoft.com/office/officeart/2018/2/layout/IconVerticalSolidList"/>
    <dgm:cxn modelId="{D778CA7E-0945-490B-A5E8-40890AB8A927}" type="presParOf" srcId="{B77FDB2D-DDE4-4B6F-A39C-8A4364CDFCB2}" destId="{A4D8AEC7-F5E0-40CE-A11E-130EB18D6B6D}" srcOrd="1" destOrd="0" presId="urn:microsoft.com/office/officeart/2018/2/layout/IconVerticalSolidList"/>
    <dgm:cxn modelId="{C6D43836-71E9-4744-B144-B2D37E294111}" type="presParOf" srcId="{B77FDB2D-DDE4-4B6F-A39C-8A4364CDFCB2}" destId="{9F3F6487-20E2-44CE-99C8-52471BF084C1}" srcOrd="2" destOrd="0" presId="urn:microsoft.com/office/officeart/2018/2/layout/IconVerticalSolidList"/>
    <dgm:cxn modelId="{CFC1399B-4CBC-42DC-A44D-0F61C23A79C8}" type="presParOf" srcId="{B77FDB2D-DDE4-4B6F-A39C-8A4364CDFCB2}" destId="{5C6C24D2-3415-47FA-86FD-892997F1F03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AE3991C-849E-4074-8F9C-E2A3775407F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4_2" csCatId="accent4" phldr="1"/>
      <dgm:spPr/>
      <dgm:t>
        <a:bodyPr/>
        <a:lstStyle/>
        <a:p>
          <a:endParaRPr lang="en-US"/>
        </a:p>
      </dgm:t>
    </dgm:pt>
    <dgm:pt modelId="{5EC1A2F1-7855-4A84-9F42-9D7D96EE4302}">
      <dgm:prSet/>
      <dgm:spPr/>
      <dgm:t>
        <a:bodyPr/>
        <a:lstStyle/>
        <a:p>
          <a:r>
            <a:rPr lang="en-US" dirty="0"/>
            <a:t>Customers will need to be able to log in securely </a:t>
          </a:r>
          <a:r>
            <a:rPr lang="en-US" b="1" dirty="0"/>
            <a:t>(Unit 6, Unit 11).</a:t>
          </a:r>
          <a:endParaRPr lang="en-US" dirty="0"/>
        </a:p>
      </dgm:t>
    </dgm:pt>
    <dgm:pt modelId="{9EFCCF6E-9746-454B-AFE0-4CB6B5C08669}" type="parTrans" cxnId="{01BB0A8E-4B19-4684-B96D-523D550B35E7}">
      <dgm:prSet/>
      <dgm:spPr/>
      <dgm:t>
        <a:bodyPr/>
        <a:lstStyle/>
        <a:p>
          <a:endParaRPr lang="en-US"/>
        </a:p>
      </dgm:t>
    </dgm:pt>
    <dgm:pt modelId="{D5D0B71D-9D95-4694-B320-6077FFFF6F42}" type="sibTrans" cxnId="{01BB0A8E-4B19-4684-B96D-523D550B35E7}">
      <dgm:prSet/>
      <dgm:spPr/>
      <dgm:t>
        <a:bodyPr/>
        <a:lstStyle/>
        <a:p>
          <a:endParaRPr lang="en-US"/>
        </a:p>
      </dgm:t>
    </dgm:pt>
    <dgm:pt modelId="{743B4E1C-0D61-4441-B0B6-E08B69EE17CC}">
      <dgm:prSet/>
      <dgm:spPr/>
      <dgm:t>
        <a:bodyPr/>
        <a:lstStyle/>
        <a:p>
          <a:r>
            <a:rPr lang="en-US" dirty="0"/>
            <a:t>Customers will need to be able to place an order securely </a:t>
          </a:r>
          <a:r>
            <a:rPr lang="en-US" b="1" dirty="0"/>
            <a:t>(Unit 6, Unit 11).</a:t>
          </a:r>
          <a:endParaRPr lang="en-US" dirty="0"/>
        </a:p>
      </dgm:t>
    </dgm:pt>
    <dgm:pt modelId="{7C7C455C-103A-4463-A199-97AA88EBF628}" type="parTrans" cxnId="{EA7010D5-15AA-45FB-9078-8A64242AE338}">
      <dgm:prSet/>
      <dgm:spPr/>
      <dgm:t>
        <a:bodyPr/>
        <a:lstStyle/>
        <a:p>
          <a:endParaRPr lang="en-US"/>
        </a:p>
      </dgm:t>
    </dgm:pt>
    <dgm:pt modelId="{4A9AB1A1-07E8-4083-82A8-17B01DD0D695}" type="sibTrans" cxnId="{EA7010D5-15AA-45FB-9078-8A64242AE338}">
      <dgm:prSet/>
      <dgm:spPr/>
      <dgm:t>
        <a:bodyPr/>
        <a:lstStyle/>
        <a:p>
          <a:endParaRPr lang="en-US"/>
        </a:p>
      </dgm:t>
    </dgm:pt>
    <dgm:pt modelId="{4C1486C6-3FF8-40E1-920E-91C743E26FB4}">
      <dgm:prSet/>
      <dgm:spPr/>
      <dgm:t>
        <a:bodyPr/>
        <a:lstStyle/>
        <a:p>
          <a:r>
            <a:rPr lang="en-US" dirty="0"/>
            <a:t>Synoptic Unit Knowledge: Unit 6, Unit 11.</a:t>
          </a:r>
        </a:p>
      </dgm:t>
    </dgm:pt>
    <dgm:pt modelId="{4C3B4003-5C24-4C89-A6D0-89E2B233F266}" type="parTrans" cxnId="{9382C96F-1F50-4734-B1B9-0B0954AD3BE1}">
      <dgm:prSet/>
      <dgm:spPr/>
      <dgm:t>
        <a:bodyPr/>
        <a:lstStyle/>
        <a:p>
          <a:endParaRPr lang="en-US"/>
        </a:p>
      </dgm:t>
    </dgm:pt>
    <dgm:pt modelId="{4FC985D1-251A-43E2-BDAD-665F667E80E4}" type="sibTrans" cxnId="{9382C96F-1F50-4734-B1B9-0B0954AD3BE1}">
      <dgm:prSet/>
      <dgm:spPr/>
      <dgm:t>
        <a:bodyPr/>
        <a:lstStyle/>
        <a:p>
          <a:endParaRPr lang="en-US"/>
        </a:p>
      </dgm:t>
    </dgm:pt>
    <dgm:pt modelId="{68A3343D-993C-45AB-89E2-0F3CF67140BB}" type="pres">
      <dgm:prSet presAssocID="{EAE3991C-849E-4074-8F9C-E2A3775407F5}" presName="root" presStyleCnt="0">
        <dgm:presLayoutVars>
          <dgm:dir/>
          <dgm:resizeHandles val="exact"/>
        </dgm:presLayoutVars>
      </dgm:prSet>
      <dgm:spPr/>
    </dgm:pt>
    <dgm:pt modelId="{8A26C300-5A82-4540-9788-5C8F02B22AB5}" type="pres">
      <dgm:prSet presAssocID="{5EC1A2F1-7855-4A84-9F42-9D7D96EE4302}" presName="compNode" presStyleCnt="0"/>
      <dgm:spPr/>
    </dgm:pt>
    <dgm:pt modelId="{58908BD5-C7F8-461D-926B-670AAB71E430}" type="pres">
      <dgm:prSet presAssocID="{5EC1A2F1-7855-4A84-9F42-9D7D96EE4302}" presName="bgRect" presStyleLbl="bgShp" presStyleIdx="0" presStyleCnt="3"/>
      <dgm:spPr/>
    </dgm:pt>
    <dgm:pt modelId="{000A65FC-0584-4CC0-B256-6DE800B0F565}" type="pres">
      <dgm:prSet presAssocID="{5EC1A2F1-7855-4A84-9F42-9D7D96EE430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nching Diagram"/>
        </a:ext>
      </dgm:extLst>
    </dgm:pt>
    <dgm:pt modelId="{CB105602-F432-4EF1-8871-90A6CA8B78B8}" type="pres">
      <dgm:prSet presAssocID="{5EC1A2F1-7855-4A84-9F42-9D7D96EE4302}" presName="spaceRect" presStyleCnt="0"/>
      <dgm:spPr/>
    </dgm:pt>
    <dgm:pt modelId="{621F31C6-793E-4905-9170-5DD6A0EEF38E}" type="pres">
      <dgm:prSet presAssocID="{5EC1A2F1-7855-4A84-9F42-9D7D96EE4302}" presName="parTx" presStyleLbl="revTx" presStyleIdx="0" presStyleCnt="3">
        <dgm:presLayoutVars>
          <dgm:chMax val="0"/>
          <dgm:chPref val="0"/>
        </dgm:presLayoutVars>
      </dgm:prSet>
      <dgm:spPr/>
    </dgm:pt>
    <dgm:pt modelId="{8D24DE0E-F865-46F6-9740-88467932629D}" type="pres">
      <dgm:prSet presAssocID="{D5D0B71D-9D95-4694-B320-6077FFFF6F42}" presName="sibTrans" presStyleCnt="0"/>
      <dgm:spPr/>
    </dgm:pt>
    <dgm:pt modelId="{40D92696-A12F-4676-80AA-60408E20E142}" type="pres">
      <dgm:prSet presAssocID="{743B4E1C-0D61-4441-B0B6-E08B69EE17CC}" presName="compNode" presStyleCnt="0"/>
      <dgm:spPr/>
    </dgm:pt>
    <dgm:pt modelId="{A9FB02DE-7FC7-44C6-907C-BD2D713E3324}" type="pres">
      <dgm:prSet presAssocID="{743B4E1C-0D61-4441-B0B6-E08B69EE17CC}" presName="bgRect" presStyleLbl="bgShp" presStyleIdx="1" presStyleCnt="3"/>
      <dgm:spPr/>
    </dgm:pt>
    <dgm:pt modelId="{AC9EDA2F-CDA6-48C4-9A06-3D6080CAD5FD}" type="pres">
      <dgm:prSet presAssocID="{743B4E1C-0D61-4441-B0B6-E08B69EE17C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3F6789C8-468D-42F5-A3EA-B45E61680B4E}" type="pres">
      <dgm:prSet presAssocID="{743B4E1C-0D61-4441-B0B6-E08B69EE17CC}" presName="spaceRect" presStyleCnt="0"/>
      <dgm:spPr/>
    </dgm:pt>
    <dgm:pt modelId="{535F10E6-C488-4020-B436-CC8695DD5342}" type="pres">
      <dgm:prSet presAssocID="{743B4E1C-0D61-4441-B0B6-E08B69EE17CC}" presName="parTx" presStyleLbl="revTx" presStyleIdx="1" presStyleCnt="3">
        <dgm:presLayoutVars>
          <dgm:chMax val="0"/>
          <dgm:chPref val="0"/>
        </dgm:presLayoutVars>
      </dgm:prSet>
      <dgm:spPr/>
    </dgm:pt>
    <dgm:pt modelId="{88BB7DE7-2F0D-4BD0-B7B9-C7B2AE93C2DF}" type="pres">
      <dgm:prSet presAssocID="{4A9AB1A1-07E8-4083-82A8-17B01DD0D695}" presName="sibTrans" presStyleCnt="0"/>
      <dgm:spPr/>
    </dgm:pt>
    <dgm:pt modelId="{35DE2D36-C28E-4F2A-9465-148079C826BA}" type="pres">
      <dgm:prSet presAssocID="{4C1486C6-3FF8-40E1-920E-91C743E26FB4}" presName="compNode" presStyleCnt="0"/>
      <dgm:spPr/>
    </dgm:pt>
    <dgm:pt modelId="{EB5A8E26-CB46-444B-A4DA-8D6B93FBC485}" type="pres">
      <dgm:prSet presAssocID="{4C1486C6-3FF8-40E1-920E-91C743E26FB4}" presName="bgRect" presStyleLbl="bgShp" presStyleIdx="2" presStyleCnt="3"/>
      <dgm:spPr/>
    </dgm:pt>
    <dgm:pt modelId="{4AE82400-A535-4DFF-8C0A-29370C5C9762}" type="pres">
      <dgm:prSet presAssocID="{4C1486C6-3FF8-40E1-920E-91C743E26FB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of People"/>
        </a:ext>
      </dgm:extLst>
    </dgm:pt>
    <dgm:pt modelId="{9448E56E-F464-4814-9448-4E33B663A989}" type="pres">
      <dgm:prSet presAssocID="{4C1486C6-3FF8-40E1-920E-91C743E26FB4}" presName="spaceRect" presStyleCnt="0"/>
      <dgm:spPr/>
    </dgm:pt>
    <dgm:pt modelId="{A34679F2-42AF-4E16-82FA-144331C40AE9}" type="pres">
      <dgm:prSet presAssocID="{4C1486C6-3FF8-40E1-920E-91C743E26FB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5167F916-3A69-4D6A-B369-401277DB5988}" type="presOf" srcId="{5EC1A2F1-7855-4A84-9F42-9D7D96EE4302}" destId="{621F31C6-793E-4905-9170-5DD6A0EEF38E}" srcOrd="0" destOrd="0" presId="urn:microsoft.com/office/officeart/2018/2/layout/IconVerticalSolidList"/>
    <dgm:cxn modelId="{AB173D1B-AFD8-436B-BE7A-730C9698464B}" type="presOf" srcId="{743B4E1C-0D61-4441-B0B6-E08B69EE17CC}" destId="{535F10E6-C488-4020-B436-CC8695DD5342}" srcOrd="0" destOrd="0" presId="urn:microsoft.com/office/officeart/2018/2/layout/IconVerticalSolidList"/>
    <dgm:cxn modelId="{9382C96F-1F50-4734-B1B9-0B0954AD3BE1}" srcId="{EAE3991C-849E-4074-8F9C-E2A3775407F5}" destId="{4C1486C6-3FF8-40E1-920E-91C743E26FB4}" srcOrd="2" destOrd="0" parTransId="{4C3B4003-5C24-4C89-A6D0-89E2B233F266}" sibTransId="{4FC985D1-251A-43E2-BDAD-665F667E80E4}"/>
    <dgm:cxn modelId="{4E6D7B86-372B-4EFE-B8D9-946D358AF55E}" type="presOf" srcId="{EAE3991C-849E-4074-8F9C-E2A3775407F5}" destId="{68A3343D-993C-45AB-89E2-0F3CF67140BB}" srcOrd="0" destOrd="0" presId="urn:microsoft.com/office/officeart/2018/2/layout/IconVerticalSolidList"/>
    <dgm:cxn modelId="{8C9DBE88-431F-4195-9504-DBE398FDCECD}" type="presOf" srcId="{4C1486C6-3FF8-40E1-920E-91C743E26FB4}" destId="{A34679F2-42AF-4E16-82FA-144331C40AE9}" srcOrd="0" destOrd="0" presId="urn:microsoft.com/office/officeart/2018/2/layout/IconVerticalSolidList"/>
    <dgm:cxn modelId="{01BB0A8E-4B19-4684-B96D-523D550B35E7}" srcId="{EAE3991C-849E-4074-8F9C-E2A3775407F5}" destId="{5EC1A2F1-7855-4A84-9F42-9D7D96EE4302}" srcOrd="0" destOrd="0" parTransId="{9EFCCF6E-9746-454B-AFE0-4CB6B5C08669}" sibTransId="{D5D0B71D-9D95-4694-B320-6077FFFF6F42}"/>
    <dgm:cxn modelId="{EA7010D5-15AA-45FB-9078-8A64242AE338}" srcId="{EAE3991C-849E-4074-8F9C-E2A3775407F5}" destId="{743B4E1C-0D61-4441-B0B6-E08B69EE17CC}" srcOrd="1" destOrd="0" parTransId="{7C7C455C-103A-4463-A199-97AA88EBF628}" sibTransId="{4A9AB1A1-07E8-4083-82A8-17B01DD0D695}"/>
    <dgm:cxn modelId="{E23C65A4-F832-4DF7-B55B-DC5ECE326ECB}" type="presParOf" srcId="{68A3343D-993C-45AB-89E2-0F3CF67140BB}" destId="{8A26C300-5A82-4540-9788-5C8F02B22AB5}" srcOrd="0" destOrd="0" presId="urn:microsoft.com/office/officeart/2018/2/layout/IconVerticalSolidList"/>
    <dgm:cxn modelId="{7CAEFF34-ED14-4A90-87B8-CC6E587D1B94}" type="presParOf" srcId="{8A26C300-5A82-4540-9788-5C8F02B22AB5}" destId="{58908BD5-C7F8-461D-926B-670AAB71E430}" srcOrd="0" destOrd="0" presId="urn:microsoft.com/office/officeart/2018/2/layout/IconVerticalSolidList"/>
    <dgm:cxn modelId="{085489CA-EEDA-4944-969B-82743A74693A}" type="presParOf" srcId="{8A26C300-5A82-4540-9788-5C8F02B22AB5}" destId="{000A65FC-0584-4CC0-B256-6DE800B0F565}" srcOrd="1" destOrd="0" presId="urn:microsoft.com/office/officeart/2018/2/layout/IconVerticalSolidList"/>
    <dgm:cxn modelId="{51FF1078-4B21-49A6-AC2F-E6A21541B783}" type="presParOf" srcId="{8A26C300-5A82-4540-9788-5C8F02B22AB5}" destId="{CB105602-F432-4EF1-8871-90A6CA8B78B8}" srcOrd="2" destOrd="0" presId="urn:microsoft.com/office/officeart/2018/2/layout/IconVerticalSolidList"/>
    <dgm:cxn modelId="{713CE0D2-4CA1-4536-88A9-2AE6BCBFC673}" type="presParOf" srcId="{8A26C300-5A82-4540-9788-5C8F02B22AB5}" destId="{621F31C6-793E-4905-9170-5DD6A0EEF38E}" srcOrd="3" destOrd="0" presId="urn:microsoft.com/office/officeart/2018/2/layout/IconVerticalSolidList"/>
    <dgm:cxn modelId="{14D55A40-C29F-4DC1-9512-85ACFCAAABCD}" type="presParOf" srcId="{68A3343D-993C-45AB-89E2-0F3CF67140BB}" destId="{8D24DE0E-F865-46F6-9740-88467932629D}" srcOrd="1" destOrd="0" presId="urn:microsoft.com/office/officeart/2018/2/layout/IconVerticalSolidList"/>
    <dgm:cxn modelId="{C47605BE-9C3D-463F-BDE9-B3946D12826E}" type="presParOf" srcId="{68A3343D-993C-45AB-89E2-0F3CF67140BB}" destId="{40D92696-A12F-4676-80AA-60408E20E142}" srcOrd="2" destOrd="0" presId="urn:microsoft.com/office/officeart/2018/2/layout/IconVerticalSolidList"/>
    <dgm:cxn modelId="{414D61A4-97BD-44DB-ADC9-035EF13FAE51}" type="presParOf" srcId="{40D92696-A12F-4676-80AA-60408E20E142}" destId="{A9FB02DE-7FC7-44C6-907C-BD2D713E3324}" srcOrd="0" destOrd="0" presId="urn:microsoft.com/office/officeart/2018/2/layout/IconVerticalSolidList"/>
    <dgm:cxn modelId="{EAA3E335-8E8E-488B-8DAA-AF33A65D2416}" type="presParOf" srcId="{40D92696-A12F-4676-80AA-60408E20E142}" destId="{AC9EDA2F-CDA6-48C4-9A06-3D6080CAD5FD}" srcOrd="1" destOrd="0" presId="urn:microsoft.com/office/officeart/2018/2/layout/IconVerticalSolidList"/>
    <dgm:cxn modelId="{A8E94BF2-1556-4038-AF57-5199F642A479}" type="presParOf" srcId="{40D92696-A12F-4676-80AA-60408E20E142}" destId="{3F6789C8-468D-42F5-A3EA-B45E61680B4E}" srcOrd="2" destOrd="0" presId="urn:microsoft.com/office/officeart/2018/2/layout/IconVerticalSolidList"/>
    <dgm:cxn modelId="{0E540A3A-F5EB-410D-8122-1C5618C6271A}" type="presParOf" srcId="{40D92696-A12F-4676-80AA-60408E20E142}" destId="{535F10E6-C488-4020-B436-CC8695DD5342}" srcOrd="3" destOrd="0" presId="urn:microsoft.com/office/officeart/2018/2/layout/IconVerticalSolidList"/>
    <dgm:cxn modelId="{C6F88D38-90F4-4C63-B5EE-489404B41011}" type="presParOf" srcId="{68A3343D-993C-45AB-89E2-0F3CF67140BB}" destId="{88BB7DE7-2F0D-4BD0-B7B9-C7B2AE93C2DF}" srcOrd="3" destOrd="0" presId="urn:microsoft.com/office/officeart/2018/2/layout/IconVerticalSolidList"/>
    <dgm:cxn modelId="{D39DB675-291C-4775-A406-060E4977DF7F}" type="presParOf" srcId="{68A3343D-993C-45AB-89E2-0F3CF67140BB}" destId="{35DE2D36-C28E-4F2A-9465-148079C826BA}" srcOrd="4" destOrd="0" presId="urn:microsoft.com/office/officeart/2018/2/layout/IconVerticalSolidList"/>
    <dgm:cxn modelId="{8D447A07-8498-4A04-8A31-776118C13694}" type="presParOf" srcId="{35DE2D36-C28E-4F2A-9465-148079C826BA}" destId="{EB5A8E26-CB46-444B-A4DA-8D6B93FBC485}" srcOrd="0" destOrd="0" presId="urn:microsoft.com/office/officeart/2018/2/layout/IconVerticalSolidList"/>
    <dgm:cxn modelId="{9559E400-26CE-43E5-B6D8-7F216CD22250}" type="presParOf" srcId="{35DE2D36-C28E-4F2A-9465-148079C826BA}" destId="{4AE82400-A535-4DFF-8C0A-29370C5C9762}" srcOrd="1" destOrd="0" presId="urn:microsoft.com/office/officeart/2018/2/layout/IconVerticalSolidList"/>
    <dgm:cxn modelId="{B377723C-3F44-4D71-AEC1-A77887CA7AD7}" type="presParOf" srcId="{35DE2D36-C28E-4F2A-9465-148079C826BA}" destId="{9448E56E-F464-4814-9448-4E33B663A989}" srcOrd="2" destOrd="0" presId="urn:microsoft.com/office/officeart/2018/2/layout/IconVerticalSolidList"/>
    <dgm:cxn modelId="{57C99778-2914-4097-9E80-CDAC728B38C9}" type="presParOf" srcId="{35DE2D36-C28E-4F2A-9465-148079C826BA}" destId="{A34679F2-42AF-4E16-82FA-144331C40AE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F9D4A7-340D-4512-8664-4855080D89B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92E0B0FD-753D-4E4A-B9E8-F2BF57B94EEE}">
      <dgm:prSet/>
      <dgm:spPr/>
      <dgm:t>
        <a:bodyPr/>
        <a:lstStyle/>
        <a:p>
          <a:r>
            <a:rPr lang="en-US" dirty="0"/>
            <a:t>Payment information will need to be transmitted to the database securely </a:t>
          </a:r>
          <a:r>
            <a:rPr lang="en-US" b="1" dirty="0"/>
            <a:t>(Unit 2, Unit 11, Unit 16).</a:t>
          </a:r>
          <a:endParaRPr lang="en-US" dirty="0"/>
        </a:p>
      </dgm:t>
    </dgm:pt>
    <dgm:pt modelId="{9232D07B-EB84-434F-AF74-234917AD01B6}" type="parTrans" cxnId="{26BBB13E-808A-44C1-A668-1B8E7B50657F}">
      <dgm:prSet/>
      <dgm:spPr/>
      <dgm:t>
        <a:bodyPr/>
        <a:lstStyle/>
        <a:p>
          <a:endParaRPr lang="en-US"/>
        </a:p>
      </dgm:t>
    </dgm:pt>
    <dgm:pt modelId="{0FDF5A37-1840-4FE5-9693-E71F10760FD2}" type="sibTrans" cxnId="{26BBB13E-808A-44C1-A668-1B8E7B50657F}">
      <dgm:prSet/>
      <dgm:spPr/>
      <dgm:t>
        <a:bodyPr/>
        <a:lstStyle/>
        <a:p>
          <a:endParaRPr lang="en-US"/>
        </a:p>
      </dgm:t>
    </dgm:pt>
    <dgm:pt modelId="{1C0B0DD7-0B14-4067-9927-59410B5CD4D6}">
      <dgm:prSet/>
      <dgm:spPr/>
      <dgm:t>
        <a:bodyPr/>
        <a:lstStyle/>
        <a:p>
          <a:r>
            <a:rPr lang="en-US" dirty="0"/>
            <a:t>Payment information will need to be stored securely. </a:t>
          </a:r>
        </a:p>
        <a:p>
          <a:r>
            <a:rPr lang="en-US" b="1" dirty="0"/>
            <a:t>(Unit 2, Unit 11)</a:t>
          </a:r>
          <a:endParaRPr lang="en-US" dirty="0"/>
        </a:p>
      </dgm:t>
    </dgm:pt>
    <dgm:pt modelId="{7E82DBBE-89F8-4FAD-BF9A-7B896F576E9F}" type="parTrans" cxnId="{8CB42050-8054-4555-A097-D6C3F4144690}">
      <dgm:prSet/>
      <dgm:spPr/>
      <dgm:t>
        <a:bodyPr/>
        <a:lstStyle/>
        <a:p>
          <a:endParaRPr lang="en-US"/>
        </a:p>
      </dgm:t>
    </dgm:pt>
    <dgm:pt modelId="{E02521B1-7CA2-44BB-A91C-D154E25EAFA1}" type="sibTrans" cxnId="{8CB42050-8054-4555-A097-D6C3F4144690}">
      <dgm:prSet/>
      <dgm:spPr/>
      <dgm:t>
        <a:bodyPr/>
        <a:lstStyle/>
        <a:p>
          <a:endParaRPr lang="en-US"/>
        </a:p>
      </dgm:t>
    </dgm:pt>
    <dgm:pt modelId="{F1007B1D-1226-4B3E-93A7-DA33DCC3A0AB}">
      <dgm:prSet/>
      <dgm:spPr/>
      <dgm:t>
        <a:bodyPr/>
        <a:lstStyle/>
        <a:p>
          <a:r>
            <a:rPr lang="en-US" dirty="0"/>
            <a:t>Synoptic Unit Knowledge: </a:t>
          </a:r>
          <a:r>
            <a:rPr lang="en-US" b="1" dirty="0"/>
            <a:t>Unit 2, Unit 11, Unit 16.</a:t>
          </a:r>
        </a:p>
      </dgm:t>
    </dgm:pt>
    <dgm:pt modelId="{31949688-DCDF-4329-88A6-0723585B7AD7}" type="parTrans" cxnId="{96D1073C-093E-4AB8-A437-E2DA3F28C0C0}">
      <dgm:prSet/>
      <dgm:spPr/>
      <dgm:t>
        <a:bodyPr/>
        <a:lstStyle/>
        <a:p>
          <a:endParaRPr lang="en-US"/>
        </a:p>
      </dgm:t>
    </dgm:pt>
    <dgm:pt modelId="{189CCF89-8D9B-4579-802E-CB5D6EFBA749}" type="sibTrans" cxnId="{96D1073C-093E-4AB8-A437-E2DA3F28C0C0}">
      <dgm:prSet/>
      <dgm:spPr/>
      <dgm:t>
        <a:bodyPr/>
        <a:lstStyle/>
        <a:p>
          <a:endParaRPr lang="en-US"/>
        </a:p>
      </dgm:t>
    </dgm:pt>
    <dgm:pt modelId="{6ADFE455-EDE6-4FF7-90C8-5347F03897A5}" type="pres">
      <dgm:prSet presAssocID="{9BF9D4A7-340D-4512-8664-4855080D89BC}" presName="root" presStyleCnt="0">
        <dgm:presLayoutVars>
          <dgm:dir/>
          <dgm:resizeHandles val="exact"/>
        </dgm:presLayoutVars>
      </dgm:prSet>
      <dgm:spPr/>
    </dgm:pt>
    <dgm:pt modelId="{0EA6696A-AC26-480E-998F-B2D67C0A46F4}" type="pres">
      <dgm:prSet presAssocID="{92E0B0FD-753D-4E4A-B9E8-F2BF57B94EEE}" presName="compNode" presStyleCnt="0"/>
      <dgm:spPr/>
    </dgm:pt>
    <dgm:pt modelId="{43A4F1D4-2E31-4FB7-BF12-E2B376C255B9}" type="pres">
      <dgm:prSet presAssocID="{92E0B0FD-753D-4E4A-B9E8-F2BF57B94EEE}" presName="bgRect" presStyleLbl="bgShp" presStyleIdx="0" presStyleCnt="3"/>
      <dgm:spPr/>
    </dgm:pt>
    <dgm:pt modelId="{2C65B9D7-1BD9-4C18-A7AA-32AD26BB4E05}" type="pres">
      <dgm:prSet presAssocID="{92E0B0FD-753D-4E4A-B9E8-F2BF57B94EE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sconnected"/>
        </a:ext>
      </dgm:extLst>
    </dgm:pt>
    <dgm:pt modelId="{D7A4E440-9B1E-4032-AA27-4ED004450862}" type="pres">
      <dgm:prSet presAssocID="{92E0B0FD-753D-4E4A-B9E8-F2BF57B94EEE}" presName="spaceRect" presStyleCnt="0"/>
      <dgm:spPr/>
    </dgm:pt>
    <dgm:pt modelId="{6C9FBC45-57EE-42F0-94E4-FDB580EE1801}" type="pres">
      <dgm:prSet presAssocID="{92E0B0FD-753D-4E4A-B9E8-F2BF57B94EEE}" presName="parTx" presStyleLbl="revTx" presStyleIdx="0" presStyleCnt="3">
        <dgm:presLayoutVars>
          <dgm:chMax val="0"/>
          <dgm:chPref val="0"/>
        </dgm:presLayoutVars>
      </dgm:prSet>
      <dgm:spPr/>
    </dgm:pt>
    <dgm:pt modelId="{1D285B03-BD3B-4E26-A7D9-3CC1271A7132}" type="pres">
      <dgm:prSet presAssocID="{0FDF5A37-1840-4FE5-9693-E71F10760FD2}" presName="sibTrans" presStyleCnt="0"/>
      <dgm:spPr/>
    </dgm:pt>
    <dgm:pt modelId="{C8D63521-6CBA-47B4-A32A-E59FB9B50DC5}" type="pres">
      <dgm:prSet presAssocID="{1C0B0DD7-0B14-4067-9927-59410B5CD4D6}" presName="compNode" presStyleCnt="0"/>
      <dgm:spPr/>
    </dgm:pt>
    <dgm:pt modelId="{57E06FAA-ABBE-4532-9DFD-33619B4F8197}" type="pres">
      <dgm:prSet presAssocID="{1C0B0DD7-0B14-4067-9927-59410B5CD4D6}" presName="bgRect" presStyleLbl="bgShp" presStyleIdx="1" presStyleCnt="3"/>
      <dgm:spPr/>
    </dgm:pt>
    <dgm:pt modelId="{7078367B-E649-43F3-842F-409F2CC1B11B}" type="pres">
      <dgm:prSet presAssocID="{1C0B0DD7-0B14-4067-9927-59410B5CD4D6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nching Diagram"/>
        </a:ext>
      </dgm:extLst>
    </dgm:pt>
    <dgm:pt modelId="{59BA5C35-880E-4733-8948-9160F9ABC70F}" type="pres">
      <dgm:prSet presAssocID="{1C0B0DD7-0B14-4067-9927-59410B5CD4D6}" presName="spaceRect" presStyleCnt="0"/>
      <dgm:spPr/>
    </dgm:pt>
    <dgm:pt modelId="{D47094C4-2218-40DB-B4F2-5F70E89113A7}" type="pres">
      <dgm:prSet presAssocID="{1C0B0DD7-0B14-4067-9927-59410B5CD4D6}" presName="parTx" presStyleLbl="revTx" presStyleIdx="1" presStyleCnt="3">
        <dgm:presLayoutVars>
          <dgm:chMax val="0"/>
          <dgm:chPref val="0"/>
        </dgm:presLayoutVars>
      </dgm:prSet>
      <dgm:spPr/>
    </dgm:pt>
    <dgm:pt modelId="{551538C4-2E89-49FC-A6C3-3E269D59416F}" type="pres">
      <dgm:prSet presAssocID="{E02521B1-7CA2-44BB-A91C-D154E25EAFA1}" presName="sibTrans" presStyleCnt="0"/>
      <dgm:spPr/>
    </dgm:pt>
    <dgm:pt modelId="{419C27DC-B867-4395-B64F-DD9BA3444233}" type="pres">
      <dgm:prSet presAssocID="{F1007B1D-1226-4B3E-93A7-DA33DCC3A0AB}" presName="compNode" presStyleCnt="0"/>
      <dgm:spPr/>
    </dgm:pt>
    <dgm:pt modelId="{5769FD52-F008-4CFF-98FF-9B9C1AB7E721}" type="pres">
      <dgm:prSet presAssocID="{F1007B1D-1226-4B3E-93A7-DA33DCC3A0AB}" presName="bgRect" presStyleLbl="bgShp" presStyleIdx="2" presStyleCnt="3"/>
      <dgm:spPr/>
    </dgm:pt>
    <dgm:pt modelId="{615EE5A7-6417-4245-8301-FEAE15F48666}" type="pres">
      <dgm:prSet presAssocID="{F1007B1D-1226-4B3E-93A7-DA33DCC3A0A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of People"/>
        </a:ext>
      </dgm:extLst>
    </dgm:pt>
    <dgm:pt modelId="{E04FA088-F08C-4F60-B537-C359AFAA5657}" type="pres">
      <dgm:prSet presAssocID="{F1007B1D-1226-4B3E-93A7-DA33DCC3A0AB}" presName="spaceRect" presStyleCnt="0"/>
      <dgm:spPr/>
    </dgm:pt>
    <dgm:pt modelId="{16F58298-89EE-4E16-96F8-ACB54E638DF0}" type="pres">
      <dgm:prSet presAssocID="{F1007B1D-1226-4B3E-93A7-DA33DCC3A0AB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7171A1E-68D9-4E77-A900-7D82734716DF}" type="presOf" srcId="{92E0B0FD-753D-4E4A-B9E8-F2BF57B94EEE}" destId="{6C9FBC45-57EE-42F0-94E4-FDB580EE1801}" srcOrd="0" destOrd="0" presId="urn:microsoft.com/office/officeart/2018/2/layout/IconVerticalSolidList"/>
    <dgm:cxn modelId="{96D1073C-093E-4AB8-A437-E2DA3F28C0C0}" srcId="{9BF9D4A7-340D-4512-8664-4855080D89BC}" destId="{F1007B1D-1226-4B3E-93A7-DA33DCC3A0AB}" srcOrd="2" destOrd="0" parTransId="{31949688-DCDF-4329-88A6-0723585B7AD7}" sibTransId="{189CCF89-8D9B-4579-802E-CB5D6EFBA749}"/>
    <dgm:cxn modelId="{26BBB13E-808A-44C1-A668-1B8E7B50657F}" srcId="{9BF9D4A7-340D-4512-8664-4855080D89BC}" destId="{92E0B0FD-753D-4E4A-B9E8-F2BF57B94EEE}" srcOrd="0" destOrd="0" parTransId="{9232D07B-EB84-434F-AF74-234917AD01B6}" sibTransId="{0FDF5A37-1840-4FE5-9693-E71F10760FD2}"/>
    <dgm:cxn modelId="{F93EB660-91CC-4CB7-BA42-42B47EF48638}" type="presOf" srcId="{9BF9D4A7-340D-4512-8664-4855080D89BC}" destId="{6ADFE455-EDE6-4FF7-90C8-5347F03897A5}" srcOrd="0" destOrd="0" presId="urn:microsoft.com/office/officeart/2018/2/layout/IconVerticalSolidList"/>
    <dgm:cxn modelId="{4742F641-99C3-4354-8ED6-1FD083458DB4}" type="presOf" srcId="{F1007B1D-1226-4B3E-93A7-DA33DCC3A0AB}" destId="{16F58298-89EE-4E16-96F8-ACB54E638DF0}" srcOrd="0" destOrd="0" presId="urn:microsoft.com/office/officeart/2018/2/layout/IconVerticalSolidList"/>
    <dgm:cxn modelId="{8CB42050-8054-4555-A097-D6C3F4144690}" srcId="{9BF9D4A7-340D-4512-8664-4855080D89BC}" destId="{1C0B0DD7-0B14-4067-9927-59410B5CD4D6}" srcOrd="1" destOrd="0" parTransId="{7E82DBBE-89F8-4FAD-BF9A-7B896F576E9F}" sibTransId="{E02521B1-7CA2-44BB-A91C-D154E25EAFA1}"/>
    <dgm:cxn modelId="{A7BBBB5A-DEF0-41A5-BE2A-71C8DCB30512}" type="presOf" srcId="{1C0B0DD7-0B14-4067-9927-59410B5CD4D6}" destId="{D47094C4-2218-40DB-B4F2-5F70E89113A7}" srcOrd="0" destOrd="0" presId="urn:microsoft.com/office/officeart/2018/2/layout/IconVerticalSolidList"/>
    <dgm:cxn modelId="{2C732D70-B0BA-4803-A9FF-7FA62589A706}" type="presParOf" srcId="{6ADFE455-EDE6-4FF7-90C8-5347F03897A5}" destId="{0EA6696A-AC26-480E-998F-B2D67C0A46F4}" srcOrd="0" destOrd="0" presId="urn:microsoft.com/office/officeart/2018/2/layout/IconVerticalSolidList"/>
    <dgm:cxn modelId="{D5E7B073-644F-4F02-B7C8-7A82B198B4D4}" type="presParOf" srcId="{0EA6696A-AC26-480E-998F-B2D67C0A46F4}" destId="{43A4F1D4-2E31-4FB7-BF12-E2B376C255B9}" srcOrd="0" destOrd="0" presId="urn:microsoft.com/office/officeart/2018/2/layout/IconVerticalSolidList"/>
    <dgm:cxn modelId="{14C986C3-DF64-43B2-B71B-0315968314E0}" type="presParOf" srcId="{0EA6696A-AC26-480E-998F-B2D67C0A46F4}" destId="{2C65B9D7-1BD9-4C18-A7AA-32AD26BB4E05}" srcOrd="1" destOrd="0" presId="urn:microsoft.com/office/officeart/2018/2/layout/IconVerticalSolidList"/>
    <dgm:cxn modelId="{3BD16C6F-8C0A-450A-81D9-B94566C938E6}" type="presParOf" srcId="{0EA6696A-AC26-480E-998F-B2D67C0A46F4}" destId="{D7A4E440-9B1E-4032-AA27-4ED004450862}" srcOrd="2" destOrd="0" presId="urn:microsoft.com/office/officeart/2018/2/layout/IconVerticalSolidList"/>
    <dgm:cxn modelId="{2CC55B5A-D29C-488B-A941-1A215E5E3D4B}" type="presParOf" srcId="{0EA6696A-AC26-480E-998F-B2D67C0A46F4}" destId="{6C9FBC45-57EE-42F0-94E4-FDB580EE1801}" srcOrd="3" destOrd="0" presId="urn:microsoft.com/office/officeart/2018/2/layout/IconVerticalSolidList"/>
    <dgm:cxn modelId="{11192916-C815-44EB-ACE3-ABC5FEB4820D}" type="presParOf" srcId="{6ADFE455-EDE6-4FF7-90C8-5347F03897A5}" destId="{1D285B03-BD3B-4E26-A7D9-3CC1271A7132}" srcOrd="1" destOrd="0" presId="urn:microsoft.com/office/officeart/2018/2/layout/IconVerticalSolidList"/>
    <dgm:cxn modelId="{2A645CF7-9328-4A78-B054-EFEC96D16F75}" type="presParOf" srcId="{6ADFE455-EDE6-4FF7-90C8-5347F03897A5}" destId="{C8D63521-6CBA-47B4-A32A-E59FB9B50DC5}" srcOrd="2" destOrd="0" presId="urn:microsoft.com/office/officeart/2018/2/layout/IconVerticalSolidList"/>
    <dgm:cxn modelId="{24658DF7-AEDF-437A-9CF1-FEAAE7CD5652}" type="presParOf" srcId="{C8D63521-6CBA-47B4-A32A-E59FB9B50DC5}" destId="{57E06FAA-ABBE-4532-9DFD-33619B4F8197}" srcOrd="0" destOrd="0" presId="urn:microsoft.com/office/officeart/2018/2/layout/IconVerticalSolidList"/>
    <dgm:cxn modelId="{B4E7AB28-6832-41E9-80EB-5D72027B4006}" type="presParOf" srcId="{C8D63521-6CBA-47B4-A32A-E59FB9B50DC5}" destId="{7078367B-E649-43F3-842F-409F2CC1B11B}" srcOrd="1" destOrd="0" presId="urn:microsoft.com/office/officeart/2018/2/layout/IconVerticalSolidList"/>
    <dgm:cxn modelId="{D2BDBAFB-8ACB-4C36-AC1D-B43F902EDF9B}" type="presParOf" srcId="{C8D63521-6CBA-47B4-A32A-E59FB9B50DC5}" destId="{59BA5C35-880E-4733-8948-9160F9ABC70F}" srcOrd="2" destOrd="0" presId="urn:microsoft.com/office/officeart/2018/2/layout/IconVerticalSolidList"/>
    <dgm:cxn modelId="{F4FA3513-1D6E-4DC8-B0DC-5C6606096152}" type="presParOf" srcId="{C8D63521-6CBA-47B4-A32A-E59FB9B50DC5}" destId="{D47094C4-2218-40DB-B4F2-5F70E89113A7}" srcOrd="3" destOrd="0" presId="urn:microsoft.com/office/officeart/2018/2/layout/IconVerticalSolidList"/>
    <dgm:cxn modelId="{35EE752D-BC6B-4DA8-AAF0-3FE217D85651}" type="presParOf" srcId="{6ADFE455-EDE6-4FF7-90C8-5347F03897A5}" destId="{551538C4-2E89-49FC-A6C3-3E269D59416F}" srcOrd="3" destOrd="0" presId="urn:microsoft.com/office/officeart/2018/2/layout/IconVerticalSolidList"/>
    <dgm:cxn modelId="{F1185A55-5355-4F69-B5F0-9849EE55C0F0}" type="presParOf" srcId="{6ADFE455-EDE6-4FF7-90C8-5347F03897A5}" destId="{419C27DC-B867-4395-B64F-DD9BA3444233}" srcOrd="4" destOrd="0" presId="urn:microsoft.com/office/officeart/2018/2/layout/IconVerticalSolidList"/>
    <dgm:cxn modelId="{9380224B-812A-4F40-BF3F-AE08012A0289}" type="presParOf" srcId="{419C27DC-B867-4395-B64F-DD9BA3444233}" destId="{5769FD52-F008-4CFF-98FF-9B9C1AB7E721}" srcOrd="0" destOrd="0" presId="urn:microsoft.com/office/officeart/2018/2/layout/IconVerticalSolidList"/>
    <dgm:cxn modelId="{1BE1A7BC-4CE0-4DFD-9F2E-4117C2F35FEE}" type="presParOf" srcId="{419C27DC-B867-4395-B64F-DD9BA3444233}" destId="{615EE5A7-6417-4245-8301-FEAE15F48666}" srcOrd="1" destOrd="0" presId="urn:microsoft.com/office/officeart/2018/2/layout/IconVerticalSolidList"/>
    <dgm:cxn modelId="{62652EDD-94EF-465E-8189-F1350F350AC9}" type="presParOf" srcId="{419C27DC-B867-4395-B64F-DD9BA3444233}" destId="{E04FA088-F08C-4F60-B537-C359AFAA5657}" srcOrd="2" destOrd="0" presId="urn:microsoft.com/office/officeart/2018/2/layout/IconVerticalSolidList"/>
    <dgm:cxn modelId="{913E9564-4A3B-47BF-A91C-87F2C46901FB}" type="presParOf" srcId="{419C27DC-B867-4395-B64F-DD9BA3444233}" destId="{16F58298-89EE-4E16-96F8-ACB54E638DF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C26EEA3-A290-4135-8410-5A550361549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7AE07F33-5424-4979-A350-81DAB77FC7AA}">
      <dgm:prSet/>
      <dgm:spPr/>
      <dgm:t>
        <a:bodyPr/>
        <a:lstStyle/>
        <a:p>
          <a:r>
            <a:rPr lang="en-US" dirty="0"/>
            <a:t>Should anything go wrong, the error handling of the system will deal with things </a:t>
          </a:r>
        </a:p>
        <a:p>
          <a:r>
            <a:rPr lang="en-US" b="1" dirty="0"/>
            <a:t>(Unit 4, Unit 11)</a:t>
          </a:r>
          <a:endParaRPr lang="en-US" dirty="0"/>
        </a:p>
      </dgm:t>
    </dgm:pt>
    <dgm:pt modelId="{F2C2BF14-3866-4C6F-811A-76E53B8576FF}" type="parTrans" cxnId="{F4C33E0E-8E2B-4B00-BE36-F658949071BC}">
      <dgm:prSet/>
      <dgm:spPr/>
      <dgm:t>
        <a:bodyPr/>
        <a:lstStyle/>
        <a:p>
          <a:endParaRPr lang="en-US"/>
        </a:p>
      </dgm:t>
    </dgm:pt>
    <dgm:pt modelId="{0BE3A74B-8468-4838-8118-F07BC00165FB}" type="sibTrans" cxnId="{F4C33E0E-8E2B-4B00-BE36-F658949071BC}">
      <dgm:prSet/>
      <dgm:spPr/>
      <dgm:t>
        <a:bodyPr/>
        <a:lstStyle/>
        <a:p>
          <a:endParaRPr lang="en-US"/>
        </a:p>
      </dgm:t>
    </dgm:pt>
    <dgm:pt modelId="{0D15DF89-DDB3-4C3A-A93B-3DED6273CD60}">
      <dgm:prSet/>
      <dgm:spPr/>
      <dgm:t>
        <a:bodyPr/>
        <a:lstStyle/>
        <a:p>
          <a:r>
            <a:rPr lang="en-US" dirty="0"/>
            <a:t>Transaction processing by the database will be required </a:t>
          </a:r>
          <a:r>
            <a:rPr lang="en-US" b="1" dirty="0"/>
            <a:t>(Unit 2)</a:t>
          </a:r>
          <a:endParaRPr lang="en-US" dirty="0"/>
        </a:p>
      </dgm:t>
    </dgm:pt>
    <dgm:pt modelId="{56D24159-D1A8-4577-9052-8B8C8FC5D84C}" type="parTrans" cxnId="{1CCBD4B9-BECD-4DA0-B99A-5E4CC048F935}">
      <dgm:prSet/>
      <dgm:spPr/>
      <dgm:t>
        <a:bodyPr/>
        <a:lstStyle/>
        <a:p>
          <a:endParaRPr lang="en-US"/>
        </a:p>
      </dgm:t>
    </dgm:pt>
    <dgm:pt modelId="{3067231C-6752-42A5-A090-0070CBA01E43}" type="sibTrans" cxnId="{1CCBD4B9-BECD-4DA0-B99A-5E4CC048F935}">
      <dgm:prSet/>
      <dgm:spPr/>
      <dgm:t>
        <a:bodyPr/>
        <a:lstStyle/>
        <a:p>
          <a:endParaRPr lang="en-US"/>
        </a:p>
      </dgm:t>
    </dgm:pt>
    <dgm:pt modelId="{F63C7761-2A30-4F2C-A076-053DE685CC5F}">
      <dgm:prSet/>
      <dgm:spPr/>
      <dgm:t>
        <a:bodyPr/>
        <a:lstStyle/>
        <a:p>
          <a:r>
            <a:rPr lang="en-US" dirty="0"/>
            <a:t>Compliance with GDPR and the Computer Misuse act is required  </a:t>
          </a:r>
        </a:p>
        <a:p>
          <a:r>
            <a:rPr lang="en-US" b="1" dirty="0"/>
            <a:t>(Unit 1, Unit 11, Unit 16)</a:t>
          </a:r>
          <a:endParaRPr lang="en-US" dirty="0"/>
        </a:p>
      </dgm:t>
    </dgm:pt>
    <dgm:pt modelId="{ECCEFEAD-BF79-42B2-B22F-216DB11E1252}" type="parTrans" cxnId="{0907C1AA-BF4E-45F9-99B9-F4FFFF7A964E}">
      <dgm:prSet/>
      <dgm:spPr/>
      <dgm:t>
        <a:bodyPr/>
        <a:lstStyle/>
        <a:p>
          <a:endParaRPr lang="en-US"/>
        </a:p>
      </dgm:t>
    </dgm:pt>
    <dgm:pt modelId="{D685AFF1-4A40-4701-8B66-D51A7A60F105}" type="sibTrans" cxnId="{0907C1AA-BF4E-45F9-99B9-F4FFFF7A964E}">
      <dgm:prSet/>
      <dgm:spPr/>
      <dgm:t>
        <a:bodyPr/>
        <a:lstStyle/>
        <a:p>
          <a:endParaRPr lang="en-US"/>
        </a:p>
      </dgm:t>
    </dgm:pt>
    <dgm:pt modelId="{32556B11-E911-48E6-ABF7-0E73871E3A2E}">
      <dgm:prSet/>
      <dgm:spPr/>
      <dgm:t>
        <a:bodyPr/>
        <a:lstStyle/>
        <a:p>
          <a:r>
            <a:rPr lang="en-US" dirty="0"/>
            <a:t>Synoptic Unit Knowledge: </a:t>
          </a:r>
          <a:r>
            <a:rPr lang="en-US" b="1" dirty="0"/>
            <a:t>Unit 1, Unit 2, Unit 4, Unit 11, Unit 16</a:t>
          </a:r>
        </a:p>
      </dgm:t>
    </dgm:pt>
    <dgm:pt modelId="{67C04264-3B54-4F53-8B39-E7280B93346E}" type="parTrans" cxnId="{6D3100CD-0D04-4F2C-8849-5E731B4FB721}">
      <dgm:prSet/>
      <dgm:spPr/>
      <dgm:t>
        <a:bodyPr/>
        <a:lstStyle/>
        <a:p>
          <a:endParaRPr lang="en-US"/>
        </a:p>
      </dgm:t>
    </dgm:pt>
    <dgm:pt modelId="{D688C3D1-DD0C-42F4-A8F2-E4CEDBEBF741}" type="sibTrans" cxnId="{6D3100CD-0D04-4F2C-8849-5E731B4FB721}">
      <dgm:prSet/>
      <dgm:spPr/>
      <dgm:t>
        <a:bodyPr/>
        <a:lstStyle/>
        <a:p>
          <a:endParaRPr lang="en-US"/>
        </a:p>
      </dgm:t>
    </dgm:pt>
    <dgm:pt modelId="{156BF255-1627-4C83-8BA0-D1627F0B11D9}" type="pres">
      <dgm:prSet presAssocID="{BC26EEA3-A290-4135-8410-5A550361549E}" presName="root" presStyleCnt="0">
        <dgm:presLayoutVars>
          <dgm:dir/>
          <dgm:resizeHandles val="exact"/>
        </dgm:presLayoutVars>
      </dgm:prSet>
      <dgm:spPr/>
    </dgm:pt>
    <dgm:pt modelId="{0A144D16-5A0C-441C-963D-8D32248C2D2E}" type="pres">
      <dgm:prSet presAssocID="{7AE07F33-5424-4979-A350-81DAB77FC7AA}" presName="compNode" presStyleCnt="0"/>
      <dgm:spPr/>
    </dgm:pt>
    <dgm:pt modelId="{7C5CFC19-EDD2-4874-9CD2-3C251DAB2E71}" type="pres">
      <dgm:prSet presAssocID="{7AE07F33-5424-4979-A350-81DAB77FC7AA}" presName="bgRect" presStyleLbl="bgShp" presStyleIdx="0" presStyleCnt="4"/>
      <dgm:spPr/>
    </dgm:pt>
    <dgm:pt modelId="{A1480D0A-3D79-41A8-A0FF-310C8EA48487}" type="pres">
      <dgm:prSet presAssocID="{7AE07F33-5424-4979-A350-81DAB77FC7AA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nching Diagram"/>
        </a:ext>
      </dgm:extLst>
    </dgm:pt>
    <dgm:pt modelId="{10B1BE39-15DA-4AE2-80BC-D433764D1269}" type="pres">
      <dgm:prSet presAssocID="{7AE07F33-5424-4979-A350-81DAB77FC7AA}" presName="spaceRect" presStyleCnt="0"/>
      <dgm:spPr/>
    </dgm:pt>
    <dgm:pt modelId="{52373CAB-CE7B-4206-A2C0-39D83B0A62D3}" type="pres">
      <dgm:prSet presAssocID="{7AE07F33-5424-4979-A350-81DAB77FC7AA}" presName="parTx" presStyleLbl="revTx" presStyleIdx="0" presStyleCnt="4">
        <dgm:presLayoutVars>
          <dgm:chMax val="0"/>
          <dgm:chPref val="0"/>
        </dgm:presLayoutVars>
      </dgm:prSet>
      <dgm:spPr/>
    </dgm:pt>
    <dgm:pt modelId="{01C396E1-84A5-4222-9542-3ACB2938EE17}" type="pres">
      <dgm:prSet presAssocID="{0BE3A74B-8468-4838-8118-F07BC00165FB}" presName="sibTrans" presStyleCnt="0"/>
      <dgm:spPr/>
    </dgm:pt>
    <dgm:pt modelId="{04A2649C-C864-4A98-A02A-2B566CAE34F4}" type="pres">
      <dgm:prSet presAssocID="{0D15DF89-DDB3-4C3A-A93B-3DED6273CD60}" presName="compNode" presStyleCnt="0"/>
      <dgm:spPr/>
    </dgm:pt>
    <dgm:pt modelId="{E99AD0B5-5709-40DE-A4F8-0F7C2608B5B9}" type="pres">
      <dgm:prSet presAssocID="{0D15DF89-DDB3-4C3A-A93B-3DED6273CD60}" presName="bgRect" presStyleLbl="bgShp" presStyleIdx="1" presStyleCnt="4"/>
      <dgm:spPr/>
    </dgm:pt>
    <dgm:pt modelId="{EC7A2AA2-E847-46AD-B670-B0239782C52F}" type="pres">
      <dgm:prSet presAssocID="{0D15DF89-DDB3-4C3A-A93B-3DED6273CD6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82CF3EBD-0F3C-4F21-8627-2781348D3D88}" type="pres">
      <dgm:prSet presAssocID="{0D15DF89-DDB3-4C3A-A93B-3DED6273CD60}" presName="spaceRect" presStyleCnt="0"/>
      <dgm:spPr/>
    </dgm:pt>
    <dgm:pt modelId="{64AD02BA-947B-4F15-B04E-704EF1A4E989}" type="pres">
      <dgm:prSet presAssocID="{0D15DF89-DDB3-4C3A-A93B-3DED6273CD60}" presName="parTx" presStyleLbl="revTx" presStyleIdx="1" presStyleCnt="4">
        <dgm:presLayoutVars>
          <dgm:chMax val="0"/>
          <dgm:chPref val="0"/>
        </dgm:presLayoutVars>
      </dgm:prSet>
      <dgm:spPr/>
    </dgm:pt>
    <dgm:pt modelId="{9F8C868C-034E-472D-8622-016BF329B325}" type="pres">
      <dgm:prSet presAssocID="{3067231C-6752-42A5-A090-0070CBA01E43}" presName="sibTrans" presStyleCnt="0"/>
      <dgm:spPr/>
    </dgm:pt>
    <dgm:pt modelId="{B0FA0965-F581-4FF9-B08D-541C3568E913}" type="pres">
      <dgm:prSet presAssocID="{F63C7761-2A30-4F2C-A076-053DE685CC5F}" presName="compNode" presStyleCnt="0"/>
      <dgm:spPr/>
    </dgm:pt>
    <dgm:pt modelId="{38573E5C-18FF-4031-898D-17A01125C7E9}" type="pres">
      <dgm:prSet presAssocID="{F63C7761-2A30-4F2C-A076-053DE685CC5F}" presName="bgRect" presStyleLbl="bgShp" presStyleIdx="2" presStyleCnt="4"/>
      <dgm:spPr/>
    </dgm:pt>
    <dgm:pt modelId="{BB8C7629-C87A-4925-8401-87FF6838B67D}" type="pres">
      <dgm:prSet presAssocID="{F63C7761-2A30-4F2C-A076-053DE685CC5F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owchart"/>
        </a:ext>
      </dgm:extLst>
    </dgm:pt>
    <dgm:pt modelId="{C4916FCC-929F-4C15-A229-9CAA6BC4774B}" type="pres">
      <dgm:prSet presAssocID="{F63C7761-2A30-4F2C-A076-053DE685CC5F}" presName="spaceRect" presStyleCnt="0"/>
      <dgm:spPr/>
    </dgm:pt>
    <dgm:pt modelId="{A0881AC0-933E-40DD-8AA4-69DEB90B9956}" type="pres">
      <dgm:prSet presAssocID="{F63C7761-2A30-4F2C-A076-053DE685CC5F}" presName="parTx" presStyleLbl="revTx" presStyleIdx="2" presStyleCnt="4">
        <dgm:presLayoutVars>
          <dgm:chMax val="0"/>
          <dgm:chPref val="0"/>
        </dgm:presLayoutVars>
      </dgm:prSet>
      <dgm:spPr/>
    </dgm:pt>
    <dgm:pt modelId="{FA6B1D45-039B-457E-9001-3BC7AE1404BA}" type="pres">
      <dgm:prSet presAssocID="{D685AFF1-4A40-4701-8B66-D51A7A60F105}" presName="sibTrans" presStyleCnt="0"/>
      <dgm:spPr/>
    </dgm:pt>
    <dgm:pt modelId="{17129F65-A486-41E6-8ED6-5CA199F140AC}" type="pres">
      <dgm:prSet presAssocID="{32556B11-E911-48E6-ABF7-0E73871E3A2E}" presName="compNode" presStyleCnt="0"/>
      <dgm:spPr/>
    </dgm:pt>
    <dgm:pt modelId="{30FE599C-081C-4012-9D7D-D4B508E06581}" type="pres">
      <dgm:prSet presAssocID="{32556B11-E911-48E6-ABF7-0E73871E3A2E}" presName="bgRect" presStyleLbl="bgShp" presStyleIdx="3" presStyleCnt="4"/>
      <dgm:spPr/>
    </dgm:pt>
    <dgm:pt modelId="{C2C2F0D0-1400-4C1E-8A38-6764E081B207}" type="pres">
      <dgm:prSet presAssocID="{32556B11-E911-48E6-ABF7-0E73871E3A2E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of People"/>
        </a:ext>
      </dgm:extLst>
    </dgm:pt>
    <dgm:pt modelId="{B300D652-ED68-4F16-AB1F-7ADF91D9E17C}" type="pres">
      <dgm:prSet presAssocID="{32556B11-E911-48E6-ABF7-0E73871E3A2E}" presName="spaceRect" presStyleCnt="0"/>
      <dgm:spPr/>
    </dgm:pt>
    <dgm:pt modelId="{F951A83B-FC7D-4238-B2B0-B32D2A666D92}" type="pres">
      <dgm:prSet presAssocID="{32556B11-E911-48E6-ABF7-0E73871E3A2E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F4C33E0E-8E2B-4B00-BE36-F658949071BC}" srcId="{BC26EEA3-A290-4135-8410-5A550361549E}" destId="{7AE07F33-5424-4979-A350-81DAB77FC7AA}" srcOrd="0" destOrd="0" parTransId="{F2C2BF14-3866-4C6F-811A-76E53B8576FF}" sibTransId="{0BE3A74B-8468-4838-8118-F07BC00165FB}"/>
    <dgm:cxn modelId="{D882567E-82C4-408F-96D7-0FBEABF71955}" type="presOf" srcId="{32556B11-E911-48E6-ABF7-0E73871E3A2E}" destId="{F951A83B-FC7D-4238-B2B0-B32D2A666D92}" srcOrd="0" destOrd="0" presId="urn:microsoft.com/office/officeart/2018/2/layout/IconVerticalSolidList"/>
    <dgm:cxn modelId="{ED013B9E-F050-4702-8F81-CDA08005B723}" type="presOf" srcId="{7AE07F33-5424-4979-A350-81DAB77FC7AA}" destId="{52373CAB-CE7B-4206-A2C0-39D83B0A62D3}" srcOrd="0" destOrd="0" presId="urn:microsoft.com/office/officeart/2018/2/layout/IconVerticalSolidList"/>
    <dgm:cxn modelId="{2F6717A1-464E-408C-8B5B-20495410458E}" type="presOf" srcId="{0D15DF89-DDB3-4C3A-A93B-3DED6273CD60}" destId="{64AD02BA-947B-4F15-B04E-704EF1A4E989}" srcOrd="0" destOrd="0" presId="urn:microsoft.com/office/officeart/2018/2/layout/IconVerticalSolidList"/>
    <dgm:cxn modelId="{0907C1AA-BF4E-45F9-99B9-F4FFFF7A964E}" srcId="{BC26EEA3-A290-4135-8410-5A550361549E}" destId="{F63C7761-2A30-4F2C-A076-053DE685CC5F}" srcOrd="2" destOrd="0" parTransId="{ECCEFEAD-BF79-42B2-B22F-216DB11E1252}" sibTransId="{D685AFF1-4A40-4701-8B66-D51A7A60F105}"/>
    <dgm:cxn modelId="{1CCBD4B9-BECD-4DA0-B99A-5E4CC048F935}" srcId="{BC26EEA3-A290-4135-8410-5A550361549E}" destId="{0D15DF89-DDB3-4C3A-A93B-3DED6273CD60}" srcOrd="1" destOrd="0" parTransId="{56D24159-D1A8-4577-9052-8B8C8FC5D84C}" sibTransId="{3067231C-6752-42A5-A090-0070CBA01E43}"/>
    <dgm:cxn modelId="{6D3100CD-0D04-4F2C-8849-5E731B4FB721}" srcId="{BC26EEA3-A290-4135-8410-5A550361549E}" destId="{32556B11-E911-48E6-ABF7-0E73871E3A2E}" srcOrd="3" destOrd="0" parTransId="{67C04264-3B54-4F53-8B39-E7280B93346E}" sibTransId="{D688C3D1-DD0C-42F4-A8F2-E4CEDBEBF741}"/>
    <dgm:cxn modelId="{E51B30DD-DA5C-479B-AF5B-AD1AE456B02C}" type="presOf" srcId="{F63C7761-2A30-4F2C-A076-053DE685CC5F}" destId="{A0881AC0-933E-40DD-8AA4-69DEB90B9956}" srcOrd="0" destOrd="0" presId="urn:microsoft.com/office/officeart/2018/2/layout/IconVerticalSolidList"/>
    <dgm:cxn modelId="{A1A54FFB-3965-46B1-A70A-311A995AD061}" type="presOf" srcId="{BC26EEA3-A290-4135-8410-5A550361549E}" destId="{156BF255-1627-4C83-8BA0-D1627F0B11D9}" srcOrd="0" destOrd="0" presId="urn:microsoft.com/office/officeart/2018/2/layout/IconVerticalSolidList"/>
    <dgm:cxn modelId="{5E454DB0-86AC-46BE-BFC7-DD2D135DC7D9}" type="presParOf" srcId="{156BF255-1627-4C83-8BA0-D1627F0B11D9}" destId="{0A144D16-5A0C-441C-963D-8D32248C2D2E}" srcOrd="0" destOrd="0" presId="urn:microsoft.com/office/officeart/2018/2/layout/IconVerticalSolidList"/>
    <dgm:cxn modelId="{5C59185E-CBEB-446C-A6CE-757734EDA6EE}" type="presParOf" srcId="{0A144D16-5A0C-441C-963D-8D32248C2D2E}" destId="{7C5CFC19-EDD2-4874-9CD2-3C251DAB2E71}" srcOrd="0" destOrd="0" presId="urn:microsoft.com/office/officeart/2018/2/layout/IconVerticalSolidList"/>
    <dgm:cxn modelId="{BA2C0EDF-9ED7-489C-A4B5-47F81CEDF89E}" type="presParOf" srcId="{0A144D16-5A0C-441C-963D-8D32248C2D2E}" destId="{A1480D0A-3D79-41A8-A0FF-310C8EA48487}" srcOrd="1" destOrd="0" presId="urn:microsoft.com/office/officeart/2018/2/layout/IconVerticalSolidList"/>
    <dgm:cxn modelId="{98E5E047-A13F-42DA-BD4C-2833E718DD2D}" type="presParOf" srcId="{0A144D16-5A0C-441C-963D-8D32248C2D2E}" destId="{10B1BE39-15DA-4AE2-80BC-D433764D1269}" srcOrd="2" destOrd="0" presId="urn:microsoft.com/office/officeart/2018/2/layout/IconVerticalSolidList"/>
    <dgm:cxn modelId="{2B7AF329-2061-4511-8F8B-8AD483273861}" type="presParOf" srcId="{0A144D16-5A0C-441C-963D-8D32248C2D2E}" destId="{52373CAB-CE7B-4206-A2C0-39D83B0A62D3}" srcOrd="3" destOrd="0" presId="urn:microsoft.com/office/officeart/2018/2/layout/IconVerticalSolidList"/>
    <dgm:cxn modelId="{5A051263-F454-4AA5-B7DC-EA36D9C3E80D}" type="presParOf" srcId="{156BF255-1627-4C83-8BA0-D1627F0B11D9}" destId="{01C396E1-84A5-4222-9542-3ACB2938EE17}" srcOrd="1" destOrd="0" presId="urn:microsoft.com/office/officeart/2018/2/layout/IconVerticalSolidList"/>
    <dgm:cxn modelId="{0E03C359-78D6-42BD-A1D2-BD2882FBA362}" type="presParOf" srcId="{156BF255-1627-4C83-8BA0-D1627F0B11D9}" destId="{04A2649C-C864-4A98-A02A-2B566CAE34F4}" srcOrd="2" destOrd="0" presId="urn:microsoft.com/office/officeart/2018/2/layout/IconVerticalSolidList"/>
    <dgm:cxn modelId="{04B44A1D-A99D-4B35-BAE4-0BB68C9E1F3D}" type="presParOf" srcId="{04A2649C-C864-4A98-A02A-2B566CAE34F4}" destId="{E99AD0B5-5709-40DE-A4F8-0F7C2608B5B9}" srcOrd="0" destOrd="0" presId="urn:microsoft.com/office/officeart/2018/2/layout/IconVerticalSolidList"/>
    <dgm:cxn modelId="{23129B06-C3DA-4FCC-BB99-3D530F98EB43}" type="presParOf" srcId="{04A2649C-C864-4A98-A02A-2B566CAE34F4}" destId="{EC7A2AA2-E847-46AD-B670-B0239782C52F}" srcOrd="1" destOrd="0" presId="urn:microsoft.com/office/officeart/2018/2/layout/IconVerticalSolidList"/>
    <dgm:cxn modelId="{5A346FD4-D29E-4317-A222-BA748A6BE1A4}" type="presParOf" srcId="{04A2649C-C864-4A98-A02A-2B566CAE34F4}" destId="{82CF3EBD-0F3C-4F21-8627-2781348D3D88}" srcOrd="2" destOrd="0" presId="urn:microsoft.com/office/officeart/2018/2/layout/IconVerticalSolidList"/>
    <dgm:cxn modelId="{43AC084E-4E39-4E1D-8AF2-10928DF1D17C}" type="presParOf" srcId="{04A2649C-C864-4A98-A02A-2B566CAE34F4}" destId="{64AD02BA-947B-4F15-B04E-704EF1A4E989}" srcOrd="3" destOrd="0" presId="urn:microsoft.com/office/officeart/2018/2/layout/IconVerticalSolidList"/>
    <dgm:cxn modelId="{3C1E0D38-FD24-427C-B4A4-412ADAAD3D29}" type="presParOf" srcId="{156BF255-1627-4C83-8BA0-D1627F0B11D9}" destId="{9F8C868C-034E-472D-8622-016BF329B325}" srcOrd="3" destOrd="0" presId="urn:microsoft.com/office/officeart/2018/2/layout/IconVerticalSolidList"/>
    <dgm:cxn modelId="{321955B5-37AA-4A67-8CD9-86911CE4FCDD}" type="presParOf" srcId="{156BF255-1627-4C83-8BA0-D1627F0B11D9}" destId="{B0FA0965-F581-4FF9-B08D-541C3568E913}" srcOrd="4" destOrd="0" presId="urn:microsoft.com/office/officeart/2018/2/layout/IconVerticalSolidList"/>
    <dgm:cxn modelId="{9735C0F1-72A2-4177-A35E-0BD913345F68}" type="presParOf" srcId="{B0FA0965-F581-4FF9-B08D-541C3568E913}" destId="{38573E5C-18FF-4031-898D-17A01125C7E9}" srcOrd="0" destOrd="0" presId="urn:microsoft.com/office/officeart/2018/2/layout/IconVerticalSolidList"/>
    <dgm:cxn modelId="{D0A7DEE7-ED54-4705-9703-46062B20A4AA}" type="presParOf" srcId="{B0FA0965-F581-4FF9-B08D-541C3568E913}" destId="{BB8C7629-C87A-4925-8401-87FF6838B67D}" srcOrd="1" destOrd="0" presId="urn:microsoft.com/office/officeart/2018/2/layout/IconVerticalSolidList"/>
    <dgm:cxn modelId="{35C3D726-FF57-45C6-BBF6-F2F124FD0EDF}" type="presParOf" srcId="{B0FA0965-F581-4FF9-B08D-541C3568E913}" destId="{C4916FCC-929F-4C15-A229-9CAA6BC4774B}" srcOrd="2" destOrd="0" presId="urn:microsoft.com/office/officeart/2018/2/layout/IconVerticalSolidList"/>
    <dgm:cxn modelId="{1116DEFE-3703-46FB-BD54-2E5ADF2956DC}" type="presParOf" srcId="{B0FA0965-F581-4FF9-B08D-541C3568E913}" destId="{A0881AC0-933E-40DD-8AA4-69DEB90B9956}" srcOrd="3" destOrd="0" presId="urn:microsoft.com/office/officeart/2018/2/layout/IconVerticalSolidList"/>
    <dgm:cxn modelId="{204883FF-4076-4156-87D0-2E6C92DB9641}" type="presParOf" srcId="{156BF255-1627-4C83-8BA0-D1627F0B11D9}" destId="{FA6B1D45-039B-457E-9001-3BC7AE1404BA}" srcOrd="5" destOrd="0" presId="urn:microsoft.com/office/officeart/2018/2/layout/IconVerticalSolidList"/>
    <dgm:cxn modelId="{C1164C0C-4B57-4FC8-A4FD-53C749DC701E}" type="presParOf" srcId="{156BF255-1627-4C83-8BA0-D1627F0B11D9}" destId="{17129F65-A486-41E6-8ED6-5CA199F140AC}" srcOrd="6" destOrd="0" presId="urn:microsoft.com/office/officeart/2018/2/layout/IconVerticalSolidList"/>
    <dgm:cxn modelId="{EDF279C7-1346-43C3-B219-19A899EDAD9F}" type="presParOf" srcId="{17129F65-A486-41E6-8ED6-5CA199F140AC}" destId="{30FE599C-081C-4012-9D7D-D4B508E06581}" srcOrd="0" destOrd="0" presId="urn:microsoft.com/office/officeart/2018/2/layout/IconVerticalSolidList"/>
    <dgm:cxn modelId="{F404FDE0-F433-4D16-A529-4E5651EC6D18}" type="presParOf" srcId="{17129F65-A486-41E6-8ED6-5CA199F140AC}" destId="{C2C2F0D0-1400-4C1E-8A38-6764E081B207}" srcOrd="1" destOrd="0" presId="urn:microsoft.com/office/officeart/2018/2/layout/IconVerticalSolidList"/>
    <dgm:cxn modelId="{441BAE73-E855-4990-B097-365EC9898AD7}" type="presParOf" srcId="{17129F65-A486-41E6-8ED6-5CA199F140AC}" destId="{B300D652-ED68-4F16-AB1F-7ADF91D9E17C}" srcOrd="2" destOrd="0" presId="urn:microsoft.com/office/officeart/2018/2/layout/IconVerticalSolidList"/>
    <dgm:cxn modelId="{AB667132-0A47-4A78-A637-B11BEEBF9D35}" type="presParOf" srcId="{17129F65-A486-41E6-8ED6-5CA199F140AC}" destId="{F951A83B-FC7D-4238-B2B0-B32D2A666D9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DE7BBB3-CDB9-4DF9-9914-C9E561958DB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49DB0F5B-8110-4C57-B5EC-9A87757EC93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In small groups, come with as many different Hardware and Software components that you will need to be able to build the recommended IT Solution.</a:t>
          </a:r>
        </a:p>
      </dgm:t>
    </dgm:pt>
    <dgm:pt modelId="{630356B1-8C34-47D3-960A-81EA7271CAB0}" type="parTrans" cxnId="{C1BD491A-2EAD-40F6-A06C-801FE6E81400}">
      <dgm:prSet/>
      <dgm:spPr/>
      <dgm:t>
        <a:bodyPr/>
        <a:lstStyle/>
        <a:p>
          <a:endParaRPr lang="en-US"/>
        </a:p>
      </dgm:t>
    </dgm:pt>
    <dgm:pt modelId="{98B550C8-DC4A-45C4-95B3-BAD7DC069397}" type="sibTrans" cxnId="{C1BD491A-2EAD-40F6-A06C-801FE6E81400}">
      <dgm:prSet/>
      <dgm:spPr/>
      <dgm:t>
        <a:bodyPr/>
        <a:lstStyle/>
        <a:p>
          <a:endParaRPr lang="en-US"/>
        </a:p>
      </dgm:t>
    </dgm:pt>
    <dgm:pt modelId="{C8103946-7CF3-4C37-BEF5-FDE3E1BA802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This will be your IT Service Catalogue.</a:t>
          </a:r>
        </a:p>
      </dgm:t>
    </dgm:pt>
    <dgm:pt modelId="{6E9A8552-8714-480F-B4B7-C0BF1503A10D}" type="parTrans" cxnId="{C15FED77-7874-48F4-B79D-B0879ED1A47E}">
      <dgm:prSet/>
      <dgm:spPr/>
      <dgm:t>
        <a:bodyPr/>
        <a:lstStyle/>
        <a:p>
          <a:endParaRPr lang="en-US"/>
        </a:p>
      </dgm:t>
    </dgm:pt>
    <dgm:pt modelId="{B575BC32-E330-4E90-8029-D0C0097B9703}" type="sibTrans" cxnId="{C15FED77-7874-48F4-B79D-B0879ED1A47E}">
      <dgm:prSet/>
      <dgm:spPr/>
      <dgm:t>
        <a:bodyPr/>
        <a:lstStyle/>
        <a:p>
          <a:endParaRPr lang="en-US"/>
        </a:p>
      </dgm:t>
    </dgm:pt>
    <dgm:pt modelId="{1C50194A-0233-45BE-BEC8-F911D9FF958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u="sng"/>
            <a:t>TIME: 20 Minutes</a:t>
          </a:r>
          <a:endParaRPr lang="en-US"/>
        </a:p>
      </dgm:t>
    </dgm:pt>
    <dgm:pt modelId="{8D189AA1-A8CD-420B-8EA8-1DBB57D51247}" type="parTrans" cxnId="{BF1DE19C-CF33-4731-956C-3356B56905C3}">
      <dgm:prSet/>
      <dgm:spPr/>
      <dgm:t>
        <a:bodyPr/>
        <a:lstStyle/>
        <a:p>
          <a:endParaRPr lang="en-US"/>
        </a:p>
      </dgm:t>
    </dgm:pt>
    <dgm:pt modelId="{C0512FDE-C557-4693-8DB2-DB0D7875F453}" type="sibTrans" cxnId="{BF1DE19C-CF33-4731-956C-3356B56905C3}">
      <dgm:prSet/>
      <dgm:spPr/>
      <dgm:t>
        <a:bodyPr/>
        <a:lstStyle/>
        <a:p>
          <a:endParaRPr lang="en-US"/>
        </a:p>
      </dgm:t>
    </dgm:pt>
    <dgm:pt modelId="{326408B2-F018-46BF-863E-8D30212AF924}" type="pres">
      <dgm:prSet presAssocID="{5DE7BBB3-CDB9-4DF9-9914-C9E561958DBE}" presName="root" presStyleCnt="0">
        <dgm:presLayoutVars>
          <dgm:dir/>
          <dgm:resizeHandles val="exact"/>
        </dgm:presLayoutVars>
      </dgm:prSet>
      <dgm:spPr/>
    </dgm:pt>
    <dgm:pt modelId="{06E234AC-9A8D-49D2-AE60-4370EF1DAD6B}" type="pres">
      <dgm:prSet presAssocID="{49DB0F5B-8110-4C57-B5EC-9A87757EC937}" presName="compNode" presStyleCnt="0"/>
      <dgm:spPr/>
    </dgm:pt>
    <dgm:pt modelId="{D1E1516E-32B9-4055-8E7F-470DBCA3B390}" type="pres">
      <dgm:prSet presAssocID="{49DB0F5B-8110-4C57-B5EC-9A87757EC937}" presName="bgRect" presStyleLbl="bgShp" presStyleIdx="0" presStyleCnt="3"/>
      <dgm:spPr/>
    </dgm:pt>
    <dgm:pt modelId="{3E076A2B-E1F8-404C-98A7-0A9137C0F395}" type="pres">
      <dgm:prSet presAssocID="{49DB0F5B-8110-4C57-B5EC-9A87757EC937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E663D90B-6898-437E-98A3-DE3533C49FBD}" type="pres">
      <dgm:prSet presAssocID="{49DB0F5B-8110-4C57-B5EC-9A87757EC937}" presName="spaceRect" presStyleCnt="0"/>
      <dgm:spPr/>
    </dgm:pt>
    <dgm:pt modelId="{F14BF271-3302-4D84-9F58-37C51C43B745}" type="pres">
      <dgm:prSet presAssocID="{49DB0F5B-8110-4C57-B5EC-9A87757EC937}" presName="parTx" presStyleLbl="revTx" presStyleIdx="0" presStyleCnt="3">
        <dgm:presLayoutVars>
          <dgm:chMax val="0"/>
          <dgm:chPref val="0"/>
        </dgm:presLayoutVars>
      </dgm:prSet>
      <dgm:spPr/>
    </dgm:pt>
    <dgm:pt modelId="{95857A1F-D32A-4295-BA3D-71A5DBB09A42}" type="pres">
      <dgm:prSet presAssocID="{98B550C8-DC4A-45C4-95B3-BAD7DC069397}" presName="sibTrans" presStyleCnt="0"/>
      <dgm:spPr/>
    </dgm:pt>
    <dgm:pt modelId="{D45EDA28-50C2-4965-9EAC-ED51E93668F0}" type="pres">
      <dgm:prSet presAssocID="{C8103946-7CF3-4C37-BEF5-FDE3E1BA802C}" presName="compNode" presStyleCnt="0"/>
      <dgm:spPr/>
    </dgm:pt>
    <dgm:pt modelId="{6E636139-DABA-4F4A-8ED6-F4074F14A434}" type="pres">
      <dgm:prSet presAssocID="{C8103946-7CF3-4C37-BEF5-FDE3E1BA802C}" presName="bgRect" presStyleLbl="bgShp" presStyleIdx="1" presStyleCnt="3"/>
      <dgm:spPr/>
    </dgm:pt>
    <dgm:pt modelId="{7571F019-3108-4261-AD6B-C6BEB4B2F91B}" type="pres">
      <dgm:prSet presAssocID="{C8103946-7CF3-4C37-BEF5-FDE3E1BA802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C91E8315-EEB0-4535-9EBA-7E064E208ED8}" type="pres">
      <dgm:prSet presAssocID="{C8103946-7CF3-4C37-BEF5-FDE3E1BA802C}" presName="spaceRect" presStyleCnt="0"/>
      <dgm:spPr/>
    </dgm:pt>
    <dgm:pt modelId="{2112ED6B-31D7-4190-B1BE-E5740803F613}" type="pres">
      <dgm:prSet presAssocID="{C8103946-7CF3-4C37-BEF5-FDE3E1BA802C}" presName="parTx" presStyleLbl="revTx" presStyleIdx="1" presStyleCnt="3">
        <dgm:presLayoutVars>
          <dgm:chMax val="0"/>
          <dgm:chPref val="0"/>
        </dgm:presLayoutVars>
      </dgm:prSet>
      <dgm:spPr/>
    </dgm:pt>
    <dgm:pt modelId="{CB52AEC6-D140-4B8B-A613-16A12957D54D}" type="pres">
      <dgm:prSet presAssocID="{B575BC32-E330-4E90-8029-D0C0097B9703}" presName="sibTrans" presStyleCnt="0"/>
      <dgm:spPr/>
    </dgm:pt>
    <dgm:pt modelId="{2F3852E2-3E42-4F21-96D4-A5B3A4B3D716}" type="pres">
      <dgm:prSet presAssocID="{1C50194A-0233-45BE-BEC8-F911D9FF9583}" presName="compNode" presStyleCnt="0"/>
      <dgm:spPr/>
    </dgm:pt>
    <dgm:pt modelId="{2BB4811D-3DCE-40F6-B497-AB7975EF6412}" type="pres">
      <dgm:prSet presAssocID="{1C50194A-0233-45BE-BEC8-F911D9FF9583}" presName="bgRect" presStyleLbl="bgShp" presStyleIdx="2" presStyleCnt="3"/>
      <dgm:spPr/>
    </dgm:pt>
    <dgm:pt modelId="{BFB1064D-45C2-49F4-9ED5-98D06EC93F82}" type="pres">
      <dgm:prSet presAssocID="{1C50194A-0233-45BE-BEC8-F911D9FF958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B8C66606-1823-4E6D-9E3B-3A5CF77A96DB}" type="pres">
      <dgm:prSet presAssocID="{1C50194A-0233-45BE-BEC8-F911D9FF9583}" presName="spaceRect" presStyleCnt="0"/>
      <dgm:spPr/>
    </dgm:pt>
    <dgm:pt modelId="{D78ED6A3-7434-42A5-9A90-334F7E9CCDA7}" type="pres">
      <dgm:prSet presAssocID="{1C50194A-0233-45BE-BEC8-F911D9FF9583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77F9B009-7998-4D1D-AF63-9EE41EAF8459}" type="presOf" srcId="{5DE7BBB3-CDB9-4DF9-9914-C9E561958DBE}" destId="{326408B2-F018-46BF-863E-8D30212AF924}" srcOrd="0" destOrd="0" presId="urn:microsoft.com/office/officeart/2018/2/layout/IconVerticalSolidList"/>
    <dgm:cxn modelId="{C1BD491A-2EAD-40F6-A06C-801FE6E81400}" srcId="{5DE7BBB3-CDB9-4DF9-9914-C9E561958DBE}" destId="{49DB0F5B-8110-4C57-B5EC-9A87757EC937}" srcOrd="0" destOrd="0" parTransId="{630356B1-8C34-47D3-960A-81EA7271CAB0}" sibTransId="{98B550C8-DC4A-45C4-95B3-BAD7DC069397}"/>
    <dgm:cxn modelId="{C15FED77-7874-48F4-B79D-B0879ED1A47E}" srcId="{5DE7BBB3-CDB9-4DF9-9914-C9E561958DBE}" destId="{C8103946-7CF3-4C37-BEF5-FDE3E1BA802C}" srcOrd="1" destOrd="0" parTransId="{6E9A8552-8714-480F-B4B7-C0BF1503A10D}" sibTransId="{B575BC32-E330-4E90-8029-D0C0097B9703}"/>
    <dgm:cxn modelId="{09E0C888-D616-489C-8E6A-E9069225E808}" type="presOf" srcId="{49DB0F5B-8110-4C57-B5EC-9A87757EC937}" destId="{F14BF271-3302-4D84-9F58-37C51C43B745}" srcOrd="0" destOrd="0" presId="urn:microsoft.com/office/officeart/2018/2/layout/IconVerticalSolidList"/>
    <dgm:cxn modelId="{BF1DE19C-CF33-4731-956C-3356B56905C3}" srcId="{5DE7BBB3-CDB9-4DF9-9914-C9E561958DBE}" destId="{1C50194A-0233-45BE-BEC8-F911D9FF9583}" srcOrd="2" destOrd="0" parTransId="{8D189AA1-A8CD-420B-8EA8-1DBB57D51247}" sibTransId="{C0512FDE-C557-4693-8DB2-DB0D7875F453}"/>
    <dgm:cxn modelId="{9DA133AC-DFFA-451B-A522-DE7E2AFA4AF1}" type="presOf" srcId="{C8103946-7CF3-4C37-BEF5-FDE3E1BA802C}" destId="{2112ED6B-31D7-4190-B1BE-E5740803F613}" srcOrd="0" destOrd="0" presId="urn:microsoft.com/office/officeart/2018/2/layout/IconVerticalSolidList"/>
    <dgm:cxn modelId="{196A1DE2-D705-4595-A971-85A04F3AEEAA}" type="presOf" srcId="{1C50194A-0233-45BE-BEC8-F911D9FF9583}" destId="{D78ED6A3-7434-42A5-9A90-334F7E9CCDA7}" srcOrd="0" destOrd="0" presId="urn:microsoft.com/office/officeart/2018/2/layout/IconVerticalSolidList"/>
    <dgm:cxn modelId="{BDE0C7E2-142D-4EBF-A7F2-00CE92E1F732}" type="presParOf" srcId="{326408B2-F018-46BF-863E-8D30212AF924}" destId="{06E234AC-9A8D-49D2-AE60-4370EF1DAD6B}" srcOrd="0" destOrd="0" presId="urn:microsoft.com/office/officeart/2018/2/layout/IconVerticalSolidList"/>
    <dgm:cxn modelId="{4EFCE71A-C111-4C54-A76A-6700EFA738F8}" type="presParOf" srcId="{06E234AC-9A8D-49D2-AE60-4370EF1DAD6B}" destId="{D1E1516E-32B9-4055-8E7F-470DBCA3B390}" srcOrd="0" destOrd="0" presId="urn:microsoft.com/office/officeart/2018/2/layout/IconVerticalSolidList"/>
    <dgm:cxn modelId="{C0B80628-AD15-4E51-8C1B-3CFDB19E3D54}" type="presParOf" srcId="{06E234AC-9A8D-49D2-AE60-4370EF1DAD6B}" destId="{3E076A2B-E1F8-404C-98A7-0A9137C0F395}" srcOrd="1" destOrd="0" presId="urn:microsoft.com/office/officeart/2018/2/layout/IconVerticalSolidList"/>
    <dgm:cxn modelId="{17CF0D3F-A114-41CA-8B89-3C0E6013BECC}" type="presParOf" srcId="{06E234AC-9A8D-49D2-AE60-4370EF1DAD6B}" destId="{E663D90B-6898-437E-98A3-DE3533C49FBD}" srcOrd="2" destOrd="0" presId="urn:microsoft.com/office/officeart/2018/2/layout/IconVerticalSolidList"/>
    <dgm:cxn modelId="{64A824AA-8474-42DC-AB88-76BD404FDA91}" type="presParOf" srcId="{06E234AC-9A8D-49D2-AE60-4370EF1DAD6B}" destId="{F14BF271-3302-4D84-9F58-37C51C43B745}" srcOrd="3" destOrd="0" presId="urn:microsoft.com/office/officeart/2018/2/layout/IconVerticalSolidList"/>
    <dgm:cxn modelId="{AEB7C10D-3254-4408-9411-6B5A1FBC2F3E}" type="presParOf" srcId="{326408B2-F018-46BF-863E-8D30212AF924}" destId="{95857A1F-D32A-4295-BA3D-71A5DBB09A42}" srcOrd="1" destOrd="0" presId="urn:microsoft.com/office/officeart/2018/2/layout/IconVerticalSolidList"/>
    <dgm:cxn modelId="{1F6F5674-9E2B-48DA-9360-B52A5E272096}" type="presParOf" srcId="{326408B2-F018-46BF-863E-8D30212AF924}" destId="{D45EDA28-50C2-4965-9EAC-ED51E93668F0}" srcOrd="2" destOrd="0" presId="urn:microsoft.com/office/officeart/2018/2/layout/IconVerticalSolidList"/>
    <dgm:cxn modelId="{F955D6DE-162D-41E7-8239-0FA05455BE8C}" type="presParOf" srcId="{D45EDA28-50C2-4965-9EAC-ED51E93668F0}" destId="{6E636139-DABA-4F4A-8ED6-F4074F14A434}" srcOrd="0" destOrd="0" presId="urn:microsoft.com/office/officeart/2018/2/layout/IconVerticalSolidList"/>
    <dgm:cxn modelId="{D877956E-B298-4DB9-AAD9-F3C0C2174D9D}" type="presParOf" srcId="{D45EDA28-50C2-4965-9EAC-ED51E93668F0}" destId="{7571F019-3108-4261-AD6B-C6BEB4B2F91B}" srcOrd="1" destOrd="0" presId="urn:microsoft.com/office/officeart/2018/2/layout/IconVerticalSolidList"/>
    <dgm:cxn modelId="{D2B37807-C429-476B-8794-379365939EB6}" type="presParOf" srcId="{D45EDA28-50C2-4965-9EAC-ED51E93668F0}" destId="{C91E8315-EEB0-4535-9EBA-7E064E208ED8}" srcOrd="2" destOrd="0" presId="urn:microsoft.com/office/officeart/2018/2/layout/IconVerticalSolidList"/>
    <dgm:cxn modelId="{8DD9E716-22AE-4594-A609-F49F1A371DBE}" type="presParOf" srcId="{D45EDA28-50C2-4965-9EAC-ED51E93668F0}" destId="{2112ED6B-31D7-4190-B1BE-E5740803F613}" srcOrd="3" destOrd="0" presId="urn:microsoft.com/office/officeart/2018/2/layout/IconVerticalSolidList"/>
    <dgm:cxn modelId="{DCACB2DC-54AE-4CF0-AA2E-3078A23BF9E6}" type="presParOf" srcId="{326408B2-F018-46BF-863E-8D30212AF924}" destId="{CB52AEC6-D140-4B8B-A613-16A12957D54D}" srcOrd="3" destOrd="0" presId="urn:microsoft.com/office/officeart/2018/2/layout/IconVerticalSolidList"/>
    <dgm:cxn modelId="{C0C3A770-8963-4496-988A-900555BEFA7F}" type="presParOf" srcId="{326408B2-F018-46BF-863E-8D30212AF924}" destId="{2F3852E2-3E42-4F21-96D4-A5B3A4B3D716}" srcOrd="4" destOrd="0" presId="urn:microsoft.com/office/officeart/2018/2/layout/IconVerticalSolidList"/>
    <dgm:cxn modelId="{6B90E246-7FEC-4CC2-97A9-492FBD685204}" type="presParOf" srcId="{2F3852E2-3E42-4F21-96D4-A5B3A4B3D716}" destId="{2BB4811D-3DCE-40F6-B497-AB7975EF6412}" srcOrd="0" destOrd="0" presId="urn:microsoft.com/office/officeart/2018/2/layout/IconVerticalSolidList"/>
    <dgm:cxn modelId="{78A19650-37FE-4F7B-BD12-18B1660D663E}" type="presParOf" srcId="{2F3852E2-3E42-4F21-96D4-A5B3A4B3D716}" destId="{BFB1064D-45C2-49F4-9ED5-98D06EC93F82}" srcOrd="1" destOrd="0" presId="urn:microsoft.com/office/officeart/2018/2/layout/IconVerticalSolidList"/>
    <dgm:cxn modelId="{7506C908-E868-471F-BF4C-D3B643CDA24A}" type="presParOf" srcId="{2F3852E2-3E42-4F21-96D4-A5B3A4B3D716}" destId="{B8C66606-1823-4E6D-9E3B-3A5CF77A96DB}" srcOrd="2" destOrd="0" presId="urn:microsoft.com/office/officeart/2018/2/layout/IconVerticalSolidList"/>
    <dgm:cxn modelId="{ADE5FB02-4ACA-435B-B8FD-6AE92BC18190}" type="presParOf" srcId="{2F3852E2-3E42-4F21-96D4-A5B3A4B3D716}" destId="{D78ED6A3-7434-42A5-9A90-334F7E9CCDA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4B98C57-F321-4BA4-B9DD-F93228491BF9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6_2" csCatId="accent6" phldr="1"/>
      <dgm:spPr/>
      <dgm:t>
        <a:bodyPr/>
        <a:lstStyle/>
        <a:p>
          <a:endParaRPr lang="en-US"/>
        </a:p>
      </dgm:t>
    </dgm:pt>
    <dgm:pt modelId="{9A17C8C4-4738-43A9-BB35-E8043B65348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You may need: </a:t>
          </a:r>
        </a:p>
      </dgm:t>
    </dgm:pt>
    <dgm:pt modelId="{53C3005A-44A6-4D4D-8BF2-9ACEE937799C}" type="parTrans" cxnId="{B9CFAB89-33A2-450D-9ACD-78AD47D054A1}">
      <dgm:prSet/>
      <dgm:spPr/>
      <dgm:t>
        <a:bodyPr/>
        <a:lstStyle/>
        <a:p>
          <a:endParaRPr lang="en-US"/>
        </a:p>
      </dgm:t>
    </dgm:pt>
    <dgm:pt modelId="{4362707F-85EA-4E3D-AD1C-6F65E151115C}" type="sibTrans" cxnId="{B9CFAB89-33A2-450D-9ACD-78AD47D054A1}">
      <dgm:prSet/>
      <dgm:spPr/>
      <dgm:t>
        <a:bodyPr/>
        <a:lstStyle/>
        <a:p>
          <a:endParaRPr lang="en-US"/>
        </a:p>
      </dgm:t>
    </dgm:pt>
    <dgm:pt modelId="{017D5817-B11C-4E48-B32B-D8C7A8600E7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 website with a secure login area.</a:t>
          </a:r>
        </a:p>
      </dgm:t>
    </dgm:pt>
    <dgm:pt modelId="{0A88DDE7-E27B-4A3E-956F-33BB730BD0C1}" type="parTrans" cxnId="{C3BA58AF-D0B4-49CD-8E1B-0BC87AA7EB49}">
      <dgm:prSet/>
      <dgm:spPr/>
      <dgm:t>
        <a:bodyPr/>
        <a:lstStyle/>
        <a:p>
          <a:endParaRPr lang="en-US"/>
        </a:p>
      </dgm:t>
    </dgm:pt>
    <dgm:pt modelId="{688901E3-A25E-49A0-88FF-2234A1F06E4D}" type="sibTrans" cxnId="{C3BA58AF-D0B4-49CD-8E1B-0BC87AA7EB49}">
      <dgm:prSet/>
      <dgm:spPr/>
      <dgm:t>
        <a:bodyPr/>
        <a:lstStyle/>
        <a:p>
          <a:endParaRPr lang="en-US"/>
        </a:p>
      </dgm:t>
    </dgm:pt>
    <dgm:pt modelId="{E1C00F6B-F4CA-46E1-84E6-1A3A0D3F12B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 secure host for the website e.g. </a:t>
          </a:r>
          <a:r>
            <a:rPr lang="en-US" dirty="0" err="1"/>
            <a:t>Wix</a:t>
          </a:r>
          <a:r>
            <a:rPr lang="en-US" dirty="0"/>
            <a:t>. </a:t>
          </a:r>
        </a:p>
      </dgm:t>
    </dgm:pt>
    <dgm:pt modelId="{A0F7A9BD-F0C4-4251-8FC0-3358B9E78DCF}" type="parTrans" cxnId="{C9D9BD14-D361-4E82-8A82-D7993D297EFC}">
      <dgm:prSet/>
      <dgm:spPr/>
      <dgm:t>
        <a:bodyPr/>
        <a:lstStyle/>
        <a:p>
          <a:endParaRPr lang="en-US"/>
        </a:p>
      </dgm:t>
    </dgm:pt>
    <dgm:pt modelId="{11DD40FB-1A06-45C3-9F7F-999EB17D6AB6}" type="sibTrans" cxnId="{C9D9BD14-D361-4E82-8A82-D7993D297EFC}">
      <dgm:prSet/>
      <dgm:spPr/>
      <dgm:t>
        <a:bodyPr/>
        <a:lstStyle/>
        <a:p>
          <a:endParaRPr lang="en-US"/>
        </a:p>
      </dgm:t>
    </dgm:pt>
    <dgm:pt modelId="{26A04903-575C-4B4F-BCE6-7089EF86841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 secure HTTPS connection to the website.</a:t>
          </a:r>
          <a:endParaRPr lang="en-US" dirty="0">
            <a:solidFill>
              <a:srgbClr val="FF0000"/>
            </a:solidFill>
          </a:endParaRPr>
        </a:p>
      </dgm:t>
    </dgm:pt>
    <dgm:pt modelId="{703B8E70-DE08-411D-A150-A64BD128A69B}" type="parTrans" cxnId="{0F729ED4-CAE2-40F9-B341-58CF77896C23}">
      <dgm:prSet/>
      <dgm:spPr/>
      <dgm:t>
        <a:bodyPr/>
        <a:lstStyle/>
        <a:p>
          <a:endParaRPr lang="en-US"/>
        </a:p>
      </dgm:t>
    </dgm:pt>
    <dgm:pt modelId="{21DC17B5-1590-48FD-80C0-C317C13AAD6C}" type="sibTrans" cxnId="{0F729ED4-CAE2-40F9-B341-58CF77896C23}">
      <dgm:prSet/>
      <dgm:spPr/>
      <dgm:t>
        <a:bodyPr/>
        <a:lstStyle/>
        <a:p>
          <a:endParaRPr lang="en-US"/>
        </a:p>
      </dgm:t>
    </dgm:pt>
    <dgm:pt modelId="{65413749-F2F8-4A33-9B3D-5BE31730970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Synoptic Unit Knowledge: </a:t>
          </a:r>
          <a:r>
            <a:rPr lang="en-US" b="1" dirty="0"/>
            <a:t>Unit 1, Unit 2, Unit 4, Unit 6, Unit 11, Unit 16.</a:t>
          </a:r>
        </a:p>
      </dgm:t>
    </dgm:pt>
    <dgm:pt modelId="{226F6EF8-FA1D-423C-B325-05CB219F22B4}" type="parTrans" cxnId="{A1DC5D37-D403-49D5-9FF2-37AF9E225B38}">
      <dgm:prSet/>
      <dgm:spPr/>
      <dgm:t>
        <a:bodyPr/>
        <a:lstStyle/>
        <a:p>
          <a:endParaRPr lang="en-US"/>
        </a:p>
      </dgm:t>
    </dgm:pt>
    <dgm:pt modelId="{32BE457D-8BE7-4107-B341-297D22252EE1}" type="sibTrans" cxnId="{A1DC5D37-D403-49D5-9FF2-37AF9E225B38}">
      <dgm:prSet/>
      <dgm:spPr/>
      <dgm:t>
        <a:bodyPr/>
        <a:lstStyle/>
        <a:p>
          <a:endParaRPr lang="en-US"/>
        </a:p>
      </dgm:t>
    </dgm:pt>
    <dgm:pt modelId="{2ACA06EF-4774-4A39-9A1F-67F212271947}" type="pres">
      <dgm:prSet presAssocID="{D4B98C57-F321-4BA4-B9DD-F93228491BF9}" presName="root" presStyleCnt="0">
        <dgm:presLayoutVars>
          <dgm:dir/>
          <dgm:resizeHandles val="exact"/>
        </dgm:presLayoutVars>
      </dgm:prSet>
      <dgm:spPr/>
    </dgm:pt>
    <dgm:pt modelId="{687169C1-C0F0-49BE-9F4E-64F0598D870B}" type="pres">
      <dgm:prSet presAssocID="{9A17C8C4-4738-43A9-BB35-E8043B653482}" presName="compNode" presStyleCnt="0"/>
      <dgm:spPr/>
    </dgm:pt>
    <dgm:pt modelId="{990A9507-1091-414C-A6DF-4DADA6E9D6E4}" type="pres">
      <dgm:prSet presAssocID="{9A17C8C4-4738-43A9-BB35-E8043B653482}" presName="bgRect" presStyleLbl="bgShp" presStyleIdx="0" presStyleCnt="5"/>
      <dgm:spPr/>
    </dgm:pt>
    <dgm:pt modelId="{3FFA7C54-B182-40BC-B941-765C760CB517}" type="pres">
      <dgm:prSet presAssocID="{9A17C8C4-4738-43A9-BB35-E8043B653482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met"/>
        </a:ext>
      </dgm:extLst>
    </dgm:pt>
    <dgm:pt modelId="{CAAD791A-738F-4CB8-91B0-5852A4DA1B92}" type="pres">
      <dgm:prSet presAssocID="{9A17C8C4-4738-43A9-BB35-E8043B653482}" presName="spaceRect" presStyleCnt="0"/>
      <dgm:spPr/>
    </dgm:pt>
    <dgm:pt modelId="{94235A9E-0AC2-470B-B430-6A73E525B4B5}" type="pres">
      <dgm:prSet presAssocID="{9A17C8C4-4738-43A9-BB35-E8043B653482}" presName="parTx" presStyleLbl="revTx" presStyleIdx="0" presStyleCnt="5">
        <dgm:presLayoutVars>
          <dgm:chMax val="0"/>
          <dgm:chPref val="0"/>
        </dgm:presLayoutVars>
      </dgm:prSet>
      <dgm:spPr/>
    </dgm:pt>
    <dgm:pt modelId="{CD228BB9-7E14-40B7-84F9-CCF8518E5748}" type="pres">
      <dgm:prSet presAssocID="{4362707F-85EA-4E3D-AD1C-6F65E151115C}" presName="sibTrans" presStyleCnt="0"/>
      <dgm:spPr/>
    </dgm:pt>
    <dgm:pt modelId="{325A2D40-A118-49E0-B137-DCE4E0FFF9BA}" type="pres">
      <dgm:prSet presAssocID="{017D5817-B11C-4E48-B32B-D8C7A8600E7D}" presName="compNode" presStyleCnt="0"/>
      <dgm:spPr/>
    </dgm:pt>
    <dgm:pt modelId="{14893D42-D818-4716-8091-96FF7774AB1B}" type="pres">
      <dgm:prSet presAssocID="{017D5817-B11C-4E48-B32B-D8C7A8600E7D}" presName="bgRect" presStyleLbl="bgShp" presStyleIdx="1" presStyleCnt="5"/>
      <dgm:spPr/>
    </dgm:pt>
    <dgm:pt modelId="{7BA4DD43-CF5F-40C5-A4C8-B17D578A340F}" type="pres">
      <dgm:prSet presAssocID="{017D5817-B11C-4E48-B32B-D8C7A8600E7D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BC077F29-A80C-4A12-B7A8-971932BB8452}" type="pres">
      <dgm:prSet presAssocID="{017D5817-B11C-4E48-B32B-D8C7A8600E7D}" presName="spaceRect" presStyleCnt="0"/>
      <dgm:spPr/>
    </dgm:pt>
    <dgm:pt modelId="{C1511F10-A0DD-4AAB-B86D-BE021663EB7A}" type="pres">
      <dgm:prSet presAssocID="{017D5817-B11C-4E48-B32B-D8C7A8600E7D}" presName="parTx" presStyleLbl="revTx" presStyleIdx="1" presStyleCnt="5">
        <dgm:presLayoutVars>
          <dgm:chMax val="0"/>
          <dgm:chPref val="0"/>
        </dgm:presLayoutVars>
      </dgm:prSet>
      <dgm:spPr/>
    </dgm:pt>
    <dgm:pt modelId="{1939F962-4037-4BC9-86BA-D3595BE0C794}" type="pres">
      <dgm:prSet presAssocID="{688901E3-A25E-49A0-88FF-2234A1F06E4D}" presName="sibTrans" presStyleCnt="0"/>
      <dgm:spPr/>
    </dgm:pt>
    <dgm:pt modelId="{745198D8-F09F-4863-B441-A507458D920E}" type="pres">
      <dgm:prSet presAssocID="{E1C00F6B-F4CA-46E1-84E6-1A3A0D3F12B9}" presName="compNode" presStyleCnt="0"/>
      <dgm:spPr/>
    </dgm:pt>
    <dgm:pt modelId="{D91F74A1-E398-4A2F-9BC1-0AEEC45E8040}" type="pres">
      <dgm:prSet presAssocID="{E1C00F6B-F4CA-46E1-84E6-1A3A0D3F12B9}" presName="bgRect" presStyleLbl="bgShp" presStyleIdx="2" presStyleCnt="5"/>
      <dgm:spPr/>
    </dgm:pt>
    <dgm:pt modelId="{7851C581-FF7C-4BFC-987C-D719A978FD0A}" type="pres">
      <dgm:prSet presAssocID="{E1C00F6B-F4CA-46E1-84E6-1A3A0D3F12B9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FF3F37BF-F654-4DD6-84AF-89ED0D000360}" type="pres">
      <dgm:prSet presAssocID="{E1C00F6B-F4CA-46E1-84E6-1A3A0D3F12B9}" presName="spaceRect" presStyleCnt="0"/>
      <dgm:spPr/>
    </dgm:pt>
    <dgm:pt modelId="{B9BD1407-32B6-4873-A268-64191D4DC986}" type="pres">
      <dgm:prSet presAssocID="{E1C00F6B-F4CA-46E1-84E6-1A3A0D3F12B9}" presName="parTx" presStyleLbl="revTx" presStyleIdx="2" presStyleCnt="5">
        <dgm:presLayoutVars>
          <dgm:chMax val="0"/>
          <dgm:chPref val="0"/>
        </dgm:presLayoutVars>
      </dgm:prSet>
      <dgm:spPr/>
    </dgm:pt>
    <dgm:pt modelId="{CB2A4358-32CC-4CE9-885F-B3F1778A4B04}" type="pres">
      <dgm:prSet presAssocID="{11DD40FB-1A06-45C3-9F7F-999EB17D6AB6}" presName="sibTrans" presStyleCnt="0"/>
      <dgm:spPr/>
    </dgm:pt>
    <dgm:pt modelId="{FC968D5B-12A9-415C-95CE-F0EF5042B627}" type="pres">
      <dgm:prSet presAssocID="{26A04903-575C-4B4F-BCE6-7089EF868419}" presName="compNode" presStyleCnt="0"/>
      <dgm:spPr/>
    </dgm:pt>
    <dgm:pt modelId="{65CE1FD4-AADD-410F-A330-695FB90B68EF}" type="pres">
      <dgm:prSet presAssocID="{26A04903-575C-4B4F-BCE6-7089EF868419}" presName="bgRect" presStyleLbl="bgShp" presStyleIdx="3" presStyleCnt="5"/>
      <dgm:spPr/>
    </dgm:pt>
    <dgm:pt modelId="{C76F2057-AAE2-4D7E-90CF-3D1FB0248A5B}" type="pres">
      <dgm:prSet presAssocID="{26A04903-575C-4B4F-BCE6-7089EF868419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deo camera"/>
        </a:ext>
      </dgm:extLst>
    </dgm:pt>
    <dgm:pt modelId="{AAED3D96-D1F6-43DF-967B-381E0D5AA22F}" type="pres">
      <dgm:prSet presAssocID="{26A04903-575C-4B4F-BCE6-7089EF868419}" presName="spaceRect" presStyleCnt="0"/>
      <dgm:spPr/>
    </dgm:pt>
    <dgm:pt modelId="{4420C7CB-F5DF-4BA7-B85B-3D377470D18F}" type="pres">
      <dgm:prSet presAssocID="{26A04903-575C-4B4F-BCE6-7089EF868419}" presName="parTx" presStyleLbl="revTx" presStyleIdx="3" presStyleCnt="5">
        <dgm:presLayoutVars>
          <dgm:chMax val="0"/>
          <dgm:chPref val="0"/>
        </dgm:presLayoutVars>
      </dgm:prSet>
      <dgm:spPr/>
    </dgm:pt>
    <dgm:pt modelId="{AB0D24DF-D2BA-4AB0-86D2-8F4DB6F7003A}" type="pres">
      <dgm:prSet presAssocID="{21DC17B5-1590-48FD-80C0-C317C13AAD6C}" presName="sibTrans" presStyleCnt="0"/>
      <dgm:spPr/>
    </dgm:pt>
    <dgm:pt modelId="{9E93F3C3-863C-4CB8-BCD8-8EF9B9E46F81}" type="pres">
      <dgm:prSet presAssocID="{65413749-F2F8-4A33-9B3D-5BE31730970A}" presName="compNode" presStyleCnt="0"/>
      <dgm:spPr/>
    </dgm:pt>
    <dgm:pt modelId="{0EC9B8D2-C87F-4DA9-9F97-F140346B8A1A}" type="pres">
      <dgm:prSet presAssocID="{65413749-F2F8-4A33-9B3D-5BE31730970A}" presName="bgRect" presStyleLbl="bgShp" presStyleIdx="4" presStyleCnt="5" custLinFactNeighborX="8485" custLinFactNeighborY="3870"/>
      <dgm:spPr/>
    </dgm:pt>
    <dgm:pt modelId="{BA57FC5E-5BFE-4FC6-B88F-FAA204B359C3}" type="pres">
      <dgm:prSet presAssocID="{65413749-F2F8-4A33-9B3D-5BE31730970A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se"/>
        </a:ext>
      </dgm:extLst>
    </dgm:pt>
    <dgm:pt modelId="{702FB00C-421C-4E55-A003-82D5FD5060FE}" type="pres">
      <dgm:prSet presAssocID="{65413749-F2F8-4A33-9B3D-5BE31730970A}" presName="spaceRect" presStyleCnt="0"/>
      <dgm:spPr/>
    </dgm:pt>
    <dgm:pt modelId="{714FDFE4-6A8E-491B-A3FE-450FC2B30B59}" type="pres">
      <dgm:prSet presAssocID="{65413749-F2F8-4A33-9B3D-5BE31730970A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C9D9BD14-D361-4E82-8A82-D7993D297EFC}" srcId="{D4B98C57-F321-4BA4-B9DD-F93228491BF9}" destId="{E1C00F6B-F4CA-46E1-84E6-1A3A0D3F12B9}" srcOrd="2" destOrd="0" parTransId="{A0F7A9BD-F0C4-4251-8FC0-3358B9E78DCF}" sibTransId="{11DD40FB-1A06-45C3-9F7F-999EB17D6AB6}"/>
    <dgm:cxn modelId="{44860028-9A2B-46AE-9C06-B08537134287}" type="presOf" srcId="{65413749-F2F8-4A33-9B3D-5BE31730970A}" destId="{714FDFE4-6A8E-491B-A3FE-450FC2B30B59}" srcOrd="0" destOrd="0" presId="urn:microsoft.com/office/officeart/2018/2/layout/IconVerticalSolidList"/>
    <dgm:cxn modelId="{DF011428-79AC-4D34-ABC1-903FD919F24B}" type="presOf" srcId="{9A17C8C4-4738-43A9-BB35-E8043B653482}" destId="{94235A9E-0AC2-470B-B430-6A73E525B4B5}" srcOrd="0" destOrd="0" presId="urn:microsoft.com/office/officeart/2018/2/layout/IconVerticalSolidList"/>
    <dgm:cxn modelId="{A1DC5D37-D403-49D5-9FF2-37AF9E225B38}" srcId="{D4B98C57-F321-4BA4-B9DD-F93228491BF9}" destId="{65413749-F2F8-4A33-9B3D-5BE31730970A}" srcOrd="4" destOrd="0" parTransId="{226F6EF8-FA1D-423C-B325-05CB219F22B4}" sibTransId="{32BE457D-8BE7-4107-B341-297D22252EE1}"/>
    <dgm:cxn modelId="{7DB67A5D-4EA6-4095-A2F6-099C88E289A0}" type="presOf" srcId="{E1C00F6B-F4CA-46E1-84E6-1A3A0D3F12B9}" destId="{B9BD1407-32B6-4873-A268-64191D4DC986}" srcOrd="0" destOrd="0" presId="urn:microsoft.com/office/officeart/2018/2/layout/IconVerticalSolidList"/>
    <dgm:cxn modelId="{8A067443-DABC-45F4-B64E-49957933634C}" type="presOf" srcId="{D4B98C57-F321-4BA4-B9DD-F93228491BF9}" destId="{2ACA06EF-4774-4A39-9A1F-67F212271947}" srcOrd="0" destOrd="0" presId="urn:microsoft.com/office/officeart/2018/2/layout/IconVerticalSolidList"/>
    <dgm:cxn modelId="{58C5E482-CC32-4AF2-8CD1-AD516E0059B4}" type="presOf" srcId="{26A04903-575C-4B4F-BCE6-7089EF868419}" destId="{4420C7CB-F5DF-4BA7-B85B-3D377470D18F}" srcOrd="0" destOrd="0" presId="urn:microsoft.com/office/officeart/2018/2/layout/IconVerticalSolidList"/>
    <dgm:cxn modelId="{B9CFAB89-33A2-450D-9ACD-78AD47D054A1}" srcId="{D4B98C57-F321-4BA4-B9DD-F93228491BF9}" destId="{9A17C8C4-4738-43A9-BB35-E8043B653482}" srcOrd="0" destOrd="0" parTransId="{53C3005A-44A6-4D4D-8BF2-9ACEE937799C}" sibTransId="{4362707F-85EA-4E3D-AD1C-6F65E151115C}"/>
    <dgm:cxn modelId="{074E07AA-CCAB-41F0-BA1D-69FEEF72BAC2}" type="presOf" srcId="{017D5817-B11C-4E48-B32B-D8C7A8600E7D}" destId="{C1511F10-A0DD-4AAB-B86D-BE021663EB7A}" srcOrd="0" destOrd="0" presId="urn:microsoft.com/office/officeart/2018/2/layout/IconVerticalSolidList"/>
    <dgm:cxn modelId="{C3BA58AF-D0B4-49CD-8E1B-0BC87AA7EB49}" srcId="{D4B98C57-F321-4BA4-B9DD-F93228491BF9}" destId="{017D5817-B11C-4E48-B32B-D8C7A8600E7D}" srcOrd="1" destOrd="0" parTransId="{0A88DDE7-E27B-4A3E-956F-33BB730BD0C1}" sibTransId="{688901E3-A25E-49A0-88FF-2234A1F06E4D}"/>
    <dgm:cxn modelId="{0F729ED4-CAE2-40F9-B341-58CF77896C23}" srcId="{D4B98C57-F321-4BA4-B9DD-F93228491BF9}" destId="{26A04903-575C-4B4F-BCE6-7089EF868419}" srcOrd="3" destOrd="0" parTransId="{703B8E70-DE08-411D-A150-A64BD128A69B}" sibTransId="{21DC17B5-1590-48FD-80C0-C317C13AAD6C}"/>
    <dgm:cxn modelId="{4B741C0C-788F-459A-8CAA-E4BC5B62516A}" type="presParOf" srcId="{2ACA06EF-4774-4A39-9A1F-67F212271947}" destId="{687169C1-C0F0-49BE-9F4E-64F0598D870B}" srcOrd="0" destOrd="0" presId="urn:microsoft.com/office/officeart/2018/2/layout/IconVerticalSolidList"/>
    <dgm:cxn modelId="{E82E6E54-78D2-438C-BBE3-9BC991E7EEE6}" type="presParOf" srcId="{687169C1-C0F0-49BE-9F4E-64F0598D870B}" destId="{990A9507-1091-414C-A6DF-4DADA6E9D6E4}" srcOrd="0" destOrd="0" presId="urn:microsoft.com/office/officeart/2018/2/layout/IconVerticalSolidList"/>
    <dgm:cxn modelId="{62848B6B-7495-48B1-B953-72F72F9092FB}" type="presParOf" srcId="{687169C1-C0F0-49BE-9F4E-64F0598D870B}" destId="{3FFA7C54-B182-40BC-B941-765C760CB517}" srcOrd="1" destOrd="0" presId="urn:microsoft.com/office/officeart/2018/2/layout/IconVerticalSolidList"/>
    <dgm:cxn modelId="{9C094603-A631-47DA-98D3-261A39162F2E}" type="presParOf" srcId="{687169C1-C0F0-49BE-9F4E-64F0598D870B}" destId="{CAAD791A-738F-4CB8-91B0-5852A4DA1B92}" srcOrd="2" destOrd="0" presId="urn:microsoft.com/office/officeart/2018/2/layout/IconVerticalSolidList"/>
    <dgm:cxn modelId="{52C62175-18B4-4D46-9830-5D7B3A32A75C}" type="presParOf" srcId="{687169C1-C0F0-49BE-9F4E-64F0598D870B}" destId="{94235A9E-0AC2-470B-B430-6A73E525B4B5}" srcOrd="3" destOrd="0" presId="urn:microsoft.com/office/officeart/2018/2/layout/IconVerticalSolidList"/>
    <dgm:cxn modelId="{765B7D4F-E41F-406F-97DE-DC881B5F7866}" type="presParOf" srcId="{2ACA06EF-4774-4A39-9A1F-67F212271947}" destId="{CD228BB9-7E14-40B7-84F9-CCF8518E5748}" srcOrd="1" destOrd="0" presId="urn:microsoft.com/office/officeart/2018/2/layout/IconVerticalSolidList"/>
    <dgm:cxn modelId="{CEACD09B-71F8-422F-8818-DDA89486043D}" type="presParOf" srcId="{2ACA06EF-4774-4A39-9A1F-67F212271947}" destId="{325A2D40-A118-49E0-B137-DCE4E0FFF9BA}" srcOrd="2" destOrd="0" presId="urn:microsoft.com/office/officeart/2018/2/layout/IconVerticalSolidList"/>
    <dgm:cxn modelId="{703C6557-63B9-45DF-8E38-9BA0E0FEB354}" type="presParOf" srcId="{325A2D40-A118-49E0-B137-DCE4E0FFF9BA}" destId="{14893D42-D818-4716-8091-96FF7774AB1B}" srcOrd="0" destOrd="0" presId="urn:microsoft.com/office/officeart/2018/2/layout/IconVerticalSolidList"/>
    <dgm:cxn modelId="{3E08DBF6-9A34-40B8-A849-970C142C1F56}" type="presParOf" srcId="{325A2D40-A118-49E0-B137-DCE4E0FFF9BA}" destId="{7BA4DD43-CF5F-40C5-A4C8-B17D578A340F}" srcOrd="1" destOrd="0" presId="urn:microsoft.com/office/officeart/2018/2/layout/IconVerticalSolidList"/>
    <dgm:cxn modelId="{C2E886CF-73AC-4ABD-91D1-A581CA5CDEF9}" type="presParOf" srcId="{325A2D40-A118-49E0-B137-DCE4E0FFF9BA}" destId="{BC077F29-A80C-4A12-B7A8-971932BB8452}" srcOrd="2" destOrd="0" presId="urn:microsoft.com/office/officeart/2018/2/layout/IconVerticalSolidList"/>
    <dgm:cxn modelId="{D1C6FE4C-DB51-4E56-8C0F-4C66FA5853E5}" type="presParOf" srcId="{325A2D40-A118-49E0-B137-DCE4E0FFF9BA}" destId="{C1511F10-A0DD-4AAB-B86D-BE021663EB7A}" srcOrd="3" destOrd="0" presId="urn:microsoft.com/office/officeart/2018/2/layout/IconVerticalSolidList"/>
    <dgm:cxn modelId="{7E7EE730-BAC7-406B-8907-ED16D6F3B21F}" type="presParOf" srcId="{2ACA06EF-4774-4A39-9A1F-67F212271947}" destId="{1939F962-4037-4BC9-86BA-D3595BE0C794}" srcOrd="3" destOrd="0" presId="urn:microsoft.com/office/officeart/2018/2/layout/IconVerticalSolidList"/>
    <dgm:cxn modelId="{B6343649-267E-4284-B3B1-35E2E755D2C1}" type="presParOf" srcId="{2ACA06EF-4774-4A39-9A1F-67F212271947}" destId="{745198D8-F09F-4863-B441-A507458D920E}" srcOrd="4" destOrd="0" presId="urn:microsoft.com/office/officeart/2018/2/layout/IconVerticalSolidList"/>
    <dgm:cxn modelId="{81251EDF-8982-4B61-A91B-E8CBE440DB5E}" type="presParOf" srcId="{745198D8-F09F-4863-B441-A507458D920E}" destId="{D91F74A1-E398-4A2F-9BC1-0AEEC45E8040}" srcOrd="0" destOrd="0" presId="urn:microsoft.com/office/officeart/2018/2/layout/IconVerticalSolidList"/>
    <dgm:cxn modelId="{F6094BF7-9CAF-4B2C-82B1-D6C7041BE877}" type="presParOf" srcId="{745198D8-F09F-4863-B441-A507458D920E}" destId="{7851C581-FF7C-4BFC-987C-D719A978FD0A}" srcOrd="1" destOrd="0" presId="urn:microsoft.com/office/officeart/2018/2/layout/IconVerticalSolidList"/>
    <dgm:cxn modelId="{03812780-62FC-4CBB-AEC3-DD24F6262616}" type="presParOf" srcId="{745198D8-F09F-4863-B441-A507458D920E}" destId="{FF3F37BF-F654-4DD6-84AF-89ED0D000360}" srcOrd="2" destOrd="0" presId="urn:microsoft.com/office/officeart/2018/2/layout/IconVerticalSolidList"/>
    <dgm:cxn modelId="{D7425E4E-EA5C-4631-9129-E6288CA03D6E}" type="presParOf" srcId="{745198D8-F09F-4863-B441-A507458D920E}" destId="{B9BD1407-32B6-4873-A268-64191D4DC986}" srcOrd="3" destOrd="0" presId="urn:microsoft.com/office/officeart/2018/2/layout/IconVerticalSolidList"/>
    <dgm:cxn modelId="{582F9E67-4B9F-4DBB-92C1-86B625988A28}" type="presParOf" srcId="{2ACA06EF-4774-4A39-9A1F-67F212271947}" destId="{CB2A4358-32CC-4CE9-885F-B3F1778A4B04}" srcOrd="5" destOrd="0" presId="urn:microsoft.com/office/officeart/2018/2/layout/IconVerticalSolidList"/>
    <dgm:cxn modelId="{8731D274-18A0-4498-98F6-F04F2C9F2811}" type="presParOf" srcId="{2ACA06EF-4774-4A39-9A1F-67F212271947}" destId="{FC968D5B-12A9-415C-95CE-F0EF5042B627}" srcOrd="6" destOrd="0" presId="urn:microsoft.com/office/officeart/2018/2/layout/IconVerticalSolidList"/>
    <dgm:cxn modelId="{75E1442E-8005-4BAA-BC87-0BF9253C268B}" type="presParOf" srcId="{FC968D5B-12A9-415C-95CE-F0EF5042B627}" destId="{65CE1FD4-AADD-410F-A330-695FB90B68EF}" srcOrd="0" destOrd="0" presId="urn:microsoft.com/office/officeart/2018/2/layout/IconVerticalSolidList"/>
    <dgm:cxn modelId="{74AF5EE1-8ABD-43A7-BDF8-D5239BC2E3E6}" type="presParOf" srcId="{FC968D5B-12A9-415C-95CE-F0EF5042B627}" destId="{C76F2057-AAE2-4D7E-90CF-3D1FB0248A5B}" srcOrd="1" destOrd="0" presId="urn:microsoft.com/office/officeart/2018/2/layout/IconVerticalSolidList"/>
    <dgm:cxn modelId="{7C2CAE66-8CC6-4F22-9299-BC1A339A9842}" type="presParOf" srcId="{FC968D5B-12A9-415C-95CE-F0EF5042B627}" destId="{AAED3D96-D1F6-43DF-967B-381E0D5AA22F}" srcOrd="2" destOrd="0" presId="urn:microsoft.com/office/officeart/2018/2/layout/IconVerticalSolidList"/>
    <dgm:cxn modelId="{D08169BC-C07C-4CE4-8DE5-8375CA82F61F}" type="presParOf" srcId="{FC968D5B-12A9-415C-95CE-F0EF5042B627}" destId="{4420C7CB-F5DF-4BA7-B85B-3D377470D18F}" srcOrd="3" destOrd="0" presId="urn:microsoft.com/office/officeart/2018/2/layout/IconVerticalSolidList"/>
    <dgm:cxn modelId="{7316644D-3B71-42F7-8A7D-3DE2FCE10CAF}" type="presParOf" srcId="{2ACA06EF-4774-4A39-9A1F-67F212271947}" destId="{AB0D24DF-D2BA-4AB0-86D2-8F4DB6F7003A}" srcOrd="7" destOrd="0" presId="urn:microsoft.com/office/officeart/2018/2/layout/IconVerticalSolidList"/>
    <dgm:cxn modelId="{0465C02E-C472-4FEC-BF70-E49155BA590B}" type="presParOf" srcId="{2ACA06EF-4774-4A39-9A1F-67F212271947}" destId="{9E93F3C3-863C-4CB8-BCD8-8EF9B9E46F81}" srcOrd="8" destOrd="0" presId="urn:microsoft.com/office/officeart/2018/2/layout/IconVerticalSolidList"/>
    <dgm:cxn modelId="{C0B6171E-F729-45D8-9DB0-BD5B55533913}" type="presParOf" srcId="{9E93F3C3-863C-4CB8-BCD8-8EF9B9E46F81}" destId="{0EC9B8D2-C87F-4DA9-9F97-F140346B8A1A}" srcOrd="0" destOrd="0" presId="urn:microsoft.com/office/officeart/2018/2/layout/IconVerticalSolidList"/>
    <dgm:cxn modelId="{2C15CA10-1470-47A6-B04C-515554320577}" type="presParOf" srcId="{9E93F3C3-863C-4CB8-BCD8-8EF9B9E46F81}" destId="{BA57FC5E-5BFE-4FC6-B88F-FAA204B359C3}" srcOrd="1" destOrd="0" presId="urn:microsoft.com/office/officeart/2018/2/layout/IconVerticalSolidList"/>
    <dgm:cxn modelId="{0C2FD41F-77E6-40D4-A7EC-8D58EB14C573}" type="presParOf" srcId="{9E93F3C3-863C-4CB8-BCD8-8EF9B9E46F81}" destId="{702FB00C-421C-4E55-A003-82D5FD5060FE}" srcOrd="2" destOrd="0" presId="urn:microsoft.com/office/officeart/2018/2/layout/IconVerticalSolidList"/>
    <dgm:cxn modelId="{6CF82354-86DF-4CAB-A47E-766235D6FB5B}" type="presParOf" srcId="{9E93F3C3-863C-4CB8-BCD8-8EF9B9E46F81}" destId="{714FDFE4-6A8E-491B-A3FE-450FC2B30B5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6389339-1CF0-4D3B-B40F-363CAA27A762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A4FD258E-AF22-4ACA-A61B-3B7610A855E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You may need: </a:t>
          </a:r>
          <a:endParaRPr lang="en-US" dirty="0">
            <a:solidFill>
              <a:srgbClr val="FF0000"/>
            </a:solidFill>
          </a:endParaRPr>
        </a:p>
      </dgm:t>
    </dgm:pt>
    <dgm:pt modelId="{A5AE4FC8-FC73-4B9C-AB7B-21C1781CE3A5}" type="parTrans" cxnId="{83DB8DDD-94BC-4538-AB37-29CFF4BC4C0A}">
      <dgm:prSet/>
      <dgm:spPr/>
      <dgm:t>
        <a:bodyPr/>
        <a:lstStyle/>
        <a:p>
          <a:endParaRPr lang="en-US"/>
        </a:p>
      </dgm:t>
    </dgm:pt>
    <dgm:pt modelId="{F973F2B5-E311-42D1-A0C6-33BBF89BFA2D}" type="sibTrans" cxnId="{83DB8DDD-94BC-4538-AB37-29CFF4BC4C0A}">
      <dgm:prSet/>
      <dgm:spPr/>
      <dgm:t>
        <a:bodyPr/>
        <a:lstStyle/>
        <a:p>
          <a:endParaRPr lang="en-US"/>
        </a:p>
      </dgm:t>
    </dgm:pt>
    <dgm:pt modelId="{71A849C0-19EE-4CBE-9C1A-23CB3893687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 Database Program e.g. MySQL or SQL Server.</a:t>
          </a:r>
        </a:p>
      </dgm:t>
    </dgm:pt>
    <dgm:pt modelId="{68DB51D8-70A2-4612-A0DF-005ACAFC2666}" type="parTrans" cxnId="{A2DAB072-56BC-4E2C-9FC4-BFBF10E70D87}">
      <dgm:prSet/>
      <dgm:spPr/>
      <dgm:t>
        <a:bodyPr/>
        <a:lstStyle/>
        <a:p>
          <a:endParaRPr lang="en-US"/>
        </a:p>
      </dgm:t>
    </dgm:pt>
    <dgm:pt modelId="{5C25E789-7FA3-4CEA-A7F2-3C58B5928BB7}" type="sibTrans" cxnId="{A2DAB072-56BC-4E2C-9FC4-BFBF10E70D87}">
      <dgm:prSet/>
      <dgm:spPr/>
      <dgm:t>
        <a:bodyPr/>
        <a:lstStyle/>
        <a:p>
          <a:endParaRPr lang="en-US"/>
        </a:p>
      </dgm:t>
    </dgm:pt>
    <dgm:pt modelId="{7AC37675-390A-4985-882A-D32DB142F3BA}">
      <dgm:prSet/>
      <dgm:spPr/>
      <dgm:t>
        <a:bodyPr/>
        <a:lstStyle/>
        <a:p>
          <a:pPr>
            <a:lnSpc>
              <a:spcPct val="100000"/>
            </a:lnSpc>
            <a:buNone/>
          </a:pPr>
          <a:r>
            <a:rPr lang="en-US" dirty="0"/>
            <a:t>A secure host for the database.</a:t>
          </a:r>
        </a:p>
      </dgm:t>
    </dgm:pt>
    <dgm:pt modelId="{2F62E075-C549-49AF-AFFF-CA49A61E929B}" type="parTrans" cxnId="{EDF0D25C-6FF0-4822-BF1B-2111993DF8E2}">
      <dgm:prSet/>
      <dgm:spPr/>
      <dgm:t>
        <a:bodyPr/>
        <a:lstStyle/>
        <a:p>
          <a:endParaRPr lang="en-US"/>
        </a:p>
      </dgm:t>
    </dgm:pt>
    <dgm:pt modelId="{437A4832-1A7C-4E08-8158-960401993811}" type="sibTrans" cxnId="{EDF0D25C-6FF0-4822-BF1B-2111993DF8E2}">
      <dgm:prSet/>
      <dgm:spPr/>
      <dgm:t>
        <a:bodyPr/>
        <a:lstStyle/>
        <a:p>
          <a:endParaRPr lang="en-US"/>
        </a:p>
      </dgm:t>
    </dgm:pt>
    <dgm:pt modelId="{272C2EF7-51E0-43A6-9B31-BB76066AF7D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Encryption of the data in the database.</a:t>
          </a:r>
          <a:endParaRPr lang="en-US" dirty="0">
            <a:solidFill>
              <a:srgbClr val="FF0000"/>
            </a:solidFill>
          </a:endParaRPr>
        </a:p>
      </dgm:t>
    </dgm:pt>
    <dgm:pt modelId="{8DEB4500-52D5-4686-96D0-F6EFB96CB8D3}" type="parTrans" cxnId="{75BE99DD-A91F-44F9-B62E-DAB56158108A}">
      <dgm:prSet/>
      <dgm:spPr/>
      <dgm:t>
        <a:bodyPr/>
        <a:lstStyle/>
        <a:p>
          <a:endParaRPr lang="en-US"/>
        </a:p>
      </dgm:t>
    </dgm:pt>
    <dgm:pt modelId="{8C1C0DD9-D964-44BC-866A-EA5D3B6AACC3}" type="sibTrans" cxnId="{75BE99DD-A91F-44F9-B62E-DAB56158108A}">
      <dgm:prSet/>
      <dgm:spPr/>
      <dgm:t>
        <a:bodyPr/>
        <a:lstStyle/>
        <a:p>
          <a:endParaRPr lang="en-US"/>
        </a:p>
      </dgm:t>
    </dgm:pt>
    <dgm:pt modelId="{78673CED-D1F6-4154-99F0-23DB80A8697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 cloud provider with up-to-date security.</a:t>
          </a:r>
        </a:p>
      </dgm:t>
    </dgm:pt>
    <dgm:pt modelId="{1C47893E-F6B8-4AAD-99DF-613F98271D8F}" type="parTrans" cxnId="{8B6208FB-BE07-4270-BAE7-334C6BBFED33}">
      <dgm:prSet/>
      <dgm:spPr/>
      <dgm:t>
        <a:bodyPr/>
        <a:lstStyle/>
        <a:p>
          <a:endParaRPr lang="en-US"/>
        </a:p>
      </dgm:t>
    </dgm:pt>
    <dgm:pt modelId="{4A90D4C7-3D32-4D4E-8002-1E39A8E66361}" type="sibTrans" cxnId="{8B6208FB-BE07-4270-BAE7-334C6BBFED33}">
      <dgm:prSet/>
      <dgm:spPr/>
      <dgm:t>
        <a:bodyPr/>
        <a:lstStyle/>
        <a:p>
          <a:endParaRPr lang="en-US"/>
        </a:p>
      </dgm:t>
    </dgm:pt>
    <dgm:pt modelId="{797B6376-B070-4023-ACE7-63A7F7EE1926}">
      <dgm:prSet/>
      <dgm:spPr/>
      <dgm:t>
        <a:bodyPr/>
        <a:lstStyle/>
        <a:p>
          <a:pPr>
            <a:lnSpc>
              <a:spcPct val="100000"/>
            </a:lnSpc>
            <a:buNone/>
          </a:pPr>
          <a:r>
            <a:rPr lang="en-US" dirty="0"/>
            <a:t>Guaranteed backups for your remote database in the case of failure.</a:t>
          </a:r>
        </a:p>
      </dgm:t>
    </dgm:pt>
    <dgm:pt modelId="{4667C2BE-62EA-422C-B4A7-68F025D824BA}" type="parTrans" cxnId="{11464094-8931-47AF-943A-134976E86732}">
      <dgm:prSet/>
      <dgm:spPr/>
      <dgm:t>
        <a:bodyPr/>
        <a:lstStyle/>
        <a:p>
          <a:endParaRPr lang="en-US"/>
        </a:p>
      </dgm:t>
    </dgm:pt>
    <dgm:pt modelId="{7FBCF00D-288B-4B5D-9E55-750E304AC253}" type="sibTrans" cxnId="{11464094-8931-47AF-943A-134976E86732}">
      <dgm:prSet/>
      <dgm:spPr/>
      <dgm:t>
        <a:bodyPr/>
        <a:lstStyle/>
        <a:p>
          <a:endParaRPr lang="en-US"/>
        </a:p>
      </dgm:t>
    </dgm:pt>
    <dgm:pt modelId="{0D109352-E812-40A9-A805-AF15AEFA787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Synoptic Unit Knowledge: </a:t>
          </a:r>
          <a:r>
            <a:rPr lang="en-US" b="1" dirty="0"/>
            <a:t>Unit 1, Unit 2, Unit 4, Unit 6, Unit 11, Unit 16.</a:t>
          </a:r>
        </a:p>
      </dgm:t>
    </dgm:pt>
    <dgm:pt modelId="{29BA3B74-AAF8-4F3B-9B14-49BC2AB9DE8A}" type="parTrans" cxnId="{B4AB9C46-2A07-4057-8BAA-5D5CDEA8B6FD}">
      <dgm:prSet/>
      <dgm:spPr/>
      <dgm:t>
        <a:bodyPr/>
        <a:lstStyle/>
        <a:p>
          <a:endParaRPr lang="en-US"/>
        </a:p>
      </dgm:t>
    </dgm:pt>
    <dgm:pt modelId="{2C9EC389-6874-49AA-A7A8-3C6137504A30}" type="sibTrans" cxnId="{B4AB9C46-2A07-4057-8BAA-5D5CDEA8B6FD}">
      <dgm:prSet/>
      <dgm:spPr/>
      <dgm:t>
        <a:bodyPr/>
        <a:lstStyle/>
        <a:p>
          <a:endParaRPr lang="en-US"/>
        </a:p>
      </dgm:t>
    </dgm:pt>
    <dgm:pt modelId="{E1DE4826-755C-4037-82E6-CEA7460941CC}">
      <dgm:prSet/>
      <dgm:spPr/>
      <dgm:t>
        <a:bodyPr/>
        <a:lstStyle/>
        <a:p>
          <a:pPr>
            <a:lnSpc>
              <a:spcPct val="100000"/>
            </a:lnSpc>
          </a:pPr>
          <a:endParaRPr lang="en-US" dirty="0"/>
        </a:p>
      </dgm:t>
    </dgm:pt>
    <dgm:pt modelId="{E2E90A69-E1A8-4218-AB61-2E3FC9028E08}" type="parTrans" cxnId="{A839E026-6C82-401B-B387-5223B0E11781}">
      <dgm:prSet/>
      <dgm:spPr/>
      <dgm:t>
        <a:bodyPr/>
        <a:lstStyle/>
        <a:p>
          <a:endParaRPr lang="en-US"/>
        </a:p>
      </dgm:t>
    </dgm:pt>
    <dgm:pt modelId="{B4941EB1-255D-479F-B5F0-854EB43EB7AD}" type="sibTrans" cxnId="{A839E026-6C82-401B-B387-5223B0E11781}">
      <dgm:prSet/>
      <dgm:spPr/>
      <dgm:t>
        <a:bodyPr/>
        <a:lstStyle/>
        <a:p>
          <a:endParaRPr lang="en-US"/>
        </a:p>
      </dgm:t>
    </dgm:pt>
    <dgm:pt modelId="{2CF6E168-DEDE-432D-BFC2-A5B26626C83F}" type="pres">
      <dgm:prSet presAssocID="{36389339-1CF0-4D3B-B40F-363CAA27A762}" presName="root" presStyleCnt="0">
        <dgm:presLayoutVars>
          <dgm:dir/>
          <dgm:resizeHandles val="exact"/>
        </dgm:presLayoutVars>
      </dgm:prSet>
      <dgm:spPr/>
    </dgm:pt>
    <dgm:pt modelId="{6A4A3E3B-AFA0-46E1-A26E-B1329A1834A1}" type="pres">
      <dgm:prSet presAssocID="{A4FD258E-AF22-4ACA-A61B-3B7610A855EA}" presName="compNode" presStyleCnt="0"/>
      <dgm:spPr/>
    </dgm:pt>
    <dgm:pt modelId="{9A134CC5-4BFC-47CD-8657-C41F2A8A1704}" type="pres">
      <dgm:prSet presAssocID="{A4FD258E-AF22-4ACA-A61B-3B7610A855EA}" presName="bgRect" presStyleLbl="bgShp" presStyleIdx="0" presStyleCnt="8" custLinFactNeighborX="-5515" custLinFactNeighborY="5911"/>
      <dgm:spPr/>
    </dgm:pt>
    <dgm:pt modelId="{A01561F8-8E0A-4EC2-B334-D0A522F84298}" type="pres">
      <dgm:prSet presAssocID="{A4FD258E-AF22-4ACA-A61B-3B7610A855EA}" presName="iconRect" presStyleLbl="nod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8545AB3C-2521-4783-8206-A50CE8E950D4}" type="pres">
      <dgm:prSet presAssocID="{A4FD258E-AF22-4ACA-A61B-3B7610A855EA}" presName="spaceRect" presStyleCnt="0"/>
      <dgm:spPr/>
    </dgm:pt>
    <dgm:pt modelId="{B75CC636-B934-4574-8417-D47CE8E28B51}" type="pres">
      <dgm:prSet presAssocID="{A4FD258E-AF22-4ACA-A61B-3B7610A855EA}" presName="parTx" presStyleLbl="revTx" presStyleIdx="0" presStyleCnt="8">
        <dgm:presLayoutVars>
          <dgm:chMax val="0"/>
          <dgm:chPref val="0"/>
        </dgm:presLayoutVars>
      </dgm:prSet>
      <dgm:spPr/>
    </dgm:pt>
    <dgm:pt modelId="{C3109458-C0D3-4F74-866E-ABE083F4D87E}" type="pres">
      <dgm:prSet presAssocID="{F973F2B5-E311-42D1-A0C6-33BBF89BFA2D}" presName="sibTrans" presStyleCnt="0"/>
      <dgm:spPr/>
    </dgm:pt>
    <dgm:pt modelId="{36ABDEAE-932A-4EED-8A9B-0405E0DCF34B}" type="pres">
      <dgm:prSet presAssocID="{71A849C0-19EE-4CBE-9C1A-23CB3893687F}" presName="compNode" presStyleCnt="0"/>
      <dgm:spPr/>
    </dgm:pt>
    <dgm:pt modelId="{986AE66D-10D2-415A-B26D-396A555C7988}" type="pres">
      <dgm:prSet presAssocID="{71A849C0-19EE-4CBE-9C1A-23CB3893687F}" presName="bgRect" presStyleLbl="bgShp" presStyleIdx="1" presStyleCnt="8"/>
      <dgm:spPr/>
    </dgm:pt>
    <dgm:pt modelId="{8B537C37-CD67-46C5-84B5-D30557B16F36}" type="pres">
      <dgm:prSet presAssocID="{71A849C0-19EE-4CBE-9C1A-23CB3893687F}" presName="iconRect" presStyleLbl="node1" presStyleIdx="1" presStyleCnt="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ABBAB6CB-B8E1-4DC4-BC12-F715A23982B3}" type="pres">
      <dgm:prSet presAssocID="{71A849C0-19EE-4CBE-9C1A-23CB3893687F}" presName="spaceRect" presStyleCnt="0"/>
      <dgm:spPr/>
    </dgm:pt>
    <dgm:pt modelId="{482D7DD3-9916-4732-9180-AEC4D24030A1}" type="pres">
      <dgm:prSet presAssocID="{71A849C0-19EE-4CBE-9C1A-23CB3893687F}" presName="parTx" presStyleLbl="revTx" presStyleIdx="1" presStyleCnt="8">
        <dgm:presLayoutVars>
          <dgm:chMax val="0"/>
          <dgm:chPref val="0"/>
        </dgm:presLayoutVars>
      </dgm:prSet>
      <dgm:spPr/>
    </dgm:pt>
    <dgm:pt modelId="{EE820219-8F13-4048-AF72-F66567ED6B66}" type="pres">
      <dgm:prSet presAssocID="{5C25E789-7FA3-4CEA-A7F2-3C58B5928BB7}" presName="sibTrans" presStyleCnt="0"/>
      <dgm:spPr/>
    </dgm:pt>
    <dgm:pt modelId="{97980249-B5CD-431B-852C-2B0344CE05B6}" type="pres">
      <dgm:prSet presAssocID="{7AC37675-390A-4985-882A-D32DB142F3BA}" presName="compNode" presStyleCnt="0"/>
      <dgm:spPr/>
    </dgm:pt>
    <dgm:pt modelId="{A4991070-8F0B-409F-A717-769E9A4D561C}" type="pres">
      <dgm:prSet presAssocID="{7AC37675-390A-4985-882A-D32DB142F3BA}" presName="bgRect" presStyleLbl="bgShp" presStyleIdx="2" presStyleCnt="8"/>
      <dgm:spPr/>
    </dgm:pt>
    <dgm:pt modelId="{6C174231-40C7-43AD-BF11-5F39C00F3C3C}" type="pres">
      <dgm:prSet presAssocID="{7AC37675-390A-4985-882A-D32DB142F3BA}" presName="iconRect" presStyleLbl="node1" presStyleIdx="2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redit card"/>
        </a:ext>
      </dgm:extLst>
    </dgm:pt>
    <dgm:pt modelId="{6DFAED16-DE77-4DB4-B00F-433B157B44CF}" type="pres">
      <dgm:prSet presAssocID="{7AC37675-390A-4985-882A-D32DB142F3BA}" presName="spaceRect" presStyleCnt="0"/>
      <dgm:spPr/>
    </dgm:pt>
    <dgm:pt modelId="{F1EB2759-E000-460C-85DF-8E1613B01D60}" type="pres">
      <dgm:prSet presAssocID="{7AC37675-390A-4985-882A-D32DB142F3BA}" presName="parTx" presStyleLbl="revTx" presStyleIdx="2" presStyleCnt="8">
        <dgm:presLayoutVars>
          <dgm:chMax val="0"/>
          <dgm:chPref val="0"/>
        </dgm:presLayoutVars>
      </dgm:prSet>
      <dgm:spPr/>
    </dgm:pt>
    <dgm:pt modelId="{6A5FE013-E887-49FD-A185-1E29A5CFB332}" type="pres">
      <dgm:prSet presAssocID="{437A4832-1A7C-4E08-8158-960401993811}" presName="sibTrans" presStyleCnt="0"/>
      <dgm:spPr/>
    </dgm:pt>
    <dgm:pt modelId="{CCAD4068-6079-4FAD-91DD-F6195262614E}" type="pres">
      <dgm:prSet presAssocID="{272C2EF7-51E0-43A6-9B31-BB76066AF7D0}" presName="compNode" presStyleCnt="0"/>
      <dgm:spPr/>
    </dgm:pt>
    <dgm:pt modelId="{922C1569-75D0-498A-95D8-2CFDB151F7C1}" type="pres">
      <dgm:prSet presAssocID="{272C2EF7-51E0-43A6-9B31-BB76066AF7D0}" presName="bgRect" presStyleLbl="bgShp" presStyleIdx="3" presStyleCnt="8"/>
      <dgm:spPr/>
    </dgm:pt>
    <dgm:pt modelId="{D9742601-7A3F-4154-9D82-50199952DEF9}" type="pres">
      <dgm:prSet presAssocID="{272C2EF7-51E0-43A6-9B31-BB76066AF7D0}" presName="iconRect" presStyleLbl="node1" presStyleIdx="3" presStyleCnt="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refighter"/>
        </a:ext>
      </dgm:extLst>
    </dgm:pt>
    <dgm:pt modelId="{3C0BE6D7-AD38-4870-86FE-571E6273F64F}" type="pres">
      <dgm:prSet presAssocID="{272C2EF7-51E0-43A6-9B31-BB76066AF7D0}" presName="spaceRect" presStyleCnt="0"/>
      <dgm:spPr/>
    </dgm:pt>
    <dgm:pt modelId="{BF2D00BF-7D88-4F5D-9606-1C1DB1F3D25C}" type="pres">
      <dgm:prSet presAssocID="{272C2EF7-51E0-43A6-9B31-BB76066AF7D0}" presName="parTx" presStyleLbl="revTx" presStyleIdx="3" presStyleCnt="8">
        <dgm:presLayoutVars>
          <dgm:chMax val="0"/>
          <dgm:chPref val="0"/>
        </dgm:presLayoutVars>
      </dgm:prSet>
      <dgm:spPr/>
    </dgm:pt>
    <dgm:pt modelId="{8A7A790C-1F97-42DE-A177-BCB31A8D998E}" type="pres">
      <dgm:prSet presAssocID="{8C1C0DD9-D964-44BC-866A-EA5D3B6AACC3}" presName="sibTrans" presStyleCnt="0"/>
      <dgm:spPr/>
    </dgm:pt>
    <dgm:pt modelId="{BC739E9A-8836-4DD0-8585-074F8874DF93}" type="pres">
      <dgm:prSet presAssocID="{78673CED-D1F6-4154-99F0-23DB80A86979}" presName="compNode" presStyleCnt="0"/>
      <dgm:spPr/>
    </dgm:pt>
    <dgm:pt modelId="{BCDE1408-8B3A-4B08-8588-2C691A9A116D}" type="pres">
      <dgm:prSet presAssocID="{78673CED-D1F6-4154-99F0-23DB80A86979}" presName="bgRect" presStyleLbl="bgShp" presStyleIdx="4" presStyleCnt="8"/>
      <dgm:spPr/>
    </dgm:pt>
    <dgm:pt modelId="{B6116534-FCA0-42BB-8EE4-B4F6F1FCA68D}" type="pres">
      <dgm:prSet presAssocID="{78673CED-D1F6-4154-99F0-23DB80A86979}" presName="iconRect" presStyleLbl="node1" presStyleIdx="4" presStyleCnt="8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C849A101-E471-4D09-ADF1-F6CB16872425}" type="pres">
      <dgm:prSet presAssocID="{78673CED-D1F6-4154-99F0-23DB80A86979}" presName="spaceRect" presStyleCnt="0"/>
      <dgm:spPr/>
    </dgm:pt>
    <dgm:pt modelId="{00AA6F09-6957-406B-9336-9C95E2459521}" type="pres">
      <dgm:prSet presAssocID="{78673CED-D1F6-4154-99F0-23DB80A86979}" presName="parTx" presStyleLbl="revTx" presStyleIdx="4" presStyleCnt="8">
        <dgm:presLayoutVars>
          <dgm:chMax val="0"/>
          <dgm:chPref val="0"/>
        </dgm:presLayoutVars>
      </dgm:prSet>
      <dgm:spPr/>
    </dgm:pt>
    <dgm:pt modelId="{8AEC330D-5DFA-41D4-AB61-5875ADBCF980}" type="pres">
      <dgm:prSet presAssocID="{4A90D4C7-3D32-4D4E-8002-1E39A8E66361}" presName="sibTrans" presStyleCnt="0"/>
      <dgm:spPr/>
    </dgm:pt>
    <dgm:pt modelId="{3707E18A-DA4C-4689-85CB-E47A4DCAF1ED}" type="pres">
      <dgm:prSet presAssocID="{797B6376-B070-4023-ACE7-63A7F7EE1926}" presName="compNode" presStyleCnt="0"/>
      <dgm:spPr/>
    </dgm:pt>
    <dgm:pt modelId="{BBC56A31-F082-465C-9881-B8C224381FA9}" type="pres">
      <dgm:prSet presAssocID="{797B6376-B070-4023-ACE7-63A7F7EE1926}" presName="bgRect" presStyleLbl="bgShp" presStyleIdx="5" presStyleCnt="8"/>
      <dgm:spPr/>
    </dgm:pt>
    <dgm:pt modelId="{CEF5706F-3BCA-4E7F-841C-6E9C3F3790F5}" type="pres">
      <dgm:prSet presAssocID="{797B6376-B070-4023-ACE7-63A7F7EE1926}" presName="iconRect" presStyleLbl="node1" presStyleIdx="5" presStyleCnt="8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ooting star"/>
        </a:ext>
      </dgm:extLst>
    </dgm:pt>
    <dgm:pt modelId="{0CEDAC5C-BFB1-4F85-AFC2-7108BCFAC788}" type="pres">
      <dgm:prSet presAssocID="{797B6376-B070-4023-ACE7-63A7F7EE1926}" presName="spaceRect" presStyleCnt="0"/>
      <dgm:spPr/>
    </dgm:pt>
    <dgm:pt modelId="{67677823-7168-4234-8818-AE6682E24F01}" type="pres">
      <dgm:prSet presAssocID="{797B6376-B070-4023-ACE7-63A7F7EE1926}" presName="parTx" presStyleLbl="revTx" presStyleIdx="5" presStyleCnt="8">
        <dgm:presLayoutVars>
          <dgm:chMax val="0"/>
          <dgm:chPref val="0"/>
        </dgm:presLayoutVars>
      </dgm:prSet>
      <dgm:spPr/>
    </dgm:pt>
    <dgm:pt modelId="{5842BEDD-EE94-41EA-960E-4235E56F3CF1}" type="pres">
      <dgm:prSet presAssocID="{7FBCF00D-288B-4B5D-9E55-750E304AC253}" presName="sibTrans" presStyleCnt="0"/>
      <dgm:spPr/>
    </dgm:pt>
    <dgm:pt modelId="{6F1F0086-5297-4900-A9C2-0772691DEF03}" type="pres">
      <dgm:prSet presAssocID="{0D109352-E812-40A9-A805-AF15AEFA7872}" presName="compNode" presStyleCnt="0"/>
      <dgm:spPr/>
    </dgm:pt>
    <dgm:pt modelId="{6BCF812B-570D-4FDD-A890-B22246069AED}" type="pres">
      <dgm:prSet presAssocID="{0D109352-E812-40A9-A805-AF15AEFA7872}" presName="bgRect" presStyleLbl="bgShp" presStyleIdx="6" presStyleCnt="8"/>
      <dgm:spPr/>
    </dgm:pt>
    <dgm:pt modelId="{2B688D79-4E3E-4B75-AEBE-1CED7CB56B9A}" type="pres">
      <dgm:prSet presAssocID="{0D109352-E812-40A9-A805-AF15AEFA7872}" presName="iconRect" presStyleLbl="node1" presStyleIdx="6" presStyleCnt="8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Quotation Mark"/>
        </a:ext>
      </dgm:extLst>
    </dgm:pt>
    <dgm:pt modelId="{B9BF235B-3B40-48C3-ACC1-A1AABB49DEA6}" type="pres">
      <dgm:prSet presAssocID="{0D109352-E812-40A9-A805-AF15AEFA7872}" presName="spaceRect" presStyleCnt="0"/>
      <dgm:spPr/>
    </dgm:pt>
    <dgm:pt modelId="{8A1064A6-9B8F-483F-9878-CB12996E8CF7}" type="pres">
      <dgm:prSet presAssocID="{0D109352-E812-40A9-A805-AF15AEFA7872}" presName="parTx" presStyleLbl="revTx" presStyleIdx="6" presStyleCnt="8">
        <dgm:presLayoutVars>
          <dgm:chMax val="0"/>
          <dgm:chPref val="0"/>
        </dgm:presLayoutVars>
      </dgm:prSet>
      <dgm:spPr/>
    </dgm:pt>
    <dgm:pt modelId="{C8EA4CF5-73F8-4026-984F-161D6179A184}" type="pres">
      <dgm:prSet presAssocID="{2C9EC389-6874-49AA-A7A8-3C6137504A30}" presName="sibTrans" presStyleCnt="0"/>
      <dgm:spPr/>
    </dgm:pt>
    <dgm:pt modelId="{DA6A0931-77D1-4F22-A136-DB1062727F77}" type="pres">
      <dgm:prSet presAssocID="{E1DE4826-755C-4037-82E6-CEA7460941CC}" presName="compNode" presStyleCnt="0"/>
      <dgm:spPr/>
    </dgm:pt>
    <dgm:pt modelId="{219CF532-4F43-441C-87FA-B33AC46316F8}" type="pres">
      <dgm:prSet presAssocID="{E1DE4826-755C-4037-82E6-CEA7460941CC}" presName="bgRect" presStyleLbl="bgShp" presStyleIdx="7" presStyleCnt="8"/>
      <dgm:spPr>
        <a:noFill/>
      </dgm:spPr>
    </dgm:pt>
    <dgm:pt modelId="{77334793-CF7E-4668-A4FD-76629DB9E308}" type="pres">
      <dgm:prSet presAssocID="{E1DE4826-755C-4037-82E6-CEA7460941CC}" presName="iconRect" presStyleLbl="node1" presStyleIdx="7" presStyleCnt="8"/>
      <dgm:spPr>
        <a:noFill/>
        <a:ln>
          <a:noFill/>
        </a:ln>
      </dgm:spPr>
      <dgm:extLst>
        <a:ext uri="{E40237B7-FDA0-4F09-8148-C483321AD2D9}">
          <dgm14:cNvPr xmlns:dgm14="http://schemas.microsoft.com/office/drawing/2010/diagram" id="0" name="" descr="Closed Quotation Mark"/>
        </a:ext>
      </dgm:extLst>
    </dgm:pt>
    <dgm:pt modelId="{DA6A49C9-8234-4946-AA64-9CCF834AD542}" type="pres">
      <dgm:prSet presAssocID="{E1DE4826-755C-4037-82E6-CEA7460941CC}" presName="spaceRect" presStyleCnt="0"/>
      <dgm:spPr/>
    </dgm:pt>
    <dgm:pt modelId="{86378DF0-FF6C-486A-B165-3B39CB453011}" type="pres">
      <dgm:prSet presAssocID="{E1DE4826-755C-4037-82E6-CEA7460941CC}" presName="parTx" presStyleLbl="revTx" presStyleIdx="7" presStyleCnt="8">
        <dgm:presLayoutVars>
          <dgm:chMax val="0"/>
          <dgm:chPref val="0"/>
        </dgm:presLayoutVars>
      </dgm:prSet>
      <dgm:spPr/>
    </dgm:pt>
  </dgm:ptLst>
  <dgm:cxnLst>
    <dgm:cxn modelId="{A839E026-6C82-401B-B387-5223B0E11781}" srcId="{36389339-1CF0-4D3B-B40F-363CAA27A762}" destId="{E1DE4826-755C-4037-82E6-CEA7460941CC}" srcOrd="7" destOrd="0" parTransId="{E2E90A69-E1A8-4218-AB61-2E3FC9028E08}" sibTransId="{B4941EB1-255D-479F-B5F0-854EB43EB7AD}"/>
    <dgm:cxn modelId="{E1459337-4D52-4E4A-A370-5F429AFB2386}" type="presOf" srcId="{A4FD258E-AF22-4ACA-A61B-3B7610A855EA}" destId="{B75CC636-B934-4574-8417-D47CE8E28B51}" srcOrd="0" destOrd="0" presId="urn:microsoft.com/office/officeart/2018/2/layout/IconVerticalSolidList"/>
    <dgm:cxn modelId="{EDF0D25C-6FF0-4822-BF1B-2111993DF8E2}" srcId="{36389339-1CF0-4D3B-B40F-363CAA27A762}" destId="{7AC37675-390A-4985-882A-D32DB142F3BA}" srcOrd="2" destOrd="0" parTransId="{2F62E075-C549-49AF-AFFF-CA49A61E929B}" sibTransId="{437A4832-1A7C-4E08-8158-960401993811}"/>
    <dgm:cxn modelId="{939A5546-9673-44BD-8817-30D4C0EC5291}" type="presOf" srcId="{797B6376-B070-4023-ACE7-63A7F7EE1926}" destId="{67677823-7168-4234-8818-AE6682E24F01}" srcOrd="0" destOrd="0" presId="urn:microsoft.com/office/officeart/2018/2/layout/IconVerticalSolidList"/>
    <dgm:cxn modelId="{B4AB9C46-2A07-4057-8BAA-5D5CDEA8B6FD}" srcId="{36389339-1CF0-4D3B-B40F-363CAA27A762}" destId="{0D109352-E812-40A9-A805-AF15AEFA7872}" srcOrd="6" destOrd="0" parTransId="{29BA3B74-AAF8-4F3B-9B14-49BC2AB9DE8A}" sibTransId="{2C9EC389-6874-49AA-A7A8-3C6137504A30}"/>
    <dgm:cxn modelId="{A2DAB072-56BC-4E2C-9FC4-BFBF10E70D87}" srcId="{36389339-1CF0-4D3B-B40F-363CAA27A762}" destId="{71A849C0-19EE-4CBE-9C1A-23CB3893687F}" srcOrd="1" destOrd="0" parTransId="{68DB51D8-70A2-4612-A0DF-005ACAFC2666}" sibTransId="{5C25E789-7FA3-4CEA-A7F2-3C58B5928BB7}"/>
    <dgm:cxn modelId="{B6DFAE73-5CC6-41FA-A871-9BCE87B1042B}" type="presOf" srcId="{7AC37675-390A-4985-882A-D32DB142F3BA}" destId="{F1EB2759-E000-460C-85DF-8E1613B01D60}" srcOrd="0" destOrd="0" presId="urn:microsoft.com/office/officeart/2018/2/layout/IconVerticalSolidList"/>
    <dgm:cxn modelId="{3EB73755-AB5C-430F-AE95-31454D5273D8}" type="presOf" srcId="{36389339-1CF0-4D3B-B40F-363CAA27A762}" destId="{2CF6E168-DEDE-432D-BFC2-A5B26626C83F}" srcOrd="0" destOrd="0" presId="urn:microsoft.com/office/officeart/2018/2/layout/IconVerticalSolidList"/>
    <dgm:cxn modelId="{FBA1908C-EC84-4A86-98A9-38FF1C186792}" type="presOf" srcId="{78673CED-D1F6-4154-99F0-23DB80A86979}" destId="{00AA6F09-6957-406B-9336-9C95E2459521}" srcOrd="0" destOrd="0" presId="urn:microsoft.com/office/officeart/2018/2/layout/IconVerticalSolidList"/>
    <dgm:cxn modelId="{11464094-8931-47AF-943A-134976E86732}" srcId="{36389339-1CF0-4D3B-B40F-363CAA27A762}" destId="{797B6376-B070-4023-ACE7-63A7F7EE1926}" srcOrd="5" destOrd="0" parTransId="{4667C2BE-62EA-422C-B4A7-68F025D824BA}" sibTransId="{7FBCF00D-288B-4B5D-9E55-750E304AC253}"/>
    <dgm:cxn modelId="{79396EC0-F97C-4084-A364-DB29DA49831F}" type="presOf" srcId="{E1DE4826-755C-4037-82E6-CEA7460941CC}" destId="{86378DF0-FF6C-486A-B165-3B39CB453011}" srcOrd="0" destOrd="0" presId="urn:microsoft.com/office/officeart/2018/2/layout/IconVerticalSolidList"/>
    <dgm:cxn modelId="{38F415D6-38FA-45F3-BB50-17F147E1006A}" type="presOf" srcId="{71A849C0-19EE-4CBE-9C1A-23CB3893687F}" destId="{482D7DD3-9916-4732-9180-AEC4D24030A1}" srcOrd="0" destOrd="0" presId="urn:microsoft.com/office/officeart/2018/2/layout/IconVerticalSolidList"/>
    <dgm:cxn modelId="{83DB8DDD-94BC-4538-AB37-29CFF4BC4C0A}" srcId="{36389339-1CF0-4D3B-B40F-363CAA27A762}" destId="{A4FD258E-AF22-4ACA-A61B-3B7610A855EA}" srcOrd="0" destOrd="0" parTransId="{A5AE4FC8-FC73-4B9C-AB7B-21C1781CE3A5}" sibTransId="{F973F2B5-E311-42D1-A0C6-33BBF89BFA2D}"/>
    <dgm:cxn modelId="{75BE99DD-A91F-44F9-B62E-DAB56158108A}" srcId="{36389339-1CF0-4D3B-B40F-363CAA27A762}" destId="{272C2EF7-51E0-43A6-9B31-BB76066AF7D0}" srcOrd="3" destOrd="0" parTransId="{8DEB4500-52D5-4686-96D0-F6EFB96CB8D3}" sibTransId="{8C1C0DD9-D964-44BC-866A-EA5D3B6AACC3}"/>
    <dgm:cxn modelId="{0DED88E8-C41B-4434-BA06-9B0A29F53A69}" type="presOf" srcId="{0D109352-E812-40A9-A805-AF15AEFA7872}" destId="{8A1064A6-9B8F-483F-9878-CB12996E8CF7}" srcOrd="0" destOrd="0" presId="urn:microsoft.com/office/officeart/2018/2/layout/IconVerticalSolidList"/>
    <dgm:cxn modelId="{8B6208FB-BE07-4270-BAE7-334C6BBFED33}" srcId="{36389339-1CF0-4D3B-B40F-363CAA27A762}" destId="{78673CED-D1F6-4154-99F0-23DB80A86979}" srcOrd="4" destOrd="0" parTransId="{1C47893E-F6B8-4AAD-99DF-613F98271D8F}" sibTransId="{4A90D4C7-3D32-4D4E-8002-1E39A8E66361}"/>
    <dgm:cxn modelId="{9FA2CCFE-9E8E-4E3F-A19E-A90FE47FD932}" type="presOf" srcId="{272C2EF7-51E0-43A6-9B31-BB76066AF7D0}" destId="{BF2D00BF-7D88-4F5D-9606-1C1DB1F3D25C}" srcOrd="0" destOrd="0" presId="urn:microsoft.com/office/officeart/2018/2/layout/IconVerticalSolidList"/>
    <dgm:cxn modelId="{F8D9FEA9-06BC-41F5-A57D-42CDB1AEAA58}" type="presParOf" srcId="{2CF6E168-DEDE-432D-BFC2-A5B26626C83F}" destId="{6A4A3E3B-AFA0-46E1-A26E-B1329A1834A1}" srcOrd="0" destOrd="0" presId="urn:microsoft.com/office/officeart/2018/2/layout/IconVerticalSolidList"/>
    <dgm:cxn modelId="{3E91C297-CBBA-435A-A53B-AEDA09A1E0A2}" type="presParOf" srcId="{6A4A3E3B-AFA0-46E1-A26E-B1329A1834A1}" destId="{9A134CC5-4BFC-47CD-8657-C41F2A8A1704}" srcOrd="0" destOrd="0" presId="urn:microsoft.com/office/officeart/2018/2/layout/IconVerticalSolidList"/>
    <dgm:cxn modelId="{032452EB-8186-4978-B6D7-99D0AF3F3487}" type="presParOf" srcId="{6A4A3E3B-AFA0-46E1-A26E-B1329A1834A1}" destId="{A01561F8-8E0A-4EC2-B334-D0A522F84298}" srcOrd="1" destOrd="0" presId="urn:microsoft.com/office/officeart/2018/2/layout/IconVerticalSolidList"/>
    <dgm:cxn modelId="{DE037519-9FBD-4F74-A94E-A9B95D0B82D6}" type="presParOf" srcId="{6A4A3E3B-AFA0-46E1-A26E-B1329A1834A1}" destId="{8545AB3C-2521-4783-8206-A50CE8E950D4}" srcOrd="2" destOrd="0" presId="urn:microsoft.com/office/officeart/2018/2/layout/IconVerticalSolidList"/>
    <dgm:cxn modelId="{43FF9519-763F-4B75-ABD7-C35C356200F2}" type="presParOf" srcId="{6A4A3E3B-AFA0-46E1-A26E-B1329A1834A1}" destId="{B75CC636-B934-4574-8417-D47CE8E28B51}" srcOrd="3" destOrd="0" presId="urn:microsoft.com/office/officeart/2018/2/layout/IconVerticalSolidList"/>
    <dgm:cxn modelId="{60E8E6C4-E3E0-4474-BB6E-8A04FA5A686F}" type="presParOf" srcId="{2CF6E168-DEDE-432D-BFC2-A5B26626C83F}" destId="{C3109458-C0D3-4F74-866E-ABE083F4D87E}" srcOrd="1" destOrd="0" presId="urn:microsoft.com/office/officeart/2018/2/layout/IconVerticalSolidList"/>
    <dgm:cxn modelId="{F5D1DDB7-2BAD-489A-863A-5B447C54BC6B}" type="presParOf" srcId="{2CF6E168-DEDE-432D-BFC2-A5B26626C83F}" destId="{36ABDEAE-932A-4EED-8A9B-0405E0DCF34B}" srcOrd="2" destOrd="0" presId="urn:microsoft.com/office/officeart/2018/2/layout/IconVerticalSolidList"/>
    <dgm:cxn modelId="{BDDF8F24-D406-4411-AE9D-5C281261EEFA}" type="presParOf" srcId="{36ABDEAE-932A-4EED-8A9B-0405E0DCF34B}" destId="{986AE66D-10D2-415A-B26D-396A555C7988}" srcOrd="0" destOrd="0" presId="urn:microsoft.com/office/officeart/2018/2/layout/IconVerticalSolidList"/>
    <dgm:cxn modelId="{443F4546-5C1A-4940-BEC8-ECB732473984}" type="presParOf" srcId="{36ABDEAE-932A-4EED-8A9B-0405E0DCF34B}" destId="{8B537C37-CD67-46C5-84B5-D30557B16F36}" srcOrd="1" destOrd="0" presId="urn:microsoft.com/office/officeart/2018/2/layout/IconVerticalSolidList"/>
    <dgm:cxn modelId="{5A3A6379-B0EE-4D10-8C03-68F6AEF6FFC9}" type="presParOf" srcId="{36ABDEAE-932A-4EED-8A9B-0405E0DCF34B}" destId="{ABBAB6CB-B8E1-4DC4-BC12-F715A23982B3}" srcOrd="2" destOrd="0" presId="urn:microsoft.com/office/officeart/2018/2/layout/IconVerticalSolidList"/>
    <dgm:cxn modelId="{547FBC90-11C5-4726-85A5-A50AE3A1846A}" type="presParOf" srcId="{36ABDEAE-932A-4EED-8A9B-0405E0DCF34B}" destId="{482D7DD3-9916-4732-9180-AEC4D24030A1}" srcOrd="3" destOrd="0" presId="urn:microsoft.com/office/officeart/2018/2/layout/IconVerticalSolidList"/>
    <dgm:cxn modelId="{AF7BD39A-1DCD-4DDA-A2D3-DAEEF0DB1F50}" type="presParOf" srcId="{2CF6E168-DEDE-432D-BFC2-A5B26626C83F}" destId="{EE820219-8F13-4048-AF72-F66567ED6B66}" srcOrd="3" destOrd="0" presId="urn:microsoft.com/office/officeart/2018/2/layout/IconVerticalSolidList"/>
    <dgm:cxn modelId="{38C0DC43-8E23-4BD5-91A2-F26E4F99E22B}" type="presParOf" srcId="{2CF6E168-DEDE-432D-BFC2-A5B26626C83F}" destId="{97980249-B5CD-431B-852C-2B0344CE05B6}" srcOrd="4" destOrd="0" presId="urn:microsoft.com/office/officeart/2018/2/layout/IconVerticalSolidList"/>
    <dgm:cxn modelId="{A69A2F61-F261-4414-9D99-C93B5C367A09}" type="presParOf" srcId="{97980249-B5CD-431B-852C-2B0344CE05B6}" destId="{A4991070-8F0B-409F-A717-769E9A4D561C}" srcOrd="0" destOrd="0" presId="urn:microsoft.com/office/officeart/2018/2/layout/IconVerticalSolidList"/>
    <dgm:cxn modelId="{87E77967-F000-4EF6-8FA7-BFADF4C22EC5}" type="presParOf" srcId="{97980249-B5CD-431B-852C-2B0344CE05B6}" destId="{6C174231-40C7-43AD-BF11-5F39C00F3C3C}" srcOrd="1" destOrd="0" presId="urn:microsoft.com/office/officeart/2018/2/layout/IconVerticalSolidList"/>
    <dgm:cxn modelId="{AB281E19-E6B7-4A76-9F24-2929910A10F6}" type="presParOf" srcId="{97980249-B5CD-431B-852C-2B0344CE05B6}" destId="{6DFAED16-DE77-4DB4-B00F-433B157B44CF}" srcOrd="2" destOrd="0" presId="urn:microsoft.com/office/officeart/2018/2/layout/IconVerticalSolidList"/>
    <dgm:cxn modelId="{E5BC6C69-E9B3-4399-8B4C-D32F41DF9022}" type="presParOf" srcId="{97980249-B5CD-431B-852C-2B0344CE05B6}" destId="{F1EB2759-E000-460C-85DF-8E1613B01D60}" srcOrd="3" destOrd="0" presId="urn:microsoft.com/office/officeart/2018/2/layout/IconVerticalSolidList"/>
    <dgm:cxn modelId="{CA793864-0E34-4A8D-8494-A16E401A7A3A}" type="presParOf" srcId="{2CF6E168-DEDE-432D-BFC2-A5B26626C83F}" destId="{6A5FE013-E887-49FD-A185-1E29A5CFB332}" srcOrd="5" destOrd="0" presId="urn:microsoft.com/office/officeart/2018/2/layout/IconVerticalSolidList"/>
    <dgm:cxn modelId="{CCAC5C97-818E-493C-A080-C0ECDBF58005}" type="presParOf" srcId="{2CF6E168-DEDE-432D-BFC2-A5B26626C83F}" destId="{CCAD4068-6079-4FAD-91DD-F6195262614E}" srcOrd="6" destOrd="0" presId="urn:microsoft.com/office/officeart/2018/2/layout/IconVerticalSolidList"/>
    <dgm:cxn modelId="{29179CD0-945E-4BF5-B206-35921B6DB495}" type="presParOf" srcId="{CCAD4068-6079-4FAD-91DD-F6195262614E}" destId="{922C1569-75D0-498A-95D8-2CFDB151F7C1}" srcOrd="0" destOrd="0" presId="urn:microsoft.com/office/officeart/2018/2/layout/IconVerticalSolidList"/>
    <dgm:cxn modelId="{AF4F25EE-ADB3-41DD-BBDC-EDF790FA41E0}" type="presParOf" srcId="{CCAD4068-6079-4FAD-91DD-F6195262614E}" destId="{D9742601-7A3F-4154-9D82-50199952DEF9}" srcOrd="1" destOrd="0" presId="urn:microsoft.com/office/officeart/2018/2/layout/IconVerticalSolidList"/>
    <dgm:cxn modelId="{ECF5F1F0-8754-497B-885A-BA306F42758F}" type="presParOf" srcId="{CCAD4068-6079-4FAD-91DD-F6195262614E}" destId="{3C0BE6D7-AD38-4870-86FE-571E6273F64F}" srcOrd="2" destOrd="0" presId="urn:microsoft.com/office/officeart/2018/2/layout/IconVerticalSolidList"/>
    <dgm:cxn modelId="{6BEBCE1A-C27B-482A-995A-00D097A6E25B}" type="presParOf" srcId="{CCAD4068-6079-4FAD-91DD-F6195262614E}" destId="{BF2D00BF-7D88-4F5D-9606-1C1DB1F3D25C}" srcOrd="3" destOrd="0" presId="urn:microsoft.com/office/officeart/2018/2/layout/IconVerticalSolidList"/>
    <dgm:cxn modelId="{1D04FBEC-4861-46EC-AC93-A8051385355B}" type="presParOf" srcId="{2CF6E168-DEDE-432D-BFC2-A5B26626C83F}" destId="{8A7A790C-1F97-42DE-A177-BCB31A8D998E}" srcOrd="7" destOrd="0" presId="urn:microsoft.com/office/officeart/2018/2/layout/IconVerticalSolidList"/>
    <dgm:cxn modelId="{74D828ED-A5EC-4A13-9D7C-558A4335777A}" type="presParOf" srcId="{2CF6E168-DEDE-432D-BFC2-A5B26626C83F}" destId="{BC739E9A-8836-4DD0-8585-074F8874DF93}" srcOrd="8" destOrd="0" presId="urn:microsoft.com/office/officeart/2018/2/layout/IconVerticalSolidList"/>
    <dgm:cxn modelId="{EB57E812-0F1A-4E0F-9AF0-112F31DCF13E}" type="presParOf" srcId="{BC739E9A-8836-4DD0-8585-074F8874DF93}" destId="{BCDE1408-8B3A-4B08-8588-2C691A9A116D}" srcOrd="0" destOrd="0" presId="urn:microsoft.com/office/officeart/2018/2/layout/IconVerticalSolidList"/>
    <dgm:cxn modelId="{B30A9CD2-31D2-443B-9FB3-0F5CCB8985AC}" type="presParOf" srcId="{BC739E9A-8836-4DD0-8585-074F8874DF93}" destId="{B6116534-FCA0-42BB-8EE4-B4F6F1FCA68D}" srcOrd="1" destOrd="0" presId="urn:microsoft.com/office/officeart/2018/2/layout/IconVerticalSolidList"/>
    <dgm:cxn modelId="{388FD62E-480B-41AA-AAAD-EF089E1495BB}" type="presParOf" srcId="{BC739E9A-8836-4DD0-8585-074F8874DF93}" destId="{C849A101-E471-4D09-ADF1-F6CB16872425}" srcOrd="2" destOrd="0" presId="urn:microsoft.com/office/officeart/2018/2/layout/IconVerticalSolidList"/>
    <dgm:cxn modelId="{8DE02971-47DB-4813-9EC2-0954DBCEE863}" type="presParOf" srcId="{BC739E9A-8836-4DD0-8585-074F8874DF93}" destId="{00AA6F09-6957-406B-9336-9C95E2459521}" srcOrd="3" destOrd="0" presId="urn:microsoft.com/office/officeart/2018/2/layout/IconVerticalSolidList"/>
    <dgm:cxn modelId="{79C70F3F-9235-4447-8623-63252661554D}" type="presParOf" srcId="{2CF6E168-DEDE-432D-BFC2-A5B26626C83F}" destId="{8AEC330D-5DFA-41D4-AB61-5875ADBCF980}" srcOrd="9" destOrd="0" presId="urn:microsoft.com/office/officeart/2018/2/layout/IconVerticalSolidList"/>
    <dgm:cxn modelId="{EB9F9ACF-8BE5-4D13-8782-BEEBF95197B5}" type="presParOf" srcId="{2CF6E168-DEDE-432D-BFC2-A5B26626C83F}" destId="{3707E18A-DA4C-4689-85CB-E47A4DCAF1ED}" srcOrd="10" destOrd="0" presId="urn:microsoft.com/office/officeart/2018/2/layout/IconVerticalSolidList"/>
    <dgm:cxn modelId="{530D7E78-1FC0-43A3-90BF-CF3E783C0926}" type="presParOf" srcId="{3707E18A-DA4C-4689-85CB-E47A4DCAF1ED}" destId="{BBC56A31-F082-465C-9881-B8C224381FA9}" srcOrd="0" destOrd="0" presId="urn:microsoft.com/office/officeart/2018/2/layout/IconVerticalSolidList"/>
    <dgm:cxn modelId="{2C7C213D-176A-484F-8494-2789F83475AC}" type="presParOf" srcId="{3707E18A-DA4C-4689-85CB-E47A4DCAF1ED}" destId="{CEF5706F-3BCA-4E7F-841C-6E9C3F3790F5}" srcOrd="1" destOrd="0" presId="urn:microsoft.com/office/officeart/2018/2/layout/IconVerticalSolidList"/>
    <dgm:cxn modelId="{72EEA51C-AF9F-4847-8A0F-EDDB5A0F538C}" type="presParOf" srcId="{3707E18A-DA4C-4689-85CB-E47A4DCAF1ED}" destId="{0CEDAC5C-BFB1-4F85-AFC2-7108BCFAC788}" srcOrd="2" destOrd="0" presId="urn:microsoft.com/office/officeart/2018/2/layout/IconVerticalSolidList"/>
    <dgm:cxn modelId="{8A25107D-902D-4886-B607-F5078B5DA3F7}" type="presParOf" srcId="{3707E18A-DA4C-4689-85CB-E47A4DCAF1ED}" destId="{67677823-7168-4234-8818-AE6682E24F01}" srcOrd="3" destOrd="0" presId="urn:microsoft.com/office/officeart/2018/2/layout/IconVerticalSolidList"/>
    <dgm:cxn modelId="{FC54550F-7CD5-4A3D-A0D7-80D5BBB22C82}" type="presParOf" srcId="{2CF6E168-DEDE-432D-BFC2-A5B26626C83F}" destId="{5842BEDD-EE94-41EA-960E-4235E56F3CF1}" srcOrd="11" destOrd="0" presId="urn:microsoft.com/office/officeart/2018/2/layout/IconVerticalSolidList"/>
    <dgm:cxn modelId="{5AE06286-BDBE-4E88-A286-9C8057A6423A}" type="presParOf" srcId="{2CF6E168-DEDE-432D-BFC2-A5B26626C83F}" destId="{6F1F0086-5297-4900-A9C2-0772691DEF03}" srcOrd="12" destOrd="0" presId="urn:microsoft.com/office/officeart/2018/2/layout/IconVerticalSolidList"/>
    <dgm:cxn modelId="{0EA7119A-74E3-4B11-9920-C70EF1D2E04A}" type="presParOf" srcId="{6F1F0086-5297-4900-A9C2-0772691DEF03}" destId="{6BCF812B-570D-4FDD-A890-B22246069AED}" srcOrd="0" destOrd="0" presId="urn:microsoft.com/office/officeart/2018/2/layout/IconVerticalSolidList"/>
    <dgm:cxn modelId="{DD1F1C96-600F-4090-AB0E-BCCCEA52E68F}" type="presParOf" srcId="{6F1F0086-5297-4900-A9C2-0772691DEF03}" destId="{2B688D79-4E3E-4B75-AEBE-1CED7CB56B9A}" srcOrd="1" destOrd="0" presId="urn:microsoft.com/office/officeart/2018/2/layout/IconVerticalSolidList"/>
    <dgm:cxn modelId="{3C34FF15-E0ED-427D-8F6E-AAF966EF7B12}" type="presParOf" srcId="{6F1F0086-5297-4900-A9C2-0772691DEF03}" destId="{B9BF235B-3B40-48C3-ACC1-A1AABB49DEA6}" srcOrd="2" destOrd="0" presId="urn:microsoft.com/office/officeart/2018/2/layout/IconVerticalSolidList"/>
    <dgm:cxn modelId="{AF5F0969-E0F4-49B8-B39F-2BFDE579E942}" type="presParOf" srcId="{6F1F0086-5297-4900-A9C2-0772691DEF03}" destId="{8A1064A6-9B8F-483F-9878-CB12996E8CF7}" srcOrd="3" destOrd="0" presId="urn:microsoft.com/office/officeart/2018/2/layout/IconVerticalSolidList"/>
    <dgm:cxn modelId="{296C7AFD-6988-4769-A948-FE7CE9E174D7}" type="presParOf" srcId="{2CF6E168-DEDE-432D-BFC2-A5B26626C83F}" destId="{C8EA4CF5-73F8-4026-984F-161D6179A184}" srcOrd="13" destOrd="0" presId="urn:microsoft.com/office/officeart/2018/2/layout/IconVerticalSolidList"/>
    <dgm:cxn modelId="{E1876ABB-9CD2-4BA6-8FD9-E2FEE55EDA63}" type="presParOf" srcId="{2CF6E168-DEDE-432D-BFC2-A5B26626C83F}" destId="{DA6A0931-77D1-4F22-A136-DB1062727F77}" srcOrd="14" destOrd="0" presId="urn:microsoft.com/office/officeart/2018/2/layout/IconVerticalSolidList"/>
    <dgm:cxn modelId="{83254AE9-7AD9-4BC8-B2C9-7DE697C51985}" type="presParOf" srcId="{DA6A0931-77D1-4F22-A136-DB1062727F77}" destId="{219CF532-4F43-441C-87FA-B33AC46316F8}" srcOrd="0" destOrd="0" presId="urn:microsoft.com/office/officeart/2018/2/layout/IconVerticalSolidList"/>
    <dgm:cxn modelId="{2FAED083-50C7-4821-B433-A42EE995068A}" type="presParOf" srcId="{DA6A0931-77D1-4F22-A136-DB1062727F77}" destId="{77334793-CF7E-4668-A4FD-76629DB9E308}" srcOrd="1" destOrd="0" presId="urn:microsoft.com/office/officeart/2018/2/layout/IconVerticalSolidList"/>
    <dgm:cxn modelId="{BD3C5CE0-F06E-4046-8CE7-96A39DD780FA}" type="presParOf" srcId="{DA6A0931-77D1-4F22-A136-DB1062727F77}" destId="{DA6A49C9-8234-4946-AA64-9CCF834AD542}" srcOrd="2" destOrd="0" presId="urn:microsoft.com/office/officeart/2018/2/layout/IconVerticalSolidList"/>
    <dgm:cxn modelId="{7F13FD0B-F179-439E-9902-ADCC505A9887}" type="presParOf" srcId="{DA6A0931-77D1-4F22-A136-DB1062727F77}" destId="{86378DF0-FF6C-486A-B165-3B39CB45301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9DBEE6-612D-49F2-BD5B-F51D05891702}">
      <dsp:nvSpPr>
        <dsp:cNvPr id="0" name=""/>
        <dsp:cNvSpPr/>
      </dsp:nvSpPr>
      <dsp:spPr>
        <a:xfrm>
          <a:off x="0" y="1571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E92EE9-33B3-493D-B3E1-87CD421BD220}">
      <dsp:nvSpPr>
        <dsp:cNvPr id="0" name=""/>
        <dsp:cNvSpPr/>
      </dsp:nvSpPr>
      <dsp:spPr>
        <a:xfrm>
          <a:off x="240913" y="180763"/>
          <a:ext cx="438024" cy="4380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03BCF7-5AF7-4DC1-A286-8909E251149E}">
      <dsp:nvSpPr>
        <dsp:cNvPr id="0" name=""/>
        <dsp:cNvSpPr/>
      </dsp:nvSpPr>
      <dsp:spPr>
        <a:xfrm>
          <a:off x="919851" y="1571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In small groups, come with as many different ways as you can to solve this problem.</a:t>
          </a:r>
        </a:p>
      </dsp:txBody>
      <dsp:txXfrm>
        <a:off x="919851" y="1571"/>
        <a:ext cx="9138548" cy="796407"/>
      </dsp:txXfrm>
    </dsp:sp>
    <dsp:sp modelId="{9841D19E-C3F3-4453-A2E4-AB274E7FE9A8}">
      <dsp:nvSpPr>
        <dsp:cNvPr id="0" name=""/>
        <dsp:cNvSpPr/>
      </dsp:nvSpPr>
      <dsp:spPr>
        <a:xfrm>
          <a:off x="0" y="997081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38360C-C045-4EF7-B9D6-5F876D4518C6}">
      <dsp:nvSpPr>
        <dsp:cNvPr id="0" name=""/>
        <dsp:cNvSpPr/>
      </dsp:nvSpPr>
      <dsp:spPr>
        <a:xfrm>
          <a:off x="240913" y="1176272"/>
          <a:ext cx="438024" cy="4380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50EA2A-5E08-4B07-AD78-077A884219E7}">
      <dsp:nvSpPr>
        <dsp:cNvPr id="0" name=""/>
        <dsp:cNvSpPr/>
      </dsp:nvSpPr>
      <dsp:spPr>
        <a:xfrm>
          <a:off x="919851" y="997081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You will only pick one of them.</a:t>
          </a:r>
        </a:p>
      </dsp:txBody>
      <dsp:txXfrm>
        <a:off x="919851" y="997081"/>
        <a:ext cx="9138548" cy="796407"/>
      </dsp:txXfrm>
    </dsp:sp>
    <dsp:sp modelId="{9EF28ECB-FD10-4613-82CC-C0B24EA34421}">
      <dsp:nvSpPr>
        <dsp:cNvPr id="0" name=""/>
        <dsp:cNvSpPr/>
      </dsp:nvSpPr>
      <dsp:spPr>
        <a:xfrm>
          <a:off x="0" y="1992590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EF3DE5-2CEA-4FE8-BCB0-45A07AF87F3B}">
      <dsp:nvSpPr>
        <dsp:cNvPr id="0" name=""/>
        <dsp:cNvSpPr/>
      </dsp:nvSpPr>
      <dsp:spPr>
        <a:xfrm>
          <a:off x="240913" y="2171782"/>
          <a:ext cx="438024" cy="4380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A29BF5-4F63-447C-AF7E-3D396D0E4E71}">
      <dsp:nvSpPr>
        <dsp:cNvPr id="0" name=""/>
        <dsp:cNvSpPr/>
      </dsp:nvSpPr>
      <dsp:spPr>
        <a:xfrm>
          <a:off x="919851" y="1992590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This will be your recommended IT Solution.</a:t>
          </a:r>
        </a:p>
      </dsp:txBody>
      <dsp:txXfrm>
        <a:off x="919851" y="1992590"/>
        <a:ext cx="9138548" cy="796407"/>
      </dsp:txXfrm>
    </dsp:sp>
    <dsp:sp modelId="{5D3F569B-5DB7-45A2-9AE5-D4DA033F0C79}">
      <dsp:nvSpPr>
        <dsp:cNvPr id="0" name=""/>
        <dsp:cNvSpPr/>
      </dsp:nvSpPr>
      <dsp:spPr>
        <a:xfrm>
          <a:off x="0" y="2988100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D4C33C-B83D-4E70-99B6-C49DC65035A2}">
      <dsp:nvSpPr>
        <dsp:cNvPr id="0" name=""/>
        <dsp:cNvSpPr/>
      </dsp:nvSpPr>
      <dsp:spPr>
        <a:xfrm>
          <a:off x="240913" y="3167292"/>
          <a:ext cx="438024" cy="43802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3036EC-525D-4C5D-8EB6-CB3285982676}">
      <dsp:nvSpPr>
        <dsp:cNvPr id="0" name=""/>
        <dsp:cNvSpPr/>
      </dsp:nvSpPr>
      <dsp:spPr>
        <a:xfrm>
          <a:off x="919851" y="2988100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u="sng" kern="1200"/>
            <a:t>TIME: 10 Minutes</a:t>
          </a:r>
          <a:endParaRPr lang="en-US" sz="2000" kern="1200"/>
        </a:p>
      </dsp:txBody>
      <dsp:txXfrm>
        <a:off x="919851" y="2988100"/>
        <a:ext cx="9138548" cy="79640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ADCD11-6AC4-40AC-9D2E-CE9F5B3AA500}">
      <dsp:nvSpPr>
        <dsp:cNvPr id="0" name=""/>
        <dsp:cNvSpPr/>
      </dsp:nvSpPr>
      <dsp:spPr>
        <a:xfrm>
          <a:off x="0" y="1224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852253-D7DF-4DD7-BF1D-786CC2C31BCC}">
      <dsp:nvSpPr>
        <dsp:cNvPr id="0" name=""/>
        <dsp:cNvSpPr/>
      </dsp:nvSpPr>
      <dsp:spPr>
        <a:xfrm>
          <a:off x="157868" y="118647"/>
          <a:ext cx="287034" cy="28703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A468BF-42B0-4397-971E-B8A12933033E}">
      <dsp:nvSpPr>
        <dsp:cNvPr id="0" name=""/>
        <dsp:cNvSpPr/>
      </dsp:nvSpPr>
      <dsp:spPr>
        <a:xfrm>
          <a:off x="602771" y="1224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You may need: </a:t>
          </a:r>
        </a:p>
      </dsp:txBody>
      <dsp:txXfrm>
        <a:off x="602771" y="1224"/>
        <a:ext cx="9455628" cy="521880"/>
      </dsp:txXfrm>
    </dsp:sp>
    <dsp:sp modelId="{998C10C9-AED4-49EB-BFC8-BE228B522555}">
      <dsp:nvSpPr>
        <dsp:cNvPr id="0" name=""/>
        <dsp:cNvSpPr/>
      </dsp:nvSpPr>
      <dsp:spPr>
        <a:xfrm>
          <a:off x="0" y="653574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0DDE4C-8DAC-4B9D-AD8A-0404090A3B6A}">
      <dsp:nvSpPr>
        <dsp:cNvPr id="0" name=""/>
        <dsp:cNvSpPr/>
      </dsp:nvSpPr>
      <dsp:spPr>
        <a:xfrm>
          <a:off x="157868" y="770997"/>
          <a:ext cx="287034" cy="28703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D2FAAC-AB49-49AE-ADE4-C14FC78F8764}">
      <dsp:nvSpPr>
        <dsp:cNvPr id="0" name=""/>
        <dsp:cNvSpPr/>
      </dsp:nvSpPr>
      <dsp:spPr>
        <a:xfrm>
          <a:off x="602771" y="653574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Up to date User Account and Password Policies.</a:t>
          </a:r>
        </a:p>
      </dsp:txBody>
      <dsp:txXfrm>
        <a:off x="602771" y="653574"/>
        <a:ext cx="9455628" cy="521880"/>
      </dsp:txXfrm>
    </dsp:sp>
    <dsp:sp modelId="{4806EBAA-DFA5-4499-9159-B8DE7F58B7B8}">
      <dsp:nvSpPr>
        <dsp:cNvPr id="0" name=""/>
        <dsp:cNvSpPr/>
      </dsp:nvSpPr>
      <dsp:spPr>
        <a:xfrm>
          <a:off x="0" y="1305924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998B4D-695F-414B-A215-3F1217DD823B}">
      <dsp:nvSpPr>
        <dsp:cNvPr id="0" name=""/>
        <dsp:cNvSpPr/>
      </dsp:nvSpPr>
      <dsp:spPr>
        <a:xfrm>
          <a:off x="157868" y="1423347"/>
          <a:ext cx="287034" cy="28703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75DF1C-007C-4950-A617-8C18A6E2961B}">
      <dsp:nvSpPr>
        <dsp:cNvPr id="0" name=""/>
        <dsp:cNvSpPr/>
      </dsp:nvSpPr>
      <dsp:spPr>
        <a:xfrm>
          <a:off x="602771" y="1305924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Some form of online payment software.</a:t>
          </a:r>
        </a:p>
      </dsp:txBody>
      <dsp:txXfrm>
        <a:off x="602771" y="1305924"/>
        <a:ext cx="9455628" cy="521880"/>
      </dsp:txXfrm>
    </dsp:sp>
    <dsp:sp modelId="{B97FD81D-1362-4155-B398-039A2DC53E17}">
      <dsp:nvSpPr>
        <dsp:cNvPr id="0" name=""/>
        <dsp:cNvSpPr/>
      </dsp:nvSpPr>
      <dsp:spPr>
        <a:xfrm>
          <a:off x="0" y="1952179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EC5C24-B842-441B-BBE4-F759D8099A9B}">
      <dsp:nvSpPr>
        <dsp:cNvPr id="0" name=""/>
        <dsp:cNvSpPr/>
      </dsp:nvSpPr>
      <dsp:spPr>
        <a:xfrm>
          <a:off x="157868" y="2075698"/>
          <a:ext cx="287034" cy="28703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C359A2-8A4C-454A-ABC3-00E8958C5B95}">
      <dsp:nvSpPr>
        <dsp:cNvPr id="0" name=""/>
        <dsp:cNvSpPr/>
      </dsp:nvSpPr>
      <dsp:spPr>
        <a:xfrm>
          <a:off x="602771" y="1958275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Some form of online ordering software.</a:t>
          </a:r>
        </a:p>
      </dsp:txBody>
      <dsp:txXfrm>
        <a:off x="602771" y="1958275"/>
        <a:ext cx="9455628" cy="521880"/>
      </dsp:txXfrm>
    </dsp:sp>
    <dsp:sp modelId="{F30FBAD9-E95F-48F8-BFF2-7B5BD4924BA9}">
      <dsp:nvSpPr>
        <dsp:cNvPr id="0" name=""/>
        <dsp:cNvSpPr/>
      </dsp:nvSpPr>
      <dsp:spPr>
        <a:xfrm>
          <a:off x="0" y="2610625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BE7E51-A660-4E9E-A5B3-6999A6BF29A6}">
      <dsp:nvSpPr>
        <dsp:cNvPr id="0" name=""/>
        <dsp:cNvSpPr/>
      </dsp:nvSpPr>
      <dsp:spPr>
        <a:xfrm>
          <a:off x="157868" y="2728048"/>
          <a:ext cx="287034" cy="28703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A981C5-EDCE-413F-BF4D-5CBC283E2E87}">
      <dsp:nvSpPr>
        <dsp:cNvPr id="0" name=""/>
        <dsp:cNvSpPr/>
      </dsp:nvSpPr>
      <dsp:spPr>
        <a:xfrm>
          <a:off x="602771" y="2610625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 firewall and router for the business.</a:t>
          </a:r>
        </a:p>
      </dsp:txBody>
      <dsp:txXfrm>
        <a:off x="602771" y="2610625"/>
        <a:ext cx="9455628" cy="521880"/>
      </dsp:txXfrm>
    </dsp:sp>
    <dsp:sp modelId="{47EA7932-559F-46B4-85E2-17BA27FCBF85}">
      <dsp:nvSpPr>
        <dsp:cNvPr id="0" name=""/>
        <dsp:cNvSpPr/>
      </dsp:nvSpPr>
      <dsp:spPr>
        <a:xfrm>
          <a:off x="0" y="3262975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ABF2AB-3276-4A1E-9565-165400E3F743}">
      <dsp:nvSpPr>
        <dsp:cNvPr id="0" name=""/>
        <dsp:cNvSpPr/>
      </dsp:nvSpPr>
      <dsp:spPr>
        <a:xfrm>
          <a:off x="157868" y="3380398"/>
          <a:ext cx="287034" cy="287034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ECD45C-C67D-45CF-97BE-081935F18A1F}">
      <dsp:nvSpPr>
        <dsp:cNvPr id="0" name=""/>
        <dsp:cNvSpPr/>
      </dsp:nvSpPr>
      <dsp:spPr>
        <a:xfrm>
          <a:off x="602771" y="3262975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Synoptic Unit Knowledge: </a:t>
          </a:r>
          <a:r>
            <a:rPr lang="en-US" sz="1900" b="1" kern="1200" dirty="0"/>
            <a:t>Unit 1, Unit 2, Unit 4, Unit 6, Unit 11, Unit 16.</a:t>
          </a:r>
        </a:p>
      </dsp:txBody>
      <dsp:txXfrm>
        <a:off x="602771" y="3262975"/>
        <a:ext cx="9455628" cy="52188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D08CD1-BDC3-4192-8F70-9DC1FDF58786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463340-E319-48C7-9057-56A559CCE17B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1C9199-9998-4467-BD66-D5C98EA641E6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In small groups, Using your Solution and your IT Service Catalogue, come up with as many tasks for as you can to complete the project. </a:t>
          </a:r>
        </a:p>
      </dsp:txBody>
      <dsp:txXfrm>
        <a:off x="1249101" y="462"/>
        <a:ext cx="8809298" cy="1081473"/>
      </dsp:txXfrm>
    </dsp:sp>
    <dsp:sp modelId="{7CEA5856-F768-4CB7-ACBC-19CA5CFFF236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6A4466-5728-4F40-B740-D1A199DC0807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BE44C2-D43F-40AF-B9E0-E70D8961FEA9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This will be your IT Service Solution.</a:t>
          </a:r>
        </a:p>
      </dsp:txBody>
      <dsp:txXfrm>
        <a:off x="1249101" y="1352303"/>
        <a:ext cx="8809298" cy="1081473"/>
      </dsp:txXfrm>
    </dsp:sp>
    <dsp:sp modelId="{C71C157D-83EA-4ED1-90CF-13C684C59115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3478C6-90E3-4FBD-8C47-21B05DEBF46A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A51FAE-CFF0-4619-A249-287DC18C5FF4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u="sng" kern="1200"/>
            <a:t>TIME: 20 Minutes</a:t>
          </a:r>
          <a:endParaRPr lang="en-US" sz="2400" kern="1200"/>
        </a:p>
      </dsp:txBody>
      <dsp:txXfrm>
        <a:off x="1249101" y="2704144"/>
        <a:ext cx="8809298" cy="108147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6A18F3-0F30-4D1C-A015-14E06769300F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B9B080-9993-47C5-AFDD-2E28A1C53589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F9BA9E-0297-4408-95F2-D6AC9074D961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Design the Database, normalized to 3</a:t>
          </a:r>
          <a:r>
            <a:rPr lang="en-US" sz="2500" kern="1200" baseline="30000" dirty="0"/>
            <a:t>rd</a:t>
          </a:r>
          <a:r>
            <a:rPr lang="en-US" sz="2500" kern="1200" dirty="0"/>
            <a:t> NF.</a:t>
          </a:r>
        </a:p>
      </dsp:txBody>
      <dsp:txXfrm>
        <a:off x="1249101" y="462"/>
        <a:ext cx="8809298" cy="1081473"/>
      </dsp:txXfrm>
    </dsp:sp>
    <dsp:sp modelId="{D2244483-7EE5-4B47-98CB-F08902B3CE1E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C8E1FC-685A-4562-BA4D-68E1812A3B3D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914B58-4733-4195-9A08-2DC93D6F4539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Find somewhere to host the database.</a:t>
          </a:r>
        </a:p>
      </dsp:txBody>
      <dsp:txXfrm>
        <a:off x="1249101" y="1352303"/>
        <a:ext cx="8809298" cy="1081473"/>
      </dsp:txXfrm>
    </dsp:sp>
    <dsp:sp modelId="{B4F1B7B5-C88B-4E8C-B086-051BBBC21E4F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679492-49F0-4B5E-83CA-9D4859470A4F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7F1D8C-54E8-418F-B404-3E1BBF65D9C3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Ensure the database is encrypted.</a:t>
          </a:r>
        </a:p>
      </dsp:txBody>
      <dsp:txXfrm>
        <a:off x="1249101" y="2704144"/>
        <a:ext cx="8809298" cy="108147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6A18F3-0F30-4D1C-A015-14E06769300F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B9B080-9993-47C5-AFDD-2E28A1C53589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F9BA9E-0297-4408-95F2-D6AC9074D961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Create the website.</a:t>
          </a:r>
        </a:p>
      </dsp:txBody>
      <dsp:txXfrm>
        <a:off x="1249101" y="462"/>
        <a:ext cx="8809298" cy="1081473"/>
      </dsp:txXfrm>
    </dsp:sp>
    <dsp:sp modelId="{D2244483-7EE5-4B47-98CB-F08902B3CE1E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C8E1FC-685A-4562-BA4D-68E1812A3B3D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914B58-4733-4195-9A08-2DC93D6F4539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Find somewhere to host the website.</a:t>
          </a:r>
        </a:p>
      </dsp:txBody>
      <dsp:txXfrm>
        <a:off x="1249101" y="1352303"/>
        <a:ext cx="8809298" cy="1081473"/>
      </dsp:txXfrm>
    </dsp:sp>
    <dsp:sp modelId="{B4F1B7B5-C88B-4E8C-B086-051BBBC21E4F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679492-49F0-4B5E-83CA-9D4859470A4F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7F1D8C-54E8-418F-B404-3E1BBF65D9C3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Ensure the website connection is using HTTPS.</a:t>
          </a:r>
        </a:p>
      </dsp:txBody>
      <dsp:txXfrm>
        <a:off x="1249101" y="2704144"/>
        <a:ext cx="8809298" cy="108147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6A18F3-0F30-4D1C-A015-14E06769300F}">
      <dsp:nvSpPr>
        <dsp:cNvPr id="0" name=""/>
        <dsp:cNvSpPr/>
      </dsp:nvSpPr>
      <dsp:spPr>
        <a:xfrm>
          <a:off x="0" y="85801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B9B080-9993-47C5-AFDD-2E28A1C53589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F9BA9E-0297-4408-95F2-D6AC9074D961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Add payment software e.g. PayPal.</a:t>
          </a:r>
        </a:p>
      </dsp:txBody>
      <dsp:txXfrm>
        <a:off x="1249101" y="462"/>
        <a:ext cx="8809298" cy="1081473"/>
      </dsp:txXfrm>
    </dsp:sp>
    <dsp:sp modelId="{D2244483-7EE5-4B47-98CB-F08902B3CE1E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C8E1FC-685A-4562-BA4D-68E1812A3B3D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914B58-4733-4195-9A08-2DC93D6F4539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Make sure there is a valid RSA Certificate for the company.</a:t>
          </a:r>
        </a:p>
      </dsp:txBody>
      <dsp:txXfrm>
        <a:off x="1249101" y="1352303"/>
        <a:ext cx="8809298" cy="1081473"/>
      </dsp:txXfrm>
    </dsp:sp>
    <dsp:sp modelId="{B4F1B7B5-C88B-4E8C-B086-051BBBC21E4F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679492-49F0-4B5E-83CA-9D4859470A4F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noFill/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7F1D8C-54E8-418F-B404-3E1BBF65D9C3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/>
        </a:p>
      </dsp:txBody>
      <dsp:txXfrm>
        <a:off x="1249101" y="2704144"/>
        <a:ext cx="8809298" cy="1081473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5D5199-F224-4B05-9EA1-579C3923A1E8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977736-89BC-404B-AFB1-D108901486BE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410105-40F8-4266-A154-D034D03E9E57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Ensure valid documentation is written for legislation compliance.</a:t>
          </a:r>
        </a:p>
      </dsp:txBody>
      <dsp:txXfrm>
        <a:off x="1249101" y="462"/>
        <a:ext cx="8809298" cy="1081473"/>
      </dsp:txXfrm>
    </dsp:sp>
    <dsp:sp modelId="{0994B155-244D-48DB-A38A-8D155A1D01E5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5624B8-CE59-41B0-9795-D3717FEE5E82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C551A7-09FE-4CFF-91F7-FD3E44114043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Ensure policies are in place for Data Breach or Disaster Recovery.</a:t>
          </a:r>
        </a:p>
      </dsp:txBody>
      <dsp:txXfrm>
        <a:off x="1249101" y="1352303"/>
        <a:ext cx="8809298" cy="1081473"/>
      </dsp:txXfrm>
    </dsp:sp>
    <dsp:sp modelId="{C63200C3-D884-4086-9BEE-39EF3CFBD2B0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809E99-0F23-4253-B3F7-173957A66E06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CEE5AC-1338-44CD-BC8D-DEF5CD525DD6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Set up the company firewall.</a:t>
          </a:r>
        </a:p>
      </dsp:txBody>
      <dsp:txXfrm>
        <a:off x="1249101" y="2704144"/>
        <a:ext cx="8809298" cy="1081473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5D5199-F224-4B05-9EA1-579C3923A1E8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977736-89BC-404B-AFB1-D108901486BE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410105-40F8-4266-A154-D034D03E9E57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You will need to evaluate your solution</a:t>
          </a:r>
        </a:p>
      </dsp:txBody>
      <dsp:txXfrm>
        <a:off x="1249101" y="462"/>
        <a:ext cx="8809298" cy="1081473"/>
      </dsp:txXfrm>
    </dsp:sp>
    <dsp:sp modelId="{0994B155-244D-48DB-A38A-8D155A1D01E5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5624B8-CE59-41B0-9795-D3717FEE5E82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C551A7-09FE-4CFF-91F7-FD3E44114043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You will need to discuss the impact of your solution</a:t>
          </a:r>
        </a:p>
      </dsp:txBody>
      <dsp:txXfrm>
        <a:off x="1249101" y="1352303"/>
        <a:ext cx="8809298" cy="1081473"/>
      </dsp:txXfrm>
    </dsp:sp>
    <dsp:sp modelId="{C63200C3-D884-4086-9BEE-39EF3CFBD2B0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809E99-0F23-4253-B3F7-173957A66E06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CEE5AC-1338-44CD-BC8D-DEF5CD525DD6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We will look at these in more detail in </a:t>
          </a:r>
          <a:r>
            <a:rPr lang="en-US" sz="2500" kern="1200"/>
            <a:t>further Activities</a:t>
          </a:r>
        </a:p>
      </dsp:txBody>
      <dsp:txXfrm>
        <a:off x="1249101" y="2704144"/>
        <a:ext cx="8809298" cy="10814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5E5660-E5EB-42FB-8BB0-E77573B767D9}">
      <dsp:nvSpPr>
        <dsp:cNvPr id="0" name=""/>
        <dsp:cNvSpPr/>
      </dsp:nvSpPr>
      <dsp:spPr>
        <a:xfrm>
          <a:off x="0" y="1224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74831F-25D8-4CF2-A7F5-A281D89DF024}">
      <dsp:nvSpPr>
        <dsp:cNvPr id="0" name=""/>
        <dsp:cNvSpPr/>
      </dsp:nvSpPr>
      <dsp:spPr>
        <a:xfrm>
          <a:off x="157868" y="118647"/>
          <a:ext cx="287034" cy="28703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96A56B-0FBC-4525-AE24-E08048E12DA1}">
      <dsp:nvSpPr>
        <dsp:cNvPr id="0" name=""/>
        <dsp:cNvSpPr/>
      </dsp:nvSpPr>
      <dsp:spPr>
        <a:xfrm>
          <a:off x="602771" y="1224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You will need some form of website and database server.</a:t>
          </a:r>
        </a:p>
      </dsp:txBody>
      <dsp:txXfrm>
        <a:off x="602771" y="1224"/>
        <a:ext cx="9455628" cy="521880"/>
      </dsp:txXfrm>
    </dsp:sp>
    <dsp:sp modelId="{F9130A0A-EF90-4B80-937E-4E2C56876254}">
      <dsp:nvSpPr>
        <dsp:cNvPr id="0" name=""/>
        <dsp:cNvSpPr/>
      </dsp:nvSpPr>
      <dsp:spPr>
        <a:xfrm>
          <a:off x="0" y="653574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48F839-C2DC-47FF-B834-10C76B08C75F}">
      <dsp:nvSpPr>
        <dsp:cNvPr id="0" name=""/>
        <dsp:cNvSpPr/>
      </dsp:nvSpPr>
      <dsp:spPr>
        <a:xfrm>
          <a:off x="157868" y="770997"/>
          <a:ext cx="287034" cy="28703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CA09CB-A049-470B-BB90-C21719DE87F9}">
      <dsp:nvSpPr>
        <dsp:cNvPr id="0" name=""/>
        <dsp:cNvSpPr/>
      </dsp:nvSpPr>
      <dsp:spPr>
        <a:xfrm>
          <a:off x="602771" y="653574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You could:</a:t>
          </a:r>
        </a:p>
      </dsp:txBody>
      <dsp:txXfrm>
        <a:off x="602771" y="653574"/>
        <a:ext cx="9455628" cy="521880"/>
      </dsp:txXfrm>
    </dsp:sp>
    <dsp:sp modelId="{69BA2DE2-DD97-4EDA-B0F0-E5A5EB3B36AE}">
      <dsp:nvSpPr>
        <dsp:cNvPr id="0" name=""/>
        <dsp:cNvSpPr/>
      </dsp:nvSpPr>
      <dsp:spPr>
        <a:xfrm>
          <a:off x="0" y="1261784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A9CF89-0450-4C65-A373-6798778EC39B}">
      <dsp:nvSpPr>
        <dsp:cNvPr id="0" name=""/>
        <dsp:cNvSpPr/>
      </dsp:nvSpPr>
      <dsp:spPr>
        <a:xfrm>
          <a:off x="157868" y="1423347"/>
          <a:ext cx="287034" cy="28703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4FCE72-8398-4857-9291-28E6C0A01DE7}">
      <dsp:nvSpPr>
        <dsp:cNvPr id="0" name=""/>
        <dsp:cNvSpPr/>
      </dsp:nvSpPr>
      <dsp:spPr>
        <a:xfrm>
          <a:off x="602771" y="1305924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Host the database and webserver on the company premises</a:t>
          </a:r>
        </a:p>
      </dsp:txBody>
      <dsp:txXfrm>
        <a:off x="602771" y="1305924"/>
        <a:ext cx="9455628" cy="521880"/>
      </dsp:txXfrm>
    </dsp:sp>
    <dsp:sp modelId="{234780D4-ACF1-4957-93CA-DF037CD03937}">
      <dsp:nvSpPr>
        <dsp:cNvPr id="0" name=""/>
        <dsp:cNvSpPr/>
      </dsp:nvSpPr>
      <dsp:spPr>
        <a:xfrm>
          <a:off x="0" y="1958275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8A2061-1531-4DF0-847C-29B861D4851E}">
      <dsp:nvSpPr>
        <dsp:cNvPr id="0" name=""/>
        <dsp:cNvSpPr/>
      </dsp:nvSpPr>
      <dsp:spPr>
        <a:xfrm>
          <a:off x="157868" y="2075698"/>
          <a:ext cx="287034" cy="28703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DD4C02-002E-4AA5-A80B-9FEF443CE16E}">
      <dsp:nvSpPr>
        <dsp:cNvPr id="0" name=""/>
        <dsp:cNvSpPr/>
      </dsp:nvSpPr>
      <dsp:spPr>
        <a:xfrm>
          <a:off x="602771" y="1958275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Host the database server on the premises, and have the website hosted on the cloud.</a:t>
          </a:r>
        </a:p>
      </dsp:txBody>
      <dsp:txXfrm>
        <a:off x="602771" y="1958275"/>
        <a:ext cx="9455628" cy="521880"/>
      </dsp:txXfrm>
    </dsp:sp>
    <dsp:sp modelId="{6DB29F49-4D88-472B-B2C5-FCEB398B5730}">
      <dsp:nvSpPr>
        <dsp:cNvPr id="0" name=""/>
        <dsp:cNvSpPr/>
      </dsp:nvSpPr>
      <dsp:spPr>
        <a:xfrm>
          <a:off x="0" y="2646660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B9E841-8271-4306-90F7-D2F64F95DB91}">
      <dsp:nvSpPr>
        <dsp:cNvPr id="0" name=""/>
        <dsp:cNvSpPr/>
      </dsp:nvSpPr>
      <dsp:spPr>
        <a:xfrm>
          <a:off x="157868" y="2728048"/>
          <a:ext cx="287034" cy="28703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7063E9-1955-4D45-9784-63F3B136099A}">
      <dsp:nvSpPr>
        <dsp:cNvPr id="0" name=""/>
        <dsp:cNvSpPr/>
      </dsp:nvSpPr>
      <dsp:spPr>
        <a:xfrm>
          <a:off x="602771" y="2610625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Use a cloud-based database server and website.</a:t>
          </a:r>
        </a:p>
      </dsp:txBody>
      <dsp:txXfrm>
        <a:off x="602771" y="2610625"/>
        <a:ext cx="9455628" cy="521880"/>
      </dsp:txXfrm>
    </dsp:sp>
    <dsp:sp modelId="{F8E768EF-F631-4CA4-8BBF-DC86C1A3EE90}">
      <dsp:nvSpPr>
        <dsp:cNvPr id="0" name=""/>
        <dsp:cNvSpPr/>
      </dsp:nvSpPr>
      <dsp:spPr>
        <a:xfrm>
          <a:off x="0" y="3262975"/>
          <a:ext cx="10058399" cy="5218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8168D4-B618-4862-B37C-742E6E3119FD}">
      <dsp:nvSpPr>
        <dsp:cNvPr id="0" name=""/>
        <dsp:cNvSpPr/>
      </dsp:nvSpPr>
      <dsp:spPr>
        <a:xfrm>
          <a:off x="157868" y="3380398"/>
          <a:ext cx="287034" cy="287034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25583E-8F03-4B6C-B299-A24D28766434}">
      <dsp:nvSpPr>
        <dsp:cNvPr id="0" name=""/>
        <dsp:cNvSpPr/>
      </dsp:nvSpPr>
      <dsp:spPr>
        <a:xfrm>
          <a:off x="602771" y="3262975"/>
          <a:ext cx="9455628" cy="521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32" tIns="55232" rIns="55232" bIns="5523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To keep costs down you decide to use </a:t>
          </a:r>
          <a:r>
            <a:rPr lang="en-US" sz="1900" b="1" u="sng" kern="1200" dirty="0"/>
            <a:t>a cloud-based database server and website.</a:t>
          </a:r>
          <a:endParaRPr lang="en-US" sz="1900" kern="1200" dirty="0"/>
        </a:p>
      </dsp:txBody>
      <dsp:txXfrm>
        <a:off x="602771" y="3262975"/>
        <a:ext cx="9455628" cy="5218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0B52C7-F2D1-440E-A82E-DBCF29905828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63A5C6-6FD5-4612-B2A0-63BF3A1FFB45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158F68-576F-4129-AEEE-6A36BDEFB700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In small groups, come with as many different things that your business </a:t>
          </a:r>
          <a:r>
            <a:rPr lang="en-US" sz="2300" b="1" u="sng" kern="1200" dirty="0"/>
            <a:t>AND</a:t>
          </a:r>
          <a:r>
            <a:rPr lang="en-US" sz="2300" kern="1200" dirty="0"/>
            <a:t> their clients will need to be able to do with this system</a:t>
          </a:r>
        </a:p>
      </dsp:txBody>
      <dsp:txXfrm>
        <a:off x="1249101" y="462"/>
        <a:ext cx="8809298" cy="1081473"/>
      </dsp:txXfrm>
    </dsp:sp>
    <dsp:sp modelId="{6BB033E5-CCA2-4E2A-924A-E1845EFBD753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FF8F67-148B-4DA3-999C-D918663A4A2D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3B42CA-B67B-42D2-A6FC-DB5EA117A3D2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This will be your IT Service Strategy</a:t>
          </a:r>
        </a:p>
      </dsp:txBody>
      <dsp:txXfrm>
        <a:off x="1249101" y="1352303"/>
        <a:ext cx="8809298" cy="1081473"/>
      </dsp:txXfrm>
    </dsp:sp>
    <dsp:sp modelId="{55707D7F-3F86-48A9-874B-CBF48D17B97C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D8AEC7-F5E0-40CE-A11E-130EB18D6B6D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6C24D2-3415-47FA-86FD-892997F1F032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u="sng" kern="1200"/>
            <a:t>TIME: 15 Minutes</a:t>
          </a:r>
          <a:endParaRPr lang="en-US" sz="2300" kern="1200"/>
        </a:p>
      </dsp:txBody>
      <dsp:txXfrm>
        <a:off x="1249101" y="2704144"/>
        <a:ext cx="8809298" cy="10814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908BD5-C7F8-461D-926B-670AAB71E430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0A65FC-0584-4CC0-B256-6DE800B0F565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1F31C6-793E-4905-9170-5DD6A0EEF38E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Customers will need to be able to log in securely </a:t>
          </a:r>
          <a:r>
            <a:rPr lang="en-US" sz="2500" b="1" kern="1200" dirty="0"/>
            <a:t>(Unit 6, Unit 11).</a:t>
          </a:r>
          <a:endParaRPr lang="en-US" sz="2500" kern="1200" dirty="0"/>
        </a:p>
      </dsp:txBody>
      <dsp:txXfrm>
        <a:off x="1249101" y="462"/>
        <a:ext cx="8809298" cy="1081473"/>
      </dsp:txXfrm>
    </dsp:sp>
    <dsp:sp modelId="{A9FB02DE-7FC7-44C6-907C-BD2D713E3324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9EDA2F-CDA6-48C4-9A06-3D6080CAD5FD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5F10E6-C488-4020-B436-CC8695DD5342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Customers will need to be able to place an order securely </a:t>
          </a:r>
          <a:r>
            <a:rPr lang="en-US" sz="2500" b="1" kern="1200" dirty="0"/>
            <a:t>(Unit 6, Unit 11).</a:t>
          </a:r>
          <a:endParaRPr lang="en-US" sz="2500" kern="1200" dirty="0"/>
        </a:p>
      </dsp:txBody>
      <dsp:txXfrm>
        <a:off x="1249101" y="1352303"/>
        <a:ext cx="8809298" cy="1081473"/>
      </dsp:txXfrm>
    </dsp:sp>
    <dsp:sp modelId="{EB5A8E26-CB46-444B-A4DA-8D6B93FBC485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E82400-A535-4DFF-8C0A-29370C5C9762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4679F2-42AF-4E16-82FA-144331C40AE9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Synoptic Unit Knowledge: Unit 6, Unit 11.</a:t>
          </a:r>
        </a:p>
      </dsp:txBody>
      <dsp:txXfrm>
        <a:off x="1249101" y="2704144"/>
        <a:ext cx="8809298" cy="108147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A4F1D4-2E31-4FB7-BF12-E2B376C255B9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65B9D7-1BD9-4C18-A7AA-32AD26BB4E05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9FBC45-57EE-42F0-94E4-FDB580EE1801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Payment information will need to be transmitted to the database securely </a:t>
          </a:r>
          <a:r>
            <a:rPr lang="en-US" sz="2500" b="1" kern="1200" dirty="0"/>
            <a:t>(Unit 2, Unit 11, Unit 16).</a:t>
          </a:r>
          <a:endParaRPr lang="en-US" sz="2500" kern="1200" dirty="0"/>
        </a:p>
      </dsp:txBody>
      <dsp:txXfrm>
        <a:off x="1249101" y="462"/>
        <a:ext cx="8809298" cy="1081473"/>
      </dsp:txXfrm>
    </dsp:sp>
    <dsp:sp modelId="{57E06FAA-ABBE-4532-9DFD-33619B4F8197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78367B-E649-43F3-842F-409F2CC1B11B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7094C4-2218-40DB-B4F2-5F70E89113A7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Payment information will need to be stored securely. </a:t>
          </a:r>
        </a:p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/>
            <a:t>(Unit 2, Unit 11)</a:t>
          </a:r>
          <a:endParaRPr lang="en-US" sz="2500" kern="1200" dirty="0"/>
        </a:p>
      </dsp:txBody>
      <dsp:txXfrm>
        <a:off x="1249101" y="1352303"/>
        <a:ext cx="8809298" cy="1081473"/>
      </dsp:txXfrm>
    </dsp:sp>
    <dsp:sp modelId="{5769FD52-F008-4CFF-98FF-9B9C1AB7E721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5EE5A7-6417-4245-8301-FEAE15F48666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F58298-89EE-4E16-96F8-ACB54E638DF0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Synoptic Unit Knowledge: </a:t>
          </a:r>
          <a:r>
            <a:rPr lang="en-US" sz="2500" b="1" kern="1200" dirty="0"/>
            <a:t>Unit 2, Unit 11, Unit 16.</a:t>
          </a:r>
        </a:p>
      </dsp:txBody>
      <dsp:txXfrm>
        <a:off x="1249101" y="2704144"/>
        <a:ext cx="8809298" cy="108147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5CFC19-EDD2-4874-9CD2-3C251DAB2E71}">
      <dsp:nvSpPr>
        <dsp:cNvPr id="0" name=""/>
        <dsp:cNvSpPr/>
      </dsp:nvSpPr>
      <dsp:spPr>
        <a:xfrm>
          <a:off x="0" y="1571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480D0A-3D79-41A8-A0FF-310C8EA48487}">
      <dsp:nvSpPr>
        <dsp:cNvPr id="0" name=""/>
        <dsp:cNvSpPr/>
      </dsp:nvSpPr>
      <dsp:spPr>
        <a:xfrm>
          <a:off x="240913" y="180763"/>
          <a:ext cx="438024" cy="4380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373CAB-CE7B-4206-A2C0-39D83B0A62D3}">
      <dsp:nvSpPr>
        <dsp:cNvPr id="0" name=""/>
        <dsp:cNvSpPr/>
      </dsp:nvSpPr>
      <dsp:spPr>
        <a:xfrm>
          <a:off x="919851" y="1571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Should anything go wrong, the error handling of the system will deal with things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(Unit 4, Unit 11)</a:t>
          </a:r>
          <a:endParaRPr lang="en-US" sz="1800" kern="1200" dirty="0"/>
        </a:p>
      </dsp:txBody>
      <dsp:txXfrm>
        <a:off x="919851" y="1571"/>
        <a:ext cx="9138548" cy="796407"/>
      </dsp:txXfrm>
    </dsp:sp>
    <dsp:sp modelId="{E99AD0B5-5709-40DE-A4F8-0F7C2608B5B9}">
      <dsp:nvSpPr>
        <dsp:cNvPr id="0" name=""/>
        <dsp:cNvSpPr/>
      </dsp:nvSpPr>
      <dsp:spPr>
        <a:xfrm>
          <a:off x="0" y="997081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7A2AA2-E847-46AD-B670-B0239782C52F}">
      <dsp:nvSpPr>
        <dsp:cNvPr id="0" name=""/>
        <dsp:cNvSpPr/>
      </dsp:nvSpPr>
      <dsp:spPr>
        <a:xfrm>
          <a:off x="240913" y="1176272"/>
          <a:ext cx="438024" cy="4380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AD02BA-947B-4F15-B04E-704EF1A4E989}">
      <dsp:nvSpPr>
        <dsp:cNvPr id="0" name=""/>
        <dsp:cNvSpPr/>
      </dsp:nvSpPr>
      <dsp:spPr>
        <a:xfrm>
          <a:off x="919851" y="997081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Transaction processing by the database will be required </a:t>
          </a:r>
          <a:r>
            <a:rPr lang="en-US" sz="1800" b="1" kern="1200" dirty="0"/>
            <a:t>(Unit 2)</a:t>
          </a:r>
          <a:endParaRPr lang="en-US" sz="1800" kern="1200" dirty="0"/>
        </a:p>
      </dsp:txBody>
      <dsp:txXfrm>
        <a:off x="919851" y="997081"/>
        <a:ext cx="9138548" cy="796407"/>
      </dsp:txXfrm>
    </dsp:sp>
    <dsp:sp modelId="{38573E5C-18FF-4031-898D-17A01125C7E9}">
      <dsp:nvSpPr>
        <dsp:cNvPr id="0" name=""/>
        <dsp:cNvSpPr/>
      </dsp:nvSpPr>
      <dsp:spPr>
        <a:xfrm>
          <a:off x="0" y="1992590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8C7629-C87A-4925-8401-87FF6838B67D}">
      <dsp:nvSpPr>
        <dsp:cNvPr id="0" name=""/>
        <dsp:cNvSpPr/>
      </dsp:nvSpPr>
      <dsp:spPr>
        <a:xfrm>
          <a:off x="240913" y="2171782"/>
          <a:ext cx="438024" cy="4380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881AC0-933E-40DD-8AA4-69DEB90B9956}">
      <dsp:nvSpPr>
        <dsp:cNvPr id="0" name=""/>
        <dsp:cNvSpPr/>
      </dsp:nvSpPr>
      <dsp:spPr>
        <a:xfrm>
          <a:off x="919851" y="1992590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Compliance with GDPR and the Computer Misuse act is required 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(Unit 1, Unit 11, Unit 16)</a:t>
          </a:r>
          <a:endParaRPr lang="en-US" sz="1800" kern="1200" dirty="0"/>
        </a:p>
      </dsp:txBody>
      <dsp:txXfrm>
        <a:off x="919851" y="1992590"/>
        <a:ext cx="9138548" cy="796407"/>
      </dsp:txXfrm>
    </dsp:sp>
    <dsp:sp modelId="{30FE599C-081C-4012-9D7D-D4B508E06581}">
      <dsp:nvSpPr>
        <dsp:cNvPr id="0" name=""/>
        <dsp:cNvSpPr/>
      </dsp:nvSpPr>
      <dsp:spPr>
        <a:xfrm>
          <a:off x="0" y="2988100"/>
          <a:ext cx="10058399" cy="79640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C2F0D0-1400-4C1E-8A38-6764E081B207}">
      <dsp:nvSpPr>
        <dsp:cNvPr id="0" name=""/>
        <dsp:cNvSpPr/>
      </dsp:nvSpPr>
      <dsp:spPr>
        <a:xfrm>
          <a:off x="240913" y="3167292"/>
          <a:ext cx="438024" cy="43802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51A83B-FC7D-4238-B2B0-B32D2A666D92}">
      <dsp:nvSpPr>
        <dsp:cNvPr id="0" name=""/>
        <dsp:cNvSpPr/>
      </dsp:nvSpPr>
      <dsp:spPr>
        <a:xfrm>
          <a:off x="919851" y="2988100"/>
          <a:ext cx="9138548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6" tIns="84286" rIns="84286" bIns="8428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Synoptic Unit Knowledge: </a:t>
          </a:r>
          <a:r>
            <a:rPr lang="en-US" sz="1800" b="1" kern="1200" dirty="0"/>
            <a:t>Unit 1, Unit 2, Unit 4, Unit 11, Unit 16</a:t>
          </a:r>
        </a:p>
      </dsp:txBody>
      <dsp:txXfrm>
        <a:off x="919851" y="2988100"/>
        <a:ext cx="9138548" cy="79640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E1516E-32B9-4055-8E7F-470DBCA3B390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076A2B-E1F8-404C-98A7-0A9137C0F395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4BF271-3302-4D84-9F58-37C51C43B745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In small groups, come with as many different Hardware and Software components that you will need to be able to build the recommended IT Solution.</a:t>
          </a:r>
        </a:p>
      </dsp:txBody>
      <dsp:txXfrm>
        <a:off x="1249101" y="462"/>
        <a:ext cx="8809298" cy="1081473"/>
      </dsp:txXfrm>
    </dsp:sp>
    <dsp:sp modelId="{6E636139-DABA-4F4A-8ED6-F4074F14A434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71F019-3108-4261-AD6B-C6BEB4B2F91B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12ED6B-31D7-4190-B1BE-E5740803F613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This will be your IT Service Catalogue.</a:t>
          </a:r>
        </a:p>
      </dsp:txBody>
      <dsp:txXfrm>
        <a:off x="1249101" y="1352303"/>
        <a:ext cx="8809298" cy="1081473"/>
      </dsp:txXfrm>
    </dsp:sp>
    <dsp:sp modelId="{2BB4811D-3DCE-40F6-B497-AB7975EF6412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B1064D-45C2-49F4-9ED5-98D06EC93F82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8ED6A3-7434-42A5-9A90-334F7E9CCDA7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u="sng" kern="1200"/>
            <a:t>TIME: 20 Minutes</a:t>
          </a:r>
          <a:endParaRPr lang="en-US" sz="2000" kern="1200"/>
        </a:p>
      </dsp:txBody>
      <dsp:txXfrm>
        <a:off x="1249101" y="2704144"/>
        <a:ext cx="8809298" cy="108147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0A9507-1091-414C-A6DF-4DADA6E9D6E4}">
      <dsp:nvSpPr>
        <dsp:cNvPr id="0" name=""/>
        <dsp:cNvSpPr/>
      </dsp:nvSpPr>
      <dsp:spPr>
        <a:xfrm>
          <a:off x="0" y="2957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FA7C54-B182-40BC-B941-765C760CB517}">
      <dsp:nvSpPr>
        <dsp:cNvPr id="0" name=""/>
        <dsp:cNvSpPr/>
      </dsp:nvSpPr>
      <dsp:spPr>
        <a:xfrm>
          <a:off x="190583" y="144714"/>
          <a:ext cx="346515" cy="34651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235A9E-0AC2-470B-B430-6A73E525B4B5}">
      <dsp:nvSpPr>
        <dsp:cNvPr id="0" name=""/>
        <dsp:cNvSpPr/>
      </dsp:nvSpPr>
      <dsp:spPr>
        <a:xfrm>
          <a:off x="727681" y="2957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You may need: </a:t>
          </a:r>
        </a:p>
      </dsp:txBody>
      <dsp:txXfrm>
        <a:off x="727681" y="2957"/>
        <a:ext cx="9330718" cy="630027"/>
      </dsp:txXfrm>
    </dsp:sp>
    <dsp:sp modelId="{14893D42-D818-4716-8091-96FF7774AB1B}">
      <dsp:nvSpPr>
        <dsp:cNvPr id="0" name=""/>
        <dsp:cNvSpPr/>
      </dsp:nvSpPr>
      <dsp:spPr>
        <a:xfrm>
          <a:off x="0" y="790492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A4DD43-CF5F-40C5-A4C8-B17D578A340F}">
      <dsp:nvSpPr>
        <dsp:cNvPr id="0" name=""/>
        <dsp:cNvSpPr/>
      </dsp:nvSpPr>
      <dsp:spPr>
        <a:xfrm>
          <a:off x="190583" y="932248"/>
          <a:ext cx="346515" cy="34651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511F10-A0DD-4AAB-B86D-BE021663EB7A}">
      <dsp:nvSpPr>
        <dsp:cNvPr id="0" name=""/>
        <dsp:cNvSpPr/>
      </dsp:nvSpPr>
      <dsp:spPr>
        <a:xfrm>
          <a:off x="727681" y="790492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 website with a secure login area.</a:t>
          </a:r>
        </a:p>
      </dsp:txBody>
      <dsp:txXfrm>
        <a:off x="727681" y="790492"/>
        <a:ext cx="9330718" cy="630027"/>
      </dsp:txXfrm>
    </dsp:sp>
    <dsp:sp modelId="{D91F74A1-E398-4A2F-9BC1-0AEEC45E8040}">
      <dsp:nvSpPr>
        <dsp:cNvPr id="0" name=""/>
        <dsp:cNvSpPr/>
      </dsp:nvSpPr>
      <dsp:spPr>
        <a:xfrm>
          <a:off x="0" y="1578026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51C581-FF7C-4BFC-987C-D719A978FD0A}">
      <dsp:nvSpPr>
        <dsp:cNvPr id="0" name=""/>
        <dsp:cNvSpPr/>
      </dsp:nvSpPr>
      <dsp:spPr>
        <a:xfrm>
          <a:off x="190583" y="1719782"/>
          <a:ext cx="346515" cy="34651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BD1407-32B6-4873-A268-64191D4DC986}">
      <dsp:nvSpPr>
        <dsp:cNvPr id="0" name=""/>
        <dsp:cNvSpPr/>
      </dsp:nvSpPr>
      <dsp:spPr>
        <a:xfrm>
          <a:off x="727681" y="1578026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 secure host for the website e.g. </a:t>
          </a:r>
          <a:r>
            <a:rPr lang="en-US" sz="1900" kern="1200" dirty="0" err="1"/>
            <a:t>Wix</a:t>
          </a:r>
          <a:r>
            <a:rPr lang="en-US" sz="1900" kern="1200" dirty="0"/>
            <a:t>. </a:t>
          </a:r>
        </a:p>
      </dsp:txBody>
      <dsp:txXfrm>
        <a:off x="727681" y="1578026"/>
        <a:ext cx="9330718" cy="630027"/>
      </dsp:txXfrm>
    </dsp:sp>
    <dsp:sp modelId="{65CE1FD4-AADD-410F-A330-695FB90B68EF}">
      <dsp:nvSpPr>
        <dsp:cNvPr id="0" name=""/>
        <dsp:cNvSpPr/>
      </dsp:nvSpPr>
      <dsp:spPr>
        <a:xfrm>
          <a:off x="0" y="2365560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6F2057-AAE2-4D7E-90CF-3D1FB0248A5B}">
      <dsp:nvSpPr>
        <dsp:cNvPr id="0" name=""/>
        <dsp:cNvSpPr/>
      </dsp:nvSpPr>
      <dsp:spPr>
        <a:xfrm>
          <a:off x="190583" y="2507316"/>
          <a:ext cx="346515" cy="34651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20C7CB-F5DF-4BA7-B85B-3D377470D18F}">
      <dsp:nvSpPr>
        <dsp:cNvPr id="0" name=""/>
        <dsp:cNvSpPr/>
      </dsp:nvSpPr>
      <dsp:spPr>
        <a:xfrm>
          <a:off x="727681" y="2365560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 secure HTTPS connection to the website.</a:t>
          </a:r>
          <a:endParaRPr lang="en-US" sz="1900" kern="1200" dirty="0">
            <a:solidFill>
              <a:srgbClr val="FF0000"/>
            </a:solidFill>
          </a:endParaRPr>
        </a:p>
      </dsp:txBody>
      <dsp:txXfrm>
        <a:off x="727681" y="2365560"/>
        <a:ext cx="9330718" cy="630027"/>
      </dsp:txXfrm>
    </dsp:sp>
    <dsp:sp modelId="{0EC9B8D2-C87F-4DA9-9F97-F140346B8A1A}">
      <dsp:nvSpPr>
        <dsp:cNvPr id="0" name=""/>
        <dsp:cNvSpPr/>
      </dsp:nvSpPr>
      <dsp:spPr>
        <a:xfrm>
          <a:off x="0" y="3156052"/>
          <a:ext cx="10058399" cy="6300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57FC5E-5BFE-4FC6-B88F-FAA204B359C3}">
      <dsp:nvSpPr>
        <dsp:cNvPr id="0" name=""/>
        <dsp:cNvSpPr/>
      </dsp:nvSpPr>
      <dsp:spPr>
        <a:xfrm>
          <a:off x="190583" y="3294850"/>
          <a:ext cx="346515" cy="34651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4FDFE4-6A8E-491B-A3FE-450FC2B30B59}">
      <dsp:nvSpPr>
        <dsp:cNvPr id="0" name=""/>
        <dsp:cNvSpPr/>
      </dsp:nvSpPr>
      <dsp:spPr>
        <a:xfrm>
          <a:off x="727681" y="3153094"/>
          <a:ext cx="93307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Synoptic Unit Knowledge: </a:t>
          </a:r>
          <a:r>
            <a:rPr lang="en-US" sz="1900" b="1" kern="1200" dirty="0"/>
            <a:t>Unit 1, Unit 2, Unit 4, Unit 6, Unit 11, Unit 16.</a:t>
          </a:r>
        </a:p>
      </dsp:txBody>
      <dsp:txXfrm>
        <a:off x="727681" y="3153094"/>
        <a:ext cx="9330718" cy="63002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134CC5-4BFC-47CD-8657-C41F2A8A1704}">
      <dsp:nvSpPr>
        <dsp:cNvPr id="0" name=""/>
        <dsp:cNvSpPr/>
      </dsp:nvSpPr>
      <dsp:spPr>
        <a:xfrm>
          <a:off x="0" y="24877"/>
          <a:ext cx="10058399" cy="41255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1561F8-8E0A-4EC2-B334-D0A522F84298}">
      <dsp:nvSpPr>
        <dsp:cNvPr id="0" name=""/>
        <dsp:cNvSpPr/>
      </dsp:nvSpPr>
      <dsp:spPr>
        <a:xfrm>
          <a:off x="124796" y="93315"/>
          <a:ext cx="226903" cy="22690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5CC636-B934-4574-8417-D47CE8E28B51}">
      <dsp:nvSpPr>
        <dsp:cNvPr id="0" name=""/>
        <dsp:cNvSpPr/>
      </dsp:nvSpPr>
      <dsp:spPr>
        <a:xfrm>
          <a:off x="476497" y="491"/>
          <a:ext cx="9581902" cy="412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662" tIns="43662" rIns="43662" bIns="4366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You may need: 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476497" y="491"/>
        <a:ext cx="9581902" cy="412551"/>
      </dsp:txXfrm>
    </dsp:sp>
    <dsp:sp modelId="{986AE66D-10D2-415A-B26D-396A555C7988}">
      <dsp:nvSpPr>
        <dsp:cNvPr id="0" name=""/>
        <dsp:cNvSpPr/>
      </dsp:nvSpPr>
      <dsp:spPr>
        <a:xfrm>
          <a:off x="0" y="516180"/>
          <a:ext cx="10058399" cy="41255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537C37-CD67-46C5-84B5-D30557B16F36}">
      <dsp:nvSpPr>
        <dsp:cNvPr id="0" name=""/>
        <dsp:cNvSpPr/>
      </dsp:nvSpPr>
      <dsp:spPr>
        <a:xfrm>
          <a:off x="124796" y="609004"/>
          <a:ext cx="226903" cy="22690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2D7DD3-9916-4732-9180-AEC4D24030A1}">
      <dsp:nvSpPr>
        <dsp:cNvPr id="0" name=""/>
        <dsp:cNvSpPr/>
      </dsp:nvSpPr>
      <dsp:spPr>
        <a:xfrm>
          <a:off x="476497" y="516180"/>
          <a:ext cx="9581902" cy="412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662" tIns="43662" rIns="43662" bIns="4366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 Database Program e.g. MySQL or SQL Server.</a:t>
          </a:r>
        </a:p>
      </dsp:txBody>
      <dsp:txXfrm>
        <a:off x="476497" y="516180"/>
        <a:ext cx="9581902" cy="412551"/>
      </dsp:txXfrm>
    </dsp:sp>
    <dsp:sp modelId="{A4991070-8F0B-409F-A717-769E9A4D561C}">
      <dsp:nvSpPr>
        <dsp:cNvPr id="0" name=""/>
        <dsp:cNvSpPr/>
      </dsp:nvSpPr>
      <dsp:spPr>
        <a:xfrm>
          <a:off x="0" y="1031870"/>
          <a:ext cx="10058399" cy="41255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174231-40C7-43AD-BF11-5F39C00F3C3C}">
      <dsp:nvSpPr>
        <dsp:cNvPr id="0" name=""/>
        <dsp:cNvSpPr/>
      </dsp:nvSpPr>
      <dsp:spPr>
        <a:xfrm>
          <a:off x="124796" y="1124694"/>
          <a:ext cx="226903" cy="22690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EB2759-E000-460C-85DF-8E1613B01D60}">
      <dsp:nvSpPr>
        <dsp:cNvPr id="0" name=""/>
        <dsp:cNvSpPr/>
      </dsp:nvSpPr>
      <dsp:spPr>
        <a:xfrm>
          <a:off x="476497" y="1031870"/>
          <a:ext cx="9581902" cy="412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662" tIns="43662" rIns="43662" bIns="4366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 secure host for the database.</a:t>
          </a:r>
        </a:p>
      </dsp:txBody>
      <dsp:txXfrm>
        <a:off x="476497" y="1031870"/>
        <a:ext cx="9581902" cy="412551"/>
      </dsp:txXfrm>
    </dsp:sp>
    <dsp:sp modelId="{922C1569-75D0-498A-95D8-2CFDB151F7C1}">
      <dsp:nvSpPr>
        <dsp:cNvPr id="0" name=""/>
        <dsp:cNvSpPr/>
      </dsp:nvSpPr>
      <dsp:spPr>
        <a:xfrm>
          <a:off x="0" y="1547559"/>
          <a:ext cx="10058399" cy="41255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742601-7A3F-4154-9D82-50199952DEF9}">
      <dsp:nvSpPr>
        <dsp:cNvPr id="0" name=""/>
        <dsp:cNvSpPr/>
      </dsp:nvSpPr>
      <dsp:spPr>
        <a:xfrm>
          <a:off x="124796" y="1640383"/>
          <a:ext cx="226903" cy="22690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2D00BF-7D88-4F5D-9606-1C1DB1F3D25C}">
      <dsp:nvSpPr>
        <dsp:cNvPr id="0" name=""/>
        <dsp:cNvSpPr/>
      </dsp:nvSpPr>
      <dsp:spPr>
        <a:xfrm>
          <a:off x="476497" y="1547559"/>
          <a:ext cx="9581902" cy="412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662" tIns="43662" rIns="43662" bIns="4366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Encryption of the data in the database.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476497" y="1547559"/>
        <a:ext cx="9581902" cy="412551"/>
      </dsp:txXfrm>
    </dsp:sp>
    <dsp:sp modelId="{BCDE1408-8B3A-4B08-8588-2C691A9A116D}">
      <dsp:nvSpPr>
        <dsp:cNvPr id="0" name=""/>
        <dsp:cNvSpPr/>
      </dsp:nvSpPr>
      <dsp:spPr>
        <a:xfrm>
          <a:off x="0" y="2063248"/>
          <a:ext cx="10058399" cy="41255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116534-FCA0-42BB-8EE4-B4F6F1FCA68D}">
      <dsp:nvSpPr>
        <dsp:cNvPr id="0" name=""/>
        <dsp:cNvSpPr/>
      </dsp:nvSpPr>
      <dsp:spPr>
        <a:xfrm>
          <a:off x="124796" y="2156073"/>
          <a:ext cx="226903" cy="226903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AA6F09-6957-406B-9336-9C95E2459521}">
      <dsp:nvSpPr>
        <dsp:cNvPr id="0" name=""/>
        <dsp:cNvSpPr/>
      </dsp:nvSpPr>
      <dsp:spPr>
        <a:xfrm>
          <a:off x="476497" y="2063248"/>
          <a:ext cx="9581902" cy="412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662" tIns="43662" rIns="43662" bIns="4366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 cloud provider with up-to-date security.</a:t>
          </a:r>
        </a:p>
      </dsp:txBody>
      <dsp:txXfrm>
        <a:off x="476497" y="2063248"/>
        <a:ext cx="9581902" cy="412551"/>
      </dsp:txXfrm>
    </dsp:sp>
    <dsp:sp modelId="{BBC56A31-F082-465C-9881-B8C224381FA9}">
      <dsp:nvSpPr>
        <dsp:cNvPr id="0" name=""/>
        <dsp:cNvSpPr/>
      </dsp:nvSpPr>
      <dsp:spPr>
        <a:xfrm>
          <a:off x="0" y="2578938"/>
          <a:ext cx="10058399" cy="41255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F5706F-3BCA-4E7F-841C-6E9C3F3790F5}">
      <dsp:nvSpPr>
        <dsp:cNvPr id="0" name=""/>
        <dsp:cNvSpPr/>
      </dsp:nvSpPr>
      <dsp:spPr>
        <a:xfrm>
          <a:off x="124796" y="2671762"/>
          <a:ext cx="226903" cy="226903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677823-7168-4234-8818-AE6682E24F01}">
      <dsp:nvSpPr>
        <dsp:cNvPr id="0" name=""/>
        <dsp:cNvSpPr/>
      </dsp:nvSpPr>
      <dsp:spPr>
        <a:xfrm>
          <a:off x="476497" y="2578938"/>
          <a:ext cx="9581902" cy="412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662" tIns="43662" rIns="43662" bIns="4366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Guaranteed backups for your remote database in the case of failure.</a:t>
          </a:r>
        </a:p>
      </dsp:txBody>
      <dsp:txXfrm>
        <a:off x="476497" y="2578938"/>
        <a:ext cx="9581902" cy="412551"/>
      </dsp:txXfrm>
    </dsp:sp>
    <dsp:sp modelId="{6BCF812B-570D-4FDD-A890-B22246069AED}">
      <dsp:nvSpPr>
        <dsp:cNvPr id="0" name=""/>
        <dsp:cNvSpPr/>
      </dsp:nvSpPr>
      <dsp:spPr>
        <a:xfrm>
          <a:off x="0" y="3094627"/>
          <a:ext cx="10058399" cy="41255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688D79-4E3E-4B75-AEBE-1CED7CB56B9A}">
      <dsp:nvSpPr>
        <dsp:cNvPr id="0" name=""/>
        <dsp:cNvSpPr/>
      </dsp:nvSpPr>
      <dsp:spPr>
        <a:xfrm>
          <a:off x="124796" y="3187451"/>
          <a:ext cx="226903" cy="226903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1064A6-9B8F-483F-9878-CB12996E8CF7}">
      <dsp:nvSpPr>
        <dsp:cNvPr id="0" name=""/>
        <dsp:cNvSpPr/>
      </dsp:nvSpPr>
      <dsp:spPr>
        <a:xfrm>
          <a:off x="476497" y="3094627"/>
          <a:ext cx="9581902" cy="412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662" tIns="43662" rIns="43662" bIns="4366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Synoptic Unit Knowledge: </a:t>
          </a:r>
          <a:r>
            <a:rPr lang="en-US" sz="1600" b="1" kern="1200" dirty="0"/>
            <a:t>Unit 1, Unit 2, Unit 4, Unit 6, Unit 11, Unit 16.</a:t>
          </a:r>
        </a:p>
      </dsp:txBody>
      <dsp:txXfrm>
        <a:off x="476497" y="3094627"/>
        <a:ext cx="9581902" cy="412551"/>
      </dsp:txXfrm>
    </dsp:sp>
    <dsp:sp modelId="{219CF532-4F43-441C-87FA-B33AC46316F8}">
      <dsp:nvSpPr>
        <dsp:cNvPr id="0" name=""/>
        <dsp:cNvSpPr/>
      </dsp:nvSpPr>
      <dsp:spPr>
        <a:xfrm>
          <a:off x="0" y="3610317"/>
          <a:ext cx="10058399" cy="412551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334793-CF7E-4668-A4FD-76629DB9E308}">
      <dsp:nvSpPr>
        <dsp:cNvPr id="0" name=""/>
        <dsp:cNvSpPr/>
      </dsp:nvSpPr>
      <dsp:spPr>
        <a:xfrm>
          <a:off x="124796" y="3703141"/>
          <a:ext cx="226903" cy="226903"/>
        </a:xfrm>
        <a:prstGeom prst="rect">
          <a:avLst/>
        </a:prstGeom>
        <a:noFill/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378DF0-FF6C-486A-B165-3B39CB453011}">
      <dsp:nvSpPr>
        <dsp:cNvPr id="0" name=""/>
        <dsp:cNvSpPr/>
      </dsp:nvSpPr>
      <dsp:spPr>
        <a:xfrm>
          <a:off x="476497" y="3610317"/>
          <a:ext cx="9581902" cy="412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662" tIns="43662" rIns="43662" bIns="4366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>
        <a:off x="476497" y="3610317"/>
        <a:ext cx="9581902" cy="4125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E390A-B3E7-4A18-9399-86CC41FEC660}" type="datetimeFigureOut">
              <a:rPr lang="en-GB" smtClean="0"/>
              <a:t>17/11/2021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9D4971-6C16-4573-9669-C78C8AD4EE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220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78649-955A-4B7A-AB1E-BF7096B524E1}" type="datetime1">
              <a:rPr lang="en-GB" smtClean="0"/>
              <a:t>17/11/2021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0C894F4C-F5D4-4B30-9100-C9D57BDD1B9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792" y="57230"/>
            <a:ext cx="804672" cy="80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756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7F721-B0B0-4CB0-A46D-1042D5E0137F}" type="datetime1">
              <a:rPr lang="en-GB" smtClean="0"/>
              <a:t>17/11/2021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781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94AC-C6AB-4DC5-A35B-EA0DF06D9250}" type="datetime1">
              <a:rPr lang="en-GB" smtClean="0"/>
              <a:t>17/11/2021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575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7805B-726E-44C0-A12A-9B57443C2ADD}" type="datetime1">
              <a:rPr lang="en-GB" smtClean="0"/>
              <a:t>17/11/2021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31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BA5D8-964A-495D-AA93-5E313F621800}" type="datetime1">
              <a:rPr lang="en-GB" smtClean="0"/>
              <a:t>17/11/2021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9F3CD39F-2606-408E-BC36-5EEEED6274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792" y="57230"/>
            <a:ext cx="804672" cy="80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82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A26F-5345-48F7-9774-03429F14C8F2}" type="datetime1">
              <a:rPr lang="en-GB" smtClean="0"/>
              <a:t>17/11/2021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1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03B1-48ED-4DFE-AB8C-A1A05CD2E5A6}" type="datetime1">
              <a:rPr lang="en-GB" smtClean="0"/>
              <a:t>17/11/2021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470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1A87-2932-4915-9D6E-785BD4029ED7}" type="datetime1">
              <a:rPr lang="en-GB" smtClean="0"/>
              <a:t>17/11/2021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676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B32A1-FA68-4C33-A3D4-A37010710AA4}" type="datetime1">
              <a:rPr lang="en-GB" smtClean="0"/>
              <a:t>17/11/2021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0A476155-6069-43C4-B92B-FB3256CAD38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792" y="57230"/>
            <a:ext cx="804672" cy="80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204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78E149-8B79-4BAE-92AF-17B1152C64BB}" type="datetime1">
              <a:rPr lang="en-GB" smtClean="0"/>
              <a:t>17/11/2021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241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0B835-BDB9-4037-8DAD-340E1AFF6534}" type="datetime1">
              <a:rPr lang="en-GB" smtClean="0"/>
              <a:t>17/11/2021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881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EC39829-1223-4F41-A195-04B656A57B3A}" type="datetime1">
              <a:rPr lang="en-GB" smtClean="0"/>
              <a:t>17/11/2021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9E66761-BBC3-4D58-9709-C6CC11FCD253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503E8808-9CCC-42FD-875B-4AF460435D7D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792" y="57230"/>
            <a:ext cx="804672" cy="80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112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A1C3D-4925-41FF-AF8D-8E58AA5EC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76B221DA-5AB2-4AC6-ABDE-37B32A9A2B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191" y="1777774"/>
            <a:ext cx="4801270" cy="309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723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GB" dirty="0"/>
              <a:t>CLASS TASK 1.3 – The IT Service Catalogue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A6FD91-B1B3-4C15-BB77-6728C32AA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9CA13790-19B3-4B0E-B4D4-02D21F5789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0985440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7958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9AF4D-9896-4896-A592-E986BF80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Class Tasks 1.3 - Suggested Answers 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8A7CC4-97B0-491E-A944-C2E0C5555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All text copyright © TheComputingTutor  2020.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042739C8-26B2-4A37-9BF4-6BFE06E981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548632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87145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1347F29-F073-49BD-ADF7-0085E21F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Class Tasks 1.3 - Suggested Answers 2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45958E4-4259-4819-8E81-46E8BD302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All text copyright © TheComputingTutor  2020. All rights Reserved.</a:t>
            </a:r>
            <a:endParaRPr lang="en-GB"/>
          </a:p>
        </p:txBody>
      </p:sp>
      <p:graphicFrame>
        <p:nvGraphicFramePr>
          <p:cNvPr id="11" name="Content Placeholder 8">
            <a:extLst>
              <a:ext uri="{FF2B5EF4-FFF2-40B4-BE49-F238E27FC236}">
                <a16:creationId xmlns:a16="http://schemas.microsoft.com/office/drawing/2014/main" id="{5124A2DF-2D96-4B2A-B1ED-886AB5FFBD0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6291456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8274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C186A-5903-4E32-998C-11F091C68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Class Tasks 1.3 - Suggested Answers 3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4003F2-E318-4251-ABE0-804729520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All text copyright © TheComputingTutor  2020.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D305ADFA-6D14-465B-98D8-1A0CEE33E1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5323625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5955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GB" dirty="0"/>
              <a:t>CLASS TASK 1.4 – The IT Service Solution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34F1C3-BE2C-4457-A84B-2C81E42BC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8EED6921-7ECC-4877-B5DE-264B1E2EDF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9947204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5328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B71BC-A9B0-415F-B18A-EBE7A03AA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Class Tasks 1.4 – </a:t>
            </a:r>
            <a:br>
              <a:rPr lang="en-US" dirty="0"/>
            </a:br>
            <a:r>
              <a:rPr lang="en-US" dirty="0"/>
              <a:t>Database Suggested Answers 1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BBCB46-C9EA-4F95-A8F2-EC408E019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11037CC1-E1A8-4C5D-8F66-3D086C14A0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9080900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4144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B71BC-A9B0-415F-B18A-EBE7A03AA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Class Tasks 1.4 – </a:t>
            </a:r>
            <a:br>
              <a:rPr lang="en-US" dirty="0"/>
            </a:br>
            <a:r>
              <a:rPr lang="en-US" dirty="0"/>
              <a:t>Website Suggested Answers 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BBCB46-C9EA-4F95-A8F2-EC408E019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11037CC1-E1A8-4C5D-8F66-3D086C14A0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6281221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363125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B71BC-A9B0-415F-B18A-EBE7A03AA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Class Tasks 1.4 – </a:t>
            </a:r>
            <a:br>
              <a:rPr lang="en-US" dirty="0"/>
            </a:br>
            <a:r>
              <a:rPr lang="en-US" dirty="0"/>
              <a:t>Website Suggested Answers 3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BBCB46-C9EA-4F95-A8F2-EC408E019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11037CC1-E1A8-4C5D-8F66-3D086C14A0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85490"/>
              </p:ext>
            </p:extLst>
          </p:nvPr>
        </p:nvGraphicFramePr>
        <p:xfrm>
          <a:off x="1097280" y="203755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950671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09CA1-3917-450D-AB28-46338C46E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Class </a:t>
            </a:r>
            <a:r>
              <a:rPr lang="en-US"/>
              <a:t>Tasks 1.4 </a:t>
            </a:r>
            <a:r>
              <a:rPr lang="en-US" dirty="0"/>
              <a:t>– </a:t>
            </a:r>
            <a:br>
              <a:rPr lang="en-US" dirty="0"/>
            </a:br>
            <a:r>
              <a:rPr lang="en-US" dirty="0"/>
              <a:t>Company Suggested Answers 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23B265-82DF-4DEF-A8A4-28B266A70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F5F775DD-8979-4D71-8ADD-9746B3E10F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9775899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74892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09CA1-3917-450D-AB28-46338C46E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/>
              <a:t>Finally…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23B265-82DF-4DEF-A8A4-28B266A70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F5F775DD-8979-4D71-8ADD-9746B3E10F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6861428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60008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BDCECDC-EEE3-4128-AA5E-82A8C0879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892168"/>
          </a:xfrm>
        </p:spPr>
        <p:txBody>
          <a:bodyPr>
            <a:normAutofit/>
          </a:bodyPr>
          <a:lstStyle/>
          <a:p>
            <a:r>
              <a:rPr lang="en-GB" dirty="0"/>
              <a:t>Unit </a:t>
            </a:r>
            <a:r>
              <a:rPr lang="en-GB"/>
              <a:t>14 – </a:t>
            </a:r>
            <a:br>
              <a:rPr lang="en-GB"/>
            </a:br>
            <a:r>
              <a:rPr lang="en-GB"/>
              <a:t>IT Service Delivery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260EDE0-989C-4E16-AF94-F652294D8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5225240"/>
            <a:ext cx="10058400" cy="1143000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©TheComputingTutor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F3985C0-E548-44D2-B30E-F3E42DADE1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4906176"/>
            <a:ext cx="12188952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867CE4-4570-4AE1-A529-9533A31EF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77D68A10-F435-4E2A-B047-5BE7F19217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792" y="57230"/>
            <a:ext cx="804672" cy="80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8117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C4AAA502-5435-489E-9538-3A40E6C714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33999" y="5727515"/>
            <a:ext cx="10925101" cy="515477"/>
          </a:xfrm>
        </p:spPr>
        <p:txBody>
          <a:bodyPr>
            <a:normAutofit/>
          </a:bodyPr>
          <a:lstStyle/>
          <a:p>
            <a:r>
              <a:rPr lang="en-GB" sz="2000">
                <a:solidFill>
                  <a:schemeClr val="tx1">
                    <a:lumMod val="85000"/>
                    <a:lumOff val="15000"/>
                  </a:schemeClr>
                </a:solidFill>
              </a:rPr>
              <a:t>©Thecomputingtutor 2020</a:t>
            </a:r>
          </a:p>
        </p:txBody>
      </p:sp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2462DC3E-32EF-4070-9394-0AD20C3715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022" y="1437351"/>
            <a:ext cx="5587012" cy="3602736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9AC0290-4702-4519-B0F4-C2A46880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086" y="5618770"/>
            <a:ext cx="105156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DE42378B-2E28-4810-8421-7A473A40E3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D91DD17-237F-4811-BC0E-128EB1BD7C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C9D1A5B-5730-4292-B074-B63CBFAB2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67129FCE-7256-4C1C-BC15-81913E8A06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792" y="57230"/>
            <a:ext cx="804672" cy="80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334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BDCECDC-EEE3-4128-AA5E-82A8C0879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892168"/>
          </a:xfrm>
        </p:spPr>
        <p:txBody>
          <a:bodyPr>
            <a:normAutofit/>
          </a:bodyPr>
          <a:lstStyle/>
          <a:p>
            <a:r>
              <a:rPr lang="en-GB" dirty="0"/>
              <a:t>14.1 – </a:t>
            </a:r>
            <a:br>
              <a:rPr lang="en-GB" dirty="0"/>
            </a:br>
            <a:r>
              <a:rPr lang="en-GB" dirty="0"/>
              <a:t>Class Tasks Suggested Answers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260EDE0-989C-4E16-AF94-F652294D8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5225240"/>
            <a:ext cx="10058400" cy="1143000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©TheComputingTutor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F3985C0-E548-44D2-B30E-F3E42DADE1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4906176"/>
            <a:ext cx="12188952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051DD8-AD5D-4CE7-BD3C-604BF183A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A421D0A5-AA89-4EEC-B194-01CCE95D19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792" y="57230"/>
            <a:ext cx="804672" cy="80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891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A5D7B-25DC-4EA1-BCEE-821866C59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CLASS TASK 1.1 – The IT Solution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C8739D-873A-4980-B75B-86E90E059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AECA0FC0-199C-4C99-8556-A05C420AFA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4840988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6387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8FB65-CEA3-4A86-8F7A-3FD06F5D6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Class Task 1.1 Suggested Answer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2BF9F5-63B6-439E-B9F2-C3A19C643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04BE9FA0-2FD5-4D8D-9D95-941FA1EF3C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015951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4945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A5D7B-25DC-4EA1-BCEE-821866C59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CLASS TASK 1.2 – The IT Service Strategy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32B312-7136-44DD-89DD-3DF552007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1ADCBF3C-B5EB-4720-8F96-C616F42D6C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7800377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1091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E301B-4106-437A-8703-D7CFBD024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Class Tasks 1.2 - Suggested Answers 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562F58-D25D-4496-81FC-E6BDA0DC4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6784BDDF-2788-4326-80EB-1D7A617614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635727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03920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E301B-4106-437A-8703-D7CFBD024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Class Tasks 1.2 - Suggested Answers 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562F58-D25D-4496-81FC-E6BDA0DC4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A400A059-6F2E-4B3C-8199-326D2435F6F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4593865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03219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E301B-4106-437A-8703-D7CFBD024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Class Tasks 1.2 - Suggested Answers 3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562F58-D25D-4496-81FC-E6BDA0DC4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All text copyright © TheComputingTutor 2020 except excerpts from the SAM. All rights Reserved.</a:t>
            </a:r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4F49CF6F-16B7-4FE0-B2A0-94BE2931FD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6794495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909550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1125</Words>
  <Application>Microsoft Office PowerPoint</Application>
  <PresentationFormat>Widescreen</PresentationFormat>
  <Paragraphs>105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Calibri</vt:lpstr>
      <vt:lpstr>Calibri Light</vt:lpstr>
      <vt:lpstr>Retrospect</vt:lpstr>
      <vt:lpstr>PowerPoint Presentation</vt:lpstr>
      <vt:lpstr>Unit 14 –  IT Service Delivery</vt:lpstr>
      <vt:lpstr>14.1 –  Class Tasks Suggested Answers</vt:lpstr>
      <vt:lpstr>CLASS TASK 1.1 – The IT Solution</vt:lpstr>
      <vt:lpstr>Class Task 1.1 Suggested Answer</vt:lpstr>
      <vt:lpstr>CLASS TASK 1.2 – The IT Service Strategy</vt:lpstr>
      <vt:lpstr>Class Tasks 1.2 - Suggested Answers 1</vt:lpstr>
      <vt:lpstr>Class Tasks 1.2 - Suggested Answers 2</vt:lpstr>
      <vt:lpstr>Class Tasks 1.2 - Suggested Answers 3</vt:lpstr>
      <vt:lpstr>CLASS TASK 1.3 – The IT Service Catalogue</vt:lpstr>
      <vt:lpstr>Class Tasks 1.3 - Suggested Answers 1</vt:lpstr>
      <vt:lpstr>Class Tasks 1.3 - Suggested Answers 2</vt:lpstr>
      <vt:lpstr>Class Tasks 1.3 - Suggested Answers 3</vt:lpstr>
      <vt:lpstr>CLASS TASK 1.4 – The IT Service Solution</vt:lpstr>
      <vt:lpstr>Class Tasks 1.4 –  Database Suggested Answers 1 </vt:lpstr>
      <vt:lpstr>Class Tasks 1.4 –  Website Suggested Answers 2</vt:lpstr>
      <vt:lpstr>Class Tasks 1.4 –  Website Suggested Answers 3</vt:lpstr>
      <vt:lpstr>Class Tasks 1.4 –  Company Suggested Answers  </vt:lpstr>
      <vt:lpstr>Finally…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14 IT Service delivery</dc:title>
  <dc:creator>Paul Meaney</dc:creator>
  <cp:lastModifiedBy>Paul Meaney</cp:lastModifiedBy>
  <cp:revision>14</cp:revision>
  <dcterms:created xsi:type="dcterms:W3CDTF">2020-08-23T12:53:57Z</dcterms:created>
  <dcterms:modified xsi:type="dcterms:W3CDTF">2021-11-17T10:48:33Z</dcterms:modified>
</cp:coreProperties>
</file>