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541" r:id="rId2"/>
    <p:sldId id="256" r:id="rId3"/>
    <p:sldId id="364" r:id="rId4"/>
    <p:sldId id="375" r:id="rId5"/>
    <p:sldId id="414" r:id="rId6"/>
    <p:sldId id="367" r:id="rId7"/>
    <p:sldId id="386" r:id="rId8"/>
    <p:sldId id="425" r:id="rId9"/>
    <p:sldId id="415" r:id="rId10"/>
    <p:sldId id="560" r:id="rId11"/>
    <p:sldId id="562" r:id="rId12"/>
    <p:sldId id="543" r:id="rId13"/>
    <p:sldId id="426" r:id="rId14"/>
    <p:sldId id="428" r:id="rId15"/>
    <p:sldId id="427" r:id="rId16"/>
    <p:sldId id="429" r:id="rId17"/>
    <p:sldId id="372" r:id="rId18"/>
    <p:sldId id="382" r:id="rId19"/>
    <p:sldId id="373" r:id="rId20"/>
    <p:sldId id="383" r:id="rId21"/>
    <p:sldId id="561" r:id="rId22"/>
    <p:sldId id="374" r:id="rId23"/>
    <p:sldId id="430" r:id="rId24"/>
    <p:sldId id="431" r:id="rId25"/>
    <p:sldId id="380" r:id="rId26"/>
    <p:sldId id="434" r:id="rId27"/>
    <p:sldId id="420" r:id="rId28"/>
    <p:sldId id="534" r:id="rId29"/>
    <p:sldId id="384" r:id="rId30"/>
    <p:sldId id="377" r:id="rId31"/>
    <p:sldId id="538" r:id="rId32"/>
    <p:sldId id="539" r:id="rId33"/>
    <p:sldId id="540" r:id="rId34"/>
    <p:sldId id="378" r:id="rId35"/>
    <p:sldId id="365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62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2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sv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svg"/><Relationship Id="rId1" Type="http://schemas.openxmlformats.org/officeDocument/2006/relationships/image" Target="../media/image65.png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ata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ata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sv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svg"/><Relationship Id="rId1" Type="http://schemas.openxmlformats.org/officeDocument/2006/relationships/image" Target="../media/image73.png"/><Relationship Id="rId6" Type="http://schemas.openxmlformats.org/officeDocument/2006/relationships/image" Target="../media/image78.svg"/><Relationship Id="rId5" Type="http://schemas.openxmlformats.org/officeDocument/2006/relationships/image" Target="../media/image77.png"/><Relationship Id="rId4" Type="http://schemas.openxmlformats.org/officeDocument/2006/relationships/image" Target="../media/image76.svg"/></Relationships>
</file>

<file path=ppt/diagrams/_rels/data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sv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svg"/><Relationship Id="rId1" Type="http://schemas.openxmlformats.org/officeDocument/2006/relationships/image" Target="../media/image81.png"/><Relationship Id="rId6" Type="http://schemas.openxmlformats.org/officeDocument/2006/relationships/image" Target="../media/image86.svg"/><Relationship Id="rId5" Type="http://schemas.openxmlformats.org/officeDocument/2006/relationships/image" Target="../media/image85.png"/><Relationship Id="rId4" Type="http://schemas.openxmlformats.org/officeDocument/2006/relationships/image" Target="../media/image84.svg"/></Relationships>
</file>

<file path=ppt/diagrams/_rels/data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svg"/><Relationship Id="rId2" Type="http://schemas.openxmlformats.org/officeDocument/2006/relationships/image" Target="../media/image76.svg"/><Relationship Id="rId1" Type="http://schemas.openxmlformats.org/officeDocument/2006/relationships/image" Target="../media/image75.png"/><Relationship Id="rId6" Type="http://schemas.openxmlformats.org/officeDocument/2006/relationships/image" Target="../media/image92.sv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svg"/><Relationship Id="rId4" Type="http://schemas.openxmlformats.org/officeDocument/2006/relationships/image" Target="../media/image90.svg"/><Relationship Id="rId9" Type="http://schemas.openxmlformats.org/officeDocument/2006/relationships/image" Target="../media/image95.pn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100.svg"/><Relationship Id="rId5" Type="http://schemas.openxmlformats.org/officeDocument/2006/relationships/image" Target="../media/image99.png"/><Relationship Id="rId4" Type="http://schemas.openxmlformats.org/officeDocument/2006/relationships/image" Target="../media/image33.sv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svg"/><Relationship Id="rId1" Type="http://schemas.openxmlformats.org/officeDocument/2006/relationships/image" Target="../media/image101.png"/><Relationship Id="rId6" Type="http://schemas.openxmlformats.org/officeDocument/2006/relationships/image" Target="../media/image106.svg"/><Relationship Id="rId5" Type="http://schemas.openxmlformats.org/officeDocument/2006/relationships/image" Target="../media/image105.png"/><Relationship Id="rId4" Type="http://schemas.openxmlformats.org/officeDocument/2006/relationships/image" Target="../media/image104.sv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svg"/><Relationship Id="rId1" Type="http://schemas.openxmlformats.org/officeDocument/2006/relationships/image" Target="../media/image107.png"/><Relationship Id="rId6" Type="http://schemas.openxmlformats.org/officeDocument/2006/relationships/image" Target="../media/image112.svg"/><Relationship Id="rId5" Type="http://schemas.openxmlformats.org/officeDocument/2006/relationships/image" Target="../media/image111.png"/><Relationship Id="rId4" Type="http://schemas.openxmlformats.org/officeDocument/2006/relationships/image" Target="../media/image110.svg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svg"/><Relationship Id="rId1" Type="http://schemas.openxmlformats.org/officeDocument/2006/relationships/image" Target="../media/image113.png"/><Relationship Id="rId6" Type="http://schemas.openxmlformats.org/officeDocument/2006/relationships/image" Target="../media/image118.svg"/><Relationship Id="rId5" Type="http://schemas.openxmlformats.org/officeDocument/2006/relationships/image" Target="../media/image117.png"/><Relationship Id="rId4" Type="http://schemas.openxmlformats.org/officeDocument/2006/relationships/image" Target="../media/image116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ata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sv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svg"/><Relationship Id="rId1" Type="http://schemas.openxmlformats.org/officeDocument/2006/relationships/image" Target="../media/image119.png"/><Relationship Id="rId6" Type="http://schemas.openxmlformats.org/officeDocument/2006/relationships/image" Target="../media/image124.svg"/><Relationship Id="rId5" Type="http://schemas.openxmlformats.org/officeDocument/2006/relationships/image" Target="../media/image123.png"/><Relationship Id="rId4" Type="http://schemas.openxmlformats.org/officeDocument/2006/relationships/image" Target="../media/image122.sv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74.svg"/><Relationship Id="rId1" Type="http://schemas.openxmlformats.org/officeDocument/2006/relationships/image" Target="../media/image73.png"/><Relationship Id="rId6" Type="http://schemas.openxmlformats.org/officeDocument/2006/relationships/image" Target="../media/image130.svg"/><Relationship Id="rId5" Type="http://schemas.openxmlformats.org/officeDocument/2006/relationships/image" Target="../media/image129.png"/><Relationship Id="rId4" Type="http://schemas.openxmlformats.org/officeDocument/2006/relationships/image" Target="../media/image128.svg"/></Relationships>
</file>

<file path=ppt/diagrams/_rels/data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ata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svg"/><Relationship Id="rId13" Type="http://schemas.openxmlformats.org/officeDocument/2006/relationships/image" Target="../media/image141.png"/><Relationship Id="rId3" Type="http://schemas.openxmlformats.org/officeDocument/2006/relationships/image" Target="../media/image67.png"/><Relationship Id="rId7" Type="http://schemas.openxmlformats.org/officeDocument/2006/relationships/image" Target="../media/image135.png"/><Relationship Id="rId12" Type="http://schemas.openxmlformats.org/officeDocument/2006/relationships/image" Target="../media/image140.svg"/><Relationship Id="rId2" Type="http://schemas.openxmlformats.org/officeDocument/2006/relationships/image" Target="../media/image132.svg"/><Relationship Id="rId1" Type="http://schemas.openxmlformats.org/officeDocument/2006/relationships/image" Target="../media/image131.png"/><Relationship Id="rId6" Type="http://schemas.openxmlformats.org/officeDocument/2006/relationships/image" Target="../media/image134.svg"/><Relationship Id="rId11" Type="http://schemas.openxmlformats.org/officeDocument/2006/relationships/image" Target="../media/image139.png"/><Relationship Id="rId5" Type="http://schemas.openxmlformats.org/officeDocument/2006/relationships/image" Target="../media/image133.png"/><Relationship Id="rId10" Type="http://schemas.openxmlformats.org/officeDocument/2006/relationships/image" Target="../media/image138.svg"/><Relationship Id="rId4" Type="http://schemas.openxmlformats.org/officeDocument/2006/relationships/image" Target="../media/image68.svg"/><Relationship Id="rId9" Type="http://schemas.openxmlformats.org/officeDocument/2006/relationships/image" Target="../media/image137.png"/><Relationship Id="rId14" Type="http://schemas.openxmlformats.org/officeDocument/2006/relationships/image" Target="../media/image142.svg"/></Relationships>
</file>

<file path=ppt/diagrams/_rels/data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svg"/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12" Type="http://schemas.openxmlformats.org/officeDocument/2006/relationships/image" Target="../media/image154.svg"/><Relationship Id="rId2" Type="http://schemas.openxmlformats.org/officeDocument/2006/relationships/image" Target="../media/image144.svg"/><Relationship Id="rId1" Type="http://schemas.openxmlformats.org/officeDocument/2006/relationships/image" Target="../media/image143.png"/><Relationship Id="rId6" Type="http://schemas.openxmlformats.org/officeDocument/2006/relationships/image" Target="../media/image148.svg"/><Relationship Id="rId11" Type="http://schemas.openxmlformats.org/officeDocument/2006/relationships/image" Target="../media/image153.png"/><Relationship Id="rId5" Type="http://schemas.openxmlformats.org/officeDocument/2006/relationships/image" Target="../media/image147.png"/><Relationship Id="rId10" Type="http://schemas.openxmlformats.org/officeDocument/2006/relationships/image" Target="../media/image152.svg"/><Relationship Id="rId4" Type="http://schemas.openxmlformats.org/officeDocument/2006/relationships/image" Target="../media/image146.svg"/><Relationship Id="rId9" Type="http://schemas.openxmlformats.org/officeDocument/2006/relationships/image" Target="../media/image151.png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svg"/><Relationship Id="rId1" Type="http://schemas.openxmlformats.org/officeDocument/2006/relationships/image" Target="../media/image155.png"/><Relationship Id="rId6" Type="http://schemas.openxmlformats.org/officeDocument/2006/relationships/image" Target="../media/image159.svg"/><Relationship Id="rId5" Type="http://schemas.openxmlformats.org/officeDocument/2006/relationships/image" Target="../media/image99.png"/><Relationship Id="rId4" Type="http://schemas.openxmlformats.org/officeDocument/2006/relationships/image" Target="../media/image158.svg"/></Relationships>
</file>

<file path=ppt/diagrams/_rels/data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63.svg"/><Relationship Id="rId5" Type="http://schemas.openxmlformats.org/officeDocument/2006/relationships/image" Target="../media/image162.png"/><Relationship Id="rId4" Type="http://schemas.openxmlformats.org/officeDocument/2006/relationships/image" Target="../media/image161.svg"/></Relationships>
</file>

<file path=ppt/diagrams/_rels/data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63.svg"/><Relationship Id="rId5" Type="http://schemas.openxmlformats.org/officeDocument/2006/relationships/image" Target="../media/image162.png"/><Relationship Id="rId4" Type="http://schemas.openxmlformats.org/officeDocument/2006/relationships/image" Target="../media/image161.svg"/></Relationships>
</file>

<file path=ppt/diagrams/_rels/data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63.svg"/></Relationships>
</file>

<file path=ppt/diagrams/_rels/data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svg"/><Relationship Id="rId1" Type="http://schemas.openxmlformats.org/officeDocument/2006/relationships/image" Target="../media/image164.png"/><Relationship Id="rId6" Type="http://schemas.openxmlformats.org/officeDocument/2006/relationships/image" Target="../media/image169.svg"/><Relationship Id="rId5" Type="http://schemas.openxmlformats.org/officeDocument/2006/relationships/image" Target="../media/image168.png"/><Relationship Id="rId4" Type="http://schemas.openxmlformats.org/officeDocument/2006/relationships/image" Target="../media/image167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ata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svg"/><Relationship Id="rId1" Type="http://schemas.openxmlformats.org/officeDocument/2006/relationships/image" Target="../media/image164.png"/><Relationship Id="rId6" Type="http://schemas.openxmlformats.org/officeDocument/2006/relationships/image" Target="../media/image169.svg"/><Relationship Id="rId5" Type="http://schemas.openxmlformats.org/officeDocument/2006/relationships/image" Target="../media/image168.png"/><Relationship Id="rId4" Type="http://schemas.openxmlformats.org/officeDocument/2006/relationships/image" Target="../media/image167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4" Type="http://schemas.openxmlformats.org/officeDocument/2006/relationships/image" Target="../media/image33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svg"/><Relationship Id="rId3" Type="http://schemas.openxmlformats.org/officeDocument/2006/relationships/image" Target="../media/image52.png"/><Relationship Id="rId7" Type="http://schemas.openxmlformats.org/officeDocument/2006/relationships/image" Target="../media/image48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10" Type="http://schemas.openxmlformats.org/officeDocument/2006/relationships/image" Target="../media/image58.svg"/><Relationship Id="rId4" Type="http://schemas.openxmlformats.org/officeDocument/2006/relationships/image" Target="../media/image53.svg"/><Relationship Id="rId9" Type="http://schemas.openxmlformats.org/officeDocument/2006/relationships/image" Target="../media/image57.pn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36.png"/><Relationship Id="rId7" Type="http://schemas.openxmlformats.org/officeDocument/2006/relationships/image" Target="../media/image63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sv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svg"/><Relationship Id="rId1" Type="http://schemas.openxmlformats.org/officeDocument/2006/relationships/image" Target="../media/image65.png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rawing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rawing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sv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svg"/><Relationship Id="rId1" Type="http://schemas.openxmlformats.org/officeDocument/2006/relationships/image" Target="../media/image73.png"/><Relationship Id="rId6" Type="http://schemas.openxmlformats.org/officeDocument/2006/relationships/image" Target="../media/image78.svg"/><Relationship Id="rId5" Type="http://schemas.openxmlformats.org/officeDocument/2006/relationships/image" Target="../media/image77.png"/><Relationship Id="rId4" Type="http://schemas.openxmlformats.org/officeDocument/2006/relationships/image" Target="../media/image76.svg"/></Relationships>
</file>

<file path=ppt/diagrams/_rels/drawing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sv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svg"/><Relationship Id="rId1" Type="http://schemas.openxmlformats.org/officeDocument/2006/relationships/image" Target="../media/image81.png"/><Relationship Id="rId6" Type="http://schemas.openxmlformats.org/officeDocument/2006/relationships/image" Target="../media/image86.svg"/><Relationship Id="rId5" Type="http://schemas.openxmlformats.org/officeDocument/2006/relationships/image" Target="../media/image85.png"/><Relationship Id="rId4" Type="http://schemas.openxmlformats.org/officeDocument/2006/relationships/image" Target="../media/image84.svg"/></Relationships>
</file>

<file path=ppt/diagrams/_rels/drawing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svg"/><Relationship Id="rId2" Type="http://schemas.openxmlformats.org/officeDocument/2006/relationships/image" Target="../media/image76.svg"/><Relationship Id="rId1" Type="http://schemas.openxmlformats.org/officeDocument/2006/relationships/image" Target="../media/image75.png"/><Relationship Id="rId6" Type="http://schemas.openxmlformats.org/officeDocument/2006/relationships/image" Target="../media/image92.sv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svg"/><Relationship Id="rId4" Type="http://schemas.openxmlformats.org/officeDocument/2006/relationships/image" Target="../media/image90.svg"/><Relationship Id="rId9" Type="http://schemas.openxmlformats.org/officeDocument/2006/relationships/image" Target="../media/image95.pn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100.svg"/><Relationship Id="rId5" Type="http://schemas.openxmlformats.org/officeDocument/2006/relationships/image" Target="../media/image99.png"/><Relationship Id="rId4" Type="http://schemas.openxmlformats.org/officeDocument/2006/relationships/image" Target="../media/image33.sv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svg"/><Relationship Id="rId1" Type="http://schemas.openxmlformats.org/officeDocument/2006/relationships/image" Target="../media/image101.png"/><Relationship Id="rId6" Type="http://schemas.openxmlformats.org/officeDocument/2006/relationships/image" Target="../media/image106.svg"/><Relationship Id="rId5" Type="http://schemas.openxmlformats.org/officeDocument/2006/relationships/image" Target="../media/image105.png"/><Relationship Id="rId4" Type="http://schemas.openxmlformats.org/officeDocument/2006/relationships/image" Target="../media/image104.svg"/></Relationships>
</file>

<file path=ppt/diagrams/_rels/drawing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svg"/><Relationship Id="rId1" Type="http://schemas.openxmlformats.org/officeDocument/2006/relationships/image" Target="../media/image107.png"/><Relationship Id="rId6" Type="http://schemas.openxmlformats.org/officeDocument/2006/relationships/image" Target="../media/image112.svg"/><Relationship Id="rId5" Type="http://schemas.openxmlformats.org/officeDocument/2006/relationships/image" Target="../media/image111.png"/><Relationship Id="rId4" Type="http://schemas.openxmlformats.org/officeDocument/2006/relationships/image" Target="../media/image110.svg"/></Relationships>
</file>

<file path=ppt/diagrams/_rels/drawing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svg"/><Relationship Id="rId1" Type="http://schemas.openxmlformats.org/officeDocument/2006/relationships/image" Target="../media/image113.png"/><Relationship Id="rId6" Type="http://schemas.openxmlformats.org/officeDocument/2006/relationships/image" Target="../media/image118.svg"/><Relationship Id="rId5" Type="http://schemas.openxmlformats.org/officeDocument/2006/relationships/image" Target="../media/image117.png"/><Relationship Id="rId4" Type="http://schemas.openxmlformats.org/officeDocument/2006/relationships/image" Target="../media/image11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sv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svg"/><Relationship Id="rId1" Type="http://schemas.openxmlformats.org/officeDocument/2006/relationships/image" Target="../media/image119.png"/><Relationship Id="rId6" Type="http://schemas.openxmlformats.org/officeDocument/2006/relationships/image" Target="../media/image124.svg"/><Relationship Id="rId5" Type="http://schemas.openxmlformats.org/officeDocument/2006/relationships/image" Target="../media/image123.png"/><Relationship Id="rId4" Type="http://schemas.openxmlformats.org/officeDocument/2006/relationships/image" Target="../media/image122.svg"/></Relationships>
</file>

<file path=ppt/diagrams/_rels/drawing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74.svg"/><Relationship Id="rId1" Type="http://schemas.openxmlformats.org/officeDocument/2006/relationships/image" Target="../media/image73.png"/><Relationship Id="rId6" Type="http://schemas.openxmlformats.org/officeDocument/2006/relationships/image" Target="../media/image130.svg"/><Relationship Id="rId5" Type="http://schemas.openxmlformats.org/officeDocument/2006/relationships/image" Target="../media/image129.png"/><Relationship Id="rId4" Type="http://schemas.openxmlformats.org/officeDocument/2006/relationships/image" Target="../media/image128.svg"/></Relationships>
</file>

<file path=ppt/diagrams/_rels/drawing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rawing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svg"/><Relationship Id="rId13" Type="http://schemas.openxmlformats.org/officeDocument/2006/relationships/image" Target="../media/image141.png"/><Relationship Id="rId3" Type="http://schemas.openxmlformats.org/officeDocument/2006/relationships/image" Target="../media/image67.png"/><Relationship Id="rId7" Type="http://schemas.openxmlformats.org/officeDocument/2006/relationships/image" Target="../media/image135.png"/><Relationship Id="rId12" Type="http://schemas.openxmlformats.org/officeDocument/2006/relationships/image" Target="../media/image140.svg"/><Relationship Id="rId2" Type="http://schemas.openxmlformats.org/officeDocument/2006/relationships/image" Target="../media/image132.svg"/><Relationship Id="rId1" Type="http://schemas.openxmlformats.org/officeDocument/2006/relationships/image" Target="../media/image131.png"/><Relationship Id="rId6" Type="http://schemas.openxmlformats.org/officeDocument/2006/relationships/image" Target="../media/image134.svg"/><Relationship Id="rId11" Type="http://schemas.openxmlformats.org/officeDocument/2006/relationships/image" Target="../media/image139.png"/><Relationship Id="rId5" Type="http://schemas.openxmlformats.org/officeDocument/2006/relationships/image" Target="../media/image133.png"/><Relationship Id="rId10" Type="http://schemas.openxmlformats.org/officeDocument/2006/relationships/image" Target="../media/image138.svg"/><Relationship Id="rId4" Type="http://schemas.openxmlformats.org/officeDocument/2006/relationships/image" Target="../media/image68.svg"/><Relationship Id="rId9" Type="http://schemas.openxmlformats.org/officeDocument/2006/relationships/image" Target="../media/image137.png"/><Relationship Id="rId14" Type="http://schemas.openxmlformats.org/officeDocument/2006/relationships/image" Target="../media/image142.svg"/></Relationships>
</file>

<file path=ppt/diagrams/_rels/drawing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svg"/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12" Type="http://schemas.openxmlformats.org/officeDocument/2006/relationships/image" Target="../media/image154.svg"/><Relationship Id="rId2" Type="http://schemas.openxmlformats.org/officeDocument/2006/relationships/image" Target="../media/image144.svg"/><Relationship Id="rId1" Type="http://schemas.openxmlformats.org/officeDocument/2006/relationships/image" Target="../media/image143.png"/><Relationship Id="rId6" Type="http://schemas.openxmlformats.org/officeDocument/2006/relationships/image" Target="../media/image148.svg"/><Relationship Id="rId11" Type="http://schemas.openxmlformats.org/officeDocument/2006/relationships/image" Target="../media/image153.png"/><Relationship Id="rId5" Type="http://schemas.openxmlformats.org/officeDocument/2006/relationships/image" Target="../media/image147.png"/><Relationship Id="rId10" Type="http://schemas.openxmlformats.org/officeDocument/2006/relationships/image" Target="../media/image152.svg"/><Relationship Id="rId4" Type="http://schemas.openxmlformats.org/officeDocument/2006/relationships/image" Target="../media/image146.svg"/><Relationship Id="rId9" Type="http://schemas.openxmlformats.org/officeDocument/2006/relationships/image" Target="../media/image151.png"/></Relationships>
</file>

<file path=ppt/diagrams/_rels/drawing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svg"/><Relationship Id="rId1" Type="http://schemas.openxmlformats.org/officeDocument/2006/relationships/image" Target="../media/image155.png"/><Relationship Id="rId6" Type="http://schemas.openxmlformats.org/officeDocument/2006/relationships/image" Target="../media/image159.svg"/><Relationship Id="rId5" Type="http://schemas.openxmlformats.org/officeDocument/2006/relationships/image" Target="../media/image99.png"/><Relationship Id="rId4" Type="http://schemas.openxmlformats.org/officeDocument/2006/relationships/image" Target="../media/image158.svg"/></Relationships>
</file>

<file path=ppt/diagrams/_rels/drawing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63.svg"/><Relationship Id="rId5" Type="http://schemas.openxmlformats.org/officeDocument/2006/relationships/image" Target="../media/image162.png"/><Relationship Id="rId4" Type="http://schemas.openxmlformats.org/officeDocument/2006/relationships/image" Target="../media/image161.svg"/></Relationships>
</file>

<file path=ppt/diagrams/_rels/drawing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63.svg"/><Relationship Id="rId5" Type="http://schemas.openxmlformats.org/officeDocument/2006/relationships/image" Target="../media/image162.png"/><Relationship Id="rId4" Type="http://schemas.openxmlformats.org/officeDocument/2006/relationships/image" Target="../media/image161.svg"/></Relationships>
</file>

<file path=ppt/diagrams/_rels/drawing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63.svg"/></Relationships>
</file>

<file path=ppt/diagrams/_rels/drawing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svg"/><Relationship Id="rId1" Type="http://schemas.openxmlformats.org/officeDocument/2006/relationships/image" Target="../media/image164.png"/><Relationship Id="rId6" Type="http://schemas.openxmlformats.org/officeDocument/2006/relationships/image" Target="../media/image169.svg"/><Relationship Id="rId5" Type="http://schemas.openxmlformats.org/officeDocument/2006/relationships/image" Target="../media/image168.png"/><Relationship Id="rId4" Type="http://schemas.openxmlformats.org/officeDocument/2006/relationships/image" Target="../media/image167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rawing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svg"/><Relationship Id="rId1" Type="http://schemas.openxmlformats.org/officeDocument/2006/relationships/image" Target="../media/image164.png"/><Relationship Id="rId6" Type="http://schemas.openxmlformats.org/officeDocument/2006/relationships/image" Target="../media/image169.svg"/><Relationship Id="rId5" Type="http://schemas.openxmlformats.org/officeDocument/2006/relationships/image" Target="../media/image168.png"/><Relationship Id="rId4" Type="http://schemas.openxmlformats.org/officeDocument/2006/relationships/image" Target="../media/image167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4" Type="http://schemas.openxmlformats.org/officeDocument/2006/relationships/image" Target="../media/image33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svg"/><Relationship Id="rId3" Type="http://schemas.openxmlformats.org/officeDocument/2006/relationships/image" Target="../media/image52.png"/><Relationship Id="rId7" Type="http://schemas.openxmlformats.org/officeDocument/2006/relationships/image" Target="../media/image48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10" Type="http://schemas.openxmlformats.org/officeDocument/2006/relationships/image" Target="../media/image58.svg"/><Relationship Id="rId4" Type="http://schemas.openxmlformats.org/officeDocument/2006/relationships/image" Target="../media/image53.svg"/><Relationship Id="rId9" Type="http://schemas.openxmlformats.org/officeDocument/2006/relationships/image" Target="../media/image57.pn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36.png"/><Relationship Id="rId7" Type="http://schemas.openxmlformats.org/officeDocument/2006/relationships/image" Target="../media/image63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5_2">
  <dgm:title val=""/>
  <dgm:desc val=""/>
  <dgm:catLst>
    <dgm:cat type="accent5" pri="15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5_2">
  <dgm:title val=""/>
  <dgm:desc val=""/>
  <dgm:catLst>
    <dgm:cat type="accent5" pri="15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0302E7-4586-4B03-8E4F-6A3F9309129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CA09E392-80CE-42BE-85EE-09D9B5E86EF6}">
      <dgm:prSet/>
      <dgm:spPr/>
      <dgm:t>
        <a:bodyPr/>
        <a:lstStyle/>
        <a:p>
          <a:r>
            <a:rPr lang="en-US" dirty="0"/>
            <a:t>This is a </a:t>
          </a:r>
          <a:r>
            <a:rPr lang="en-US" b="1" u="sng" dirty="0"/>
            <a:t>SYNOPTIC UNIT</a:t>
          </a:r>
          <a:endParaRPr lang="en-US" dirty="0"/>
        </a:p>
      </dgm:t>
    </dgm:pt>
    <dgm:pt modelId="{EE429017-EEDC-4D35-94B2-CD7E974D18EE}" type="parTrans" cxnId="{7E56EB67-44E8-4271-ADA2-F1E658C3E854}">
      <dgm:prSet/>
      <dgm:spPr/>
      <dgm:t>
        <a:bodyPr/>
        <a:lstStyle/>
        <a:p>
          <a:endParaRPr lang="en-US"/>
        </a:p>
      </dgm:t>
    </dgm:pt>
    <dgm:pt modelId="{4AA4C532-F2C4-427A-9891-D4BB927A4047}" type="sibTrans" cxnId="{7E56EB67-44E8-4271-ADA2-F1E658C3E854}">
      <dgm:prSet/>
      <dgm:spPr/>
      <dgm:t>
        <a:bodyPr/>
        <a:lstStyle/>
        <a:p>
          <a:endParaRPr lang="en-US"/>
        </a:p>
      </dgm:t>
    </dgm:pt>
    <dgm:pt modelId="{222A9370-4876-4CAD-B7C2-63C8DB59C8B4}">
      <dgm:prSet/>
      <dgm:spPr/>
      <dgm:t>
        <a:bodyPr/>
        <a:lstStyle/>
        <a:p>
          <a:r>
            <a:rPr lang="en-US"/>
            <a:t>It means that it relies on knowledge that you have been taught in other units.</a:t>
          </a:r>
        </a:p>
      </dgm:t>
    </dgm:pt>
    <dgm:pt modelId="{3A3F9CAE-7D9B-40A2-BF97-2D1BD9D995DC}" type="parTrans" cxnId="{333A295A-BEC9-40A2-96D2-81D3348134F4}">
      <dgm:prSet/>
      <dgm:spPr/>
      <dgm:t>
        <a:bodyPr/>
        <a:lstStyle/>
        <a:p>
          <a:endParaRPr lang="en-US"/>
        </a:p>
      </dgm:t>
    </dgm:pt>
    <dgm:pt modelId="{C2C2D2BD-EC4D-456A-91A2-1B4AE53A8612}" type="sibTrans" cxnId="{333A295A-BEC9-40A2-96D2-81D3348134F4}">
      <dgm:prSet/>
      <dgm:spPr/>
      <dgm:t>
        <a:bodyPr/>
        <a:lstStyle/>
        <a:p>
          <a:endParaRPr lang="en-US"/>
        </a:p>
      </dgm:t>
    </dgm:pt>
    <dgm:pt modelId="{ED1ABD27-732C-49A8-B4F6-F3D8CE7054D3}">
      <dgm:prSet/>
      <dgm:spPr/>
      <dgm:t>
        <a:bodyPr/>
        <a:lstStyle/>
        <a:p>
          <a:r>
            <a:rPr lang="en-US" dirty="0"/>
            <a:t>You might need information about databases, spreadsheets, websites, networks or programming.</a:t>
          </a:r>
        </a:p>
      </dgm:t>
    </dgm:pt>
    <dgm:pt modelId="{CA697B00-DE86-42B5-84BD-375C361A6BD8}" type="parTrans" cxnId="{540E8CFB-C9CB-41F2-B28E-AABC1861C0CB}">
      <dgm:prSet/>
      <dgm:spPr/>
      <dgm:t>
        <a:bodyPr/>
        <a:lstStyle/>
        <a:p>
          <a:endParaRPr lang="en-US"/>
        </a:p>
      </dgm:t>
    </dgm:pt>
    <dgm:pt modelId="{D681818B-0702-4EC1-B018-B5B02CE2212D}" type="sibTrans" cxnId="{540E8CFB-C9CB-41F2-B28E-AABC1861C0CB}">
      <dgm:prSet/>
      <dgm:spPr/>
      <dgm:t>
        <a:bodyPr/>
        <a:lstStyle/>
        <a:p>
          <a:endParaRPr lang="en-US"/>
        </a:p>
      </dgm:t>
    </dgm:pt>
    <dgm:pt modelId="{D426311E-D2FD-4E87-81D5-9528347A0DD1}">
      <dgm:prSet/>
      <dgm:spPr/>
      <dgm:t>
        <a:bodyPr/>
        <a:lstStyle/>
        <a:p>
          <a:r>
            <a:rPr lang="en-US" dirty="0"/>
            <a:t>You will need to give an answer using information you are comfortable with.</a:t>
          </a:r>
        </a:p>
      </dgm:t>
    </dgm:pt>
    <dgm:pt modelId="{EAEE4CD4-830E-4613-96C2-4F1A908E7990}" type="parTrans" cxnId="{3A2FED7E-E0A4-4C98-AC90-D75702783D1B}">
      <dgm:prSet/>
      <dgm:spPr/>
      <dgm:t>
        <a:bodyPr/>
        <a:lstStyle/>
        <a:p>
          <a:endParaRPr lang="en-US"/>
        </a:p>
      </dgm:t>
    </dgm:pt>
    <dgm:pt modelId="{3DA61E76-BFF4-4EDF-BC0A-BD607878EAA7}" type="sibTrans" cxnId="{3A2FED7E-E0A4-4C98-AC90-D75702783D1B}">
      <dgm:prSet/>
      <dgm:spPr/>
      <dgm:t>
        <a:bodyPr/>
        <a:lstStyle/>
        <a:p>
          <a:endParaRPr lang="en-US"/>
        </a:p>
      </dgm:t>
    </dgm:pt>
    <dgm:pt modelId="{90A8DE5B-1155-452C-A0FA-BE964D566608}" type="pres">
      <dgm:prSet presAssocID="{F90302E7-4586-4B03-8E4F-6A3F93091296}" presName="root" presStyleCnt="0">
        <dgm:presLayoutVars>
          <dgm:dir/>
          <dgm:resizeHandles val="exact"/>
        </dgm:presLayoutVars>
      </dgm:prSet>
      <dgm:spPr/>
    </dgm:pt>
    <dgm:pt modelId="{6279B529-A032-4A20-8353-059956E31A3A}" type="pres">
      <dgm:prSet presAssocID="{CA09E392-80CE-42BE-85EE-09D9B5E86EF6}" presName="compNode" presStyleCnt="0"/>
      <dgm:spPr/>
    </dgm:pt>
    <dgm:pt modelId="{09262A80-9BC2-4603-81C2-F3FC0DD64304}" type="pres">
      <dgm:prSet presAssocID="{CA09E392-80CE-42BE-85EE-09D9B5E86EF6}" presName="bgRect" presStyleLbl="bgShp" presStyleIdx="0" presStyleCnt="4"/>
      <dgm:spPr/>
    </dgm:pt>
    <dgm:pt modelId="{EABAD591-34BB-4BAD-A6E2-3F20AEFE8E62}" type="pres">
      <dgm:prSet presAssocID="{CA09E392-80CE-42BE-85EE-09D9B5E86EF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sh"/>
        </a:ext>
      </dgm:extLst>
    </dgm:pt>
    <dgm:pt modelId="{C12845FB-52EF-4A79-89DE-2304A76E73C8}" type="pres">
      <dgm:prSet presAssocID="{CA09E392-80CE-42BE-85EE-09D9B5E86EF6}" presName="spaceRect" presStyleCnt="0"/>
      <dgm:spPr/>
    </dgm:pt>
    <dgm:pt modelId="{6BE3FFE3-749D-4D1E-AE24-7AA85757ED85}" type="pres">
      <dgm:prSet presAssocID="{CA09E392-80CE-42BE-85EE-09D9B5E86EF6}" presName="parTx" presStyleLbl="revTx" presStyleIdx="0" presStyleCnt="4">
        <dgm:presLayoutVars>
          <dgm:chMax val="0"/>
          <dgm:chPref val="0"/>
        </dgm:presLayoutVars>
      </dgm:prSet>
      <dgm:spPr/>
    </dgm:pt>
    <dgm:pt modelId="{198EF466-6A05-41E6-8D7E-42D2A897E5BD}" type="pres">
      <dgm:prSet presAssocID="{4AA4C532-F2C4-427A-9891-D4BB927A4047}" presName="sibTrans" presStyleCnt="0"/>
      <dgm:spPr/>
    </dgm:pt>
    <dgm:pt modelId="{12994736-50A4-4871-9426-BC845E452855}" type="pres">
      <dgm:prSet presAssocID="{222A9370-4876-4CAD-B7C2-63C8DB59C8B4}" presName="compNode" presStyleCnt="0"/>
      <dgm:spPr/>
    </dgm:pt>
    <dgm:pt modelId="{3879DE96-49CE-4A2A-B669-C92654319E16}" type="pres">
      <dgm:prSet presAssocID="{222A9370-4876-4CAD-B7C2-63C8DB59C8B4}" presName="bgRect" presStyleLbl="bgShp" presStyleIdx="1" presStyleCnt="4"/>
      <dgm:spPr/>
    </dgm:pt>
    <dgm:pt modelId="{8EED2D94-F0B0-49B1-8B6C-004D80FDECC7}" type="pres">
      <dgm:prSet presAssocID="{222A9370-4876-4CAD-B7C2-63C8DB59C8B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3A6B545B-D855-4B67-A1F5-2E2074F26D99}" type="pres">
      <dgm:prSet presAssocID="{222A9370-4876-4CAD-B7C2-63C8DB59C8B4}" presName="spaceRect" presStyleCnt="0"/>
      <dgm:spPr/>
    </dgm:pt>
    <dgm:pt modelId="{B07F5E21-4DC2-4929-82A0-6A09B9F979CD}" type="pres">
      <dgm:prSet presAssocID="{222A9370-4876-4CAD-B7C2-63C8DB59C8B4}" presName="parTx" presStyleLbl="revTx" presStyleIdx="1" presStyleCnt="4">
        <dgm:presLayoutVars>
          <dgm:chMax val="0"/>
          <dgm:chPref val="0"/>
        </dgm:presLayoutVars>
      </dgm:prSet>
      <dgm:spPr/>
    </dgm:pt>
    <dgm:pt modelId="{52BB100B-D627-416D-ACD3-19CCC3D08CCA}" type="pres">
      <dgm:prSet presAssocID="{C2C2D2BD-EC4D-456A-91A2-1B4AE53A8612}" presName="sibTrans" presStyleCnt="0"/>
      <dgm:spPr/>
    </dgm:pt>
    <dgm:pt modelId="{6BDDA75B-0B94-4B6E-9FDD-F78D315B6C18}" type="pres">
      <dgm:prSet presAssocID="{ED1ABD27-732C-49A8-B4F6-F3D8CE7054D3}" presName="compNode" presStyleCnt="0"/>
      <dgm:spPr/>
    </dgm:pt>
    <dgm:pt modelId="{A95BA2E6-EFE7-4D53-894B-A680B55D1F1B}" type="pres">
      <dgm:prSet presAssocID="{ED1ABD27-732C-49A8-B4F6-F3D8CE7054D3}" presName="bgRect" presStyleLbl="bgShp" presStyleIdx="2" presStyleCnt="4"/>
      <dgm:spPr/>
    </dgm:pt>
    <dgm:pt modelId="{7994150F-55DD-4D16-80E3-6E945ACD16EA}" type="pres">
      <dgm:prSet presAssocID="{ED1ABD27-732C-49A8-B4F6-F3D8CE7054D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E4948178-9FCE-4821-812C-D6B21C340F5C}" type="pres">
      <dgm:prSet presAssocID="{ED1ABD27-732C-49A8-B4F6-F3D8CE7054D3}" presName="spaceRect" presStyleCnt="0"/>
      <dgm:spPr/>
    </dgm:pt>
    <dgm:pt modelId="{18F9E9E3-0851-4B8E-830A-7AB208EF42F4}" type="pres">
      <dgm:prSet presAssocID="{ED1ABD27-732C-49A8-B4F6-F3D8CE7054D3}" presName="parTx" presStyleLbl="revTx" presStyleIdx="2" presStyleCnt="4">
        <dgm:presLayoutVars>
          <dgm:chMax val="0"/>
          <dgm:chPref val="0"/>
        </dgm:presLayoutVars>
      </dgm:prSet>
      <dgm:spPr/>
    </dgm:pt>
    <dgm:pt modelId="{5C21024F-F891-49DC-AF21-6A1A9C434282}" type="pres">
      <dgm:prSet presAssocID="{D681818B-0702-4EC1-B018-B5B02CE2212D}" presName="sibTrans" presStyleCnt="0"/>
      <dgm:spPr/>
    </dgm:pt>
    <dgm:pt modelId="{A900E743-619C-416B-B325-637ADC4B77AB}" type="pres">
      <dgm:prSet presAssocID="{D426311E-D2FD-4E87-81D5-9528347A0DD1}" presName="compNode" presStyleCnt="0"/>
      <dgm:spPr/>
    </dgm:pt>
    <dgm:pt modelId="{493977CF-C485-4FBD-99A1-81104C8C4042}" type="pres">
      <dgm:prSet presAssocID="{D426311E-D2FD-4E87-81D5-9528347A0DD1}" presName="bgRect" presStyleLbl="bgShp" presStyleIdx="3" presStyleCnt="4"/>
      <dgm:spPr/>
    </dgm:pt>
    <dgm:pt modelId="{E0FF4C1D-CD2E-4B42-A62E-1EFDAAEB7088}" type="pres">
      <dgm:prSet presAssocID="{D426311E-D2FD-4E87-81D5-9528347A0DD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E7F71D00-303B-49A2-952A-875078DE2F87}" type="pres">
      <dgm:prSet presAssocID="{D426311E-D2FD-4E87-81D5-9528347A0DD1}" presName="spaceRect" presStyleCnt="0"/>
      <dgm:spPr/>
    </dgm:pt>
    <dgm:pt modelId="{93A54F8E-B656-4C0A-BDDD-C14FAD8B3904}" type="pres">
      <dgm:prSet presAssocID="{D426311E-D2FD-4E87-81D5-9528347A0DD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2C61B220-B101-476C-8EBA-188A166831C4}" type="presOf" srcId="{F90302E7-4586-4B03-8E4F-6A3F93091296}" destId="{90A8DE5B-1155-452C-A0FA-BE964D566608}" srcOrd="0" destOrd="0" presId="urn:microsoft.com/office/officeart/2018/2/layout/IconVerticalSolidList"/>
    <dgm:cxn modelId="{7E56EB67-44E8-4271-ADA2-F1E658C3E854}" srcId="{F90302E7-4586-4B03-8E4F-6A3F93091296}" destId="{CA09E392-80CE-42BE-85EE-09D9B5E86EF6}" srcOrd="0" destOrd="0" parTransId="{EE429017-EEDC-4D35-94B2-CD7E974D18EE}" sibTransId="{4AA4C532-F2C4-427A-9891-D4BB927A4047}"/>
    <dgm:cxn modelId="{333A295A-BEC9-40A2-96D2-81D3348134F4}" srcId="{F90302E7-4586-4B03-8E4F-6A3F93091296}" destId="{222A9370-4876-4CAD-B7C2-63C8DB59C8B4}" srcOrd="1" destOrd="0" parTransId="{3A3F9CAE-7D9B-40A2-BF97-2D1BD9D995DC}" sibTransId="{C2C2D2BD-EC4D-456A-91A2-1B4AE53A8612}"/>
    <dgm:cxn modelId="{3A2FED7E-E0A4-4C98-AC90-D75702783D1B}" srcId="{F90302E7-4586-4B03-8E4F-6A3F93091296}" destId="{D426311E-D2FD-4E87-81D5-9528347A0DD1}" srcOrd="3" destOrd="0" parTransId="{EAEE4CD4-830E-4613-96C2-4F1A908E7990}" sibTransId="{3DA61E76-BFF4-4EDF-BC0A-BD607878EAA7}"/>
    <dgm:cxn modelId="{865EF190-2B05-405F-90AD-AF41270418DF}" type="presOf" srcId="{222A9370-4876-4CAD-B7C2-63C8DB59C8B4}" destId="{B07F5E21-4DC2-4929-82A0-6A09B9F979CD}" srcOrd="0" destOrd="0" presId="urn:microsoft.com/office/officeart/2018/2/layout/IconVerticalSolidList"/>
    <dgm:cxn modelId="{A7046C96-E596-4132-BE59-3EDA879271C4}" type="presOf" srcId="{ED1ABD27-732C-49A8-B4F6-F3D8CE7054D3}" destId="{18F9E9E3-0851-4B8E-830A-7AB208EF42F4}" srcOrd="0" destOrd="0" presId="urn:microsoft.com/office/officeart/2018/2/layout/IconVerticalSolidList"/>
    <dgm:cxn modelId="{F642C1D4-AA58-40E8-9552-C17AD721908F}" type="presOf" srcId="{D426311E-D2FD-4E87-81D5-9528347A0DD1}" destId="{93A54F8E-B656-4C0A-BDDD-C14FAD8B3904}" srcOrd="0" destOrd="0" presId="urn:microsoft.com/office/officeart/2018/2/layout/IconVerticalSolidList"/>
    <dgm:cxn modelId="{B13C22E1-A111-4D36-9F08-551BD16DD80A}" type="presOf" srcId="{CA09E392-80CE-42BE-85EE-09D9B5E86EF6}" destId="{6BE3FFE3-749D-4D1E-AE24-7AA85757ED85}" srcOrd="0" destOrd="0" presId="urn:microsoft.com/office/officeart/2018/2/layout/IconVerticalSolidList"/>
    <dgm:cxn modelId="{540E8CFB-C9CB-41F2-B28E-AABC1861C0CB}" srcId="{F90302E7-4586-4B03-8E4F-6A3F93091296}" destId="{ED1ABD27-732C-49A8-B4F6-F3D8CE7054D3}" srcOrd="2" destOrd="0" parTransId="{CA697B00-DE86-42B5-84BD-375C361A6BD8}" sibTransId="{D681818B-0702-4EC1-B018-B5B02CE2212D}"/>
    <dgm:cxn modelId="{81160D17-0229-4099-8DA6-1E09B9AF235F}" type="presParOf" srcId="{90A8DE5B-1155-452C-A0FA-BE964D566608}" destId="{6279B529-A032-4A20-8353-059956E31A3A}" srcOrd="0" destOrd="0" presId="urn:microsoft.com/office/officeart/2018/2/layout/IconVerticalSolidList"/>
    <dgm:cxn modelId="{E730511B-2CC4-4869-B873-92E574DC2B03}" type="presParOf" srcId="{6279B529-A032-4A20-8353-059956E31A3A}" destId="{09262A80-9BC2-4603-81C2-F3FC0DD64304}" srcOrd="0" destOrd="0" presId="urn:microsoft.com/office/officeart/2018/2/layout/IconVerticalSolidList"/>
    <dgm:cxn modelId="{6275040A-C168-4776-BBDA-6D206E3AEBE5}" type="presParOf" srcId="{6279B529-A032-4A20-8353-059956E31A3A}" destId="{EABAD591-34BB-4BAD-A6E2-3F20AEFE8E62}" srcOrd="1" destOrd="0" presId="urn:microsoft.com/office/officeart/2018/2/layout/IconVerticalSolidList"/>
    <dgm:cxn modelId="{AA7C252C-817D-444A-BF25-A2A2D3F979DC}" type="presParOf" srcId="{6279B529-A032-4A20-8353-059956E31A3A}" destId="{C12845FB-52EF-4A79-89DE-2304A76E73C8}" srcOrd="2" destOrd="0" presId="urn:microsoft.com/office/officeart/2018/2/layout/IconVerticalSolidList"/>
    <dgm:cxn modelId="{930A2B0C-9786-4BAC-9FCC-23F452660174}" type="presParOf" srcId="{6279B529-A032-4A20-8353-059956E31A3A}" destId="{6BE3FFE3-749D-4D1E-AE24-7AA85757ED85}" srcOrd="3" destOrd="0" presId="urn:microsoft.com/office/officeart/2018/2/layout/IconVerticalSolidList"/>
    <dgm:cxn modelId="{1F0DE447-46FE-4FFE-9874-E3491B7B07DD}" type="presParOf" srcId="{90A8DE5B-1155-452C-A0FA-BE964D566608}" destId="{198EF466-6A05-41E6-8D7E-42D2A897E5BD}" srcOrd="1" destOrd="0" presId="urn:microsoft.com/office/officeart/2018/2/layout/IconVerticalSolidList"/>
    <dgm:cxn modelId="{BCF0F9C6-C644-4797-9F72-F8B8F26E1D9F}" type="presParOf" srcId="{90A8DE5B-1155-452C-A0FA-BE964D566608}" destId="{12994736-50A4-4871-9426-BC845E452855}" srcOrd="2" destOrd="0" presId="urn:microsoft.com/office/officeart/2018/2/layout/IconVerticalSolidList"/>
    <dgm:cxn modelId="{48EF5CC6-A482-4387-9ED4-543C328DE5DD}" type="presParOf" srcId="{12994736-50A4-4871-9426-BC845E452855}" destId="{3879DE96-49CE-4A2A-B669-C92654319E16}" srcOrd="0" destOrd="0" presId="urn:microsoft.com/office/officeart/2018/2/layout/IconVerticalSolidList"/>
    <dgm:cxn modelId="{C4DB8290-B393-474C-814B-0AC2C97D317E}" type="presParOf" srcId="{12994736-50A4-4871-9426-BC845E452855}" destId="{8EED2D94-F0B0-49B1-8B6C-004D80FDECC7}" srcOrd="1" destOrd="0" presId="urn:microsoft.com/office/officeart/2018/2/layout/IconVerticalSolidList"/>
    <dgm:cxn modelId="{2BBFC101-2A25-4A87-8E7F-2F23DE587926}" type="presParOf" srcId="{12994736-50A4-4871-9426-BC845E452855}" destId="{3A6B545B-D855-4B67-A1F5-2E2074F26D99}" srcOrd="2" destOrd="0" presId="urn:microsoft.com/office/officeart/2018/2/layout/IconVerticalSolidList"/>
    <dgm:cxn modelId="{7DA1C297-0F70-47B2-BAFE-FC2FC9A4CF0D}" type="presParOf" srcId="{12994736-50A4-4871-9426-BC845E452855}" destId="{B07F5E21-4DC2-4929-82A0-6A09B9F979CD}" srcOrd="3" destOrd="0" presId="urn:microsoft.com/office/officeart/2018/2/layout/IconVerticalSolidList"/>
    <dgm:cxn modelId="{FE6FDA8F-7579-4F1B-8FDD-38A4298A17EF}" type="presParOf" srcId="{90A8DE5B-1155-452C-A0FA-BE964D566608}" destId="{52BB100B-D627-416D-ACD3-19CCC3D08CCA}" srcOrd="3" destOrd="0" presId="urn:microsoft.com/office/officeart/2018/2/layout/IconVerticalSolidList"/>
    <dgm:cxn modelId="{70810A22-064F-4C17-8C44-B92CD27501A8}" type="presParOf" srcId="{90A8DE5B-1155-452C-A0FA-BE964D566608}" destId="{6BDDA75B-0B94-4B6E-9FDD-F78D315B6C18}" srcOrd="4" destOrd="0" presId="urn:microsoft.com/office/officeart/2018/2/layout/IconVerticalSolidList"/>
    <dgm:cxn modelId="{C4B4B36F-C315-4049-8A68-01D5EC2E8751}" type="presParOf" srcId="{6BDDA75B-0B94-4B6E-9FDD-F78D315B6C18}" destId="{A95BA2E6-EFE7-4D53-894B-A680B55D1F1B}" srcOrd="0" destOrd="0" presId="urn:microsoft.com/office/officeart/2018/2/layout/IconVerticalSolidList"/>
    <dgm:cxn modelId="{E54C2F08-CB0F-4C3E-9427-68541A2A4EBB}" type="presParOf" srcId="{6BDDA75B-0B94-4B6E-9FDD-F78D315B6C18}" destId="{7994150F-55DD-4D16-80E3-6E945ACD16EA}" srcOrd="1" destOrd="0" presId="urn:microsoft.com/office/officeart/2018/2/layout/IconVerticalSolidList"/>
    <dgm:cxn modelId="{902720BC-6F1B-410B-82BD-00407CFE42C3}" type="presParOf" srcId="{6BDDA75B-0B94-4B6E-9FDD-F78D315B6C18}" destId="{E4948178-9FCE-4821-812C-D6B21C340F5C}" srcOrd="2" destOrd="0" presId="urn:microsoft.com/office/officeart/2018/2/layout/IconVerticalSolidList"/>
    <dgm:cxn modelId="{D2722B5D-43AE-41AA-B01C-D7D0E3904AC0}" type="presParOf" srcId="{6BDDA75B-0B94-4B6E-9FDD-F78D315B6C18}" destId="{18F9E9E3-0851-4B8E-830A-7AB208EF42F4}" srcOrd="3" destOrd="0" presId="urn:microsoft.com/office/officeart/2018/2/layout/IconVerticalSolidList"/>
    <dgm:cxn modelId="{6C4476FB-C5EC-4938-A411-43EA8D81B112}" type="presParOf" srcId="{90A8DE5B-1155-452C-A0FA-BE964D566608}" destId="{5C21024F-F891-49DC-AF21-6A1A9C434282}" srcOrd="5" destOrd="0" presId="urn:microsoft.com/office/officeart/2018/2/layout/IconVerticalSolidList"/>
    <dgm:cxn modelId="{2302B6DB-0B77-4161-992C-9A39CD3A6C75}" type="presParOf" srcId="{90A8DE5B-1155-452C-A0FA-BE964D566608}" destId="{A900E743-619C-416B-B325-637ADC4B77AB}" srcOrd="6" destOrd="0" presId="urn:microsoft.com/office/officeart/2018/2/layout/IconVerticalSolidList"/>
    <dgm:cxn modelId="{48B070CE-1B97-4C93-B5FD-4FD6EDF9CF35}" type="presParOf" srcId="{A900E743-619C-416B-B325-637ADC4B77AB}" destId="{493977CF-C485-4FBD-99A1-81104C8C4042}" srcOrd="0" destOrd="0" presId="urn:microsoft.com/office/officeart/2018/2/layout/IconVerticalSolidList"/>
    <dgm:cxn modelId="{9153B91B-9054-4D45-8708-50C89C8DBB38}" type="presParOf" srcId="{A900E743-619C-416B-B325-637ADC4B77AB}" destId="{E0FF4C1D-CD2E-4B42-A62E-1EFDAAEB7088}" srcOrd="1" destOrd="0" presId="urn:microsoft.com/office/officeart/2018/2/layout/IconVerticalSolidList"/>
    <dgm:cxn modelId="{67086637-FFD5-49EE-95F9-9C5982E2E17D}" type="presParOf" srcId="{A900E743-619C-416B-B325-637ADC4B77AB}" destId="{E7F71D00-303B-49A2-952A-875078DE2F87}" srcOrd="2" destOrd="0" presId="urn:microsoft.com/office/officeart/2018/2/layout/IconVerticalSolidList"/>
    <dgm:cxn modelId="{885CB8AA-C86A-4A26-B20F-614775119E6B}" type="presParOf" srcId="{A900E743-619C-416B-B325-637ADC4B77AB}" destId="{93A54F8E-B656-4C0A-BDDD-C14FAD8B390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2F15660-D0E1-4F4C-84B2-38E4CEF9F72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A193C448-DD28-4E60-8437-298FD59E894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FIRST</a:t>
          </a:r>
          <a:r>
            <a:rPr lang="en-US" dirty="0"/>
            <a:t> Peel your potatoes.</a:t>
          </a:r>
        </a:p>
      </dgm:t>
    </dgm:pt>
    <dgm:pt modelId="{BEBA3796-0102-4FD6-9D0B-05E4EA31F8EB}" type="parTrans" cxnId="{E211EEEE-0D98-4FF6-A600-1C76700531BC}">
      <dgm:prSet/>
      <dgm:spPr/>
      <dgm:t>
        <a:bodyPr/>
        <a:lstStyle/>
        <a:p>
          <a:endParaRPr lang="en-US"/>
        </a:p>
      </dgm:t>
    </dgm:pt>
    <dgm:pt modelId="{5067B22E-4DB3-47C7-8465-6FF075B3FC7D}" type="sibTrans" cxnId="{E211EEEE-0D98-4FF6-A600-1C76700531BC}">
      <dgm:prSet/>
      <dgm:spPr/>
      <dgm:t>
        <a:bodyPr/>
        <a:lstStyle/>
        <a:p>
          <a:endParaRPr lang="en-US"/>
        </a:p>
      </dgm:t>
    </dgm:pt>
    <dgm:pt modelId="{8A135B41-80D7-403A-AFCB-81E8FB613A0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THEN</a:t>
          </a:r>
          <a:r>
            <a:rPr lang="en-US" dirty="0"/>
            <a:t> Bring the water to the boil.</a:t>
          </a:r>
        </a:p>
      </dgm:t>
    </dgm:pt>
    <dgm:pt modelId="{9DF8F47D-1F9F-49DA-BD9C-1E2EF8A56EED}" type="parTrans" cxnId="{8572A868-6E4F-43DB-A28B-D3E74D2D583A}">
      <dgm:prSet/>
      <dgm:spPr/>
      <dgm:t>
        <a:bodyPr/>
        <a:lstStyle/>
        <a:p>
          <a:endParaRPr lang="en-US"/>
        </a:p>
      </dgm:t>
    </dgm:pt>
    <dgm:pt modelId="{2E834944-E247-42F2-9BC4-5962B2708B63}" type="sibTrans" cxnId="{8572A868-6E4F-43DB-A28B-D3E74D2D583A}">
      <dgm:prSet/>
      <dgm:spPr/>
      <dgm:t>
        <a:bodyPr/>
        <a:lstStyle/>
        <a:p>
          <a:endParaRPr lang="en-US"/>
        </a:p>
      </dgm:t>
    </dgm:pt>
    <dgm:pt modelId="{04B62F20-64CE-4007-8C19-53B3713A56A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THEN</a:t>
          </a:r>
          <a:r>
            <a:rPr lang="en-US" dirty="0"/>
            <a:t> Chop the potatoes and leeks.</a:t>
          </a:r>
        </a:p>
      </dgm:t>
    </dgm:pt>
    <dgm:pt modelId="{C5F6D0A8-5D47-4B7D-B967-C4DCCE606EA2}" type="parTrans" cxnId="{7A8A12E7-78C9-4E1C-98CE-C89661EF5031}">
      <dgm:prSet/>
      <dgm:spPr/>
      <dgm:t>
        <a:bodyPr/>
        <a:lstStyle/>
        <a:p>
          <a:endParaRPr lang="en-US"/>
        </a:p>
      </dgm:t>
    </dgm:pt>
    <dgm:pt modelId="{599C4068-EB0C-4EF2-BE4B-F0C6E041B759}" type="sibTrans" cxnId="{7A8A12E7-78C9-4E1C-98CE-C89661EF5031}">
      <dgm:prSet/>
      <dgm:spPr/>
      <dgm:t>
        <a:bodyPr/>
        <a:lstStyle/>
        <a:p>
          <a:endParaRPr lang="en-US"/>
        </a:p>
      </dgm:t>
    </dgm:pt>
    <dgm:pt modelId="{5D1A979A-4B22-4CC8-B49E-A0FD8F53571B}" type="pres">
      <dgm:prSet presAssocID="{62F15660-D0E1-4F4C-84B2-38E4CEF9F72C}" presName="root" presStyleCnt="0">
        <dgm:presLayoutVars>
          <dgm:dir/>
          <dgm:resizeHandles val="exact"/>
        </dgm:presLayoutVars>
      </dgm:prSet>
      <dgm:spPr/>
    </dgm:pt>
    <dgm:pt modelId="{C28FC914-1C93-406D-A7E2-5C8FFFBDF1EE}" type="pres">
      <dgm:prSet presAssocID="{A193C448-DD28-4E60-8437-298FD59E8942}" presName="compNode" presStyleCnt="0"/>
      <dgm:spPr/>
    </dgm:pt>
    <dgm:pt modelId="{513EE820-AEB3-4C43-8D58-5EA6327855DA}" type="pres">
      <dgm:prSet presAssocID="{A193C448-DD28-4E60-8437-298FD59E8942}" presName="bgRect" presStyleLbl="bgShp" presStyleIdx="0" presStyleCnt="3"/>
      <dgm:spPr/>
    </dgm:pt>
    <dgm:pt modelId="{A5F30BA2-62B8-40B2-9938-250025657E55}" type="pres">
      <dgm:prSet presAssocID="{A193C448-DD28-4E60-8437-298FD59E894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iter"/>
        </a:ext>
      </dgm:extLst>
    </dgm:pt>
    <dgm:pt modelId="{0D75ED56-AC56-4DE1-A81F-2AED6F7BBF70}" type="pres">
      <dgm:prSet presAssocID="{A193C448-DD28-4E60-8437-298FD59E8942}" presName="spaceRect" presStyleCnt="0"/>
      <dgm:spPr/>
    </dgm:pt>
    <dgm:pt modelId="{BDC292AF-6EE0-4D44-8D0D-6B4DEC00DDC9}" type="pres">
      <dgm:prSet presAssocID="{A193C448-DD28-4E60-8437-298FD59E8942}" presName="parTx" presStyleLbl="revTx" presStyleIdx="0" presStyleCnt="3">
        <dgm:presLayoutVars>
          <dgm:chMax val="0"/>
          <dgm:chPref val="0"/>
        </dgm:presLayoutVars>
      </dgm:prSet>
      <dgm:spPr/>
    </dgm:pt>
    <dgm:pt modelId="{5C09CE85-F498-4FE9-B9B2-77ACB0EDBADC}" type="pres">
      <dgm:prSet presAssocID="{5067B22E-4DB3-47C7-8465-6FF075B3FC7D}" presName="sibTrans" presStyleCnt="0"/>
      <dgm:spPr/>
    </dgm:pt>
    <dgm:pt modelId="{ACAEC12B-1E80-4391-969E-6912077444E1}" type="pres">
      <dgm:prSet presAssocID="{8A135B41-80D7-403A-AFCB-81E8FB613A0A}" presName="compNode" presStyleCnt="0"/>
      <dgm:spPr/>
    </dgm:pt>
    <dgm:pt modelId="{BCF379DC-A2D3-4C34-89D3-74523665776C}" type="pres">
      <dgm:prSet presAssocID="{8A135B41-80D7-403A-AFCB-81E8FB613A0A}" presName="bgRect" presStyleLbl="bgShp" presStyleIdx="1" presStyleCnt="3"/>
      <dgm:spPr/>
    </dgm:pt>
    <dgm:pt modelId="{9BDBA9E8-EC66-4AA2-8FA9-ECD01860C2BF}" type="pres">
      <dgm:prSet presAssocID="{8A135B41-80D7-403A-AFCB-81E8FB613A0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wl"/>
        </a:ext>
      </dgm:extLst>
    </dgm:pt>
    <dgm:pt modelId="{26DD38DB-4E7D-4D2F-B230-DFE8270D97AF}" type="pres">
      <dgm:prSet presAssocID="{8A135B41-80D7-403A-AFCB-81E8FB613A0A}" presName="spaceRect" presStyleCnt="0"/>
      <dgm:spPr/>
    </dgm:pt>
    <dgm:pt modelId="{FE1166A6-5436-4BEE-81BD-0EB3BA19AF4E}" type="pres">
      <dgm:prSet presAssocID="{8A135B41-80D7-403A-AFCB-81E8FB613A0A}" presName="parTx" presStyleLbl="revTx" presStyleIdx="1" presStyleCnt="3">
        <dgm:presLayoutVars>
          <dgm:chMax val="0"/>
          <dgm:chPref val="0"/>
        </dgm:presLayoutVars>
      </dgm:prSet>
      <dgm:spPr/>
    </dgm:pt>
    <dgm:pt modelId="{B2E494EA-9069-46E5-A44D-B85D10ABEA64}" type="pres">
      <dgm:prSet presAssocID="{2E834944-E247-42F2-9BC4-5962B2708B63}" presName="sibTrans" presStyleCnt="0"/>
      <dgm:spPr/>
    </dgm:pt>
    <dgm:pt modelId="{75959B09-EFFC-4875-B2F3-5C4D9614C54B}" type="pres">
      <dgm:prSet presAssocID="{04B62F20-64CE-4007-8C19-53B3713A56A7}" presName="compNode" presStyleCnt="0"/>
      <dgm:spPr/>
    </dgm:pt>
    <dgm:pt modelId="{7F2CEE8D-B074-43AC-A791-148AFB832AAE}" type="pres">
      <dgm:prSet presAssocID="{04B62F20-64CE-4007-8C19-53B3713A56A7}" presName="bgRect" presStyleLbl="bgShp" presStyleIdx="2" presStyleCnt="3"/>
      <dgm:spPr/>
    </dgm:pt>
    <dgm:pt modelId="{D8952E2D-39EC-4876-831D-0287E479D8CF}" type="pres">
      <dgm:prSet presAssocID="{04B62F20-64CE-4007-8C19-53B3713A56A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ing Cards"/>
        </a:ext>
      </dgm:extLst>
    </dgm:pt>
    <dgm:pt modelId="{97780283-F994-465D-8863-C1BAC5DE2371}" type="pres">
      <dgm:prSet presAssocID="{04B62F20-64CE-4007-8C19-53B3713A56A7}" presName="spaceRect" presStyleCnt="0"/>
      <dgm:spPr/>
    </dgm:pt>
    <dgm:pt modelId="{55F194E5-4F0F-4668-B922-3BC0E17BD18E}" type="pres">
      <dgm:prSet presAssocID="{04B62F20-64CE-4007-8C19-53B3713A56A7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FD39227-392A-4C8B-A8BB-5C76D46D7E34}" type="presOf" srcId="{8A135B41-80D7-403A-AFCB-81E8FB613A0A}" destId="{FE1166A6-5436-4BEE-81BD-0EB3BA19AF4E}" srcOrd="0" destOrd="0" presId="urn:microsoft.com/office/officeart/2018/2/layout/IconVerticalSolidList"/>
    <dgm:cxn modelId="{4BA9E137-682D-42B1-A479-6E96F7331129}" type="presOf" srcId="{62F15660-D0E1-4F4C-84B2-38E4CEF9F72C}" destId="{5D1A979A-4B22-4CC8-B49E-A0FD8F53571B}" srcOrd="0" destOrd="0" presId="urn:microsoft.com/office/officeart/2018/2/layout/IconVerticalSolidList"/>
    <dgm:cxn modelId="{8572A868-6E4F-43DB-A28B-D3E74D2D583A}" srcId="{62F15660-D0E1-4F4C-84B2-38E4CEF9F72C}" destId="{8A135B41-80D7-403A-AFCB-81E8FB613A0A}" srcOrd="1" destOrd="0" parTransId="{9DF8F47D-1F9F-49DA-BD9C-1E2EF8A56EED}" sibTransId="{2E834944-E247-42F2-9BC4-5962B2708B63}"/>
    <dgm:cxn modelId="{2167D473-E880-42EF-8E92-CE9F98C93BB8}" type="presOf" srcId="{04B62F20-64CE-4007-8C19-53B3713A56A7}" destId="{55F194E5-4F0F-4668-B922-3BC0E17BD18E}" srcOrd="0" destOrd="0" presId="urn:microsoft.com/office/officeart/2018/2/layout/IconVerticalSolidList"/>
    <dgm:cxn modelId="{1C718CC3-96E8-4B1A-9142-458DF3D183C1}" type="presOf" srcId="{A193C448-DD28-4E60-8437-298FD59E8942}" destId="{BDC292AF-6EE0-4D44-8D0D-6B4DEC00DDC9}" srcOrd="0" destOrd="0" presId="urn:microsoft.com/office/officeart/2018/2/layout/IconVerticalSolidList"/>
    <dgm:cxn modelId="{7A8A12E7-78C9-4E1C-98CE-C89661EF5031}" srcId="{62F15660-D0E1-4F4C-84B2-38E4CEF9F72C}" destId="{04B62F20-64CE-4007-8C19-53B3713A56A7}" srcOrd="2" destOrd="0" parTransId="{C5F6D0A8-5D47-4B7D-B967-C4DCCE606EA2}" sibTransId="{599C4068-EB0C-4EF2-BE4B-F0C6E041B759}"/>
    <dgm:cxn modelId="{E211EEEE-0D98-4FF6-A600-1C76700531BC}" srcId="{62F15660-D0E1-4F4C-84B2-38E4CEF9F72C}" destId="{A193C448-DD28-4E60-8437-298FD59E8942}" srcOrd="0" destOrd="0" parTransId="{BEBA3796-0102-4FD6-9D0B-05E4EA31F8EB}" sibTransId="{5067B22E-4DB3-47C7-8465-6FF075B3FC7D}"/>
    <dgm:cxn modelId="{25D8528F-73A9-4903-8EE9-784534AC74CA}" type="presParOf" srcId="{5D1A979A-4B22-4CC8-B49E-A0FD8F53571B}" destId="{C28FC914-1C93-406D-A7E2-5C8FFFBDF1EE}" srcOrd="0" destOrd="0" presId="urn:microsoft.com/office/officeart/2018/2/layout/IconVerticalSolidList"/>
    <dgm:cxn modelId="{02614429-39C2-4D0E-9A86-CAEB276CF44E}" type="presParOf" srcId="{C28FC914-1C93-406D-A7E2-5C8FFFBDF1EE}" destId="{513EE820-AEB3-4C43-8D58-5EA6327855DA}" srcOrd="0" destOrd="0" presId="urn:microsoft.com/office/officeart/2018/2/layout/IconVerticalSolidList"/>
    <dgm:cxn modelId="{9B3CEEC1-6904-44B4-AB85-98274570E32D}" type="presParOf" srcId="{C28FC914-1C93-406D-A7E2-5C8FFFBDF1EE}" destId="{A5F30BA2-62B8-40B2-9938-250025657E55}" srcOrd="1" destOrd="0" presId="urn:microsoft.com/office/officeart/2018/2/layout/IconVerticalSolidList"/>
    <dgm:cxn modelId="{02B8BA7E-02DE-41D7-BCB9-EC07F590C7D1}" type="presParOf" srcId="{C28FC914-1C93-406D-A7E2-5C8FFFBDF1EE}" destId="{0D75ED56-AC56-4DE1-A81F-2AED6F7BBF70}" srcOrd="2" destOrd="0" presId="urn:microsoft.com/office/officeart/2018/2/layout/IconVerticalSolidList"/>
    <dgm:cxn modelId="{196F2E5B-7643-4C9A-9381-A55B630CAA72}" type="presParOf" srcId="{C28FC914-1C93-406D-A7E2-5C8FFFBDF1EE}" destId="{BDC292AF-6EE0-4D44-8D0D-6B4DEC00DDC9}" srcOrd="3" destOrd="0" presId="urn:microsoft.com/office/officeart/2018/2/layout/IconVerticalSolidList"/>
    <dgm:cxn modelId="{F18603F7-71E6-43A5-85F2-CD48535E30E0}" type="presParOf" srcId="{5D1A979A-4B22-4CC8-B49E-A0FD8F53571B}" destId="{5C09CE85-F498-4FE9-B9B2-77ACB0EDBADC}" srcOrd="1" destOrd="0" presId="urn:microsoft.com/office/officeart/2018/2/layout/IconVerticalSolidList"/>
    <dgm:cxn modelId="{049D0B2B-BEF7-497F-A710-6B025575E8D0}" type="presParOf" srcId="{5D1A979A-4B22-4CC8-B49E-A0FD8F53571B}" destId="{ACAEC12B-1E80-4391-969E-6912077444E1}" srcOrd="2" destOrd="0" presId="urn:microsoft.com/office/officeart/2018/2/layout/IconVerticalSolidList"/>
    <dgm:cxn modelId="{2227E482-6613-4064-BB37-10C6DAE4AEAB}" type="presParOf" srcId="{ACAEC12B-1E80-4391-969E-6912077444E1}" destId="{BCF379DC-A2D3-4C34-89D3-74523665776C}" srcOrd="0" destOrd="0" presId="urn:microsoft.com/office/officeart/2018/2/layout/IconVerticalSolidList"/>
    <dgm:cxn modelId="{18D851B7-60CF-4CA2-90C3-F206ED87B565}" type="presParOf" srcId="{ACAEC12B-1E80-4391-969E-6912077444E1}" destId="{9BDBA9E8-EC66-4AA2-8FA9-ECD01860C2BF}" srcOrd="1" destOrd="0" presId="urn:microsoft.com/office/officeart/2018/2/layout/IconVerticalSolidList"/>
    <dgm:cxn modelId="{BDF24E8A-027C-4F29-9B24-835AD466840C}" type="presParOf" srcId="{ACAEC12B-1E80-4391-969E-6912077444E1}" destId="{26DD38DB-4E7D-4D2F-B230-DFE8270D97AF}" srcOrd="2" destOrd="0" presId="urn:microsoft.com/office/officeart/2018/2/layout/IconVerticalSolidList"/>
    <dgm:cxn modelId="{A6CD31B7-FB8B-4413-96E1-40900A77EC5D}" type="presParOf" srcId="{ACAEC12B-1E80-4391-969E-6912077444E1}" destId="{FE1166A6-5436-4BEE-81BD-0EB3BA19AF4E}" srcOrd="3" destOrd="0" presId="urn:microsoft.com/office/officeart/2018/2/layout/IconVerticalSolidList"/>
    <dgm:cxn modelId="{D0AD699F-84E8-43BB-90A1-8C851177FAC2}" type="presParOf" srcId="{5D1A979A-4B22-4CC8-B49E-A0FD8F53571B}" destId="{B2E494EA-9069-46E5-A44D-B85D10ABEA64}" srcOrd="3" destOrd="0" presId="urn:microsoft.com/office/officeart/2018/2/layout/IconVerticalSolidList"/>
    <dgm:cxn modelId="{561990C7-C748-4E56-B8F4-2AC4297E9889}" type="presParOf" srcId="{5D1A979A-4B22-4CC8-B49E-A0FD8F53571B}" destId="{75959B09-EFFC-4875-B2F3-5C4D9614C54B}" srcOrd="4" destOrd="0" presId="urn:microsoft.com/office/officeart/2018/2/layout/IconVerticalSolidList"/>
    <dgm:cxn modelId="{02A4966D-2959-4A56-ABDD-B60FD7998424}" type="presParOf" srcId="{75959B09-EFFC-4875-B2F3-5C4D9614C54B}" destId="{7F2CEE8D-B074-43AC-A791-148AFB832AAE}" srcOrd="0" destOrd="0" presId="urn:microsoft.com/office/officeart/2018/2/layout/IconVerticalSolidList"/>
    <dgm:cxn modelId="{6BE46FC7-31CC-42EA-932B-6A2B8A1DC4AD}" type="presParOf" srcId="{75959B09-EFFC-4875-B2F3-5C4D9614C54B}" destId="{D8952E2D-39EC-4876-831D-0287E479D8CF}" srcOrd="1" destOrd="0" presId="urn:microsoft.com/office/officeart/2018/2/layout/IconVerticalSolidList"/>
    <dgm:cxn modelId="{050DD34E-76F7-447E-93DF-B8EC391AC7AA}" type="presParOf" srcId="{75959B09-EFFC-4875-B2F3-5C4D9614C54B}" destId="{97780283-F994-465D-8863-C1BAC5DE2371}" srcOrd="2" destOrd="0" presId="urn:microsoft.com/office/officeart/2018/2/layout/IconVerticalSolidList"/>
    <dgm:cxn modelId="{63FF6B12-9FA7-431C-8981-F0D45898C667}" type="presParOf" srcId="{75959B09-EFFC-4875-B2F3-5C4D9614C54B}" destId="{55F194E5-4F0F-4668-B922-3BC0E17BD18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B07E192-E285-4D9C-8860-5108EFEBBEC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9DDE28DC-A15B-40AD-B4B2-C56D242CF394}">
      <dgm:prSet/>
      <dgm:spPr/>
      <dgm:t>
        <a:bodyPr/>
        <a:lstStyle/>
        <a:p>
          <a:r>
            <a:rPr lang="en-US" b="1" dirty="0"/>
            <a:t>THEN</a:t>
          </a:r>
          <a:r>
            <a:rPr lang="en-US" dirty="0"/>
            <a:t> Simmer them for 20 mins.</a:t>
          </a:r>
        </a:p>
      </dgm:t>
    </dgm:pt>
    <dgm:pt modelId="{E1F66818-C942-4531-B170-A0C0DC094BA7}" type="parTrans" cxnId="{AF5F5FEB-C687-4205-A88D-7F2F84008A2E}">
      <dgm:prSet/>
      <dgm:spPr/>
      <dgm:t>
        <a:bodyPr/>
        <a:lstStyle/>
        <a:p>
          <a:endParaRPr lang="en-US"/>
        </a:p>
      </dgm:t>
    </dgm:pt>
    <dgm:pt modelId="{DEFD7D96-6DBF-44DF-B528-63AB7CB03529}" type="sibTrans" cxnId="{AF5F5FEB-C687-4205-A88D-7F2F84008A2E}">
      <dgm:prSet/>
      <dgm:spPr/>
      <dgm:t>
        <a:bodyPr/>
        <a:lstStyle/>
        <a:p>
          <a:endParaRPr lang="en-US"/>
        </a:p>
      </dgm:t>
    </dgm:pt>
    <dgm:pt modelId="{99BA1494-0BCF-4664-9055-D0D47E400AFB}">
      <dgm:prSet/>
      <dgm:spPr/>
      <dgm:t>
        <a:bodyPr/>
        <a:lstStyle/>
        <a:p>
          <a:r>
            <a:rPr lang="en-US" b="1" dirty="0"/>
            <a:t>THEN</a:t>
          </a:r>
          <a:r>
            <a:rPr lang="en-US" dirty="0"/>
            <a:t> Add your salt and pepper.</a:t>
          </a:r>
        </a:p>
      </dgm:t>
    </dgm:pt>
    <dgm:pt modelId="{54CDF5C3-3746-4A2F-AA9F-7A8D679C532F}" type="parTrans" cxnId="{F7D480D5-BA87-4624-BD74-108CDE7808D3}">
      <dgm:prSet/>
      <dgm:spPr/>
      <dgm:t>
        <a:bodyPr/>
        <a:lstStyle/>
        <a:p>
          <a:endParaRPr lang="en-US"/>
        </a:p>
      </dgm:t>
    </dgm:pt>
    <dgm:pt modelId="{BF307F9A-60ED-4D35-8BF5-BEF64DD07626}" type="sibTrans" cxnId="{F7D480D5-BA87-4624-BD74-108CDE7808D3}">
      <dgm:prSet/>
      <dgm:spPr/>
      <dgm:t>
        <a:bodyPr/>
        <a:lstStyle/>
        <a:p>
          <a:endParaRPr lang="en-US"/>
        </a:p>
      </dgm:t>
    </dgm:pt>
    <dgm:pt modelId="{1D1A71DF-F48C-42CF-9CC1-BDF01CC2FE82}">
      <dgm:prSet/>
      <dgm:spPr/>
      <dgm:t>
        <a:bodyPr/>
        <a:lstStyle/>
        <a:p>
          <a:r>
            <a:rPr lang="en-US" b="1" dirty="0"/>
            <a:t>THEN</a:t>
          </a:r>
          <a:r>
            <a:rPr lang="en-US" dirty="0"/>
            <a:t> Serve.</a:t>
          </a:r>
        </a:p>
      </dgm:t>
    </dgm:pt>
    <dgm:pt modelId="{CC111102-AD25-4176-AC46-5F5D98C8DC4C}" type="parTrans" cxnId="{2DD3821E-9E33-480E-8F29-CC58E7DC2060}">
      <dgm:prSet/>
      <dgm:spPr/>
      <dgm:t>
        <a:bodyPr/>
        <a:lstStyle/>
        <a:p>
          <a:endParaRPr lang="en-US"/>
        </a:p>
      </dgm:t>
    </dgm:pt>
    <dgm:pt modelId="{EB683B79-5428-4966-B49B-64DEC546724D}" type="sibTrans" cxnId="{2DD3821E-9E33-480E-8F29-CC58E7DC2060}">
      <dgm:prSet/>
      <dgm:spPr/>
      <dgm:t>
        <a:bodyPr/>
        <a:lstStyle/>
        <a:p>
          <a:endParaRPr lang="en-US"/>
        </a:p>
      </dgm:t>
    </dgm:pt>
    <dgm:pt modelId="{9DDC6291-F492-466E-A7C7-14B913229930}">
      <dgm:prSet/>
      <dgm:spPr/>
      <dgm:t>
        <a:bodyPr/>
        <a:lstStyle/>
        <a:p>
          <a:r>
            <a:rPr lang="en-US" b="1" u="sng" dirty="0"/>
            <a:t>This is your SERVICE SOLUTION.</a:t>
          </a:r>
          <a:endParaRPr lang="en-US" dirty="0"/>
        </a:p>
      </dgm:t>
    </dgm:pt>
    <dgm:pt modelId="{53E4335D-4AC0-4351-A9A4-CD3B787CD899}" type="parTrans" cxnId="{D3A01CAD-7668-40B6-83AA-999D50059584}">
      <dgm:prSet/>
      <dgm:spPr/>
      <dgm:t>
        <a:bodyPr/>
        <a:lstStyle/>
        <a:p>
          <a:endParaRPr lang="en-US"/>
        </a:p>
      </dgm:t>
    </dgm:pt>
    <dgm:pt modelId="{A153F321-7190-4FF8-B1A7-19AA1D1E5184}" type="sibTrans" cxnId="{D3A01CAD-7668-40B6-83AA-999D50059584}">
      <dgm:prSet/>
      <dgm:spPr/>
      <dgm:t>
        <a:bodyPr/>
        <a:lstStyle/>
        <a:p>
          <a:endParaRPr lang="en-US"/>
        </a:p>
      </dgm:t>
    </dgm:pt>
    <dgm:pt modelId="{45394191-272F-4BF4-8B5E-F3B3EEE37532}" type="pres">
      <dgm:prSet presAssocID="{7B07E192-E285-4D9C-8860-5108EFEBBEC0}" presName="root" presStyleCnt="0">
        <dgm:presLayoutVars>
          <dgm:dir/>
          <dgm:resizeHandles val="exact"/>
        </dgm:presLayoutVars>
      </dgm:prSet>
      <dgm:spPr/>
    </dgm:pt>
    <dgm:pt modelId="{65E5CDEB-02AA-4686-B8F4-754030A50E70}" type="pres">
      <dgm:prSet presAssocID="{9DDE28DC-A15B-40AD-B4B2-C56D242CF394}" presName="compNode" presStyleCnt="0"/>
      <dgm:spPr/>
    </dgm:pt>
    <dgm:pt modelId="{7A957C11-0E9B-49A3-9BFB-7448CD1A809A}" type="pres">
      <dgm:prSet presAssocID="{9DDE28DC-A15B-40AD-B4B2-C56D242CF394}" presName="bgRect" presStyleLbl="bgShp" presStyleIdx="0" presStyleCnt="4"/>
      <dgm:spPr/>
    </dgm:pt>
    <dgm:pt modelId="{DC9A1A67-593D-4E1C-9CA4-52DC2E0497EB}" type="pres">
      <dgm:prSet presAssocID="{9DDE28DC-A15B-40AD-B4B2-C56D242CF39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1382CDA-2705-4693-8F0D-1BADBB7B7BDB}" type="pres">
      <dgm:prSet presAssocID="{9DDE28DC-A15B-40AD-B4B2-C56D242CF394}" presName="spaceRect" presStyleCnt="0"/>
      <dgm:spPr/>
    </dgm:pt>
    <dgm:pt modelId="{1E9633B6-1A97-48EF-897D-89E4EA01F80D}" type="pres">
      <dgm:prSet presAssocID="{9DDE28DC-A15B-40AD-B4B2-C56D242CF394}" presName="parTx" presStyleLbl="revTx" presStyleIdx="0" presStyleCnt="4">
        <dgm:presLayoutVars>
          <dgm:chMax val="0"/>
          <dgm:chPref val="0"/>
        </dgm:presLayoutVars>
      </dgm:prSet>
      <dgm:spPr/>
    </dgm:pt>
    <dgm:pt modelId="{27D39160-CE35-415D-9EA2-384E237E1398}" type="pres">
      <dgm:prSet presAssocID="{DEFD7D96-6DBF-44DF-B528-63AB7CB03529}" presName="sibTrans" presStyleCnt="0"/>
      <dgm:spPr/>
    </dgm:pt>
    <dgm:pt modelId="{394AB0EE-F770-40DF-8FF5-46DCEAE9EF10}" type="pres">
      <dgm:prSet presAssocID="{99BA1494-0BCF-4664-9055-D0D47E400AFB}" presName="compNode" presStyleCnt="0"/>
      <dgm:spPr/>
    </dgm:pt>
    <dgm:pt modelId="{1E08B7E5-5E46-4ADD-B320-E2F5898CB7A5}" type="pres">
      <dgm:prSet presAssocID="{99BA1494-0BCF-4664-9055-D0D47E400AFB}" presName="bgRect" presStyleLbl="bgShp" presStyleIdx="1" presStyleCnt="4"/>
      <dgm:spPr/>
    </dgm:pt>
    <dgm:pt modelId="{7A83F94C-C54C-4EE3-B90E-2A459F1B97BE}" type="pres">
      <dgm:prSet presAssocID="{99BA1494-0BCF-4664-9055-D0D47E400AF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D1CFB781-B103-45FC-AAB4-ECA55831732C}" type="pres">
      <dgm:prSet presAssocID="{99BA1494-0BCF-4664-9055-D0D47E400AFB}" presName="spaceRect" presStyleCnt="0"/>
      <dgm:spPr/>
    </dgm:pt>
    <dgm:pt modelId="{41FEC0D6-C413-4EDB-8DB4-077CC8065083}" type="pres">
      <dgm:prSet presAssocID="{99BA1494-0BCF-4664-9055-D0D47E400AFB}" presName="parTx" presStyleLbl="revTx" presStyleIdx="1" presStyleCnt="4">
        <dgm:presLayoutVars>
          <dgm:chMax val="0"/>
          <dgm:chPref val="0"/>
        </dgm:presLayoutVars>
      </dgm:prSet>
      <dgm:spPr/>
    </dgm:pt>
    <dgm:pt modelId="{7A0E817F-924C-4693-A3F3-0E0C9BB6F6BF}" type="pres">
      <dgm:prSet presAssocID="{BF307F9A-60ED-4D35-8BF5-BEF64DD07626}" presName="sibTrans" presStyleCnt="0"/>
      <dgm:spPr/>
    </dgm:pt>
    <dgm:pt modelId="{894F9E80-3B60-4F3F-93CF-C02D5446CA9B}" type="pres">
      <dgm:prSet presAssocID="{1D1A71DF-F48C-42CF-9CC1-BDF01CC2FE82}" presName="compNode" presStyleCnt="0"/>
      <dgm:spPr/>
    </dgm:pt>
    <dgm:pt modelId="{3FFF4DD8-3C11-4B70-827A-A0B3D50CB9F9}" type="pres">
      <dgm:prSet presAssocID="{1D1A71DF-F48C-42CF-9CC1-BDF01CC2FE82}" presName="bgRect" presStyleLbl="bgShp" presStyleIdx="2" presStyleCnt="4"/>
      <dgm:spPr/>
    </dgm:pt>
    <dgm:pt modelId="{EF72FCC7-829C-4A74-B8FE-1919352A2731}" type="pres">
      <dgm:prSet presAssocID="{1D1A71DF-F48C-42CF-9CC1-BDF01CC2FE8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f"/>
        </a:ext>
      </dgm:extLst>
    </dgm:pt>
    <dgm:pt modelId="{C82C45E4-B6E6-438C-B680-FCF973266FD0}" type="pres">
      <dgm:prSet presAssocID="{1D1A71DF-F48C-42CF-9CC1-BDF01CC2FE82}" presName="spaceRect" presStyleCnt="0"/>
      <dgm:spPr/>
    </dgm:pt>
    <dgm:pt modelId="{E3DEB127-B6AD-458B-BF9F-6470AFC8B61E}" type="pres">
      <dgm:prSet presAssocID="{1D1A71DF-F48C-42CF-9CC1-BDF01CC2FE82}" presName="parTx" presStyleLbl="revTx" presStyleIdx="2" presStyleCnt="4">
        <dgm:presLayoutVars>
          <dgm:chMax val="0"/>
          <dgm:chPref val="0"/>
        </dgm:presLayoutVars>
      </dgm:prSet>
      <dgm:spPr/>
    </dgm:pt>
    <dgm:pt modelId="{ECC10086-FFA5-4AB0-AF22-58FAB61AED42}" type="pres">
      <dgm:prSet presAssocID="{EB683B79-5428-4966-B49B-64DEC546724D}" presName="sibTrans" presStyleCnt="0"/>
      <dgm:spPr/>
    </dgm:pt>
    <dgm:pt modelId="{11FD0088-3A12-4492-893A-0C1F57F9F48F}" type="pres">
      <dgm:prSet presAssocID="{9DDC6291-F492-466E-A7C7-14B913229930}" presName="compNode" presStyleCnt="0"/>
      <dgm:spPr/>
    </dgm:pt>
    <dgm:pt modelId="{2AA439BA-2FF5-49E7-9911-98A2CA4514AA}" type="pres">
      <dgm:prSet presAssocID="{9DDC6291-F492-466E-A7C7-14B913229930}" presName="bgRect" presStyleLbl="bgShp" presStyleIdx="3" presStyleCnt="4"/>
      <dgm:spPr/>
    </dgm:pt>
    <dgm:pt modelId="{648A124B-D753-481A-B6C6-5DA51561196D}" type="pres">
      <dgm:prSet presAssocID="{9DDC6291-F492-466E-A7C7-14B91322993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55036C30-C764-4C5A-B356-61BF825D823C}" type="pres">
      <dgm:prSet presAssocID="{9DDC6291-F492-466E-A7C7-14B913229930}" presName="spaceRect" presStyleCnt="0"/>
      <dgm:spPr/>
    </dgm:pt>
    <dgm:pt modelId="{0A1E331F-7E5B-4007-99B1-E491A05A5F47}" type="pres">
      <dgm:prSet presAssocID="{9DDC6291-F492-466E-A7C7-14B91322993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26ED9E18-2D83-4381-86D9-7CC6BCB5CCB4}" type="presOf" srcId="{9DDC6291-F492-466E-A7C7-14B913229930}" destId="{0A1E331F-7E5B-4007-99B1-E491A05A5F47}" srcOrd="0" destOrd="0" presId="urn:microsoft.com/office/officeart/2018/2/layout/IconVerticalSolidList"/>
    <dgm:cxn modelId="{2DD3821E-9E33-480E-8F29-CC58E7DC2060}" srcId="{7B07E192-E285-4D9C-8860-5108EFEBBEC0}" destId="{1D1A71DF-F48C-42CF-9CC1-BDF01CC2FE82}" srcOrd="2" destOrd="0" parTransId="{CC111102-AD25-4176-AC46-5F5D98C8DC4C}" sibTransId="{EB683B79-5428-4966-B49B-64DEC546724D}"/>
    <dgm:cxn modelId="{937C162C-9D03-4F81-BC94-EC41161E59E3}" type="presOf" srcId="{99BA1494-0BCF-4664-9055-D0D47E400AFB}" destId="{41FEC0D6-C413-4EDB-8DB4-077CC8065083}" srcOrd="0" destOrd="0" presId="urn:microsoft.com/office/officeart/2018/2/layout/IconVerticalSolidList"/>
    <dgm:cxn modelId="{606D183B-54A8-45AD-81B7-D2C15702EEC8}" type="presOf" srcId="{9DDE28DC-A15B-40AD-B4B2-C56D242CF394}" destId="{1E9633B6-1A97-48EF-897D-89E4EA01F80D}" srcOrd="0" destOrd="0" presId="urn:microsoft.com/office/officeart/2018/2/layout/IconVerticalSolidList"/>
    <dgm:cxn modelId="{D3A01CAD-7668-40B6-83AA-999D50059584}" srcId="{7B07E192-E285-4D9C-8860-5108EFEBBEC0}" destId="{9DDC6291-F492-466E-A7C7-14B913229930}" srcOrd="3" destOrd="0" parTransId="{53E4335D-4AC0-4351-A9A4-CD3B787CD899}" sibTransId="{A153F321-7190-4FF8-B1A7-19AA1D1E5184}"/>
    <dgm:cxn modelId="{521052B0-3EAA-42B5-9FB4-B26747C37459}" type="presOf" srcId="{7B07E192-E285-4D9C-8860-5108EFEBBEC0}" destId="{45394191-272F-4BF4-8B5E-F3B3EEE37532}" srcOrd="0" destOrd="0" presId="urn:microsoft.com/office/officeart/2018/2/layout/IconVerticalSolidList"/>
    <dgm:cxn modelId="{F7D480D5-BA87-4624-BD74-108CDE7808D3}" srcId="{7B07E192-E285-4D9C-8860-5108EFEBBEC0}" destId="{99BA1494-0BCF-4664-9055-D0D47E400AFB}" srcOrd="1" destOrd="0" parTransId="{54CDF5C3-3746-4A2F-AA9F-7A8D679C532F}" sibTransId="{BF307F9A-60ED-4D35-8BF5-BEF64DD07626}"/>
    <dgm:cxn modelId="{AF5F5FEB-C687-4205-A88D-7F2F84008A2E}" srcId="{7B07E192-E285-4D9C-8860-5108EFEBBEC0}" destId="{9DDE28DC-A15B-40AD-B4B2-C56D242CF394}" srcOrd="0" destOrd="0" parTransId="{E1F66818-C942-4531-B170-A0C0DC094BA7}" sibTransId="{DEFD7D96-6DBF-44DF-B528-63AB7CB03529}"/>
    <dgm:cxn modelId="{891ADFEC-E15F-4479-97B3-CE9742DF24EE}" type="presOf" srcId="{1D1A71DF-F48C-42CF-9CC1-BDF01CC2FE82}" destId="{E3DEB127-B6AD-458B-BF9F-6470AFC8B61E}" srcOrd="0" destOrd="0" presId="urn:microsoft.com/office/officeart/2018/2/layout/IconVerticalSolidList"/>
    <dgm:cxn modelId="{B6C5AF7A-A7F5-49FC-A29F-7A5AE0386414}" type="presParOf" srcId="{45394191-272F-4BF4-8B5E-F3B3EEE37532}" destId="{65E5CDEB-02AA-4686-B8F4-754030A50E70}" srcOrd="0" destOrd="0" presId="urn:microsoft.com/office/officeart/2018/2/layout/IconVerticalSolidList"/>
    <dgm:cxn modelId="{F810B949-06BD-4A9E-B2A9-A150FFC324A8}" type="presParOf" srcId="{65E5CDEB-02AA-4686-B8F4-754030A50E70}" destId="{7A957C11-0E9B-49A3-9BFB-7448CD1A809A}" srcOrd="0" destOrd="0" presId="urn:microsoft.com/office/officeart/2018/2/layout/IconVerticalSolidList"/>
    <dgm:cxn modelId="{FBF35D54-F17D-4A0A-A4EB-B63A85250D0D}" type="presParOf" srcId="{65E5CDEB-02AA-4686-B8F4-754030A50E70}" destId="{DC9A1A67-593D-4E1C-9CA4-52DC2E0497EB}" srcOrd="1" destOrd="0" presId="urn:microsoft.com/office/officeart/2018/2/layout/IconVerticalSolidList"/>
    <dgm:cxn modelId="{1217376F-CA69-4514-AE11-FDF0384399CF}" type="presParOf" srcId="{65E5CDEB-02AA-4686-B8F4-754030A50E70}" destId="{71382CDA-2705-4693-8F0D-1BADBB7B7BDB}" srcOrd="2" destOrd="0" presId="urn:microsoft.com/office/officeart/2018/2/layout/IconVerticalSolidList"/>
    <dgm:cxn modelId="{8C4C50DC-B23B-4A1C-B0E7-1F73968A3184}" type="presParOf" srcId="{65E5CDEB-02AA-4686-B8F4-754030A50E70}" destId="{1E9633B6-1A97-48EF-897D-89E4EA01F80D}" srcOrd="3" destOrd="0" presId="urn:microsoft.com/office/officeart/2018/2/layout/IconVerticalSolidList"/>
    <dgm:cxn modelId="{DA96369A-C734-404A-9E7A-FED092EE19A6}" type="presParOf" srcId="{45394191-272F-4BF4-8B5E-F3B3EEE37532}" destId="{27D39160-CE35-415D-9EA2-384E237E1398}" srcOrd="1" destOrd="0" presId="urn:microsoft.com/office/officeart/2018/2/layout/IconVerticalSolidList"/>
    <dgm:cxn modelId="{10BD9DA5-5EB8-4564-B356-2E72D96C0ECD}" type="presParOf" srcId="{45394191-272F-4BF4-8B5E-F3B3EEE37532}" destId="{394AB0EE-F770-40DF-8FF5-46DCEAE9EF10}" srcOrd="2" destOrd="0" presId="urn:microsoft.com/office/officeart/2018/2/layout/IconVerticalSolidList"/>
    <dgm:cxn modelId="{B2B7AE63-05EB-4992-84D7-FC8B2CAA76A5}" type="presParOf" srcId="{394AB0EE-F770-40DF-8FF5-46DCEAE9EF10}" destId="{1E08B7E5-5E46-4ADD-B320-E2F5898CB7A5}" srcOrd="0" destOrd="0" presId="urn:microsoft.com/office/officeart/2018/2/layout/IconVerticalSolidList"/>
    <dgm:cxn modelId="{4BA98939-51EE-4E65-9459-F85D284B5E92}" type="presParOf" srcId="{394AB0EE-F770-40DF-8FF5-46DCEAE9EF10}" destId="{7A83F94C-C54C-4EE3-B90E-2A459F1B97BE}" srcOrd="1" destOrd="0" presId="urn:microsoft.com/office/officeart/2018/2/layout/IconVerticalSolidList"/>
    <dgm:cxn modelId="{BCB6119C-B4BF-4956-8EE7-245A88D3A4DD}" type="presParOf" srcId="{394AB0EE-F770-40DF-8FF5-46DCEAE9EF10}" destId="{D1CFB781-B103-45FC-AAB4-ECA55831732C}" srcOrd="2" destOrd="0" presId="urn:microsoft.com/office/officeart/2018/2/layout/IconVerticalSolidList"/>
    <dgm:cxn modelId="{64FFA2A7-3991-49E7-A06A-74A9430B5249}" type="presParOf" srcId="{394AB0EE-F770-40DF-8FF5-46DCEAE9EF10}" destId="{41FEC0D6-C413-4EDB-8DB4-077CC8065083}" srcOrd="3" destOrd="0" presId="urn:microsoft.com/office/officeart/2018/2/layout/IconVerticalSolidList"/>
    <dgm:cxn modelId="{C5F18370-7188-4A1F-B5C5-084107E9250D}" type="presParOf" srcId="{45394191-272F-4BF4-8B5E-F3B3EEE37532}" destId="{7A0E817F-924C-4693-A3F3-0E0C9BB6F6BF}" srcOrd="3" destOrd="0" presId="urn:microsoft.com/office/officeart/2018/2/layout/IconVerticalSolidList"/>
    <dgm:cxn modelId="{F7D40518-1AA5-4DD9-BB94-D353C194D5FE}" type="presParOf" srcId="{45394191-272F-4BF4-8B5E-F3B3EEE37532}" destId="{894F9E80-3B60-4F3F-93CF-C02D5446CA9B}" srcOrd="4" destOrd="0" presId="urn:microsoft.com/office/officeart/2018/2/layout/IconVerticalSolidList"/>
    <dgm:cxn modelId="{CA5D0D53-C8C2-42EC-BE98-BA0F7EB82ACC}" type="presParOf" srcId="{894F9E80-3B60-4F3F-93CF-C02D5446CA9B}" destId="{3FFF4DD8-3C11-4B70-827A-A0B3D50CB9F9}" srcOrd="0" destOrd="0" presId="urn:microsoft.com/office/officeart/2018/2/layout/IconVerticalSolidList"/>
    <dgm:cxn modelId="{0346FD24-89E2-46D0-9E90-F78ED2F258E2}" type="presParOf" srcId="{894F9E80-3B60-4F3F-93CF-C02D5446CA9B}" destId="{EF72FCC7-829C-4A74-B8FE-1919352A2731}" srcOrd="1" destOrd="0" presId="urn:microsoft.com/office/officeart/2018/2/layout/IconVerticalSolidList"/>
    <dgm:cxn modelId="{C50154AA-4D5F-498A-AC76-508D78899368}" type="presParOf" srcId="{894F9E80-3B60-4F3F-93CF-C02D5446CA9B}" destId="{C82C45E4-B6E6-438C-B680-FCF973266FD0}" srcOrd="2" destOrd="0" presId="urn:microsoft.com/office/officeart/2018/2/layout/IconVerticalSolidList"/>
    <dgm:cxn modelId="{545C2BBD-B520-4480-9DAD-633786961B51}" type="presParOf" srcId="{894F9E80-3B60-4F3F-93CF-C02D5446CA9B}" destId="{E3DEB127-B6AD-458B-BF9F-6470AFC8B61E}" srcOrd="3" destOrd="0" presId="urn:microsoft.com/office/officeart/2018/2/layout/IconVerticalSolidList"/>
    <dgm:cxn modelId="{A2B3F954-D27D-4903-B18E-F1492DC27326}" type="presParOf" srcId="{45394191-272F-4BF4-8B5E-F3B3EEE37532}" destId="{ECC10086-FFA5-4AB0-AF22-58FAB61AED42}" srcOrd="5" destOrd="0" presId="urn:microsoft.com/office/officeart/2018/2/layout/IconVerticalSolidList"/>
    <dgm:cxn modelId="{57B74AB4-E938-4A5D-90C7-660E05DB682A}" type="presParOf" srcId="{45394191-272F-4BF4-8B5E-F3B3EEE37532}" destId="{11FD0088-3A12-4492-893A-0C1F57F9F48F}" srcOrd="6" destOrd="0" presId="urn:microsoft.com/office/officeart/2018/2/layout/IconVerticalSolidList"/>
    <dgm:cxn modelId="{70BD1A99-FC68-48C4-BD34-515683DB88C5}" type="presParOf" srcId="{11FD0088-3A12-4492-893A-0C1F57F9F48F}" destId="{2AA439BA-2FF5-49E7-9911-98A2CA4514AA}" srcOrd="0" destOrd="0" presId="urn:microsoft.com/office/officeart/2018/2/layout/IconVerticalSolidList"/>
    <dgm:cxn modelId="{A7FEB022-77B4-4204-A566-30044C14CB3A}" type="presParOf" srcId="{11FD0088-3A12-4492-893A-0C1F57F9F48F}" destId="{648A124B-D753-481A-B6C6-5DA51561196D}" srcOrd="1" destOrd="0" presId="urn:microsoft.com/office/officeart/2018/2/layout/IconVerticalSolidList"/>
    <dgm:cxn modelId="{CEB693C5-F73E-4DC0-855D-C00B26E58B92}" type="presParOf" srcId="{11FD0088-3A12-4492-893A-0C1F57F9F48F}" destId="{55036C30-C764-4C5A-B356-61BF825D823C}" srcOrd="2" destOrd="0" presId="urn:microsoft.com/office/officeart/2018/2/layout/IconVerticalSolidList"/>
    <dgm:cxn modelId="{69DF23D6-7977-4EDB-AC10-5533C6ECD050}" type="presParOf" srcId="{11FD0088-3A12-4492-893A-0C1F57F9F48F}" destId="{0A1E331F-7E5B-4007-99B1-E491A05A5F4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4B98C57-F321-4BA4-B9DD-F93228491BF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9A17C8C4-4738-43A9-BB35-E8043B65348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Good Question.</a:t>
          </a:r>
        </a:p>
      </dgm:t>
    </dgm:pt>
    <dgm:pt modelId="{53C3005A-44A6-4D4D-8BF2-9ACEE937799C}" type="parTrans" cxnId="{B9CFAB89-33A2-450D-9ACD-78AD47D054A1}">
      <dgm:prSet/>
      <dgm:spPr/>
      <dgm:t>
        <a:bodyPr/>
        <a:lstStyle/>
        <a:p>
          <a:endParaRPr lang="en-US"/>
        </a:p>
      </dgm:t>
    </dgm:pt>
    <dgm:pt modelId="{4362707F-85EA-4E3D-AD1C-6F65E151115C}" type="sibTrans" cxnId="{B9CFAB89-33A2-450D-9ACD-78AD47D054A1}">
      <dgm:prSet/>
      <dgm:spPr/>
      <dgm:t>
        <a:bodyPr/>
        <a:lstStyle/>
        <a:p>
          <a:endParaRPr lang="en-US"/>
        </a:p>
      </dgm:t>
    </dgm:pt>
    <dgm:pt modelId="{017D5817-B11C-4E48-B32B-D8C7A8600E7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</a:t>
          </a:r>
          <a:r>
            <a:rPr lang="en-US" b="1" dirty="0"/>
            <a:t>SOLUTION</a:t>
          </a:r>
          <a:r>
            <a:rPr lang="en-US" dirty="0"/>
            <a:t> is the overall answer that you – the designer - are going </a:t>
          </a:r>
          <a:r>
            <a:rPr lang="en-US"/>
            <a:t>to build </a:t>
          </a:r>
          <a:r>
            <a:rPr lang="en-US" dirty="0"/>
            <a:t>to solve the problem.</a:t>
          </a:r>
        </a:p>
      </dgm:t>
    </dgm:pt>
    <dgm:pt modelId="{0A88DDE7-E27B-4A3E-956F-33BB730BD0C1}" type="parTrans" cxnId="{C3BA58AF-D0B4-49CD-8E1B-0BC87AA7EB49}">
      <dgm:prSet/>
      <dgm:spPr/>
      <dgm:t>
        <a:bodyPr/>
        <a:lstStyle/>
        <a:p>
          <a:endParaRPr lang="en-US"/>
        </a:p>
      </dgm:t>
    </dgm:pt>
    <dgm:pt modelId="{688901E3-A25E-49A0-88FF-2234A1F06E4D}" type="sibTrans" cxnId="{C3BA58AF-D0B4-49CD-8E1B-0BC87AA7EB49}">
      <dgm:prSet/>
      <dgm:spPr/>
      <dgm:t>
        <a:bodyPr/>
        <a:lstStyle/>
        <a:p>
          <a:endParaRPr lang="en-US"/>
        </a:p>
      </dgm:t>
    </dgm:pt>
    <dgm:pt modelId="{E1C00F6B-F4CA-46E1-84E6-1A3A0D3F12B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</a:t>
          </a:r>
          <a:r>
            <a:rPr lang="en-US" b="1" u="sng" dirty="0"/>
            <a:t>SERVICE STRATEGY </a:t>
          </a:r>
          <a:r>
            <a:rPr lang="en-US" dirty="0"/>
            <a:t>is what do people (customers or staff) need to be able to do.</a:t>
          </a:r>
        </a:p>
      </dgm:t>
    </dgm:pt>
    <dgm:pt modelId="{A0F7A9BD-F0C4-4251-8FC0-3358B9E78DCF}" type="parTrans" cxnId="{C9D9BD14-D361-4E82-8A82-D7993D297EFC}">
      <dgm:prSet/>
      <dgm:spPr/>
      <dgm:t>
        <a:bodyPr/>
        <a:lstStyle/>
        <a:p>
          <a:endParaRPr lang="en-US"/>
        </a:p>
      </dgm:t>
    </dgm:pt>
    <dgm:pt modelId="{11DD40FB-1A06-45C3-9F7F-999EB17D6AB6}" type="sibTrans" cxnId="{C9D9BD14-D361-4E82-8A82-D7993D297EFC}">
      <dgm:prSet/>
      <dgm:spPr/>
      <dgm:t>
        <a:bodyPr/>
        <a:lstStyle/>
        <a:p>
          <a:endParaRPr lang="en-US"/>
        </a:p>
      </dgm:t>
    </dgm:pt>
    <dgm:pt modelId="{26A04903-575C-4B4F-BCE6-7089EF86841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</a:t>
          </a:r>
          <a:r>
            <a:rPr lang="en-US" b="1" u="sng" dirty="0"/>
            <a:t>SERVICE CATALOGUE</a:t>
          </a:r>
          <a:r>
            <a:rPr lang="en-US" dirty="0"/>
            <a:t> is what equipment (hardware, software or network) do you need to carry out the strategy.</a:t>
          </a:r>
          <a:endParaRPr lang="en-US" dirty="0">
            <a:solidFill>
              <a:srgbClr val="FF0000"/>
            </a:solidFill>
          </a:endParaRPr>
        </a:p>
      </dgm:t>
    </dgm:pt>
    <dgm:pt modelId="{703B8E70-DE08-411D-A150-A64BD128A69B}" type="parTrans" cxnId="{0F729ED4-CAE2-40F9-B341-58CF77896C23}">
      <dgm:prSet/>
      <dgm:spPr/>
      <dgm:t>
        <a:bodyPr/>
        <a:lstStyle/>
        <a:p>
          <a:endParaRPr lang="en-US"/>
        </a:p>
      </dgm:t>
    </dgm:pt>
    <dgm:pt modelId="{21DC17B5-1590-48FD-80C0-C317C13AAD6C}" type="sibTrans" cxnId="{0F729ED4-CAE2-40F9-B341-58CF77896C23}">
      <dgm:prSet/>
      <dgm:spPr/>
      <dgm:t>
        <a:bodyPr/>
        <a:lstStyle/>
        <a:p>
          <a:endParaRPr lang="en-US"/>
        </a:p>
      </dgm:t>
    </dgm:pt>
    <dgm:pt modelId="{65413749-F2F8-4A33-9B3D-5BE31730970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</a:t>
          </a:r>
          <a:r>
            <a:rPr lang="en-US" b="1" u="sng" dirty="0"/>
            <a:t>SERVICE SOLUTION</a:t>
          </a:r>
          <a:r>
            <a:rPr lang="en-US" dirty="0"/>
            <a:t> is how are you going to actually make the solution. That’s the confusing bit!</a:t>
          </a:r>
          <a:endParaRPr lang="en-US" dirty="0">
            <a:solidFill>
              <a:srgbClr val="FF0000"/>
            </a:solidFill>
          </a:endParaRPr>
        </a:p>
      </dgm:t>
    </dgm:pt>
    <dgm:pt modelId="{226F6EF8-FA1D-423C-B325-05CB219F22B4}" type="parTrans" cxnId="{A1DC5D37-D403-49D5-9FF2-37AF9E225B38}">
      <dgm:prSet/>
      <dgm:spPr/>
      <dgm:t>
        <a:bodyPr/>
        <a:lstStyle/>
        <a:p>
          <a:endParaRPr lang="en-US"/>
        </a:p>
      </dgm:t>
    </dgm:pt>
    <dgm:pt modelId="{32BE457D-8BE7-4107-B341-297D22252EE1}" type="sibTrans" cxnId="{A1DC5D37-D403-49D5-9FF2-37AF9E225B38}">
      <dgm:prSet/>
      <dgm:spPr/>
      <dgm:t>
        <a:bodyPr/>
        <a:lstStyle/>
        <a:p>
          <a:endParaRPr lang="en-US"/>
        </a:p>
      </dgm:t>
    </dgm:pt>
    <dgm:pt modelId="{2ACA06EF-4774-4A39-9A1F-67F212271947}" type="pres">
      <dgm:prSet presAssocID="{D4B98C57-F321-4BA4-B9DD-F93228491BF9}" presName="root" presStyleCnt="0">
        <dgm:presLayoutVars>
          <dgm:dir/>
          <dgm:resizeHandles val="exact"/>
        </dgm:presLayoutVars>
      </dgm:prSet>
      <dgm:spPr/>
    </dgm:pt>
    <dgm:pt modelId="{687169C1-C0F0-49BE-9F4E-64F0598D870B}" type="pres">
      <dgm:prSet presAssocID="{9A17C8C4-4738-43A9-BB35-E8043B653482}" presName="compNode" presStyleCnt="0"/>
      <dgm:spPr/>
    </dgm:pt>
    <dgm:pt modelId="{990A9507-1091-414C-A6DF-4DADA6E9D6E4}" type="pres">
      <dgm:prSet presAssocID="{9A17C8C4-4738-43A9-BB35-E8043B653482}" presName="bgRect" presStyleLbl="bgShp" presStyleIdx="0" presStyleCnt="5"/>
      <dgm:spPr/>
    </dgm:pt>
    <dgm:pt modelId="{3FFA7C54-B182-40BC-B941-765C760CB517}" type="pres">
      <dgm:prSet presAssocID="{9A17C8C4-4738-43A9-BB35-E8043B65348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et"/>
        </a:ext>
      </dgm:extLst>
    </dgm:pt>
    <dgm:pt modelId="{CAAD791A-738F-4CB8-91B0-5852A4DA1B92}" type="pres">
      <dgm:prSet presAssocID="{9A17C8C4-4738-43A9-BB35-E8043B653482}" presName="spaceRect" presStyleCnt="0"/>
      <dgm:spPr/>
    </dgm:pt>
    <dgm:pt modelId="{94235A9E-0AC2-470B-B430-6A73E525B4B5}" type="pres">
      <dgm:prSet presAssocID="{9A17C8C4-4738-43A9-BB35-E8043B653482}" presName="parTx" presStyleLbl="revTx" presStyleIdx="0" presStyleCnt="5">
        <dgm:presLayoutVars>
          <dgm:chMax val="0"/>
          <dgm:chPref val="0"/>
        </dgm:presLayoutVars>
      </dgm:prSet>
      <dgm:spPr/>
    </dgm:pt>
    <dgm:pt modelId="{CD228BB9-7E14-40B7-84F9-CCF8518E5748}" type="pres">
      <dgm:prSet presAssocID="{4362707F-85EA-4E3D-AD1C-6F65E151115C}" presName="sibTrans" presStyleCnt="0"/>
      <dgm:spPr/>
    </dgm:pt>
    <dgm:pt modelId="{325A2D40-A118-49E0-B137-DCE4E0FFF9BA}" type="pres">
      <dgm:prSet presAssocID="{017D5817-B11C-4E48-B32B-D8C7A8600E7D}" presName="compNode" presStyleCnt="0"/>
      <dgm:spPr/>
    </dgm:pt>
    <dgm:pt modelId="{14893D42-D818-4716-8091-96FF7774AB1B}" type="pres">
      <dgm:prSet presAssocID="{017D5817-B11C-4E48-B32B-D8C7A8600E7D}" presName="bgRect" presStyleLbl="bgShp" presStyleIdx="1" presStyleCnt="5"/>
      <dgm:spPr/>
    </dgm:pt>
    <dgm:pt modelId="{7BA4DD43-CF5F-40C5-A4C8-B17D578A340F}" type="pres">
      <dgm:prSet presAssocID="{017D5817-B11C-4E48-B32B-D8C7A8600E7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C077F29-A80C-4A12-B7A8-971932BB8452}" type="pres">
      <dgm:prSet presAssocID="{017D5817-B11C-4E48-B32B-D8C7A8600E7D}" presName="spaceRect" presStyleCnt="0"/>
      <dgm:spPr/>
    </dgm:pt>
    <dgm:pt modelId="{C1511F10-A0DD-4AAB-B86D-BE021663EB7A}" type="pres">
      <dgm:prSet presAssocID="{017D5817-B11C-4E48-B32B-D8C7A8600E7D}" presName="parTx" presStyleLbl="revTx" presStyleIdx="1" presStyleCnt="5">
        <dgm:presLayoutVars>
          <dgm:chMax val="0"/>
          <dgm:chPref val="0"/>
        </dgm:presLayoutVars>
      </dgm:prSet>
      <dgm:spPr/>
    </dgm:pt>
    <dgm:pt modelId="{1939F962-4037-4BC9-86BA-D3595BE0C794}" type="pres">
      <dgm:prSet presAssocID="{688901E3-A25E-49A0-88FF-2234A1F06E4D}" presName="sibTrans" presStyleCnt="0"/>
      <dgm:spPr/>
    </dgm:pt>
    <dgm:pt modelId="{745198D8-F09F-4863-B441-A507458D920E}" type="pres">
      <dgm:prSet presAssocID="{E1C00F6B-F4CA-46E1-84E6-1A3A0D3F12B9}" presName="compNode" presStyleCnt="0"/>
      <dgm:spPr/>
    </dgm:pt>
    <dgm:pt modelId="{D91F74A1-E398-4A2F-9BC1-0AEEC45E8040}" type="pres">
      <dgm:prSet presAssocID="{E1C00F6B-F4CA-46E1-84E6-1A3A0D3F12B9}" presName="bgRect" presStyleLbl="bgShp" presStyleIdx="2" presStyleCnt="5"/>
      <dgm:spPr/>
    </dgm:pt>
    <dgm:pt modelId="{7851C581-FF7C-4BFC-987C-D719A978FD0A}" type="pres">
      <dgm:prSet presAssocID="{E1C00F6B-F4CA-46E1-84E6-1A3A0D3F12B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FF3F37BF-F654-4DD6-84AF-89ED0D000360}" type="pres">
      <dgm:prSet presAssocID="{E1C00F6B-F4CA-46E1-84E6-1A3A0D3F12B9}" presName="spaceRect" presStyleCnt="0"/>
      <dgm:spPr/>
    </dgm:pt>
    <dgm:pt modelId="{B9BD1407-32B6-4873-A268-64191D4DC986}" type="pres">
      <dgm:prSet presAssocID="{E1C00F6B-F4CA-46E1-84E6-1A3A0D3F12B9}" presName="parTx" presStyleLbl="revTx" presStyleIdx="2" presStyleCnt="5">
        <dgm:presLayoutVars>
          <dgm:chMax val="0"/>
          <dgm:chPref val="0"/>
        </dgm:presLayoutVars>
      </dgm:prSet>
      <dgm:spPr/>
    </dgm:pt>
    <dgm:pt modelId="{CB2A4358-32CC-4CE9-885F-B3F1778A4B04}" type="pres">
      <dgm:prSet presAssocID="{11DD40FB-1A06-45C3-9F7F-999EB17D6AB6}" presName="sibTrans" presStyleCnt="0"/>
      <dgm:spPr/>
    </dgm:pt>
    <dgm:pt modelId="{FC968D5B-12A9-415C-95CE-F0EF5042B627}" type="pres">
      <dgm:prSet presAssocID="{26A04903-575C-4B4F-BCE6-7089EF868419}" presName="compNode" presStyleCnt="0"/>
      <dgm:spPr/>
    </dgm:pt>
    <dgm:pt modelId="{65CE1FD4-AADD-410F-A330-695FB90B68EF}" type="pres">
      <dgm:prSet presAssocID="{26A04903-575C-4B4F-BCE6-7089EF868419}" presName="bgRect" presStyleLbl="bgShp" presStyleIdx="3" presStyleCnt="5"/>
      <dgm:spPr/>
    </dgm:pt>
    <dgm:pt modelId="{C76F2057-AAE2-4D7E-90CF-3D1FB0248A5B}" type="pres">
      <dgm:prSet presAssocID="{26A04903-575C-4B4F-BCE6-7089EF86841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AAED3D96-D1F6-43DF-967B-381E0D5AA22F}" type="pres">
      <dgm:prSet presAssocID="{26A04903-575C-4B4F-BCE6-7089EF868419}" presName="spaceRect" presStyleCnt="0"/>
      <dgm:spPr/>
    </dgm:pt>
    <dgm:pt modelId="{4420C7CB-F5DF-4BA7-B85B-3D377470D18F}" type="pres">
      <dgm:prSet presAssocID="{26A04903-575C-4B4F-BCE6-7089EF868419}" presName="parTx" presStyleLbl="revTx" presStyleIdx="3" presStyleCnt="5">
        <dgm:presLayoutVars>
          <dgm:chMax val="0"/>
          <dgm:chPref val="0"/>
        </dgm:presLayoutVars>
      </dgm:prSet>
      <dgm:spPr/>
    </dgm:pt>
    <dgm:pt modelId="{AB0D24DF-D2BA-4AB0-86D2-8F4DB6F7003A}" type="pres">
      <dgm:prSet presAssocID="{21DC17B5-1590-48FD-80C0-C317C13AAD6C}" presName="sibTrans" presStyleCnt="0"/>
      <dgm:spPr/>
    </dgm:pt>
    <dgm:pt modelId="{9E93F3C3-863C-4CB8-BCD8-8EF9B9E46F81}" type="pres">
      <dgm:prSet presAssocID="{65413749-F2F8-4A33-9B3D-5BE31730970A}" presName="compNode" presStyleCnt="0"/>
      <dgm:spPr/>
    </dgm:pt>
    <dgm:pt modelId="{0EC9B8D2-C87F-4DA9-9F97-F140346B8A1A}" type="pres">
      <dgm:prSet presAssocID="{65413749-F2F8-4A33-9B3D-5BE31730970A}" presName="bgRect" presStyleLbl="bgShp" presStyleIdx="4" presStyleCnt="5" custLinFactNeighborX="8485" custLinFactNeighborY="3870"/>
      <dgm:spPr/>
    </dgm:pt>
    <dgm:pt modelId="{BA57FC5E-5BFE-4FC6-B88F-FAA204B359C3}" type="pres">
      <dgm:prSet presAssocID="{65413749-F2F8-4A33-9B3D-5BE31730970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"/>
        </a:ext>
      </dgm:extLst>
    </dgm:pt>
    <dgm:pt modelId="{702FB00C-421C-4E55-A003-82D5FD5060FE}" type="pres">
      <dgm:prSet presAssocID="{65413749-F2F8-4A33-9B3D-5BE31730970A}" presName="spaceRect" presStyleCnt="0"/>
      <dgm:spPr/>
    </dgm:pt>
    <dgm:pt modelId="{714FDFE4-6A8E-491B-A3FE-450FC2B30B59}" type="pres">
      <dgm:prSet presAssocID="{65413749-F2F8-4A33-9B3D-5BE31730970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9D9BD14-D361-4E82-8A82-D7993D297EFC}" srcId="{D4B98C57-F321-4BA4-B9DD-F93228491BF9}" destId="{E1C00F6B-F4CA-46E1-84E6-1A3A0D3F12B9}" srcOrd="2" destOrd="0" parTransId="{A0F7A9BD-F0C4-4251-8FC0-3358B9E78DCF}" sibTransId="{11DD40FB-1A06-45C3-9F7F-999EB17D6AB6}"/>
    <dgm:cxn modelId="{44860028-9A2B-46AE-9C06-B08537134287}" type="presOf" srcId="{65413749-F2F8-4A33-9B3D-5BE31730970A}" destId="{714FDFE4-6A8E-491B-A3FE-450FC2B30B59}" srcOrd="0" destOrd="0" presId="urn:microsoft.com/office/officeart/2018/2/layout/IconVerticalSolidList"/>
    <dgm:cxn modelId="{DF011428-79AC-4D34-ABC1-903FD919F24B}" type="presOf" srcId="{9A17C8C4-4738-43A9-BB35-E8043B653482}" destId="{94235A9E-0AC2-470B-B430-6A73E525B4B5}" srcOrd="0" destOrd="0" presId="urn:microsoft.com/office/officeart/2018/2/layout/IconVerticalSolidList"/>
    <dgm:cxn modelId="{A1DC5D37-D403-49D5-9FF2-37AF9E225B38}" srcId="{D4B98C57-F321-4BA4-B9DD-F93228491BF9}" destId="{65413749-F2F8-4A33-9B3D-5BE31730970A}" srcOrd="4" destOrd="0" parTransId="{226F6EF8-FA1D-423C-B325-05CB219F22B4}" sibTransId="{32BE457D-8BE7-4107-B341-297D22252EE1}"/>
    <dgm:cxn modelId="{7DB67A5D-4EA6-4095-A2F6-099C88E289A0}" type="presOf" srcId="{E1C00F6B-F4CA-46E1-84E6-1A3A0D3F12B9}" destId="{B9BD1407-32B6-4873-A268-64191D4DC986}" srcOrd="0" destOrd="0" presId="urn:microsoft.com/office/officeart/2018/2/layout/IconVerticalSolidList"/>
    <dgm:cxn modelId="{8A067443-DABC-45F4-B64E-49957933634C}" type="presOf" srcId="{D4B98C57-F321-4BA4-B9DD-F93228491BF9}" destId="{2ACA06EF-4774-4A39-9A1F-67F212271947}" srcOrd="0" destOrd="0" presId="urn:microsoft.com/office/officeart/2018/2/layout/IconVerticalSolidList"/>
    <dgm:cxn modelId="{58C5E482-CC32-4AF2-8CD1-AD516E0059B4}" type="presOf" srcId="{26A04903-575C-4B4F-BCE6-7089EF868419}" destId="{4420C7CB-F5DF-4BA7-B85B-3D377470D18F}" srcOrd="0" destOrd="0" presId="urn:microsoft.com/office/officeart/2018/2/layout/IconVerticalSolidList"/>
    <dgm:cxn modelId="{B9CFAB89-33A2-450D-9ACD-78AD47D054A1}" srcId="{D4B98C57-F321-4BA4-B9DD-F93228491BF9}" destId="{9A17C8C4-4738-43A9-BB35-E8043B653482}" srcOrd="0" destOrd="0" parTransId="{53C3005A-44A6-4D4D-8BF2-9ACEE937799C}" sibTransId="{4362707F-85EA-4E3D-AD1C-6F65E151115C}"/>
    <dgm:cxn modelId="{074E07AA-CCAB-41F0-BA1D-69FEEF72BAC2}" type="presOf" srcId="{017D5817-B11C-4E48-B32B-D8C7A8600E7D}" destId="{C1511F10-A0DD-4AAB-B86D-BE021663EB7A}" srcOrd="0" destOrd="0" presId="urn:microsoft.com/office/officeart/2018/2/layout/IconVerticalSolidList"/>
    <dgm:cxn modelId="{C3BA58AF-D0B4-49CD-8E1B-0BC87AA7EB49}" srcId="{D4B98C57-F321-4BA4-B9DD-F93228491BF9}" destId="{017D5817-B11C-4E48-B32B-D8C7A8600E7D}" srcOrd="1" destOrd="0" parTransId="{0A88DDE7-E27B-4A3E-956F-33BB730BD0C1}" sibTransId="{688901E3-A25E-49A0-88FF-2234A1F06E4D}"/>
    <dgm:cxn modelId="{0F729ED4-CAE2-40F9-B341-58CF77896C23}" srcId="{D4B98C57-F321-4BA4-B9DD-F93228491BF9}" destId="{26A04903-575C-4B4F-BCE6-7089EF868419}" srcOrd="3" destOrd="0" parTransId="{703B8E70-DE08-411D-A150-A64BD128A69B}" sibTransId="{21DC17B5-1590-48FD-80C0-C317C13AAD6C}"/>
    <dgm:cxn modelId="{4B741C0C-788F-459A-8CAA-E4BC5B62516A}" type="presParOf" srcId="{2ACA06EF-4774-4A39-9A1F-67F212271947}" destId="{687169C1-C0F0-49BE-9F4E-64F0598D870B}" srcOrd="0" destOrd="0" presId="urn:microsoft.com/office/officeart/2018/2/layout/IconVerticalSolidList"/>
    <dgm:cxn modelId="{E82E6E54-78D2-438C-BBE3-9BC991E7EEE6}" type="presParOf" srcId="{687169C1-C0F0-49BE-9F4E-64F0598D870B}" destId="{990A9507-1091-414C-A6DF-4DADA6E9D6E4}" srcOrd="0" destOrd="0" presId="urn:microsoft.com/office/officeart/2018/2/layout/IconVerticalSolidList"/>
    <dgm:cxn modelId="{62848B6B-7495-48B1-B953-72F72F9092FB}" type="presParOf" srcId="{687169C1-C0F0-49BE-9F4E-64F0598D870B}" destId="{3FFA7C54-B182-40BC-B941-765C760CB517}" srcOrd="1" destOrd="0" presId="urn:microsoft.com/office/officeart/2018/2/layout/IconVerticalSolidList"/>
    <dgm:cxn modelId="{9C094603-A631-47DA-98D3-261A39162F2E}" type="presParOf" srcId="{687169C1-C0F0-49BE-9F4E-64F0598D870B}" destId="{CAAD791A-738F-4CB8-91B0-5852A4DA1B92}" srcOrd="2" destOrd="0" presId="urn:microsoft.com/office/officeart/2018/2/layout/IconVerticalSolidList"/>
    <dgm:cxn modelId="{52C62175-18B4-4D46-9830-5D7B3A32A75C}" type="presParOf" srcId="{687169C1-C0F0-49BE-9F4E-64F0598D870B}" destId="{94235A9E-0AC2-470B-B430-6A73E525B4B5}" srcOrd="3" destOrd="0" presId="urn:microsoft.com/office/officeart/2018/2/layout/IconVerticalSolidList"/>
    <dgm:cxn modelId="{765B7D4F-E41F-406F-97DE-DC881B5F7866}" type="presParOf" srcId="{2ACA06EF-4774-4A39-9A1F-67F212271947}" destId="{CD228BB9-7E14-40B7-84F9-CCF8518E5748}" srcOrd="1" destOrd="0" presId="urn:microsoft.com/office/officeart/2018/2/layout/IconVerticalSolidList"/>
    <dgm:cxn modelId="{CEACD09B-71F8-422F-8818-DDA89486043D}" type="presParOf" srcId="{2ACA06EF-4774-4A39-9A1F-67F212271947}" destId="{325A2D40-A118-49E0-B137-DCE4E0FFF9BA}" srcOrd="2" destOrd="0" presId="urn:microsoft.com/office/officeart/2018/2/layout/IconVerticalSolidList"/>
    <dgm:cxn modelId="{703C6557-63B9-45DF-8E38-9BA0E0FEB354}" type="presParOf" srcId="{325A2D40-A118-49E0-B137-DCE4E0FFF9BA}" destId="{14893D42-D818-4716-8091-96FF7774AB1B}" srcOrd="0" destOrd="0" presId="urn:microsoft.com/office/officeart/2018/2/layout/IconVerticalSolidList"/>
    <dgm:cxn modelId="{3E08DBF6-9A34-40B8-A849-970C142C1F56}" type="presParOf" srcId="{325A2D40-A118-49E0-B137-DCE4E0FFF9BA}" destId="{7BA4DD43-CF5F-40C5-A4C8-B17D578A340F}" srcOrd="1" destOrd="0" presId="urn:microsoft.com/office/officeart/2018/2/layout/IconVerticalSolidList"/>
    <dgm:cxn modelId="{C2E886CF-73AC-4ABD-91D1-A581CA5CDEF9}" type="presParOf" srcId="{325A2D40-A118-49E0-B137-DCE4E0FFF9BA}" destId="{BC077F29-A80C-4A12-B7A8-971932BB8452}" srcOrd="2" destOrd="0" presId="urn:microsoft.com/office/officeart/2018/2/layout/IconVerticalSolidList"/>
    <dgm:cxn modelId="{D1C6FE4C-DB51-4E56-8C0F-4C66FA5853E5}" type="presParOf" srcId="{325A2D40-A118-49E0-B137-DCE4E0FFF9BA}" destId="{C1511F10-A0DD-4AAB-B86D-BE021663EB7A}" srcOrd="3" destOrd="0" presId="urn:microsoft.com/office/officeart/2018/2/layout/IconVerticalSolidList"/>
    <dgm:cxn modelId="{7E7EE730-BAC7-406B-8907-ED16D6F3B21F}" type="presParOf" srcId="{2ACA06EF-4774-4A39-9A1F-67F212271947}" destId="{1939F962-4037-4BC9-86BA-D3595BE0C794}" srcOrd="3" destOrd="0" presId="urn:microsoft.com/office/officeart/2018/2/layout/IconVerticalSolidList"/>
    <dgm:cxn modelId="{B6343649-267E-4284-B3B1-35E2E755D2C1}" type="presParOf" srcId="{2ACA06EF-4774-4A39-9A1F-67F212271947}" destId="{745198D8-F09F-4863-B441-A507458D920E}" srcOrd="4" destOrd="0" presId="urn:microsoft.com/office/officeart/2018/2/layout/IconVerticalSolidList"/>
    <dgm:cxn modelId="{81251EDF-8982-4B61-A91B-E8CBE440DB5E}" type="presParOf" srcId="{745198D8-F09F-4863-B441-A507458D920E}" destId="{D91F74A1-E398-4A2F-9BC1-0AEEC45E8040}" srcOrd="0" destOrd="0" presId="urn:microsoft.com/office/officeart/2018/2/layout/IconVerticalSolidList"/>
    <dgm:cxn modelId="{F6094BF7-9CAF-4B2C-82B1-D6C7041BE877}" type="presParOf" srcId="{745198D8-F09F-4863-B441-A507458D920E}" destId="{7851C581-FF7C-4BFC-987C-D719A978FD0A}" srcOrd="1" destOrd="0" presId="urn:microsoft.com/office/officeart/2018/2/layout/IconVerticalSolidList"/>
    <dgm:cxn modelId="{03812780-62FC-4CBB-AEC3-DD24F6262616}" type="presParOf" srcId="{745198D8-F09F-4863-B441-A507458D920E}" destId="{FF3F37BF-F654-4DD6-84AF-89ED0D000360}" srcOrd="2" destOrd="0" presId="urn:microsoft.com/office/officeart/2018/2/layout/IconVerticalSolidList"/>
    <dgm:cxn modelId="{D7425E4E-EA5C-4631-9129-E6288CA03D6E}" type="presParOf" srcId="{745198D8-F09F-4863-B441-A507458D920E}" destId="{B9BD1407-32B6-4873-A268-64191D4DC986}" srcOrd="3" destOrd="0" presId="urn:microsoft.com/office/officeart/2018/2/layout/IconVerticalSolidList"/>
    <dgm:cxn modelId="{582F9E67-4B9F-4DBB-92C1-86B625988A28}" type="presParOf" srcId="{2ACA06EF-4774-4A39-9A1F-67F212271947}" destId="{CB2A4358-32CC-4CE9-885F-B3F1778A4B04}" srcOrd="5" destOrd="0" presId="urn:microsoft.com/office/officeart/2018/2/layout/IconVerticalSolidList"/>
    <dgm:cxn modelId="{8731D274-18A0-4498-98F6-F04F2C9F2811}" type="presParOf" srcId="{2ACA06EF-4774-4A39-9A1F-67F212271947}" destId="{FC968D5B-12A9-415C-95CE-F0EF5042B627}" srcOrd="6" destOrd="0" presId="urn:microsoft.com/office/officeart/2018/2/layout/IconVerticalSolidList"/>
    <dgm:cxn modelId="{75E1442E-8005-4BAA-BC87-0BF9253C268B}" type="presParOf" srcId="{FC968D5B-12A9-415C-95CE-F0EF5042B627}" destId="{65CE1FD4-AADD-410F-A330-695FB90B68EF}" srcOrd="0" destOrd="0" presId="urn:microsoft.com/office/officeart/2018/2/layout/IconVerticalSolidList"/>
    <dgm:cxn modelId="{74AF5EE1-8ABD-43A7-BDF8-D5239BC2E3E6}" type="presParOf" srcId="{FC968D5B-12A9-415C-95CE-F0EF5042B627}" destId="{C76F2057-AAE2-4D7E-90CF-3D1FB0248A5B}" srcOrd="1" destOrd="0" presId="urn:microsoft.com/office/officeart/2018/2/layout/IconVerticalSolidList"/>
    <dgm:cxn modelId="{7C2CAE66-8CC6-4F22-9299-BC1A339A9842}" type="presParOf" srcId="{FC968D5B-12A9-415C-95CE-F0EF5042B627}" destId="{AAED3D96-D1F6-43DF-967B-381E0D5AA22F}" srcOrd="2" destOrd="0" presId="urn:microsoft.com/office/officeart/2018/2/layout/IconVerticalSolidList"/>
    <dgm:cxn modelId="{D08169BC-C07C-4CE4-8DE5-8375CA82F61F}" type="presParOf" srcId="{FC968D5B-12A9-415C-95CE-F0EF5042B627}" destId="{4420C7CB-F5DF-4BA7-B85B-3D377470D18F}" srcOrd="3" destOrd="0" presId="urn:microsoft.com/office/officeart/2018/2/layout/IconVerticalSolidList"/>
    <dgm:cxn modelId="{7316644D-3B71-42F7-8A7D-3DE2FCE10CAF}" type="presParOf" srcId="{2ACA06EF-4774-4A39-9A1F-67F212271947}" destId="{AB0D24DF-D2BA-4AB0-86D2-8F4DB6F7003A}" srcOrd="7" destOrd="0" presId="urn:microsoft.com/office/officeart/2018/2/layout/IconVerticalSolidList"/>
    <dgm:cxn modelId="{0465C02E-C472-4FEC-BF70-E49155BA590B}" type="presParOf" srcId="{2ACA06EF-4774-4A39-9A1F-67F212271947}" destId="{9E93F3C3-863C-4CB8-BCD8-8EF9B9E46F81}" srcOrd="8" destOrd="0" presId="urn:microsoft.com/office/officeart/2018/2/layout/IconVerticalSolidList"/>
    <dgm:cxn modelId="{C0B6171E-F729-45D8-9DB0-BD5B55533913}" type="presParOf" srcId="{9E93F3C3-863C-4CB8-BCD8-8EF9B9E46F81}" destId="{0EC9B8D2-C87F-4DA9-9F97-F140346B8A1A}" srcOrd="0" destOrd="0" presId="urn:microsoft.com/office/officeart/2018/2/layout/IconVerticalSolidList"/>
    <dgm:cxn modelId="{2C15CA10-1470-47A6-B04C-515554320577}" type="presParOf" srcId="{9E93F3C3-863C-4CB8-BCD8-8EF9B9E46F81}" destId="{BA57FC5E-5BFE-4FC6-B88F-FAA204B359C3}" srcOrd="1" destOrd="0" presId="urn:microsoft.com/office/officeart/2018/2/layout/IconVerticalSolidList"/>
    <dgm:cxn modelId="{0C2FD41F-77E6-40D4-A7EC-8D58EB14C573}" type="presParOf" srcId="{9E93F3C3-863C-4CB8-BCD8-8EF9B9E46F81}" destId="{702FB00C-421C-4E55-A003-82D5FD5060FE}" srcOrd="2" destOrd="0" presId="urn:microsoft.com/office/officeart/2018/2/layout/IconVerticalSolidList"/>
    <dgm:cxn modelId="{6CF82354-86DF-4CAB-A47E-766235D6FB5B}" type="presParOf" srcId="{9E93F3C3-863C-4CB8-BCD8-8EF9B9E46F81}" destId="{714FDFE4-6A8E-491B-A3FE-450FC2B30B5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9A0726D-7EB8-4359-A2F4-C48688510AB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5_2" csCatId="accent5" phldr="1"/>
      <dgm:spPr/>
      <dgm:t>
        <a:bodyPr/>
        <a:lstStyle/>
        <a:p>
          <a:endParaRPr lang="en-US"/>
        </a:p>
      </dgm:t>
    </dgm:pt>
    <dgm:pt modelId="{79CC41A6-B2D6-438E-A283-D6823BB112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are hired to design an IT Service strategy for a company that wants to start taking online orders securely and processing the payment securely.</a:t>
          </a:r>
        </a:p>
      </dgm:t>
    </dgm:pt>
    <dgm:pt modelId="{F27B6C64-ED31-4803-954B-C46B016B9A0F}" type="parTrans" cxnId="{12A277FA-F7B8-4D29-9C8C-89F2DCC77B95}">
      <dgm:prSet/>
      <dgm:spPr/>
      <dgm:t>
        <a:bodyPr/>
        <a:lstStyle/>
        <a:p>
          <a:endParaRPr lang="en-US"/>
        </a:p>
      </dgm:t>
    </dgm:pt>
    <dgm:pt modelId="{8765BB79-404C-4DFE-B317-521FD8213B95}" type="sibTrans" cxnId="{12A277FA-F7B8-4D29-9C8C-89F2DCC77B95}">
      <dgm:prSet/>
      <dgm:spPr/>
      <dgm:t>
        <a:bodyPr/>
        <a:lstStyle/>
        <a:p>
          <a:endParaRPr lang="en-US"/>
        </a:p>
      </dgm:t>
    </dgm:pt>
    <dgm:pt modelId="{CB7CBFA6-2388-4B1F-8915-4A70F980E9C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They currently take orders over the phone and record bookings into an Access database by hand. </a:t>
          </a:r>
        </a:p>
      </dgm:t>
    </dgm:pt>
    <dgm:pt modelId="{3A68B99B-A457-4BBF-9EE1-96E370409950}" type="parTrans" cxnId="{4ED92AF7-EC5B-473A-982A-951AE8F6548B}">
      <dgm:prSet/>
      <dgm:spPr/>
      <dgm:t>
        <a:bodyPr/>
        <a:lstStyle/>
        <a:p>
          <a:endParaRPr lang="en-US"/>
        </a:p>
      </dgm:t>
    </dgm:pt>
    <dgm:pt modelId="{AD1D1150-64DA-4346-883B-849B29C48E22}" type="sibTrans" cxnId="{4ED92AF7-EC5B-473A-982A-951AE8F6548B}">
      <dgm:prSet/>
      <dgm:spPr/>
      <dgm:t>
        <a:bodyPr/>
        <a:lstStyle/>
        <a:p>
          <a:endParaRPr lang="en-US"/>
        </a:p>
      </dgm:t>
    </dgm:pt>
    <dgm:pt modelId="{CE99D3C2-37CA-4A20-B47F-E708D9EDEF9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They do not have a lot of technical expertise in the company.</a:t>
          </a:r>
        </a:p>
      </dgm:t>
    </dgm:pt>
    <dgm:pt modelId="{A46F2EE7-8ABE-4B4B-BF7C-7DF14F606A30}" type="parTrans" cxnId="{9535B2C2-32E8-42DB-B8ED-586AC2351D73}">
      <dgm:prSet/>
      <dgm:spPr/>
      <dgm:t>
        <a:bodyPr/>
        <a:lstStyle/>
        <a:p>
          <a:endParaRPr lang="en-US"/>
        </a:p>
      </dgm:t>
    </dgm:pt>
    <dgm:pt modelId="{58017A74-C432-4424-B90F-4F80A9524E62}" type="sibTrans" cxnId="{9535B2C2-32E8-42DB-B8ED-586AC2351D73}">
      <dgm:prSet/>
      <dgm:spPr/>
      <dgm:t>
        <a:bodyPr/>
        <a:lstStyle/>
        <a:p>
          <a:endParaRPr lang="en-US"/>
        </a:p>
      </dgm:t>
    </dgm:pt>
    <dgm:pt modelId="{306ADF81-FCC2-4179-BF83-3C690108338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They do have a lot of money to spend.</a:t>
          </a:r>
        </a:p>
      </dgm:t>
    </dgm:pt>
    <dgm:pt modelId="{6C5F87FB-F3EE-4B92-A830-60DB01478038}" type="parTrans" cxnId="{44CABD73-0061-4424-B5B4-3C472CF2A1BA}">
      <dgm:prSet/>
      <dgm:spPr/>
      <dgm:t>
        <a:bodyPr/>
        <a:lstStyle/>
        <a:p>
          <a:endParaRPr lang="en-US"/>
        </a:p>
      </dgm:t>
    </dgm:pt>
    <dgm:pt modelId="{E9AEAA96-EB9F-47CE-BABA-BD0C825D7660}" type="sibTrans" cxnId="{44CABD73-0061-4424-B5B4-3C472CF2A1BA}">
      <dgm:prSet/>
      <dgm:spPr/>
      <dgm:t>
        <a:bodyPr/>
        <a:lstStyle/>
        <a:p>
          <a:endParaRPr lang="en-US"/>
        </a:p>
      </dgm:t>
    </dgm:pt>
    <dgm:pt modelId="{D8A0E33C-9B58-48FF-87F5-209EA4643659}" type="pres">
      <dgm:prSet presAssocID="{39A0726D-7EB8-4359-A2F4-C48688510AB4}" presName="root" presStyleCnt="0">
        <dgm:presLayoutVars>
          <dgm:dir/>
          <dgm:resizeHandles val="exact"/>
        </dgm:presLayoutVars>
      </dgm:prSet>
      <dgm:spPr/>
    </dgm:pt>
    <dgm:pt modelId="{60BACA77-C2AE-46FD-9D7A-F4BEF282ECA9}" type="pres">
      <dgm:prSet presAssocID="{79CC41A6-B2D6-438E-A283-D6823BB112B1}" presName="compNode" presStyleCnt="0"/>
      <dgm:spPr/>
    </dgm:pt>
    <dgm:pt modelId="{527277EC-76D1-4144-A7F8-245D64340146}" type="pres">
      <dgm:prSet presAssocID="{79CC41A6-B2D6-438E-A283-D6823BB112B1}" presName="bgRect" presStyleLbl="bgShp" presStyleIdx="0" presStyleCnt="4"/>
      <dgm:spPr/>
    </dgm:pt>
    <dgm:pt modelId="{C2C43A1B-D461-476E-8A76-D2863F369E7E}" type="pres">
      <dgm:prSet presAssocID="{79CC41A6-B2D6-438E-A283-D6823BB112B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569A0BBB-3F70-43A7-B1AE-BDAD5104D1CF}" type="pres">
      <dgm:prSet presAssocID="{79CC41A6-B2D6-438E-A283-D6823BB112B1}" presName="spaceRect" presStyleCnt="0"/>
      <dgm:spPr/>
    </dgm:pt>
    <dgm:pt modelId="{9E26C7E7-A8A0-46DE-8F87-BABFF8BA1C43}" type="pres">
      <dgm:prSet presAssocID="{79CC41A6-B2D6-438E-A283-D6823BB112B1}" presName="parTx" presStyleLbl="revTx" presStyleIdx="0" presStyleCnt="4">
        <dgm:presLayoutVars>
          <dgm:chMax val="0"/>
          <dgm:chPref val="0"/>
        </dgm:presLayoutVars>
      </dgm:prSet>
      <dgm:spPr/>
    </dgm:pt>
    <dgm:pt modelId="{523424C7-F04C-4B58-B66B-95F01B9A0985}" type="pres">
      <dgm:prSet presAssocID="{8765BB79-404C-4DFE-B317-521FD8213B95}" presName="sibTrans" presStyleCnt="0"/>
      <dgm:spPr/>
    </dgm:pt>
    <dgm:pt modelId="{C9E4E0C7-11E6-4A57-ACDC-F305228E1CAD}" type="pres">
      <dgm:prSet presAssocID="{CB7CBFA6-2388-4B1F-8915-4A70F980E9C3}" presName="compNode" presStyleCnt="0"/>
      <dgm:spPr/>
    </dgm:pt>
    <dgm:pt modelId="{64B579FC-52E0-493D-8A02-27E843ABF15A}" type="pres">
      <dgm:prSet presAssocID="{CB7CBFA6-2388-4B1F-8915-4A70F980E9C3}" presName="bgRect" presStyleLbl="bgShp" presStyleIdx="1" presStyleCnt="4"/>
      <dgm:spPr/>
    </dgm:pt>
    <dgm:pt modelId="{A1871B6C-B61E-46E9-8F1E-0762B45BF9BE}" type="pres">
      <dgm:prSet presAssocID="{CB7CBFA6-2388-4B1F-8915-4A70F980E9C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28B935FC-0681-4567-9EC4-A05E82449B13}" type="pres">
      <dgm:prSet presAssocID="{CB7CBFA6-2388-4B1F-8915-4A70F980E9C3}" presName="spaceRect" presStyleCnt="0"/>
      <dgm:spPr/>
    </dgm:pt>
    <dgm:pt modelId="{FAF17DD3-77A5-40AC-A640-06BE38906B5B}" type="pres">
      <dgm:prSet presAssocID="{CB7CBFA6-2388-4B1F-8915-4A70F980E9C3}" presName="parTx" presStyleLbl="revTx" presStyleIdx="1" presStyleCnt="4">
        <dgm:presLayoutVars>
          <dgm:chMax val="0"/>
          <dgm:chPref val="0"/>
        </dgm:presLayoutVars>
      </dgm:prSet>
      <dgm:spPr/>
    </dgm:pt>
    <dgm:pt modelId="{66466BCE-6721-4A5F-85AD-F1AF5B888941}" type="pres">
      <dgm:prSet presAssocID="{AD1D1150-64DA-4346-883B-849B29C48E22}" presName="sibTrans" presStyleCnt="0"/>
      <dgm:spPr/>
    </dgm:pt>
    <dgm:pt modelId="{A2AC13EA-11DC-485F-93F7-223F53925353}" type="pres">
      <dgm:prSet presAssocID="{CE99D3C2-37CA-4A20-B47F-E708D9EDEF97}" presName="compNode" presStyleCnt="0"/>
      <dgm:spPr/>
    </dgm:pt>
    <dgm:pt modelId="{89D5FF40-045E-4378-8CE8-F9BA4AAEFC62}" type="pres">
      <dgm:prSet presAssocID="{CE99D3C2-37CA-4A20-B47F-E708D9EDEF97}" presName="bgRect" presStyleLbl="bgShp" presStyleIdx="2" presStyleCnt="4"/>
      <dgm:spPr/>
    </dgm:pt>
    <dgm:pt modelId="{D00A0CAE-25A9-4067-83F0-CA1E61924D32}" type="pres">
      <dgm:prSet presAssocID="{CE99D3C2-37CA-4A20-B47F-E708D9EDEF9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lder"/>
        </a:ext>
      </dgm:extLst>
    </dgm:pt>
    <dgm:pt modelId="{CA0AA08A-1544-45E1-BCB0-05EAC7467259}" type="pres">
      <dgm:prSet presAssocID="{CE99D3C2-37CA-4A20-B47F-E708D9EDEF97}" presName="spaceRect" presStyleCnt="0"/>
      <dgm:spPr/>
    </dgm:pt>
    <dgm:pt modelId="{D5C02C84-14C6-4F79-8958-7F0D7EA80255}" type="pres">
      <dgm:prSet presAssocID="{CE99D3C2-37CA-4A20-B47F-E708D9EDEF97}" presName="parTx" presStyleLbl="revTx" presStyleIdx="2" presStyleCnt="4">
        <dgm:presLayoutVars>
          <dgm:chMax val="0"/>
          <dgm:chPref val="0"/>
        </dgm:presLayoutVars>
      </dgm:prSet>
      <dgm:spPr/>
    </dgm:pt>
    <dgm:pt modelId="{2C796781-4A83-401B-AC52-B88DEEF5B3A2}" type="pres">
      <dgm:prSet presAssocID="{58017A74-C432-4424-B90F-4F80A9524E62}" presName="sibTrans" presStyleCnt="0"/>
      <dgm:spPr/>
    </dgm:pt>
    <dgm:pt modelId="{A34F37CC-828A-47BA-BB0C-2DF63736D28E}" type="pres">
      <dgm:prSet presAssocID="{306ADF81-FCC2-4179-BF83-3C6901083389}" presName="compNode" presStyleCnt="0"/>
      <dgm:spPr/>
    </dgm:pt>
    <dgm:pt modelId="{3FACFF5F-30B9-4D8E-A25B-8745B610C5DA}" type="pres">
      <dgm:prSet presAssocID="{306ADF81-FCC2-4179-BF83-3C6901083389}" presName="bgRect" presStyleLbl="bgShp" presStyleIdx="3" presStyleCnt="4" custLinFactNeighborX="39517" custLinFactNeighborY="19653"/>
      <dgm:spPr/>
    </dgm:pt>
    <dgm:pt modelId="{F1E8DD43-CCCB-4B98-9B18-8D4A47D6DC69}" type="pres">
      <dgm:prSet presAssocID="{306ADF81-FCC2-4179-BF83-3C690108338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EDFA162C-C612-4127-A168-D56C40C354BC}" type="pres">
      <dgm:prSet presAssocID="{306ADF81-FCC2-4179-BF83-3C6901083389}" presName="spaceRect" presStyleCnt="0"/>
      <dgm:spPr/>
    </dgm:pt>
    <dgm:pt modelId="{52CD9BE3-57E9-4AA9-825A-E48C55899DCB}" type="pres">
      <dgm:prSet presAssocID="{306ADF81-FCC2-4179-BF83-3C6901083389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FED3207-5E5D-45A3-8AB2-7D766C032A06}" type="presOf" srcId="{39A0726D-7EB8-4359-A2F4-C48688510AB4}" destId="{D8A0E33C-9B58-48FF-87F5-209EA4643659}" srcOrd="0" destOrd="0" presId="urn:microsoft.com/office/officeart/2018/2/layout/IconVerticalSolidList"/>
    <dgm:cxn modelId="{25E37508-3158-4601-BC85-1D00833493A1}" type="presOf" srcId="{306ADF81-FCC2-4179-BF83-3C6901083389}" destId="{52CD9BE3-57E9-4AA9-825A-E48C55899DCB}" srcOrd="0" destOrd="0" presId="urn:microsoft.com/office/officeart/2018/2/layout/IconVerticalSolidList"/>
    <dgm:cxn modelId="{26607420-8971-4204-9A80-419FAC113F7E}" type="presOf" srcId="{CE99D3C2-37CA-4A20-B47F-E708D9EDEF97}" destId="{D5C02C84-14C6-4F79-8958-7F0D7EA80255}" srcOrd="0" destOrd="0" presId="urn:microsoft.com/office/officeart/2018/2/layout/IconVerticalSolidList"/>
    <dgm:cxn modelId="{84C8B445-EB5F-45DB-B219-C7BF85442A2E}" type="presOf" srcId="{CB7CBFA6-2388-4B1F-8915-4A70F980E9C3}" destId="{FAF17DD3-77A5-40AC-A640-06BE38906B5B}" srcOrd="0" destOrd="0" presId="urn:microsoft.com/office/officeart/2018/2/layout/IconVerticalSolidList"/>
    <dgm:cxn modelId="{44CABD73-0061-4424-B5B4-3C472CF2A1BA}" srcId="{39A0726D-7EB8-4359-A2F4-C48688510AB4}" destId="{306ADF81-FCC2-4179-BF83-3C6901083389}" srcOrd="3" destOrd="0" parTransId="{6C5F87FB-F3EE-4B92-A830-60DB01478038}" sibTransId="{E9AEAA96-EB9F-47CE-BABA-BD0C825D7660}"/>
    <dgm:cxn modelId="{9535B2C2-32E8-42DB-B8ED-586AC2351D73}" srcId="{39A0726D-7EB8-4359-A2F4-C48688510AB4}" destId="{CE99D3C2-37CA-4A20-B47F-E708D9EDEF97}" srcOrd="2" destOrd="0" parTransId="{A46F2EE7-8ABE-4B4B-BF7C-7DF14F606A30}" sibTransId="{58017A74-C432-4424-B90F-4F80A9524E62}"/>
    <dgm:cxn modelId="{4B5748E3-0629-47D1-98B7-28423CFBAA33}" type="presOf" srcId="{79CC41A6-B2D6-438E-A283-D6823BB112B1}" destId="{9E26C7E7-A8A0-46DE-8F87-BABFF8BA1C43}" srcOrd="0" destOrd="0" presId="urn:microsoft.com/office/officeart/2018/2/layout/IconVerticalSolidList"/>
    <dgm:cxn modelId="{4ED92AF7-EC5B-473A-982A-951AE8F6548B}" srcId="{39A0726D-7EB8-4359-A2F4-C48688510AB4}" destId="{CB7CBFA6-2388-4B1F-8915-4A70F980E9C3}" srcOrd="1" destOrd="0" parTransId="{3A68B99B-A457-4BBF-9EE1-96E370409950}" sibTransId="{AD1D1150-64DA-4346-883B-849B29C48E22}"/>
    <dgm:cxn modelId="{12A277FA-F7B8-4D29-9C8C-89F2DCC77B95}" srcId="{39A0726D-7EB8-4359-A2F4-C48688510AB4}" destId="{79CC41A6-B2D6-438E-A283-D6823BB112B1}" srcOrd="0" destOrd="0" parTransId="{F27B6C64-ED31-4803-954B-C46B016B9A0F}" sibTransId="{8765BB79-404C-4DFE-B317-521FD8213B95}"/>
    <dgm:cxn modelId="{C99B6847-5269-421A-B8FF-AEB502805202}" type="presParOf" srcId="{D8A0E33C-9B58-48FF-87F5-209EA4643659}" destId="{60BACA77-C2AE-46FD-9D7A-F4BEF282ECA9}" srcOrd="0" destOrd="0" presId="urn:microsoft.com/office/officeart/2018/2/layout/IconVerticalSolidList"/>
    <dgm:cxn modelId="{FCAFFB23-3F9C-4B18-A395-0D2E0DECE444}" type="presParOf" srcId="{60BACA77-C2AE-46FD-9D7A-F4BEF282ECA9}" destId="{527277EC-76D1-4144-A7F8-245D64340146}" srcOrd="0" destOrd="0" presId="urn:microsoft.com/office/officeart/2018/2/layout/IconVerticalSolidList"/>
    <dgm:cxn modelId="{88D19A91-B349-4CA7-85E7-5E2659E2CC78}" type="presParOf" srcId="{60BACA77-C2AE-46FD-9D7A-F4BEF282ECA9}" destId="{C2C43A1B-D461-476E-8A76-D2863F369E7E}" srcOrd="1" destOrd="0" presId="urn:microsoft.com/office/officeart/2018/2/layout/IconVerticalSolidList"/>
    <dgm:cxn modelId="{9B776D3B-BDCC-4E33-896A-40FF759BCC0C}" type="presParOf" srcId="{60BACA77-C2AE-46FD-9D7A-F4BEF282ECA9}" destId="{569A0BBB-3F70-43A7-B1AE-BDAD5104D1CF}" srcOrd="2" destOrd="0" presId="urn:microsoft.com/office/officeart/2018/2/layout/IconVerticalSolidList"/>
    <dgm:cxn modelId="{288679EA-17D9-48A6-8E0E-05BC9148AA9A}" type="presParOf" srcId="{60BACA77-C2AE-46FD-9D7A-F4BEF282ECA9}" destId="{9E26C7E7-A8A0-46DE-8F87-BABFF8BA1C43}" srcOrd="3" destOrd="0" presId="urn:microsoft.com/office/officeart/2018/2/layout/IconVerticalSolidList"/>
    <dgm:cxn modelId="{01D6A4DC-5FE5-4699-A19D-571566B3B86A}" type="presParOf" srcId="{D8A0E33C-9B58-48FF-87F5-209EA4643659}" destId="{523424C7-F04C-4B58-B66B-95F01B9A0985}" srcOrd="1" destOrd="0" presId="urn:microsoft.com/office/officeart/2018/2/layout/IconVerticalSolidList"/>
    <dgm:cxn modelId="{6A2CF3A7-BA9E-4773-8635-D017CE48CBC0}" type="presParOf" srcId="{D8A0E33C-9B58-48FF-87F5-209EA4643659}" destId="{C9E4E0C7-11E6-4A57-ACDC-F305228E1CAD}" srcOrd="2" destOrd="0" presId="urn:microsoft.com/office/officeart/2018/2/layout/IconVerticalSolidList"/>
    <dgm:cxn modelId="{E2670918-97D2-47D2-BDC4-9961B375C3CF}" type="presParOf" srcId="{C9E4E0C7-11E6-4A57-ACDC-F305228E1CAD}" destId="{64B579FC-52E0-493D-8A02-27E843ABF15A}" srcOrd="0" destOrd="0" presId="urn:microsoft.com/office/officeart/2018/2/layout/IconVerticalSolidList"/>
    <dgm:cxn modelId="{3C94F770-239A-4C24-B406-2AC20658B155}" type="presParOf" srcId="{C9E4E0C7-11E6-4A57-ACDC-F305228E1CAD}" destId="{A1871B6C-B61E-46E9-8F1E-0762B45BF9BE}" srcOrd="1" destOrd="0" presId="urn:microsoft.com/office/officeart/2018/2/layout/IconVerticalSolidList"/>
    <dgm:cxn modelId="{C52E958E-B45F-4C08-9C49-5D9E526FD6D5}" type="presParOf" srcId="{C9E4E0C7-11E6-4A57-ACDC-F305228E1CAD}" destId="{28B935FC-0681-4567-9EC4-A05E82449B13}" srcOrd="2" destOrd="0" presId="urn:microsoft.com/office/officeart/2018/2/layout/IconVerticalSolidList"/>
    <dgm:cxn modelId="{B9719979-677A-4703-953F-B18E9F15A113}" type="presParOf" srcId="{C9E4E0C7-11E6-4A57-ACDC-F305228E1CAD}" destId="{FAF17DD3-77A5-40AC-A640-06BE38906B5B}" srcOrd="3" destOrd="0" presId="urn:microsoft.com/office/officeart/2018/2/layout/IconVerticalSolidList"/>
    <dgm:cxn modelId="{9249B124-26E9-470F-8C1F-852207F51B7C}" type="presParOf" srcId="{D8A0E33C-9B58-48FF-87F5-209EA4643659}" destId="{66466BCE-6721-4A5F-85AD-F1AF5B888941}" srcOrd="3" destOrd="0" presId="urn:microsoft.com/office/officeart/2018/2/layout/IconVerticalSolidList"/>
    <dgm:cxn modelId="{D058731D-89B1-4908-9A81-DCEF4F2A1F13}" type="presParOf" srcId="{D8A0E33C-9B58-48FF-87F5-209EA4643659}" destId="{A2AC13EA-11DC-485F-93F7-223F53925353}" srcOrd="4" destOrd="0" presId="urn:microsoft.com/office/officeart/2018/2/layout/IconVerticalSolidList"/>
    <dgm:cxn modelId="{B55B9A83-FC7F-4683-8D8D-20E4D805ABE1}" type="presParOf" srcId="{A2AC13EA-11DC-485F-93F7-223F53925353}" destId="{89D5FF40-045E-4378-8CE8-F9BA4AAEFC62}" srcOrd="0" destOrd="0" presId="urn:microsoft.com/office/officeart/2018/2/layout/IconVerticalSolidList"/>
    <dgm:cxn modelId="{2439AE8B-3E80-4099-BBC1-FC6EEBC014E0}" type="presParOf" srcId="{A2AC13EA-11DC-485F-93F7-223F53925353}" destId="{D00A0CAE-25A9-4067-83F0-CA1E61924D32}" srcOrd="1" destOrd="0" presId="urn:microsoft.com/office/officeart/2018/2/layout/IconVerticalSolidList"/>
    <dgm:cxn modelId="{1F6C931C-E9D8-4343-A07E-B1AD11741726}" type="presParOf" srcId="{A2AC13EA-11DC-485F-93F7-223F53925353}" destId="{CA0AA08A-1544-45E1-BCB0-05EAC7467259}" srcOrd="2" destOrd="0" presId="urn:microsoft.com/office/officeart/2018/2/layout/IconVerticalSolidList"/>
    <dgm:cxn modelId="{C76D021F-04F8-4AF5-9C66-DBA0C2D6B5E6}" type="presParOf" srcId="{A2AC13EA-11DC-485F-93F7-223F53925353}" destId="{D5C02C84-14C6-4F79-8958-7F0D7EA80255}" srcOrd="3" destOrd="0" presId="urn:microsoft.com/office/officeart/2018/2/layout/IconVerticalSolidList"/>
    <dgm:cxn modelId="{256A6CBF-1019-46C2-978B-DB1C8E8D95FC}" type="presParOf" srcId="{D8A0E33C-9B58-48FF-87F5-209EA4643659}" destId="{2C796781-4A83-401B-AC52-B88DEEF5B3A2}" srcOrd="5" destOrd="0" presId="urn:microsoft.com/office/officeart/2018/2/layout/IconVerticalSolidList"/>
    <dgm:cxn modelId="{2A71D637-4DD4-47D9-9419-AF40F0183993}" type="presParOf" srcId="{D8A0E33C-9B58-48FF-87F5-209EA4643659}" destId="{A34F37CC-828A-47BA-BB0C-2DF63736D28E}" srcOrd="6" destOrd="0" presId="urn:microsoft.com/office/officeart/2018/2/layout/IconVerticalSolidList"/>
    <dgm:cxn modelId="{D3F1CD55-5236-4FD0-8AD7-7F1E5650D3F6}" type="presParOf" srcId="{A34F37CC-828A-47BA-BB0C-2DF63736D28E}" destId="{3FACFF5F-30B9-4D8E-A25B-8745B610C5DA}" srcOrd="0" destOrd="0" presId="urn:microsoft.com/office/officeart/2018/2/layout/IconVerticalSolidList"/>
    <dgm:cxn modelId="{01DD6D9F-4D4E-430C-BC31-C6398BADCB85}" type="presParOf" srcId="{A34F37CC-828A-47BA-BB0C-2DF63736D28E}" destId="{F1E8DD43-CCCB-4B98-9B18-8D4A47D6DC69}" srcOrd="1" destOrd="0" presId="urn:microsoft.com/office/officeart/2018/2/layout/IconVerticalSolidList"/>
    <dgm:cxn modelId="{C8CD686F-E12F-4161-9766-23EBF17EF32B}" type="presParOf" srcId="{A34F37CC-828A-47BA-BB0C-2DF63736D28E}" destId="{EDFA162C-C612-4127-A168-D56C40C354BC}" srcOrd="2" destOrd="0" presId="urn:microsoft.com/office/officeart/2018/2/layout/IconVerticalSolidList"/>
    <dgm:cxn modelId="{B71B68A7-A90C-4399-BAEB-773328DD5CB0}" type="presParOf" srcId="{A34F37CC-828A-47BA-BB0C-2DF63736D28E}" destId="{52CD9BE3-57E9-4AA9-825A-E48C55899D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95E08C8-6380-4248-A376-5B220A2526A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0FB961F5-A419-40E9-B878-106D45D48D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 small groups, come with as many different ways as you can to solve this problem.</a:t>
          </a:r>
        </a:p>
      </dgm:t>
    </dgm:pt>
    <dgm:pt modelId="{8A7F3666-5761-4060-90AE-0A99F5AC1700}" type="parTrans" cxnId="{58AF82DF-A0DE-4FE8-B52F-28EE4EBEF3E7}">
      <dgm:prSet/>
      <dgm:spPr/>
      <dgm:t>
        <a:bodyPr/>
        <a:lstStyle/>
        <a:p>
          <a:endParaRPr lang="en-US"/>
        </a:p>
      </dgm:t>
    </dgm:pt>
    <dgm:pt modelId="{2A46A890-B4DF-465C-AA87-AECA1B60304C}" type="sibTrans" cxnId="{58AF82DF-A0DE-4FE8-B52F-28EE4EBEF3E7}">
      <dgm:prSet/>
      <dgm:spPr/>
      <dgm:t>
        <a:bodyPr/>
        <a:lstStyle/>
        <a:p>
          <a:endParaRPr lang="en-US"/>
        </a:p>
      </dgm:t>
    </dgm:pt>
    <dgm:pt modelId="{97C9C6DC-9FB4-4CAA-9FD1-73FE181650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will only pick one of them.</a:t>
          </a:r>
        </a:p>
      </dgm:t>
    </dgm:pt>
    <dgm:pt modelId="{BAE09398-1285-415F-A89F-556B5CBFB5BE}" type="parTrans" cxnId="{4650C46F-B6F6-46EA-B8F8-4C2B5B3A759E}">
      <dgm:prSet/>
      <dgm:spPr/>
      <dgm:t>
        <a:bodyPr/>
        <a:lstStyle/>
        <a:p>
          <a:endParaRPr lang="en-US"/>
        </a:p>
      </dgm:t>
    </dgm:pt>
    <dgm:pt modelId="{BFECD929-364B-4B2C-B659-CA1931576970}" type="sibTrans" cxnId="{4650C46F-B6F6-46EA-B8F8-4C2B5B3A759E}">
      <dgm:prSet/>
      <dgm:spPr/>
      <dgm:t>
        <a:bodyPr/>
        <a:lstStyle/>
        <a:p>
          <a:endParaRPr lang="en-US"/>
        </a:p>
      </dgm:t>
    </dgm:pt>
    <dgm:pt modelId="{5AD11700-9859-450E-A7C4-09DF578437C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This will be your recommended IT Solution.</a:t>
          </a:r>
        </a:p>
      </dgm:t>
    </dgm:pt>
    <dgm:pt modelId="{F7EFD369-E143-4446-A750-B5EA3224CCAD}" type="parTrans" cxnId="{FC5A4BA7-F24B-41E2-ADB5-800010A3FE22}">
      <dgm:prSet/>
      <dgm:spPr/>
      <dgm:t>
        <a:bodyPr/>
        <a:lstStyle/>
        <a:p>
          <a:endParaRPr lang="en-US"/>
        </a:p>
      </dgm:t>
    </dgm:pt>
    <dgm:pt modelId="{E93B1832-D585-4877-ACFC-D281F4AE4869}" type="sibTrans" cxnId="{FC5A4BA7-F24B-41E2-ADB5-800010A3FE22}">
      <dgm:prSet/>
      <dgm:spPr/>
      <dgm:t>
        <a:bodyPr/>
        <a:lstStyle/>
        <a:p>
          <a:endParaRPr lang="en-US"/>
        </a:p>
      </dgm:t>
    </dgm:pt>
    <dgm:pt modelId="{8B871A6D-1AB8-46E0-ABEA-299708CE320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/>
            <a:t>TIME: 10 Minutes</a:t>
          </a:r>
          <a:endParaRPr lang="en-US"/>
        </a:p>
      </dgm:t>
    </dgm:pt>
    <dgm:pt modelId="{CAFDDDD1-1859-46A7-BCCE-FACB84962F4F}" type="parTrans" cxnId="{14FC163B-1AC9-4882-B34E-A85F52E8DAE9}">
      <dgm:prSet/>
      <dgm:spPr/>
      <dgm:t>
        <a:bodyPr/>
        <a:lstStyle/>
        <a:p>
          <a:endParaRPr lang="en-US"/>
        </a:p>
      </dgm:t>
    </dgm:pt>
    <dgm:pt modelId="{F4064597-0FC5-49A2-BE94-E26929BF22BA}" type="sibTrans" cxnId="{14FC163B-1AC9-4882-B34E-A85F52E8DAE9}">
      <dgm:prSet/>
      <dgm:spPr/>
      <dgm:t>
        <a:bodyPr/>
        <a:lstStyle/>
        <a:p>
          <a:endParaRPr lang="en-US"/>
        </a:p>
      </dgm:t>
    </dgm:pt>
    <dgm:pt modelId="{3BA94D65-7024-4EB4-B45C-4B87AA850465}" type="pres">
      <dgm:prSet presAssocID="{995E08C8-6380-4248-A376-5B220A2526A0}" presName="root" presStyleCnt="0">
        <dgm:presLayoutVars>
          <dgm:dir/>
          <dgm:resizeHandles val="exact"/>
        </dgm:presLayoutVars>
      </dgm:prSet>
      <dgm:spPr/>
    </dgm:pt>
    <dgm:pt modelId="{6239A03E-AE7C-4AE8-9E14-8801532590FC}" type="pres">
      <dgm:prSet presAssocID="{0FB961F5-A419-40E9-B878-106D45D48D4A}" presName="compNode" presStyleCnt="0"/>
      <dgm:spPr/>
    </dgm:pt>
    <dgm:pt modelId="{B39DBEE6-612D-49F2-BD5B-F51D05891702}" type="pres">
      <dgm:prSet presAssocID="{0FB961F5-A419-40E9-B878-106D45D48D4A}" presName="bgRect" presStyleLbl="bgShp" presStyleIdx="0" presStyleCnt="4"/>
      <dgm:spPr/>
    </dgm:pt>
    <dgm:pt modelId="{AFE92EE9-33B3-493D-B3E1-87CD421BD220}" type="pres">
      <dgm:prSet presAssocID="{0FB961F5-A419-40E9-B878-106D45D48D4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E81BD4C9-2D8B-4BB7-BBE5-4A6E09021361}" type="pres">
      <dgm:prSet presAssocID="{0FB961F5-A419-40E9-B878-106D45D48D4A}" presName="spaceRect" presStyleCnt="0"/>
      <dgm:spPr/>
    </dgm:pt>
    <dgm:pt modelId="{0A03BCF7-5AF7-4DC1-A286-8909E251149E}" type="pres">
      <dgm:prSet presAssocID="{0FB961F5-A419-40E9-B878-106D45D48D4A}" presName="parTx" presStyleLbl="revTx" presStyleIdx="0" presStyleCnt="4">
        <dgm:presLayoutVars>
          <dgm:chMax val="0"/>
          <dgm:chPref val="0"/>
        </dgm:presLayoutVars>
      </dgm:prSet>
      <dgm:spPr/>
    </dgm:pt>
    <dgm:pt modelId="{5E1A6410-F1A6-4285-A4A4-746F742D178D}" type="pres">
      <dgm:prSet presAssocID="{2A46A890-B4DF-465C-AA87-AECA1B60304C}" presName="sibTrans" presStyleCnt="0"/>
      <dgm:spPr/>
    </dgm:pt>
    <dgm:pt modelId="{8825B4F6-ADE6-448C-A0CE-8C68FE6E4140}" type="pres">
      <dgm:prSet presAssocID="{97C9C6DC-9FB4-4CAA-9FD1-73FE18165084}" presName="compNode" presStyleCnt="0"/>
      <dgm:spPr/>
    </dgm:pt>
    <dgm:pt modelId="{9841D19E-C3F3-4453-A2E4-AB274E7FE9A8}" type="pres">
      <dgm:prSet presAssocID="{97C9C6DC-9FB4-4CAA-9FD1-73FE18165084}" presName="bgRect" presStyleLbl="bgShp" presStyleIdx="1" presStyleCnt="4"/>
      <dgm:spPr/>
    </dgm:pt>
    <dgm:pt modelId="{5538360C-C045-4EF7-B9D6-5F876D4518C6}" type="pres">
      <dgm:prSet presAssocID="{97C9C6DC-9FB4-4CAA-9FD1-73FE1816508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A06810B8-4041-44CF-94E1-00027026CF86}" type="pres">
      <dgm:prSet presAssocID="{97C9C6DC-9FB4-4CAA-9FD1-73FE18165084}" presName="spaceRect" presStyleCnt="0"/>
      <dgm:spPr/>
    </dgm:pt>
    <dgm:pt modelId="{7450EA2A-5E08-4B07-AD78-077A884219E7}" type="pres">
      <dgm:prSet presAssocID="{97C9C6DC-9FB4-4CAA-9FD1-73FE18165084}" presName="parTx" presStyleLbl="revTx" presStyleIdx="1" presStyleCnt="4">
        <dgm:presLayoutVars>
          <dgm:chMax val="0"/>
          <dgm:chPref val="0"/>
        </dgm:presLayoutVars>
      </dgm:prSet>
      <dgm:spPr/>
    </dgm:pt>
    <dgm:pt modelId="{478AE83C-6B3E-47AE-9605-6A8739469576}" type="pres">
      <dgm:prSet presAssocID="{BFECD929-364B-4B2C-B659-CA1931576970}" presName="sibTrans" presStyleCnt="0"/>
      <dgm:spPr/>
    </dgm:pt>
    <dgm:pt modelId="{B29543BC-255B-41E6-A42A-A55B25ACC591}" type="pres">
      <dgm:prSet presAssocID="{5AD11700-9859-450E-A7C4-09DF578437C4}" presName="compNode" presStyleCnt="0"/>
      <dgm:spPr/>
    </dgm:pt>
    <dgm:pt modelId="{9EF28ECB-FD10-4613-82CC-C0B24EA34421}" type="pres">
      <dgm:prSet presAssocID="{5AD11700-9859-450E-A7C4-09DF578437C4}" presName="bgRect" presStyleLbl="bgShp" presStyleIdx="2" presStyleCnt="4"/>
      <dgm:spPr/>
    </dgm:pt>
    <dgm:pt modelId="{95EF3DE5-2CEA-4FE8-BCB0-45A07AF87F3B}" type="pres">
      <dgm:prSet presAssocID="{5AD11700-9859-450E-A7C4-09DF578437C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thbrush"/>
        </a:ext>
      </dgm:extLst>
    </dgm:pt>
    <dgm:pt modelId="{95BE6A88-B9EA-4391-96BF-8F0061AB6A8F}" type="pres">
      <dgm:prSet presAssocID="{5AD11700-9859-450E-A7C4-09DF578437C4}" presName="spaceRect" presStyleCnt="0"/>
      <dgm:spPr/>
    </dgm:pt>
    <dgm:pt modelId="{F3A29BF5-4F63-447C-AF7E-3D396D0E4E71}" type="pres">
      <dgm:prSet presAssocID="{5AD11700-9859-450E-A7C4-09DF578437C4}" presName="parTx" presStyleLbl="revTx" presStyleIdx="2" presStyleCnt="4">
        <dgm:presLayoutVars>
          <dgm:chMax val="0"/>
          <dgm:chPref val="0"/>
        </dgm:presLayoutVars>
      </dgm:prSet>
      <dgm:spPr/>
    </dgm:pt>
    <dgm:pt modelId="{98AD4919-F65B-4844-B565-F3FD067AE21B}" type="pres">
      <dgm:prSet presAssocID="{E93B1832-D585-4877-ACFC-D281F4AE4869}" presName="sibTrans" presStyleCnt="0"/>
      <dgm:spPr/>
    </dgm:pt>
    <dgm:pt modelId="{36668A11-C943-4C5E-B9F4-66015392B87A}" type="pres">
      <dgm:prSet presAssocID="{8B871A6D-1AB8-46E0-ABEA-299708CE3205}" presName="compNode" presStyleCnt="0"/>
      <dgm:spPr/>
    </dgm:pt>
    <dgm:pt modelId="{5D3F569B-5DB7-45A2-9AE5-D4DA033F0C79}" type="pres">
      <dgm:prSet presAssocID="{8B871A6D-1AB8-46E0-ABEA-299708CE3205}" presName="bgRect" presStyleLbl="bgShp" presStyleIdx="3" presStyleCnt="4"/>
      <dgm:spPr/>
    </dgm:pt>
    <dgm:pt modelId="{2CD4C33C-B83D-4E70-99B6-C49DC65035A2}" type="pres">
      <dgm:prSet presAssocID="{8B871A6D-1AB8-46E0-ABEA-299708CE320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6D1A1B7-AF1D-4742-8292-6C4491AC1E06}" type="pres">
      <dgm:prSet presAssocID="{8B871A6D-1AB8-46E0-ABEA-299708CE3205}" presName="spaceRect" presStyleCnt="0"/>
      <dgm:spPr/>
    </dgm:pt>
    <dgm:pt modelId="{113036EC-525D-4C5D-8EB6-CB3285982676}" type="pres">
      <dgm:prSet presAssocID="{8B871A6D-1AB8-46E0-ABEA-299708CE320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A033801-8F3E-4A3C-BE49-7B674FC8FCA9}" type="presOf" srcId="{97C9C6DC-9FB4-4CAA-9FD1-73FE18165084}" destId="{7450EA2A-5E08-4B07-AD78-077A884219E7}" srcOrd="0" destOrd="0" presId="urn:microsoft.com/office/officeart/2018/2/layout/IconVerticalSolidList"/>
    <dgm:cxn modelId="{ADDF9F15-742F-4B00-BCFF-C64B3A0D29FE}" type="presOf" srcId="{5AD11700-9859-450E-A7C4-09DF578437C4}" destId="{F3A29BF5-4F63-447C-AF7E-3D396D0E4E71}" srcOrd="0" destOrd="0" presId="urn:microsoft.com/office/officeart/2018/2/layout/IconVerticalSolidList"/>
    <dgm:cxn modelId="{14FC163B-1AC9-4882-B34E-A85F52E8DAE9}" srcId="{995E08C8-6380-4248-A376-5B220A2526A0}" destId="{8B871A6D-1AB8-46E0-ABEA-299708CE3205}" srcOrd="3" destOrd="0" parTransId="{CAFDDDD1-1859-46A7-BCCE-FACB84962F4F}" sibTransId="{F4064597-0FC5-49A2-BE94-E26929BF22BA}"/>
    <dgm:cxn modelId="{4650C46F-B6F6-46EA-B8F8-4C2B5B3A759E}" srcId="{995E08C8-6380-4248-A376-5B220A2526A0}" destId="{97C9C6DC-9FB4-4CAA-9FD1-73FE18165084}" srcOrd="1" destOrd="0" parTransId="{BAE09398-1285-415F-A89F-556B5CBFB5BE}" sibTransId="{BFECD929-364B-4B2C-B659-CA1931576970}"/>
    <dgm:cxn modelId="{0B07C552-A109-4D69-9995-7133783B6DC6}" type="presOf" srcId="{995E08C8-6380-4248-A376-5B220A2526A0}" destId="{3BA94D65-7024-4EB4-B45C-4B87AA850465}" srcOrd="0" destOrd="0" presId="urn:microsoft.com/office/officeart/2018/2/layout/IconVerticalSolidList"/>
    <dgm:cxn modelId="{14CCEC7D-083F-4F7B-987C-1BD60DD83F9D}" type="presOf" srcId="{8B871A6D-1AB8-46E0-ABEA-299708CE3205}" destId="{113036EC-525D-4C5D-8EB6-CB3285982676}" srcOrd="0" destOrd="0" presId="urn:microsoft.com/office/officeart/2018/2/layout/IconVerticalSolidList"/>
    <dgm:cxn modelId="{C91CF287-3F68-4A2A-ADA0-C854A820E100}" type="presOf" srcId="{0FB961F5-A419-40E9-B878-106D45D48D4A}" destId="{0A03BCF7-5AF7-4DC1-A286-8909E251149E}" srcOrd="0" destOrd="0" presId="urn:microsoft.com/office/officeart/2018/2/layout/IconVerticalSolidList"/>
    <dgm:cxn modelId="{FC5A4BA7-F24B-41E2-ADB5-800010A3FE22}" srcId="{995E08C8-6380-4248-A376-5B220A2526A0}" destId="{5AD11700-9859-450E-A7C4-09DF578437C4}" srcOrd="2" destOrd="0" parTransId="{F7EFD369-E143-4446-A750-B5EA3224CCAD}" sibTransId="{E93B1832-D585-4877-ACFC-D281F4AE4869}"/>
    <dgm:cxn modelId="{58AF82DF-A0DE-4FE8-B52F-28EE4EBEF3E7}" srcId="{995E08C8-6380-4248-A376-5B220A2526A0}" destId="{0FB961F5-A419-40E9-B878-106D45D48D4A}" srcOrd="0" destOrd="0" parTransId="{8A7F3666-5761-4060-90AE-0A99F5AC1700}" sibTransId="{2A46A890-B4DF-465C-AA87-AECA1B60304C}"/>
    <dgm:cxn modelId="{E4FF3539-E9F8-4A44-98CF-63645A2F36FE}" type="presParOf" srcId="{3BA94D65-7024-4EB4-B45C-4B87AA850465}" destId="{6239A03E-AE7C-4AE8-9E14-8801532590FC}" srcOrd="0" destOrd="0" presId="urn:microsoft.com/office/officeart/2018/2/layout/IconVerticalSolidList"/>
    <dgm:cxn modelId="{A2E6D020-DDF9-41D1-84E3-6BB8A076BE82}" type="presParOf" srcId="{6239A03E-AE7C-4AE8-9E14-8801532590FC}" destId="{B39DBEE6-612D-49F2-BD5B-F51D05891702}" srcOrd="0" destOrd="0" presId="urn:microsoft.com/office/officeart/2018/2/layout/IconVerticalSolidList"/>
    <dgm:cxn modelId="{407E985F-5709-4D90-8BF3-EA2CED53A7CC}" type="presParOf" srcId="{6239A03E-AE7C-4AE8-9E14-8801532590FC}" destId="{AFE92EE9-33B3-493D-B3E1-87CD421BD220}" srcOrd="1" destOrd="0" presId="urn:microsoft.com/office/officeart/2018/2/layout/IconVerticalSolidList"/>
    <dgm:cxn modelId="{4E926552-4574-423D-8E6F-05CBBB6EA8B1}" type="presParOf" srcId="{6239A03E-AE7C-4AE8-9E14-8801532590FC}" destId="{E81BD4C9-2D8B-4BB7-BBE5-4A6E09021361}" srcOrd="2" destOrd="0" presId="urn:microsoft.com/office/officeart/2018/2/layout/IconVerticalSolidList"/>
    <dgm:cxn modelId="{678C1CF4-17BD-40CC-8FC1-40C985ADDFAC}" type="presParOf" srcId="{6239A03E-AE7C-4AE8-9E14-8801532590FC}" destId="{0A03BCF7-5AF7-4DC1-A286-8909E251149E}" srcOrd="3" destOrd="0" presId="urn:microsoft.com/office/officeart/2018/2/layout/IconVerticalSolidList"/>
    <dgm:cxn modelId="{F2941623-074B-4027-836B-F983E3D976E9}" type="presParOf" srcId="{3BA94D65-7024-4EB4-B45C-4B87AA850465}" destId="{5E1A6410-F1A6-4285-A4A4-746F742D178D}" srcOrd="1" destOrd="0" presId="urn:microsoft.com/office/officeart/2018/2/layout/IconVerticalSolidList"/>
    <dgm:cxn modelId="{B02F0335-3A14-42F1-B3D0-C507D9F4F01C}" type="presParOf" srcId="{3BA94D65-7024-4EB4-B45C-4B87AA850465}" destId="{8825B4F6-ADE6-448C-A0CE-8C68FE6E4140}" srcOrd="2" destOrd="0" presId="urn:microsoft.com/office/officeart/2018/2/layout/IconVerticalSolidList"/>
    <dgm:cxn modelId="{32189031-CA5F-4E37-812F-6CB7D6D77B44}" type="presParOf" srcId="{8825B4F6-ADE6-448C-A0CE-8C68FE6E4140}" destId="{9841D19E-C3F3-4453-A2E4-AB274E7FE9A8}" srcOrd="0" destOrd="0" presId="urn:microsoft.com/office/officeart/2018/2/layout/IconVerticalSolidList"/>
    <dgm:cxn modelId="{A864DEAC-76A4-4A8E-AB93-EB857A8D77E8}" type="presParOf" srcId="{8825B4F6-ADE6-448C-A0CE-8C68FE6E4140}" destId="{5538360C-C045-4EF7-B9D6-5F876D4518C6}" srcOrd="1" destOrd="0" presId="urn:microsoft.com/office/officeart/2018/2/layout/IconVerticalSolidList"/>
    <dgm:cxn modelId="{88A171FE-13EF-48EA-8BAE-E0C8B5A0B4E7}" type="presParOf" srcId="{8825B4F6-ADE6-448C-A0CE-8C68FE6E4140}" destId="{A06810B8-4041-44CF-94E1-00027026CF86}" srcOrd="2" destOrd="0" presId="urn:microsoft.com/office/officeart/2018/2/layout/IconVerticalSolidList"/>
    <dgm:cxn modelId="{9B26AC07-624A-4C7A-BF67-097124A9C775}" type="presParOf" srcId="{8825B4F6-ADE6-448C-A0CE-8C68FE6E4140}" destId="{7450EA2A-5E08-4B07-AD78-077A884219E7}" srcOrd="3" destOrd="0" presId="urn:microsoft.com/office/officeart/2018/2/layout/IconVerticalSolidList"/>
    <dgm:cxn modelId="{D9C3E72A-1789-496B-9284-9D4FFC3A915E}" type="presParOf" srcId="{3BA94D65-7024-4EB4-B45C-4B87AA850465}" destId="{478AE83C-6B3E-47AE-9605-6A8739469576}" srcOrd="3" destOrd="0" presId="urn:microsoft.com/office/officeart/2018/2/layout/IconVerticalSolidList"/>
    <dgm:cxn modelId="{0328E71C-29DA-46FC-B017-5660EA9A270F}" type="presParOf" srcId="{3BA94D65-7024-4EB4-B45C-4B87AA850465}" destId="{B29543BC-255B-41E6-A42A-A55B25ACC591}" srcOrd="4" destOrd="0" presId="urn:microsoft.com/office/officeart/2018/2/layout/IconVerticalSolidList"/>
    <dgm:cxn modelId="{7D5D9EFD-63A2-4375-8949-02716E275905}" type="presParOf" srcId="{B29543BC-255B-41E6-A42A-A55B25ACC591}" destId="{9EF28ECB-FD10-4613-82CC-C0B24EA34421}" srcOrd="0" destOrd="0" presId="urn:microsoft.com/office/officeart/2018/2/layout/IconVerticalSolidList"/>
    <dgm:cxn modelId="{10C23850-BCB9-4D7F-8F14-2345D042A581}" type="presParOf" srcId="{B29543BC-255B-41E6-A42A-A55B25ACC591}" destId="{95EF3DE5-2CEA-4FE8-BCB0-45A07AF87F3B}" srcOrd="1" destOrd="0" presId="urn:microsoft.com/office/officeart/2018/2/layout/IconVerticalSolidList"/>
    <dgm:cxn modelId="{C91ADA01-5708-44E5-A0D0-D5DF49FBEF97}" type="presParOf" srcId="{B29543BC-255B-41E6-A42A-A55B25ACC591}" destId="{95BE6A88-B9EA-4391-96BF-8F0061AB6A8F}" srcOrd="2" destOrd="0" presId="urn:microsoft.com/office/officeart/2018/2/layout/IconVerticalSolidList"/>
    <dgm:cxn modelId="{2F938415-E559-4CE5-97A2-F45C67420548}" type="presParOf" srcId="{B29543BC-255B-41E6-A42A-A55B25ACC591}" destId="{F3A29BF5-4F63-447C-AF7E-3D396D0E4E71}" srcOrd="3" destOrd="0" presId="urn:microsoft.com/office/officeart/2018/2/layout/IconVerticalSolidList"/>
    <dgm:cxn modelId="{D08A5796-073B-44EA-A62E-FD30209F2A6B}" type="presParOf" srcId="{3BA94D65-7024-4EB4-B45C-4B87AA850465}" destId="{98AD4919-F65B-4844-B565-F3FD067AE21B}" srcOrd="5" destOrd="0" presId="urn:microsoft.com/office/officeart/2018/2/layout/IconVerticalSolidList"/>
    <dgm:cxn modelId="{2ABAA761-BA3A-43AF-BC99-03BDDAF75518}" type="presParOf" srcId="{3BA94D65-7024-4EB4-B45C-4B87AA850465}" destId="{36668A11-C943-4C5E-B9F4-66015392B87A}" srcOrd="6" destOrd="0" presId="urn:microsoft.com/office/officeart/2018/2/layout/IconVerticalSolidList"/>
    <dgm:cxn modelId="{814136AC-8B57-4C86-B943-44BE8CCFD4D1}" type="presParOf" srcId="{36668A11-C943-4C5E-B9F4-66015392B87A}" destId="{5D3F569B-5DB7-45A2-9AE5-D4DA033F0C79}" srcOrd="0" destOrd="0" presId="urn:microsoft.com/office/officeart/2018/2/layout/IconVerticalSolidList"/>
    <dgm:cxn modelId="{9B2BA61F-3886-49B0-9B27-1410FF6FF78F}" type="presParOf" srcId="{36668A11-C943-4C5E-B9F4-66015392B87A}" destId="{2CD4C33C-B83D-4E70-99B6-C49DC65035A2}" srcOrd="1" destOrd="0" presId="urn:microsoft.com/office/officeart/2018/2/layout/IconVerticalSolidList"/>
    <dgm:cxn modelId="{10FAAF37-BC96-4766-B4FE-7BC7F8293812}" type="presParOf" srcId="{36668A11-C943-4C5E-B9F4-66015392B87A}" destId="{46D1A1B7-AF1D-4742-8292-6C4491AC1E06}" srcOrd="2" destOrd="0" presId="urn:microsoft.com/office/officeart/2018/2/layout/IconVerticalSolidList"/>
    <dgm:cxn modelId="{7AE4B1F2-E815-4215-97E4-14456564243A}" type="presParOf" srcId="{36668A11-C943-4C5E-B9F4-66015392B87A}" destId="{113036EC-525D-4C5D-8EB6-CB328598267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E4F90D8-8B20-40ED-8592-C8A385E0F53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5_2" csCatId="accent5" phldr="1"/>
      <dgm:spPr/>
      <dgm:t>
        <a:bodyPr/>
        <a:lstStyle/>
        <a:p>
          <a:endParaRPr lang="en-US"/>
        </a:p>
      </dgm:t>
    </dgm:pt>
    <dgm:pt modelId="{212DFC15-8486-422E-B772-3D7DC1E8EACE}">
      <dgm:prSet/>
      <dgm:spPr/>
      <dgm:t>
        <a:bodyPr/>
        <a:lstStyle/>
        <a:p>
          <a:r>
            <a:rPr lang="en-US" dirty="0"/>
            <a:t>You will need some form of website and database server.</a:t>
          </a:r>
        </a:p>
      </dgm:t>
    </dgm:pt>
    <dgm:pt modelId="{D9017083-B928-43AD-9A56-6D968274CCC7}" type="parTrans" cxnId="{E03C6FBE-636B-46B5-B8C1-3E4FA6B4DDC9}">
      <dgm:prSet/>
      <dgm:spPr/>
      <dgm:t>
        <a:bodyPr/>
        <a:lstStyle/>
        <a:p>
          <a:endParaRPr lang="en-US"/>
        </a:p>
      </dgm:t>
    </dgm:pt>
    <dgm:pt modelId="{B6807C2D-EF76-4982-B8B1-7A1050926F04}" type="sibTrans" cxnId="{E03C6FBE-636B-46B5-B8C1-3E4FA6B4DDC9}">
      <dgm:prSet/>
      <dgm:spPr/>
      <dgm:t>
        <a:bodyPr/>
        <a:lstStyle/>
        <a:p>
          <a:endParaRPr lang="en-US"/>
        </a:p>
      </dgm:t>
    </dgm:pt>
    <dgm:pt modelId="{2E2193CD-A1DD-4ACC-A956-4C889BE1F670}">
      <dgm:prSet/>
      <dgm:spPr/>
      <dgm:t>
        <a:bodyPr/>
        <a:lstStyle/>
        <a:p>
          <a:r>
            <a:rPr lang="en-US"/>
            <a:t>You could:</a:t>
          </a:r>
        </a:p>
      </dgm:t>
    </dgm:pt>
    <dgm:pt modelId="{D3C64437-A133-4850-AF6A-9CC332849FB0}" type="parTrans" cxnId="{8CFC22E9-C2D3-4DE5-BE5D-275EA68F4B35}">
      <dgm:prSet/>
      <dgm:spPr/>
      <dgm:t>
        <a:bodyPr/>
        <a:lstStyle/>
        <a:p>
          <a:endParaRPr lang="en-US"/>
        </a:p>
      </dgm:t>
    </dgm:pt>
    <dgm:pt modelId="{038E3BEA-39E4-4A01-8023-9C92F4406554}" type="sibTrans" cxnId="{8CFC22E9-C2D3-4DE5-BE5D-275EA68F4B35}">
      <dgm:prSet/>
      <dgm:spPr/>
      <dgm:t>
        <a:bodyPr/>
        <a:lstStyle/>
        <a:p>
          <a:endParaRPr lang="en-US"/>
        </a:p>
      </dgm:t>
    </dgm:pt>
    <dgm:pt modelId="{284AF74F-4FB6-41D2-9AAC-64FAA46FCBBD}">
      <dgm:prSet/>
      <dgm:spPr/>
      <dgm:t>
        <a:bodyPr/>
        <a:lstStyle/>
        <a:p>
          <a:r>
            <a:rPr lang="en-US" dirty="0"/>
            <a:t>Host the database and webserver on the company premises.</a:t>
          </a:r>
        </a:p>
      </dgm:t>
    </dgm:pt>
    <dgm:pt modelId="{9DCCD01E-DE26-44E7-A056-4B00CDCDAF69}" type="parTrans" cxnId="{6614E986-540A-4E87-AA3E-BE08D1BD6D95}">
      <dgm:prSet/>
      <dgm:spPr/>
      <dgm:t>
        <a:bodyPr/>
        <a:lstStyle/>
        <a:p>
          <a:endParaRPr lang="en-US"/>
        </a:p>
      </dgm:t>
    </dgm:pt>
    <dgm:pt modelId="{E1D7BA00-862F-4425-855E-0079DF87D211}" type="sibTrans" cxnId="{6614E986-540A-4E87-AA3E-BE08D1BD6D95}">
      <dgm:prSet/>
      <dgm:spPr/>
      <dgm:t>
        <a:bodyPr/>
        <a:lstStyle/>
        <a:p>
          <a:endParaRPr lang="en-US"/>
        </a:p>
      </dgm:t>
    </dgm:pt>
    <dgm:pt modelId="{E6639649-6FD5-41F0-8BE2-E128348E3695}">
      <dgm:prSet/>
      <dgm:spPr/>
      <dgm:t>
        <a:bodyPr/>
        <a:lstStyle/>
        <a:p>
          <a:r>
            <a:rPr lang="en-US" dirty="0"/>
            <a:t>Host the database server on the premises, and have the website hosted on the cloud.</a:t>
          </a:r>
        </a:p>
      </dgm:t>
    </dgm:pt>
    <dgm:pt modelId="{8C1F49AF-16F9-413B-9CFE-CCBBCB5814DA}" type="parTrans" cxnId="{0117C4C7-DC68-4DF6-B5E7-238EEA00768A}">
      <dgm:prSet/>
      <dgm:spPr/>
      <dgm:t>
        <a:bodyPr/>
        <a:lstStyle/>
        <a:p>
          <a:endParaRPr lang="en-US"/>
        </a:p>
      </dgm:t>
    </dgm:pt>
    <dgm:pt modelId="{E5FDF0F6-D5C3-4BC8-8624-945EF86152AF}" type="sibTrans" cxnId="{0117C4C7-DC68-4DF6-B5E7-238EEA00768A}">
      <dgm:prSet/>
      <dgm:spPr/>
      <dgm:t>
        <a:bodyPr/>
        <a:lstStyle/>
        <a:p>
          <a:endParaRPr lang="en-US"/>
        </a:p>
      </dgm:t>
    </dgm:pt>
    <dgm:pt modelId="{B0CEA971-23C1-49BC-8003-BEBF1B65D9BA}">
      <dgm:prSet/>
      <dgm:spPr/>
      <dgm:t>
        <a:bodyPr/>
        <a:lstStyle/>
        <a:p>
          <a:r>
            <a:rPr lang="en-US" dirty="0"/>
            <a:t>Use a cloud-based database server and website.</a:t>
          </a:r>
        </a:p>
      </dgm:t>
    </dgm:pt>
    <dgm:pt modelId="{ECEABCC1-3D4F-4832-82E9-C862878C47DE}" type="parTrans" cxnId="{4CF3B745-CF19-40F2-90F4-76DBCAB40919}">
      <dgm:prSet/>
      <dgm:spPr/>
      <dgm:t>
        <a:bodyPr/>
        <a:lstStyle/>
        <a:p>
          <a:endParaRPr lang="en-US"/>
        </a:p>
      </dgm:t>
    </dgm:pt>
    <dgm:pt modelId="{B363AF22-6276-444F-807A-9BB3B2E70B22}" type="sibTrans" cxnId="{4CF3B745-CF19-40F2-90F4-76DBCAB40919}">
      <dgm:prSet/>
      <dgm:spPr/>
      <dgm:t>
        <a:bodyPr/>
        <a:lstStyle/>
        <a:p>
          <a:endParaRPr lang="en-US"/>
        </a:p>
      </dgm:t>
    </dgm:pt>
    <dgm:pt modelId="{6E530A2E-729B-4227-84A1-EA76FFD1299B}">
      <dgm:prSet/>
      <dgm:spPr/>
      <dgm:t>
        <a:bodyPr/>
        <a:lstStyle/>
        <a:p>
          <a:r>
            <a:rPr lang="en-US" dirty="0"/>
            <a:t>To keep costs down you decide to use </a:t>
          </a:r>
          <a:r>
            <a:rPr lang="en-US" b="1" u="sng" dirty="0"/>
            <a:t>a cloud-based database server and website.</a:t>
          </a:r>
          <a:endParaRPr lang="en-US" dirty="0"/>
        </a:p>
      </dgm:t>
    </dgm:pt>
    <dgm:pt modelId="{3DC5AB68-6289-4167-9A1B-33A4939152DF}" type="parTrans" cxnId="{BF3D1BC3-CFEE-4FAA-9A9C-0D4958820930}">
      <dgm:prSet/>
      <dgm:spPr/>
      <dgm:t>
        <a:bodyPr/>
        <a:lstStyle/>
        <a:p>
          <a:endParaRPr lang="en-US"/>
        </a:p>
      </dgm:t>
    </dgm:pt>
    <dgm:pt modelId="{EE8DDECE-DE7B-4559-82B8-39AE4E48C885}" type="sibTrans" cxnId="{BF3D1BC3-CFEE-4FAA-9A9C-0D4958820930}">
      <dgm:prSet/>
      <dgm:spPr/>
      <dgm:t>
        <a:bodyPr/>
        <a:lstStyle/>
        <a:p>
          <a:endParaRPr lang="en-US"/>
        </a:p>
      </dgm:t>
    </dgm:pt>
    <dgm:pt modelId="{A8AFF850-5110-4D27-ADEB-243B82D8EA4C}" type="pres">
      <dgm:prSet presAssocID="{9E4F90D8-8B20-40ED-8592-C8A385E0F537}" presName="root" presStyleCnt="0">
        <dgm:presLayoutVars>
          <dgm:dir/>
          <dgm:resizeHandles val="exact"/>
        </dgm:presLayoutVars>
      </dgm:prSet>
      <dgm:spPr/>
    </dgm:pt>
    <dgm:pt modelId="{19A598BE-E546-4F5E-B26B-9ED5CABC2018}" type="pres">
      <dgm:prSet presAssocID="{212DFC15-8486-422E-B772-3D7DC1E8EACE}" presName="compNode" presStyleCnt="0"/>
      <dgm:spPr/>
    </dgm:pt>
    <dgm:pt modelId="{0E5E5660-E5EB-42FB-8BB0-E77573B767D9}" type="pres">
      <dgm:prSet presAssocID="{212DFC15-8486-422E-B772-3D7DC1E8EACE}" presName="bgRect" presStyleLbl="bgShp" presStyleIdx="0" presStyleCnt="6"/>
      <dgm:spPr/>
    </dgm:pt>
    <dgm:pt modelId="{1D74831F-25D8-4CF2-A7F5-A281D89DF024}" type="pres">
      <dgm:prSet presAssocID="{212DFC15-8486-422E-B772-3D7DC1E8EAC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CC9022D8-0AD2-482C-8C0D-33EA90809E38}" type="pres">
      <dgm:prSet presAssocID="{212DFC15-8486-422E-B772-3D7DC1E8EACE}" presName="spaceRect" presStyleCnt="0"/>
      <dgm:spPr/>
    </dgm:pt>
    <dgm:pt modelId="{E196A56B-0FBC-4525-AE24-E08048E12DA1}" type="pres">
      <dgm:prSet presAssocID="{212DFC15-8486-422E-B772-3D7DC1E8EACE}" presName="parTx" presStyleLbl="revTx" presStyleIdx="0" presStyleCnt="6">
        <dgm:presLayoutVars>
          <dgm:chMax val="0"/>
          <dgm:chPref val="0"/>
        </dgm:presLayoutVars>
      </dgm:prSet>
      <dgm:spPr/>
    </dgm:pt>
    <dgm:pt modelId="{C36935DE-E17B-4609-9EE1-C71F307749BB}" type="pres">
      <dgm:prSet presAssocID="{B6807C2D-EF76-4982-B8B1-7A1050926F04}" presName="sibTrans" presStyleCnt="0"/>
      <dgm:spPr/>
    </dgm:pt>
    <dgm:pt modelId="{5A1EA603-B912-4760-AC74-158D3B8E7468}" type="pres">
      <dgm:prSet presAssocID="{2E2193CD-A1DD-4ACC-A956-4C889BE1F670}" presName="compNode" presStyleCnt="0"/>
      <dgm:spPr/>
    </dgm:pt>
    <dgm:pt modelId="{F9130A0A-EF90-4B80-937E-4E2C56876254}" type="pres">
      <dgm:prSet presAssocID="{2E2193CD-A1DD-4ACC-A956-4C889BE1F670}" presName="bgRect" presStyleLbl="bgShp" presStyleIdx="1" presStyleCnt="6"/>
      <dgm:spPr/>
    </dgm:pt>
    <dgm:pt modelId="{C148F839-C2DC-47FF-B834-10C76B08C75F}" type="pres">
      <dgm:prSet presAssocID="{2E2193CD-A1DD-4ACC-A956-4C889BE1F67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CECC4A12-4465-4F88-91A1-9F8BA8C27C66}" type="pres">
      <dgm:prSet presAssocID="{2E2193CD-A1DD-4ACC-A956-4C889BE1F670}" presName="spaceRect" presStyleCnt="0"/>
      <dgm:spPr/>
    </dgm:pt>
    <dgm:pt modelId="{09CA09CB-A049-470B-BB90-C21719DE87F9}" type="pres">
      <dgm:prSet presAssocID="{2E2193CD-A1DD-4ACC-A956-4C889BE1F670}" presName="parTx" presStyleLbl="revTx" presStyleIdx="1" presStyleCnt="6">
        <dgm:presLayoutVars>
          <dgm:chMax val="0"/>
          <dgm:chPref val="0"/>
        </dgm:presLayoutVars>
      </dgm:prSet>
      <dgm:spPr/>
    </dgm:pt>
    <dgm:pt modelId="{12D36F2A-E84B-4B0A-B76E-1AB4873B8B17}" type="pres">
      <dgm:prSet presAssocID="{038E3BEA-39E4-4A01-8023-9C92F4406554}" presName="sibTrans" presStyleCnt="0"/>
      <dgm:spPr/>
    </dgm:pt>
    <dgm:pt modelId="{EB6F7D8B-E20A-40CA-8451-F9FAD81F1493}" type="pres">
      <dgm:prSet presAssocID="{284AF74F-4FB6-41D2-9AAC-64FAA46FCBBD}" presName="compNode" presStyleCnt="0"/>
      <dgm:spPr/>
    </dgm:pt>
    <dgm:pt modelId="{69BA2DE2-DD97-4EDA-B0F0-E5A5EB3B36AE}" type="pres">
      <dgm:prSet presAssocID="{284AF74F-4FB6-41D2-9AAC-64FAA46FCBBD}" presName="bgRect" presStyleLbl="bgShp" presStyleIdx="2" presStyleCnt="6" custLinFactNeighborX="3" custLinFactNeighborY="-8458"/>
      <dgm:spPr/>
    </dgm:pt>
    <dgm:pt modelId="{76A9CF89-0450-4C65-A373-6798778EC39B}" type="pres">
      <dgm:prSet presAssocID="{284AF74F-4FB6-41D2-9AAC-64FAA46FCBBD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435A5D56-3071-4733-9E26-D8AAE440306A}" type="pres">
      <dgm:prSet presAssocID="{284AF74F-4FB6-41D2-9AAC-64FAA46FCBBD}" presName="spaceRect" presStyleCnt="0"/>
      <dgm:spPr/>
    </dgm:pt>
    <dgm:pt modelId="{934FCE72-8398-4857-9291-28E6C0A01DE7}" type="pres">
      <dgm:prSet presAssocID="{284AF74F-4FB6-41D2-9AAC-64FAA46FCBBD}" presName="parTx" presStyleLbl="revTx" presStyleIdx="2" presStyleCnt="6">
        <dgm:presLayoutVars>
          <dgm:chMax val="0"/>
          <dgm:chPref val="0"/>
        </dgm:presLayoutVars>
      </dgm:prSet>
      <dgm:spPr/>
    </dgm:pt>
    <dgm:pt modelId="{34A44E45-1C97-411B-B051-F9DDB441B230}" type="pres">
      <dgm:prSet presAssocID="{E1D7BA00-862F-4425-855E-0079DF87D211}" presName="sibTrans" presStyleCnt="0"/>
      <dgm:spPr/>
    </dgm:pt>
    <dgm:pt modelId="{238A93E1-1ECD-4C2F-8C56-EED35487D3AD}" type="pres">
      <dgm:prSet presAssocID="{E6639649-6FD5-41F0-8BE2-E128348E3695}" presName="compNode" presStyleCnt="0"/>
      <dgm:spPr/>
    </dgm:pt>
    <dgm:pt modelId="{234780D4-ACF1-4957-93CA-DF037CD03937}" type="pres">
      <dgm:prSet presAssocID="{E6639649-6FD5-41F0-8BE2-E128348E3695}" presName="bgRect" presStyleLbl="bgShp" presStyleIdx="3" presStyleCnt="6"/>
      <dgm:spPr/>
    </dgm:pt>
    <dgm:pt modelId="{4B8A2061-1531-4DF0-847C-29B861D4851E}" type="pres">
      <dgm:prSet presAssocID="{E6639649-6FD5-41F0-8BE2-E128348E3695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"/>
        </a:ext>
      </dgm:extLst>
    </dgm:pt>
    <dgm:pt modelId="{A36F2327-7E4A-4ECE-965E-E4CBDC23EA46}" type="pres">
      <dgm:prSet presAssocID="{E6639649-6FD5-41F0-8BE2-E128348E3695}" presName="spaceRect" presStyleCnt="0"/>
      <dgm:spPr/>
    </dgm:pt>
    <dgm:pt modelId="{17DD4C02-002E-4AA5-A80B-9FEF443CE16E}" type="pres">
      <dgm:prSet presAssocID="{E6639649-6FD5-41F0-8BE2-E128348E3695}" presName="parTx" presStyleLbl="revTx" presStyleIdx="3" presStyleCnt="6">
        <dgm:presLayoutVars>
          <dgm:chMax val="0"/>
          <dgm:chPref val="0"/>
        </dgm:presLayoutVars>
      </dgm:prSet>
      <dgm:spPr/>
    </dgm:pt>
    <dgm:pt modelId="{B2989538-960A-4774-B2CD-CC851F345587}" type="pres">
      <dgm:prSet presAssocID="{E5FDF0F6-D5C3-4BC8-8624-945EF86152AF}" presName="sibTrans" presStyleCnt="0"/>
      <dgm:spPr/>
    </dgm:pt>
    <dgm:pt modelId="{18E87A90-03A5-4781-8725-445A98764D23}" type="pres">
      <dgm:prSet presAssocID="{B0CEA971-23C1-49BC-8003-BEBF1B65D9BA}" presName="compNode" presStyleCnt="0"/>
      <dgm:spPr/>
    </dgm:pt>
    <dgm:pt modelId="{6DB29F49-4D88-472B-B2C5-FCEB398B5730}" type="pres">
      <dgm:prSet presAssocID="{B0CEA971-23C1-49BC-8003-BEBF1B65D9BA}" presName="bgRect" presStyleLbl="bgShp" presStyleIdx="4" presStyleCnt="6"/>
      <dgm:spPr/>
    </dgm:pt>
    <dgm:pt modelId="{4AB9E841-8271-4306-90F7-D2F64F95DB91}" type="pres">
      <dgm:prSet presAssocID="{B0CEA971-23C1-49BC-8003-BEBF1B65D9BA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yncing Cloud"/>
        </a:ext>
      </dgm:extLst>
    </dgm:pt>
    <dgm:pt modelId="{AE25AE59-0AC1-4888-AC76-7D0D296FDEC4}" type="pres">
      <dgm:prSet presAssocID="{B0CEA971-23C1-49BC-8003-BEBF1B65D9BA}" presName="spaceRect" presStyleCnt="0"/>
      <dgm:spPr/>
    </dgm:pt>
    <dgm:pt modelId="{AF7063E9-1955-4D45-9784-63F3B136099A}" type="pres">
      <dgm:prSet presAssocID="{B0CEA971-23C1-49BC-8003-BEBF1B65D9BA}" presName="parTx" presStyleLbl="revTx" presStyleIdx="4" presStyleCnt="6">
        <dgm:presLayoutVars>
          <dgm:chMax val="0"/>
          <dgm:chPref val="0"/>
        </dgm:presLayoutVars>
      </dgm:prSet>
      <dgm:spPr/>
    </dgm:pt>
    <dgm:pt modelId="{7340E117-AE43-4575-AF36-54DC1AAD15C2}" type="pres">
      <dgm:prSet presAssocID="{B363AF22-6276-444F-807A-9BB3B2E70B22}" presName="sibTrans" presStyleCnt="0"/>
      <dgm:spPr/>
    </dgm:pt>
    <dgm:pt modelId="{2BD98CA4-6888-43D1-8E44-CEB971CDEC36}" type="pres">
      <dgm:prSet presAssocID="{6E530A2E-729B-4227-84A1-EA76FFD1299B}" presName="compNode" presStyleCnt="0"/>
      <dgm:spPr/>
    </dgm:pt>
    <dgm:pt modelId="{F8E768EF-F631-4CA4-8BBF-DC86C1A3EE90}" type="pres">
      <dgm:prSet presAssocID="{6E530A2E-729B-4227-84A1-EA76FFD1299B}" presName="bgRect" presStyleLbl="bgShp" presStyleIdx="5" presStyleCnt="6"/>
      <dgm:spPr/>
    </dgm:pt>
    <dgm:pt modelId="{C78168D4-B618-4862-B37C-742E6E3119FD}" type="pres">
      <dgm:prSet presAssocID="{6E530A2E-729B-4227-84A1-EA76FFD1299B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16BD74D8-D296-4B64-9BAD-FF8B4FFD8C51}" type="pres">
      <dgm:prSet presAssocID="{6E530A2E-729B-4227-84A1-EA76FFD1299B}" presName="spaceRect" presStyleCnt="0"/>
      <dgm:spPr/>
    </dgm:pt>
    <dgm:pt modelId="{1225583E-8F03-4B6C-B299-A24D28766434}" type="pres">
      <dgm:prSet presAssocID="{6E530A2E-729B-4227-84A1-EA76FFD1299B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A3D50200-2E13-483A-95EB-446AE8FC1E06}" type="presOf" srcId="{2E2193CD-A1DD-4ACC-A956-4C889BE1F670}" destId="{09CA09CB-A049-470B-BB90-C21719DE87F9}" srcOrd="0" destOrd="0" presId="urn:microsoft.com/office/officeart/2018/2/layout/IconVerticalSolidList"/>
    <dgm:cxn modelId="{8B2B2C62-FF24-470D-B729-EE309B573E10}" type="presOf" srcId="{E6639649-6FD5-41F0-8BE2-E128348E3695}" destId="{17DD4C02-002E-4AA5-A80B-9FEF443CE16E}" srcOrd="0" destOrd="0" presId="urn:microsoft.com/office/officeart/2018/2/layout/IconVerticalSolidList"/>
    <dgm:cxn modelId="{F297C162-4E6C-4167-8B9B-6343D087E8D8}" type="presOf" srcId="{212DFC15-8486-422E-B772-3D7DC1E8EACE}" destId="{E196A56B-0FBC-4525-AE24-E08048E12DA1}" srcOrd="0" destOrd="0" presId="urn:microsoft.com/office/officeart/2018/2/layout/IconVerticalSolidList"/>
    <dgm:cxn modelId="{4CF3B745-CF19-40F2-90F4-76DBCAB40919}" srcId="{9E4F90D8-8B20-40ED-8592-C8A385E0F537}" destId="{B0CEA971-23C1-49BC-8003-BEBF1B65D9BA}" srcOrd="4" destOrd="0" parTransId="{ECEABCC1-3D4F-4832-82E9-C862878C47DE}" sibTransId="{B363AF22-6276-444F-807A-9BB3B2E70B22}"/>
    <dgm:cxn modelId="{96871781-9C08-4C68-864A-A44E55EE34AC}" type="presOf" srcId="{6E530A2E-729B-4227-84A1-EA76FFD1299B}" destId="{1225583E-8F03-4B6C-B299-A24D28766434}" srcOrd="0" destOrd="0" presId="urn:microsoft.com/office/officeart/2018/2/layout/IconVerticalSolidList"/>
    <dgm:cxn modelId="{6614E986-540A-4E87-AA3E-BE08D1BD6D95}" srcId="{9E4F90D8-8B20-40ED-8592-C8A385E0F537}" destId="{284AF74F-4FB6-41D2-9AAC-64FAA46FCBBD}" srcOrd="2" destOrd="0" parTransId="{9DCCD01E-DE26-44E7-A056-4B00CDCDAF69}" sibTransId="{E1D7BA00-862F-4425-855E-0079DF87D211}"/>
    <dgm:cxn modelId="{E03C6FBE-636B-46B5-B8C1-3E4FA6B4DDC9}" srcId="{9E4F90D8-8B20-40ED-8592-C8A385E0F537}" destId="{212DFC15-8486-422E-B772-3D7DC1E8EACE}" srcOrd="0" destOrd="0" parTransId="{D9017083-B928-43AD-9A56-6D968274CCC7}" sibTransId="{B6807C2D-EF76-4982-B8B1-7A1050926F04}"/>
    <dgm:cxn modelId="{BF3D1BC3-CFEE-4FAA-9A9C-0D4958820930}" srcId="{9E4F90D8-8B20-40ED-8592-C8A385E0F537}" destId="{6E530A2E-729B-4227-84A1-EA76FFD1299B}" srcOrd="5" destOrd="0" parTransId="{3DC5AB68-6289-4167-9A1B-33A4939152DF}" sibTransId="{EE8DDECE-DE7B-4559-82B8-39AE4E48C885}"/>
    <dgm:cxn modelId="{D184E0C4-784F-4B07-A811-93DAD4737643}" type="presOf" srcId="{B0CEA971-23C1-49BC-8003-BEBF1B65D9BA}" destId="{AF7063E9-1955-4D45-9784-63F3B136099A}" srcOrd="0" destOrd="0" presId="urn:microsoft.com/office/officeart/2018/2/layout/IconVerticalSolidList"/>
    <dgm:cxn modelId="{0117C4C7-DC68-4DF6-B5E7-238EEA00768A}" srcId="{9E4F90D8-8B20-40ED-8592-C8A385E0F537}" destId="{E6639649-6FD5-41F0-8BE2-E128348E3695}" srcOrd="3" destOrd="0" parTransId="{8C1F49AF-16F9-413B-9CFE-CCBBCB5814DA}" sibTransId="{E5FDF0F6-D5C3-4BC8-8624-945EF86152AF}"/>
    <dgm:cxn modelId="{8CFC22E9-C2D3-4DE5-BE5D-275EA68F4B35}" srcId="{9E4F90D8-8B20-40ED-8592-C8A385E0F537}" destId="{2E2193CD-A1DD-4ACC-A956-4C889BE1F670}" srcOrd="1" destOrd="0" parTransId="{D3C64437-A133-4850-AF6A-9CC332849FB0}" sibTransId="{038E3BEA-39E4-4A01-8023-9C92F4406554}"/>
    <dgm:cxn modelId="{CB22F3EC-073A-4226-A5BE-3A9ACC9AF2F1}" type="presOf" srcId="{9E4F90D8-8B20-40ED-8592-C8A385E0F537}" destId="{A8AFF850-5110-4D27-ADEB-243B82D8EA4C}" srcOrd="0" destOrd="0" presId="urn:microsoft.com/office/officeart/2018/2/layout/IconVerticalSolidList"/>
    <dgm:cxn modelId="{B1E1CAF8-CD0B-4A28-9060-E2CD295FAE03}" type="presOf" srcId="{284AF74F-4FB6-41D2-9AAC-64FAA46FCBBD}" destId="{934FCE72-8398-4857-9291-28E6C0A01DE7}" srcOrd="0" destOrd="0" presId="urn:microsoft.com/office/officeart/2018/2/layout/IconVerticalSolidList"/>
    <dgm:cxn modelId="{94E64EA4-38E8-4184-8C8A-71FE269AF6EE}" type="presParOf" srcId="{A8AFF850-5110-4D27-ADEB-243B82D8EA4C}" destId="{19A598BE-E546-4F5E-B26B-9ED5CABC2018}" srcOrd="0" destOrd="0" presId="urn:microsoft.com/office/officeart/2018/2/layout/IconVerticalSolidList"/>
    <dgm:cxn modelId="{DA5EB2EF-0723-47BB-8795-0DFEE8153A0F}" type="presParOf" srcId="{19A598BE-E546-4F5E-B26B-9ED5CABC2018}" destId="{0E5E5660-E5EB-42FB-8BB0-E77573B767D9}" srcOrd="0" destOrd="0" presId="urn:microsoft.com/office/officeart/2018/2/layout/IconVerticalSolidList"/>
    <dgm:cxn modelId="{3E9B3A5B-DFC0-4117-BD04-86364FDC3ECE}" type="presParOf" srcId="{19A598BE-E546-4F5E-B26B-9ED5CABC2018}" destId="{1D74831F-25D8-4CF2-A7F5-A281D89DF024}" srcOrd="1" destOrd="0" presId="urn:microsoft.com/office/officeart/2018/2/layout/IconVerticalSolidList"/>
    <dgm:cxn modelId="{5D0B8753-B82D-4BCF-8BDE-B7FB749FE84E}" type="presParOf" srcId="{19A598BE-E546-4F5E-B26B-9ED5CABC2018}" destId="{CC9022D8-0AD2-482C-8C0D-33EA90809E38}" srcOrd="2" destOrd="0" presId="urn:microsoft.com/office/officeart/2018/2/layout/IconVerticalSolidList"/>
    <dgm:cxn modelId="{4AD6CDEF-DFE5-4988-A3DC-4BA6705D9A93}" type="presParOf" srcId="{19A598BE-E546-4F5E-B26B-9ED5CABC2018}" destId="{E196A56B-0FBC-4525-AE24-E08048E12DA1}" srcOrd="3" destOrd="0" presId="urn:microsoft.com/office/officeart/2018/2/layout/IconVerticalSolidList"/>
    <dgm:cxn modelId="{8E82F006-7B57-4D88-995C-DE092011C9FA}" type="presParOf" srcId="{A8AFF850-5110-4D27-ADEB-243B82D8EA4C}" destId="{C36935DE-E17B-4609-9EE1-C71F307749BB}" srcOrd="1" destOrd="0" presId="urn:microsoft.com/office/officeart/2018/2/layout/IconVerticalSolidList"/>
    <dgm:cxn modelId="{E0169A98-3AD5-4730-806A-BF96895477C8}" type="presParOf" srcId="{A8AFF850-5110-4D27-ADEB-243B82D8EA4C}" destId="{5A1EA603-B912-4760-AC74-158D3B8E7468}" srcOrd="2" destOrd="0" presId="urn:microsoft.com/office/officeart/2018/2/layout/IconVerticalSolidList"/>
    <dgm:cxn modelId="{5FD5044D-4050-46B7-8462-56801D3D310E}" type="presParOf" srcId="{5A1EA603-B912-4760-AC74-158D3B8E7468}" destId="{F9130A0A-EF90-4B80-937E-4E2C56876254}" srcOrd="0" destOrd="0" presId="urn:microsoft.com/office/officeart/2018/2/layout/IconVerticalSolidList"/>
    <dgm:cxn modelId="{6987CC1A-4477-434A-A84F-5229AE144101}" type="presParOf" srcId="{5A1EA603-B912-4760-AC74-158D3B8E7468}" destId="{C148F839-C2DC-47FF-B834-10C76B08C75F}" srcOrd="1" destOrd="0" presId="urn:microsoft.com/office/officeart/2018/2/layout/IconVerticalSolidList"/>
    <dgm:cxn modelId="{C4AAA870-F5BD-48EE-A0FC-05286B1ACC77}" type="presParOf" srcId="{5A1EA603-B912-4760-AC74-158D3B8E7468}" destId="{CECC4A12-4465-4F88-91A1-9F8BA8C27C66}" srcOrd="2" destOrd="0" presId="urn:microsoft.com/office/officeart/2018/2/layout/IconVerticalSolidList"/>
    <dgm:cxn modelId="{F2A78A12-3D32-412F-B42F-0AAD22B7B1DD}" type="presParOf" srcId="{5A1EA603-B912-4760-AC74-158D3B8E7468}" destId="{09CA09CB-A049-470B-BB90-C21719DE87F9}" srcOrd="3" destOrd="0" presId="urn:microsoft.com/office/officeart/2018/2/layout/IconVerticalSolidList"/>
    <dgm:cxn modelId="{F9A0DC93-642A-48FC-90D8-ACC43D6F676B}" type="presParOf" srcId="{A8AFF850-5110-4D27-ADEB-243B82D8EA4C}" destId="{12D36F2A-E84B-4B0A-B76E-1AB4873B8B17}" srcOrd="3" destOrd="0" presId="urn:microsoft.com/office/officeart/2018/2/layout/IconVerticalSolidList"/>
    <dgm:cxn modelId="{01D85229-C2F4-4815-8BA5-C9A933DD892E}" type="presParOf" srcId="{A8AFF850-5110-4D27-ADEB-243B82D8EA4C}" destId="{EB6F7D8B-E20A-40CA-8451-F9FAD81F1493}" srcOrd="4" destOrd="0" presId="urn:microsoft.com/office/officeart/2018/2/layout/IconVerticalSolidList"/>
    <dgm:cxn modelId="{D5825447-96FE-4E09-9E1B-8D404248808D}" type="presParOf" srcId="{EB6F7D8B-E20A-40CA-8451-F9FAD81F1493}" destId="{69BA2DE2-DD97-4EDA-B0F0-E5A5EB3B36AE}" srcOrd="0" destOrd="0" presId="urn:microsoft.com/office/officeart/2018/2/layout/IconVerticalSolidList"/>
    <dgm:cxn modelId="{EA0EEE4F-BC3B-4618-A805-BDE7F135CD6E}" type="presParOf" srcId="{EB6F7D8B-E20A-40CA-8451-F9FAD81F1493}" destId="{76A9CF89-0450-4C65-A373-6798778EC39B}" srcOrd="1" destOrd="0" presId="urn:microsoft.com/office/officeart/2018/2/layout/IconVerticalSolidList"/>
    <dgm:cxn modelId="{42A2B788-9FD4-43F6-8FD2-94F73DDB3871}" type="presParOf" srcId="{EB6F7D8B-E20A-40CA-8451-F9FAD81F1493}" destId="{435A5D56-3071-4733-9E26-D8AAE440306A}" srcOrd="2" destOrd="0" presId="urn:microsoft.com/office/officeart/2018/2/layout/IconVerticalSolidList"/>
    <dgm:cxn modelId="{41F89B12-3A9C-4399-9D69-7C806CF8E9CD}" type="presParOf" srcId="{EB6F7D8B-E20A-40CA-8451-F9FAD81F1493}" destId="{934FCE72-8398-4857-9291-28E6C0A01DE7}" srcOrd="3" destOrd="0" presId="urn:microsoft.com/office/officeart/2018/2/layout/IconVerticalSolidList"/>
    <dgm:cxn modelId="{73418F1C-44BC-47C7-8491-0A30D28F8DC9}" type="presParOf" srcId="{A8AFF850-5110-4D27-ADEB-243B82D8EA4C}" destId="{34A44E45-1C97-411B-B051-F9DDB441B230}" srcOrd="5" destOrd="0" presId="urn:microsoft.com/office/officeart/2018/2/layout/IconVerticalSolidList"/>
    <dgm:cxn modelId="{39BBD3FA-AC78-4E9C-97C1-9B30B06215A9}" type="presParOf" srcId="{A8AFF850-5110-4D27-ADEB-243B82D8EA4C}" destId="{238A93E1-1ECD-4C2F-8C56-EED35487D3AD}" srcOrd="6" destOrd="0" presId="urn:microsoft.com/office/officeart/2018/2/layout/IconVerticalSolidList"/>
    <dgm:cxn modelId="{A4F6D7B7-54F6-47D5-B919-6E3D695411DE}" type="presParOf" srcId="{238A93E1-1ECD-4C2F-8C56-EED35487D3AD}" destId="{234780D4-ACF1-4957-93CA-DF037CD03937}" srcOrd="0" destOrd="0" presId="urn:microsoft.com/office/officeart/2018/2/layout/IconVerticalSolidList"/>
    <dgm:cxn modelId="{B424D517-B910-48DA-B91C-1ED2AAA44F34}" type="presParOf" srcId="{238A93E1-1ECD-4C2F-8C56-EED35487D3AD}" destId="{4B8A2061-1531-4DF0-847C-29B861D4851E}" srcOrd="1" destOrd="0" presId="urn:microsoft.com/office/officeart/2018/2/layout/IconVerticalSolidList"/>
    <dgm:cxn modelId="{A067B1E6-5A82-470C-9BEF-21A1D303A56A}" type="presParOf" srcId="{238A93E1-1ECD-4C2F-8C56-EED35487D3AD}" destId="{A36F2327-7E4A-4ECE-965E-E4CBDC23EA46}" srcOrd="2" destOrd="0" presId="urn:microsoft.com/office/officeart/2018/2/layout/IconVerticalSolidList"/>
    <dgm:cxn modelId="{1B7CEB5C-36BC-4AD1-8F98-C06AECB97063}" type="presParOf" srcId="{238A93E1-1ECD-4C2F-8C56-EED35487D3AD}" destId="{17DD4C02-002E-4AA5-A80B-9FEF443CE16E}" srcOrd="3" destOrd="0" presId="urn:microsoft.com/office/officeart/2018/2/layout/IconVerticalSolidList"/>
    <dgm:cxn modelId="{97BCD9F5-68D2-4F3C-A447-935274F6FAE4}" type="presParOf" srcId="{A8AFF850-5110-4D27-ADEB-243B82D8EA4C}" destId="{B2989538-960A-4774-B2CD-CC851F345587}" srcOrd="7" destOrd="0" presId="urn:microsoft.com/office/officeart/2018/2/layout/IconVerticalSolidList"/>
    <dgm:cxn modelId="{FCF70339-6FA6-4569-9592-AEFFE80C3FB6}" type="presParOf" srcId="{A8AFF850-5110-4D27-ADEB-243B82D8EA4C}" destId="{18E87A90-03A5-4781-8725-445A98764D23}" srcOrd="8" destOrd="0" presId="urn:microsoft.com/office/officeart/2018/2/layout/IconVerticalSolidList"/>
    <dgm:cxn modelId="{EEA78B96-C1F8-4EE5-A996-4484D08CBDF5}" type="presParOf" srcId="{18E87A90-03A5-4781-8725-445A98764D23}" destId="{6DB29F49-4D88-472B-B2C5-FCEB398B5730}" srcOrd="0" destOrd="0" presId="urn:microsoft.com/office/officeart/2018/2/layout/IconVerticalSolidList"/>
    <dgm:cxn modelId="{5064B831-69DB-404E-8B51-64D6D41CD56D}" type="presParOf" srcId="{18E87A90-03A5-4781-8725-445A98764D23}" destId="{4AB9E841-8271-4306-90F7-D2F64F95DB91}" srcOrd="1" destOrd="0" presId="urn:microsoft.com/office/officeart/2018/2/layout/IconVerticalSolidList"/>
    <dgm:cxn modelId="{571C4805-F080-4C5B-A92B-58E53ADD36B4}" type="presParOf" srcId="{18E87A90-03A5-4781-8725-445A98764D23}" destId="{AE25AE59-0AC1-4888-AC76-7D0D296FDEC4}" srcOrd="2" destOrd="0" presId="urn:microsoft.com/office/officeart/2018/2/layout/IconVerticalSolidList"/>
    <dgm:cxn modelId="{DAE7D425-A2B7-41EC-8DD5-794E40787A59}" type="presParOf" srcId="{18E87A90-03A5-4781-8725-445A98764D23}" destId="{AF7063E9-1955-4D45-9784-63F3B136099A}" srcOrd="3" destOrd="0" presId="urn:microsoft.com/office/officeart/2018/2/layout/IconVerticalSolidList"/>
    <dgm:cxn modelId="{7263E103-EC82-48BE-B278-8F8BACA81DB2}" type="presParOf" srcId="{A8AFF850-5110-4D27-ADEB-243B82D8EA4C}" destId="{7340E117-AE43-4575-AF36-54DC1AAD15C2}" srcOrd="9" destOrd="0" presId="urn:microsoft.com/office/officeart/2018/2/layout/IconVerticalSolidList"/>
    <dgm:cxn modelId="{B2B6AE33-B69D-49ED-8D84-D092DDBC96EB}" type="presParOf" srcId="{A8AFF850-5110-4D27-ADEB-243B82D8EA4C}" destId="{2BD98CA4-6888-43D1-8E44-CEB971CDEC36}" srcOrd="10" destOrd="0" presId="urn:microsoft.com/office/officeart/2018/2/layout/IconVerticalSolidList"/>
    <dgm:cxn modelId="{986B2065-D098-4117-8C51-84509F33E020}" type="presParOf" srcId="{2BD98CA4-6888-43D1-8E44-CEB971CDEC36}" destId="{F8E768EF-F631-4CA4-8BBF-DC86C1A3EE90}" srcOrd="0" destOrd="0" presId="urn:microsoft.com/office/officeart/2018/2/layout/IconVerticalSolidList"/>
    <dgm:cxn modelId="{59D8CDA3-FF5C-4681-BF08-3B633E10F572}" type="presParOf" srcId="{2BD98CA4-6888-43D1-8E44-CEB971CDEC36}" destId="{C78168D4-B618-4862-B37C-742E6E3119FD}" srcOrd="1" destOrd="0" presId="urn:microsoft.com/office/officeart/2018/2/layout/IconVerticalSolidList"/>
    <dgm:cxn modelId="{70B52371-F151-4CC1-9F18-30B5A820CA50}" type="presParOf" srcId="{2BD98CA4-6888-43D1-8E44-CEB971CDEC36}" destId="{16BD74D8-D296-4B64-9BAD-FF8B4FFD8C51}" srcOrd="2" destOrd="0" presId="urn:microsoft.com/office/officeart/2018/2/layout/IconVerticalSolidList"/>
    <dgm:cxn modelId="{678E6517-1D1A-4434-8F6F-CA687BE1B716}" type="presParOf" srcId="{2BD98CA4-6888-43D1-8E44-CEB971CDEC36}" destId="{1225583E-8F03-4B6C-B299-A24D2876643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7F56E14-D6C3-4EC3-9183-FEB4A0E322F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CE9C3A5E-C43C-4283-A239-E65F83EEF26C}">
      <dgm:prSet/>
      <dgm:spPr/>
      <dgm:t>
        <a:bodyPr/>
        <a:lstStyle/>
        <a:p>
          <a:r>
            <a:rPr lang="en-US" dirty="0"/>
            <a:t>In small groups, come with as many different things that your business </a:t>
          </a:r>
          <a:r>
            <a:rPr lang="en-US" b="1" u="sng" dirty="0"/>
            <a:t>AND</a:t>
          </a:r>
          <a:r>
            <a:rPr lang="en-US" dirty="0"/>
            <a:t> their clients will need to be able to do with this system.</a:t>
          </a:r>
        </a:p>
      </dgm:t>
    </dgm:pt>
    <dgm:pt modelId="{6C06FA7C-825C-46B2-B553-4EAF5F8835E8}" type="parTrans" cxnId="{ECA8AFD1-3BCE-4214-BE27-5EF0223C918A}">
      <dgm:prSet/>
      <dgm:spPr/>
      <dgm:t>
        <a:bodyPr/>
        <a:lstStyle/>
        <a:p>
          <a:endParaRPr lang="en-US"/>
        </a:p>
      </dgm:t>
    </dgm:pt>
    <dgm:pt modelId="{E128F14C-0DD7-47DE-A955-DFF24BC388FA}" type="sibTrans" cxnId="{ECA8AFD1-3BCE-4214-BE27-5EF0223C918A}">
      <dgm:prSet/>
      <dgm:spPr/>
      <dgm:t>
        <a:bodyPr/>
        <a:lstStyle/>
        <a:p>
          <a:endParaRPr lang="en-US"/>
        </a:p>
      </dgm:t>
    </dgm:pt>
    <dgm:pt modelId="{3217279E-CEBE-452B-9FEB-31C491DC73EC}">
      <dgm:prSet/>
      <dgm:spPr/>
      <dgm:t>
        <a:bodyPr/>
        <a:lstStyle/>
        <a:p>
          <a:r>
            <a:rPr lang="en-US" dirty="0"/>
            <a:t>This will be your IT Service Strategy.</a:t>
          </a:r>
        </a:p>
      </dgm:t>
    </dgm:pt>
    <dgm:pt modelId="{F1C607A2-AA9D-475D-9B0F-0FCABB397D6F}" type="parTrans" cxnId="{97CB4600-E456-470C-A08C-14D0F2345BE0}">
      <dgm:prSet/>
      <dgm:spPr/>
      <dgm:t>
        <a:bodyPr/>
        <a:lstStyle/>
        <a:p>
          <a:endParaRPr lang="en-US"/>
        </a:p>
      </dgm:t>
    </dgm:pt>
    <dgm:pt modelId="{3FFD8AFE-7DBD-4F50-A5CA-9E3DBB39EF8C}" type="sibTrans" cxnId="{97CB4600-E456-470C-A08C-14D0F2345BE0}">
      <dgm:prSet/>
      <dgm:spPr/>
      <dgm:t>
        <a:bodyPr/>
        <a:lstStyle/>
        <a:p>
          <a:endParaRPr lang="en-US"/>
        </a:p>
      </dgm:t>
    </dgm:pt>
    <dgm:pt modelId="{242E1C1F-AA56-44DF-B39C-B7EADFF5436E}">
      <dgm:prSet/>
      <dgm:spPr/>
      <dgm:t>
        <a:bodyPr/>
        <a:lstStyle/>
        <a:p>
          <a:r>
            <a:rPr lang="en-US" b="1" u="sng"/>
            <a:t>TIME: 15 Minutes</a:t>
          </a:r>
          <a:endParaRPr lang="en-US"/>
        </a:p>
      </dgm:t>
    </dgm:pt>
    <dgm:pt modelId="{DDE548EC-E0D0-44AF-B728-1E2CAE1F5509}" type="parTrans" cxnId="{2B39895E-4AC2-45CB-B513-2CA7053CFBBD}">
      <dgm:prSet/>
      <dgm:spPr/>
      <dgm:t>
        <a:bodyPr/>
        <a:lstStyle/>
        <a:p>
          <a:endParaRPr lang="en-US"/>
        </a:p>
      </dgm:t>
    </dgm:pt>
    <dgm:pt modelId="{A9D912B0-0391-4041-B306-F98787CC3ACB}" type="sibTrans" cxnId="{2B39895E-4AC2-45CB-B513-2CA7053CFBBD}">
      <dgm:prSet/>
      <dgm:spPr/>
      <dgm:t>
        <a:bodyPr/>
        <a:lstStyle/>
        <a:p>
          <a:endParaRPr lang="en-US"/>
        </a:p>
      </dgm:t>
    </dgm:pt>
    <dgm:pt modelId="{D6D625C1-ABAE-4471-AB59-0E0DEC88A5BD}" type="pres">
      <dgm:prSet presAssocID="{D7F56E14-D6C3-4EC3-9183-FEB4A0E322F7}" presName="root" presStyleCnt="0">
        <dgm:presLayoutVars>
          <dgm:dir/>
          <dgm:resizeHandles val="exact"/>
        </dgm:presLayoutVars>
      </dgm:prSet>
      <dgm:spPr/>
    </dgm:pt>
    <dgm:pt modelId="{A251AB8B-04CE-48F6-A031-5C4ABDB710FB}" type="pres">
      <dgm:prSet presAssocID="{CE9C3A5E-C43C-4283-A239-E65F83EEF26C}" presName="compNode" presStyleCnt="0"/>
      <dgm:spPr/>
    </dgm:pt>
    <dgm:pt modelId="{F80B52C7-F2D1-440E-A82E-DBCF29905828}" type="pres">
      <dgm:prSet presAssocID="{CE9C3A5E-C43C-4283-A239-E65F83EEF26C}" presName="bgRect" presStyleLbl="bgShp" presStyleIdx="0" presStyleCnt="3"/>
      <dgm:spPr/>
    </dgm:pt>
    <dgm:pt modelId="{BF63A5C6-6FD5-4612-B2A0-63BF3A1FFB45}" type="pres">
      <dgm:prSet presAssocID="{CE9C3A5E-C43C-4283-A239-E65F83EEF2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992043F5-2405-4B17-BFC7-34DEEA54E4EF}" type="pres">
      <dgm:prSet presAssocID="{CE9C3A5E-C43C-4283-A239-E65F83EEF26C}" presName="spaceRect" presStyleCnt="0"/>
      <dgm:spPr/>
    </dgm:pt>
    <dgm:pt modelId="{07158F68-576F-4129-AEEE-6A36BDEFB700}" type="pres">
      <dgm:prSet presAssocID="{CE9C3A5E-C43C-4283-A239-E65F83EEF26C}" presName="parTx" presStyleLbl="revTx" presStyleIdx="0" presStyleCnt="3">
        <dgm:presLayoutVars>
          <dgm:chMax val="0"/>
          <dgm:chPref val="0"/>
        </dgm:presLayoutVars>
      </dgm:prSet>
      <dgm:spPr/>
    </dgm:pt>
    <dgm:pt modelId="{8199B76C-A761-46BD-9183-2A0D1F8EA7A2}" type="pres">
      <dgm:prSet presAssocID="{E128F14C-0DD7-47DE-A955-DFF24BC388FA}" presName="sibTrans" presStyleCnt="0"/>
      <dgm:spPr/>
    </dgm:pt>
    <dgm:pt modelId="{4EE7B0E6-339D-41C5-897E-83D7CE053ADC}" type="pres">
      <dgm:prSet presAssocID="{3217279E-CEBE-452B-9FEB-31C491DC73EC}" presName="compNode" presStyleCnt="0"/>
      <dgm:spPr/>
    </dgm:pt>
    <dgm:pt modelId="{6BB033E5-CCA2-4E2A-924A-E1845EFBD753}" type="pres">
      <dgm:prSet presAssocID="{3217279E-CEBE-452B-9FEB-31C491DC73EC}" presName="bgRect" presStyleLbl="bgShp" presStyleIdx="1" presStyleCnt="3"/>
      <dgm:spPr/>
    </dgm:pt>
    <dgm:pt modelId="{7CFF8F67-148B-4DA3-999C-D918663A4A2D}" type="pres">
      <dgm:prSet presAssocID="{3217279E-CEBE-452B-9FEB-31C491DC73E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book"/>
        </a:ext>
      </dgm:extLst>
    </dgm:pt>
    <dgm:pt modelId="{DD7A0AF4-FDB2-4D65-BF4F-96B6C7F2864B}" type="pres">
      <dgm:prSet presAssocID="{3217279E-CEBE-452B-9FEB-31C491DC73EC}" presName="spaceRect" presStyleCnt="0"/>
      <dgm:spPr/>
    </dgm:pt>
    <dgm:pt modelId="{E73B42CA-B67B-42D2-A6FC-DB5EA117A3D2}" type="pres">
      <dgm:prSet presAssocID="{3217279E-CEBE-452B-9FEB-31C491DC73EC}" presName="parTx" presStyleLbl="revTx" presStyleIdx="1" presStyleCnt="3">
        <dgm:presLayoutVars>
          <dgm:chMax val="0"/>
          <dgm:chPref val="0"/>
        </dgm:presLayoutVars>
      </dgm:prSet>
      <dgm:spPr/>
    </dgm:pt>
    <dgm:pt modelId="{27A6D803-E487-4713-B698-FBF6CE918184}" type="pres">
      <dgm:prSet presAssocID="{3FFD8AFE-7DBD-4F50-A5CA-9E3DBB39EF8C}" presName="sibTrans" presStyleCnt="0"/>
      <dgm:spPr/>
    </dgm:pt>
    <dgm:pt modelId="{B77FDB2D-DDE4-4B6F-A39C-8A4364CDFCB2}" type="pres">
      <dgm:prSet presAssocID="{242E1C1F-AA56-44DF-B39C-B7EADFF5436E}" presName="compNode" presStyleCnt="0"/>
      <dgm:spPr/>
    </dgm:pt>
    <dgm:pt modelId="{55707D7F-3F86-48A9-874B-CBF48D17B97C}" type="pres">
      <dgm:prSet presAssocID="{242E1C1F-AA56-44DF-B39C-B7EADFF5436E}" presName="bgRect" presStyleLbl="bgShp" presStyleIdx="2" presStyleCnt="3"/>
      <dgm:spPr/>
    </dgm:pt>
    <dgm:pt modelId="{A4D8AEC7-F5E0-40CE-A11E-130EB18D6B6D}" type="pres">
      <dgm:prSet presAssocID="{242E1C1F-AA56-44DF-B39C-B7EADFF5436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9F3F6487-20E2-44CE-99C8-52471BF084C1}" type="pres">
      <dgm:prSet presAssocID="{242E1C1F-AA56-44DF-B39C-B7EADFF5436E}" presName="spaceRect" presStyleCnt="0"/>
      <dgm:spPr/>
    </dgm:pt>
    <dgm:pt modelId="{5C6C24D2-3415-47FA-86FD-892997F1F032}" type="pres">
      <dgm:prSet presAssocID="{242E1C1F-AA56-44DF-B39C-B7EADFF5436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7CB4600-E456-470C-A08C-14D0F2345BE0}" srcId="{D7F56E14-D6C3-4EC3-9183-FEB4A0E322F7}" destId="{3217279E-CEBE-452B-9FEB-31C491DC73EC}" srcOrd="1" destOrd="0" parTransId="{F1C607A2-AA9D-475D-9B0F-0FCABB397D6F}" sibTransId="{3FFD8AFE-7DBD-4F50-A5CA-9E3DBB39EF8C}"/>
    <dgm:cxn modelId="{CD711132-23D3-4538-B529-5794B95A1FC1}" type="presOf" srcId="{3217279E-CEBE-452B-9FEB-31C491DC73EC}" destId="{E73B42CA-B67B-42D2-A6FC-DB5EA117A3D2}" srcOrd="0" destOrd="0" presId="urn:microsoft.com/office/officeart/2018/2/layout/IconVerticalSolidList"/>
    <dgm:cxn modelId="{2B39895E-4AC2-45CB-B513-2CA7053CFBBD}" srcId="{D7F56E14-D6C3-4EC3-9183-FEB4A0E322F7}" destId="{242E1C1F-AA56-44DF-B39C-B7EADFF5436E}" srcOrd="2" destOrd="0" parTransId="{DDE548EC-E0D0-44AF-B728-1E2CAE1F5509}" sibTransId="{A9D912B0-0391-4041-B306-F98787CC3ACB}"/>
    <dgm:cxn modelId="{2B8C65A0-7CEE-4C48-AAAE-73771AAFD00A}" type="presOf" srcId="{242E1C1F-AA56-44DF-B39C-B7EADFF5436E}" destId="{5C6C24D2-3415-47FA-86FD-892997F1F032}" srcOrd="0" destOrd="0" presId="urn:microsoft.com/office/officeart/2018/2/layout/IconVerticalSolidList"/>
    <dgm:cxn modelId="{ECA8AFD1-3BCE-4214-BE27-5EF0223C918A}" srcId="{D7F56E14-D6C3-4EC3-9183-FEB4A0E322F7}" destId="{CE9C3A5E-C43C-4283-A239-E65F83EEF26C}" srcOrd="0" destOrd="0" parTransId="{6C06FA7C-825C-46B2-B553-4EAF5F8835E8}" sibTransId="{E128F14C-0DD7-47DE-A955-DFF24BC388FA}"/>
    <dgm:cxn modelId="{48DB35F9-D50E-48DD-B2AD-8DAAB6A71EC2}" type="presOf" srcId="{D7F56E14-D6C3-4EC3-9183-FEB4A0E322F7}" destId="{D6D625C1-ABAE-4471-AB59-0E0DEC88A5BD}" srcOrd="0" destOrd="0" presId="urn:microsoft.com/office/officeart/2018/2/layout/IconVerticalSolidList"/>
    <dgm:cxn modelId="{ED0582FB-3F4C-49FB-A366-539DC2804C3A}" type="presOf" srcId="{CE9C3A5E-C43C-4283-A239-E65F83EEF26C}" destId="{07158F68-576F-4129-AEEE-6A36BDEFB700}" srcOrd="0" destOrd="0" presId="urn:microsoft.com/office/officeart/2018/2/layout/IconVerticalSolidList"/>
    <dgm:cxn modelId="{E5C3B22E-91D4-4AFF-8E36-7BEC0ADCCCDA}" type="presParOf" srcId="{D6D625C1-ABAE-4471-AB59-0E0DEC88A5BD}" destId="{A251AB8B-04CE-48F6-A031-5C4ABDB710FB}" srcOrd="0" destOrd="0" presId="urn:microsoft.com/office/officeart/2018/2/layout/IconVerticalSolidList"/>
    <dgm:cxn modelId="{E342F53B-AC83-487B-831C-339703ED5FC1}" type="presParOf" srcId="{A251AB8B-04CE-48F6-A031-5C4ABDB710FB}" destId="{F80B52C7-F2D1-440E-A82E-DBCF29905828}" srcOrd="0" destOrd="0" presId="urn:microsoft.com/office/officeart/2018/2/layout/IconVerticalSolidList"/>
    <dgm:cxn modelId="{B217C1F7-AACF-4C41-91E7-CA9193D9D667}" type="presParOf" srcId="{A251AB8B-04CE-48F6-A031-5C4ABDB710FB}" destId="{BF63A5C6-6FD5-4612-B2A0-63BF3A1FFB45}" srcOrd="1" destOrd="0" presId="urn:microsoft.com/office/officeart/2018/2/layout/IconVerticalSolidList"/>
    <dgm:cxn modelId="{95EA874B-07F0-4DAD-8FF7-47D9A89D5401}" type="presParOf" srcId="{A251AB8B-04CE-48F6-A031-5C4ABDB710FB}" destId="{992043F5-2405-4B17-BFC7-34DEEA54E4EF}" srcOrd="2" destOrd="0" presId="urn:microsoft.com/office/officeart/2018/2/layout/IconVerticalSolidList"/>
    <dgm:cxn modelId="{27785CD9-B969-44CA-A157-3D6505D25B84}" type="presParOf" srcId="{A251AB8B-04CE-48F6-A031-5C4ABDB710FB}" destId="{07158F68-576F-4129-AEEE-6A36BDEFB700}" srcOrd="3" destOrd="0" presId="urn:microsoft.com/office/officeart/2018/2/layout/IconVerticalSolidList"/>
    <dgm:cxn modelId="{F9130393-EDD2-472C-88FB-8334114C5F1F}" type="presParOf" srcId="{D6D625C1-ABAE-4471-AB59-0E0DEC88A5BD}" destId="{8199B76C-A761-46BD-9183-2A0D1F8EA7A2}" srcOrd="1" destOrd="0" presId="urn:microsoft.com/office/officeart/2018/2/layout/IconVerticalSolidList"/>
    <dgm:cxn modelId="{26C9DB68-AE5A-4AFF-8121-4DE63D13F41B}" type="presParOf" srcId="{D6D625C1-ABAE-4471-AB59-0E0DEC88A5BD}" destId="{4EE7B0E6-339D-41C5-897E-83D7CE053ADC}" srcOrd="2" destOrd="0" presId="urn:microsoft.com/office/officeart/2018/2/layout/IconVerticalSolidList"/>
    <dgm:cxn modelId="{5436E8B3-6158-4B1B-B7F8-C2EF7FC18899}" type="presParOf" srcId="{4EE7B0E6-339D-41C5-897E-83D7CE053ADC}" destId="{6BB033E5-CCA2-4E2A-924A-E1845EFBD753}" srcOrd="0" destOrd="0" presId="urn:microsoft.com/office/officeart/2018/2/layout/IconVerticalSolidList"/>
    <dgm:cxn modelId="{3ADD0732-A7A7-4F3E-BE93-ABA00485A9D2}" type="presParOf" srcId="{4EE7B0E6-339D-41C5-897E-83D7CE053ADC}" destId="{7CFF8F67-148B-4DA3-999C-D918663A4A2D}" srcOrd="1" destOrd="0" presId="urn:microsoft.com/office/officeart/2018/2/layout/IconVerticalSolidList"/>
    <dgm:cxn modelId="{D24A9F62-DCF7-49BF-9E2E-DFBBC03A6ABB}" type="presParOf" srcId="{4EE7B0E6-339D-41C5-897E-83D7CE053ADC}" destId="{DD7A0AF4-FDB2-4D65-BF4F-96B6C7F2864B}" srcOrd="2" destOrd="0" presId="urn:microsoft.com/office/officeart/2018/2/layout/IconVerticalSolidList"/>
    <dgm:cxn modelId="{79A475E4-4475-4458-BB33-A0E86BB70259}" type="presParOf" srcId="{4EE7B0E6-339D-41C5-897E-83D7CE053ADC}" destId="{E73B42CA-B67B-42D2-A6FC-DB5EA117A3D2}" srcOrd="3" destOrd="0" presId="urn:microsoft.com/office/officeart/2018/2/layout/IconVerticalSolidList"/>
    <dgm:cxn modelId="{3C2BE2A9-21D4-4EA0-9B1E-560CC473209F}" type="presParOf" srcId="{D6D625C1-ABAE-4471-AB59-0E0DEC88A5BD}" destId="{27A6D803-E487-4713-B698-FBF6CE918184}" srcOrd="3" destOrd="0" presId="urn:microsoft.com/office/officeart/2018/2/layout/IconVerticalSolidList"/>
    <dgm:cxn modelId="{72E9FB95-DEF4-4711-9893-7CC6D2EC072E}" type="presParOf" srcId="{D6D625C1-ABAE-4471-AB59-0E0DEC88A5BD}" destId="{B77FDB2D-DDE4-4B6F-A39C-8A4364CDFCB2}" srcOrd="4" destOrd="0" presId="urn:microsoft.com/office/officeart/2018/2/layout/IconVerticalSolidList"/>
    <dgm:cxn modelId="{5BBDC4D3-9B76-446F-BC3F-1EE20FB3597A}" type="presParOf" srcId="{B77FDB2D-DDE4-4B6F-A39C-8A4364CDFCB2}" destId="{55707D7F-3F86-48A9-874B-CBF48D17B97C}" srcOrd="0" destOrd="0" presId="urn:microsoft.com/office/officeart/2018/2/layout/IconVerticalSolidList"/>
    <dgm:cxn modelId="{D778CA7E-0945-490B-A5E8-40890AB8A927}" type="presParOf" srcId="{B77FDB2D-DDE4-4B6F-A39C-8A4364CDFCB2}" destId="{A4D8AEC7-F5E0-40CE-A11E-130EB18D6B6D}" srcOrd="1" destOrd="0" presId="urn:microsoft.com/office/officeart/2018/2/layout/IconVerticalSolidList"/>
    <dgm:cxn modelId="{C6D43836-71E9-4744-B144-B2D37E294111}" type="presParOf" srcId="{B77FDB2D-DDE4-4B6F-A39C-8A4364CDFCB2}" destId="{9F3F6487-20E2-44CE-99C8-52471BF084C1}" srcOrd="2" destOrd="0" presId="urn:microsoft.com/office/officeart/2018/2/layout/IconVerticalSolidList"/>
    <dgm:cxn modelId="{CFC1399B-4CBC-42DC-A44D-0F61C23A79C8}" type="presParOf" srcId="{B77FDB2D-DDE4-4B6F-A39C-8A4364CDFCB2}" destId="{5C6C24D2-3415-47FA-86FD-892997F1F03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59323A7-CEA9-4581-AE64-4679B6ED70A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E69A800-1D96-436F-B207-4C3ED4671CD4}">
      <dgm:prSet/>
      <dgm:spPr/>
      <dgm:t>
        <a:bodyPr/>
        <a:lstStyle/>
        <a:p>
          <a:r>
            <a:rPr lang="en-GB"/>
            <a:t>A client is anyone who wants to use the product or service offered by the business. </a:t>
          </a:r>
          <a:endParaRPr lang="en-US"/>
        </a:p>
      </dgm:t>
    </dgm:pt>
    <dgm:pt modelId="{8CDB9E9C-E563-450A-A162-12976A3036B8}" type="parTrans" cxnId="{1519D708-B4A2-4F16-8DA2-277B333A9675}">
      <dgm:prSet/>
      <dgm:spPr/>
      <dgm:t>
        <a:bodyPr/>
        <a:lstStyle/>
        <a:p>
          <a:endParaRPr lang="en-US"/>
        </a:p>
      </dgm:t>
    </dgm:pt>
    <dgm:pt modelId="{274987F4-FE70-4AB4-9A0B-37F2A5B7EBE3}" type="sibTrans" cxnId="{1519D708-B4A2-4F16-8DA2-277B333A9675}">
      <dgm:prSet/>
      <dgm:spPr/>
      <dgm:t>
        <a:bodyPr/>
        <a:lstStyle/>
        <a:p>
          <a:endParaRPr lang="en-US"/>
        </a:p>
      </dgm:t>
    </dgm:pt>
    <dgm:pt modelId="{03B32840-1211-4861-A49D-EE63AF23A6A1}">
      <dgm:prSet/>
      <dgm:spPr/>
      <dgm:t>
        <a:bodyPr/>
        <a:lstStyle/>
        <a:p>
          <a:r>
            <a:rPr lang="en-GB"/>
            <a:t>A client could be the </a:t>
          </a:r>
          <a:r>
            <a:rPr lang="en-GB" b="1" i="1"/>
            <a:t>Employees</a:t>
          </a:r>
          <a:r>
            <a:rPr lang="en-GB"/>
            <a:t>, the </a:t>
          </a:r>
          <a:r>
            <a:rPr lang="en-GB" b="1" i="1"/>
            <a:t>Customers</a:t>
          </a:r>
          <a:r>
            <a:rPr lang="en-GB"/>
            <a:t> or </a:t>
          </a:r>
          <a:r>
            <a:rPr lang="en-GB" b="1" i="1"/>
            <a:t>Both</a:t>
          </a:r>
          <a:r>
            <a:rPr lang="en-GB"/>
            <a:t>.</a:t>
          </a:r>
          <a:endParaRPr lang="en-US"/>
        </a:p>
      </dgm:t>
    </dgm:pt>
    <dgm:pt modelId="{58DED218-C988-468E-9701-2CE620108BA2}" type="parTrans" cxnId="{73BAF285-B9F4-40BD-B458-77DA7355258C}">
      <dgm:prSet/>
      <dgm:spPr/>
      <dgm:t>
        <a:bodyPr/>
        <a:lstStyle/>
        <a:p>
          <a:endParaRPr lang="en-US"/>
        </a:p>
      </dgm:t>
    </dgm:pt>
    <dgm:pt modelId="{6F5A7E1B-1BE1-49EF-A5B7-15642E8EB0AE}" type="sibTrans" cxnId="{73BAF285-B9F4-40BD-B458-77DA7355258C}">
      <dgm:prSet/>
      <dgm:spPr/>
      <dgm:t>
        <a:bodyPr/>
        <a:lstStyle/>
        <a:p>
          <a:endParaRPr lang="en-US"/>
        </a:p>
      </dgm:t>
    </dgm:pt>
    <dgm:pt modelId="{5FDCF6EB-8225-4AF5-AFCA-5C862E28C6D3}">
      <dgm:prSet/>
      <dgm:spPr/>
      <dgm:t>
        <a:bodyPr/>
        <a:lstStyle/>
        <a:p>
          <a:r>
            <a:rPr lang="en-GB" dirty="0"/>
            <a:t>In this case, the clients are </a:t>
          </a:r>
          <a:r>
            <a:rPr lang="en-GB" b="1" i="1" u="sng" dirty="0"/>
            <a:t>CUSTOMERS</a:t>
          </a:r>
          <a:r>
            <a:rPr lang="en-GB" dirty="0"/>
            <a:t>.</a:t>
          </a:r>
          <a:endParaRPr lang="en-US" dirty="0"/>
        </a:p>
      </dgm:t>
    </dgm:pt>
    <dgm:pt modelId="{D1553EF4-38FC-456D-BBDD-A3FAF47A159D}" type="parTrans" cxnId="{CA163213-AE5E-4A77-9E69-88A83D8AE149}">
      <dgm:prSet/>
      <dgm:spPr/>
      <dgm:t>
        <a:bodyPr/>
        <a:lstStyle/>
        <a:p>
          <a:endParaRPr lang="en-US"/>
        </a:p>
      </dgm:t>
    </dgm:pt>
    <dgm:pt modelId="{F99CD23A-9E92-4522-B33B-49EB48A4587A}" type="sibTrans" cxnId="{CA163213-AE5E-4A77-9E69-88A83D8AE149}">
      <dgm:prSet/>
      <dgm:spPr/>
      <dgm:t>
        <a:bodyPr/>
        <a:lstStyle/>
        <a:p>
          <a:endParaRPr lang="en-US"/>
        </a:p>
      </dgm:t>
    </dgm:pt>
    <dgm:pt modelId="{83F1B4FE-87DA-469B-9FA4-D77659C9362A}" type="pres">
      <dgm:prSet presAssocID="{759323A7-CEA9-4581-AE64-4679B6ED70AC}" presName="root" presStyleCnt="0">
        <dgm:presLayoutVars>
          <dgm:dir/>
          <dgm:resizeHandles val="exact"/>
        </dgm:presLayoutVars>
      </dgm:prSet>
      <dgm:spPr/>
    </dgm:pt>
    <dgm:pt modelId="{2968CA6D-9B8C-4C62-AA02-CAB7B9D7F4C5}" type="pres">
      <dgm:prSet presAssocID="{7E69A800-1D96-436F-B207-4C3ED4671CD4}" presName="compNode" presStyleCnt="0"/>
      <dgm:spPr/>
    </dgm:pt>
    <dgm:pt modelId="{5ECFB809-B5EB-4365-9D07-7620CAC43DE5}" type="pres">
      <dgm:prSet presAssocID="{7E69A800-1D96-436F-B207-4C3ED4671CD4}" presName="bgRect" presStyleLbl="bgShp" presStyleIdx="0" presStyleCnt="3"/>
      <dgm:spPr/>
    </dgm:pt>
    <dgm:pt modelId="{85F9F051-955D-42B1-97F0-117DA3EEC303}" type="pres">
      <dgm:prSet presAssocID="{7E69A800-1D96-436F-B207-4C3ED4671CD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E7D9464D-171E-446F-928A-126D2FCD1BCE}" type="pres">
      <dgm:prSet presAssocID="{7E69A800-1D96-436F-B207-4C3ED4671CD4}" presName="spaceRect" presStyleCnt="0"/>
      <dgm:spPr/>
    </dgm:pt>
    <dgm:pt modelId="{AEAE1993-CB6E-4CC5-805F-16952C9C833A}" type="pres">
      <dgm:prSet presAssocID="{7E69A800-1D96-436F-B207-4C3ED4671CD4}" presName="parTx" presStyleLbl="revTx" presStyleIdx="0" presStyleCnt="3">
        <dgm:presLayoutVars>
          <dgm:chMax val="0"/>
          <dgm:chPref val="0"/>
        </dgm:presLayoutVars>
      </dgm:prSet>
      <dgm:spPr/>
    </dgm:pt>
    <dgm:pt modelId="{F5654061-B011-4EB0-9452-AA4336F427E7}" type="pres">
      <dgm:prSet presAssocID="{274987F4-FE70-4AB4-9A0B-37F2A5B7EBE3}" presName="sibTrans" presStyleCnt="0"/>
      <dgm:spPr/>
    </dgm:pt>
    <dgm:pt modelId="{7EA06C53-C320-48A6-B70C-06F95B0FF5F1}" type="pres">
      <dgm:prSet presAssocID="{03B32840-1211-4861-A49D-EE63AF23A6A1}" presName="compNode" presStyleCnt="0"/>
      <dgm:spPr/>
    </dgm:pt>
    <dgm:pt modelId="{63C782E6-74E3-402B-BAE8-7FF2F813F9D8}" type="pres">
      <dgm:prSet presAssocID="{03B32840-1211-4861-A49D-EE63AF23A6A1}" presName="bgRect" presStyleLbl="bgShp" presStyleIdx="1" presStyleCnt="3"/>
      <dgm:spPr/>
    </dgm:pt>
    <dgm:pt modelId="{238D10F8-2868-4E4A-9C2C-D792DBE25B35}" type="pres">
      <dgm:prSet presAssocID="{03B32840-1211-4861-A49D-EE63AF23A6A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osk"/>
        </a:ext>
      </dgm:extLst>
    </dgm:pt>
    <dgm:pt modelId="{5C80E080-2961-431A-A267-5A9A72BB9B5B}" type="pres">
      <dgm:prSet presAssocID="{03B32840-1211-4861-A49D-EE63AF23A6A1}" presName="spaceRect" presStyleCnt="0"/>
      <dgm:spPr/>
    </dgm:pt>
    <dgm:pt modelId="{1BDFE266-95CC-47AF-8B9C-8EA960FCB94F}" type="pres">
      <dgm:prSet presAssocID="{03B32840-1211-4861-A49D-EE63AF23A6A1}" presName="parTx" presStyleLbl="revTx" presStyleIdx="1" presStyleCnt="3">
        <dgm:presLayoutVars>
          <dgm:chMax val="0"/>
          <dgm:chPref val="0"/>
        </dgm:presLayoutVars>
      </dgm:prSet>
      <dgm:spPr/>
    </dgm:pt>
    <dgm:pt modelId="{932E42EA-E4EC-4634-A352-C371B1AE49C7}" type="pres">
      <dgm:prSet presAssocID="{6F5A7E1B-1BE1-49EF-A5B7-15642E8EB0AE}" presName="sibTrans" presStyleCnt="0"/>
      <dgm:spPr/>
    </dgm:pt>
    <dgm:pt modelId="{61F5FEFA-78E7-4D6C-8859-3DDE9331A644}" type="pres">
      <dgm:prSet presAssocID="{5FDCF6EB-8225-4AF5-AFCA-5C862E28C6D3}" presName="compNode" presStyleCnt="0"/>
      <dgm:spPr/>
    </dgm:pt>
    <dgm:pt modelId="{37BDAD8F-6AF4-4BD5-87D8-EB6750BA12F9}" type="pres">
      <dgm:prSet presAssocID="{5FDCF6EB-8225-4AF5-AFCA-5C862E28C6D3}" presName="bgRect" presStyleLbl="bgShp" presStyleIdx="2" presStyleCnt="3"/>
      <dgm:spPr/>
    </dgm:pt>
    <dgm:pt modelId="{C2C2B6FF-698B-47A0-9A32-EDD354BBC50B}" type="pres">
      <dgm:prSet presAssocID="{5FDCF6EB-8225-4AF5-AFCA-5C862E28C6D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ecracker"/>
        </a:ext>
      </dgm:extLst>
    </dgm:pt>
    <dgm:pt modelId="{54FC156C-AA8E-41F9-BF5E-3B2DBE0C878D}" type="pres">
      <dgm:prSet presAssocID="{5FDCF6EB-8225-4AF5-AFCA-5C862E28C6D3}" presName="spaceRect" presStyleCnt="0"/>
      <dgm:spPr/>
    </dgm:pt>
    <dgm:pt modelId="{D066B27C-D18B-467D-B0AB-233FF768166C}" type="pres">
      <dgm:prSet presAssocID="{5FDCF6EB-8225-4AF5-AFCA-5C862E28C6D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519D708-B4A2-4F16-8DA2-277B333A9675}" srcId="{759323A7-CEA9-4581-AE64-4679B6ED70AC}" destId="{7E69A800-1D96-436F-B207-4C3ED4671CD4}" srcOrd="0" destOrd="0" parTransId="{8CDB9E9C-E563-450A-A162-12976A3036B8}" sibTransId="{274987F4-FE70-4AB4-9A0B-37F2A5B7EBE3}"/>
    <dgm:cxn modelId="{CA163213-AE5E-4A77-9E69-88A83D8AE149}" srcId="{759323A7-CEA9-4581-AE64-4679B6ED70AC}" destId="{5FDCF6EB-8225-4AF5-AFCA-5C862E28C6D3}" srcOrd="2" destOrd="0" parTransId="{D1553EF4-38FC-456D-BBDD-A3FAF47A159D}" sibTransId="{F99CD23A-9E92-4522-B33B-49EB48A4587A}"/>
    <dgm:cxn modelId="{C9B10119-1826-4BB6-8E61-5F593C930C7A}" type="presOf" srcId="{03B32840-1211-4861-A49D-EE63AF23A6A1}" destId="{1BDFE266-95CC-47AF-8B9C-8EA960FCB94F}" srcOrd="0" destOrd="0" presId="urn:microsoft.com/office/officeart/2018/2/layout/IconVerticalSolidList"/>
    <dgm:cxn modelId="{3CDACB67-EE59-4D84-A31A-CA69E680226E}" type="presOf" srcId="{5FDCF6EB-8225-4AF5-AFCA-5C862E28C6D3}" destId="{D066B27C-D18B-467D-B0AB-233FF768166C}" srcOrd="0" destOrd="0" presId="urn:microsoft.com/office/officeart/2018/2/layout/IconVerticalSolidList"/>
    <dgm:cxn modelId="{73BAF285-B9F4-40BD-B458-77DA7355258C}" srcId="{759323A7-CEA9-4581-AE64-4679B6ED70AC}" destId="{03B32840-1211-4861-A49D-EE63AF23A6A1}" srcOrd="1" destOrd="0" parTransId="{58DED218-C988-468E-9701-2CE620108BA2}" sibTransId="{6F5A7E1B-1BE1-49EF-A5B7-15642E8EB0AE}"/>
    <dgm:cxn modelId="{47CB8A89-3E82-4BE4-9371-5BB3D581DE43}" type="presOf" srcId="{759323A7-CEA9-4581-AE64-4679B6ED70AC}" destId="{83F1B4FE-87DA-469B-9FA4-D77659C9362A}" srcOrd="0" destOrd="0" presId="urn:microsoft.com/office/officeart/2018/2/layout/IconVerticalSolidList"/>
    <dgm:cxn modelId="{81659FED-27AD-4F58-A0AF-C1BD50BBC4D0}" type="presOf" srcId="{7E69A800-1D96-436F-B207-4C3ED4671CD4}" destId="{AEAE1993-CB6E-4CC5-805F-16952C9C833A}" srcOrd="0" destOrd="0" presId="urn:microsoft.com/office/officeart/2018/2/layout/IconVerticalSolidList"/>
    <dgm:cxn modelId="{8CF8E5D4-3332-4FD2-A6B6-97B3016C9C65}" type="presParOf" srcId="{83F1B4FE-87DA-469B-9FA4-D77659C9362A}" destId="{2968CA6D-9B8C-4C62-AA02-CAB7B9D7F4C5}" srcOrd="0" destOrd="0" presId="urn:microsoft.com/office/officeart/2018/2/layout/IconVerticalSolidList"/>
    <dgm:cxn modelId="{611F3028-C553-4F67-88C8-BFF55B9C37FC}" type="presParOf" srcId="{2968CA6D-9B8C-4C62-AA02-CAB7B9D7F4C5}" destId="{5ECFB809-B5EB-4365-9D07-7620CAC43DE5}" srcOrd="0" destOrd="0" presId="urn:microsoft.com/office/officeart/2018/2/layout/IconVerticalSolidList"/>
    <dgm:cxn modelId="{C97E6079-B9D8-4A6C-A9AE-4FBBFD2F71FD}" type="presParOf" srcId="{2968CA6D-9B8C-4C62-AA02-CAB7B9D7F4C5}" destId="{85F9F051-955D-42B1-97F0-117DA3EEC303}" srcOrd="1" destOrd="0" presId="urn:microsoft.com/office/officeart/2018/2/layout/IconVerticalSolidList"/>
    <dgm:cxn modelId="{EF7029C5-76FF-4E85-B4B9-5798ACB1EAC8}" type="presParOf" srcId="{2968CA6D-9B8C-4C62-AA02-CAB7B9D7F4C5}" destId="{E7D9464D-171E-446F-928A-126D2FCD1BCE}" srcOrd="2" destOrd="0" presId="urn:microsoft.com/office/officeart/2018/2/layout/IconVerticalSolidList"/>
    <dgm:cxn modelId="{D95550F5-4199-4FC0-8267-68613A08617F}" type="presParOf" srcId="{2968CA6D-9B8C-4C62-AA02-CAB7B9D7F4C5}" destId="{AEAE1993-CB6E-4CC5-805F-16952C9C833A}" srcOrd="3" destOrd="0" presId="urn:microsoft.com/office/officeart/2018/2/layout/IconVerticalSolidList"/>
    <dgm:cxn modelId="{CAD44EB9-98BD-4D8D-AADF-5FB5102AF775}" type="presParOf" srcId="{83F1B4FE-87DA-469B-9FA4-D77659C9362A}" destId="{F5654061-B011-4EB0-9452-AA4336F427E7}" srcOrd="1" destOrd="0" presId="urn:microsoft.com/office/officeart/2018/2/layout/IconVerticalSolidList"/>
    <dgm:cxn modelId="{02C9B9A9-3F35-4B76-A825-B0AAD5094C2E}" type="presParOf" srcId="{83F1B4FE-87DA-469B-9FA4-D77659C9362A}" destId="{7EA06C53-C320-48A6-B70C-06F95B0FF5F1}" srcOrd="2" destOrd="0" presId="urn:microsoft.com/office/officeart/2018/2/layout/IconVerticalSolidList"/>
    <dgm:cxn modelId="{696AC4FC-0770-4127-94FC-BB2AD3D5CEB0}" type="presParOf" srcId="{7EA06C53-C320-48A6-B70C-06F95B0FF5F1}" destId="{63C782E6-74E3-402B-BAE8-7FF2F813F9D8}" srcOrd="0" destOrd="0" presId="urn:microsoft.com/office/officeart/2018/2/layout/IconVerticalSolidList"/>
    <dgm:cxn modelId="{BD48CA20-5BBD-4DDE-877B-EDA260F0ED66}" type="presParOf" srcId="{7EA06C53-C320-48A6-B70C-06F95B0FF5F1}" destId="{238D10F8-2868-4E4A-9C2C-D792DBE25B35}" srcOrd="1" destOrd="0" presId="urn:microsoft.com/office/officeart/2018/2/layout/IconVerticalSolidList"/>
    <dgm:cxn modelId="{A2CA9DC7-BDC3-49B3-9D38-3E23348CC73B}" type="presParOf" srcId="{7EA06C53-C320-48A6-B70C-06F95B0FF5F1}" destId="{5C80E080-2961-431A-A267-5A9A72BB9B5B}" srcOrd="2" destOrd="0" presId="urn:microsoft.com/office/officeart/2018/2/layout/IconVerticalSolidList"/>
    <dgm:cxn modelId="{6880280A-2AA7-4ACF-A3EB-3150F0FA7DF7}" type="presParOf" srcId="{7EA06C53-C320-48A6-B70C-06F95B0FF5F1}" destId="{1BDFE266-95CC-47AF-8B9C-8EA960FCB94F}" srcOrd="3" destOrd="0" presId="urn:microsoft.com/office/officeart/2018/2/layout/IconVerticalSolidList"/>
    <dgm:cxn modelId="{94BF0DC4-9B18-4D57-A3B0-B386ED9546F5}" type="presParOf" srcId="{83F1B4FE-87DA-469B-9FA4-D77659C9362A}" destId="{932E42EA-E4EC-4634-A352-C371B1AE49C7}" srcOrd="3" destOrd="0" presId="urn:microsoft.com/office/officeart/2018/2/layout/IconVerticalSolidList"/>
    <dgm:cxn modelId="{D413BCC1-2242-4D66-BB83-141D34A8C8E7}" type="presParOf" srcId="{83F1B4FE-87DA-469B-9FA4-D77659C9362A}" destId="{61F5FEFA-78E7-4D6C-8859-3DDE9331A644}" srcOrd="4" destOrd="0" presId="urn:microsoft.com/office/officeart/2018/2/layout/IconVerticalSolidList"/>
    <dgm:cxn modelId="{1A4E3FD7-D330-41E0-A4C5-04F8CB68BCCC}" type="presParOf" srcId="{61F5FEFA-78E7-4D6C-8859-3DDE9331A644}" destId="{37BDAD8F-6AF4-4BD5-87D8-EB6750BA12F9}" srcOrd="0" destOrd="0" presId="urn:microsoft.com/office/officeart/2018/2/layout/IconVerticalSolidList"/>
    <dgm:cxn modelId="{AE2914B5-6FD6-4BAF-BD84-5F5E477248B1}" type="presParOf" srcId="{61F5FEFA-78E7-4D6C-8859-3DDE9331A644}" destId="{C2C2B6FF-698B-47A0-9A32-EDD354BBC50B}" srcOrd="1" destOrd="0" presId="urn:microsoft.com/office/officeart/2018/2/layout/IconVerticalSolidList"/>
    <dgm:cxn modelId="{27D7B9F8-B435-4558-8813-D47D069E56CC}" type="presParOf" srcId="{61F5FEFA-78E7-4D6C-8859-3DDE9331A644}" destId="{54FC156C-AA8E-41F9-BF5E-3B2DBE0C878D}" srcOrd="2" destOrd="0" presId="urn:microsoft.com/office/officeart/2018/2/layout/IconVerticalSolidList"/>
    <dgm:cxn modelId="{E46F9500-AB82-4B36-8BAE-28D04E14C7B1}" type="presParOf" srcId="{61F5FEFA-78E7-4D6C-8859-3DDE9331A644}" destId="{D066B27C-D18B-467D-B0AB-233FF768166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AE3991C-849E-4074-8F9C-E2A3775407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4_2" csCatId="accent4" phldr="1"/>
      <dgm:spPr/>
      <dgm:t>
        <a:bodyPr/>
        <a:lstStyle/>
        <a:p>
          <a:endParaRPr lang="en-US"/>
        </a:p>
      </dgm:t>
    </dgm:pt>
    <dgm:pt modelId="{5EC1A2F1-7855-4A84-9F42-9D7D96EE4302}">
      <dgm:prSet/>
      <dgm:spPr/>
      <dgm:t>
        <a:bodyPr/>
        <a:lstStyle/>
        <a:p>
          <a:r>
            <a:rPr lang="en-US" dirty="0"/>
            <a:t>Customers will need to be able to log in securely </a:t>
          </a:r>
          <a:r>
            <a:rPr lang="en-US" b="1" dirty="0"/>
            <a:t>(Unit 6, Unit 11).</a:t>
          </a:r>
          <a:endParaRPr lang="en-US" dirty="0"/>
        </a:p>
      </dgm:t>
    </dgm:pt>
    <dgm:pt modelId="{9EFCCF6E-9746-454B-AFE0-4CB6B5C08669}" type="parTrans" cxnId="{01BB0A8E-4B19-4684-B96D-523D550B35E7}">
      <dgm:prSet/>
      <dgm:spPr/>
      <dgm:t>
        <a:bodyPr/>
        <a:lstStyle/>
        <a:p>
          <a:endParaRPr lang="en-US"/>
        </a:p>
      </dgm:t>
    </dgm:pt>
    <dgm:pt modelId="{D5D0B71D-9D95-4694-B320-6077FFFF6F42}" type="sibTrans" cxnId="{01BB0A8E-4B19-4684-B96D-523D550B35E7}">
      <dgm:prSet/>
      <dgm:spPr/>
      <dgm:t>
        <a:bodyPr/>
        <a:lstStyle/>
        <a:p>
          <a:endParaRPr lang="en-US"/>
        </a:p>
      </dgm:t>
    </dgm:pt>
    <dgm:pt modelId="{743B4E1C-0D61-4441-B0B6-E08B69EE17CC}">
      <dgm:prSet/>
      <dgm:spPr/>
      <dgm:t>
        <a:bodyPr/>
        <a:lstStyle/>
        <a:p>
          <a:r>
            <a:rPr lang="en-US" dirty="0"/>
            <a:t>Customers will need to be able to place an order securely </a:t>
          </a:r>
          <a:r>
            <a:rPr lang="en-US" b="1" dirty="0"/>
            <a:t>(Unit 6, Unit 11).</a:t>
          </a:r>
          <a:endParaRPr lang="en-US" dirty="0"/>
        </a:p>
      </dgm:t>
    </dgm:pt>
    <dgm:pt modelId="{7C7C455C-103A-4463-A199-97AA88EBF628}" type="parTrans" cxnId="{EA7010D5-15AA-45FB-9078-8A64242AE338}">
      <dgm:prSet/>
      <dgm:spPr/>
      <dgm:t>
        <a:bodyPr/>
        <a:lstStyle/>
        <a:p>
          <a:endParaRPr lang="en-US"/>
        </a:p>
      </dgm:t>
    </dgm:pt>
    <dgm:pt modelId="{4A9AB1A1-07E8-4083-82A8-17B01DD0D695}" type="sibTrans" cxnId="{EA7010D5-15AA-45FB-9078-8A64242AE338}">
      <dgm:prSet/>
      <dgm:spPr/>
      <dgm:t>
        <a:bodyPr/>
        <a:lstStyle/>
        <a:p>
          <a:endParaRPr lang="en-US"/>
        </a:p>
      </dgm:t>
    </dgm:pt>
    <dgm:pt modelId="{4C1486C6-3FF8-40E1-920E-91C743E26FB4}">
      <dgm:prSet/>
      <dgm:spPr/>
      <dgm:t>
        <a:bodyPr/>
        <a:lstStyle/>
        <a:p>
          <a:r>
            <a:rPr lang="en-US" dirty="0"/>
            <a:t>Synoptic Unit Knowledge: Unit 6, Unit 11.</a:t>
          </a:r>
        </a:p>
      </dgm:t>
    </dgm:pt>
    <dgm:pt modelId="{4C3B4003-5C24-4C89-A6D0-89E2B233F266}" type="parTrans" cxnId="{9382C96F-1F50-4734-B1B9-0B0954AD3BE1}">
      <dgm:prSet/>
      <dgm:spPr/>
      <dgm:t>
        <a:bodyPr/>
        <a:lstStyle/>
        <a:p>
          <a:endParaRPr lang="en-US"/>
        </a:p>
      </dgm:t>
    </dgm:pt>
    <dgm:pt modelId="{4FC985D1-251A-43E2-BDAD-665F667E80E4}" type="sibTrans" cxnId="{9382C96F-1F50-4734-B1B9-0B0954AD3BE1}">
      <dgm:prSet/>
      <dgm:spPr/>
      <dgm:t>
        <a:bodyPr/>
        <a:lstStyle/>
        <a:p>
          <a:endParaRPr lang="en-US"/>
        </a:p>
      </dgm:t>
    </dgm:pt>
    <dgm:pt modelId="{68A3343D-993C-45AB-89E2-0F3CF67140BB}" type="pres">
      <dgm:prSet presAssocID="{EAE3991C-849E-4074-8F9C-E2A3775407F5}" presName="root" presStyleCnt="0">
        <dgm:presLayoutVars>
          <dgm:dir/>
          <dgm:resizeHandles val="exact"/>
        </dgm:presLayoutVars>
      </dgm:prSet>
      <dgm:spPr/>
    </dgm:pt>
    <dgm:pt modelId="{8A26C300-5A82-4540-9788-5C8F02B22AB5}" type="pres">
      <dgm:prSet presAssocID="{5EC1A2F1-7855-4A84-9F42-9D7D96EE4302}" presName="compNode" presStyleCnt="0"/>
      <dgm:spPr/>
    </dgm:pt>
    <dgm:pt modelId="{58908BD5-C7F8-461D-926B-670AAB71E430}" type="pres">
      <dgm:prSet presAssocID="{5EC1A2F1-7855-4A84-9F42-9D7D96EE4302}" presName="bgRect" presStyleLbl="bgShp" presStyleIdx="0" presStyleCnt="3"/>
      <dgm:spPr/>
    </dgm:pt>
    <dgm:pt modelId="{000A65FC-0584-4CC0-B256-6DE800B0F565}" type="pres">
      <dgm:prSet presAssocID="{5EC1A2F1-7855-4A84-9F42-9D7D96EE430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CB105602-F432-4EF1-8871-90A6CA8B78B8}" type="pres">
      <dgm:prSet presAssocID="{5EC1A2F1-7855-4A84-9F42-9D7D96EE4302}" presName="spaceRect" presStyleCnt="0"/>
      <dgm:spPr/>
    </dgm:pt>
    <dgm:pt modelId="{621F31C6-793E-4905-9170-5DD6A0EEF38E}" type="pres">
      <dgm:prSet presAssocID="{5EC1A2F1-7855-4A84-9F42-9D7D96EE4302}" presName="parTx" presStyleLbl="revTx" presStyleIdx="0" presStyleCnt="3">
        <dgm:presLayoutVars>
          <dgm:chMax val="0"/>
          <dgm:chPref val="0"/>
        </dgm:presLayoutVars>
      </dgm:prSet>
      <dgm:spPr/>
    </dgm:pt>
    <dgm:pt modelId="{8D24DE0E-F865-46F6-9740-88467932629D}" type="pres">
      <dgm:prSet presAssocID="{D5D0B71D-9D95-4694-B320-6077FFFF6F42}" presName="sibTrans" presStyleCnt="0"/>
      <dgm:spPr/>
    </dgm:pt>
    <dgm:pt modelId="{40D92696-A12F-4676-80AA-60408E20E142}" type="pres">
      <dgm:prSet presAssocID="{743B4E1C-0D61-4441-B0B6-E08B69EE17CC}" presName="compNode" presStyleCnt="0"/>
      <dgm:spPr/>
    </dgm:pt>
    <dgm:pt modelId="{A9FB02DE-7FC7-44C6-907C-BD2D713E3324}" type="pres">
      <dgm:prSet presAssocID="{743B4E1C-0D61-4441-B0B6-E08B69EE17CC}" presName="bgRect" presStyleLbl="bgShp" presStyleIdx="1" presStyleCnt="3"/>
      <dgm:spPr/>
    </dgm:pt>
    <dgm:pt modelId="{AC9EDA2F-CDA6-48C4-9A06-3D6080CAD5FD}" type="pres">
      <dgm:prSet presAssocID="{743B4E1C-0D61-4441-B0B6-E08B69EE17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3F6789C8-468D-42F5-A3EA-B45E61680B4E}" type="pres">
      <dgm:prSet presAssocID="{743B4E1C-0D61-4441-B0B6-E08B69EE17CC}" presName="spaceRect" presStyleCnt="0"/>
      <dgm:spPr/>
    </dgm:pt>
    <dgm:pt modelId="{535F10E6-C488-4020-B436-CC8695DD5342}" type="pres">
      <dgm:prSet presAssocID="{743B4E1C-0D61-4441-B0B6-E08B69EE17CC}" presName="parTx" presStyleLbl="revTx" presStyleIdx="1" presStyleCnt="3">
        <dgm:presLayoutVars>
          <dgm:chMax val="0"/>
          <dgm:chPref val="0"/>
        </dgm:presLayoutVars>
      </dgm:prSet>
      <dgm:spPr/>
    </dgm:pt>
    <dgm:pt modelId="{88BB7DE7-2F0D-4BD0-B7B9-C7B2AE93C2DF}" type="pres">
      <dgm:prSet presAssocID="{4A9AB1A1-07E8-4083-82A8-17B01DD0D695}" presName="sibTrans" presStyleCnt="0"/>
      <dgm:spPr/>
    </dgm:pt>
    <dgm:pt modelId="{35DE2D36-C28E-4F2A-9465-148079C826BA}" type="pres">
      <dgm:prSet presAssocID="{4C1486C6-3FF8-40E1-920E-91C743E26FB4}" presName="compNode" presStyleCnt="0"/>
      <dgm:spPr/>
    </dgm:pt>
    <dgm:pt modelId="{EB5A8E26-CB46-444B-A4DA-8D6B93FBC485}" type="pres">
      <dgm:prSet presAssocID="{4C1486C6-3FF8-40E1-920E-91C743E26FB4}" presName="bgRect" presStyleLbl="bgShp" presStyleIdx="2" presStyleCnt="3"/>
      <dgm:spPr/>
    </dgm:pt>
    <dgm:pt modelId="{4AE82400-A535-4DFF-8C0A-29370C5C9762}" type="pres">
      <dgm:prSet presAssocID="{4C1486C6-3FF8-40E1-920E-91C743E26FB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9448E56E-F464-4814-9448-4E33B663A989}" type="pres">
      <dgm:prSet presAssocID="{4C1486C6-3FF8-40E1-920E-91C743E26FB4}" presName="spaceRect" presStyleCnt="0"/>
      <dgm:spPr/>
    </dgm:pt>
    <dgm:pt modelId="{A34679F2-42AF-4E16-82FA-144331C40AE9}" type="pres">
      <dgm:prSet presAssocID="{4C1486C6-3FF8-40E1-920E-91C743E26FB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167F916-3A69-4D6A-B369-401277DB5988}" type="presOf" srcId="{5EC1A2F1-7855-4A84-9F42-9D7D96EE4302}" destId="{621F31C6-793E-4905-9170-5DD6A0EEF38E}" srcOrd="0" destOrd="0" presId="urn:microsoft.com/office/officeart/2018/2/layout/IconVerticalSolidList"/>
    <dgm:cxn modelId="{AB173D1B-AFD8-436B-BE7A-730C9698464B}" type="presOf" srcId="{743B4E1C-0D61-4441-B0B6-E08B69EE17CC}" destId="{535F10E6-C488-4020-B436-CC8695DD5342}" srcOrd="0" destOrd="0" presId="urn:microsoft.com/office/officeart/2018/2/layout/IconVerticalSolidList"/>
    <dgm:cxn modelId="{9382C96F-1F50-4734-B1B9-0B0954AD3BE1}" srcId="{EAE3991C-849E-4074-8F9C-E2A3775407F5}" destId="{4C1486C6-3FF8-40E1-920E-91C743E26FB4}" srcOrd="2" destOrd="0" parTransId="{4C3B4003-5C24-4C89-A6D0-89E2B233F266}" sibTransId="{4FC985D1-251A-43E2-BDAD-665F667E80E4}"/>
    <dgm:cxn modelId="{4E6D7B86-372B-4EFE-B8D9-946D358AF55E}" type="presOf" srcId="{EAE3991C-849E-4074-8F9C-E2A3775407F5}" destId="{68A3343D-993C-45AB-89E2-0F3CF67140BB}" srcOrd="0" destOrd="0" presId="urn:microsoft.com/office/officeart/2018/2/layout/IconVerticalSolidList"/>
    <dgm:cxn modelId="{8C9DBE88-431F-4195-9504-DBE398FDCECD}" type="presOf" srcId="{4C1486C6-3FF8-40E1-920E-91C743E26FB4}" destId="{A34679F2-42AF-4E16-82FA-144331C40AE9}" srcOrd="0" destOrd="0" presId="urn:microsoft.com/office/officeart/2018/2/layout/IconVerticalSolidList"/>
    <dgm:cxn modelId="{01BB0A8E-4B19-4684-B96D-523D550B35E7}" srcId="{EAE3991C-849E-4074-8F9C-E2A3775407F5}" destId="{5EC1A2F1-7855-4A84-9F42-9D7D96EE4302}" srcOrd="0" destOrd="0" parTransId="{9EFCCF6E-9746-454B-AFE0-4CB6B5C08669}" sibTransId="{D5D0B71D-9D95-4694-B320-6077FFFF6F42}"/>
    <dgm:cxn modelId="{EA7010D5-15AA-45FB-9078-8A64242AE338}" srcId="{EAE3991C-849E-4074-8F9C-E2A3775407F5}" destId="{743B4E1C-0D61-4441-B0B6-E08B69EE17CC}" srcOrd="1" destOrd="0" parTransId="{7C7C455C-103A-4463-A199-97AA88EBF628}" sibTransId="{4A9AB1A1-07E8-4083-82A8-17B01DD0D695}"/>
    <dgm:cxn modelId="{E23C65A4-F832-4DF7-B55B-DC5ECE326ECB}" type="presParOf" srcId="{68A3343D-993C-45AB-89E2-0F3CF67140BB}" destId="{8A26C300-5A82-4540-9788-5C8F02B22AB5}" srcOrd="0" destOrd="0" presId="urn:microsoft.com/office/officeart/2018/2/layout/IconVerticalSolidList"/>
    <dgm:cxn modelId="{7CAEFF34-ED14-4A90-87B8-CC6E587D1B94}" type="presParOf" srcId="{8A26C300-5A82-4540-9788-5C8F02B22AB5}" destId="{58908BD5-C7F8-461D-926B-670AAB71E430}" srcOrd="0" destOrd="0" presId="urn:microsoft.com/office/officeart/2018/2/layout/IconVerticalSolidList"/>
    <dgm:cxn modelId="{085489CA-EEDA-4944-969B-82743A74693A}" type="presParOf" srcId="{8A26C300-5A82-4540-9788-5C8F02B22AB5}" destId="{000A65FC-0584-4CC0-B256-6DE800B0F565}" srcOrd="1" destOrd="0" presId="urn:microsoft.com/office/officeart/2018/2/layout/IconVerticalSolidList"/>
    <dgm:cxn modelId="{51FF1078-4B21-49A6-AC2F-E6A21541B783}" type="presParOf" srcId="{8A26C300-5A82-4540-9788-5C8F02B22AB5}" destId="{CB105602-F432-4EF1-8871-90A6CA8B78B8}" srcOrd="2" destOrd="0" presId="urn:microsoft.com/office/officeart/2018/2/layout/IconVerticalSolidList"/>
    <dgm:cxn modelId="{713CE0D2-4CA1-4536-88A9-2AE6BCBFC673}" type="presParOf" srcId="{8A26C300-5A82-4540-9788-5C8F02B22AB5}" destId="{621F31C6-793E-4905-9170-5DD6A0EEF38E}" srcOrd="3" destOrd="0" presId="urn:microsoft.com/office/officeart/2018/2/layout/IconVerticalSolidList"/>
    <dgm:cxn modelId="{14D55A40-C29F-4DC1-9512-85ACFCAAABCD}" type="presParOf" srcId="{68A3343D-993C-45AB-89E2-0F3CF67140BB}" destId="{8D24DE0E-F865-46F6-9740-88467932629D}" srcOrd="1" destOrd="0" presId="urn:microsoft.com/office/officeart/2018/2/layout/IconVerticalSolidList"/>
    <dgm:cxn modelId="{C47605BE-9C3D-463F-BDE9-B3946D12826E}" type="presParOf" srcId="{68A3343D-993C-45AB-89E2-0F3CF67140BB}" destId="{40D92696-A12F-4676-80AA-60408E20E142}" srcOrd="2" destOrd="0" presId="urn:microsoft.com/office/officeart/2018/2/layout/IconVerticalSolidList"/>
    <dgm:cxn modelId="{414D61A4-97BD-44DB-ADC9-035EF13FAE51}" type="presParOf" srcId="{40D92696-A12F-4676-80AA-60408E20E142}" destId="{A9FB02DE-7FC7-44C6-907C-BD2D713E3324}" srcOrd="0" destOrd="0" presId="urn:microsoft.com/office/officeart/2018/2/layout/IconVerticalSolidList"/>
    <dgm:cxn modelId="{EAA3E335-8E8E-488B-8DAA-AF33A65D2416}" type="presParOf" srcId="{40D92696-A12F-4676-80AA-60408E20E142}" destId="{AC9EDA2F-CDA6-48C4-9A06-3D6080CAD5FD}" srcOrd="1" destOrd="0" presId="urn:microsoft.com/office/officeart/2018/2/layout/IconVerticalSolidList"/>
    <dgm:cxn modelId="{A8E94BF2-1556-4038-AF57-5199F642A479}" type="presParOf" srcId="{40D92696-A12F-4676-80AA-60408E20E142}" destId="{3F6789C8-468D-42F5-A3EA-B45E61680B4E}" srcOrd="2" destOrd="0" presId="urn:microsoft.com/office/officeart/2018/2/layout/IconVerticalSolidList"/>
    <dgm:cxn modelId="{0E540A3A-F5EB-410D-8122-1C5618C6271A}" type="presParOf" srcId="{40D92696-A12F-4676-80AA-60408E20E142}" destId="{535F10E6-C488-4020-B436-CC8695DD5342}" srcOrd="3" destOrd="0" presId="urn:microsoft.com/office/officeart/2018/2/layout/IconVerticalSolidList"/>
    <dgm:cxn modelId="{C6F88D38-90F4-4C63-B5EE-489404B41011}" type="presParOf" srcId="{68A3343D-993C-45AB-89E2-0F3CF67140BB}" destId="{88BB7DE7-2F0D-4BD0-B7B9-C7B2AE93C2DF}" srcOrd="3" destOrd="0" presId="urn:microsoft.com/office/officeart/2018/2/layout/IconVerticalSolidList"/>
    <dgm:cxn modelId="{D39DB675-291C-4775-A406-060E4977DF7F}" type="presParOf" srcId="{68A3343D-993C-45AB-89E2-0F3CF67140BB}" destId="{35DE2D36-C28E-4F2A-9465-148079C826BA}" srcOrd="4" destOrd="0" presId="urn:microsoft.com/office/officeart/2018/2/layout/IconVerticalSolidList"/>
    <dgm:cxn modelId="{8D447A07-8498-4A04-8A31-776118C13694}" type="presParOf" srcId="{35DE2D36-C28E-4F2A-9465-148079C826BA}" destId="{EB5A8E26-CB46-444B-A4DA-8D6B93FBC485}" srcOrd="0" destOrd="0" presId="urn:microsoft.com/office/officeart/2018/2/layout/IconVerticalSolidList"/>
    <dgm:cxn modelId="{9559E400-26CE-43E5-B6D8-7F216CD22250}" type="presParOf" srcId="{35DE2D36-C28E-4F2A-9465-148079C826BA}" destId="{4AE82400-A535-4DFF-8C0A-29370C5C9762}" srcOrd="1" destOrd="0" presId="urn:microsoft.com/office/officeart/2018/2/layout/IconVerticalSolidList"/>
    <dgm:cxn modelId="{B377723C-3F44-4D71-AEC1-A77887CA7AD7}" type="presParOf" srcId="{35DE2D36-C28E-4F2A-9465-148079C826BA}" destId="{9448E56E-F464-4814-9448-4E33B663A989}" srcOrd="2" destOrd="0" presId="urn:microsoft.com/office/officeart/2018/2/layout/IconVerticalSolidList"/>
    <dgm:cxn modelId="{57C99778-2914-4097-9E80-CDAC728B38C9}" type="presParOf" srcId="{35DE2D36-C28E-4F2A-9465-148079C826BA}" destId="{A34679F2-42AF-4E16-82FA-144331C40AE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BF9D4A7-340D-4512-8664-4855080D89B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92E0B0FD-753D-4E4A-B9E8-F2BF57B94EEE}">
      <dgm:prSet/>
      <dgm:spPr/>
      <dgm:t>
        <a:bodyPr/>
        <a:lstStyle/>
        <a:p>
          <a:r>
            <a:rPr lang="en-US" dirty="0"/>
            <a:t>Payment information will need to be transmitted to the database securely </a:t>
          </a:r>
          <a:r>
            <a:rPr lang="en-US" b="1" dirty="0"/>
            <a:t>(Unit 2, Unit 11, Unit 16).</a:t>
          </a:r>
          <a:endParaRPr lang="en-US" dirty="0"/>
        </a:p>
      </dgm:t>
    </dgm:pt>
    <dgm:pt modelId="{9232D07B-EB84-434F-AF74-234917AD01B6}" type="parTrans" cxnId="{26BBB13E-808A-44C1-A668-1B8E7B50657F}">
      <dgm:prSet/>
      <dgm:spPr/>
      <dgm:t>
        <a:bodyPr/>
        <a:lstStyle/>
        <a:p>
          <a:endParaRPr lang="en-US"/>
        </a:p>
      </dgm:t>
    </dgm:pt>
    <dgm:pt modelId="{0FDF5A37-1840-4FE5-9693-E71F10760FD2}" type="sibTrans" cxnId="{26BBB13E-808A-44C1-A668-1B8E7B50657F}">
      <dgm:prSet/>
      <dgm:spPr/>
      <dgm:t>
        <a:bodyPr/>
        <a:lstStyle/>
        <a:p>
          <a:endParaRPr lang="en-US"/>
        </a:p>
      </dgm:t>
    </dgm:pt>
    <dgm:pt modelId="{1C0B0DD7-0B14-4067-9927-59410B5CD4D6}">
      <dgm:prSet/>
      <dgm:spPr/>
      <dgm:t>
        <a:bodyPr/>
        <a:lstStyle/>
        <a:p>
          <a:r>
            <a:rPr lang="en-US" dirty="0"/>
            <a:t>Payment information will need to be stored securely. </a:t>
          </a:r>
        </a:p>
        <a:p>
          <a:r>
            <a:rPr lang="en-US" b="1" dirty="0"/>
            <a:t>(Unit 2, Unit 11)</a:t>
          </a:r>
          <a:endParaRPr lang="en-US" dirty="0"/>
        </a:p>
      </dgm:t>
    </dgm:pt>
    <dgm:pt modelId="{7E82DBBE-89F8-4FAD-BF9A-7B896F576E9F}" type="parTrans" cxnId="{8CB42050-8054-4555-A097-D6C3F4144690}">
      <dgm:prSet/>
      <dgm:spPr/>
      <dgm:t>
        <a:bodyPr/>
        <a:lstStyle/>
        <a:p>
          <a:endParaRPr lang="en-US"/>
        </a:p>
      </dgm:t>
    </dgm:pt>
    <dgm:pt modelId="{E02521B1-7CA2-44BB-A91C-D154E25EAFA1}" type="sibTrans" cxnId="{8CB42050-8054-4555-A097-D6C3F4144690}">
      <dgm:prSet/>
      <dgm:spPr/>
      <dgm:t>
        <a:bodyPr/>
        <a:lstStyle/>
        <a:p>
          <a:endParaRPr lang="en-US"/>
        </a:p>
      </dgm:t>
    </dgm:pt>
    <dgm:pt modelId="{F1007B1D-1226-4B3E-93A7-DA33DCC3A0AB}">
      <dgm:prSet/>
      <dgm:spPr/>
      <dgm:t>
        <a:bodyPr/>
        <a:lstStyle/>
        <a:p>
          <a:r>
            <a:rPr lang="en-US" dirty="0"/>
            <a:t>Synoptic Unit Knowledge: </a:t>
          </a:r>
          <a:r>
            <a:rPr lang="en-US" b="1" dirty="0"/>
            <a:t>Unit 2, Unit 11, Unit 16.</a:t>
          </a:r>
        </a:p>
      </dgm:t>
    </dgm:pt>
    <dgm:pt modelId="{31949688-DCDF-4329-88A6-0723585B7AD7}" type="parTrans" cxnId="{96D1073C-093E-4AB8-A437-E2DA3F28C0C0}">
      <dgm:prSet/>
      <dgm:spPr/>
      <dgm:t>
        <a:bodyPr/>
        <a:lstStyle/>
        <a:p>
          <a:endParaRPr lang="en-US"/>
        </a:p>
      </dgm:t>
    </dgm:pt>
    <dgm:pt modelId="{189CCF89-8D9B-4579-802E-CB5D6EFBA749}" type="sibTrans" cxnId="{96D1073C-093E-4AB8-A437-E2DA3F28C0C0}">
      <dgm:prSet/>
      <dgm:spPr/>
      <dgm:t>
        <a:bodyPr/>
        <a:lstStyle/>
        <a:p>
          <a:endParaRPr lang="en-US"/>
        </a:p>
      </dgm:t>
    </dgm:pt>
    <dgm:pt modelId="{6ADFE455-EDE6-4FF7-90C8-5347F03897A5}" type="pres">
      <dgm:prSet presAssocID="{9BF9D4A7-340D-4512-8664-4855080D89BC}" presName="root" presStyleCnt="0">
        <dgm:presLayoutVars>
          <dgm:dir/>
          <dgm:resizeHandles val="exact"/>
        </dgm:presLayoutVars>
      </dgm:prSet>
      <dgm:spPr/>
    </dgm:pt>
    <dgm:pt modelId="{0EA6696A-AC26-480E-998F-B2D67C0A46F4}" type="pres">
      <dgm:prSet presAssocID="{92E0B0FD-753D-4E4A-B9E8-F2BF57B94EEE}" presName="compNode" presStyleCnt="0"/>
      <dgm:spPr/>
    </dgm:pt>
    <dgm:pt modelId="{43A4F1D4-2E31-4FB7-BF12-E2B376C255B9}" type="pres">
      <dgm:prSet presAssocID="{92E0B0FD-753D-4E4A-B9E8-F2BF57B94EEE}" presName="bgRect" presStyleLbl="bgShp" presStyleIdx="0" presStyleCnt="3"/>
      <dgm:spPr/>
    </dgm:pt>
    <dgm:pt modelId="{2C65B9D7-1BD9-4C18-A7AA-32AD26BB4E05}" type="pres">
      <dgm:prSet presAssocID="{92E0B0FD-753D-4E4A-B9E8-F2BF57B94EE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D7A4E440-9B1E-4032-AA27-4ED004450862}" type="pres">
      <dgm:prSet presAssocID="{92E0B0FD-753D-4E4A-B9E8-F2BF57B94EEE}" presName="spaceRect" presStyleCnt="0"/>
      <dgm:spPr/>
    </dgm:pt>
    <dgm:pt modelId="{6C9FBC45-57EE-42F0-94E4-FDB580EE1801}" type="pres">
      <dgm:prSet presAssocID="{92E0B0FD-753D-4E4A-B9E8-F2BF57B94EEE}" presName="parTx" presStyleLbl="revTx" presStyleIdx="0" presStyleCnt="3">
        <dgm:presLayoutVars>
          <dgm:chMax val="0"/>
          <dgm:chPref val="0"/>
        </dgm:presLayoutVars>
      </dgm:prSet>
      <dgm:spPr/>
    </dgm:pt>
    <dgm:pt modelId="{1D285B03-BD3B-4E26-A7D9-3CC1271A7132}" type="pres">
      <dgm:prSet presAssocID="{0FDF5A37-1840-4FE5-9693-E71F10760FD2}" presName="sibTrans" presStyleCnt="0"/>
      <dgm:spPr/>
    </dgm:pt>
    <dgm:pt modelId="{C8D63521-6CBA-47B4-A32A-E59FB9B50DC5}" type="pres">
      <dgm:prSet presAssocID="{1C0B0DD7-0B14-4067-9927-59410B5CD4D6}" presName="compNode" presStyleCnt="0"/>
      <dgm:spPr/>
    </dgm:pt>
    <dgm:pt modelId="{57E06FAA-ABBE-4532-9DFD-33619B4F8197}" type="pres">
      <dgm:prSet presAssocID="{1C0B0DD7-0B14-4067-9927-59410B5CD4D6}" presName="bgRect" presStyleLbl="bgShp" presStyleIdx="1" presStyleCnt="3"/>
      <dgm:spPr/>
    </dgm:pt>
    <dgm:pt modelId="{7078367B-E649-43F3-842F-409F2CC1B11B}" type="pres">
      <dgm:prSet presAssocID="{1C0B0DD7-0B14-4067-9927-59410B5CD4D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59BA5C35-880E-4733-8948-9160F9ABC70F}" type="pres">
      <dgm:prSet presAssocID="{1C0B0DD7-0B14-4067-9927-59410B5CD4D6}" presName="spaceRect" presStyleCnt="0"/>
      <dgm:spPr/>
    </dgm:pt>
    <dgm:pt modelId="{D47094C4-2218-40DB-B4F2-5F70E89113A7}" type="pres">
      <dgm:prSet presAssocID="{1C0B0DD7-0B14-4067-9927-59410B5CD4D6}" presName="parTx" presStyleLbl="revTx" presStyleIdx="1" presStyleCnt="3">
        <dgm:presLayoutVars>
          <dgm:chMax val="0"/>
          <dgm:chPref val="0"/>
        </dgm:presLayoutVars>
      </dgm:prSet>
      <dgm:spPr/>
    </dgm:pt>
    <dgm:pt modelId="{551538C4-2E89-49FC-A6C3-3E269D59416F}" type="pres">
      <dgm:prSet presAssocID="{E02521B1-7CA2-44BB-A91C-D154E25EAFA1}" presName="sibTrans" presStyleCnt="0"/>
      <dgm:spPr/>
    </dgm:pt>
    <dgm:pt modelId="{419C27DC-B867-4395-B64F-DD9BA3444233}" type="pres">
      <dgm:prSet presAssocID="{F1007B1D-1226-4B3E-93A7-DA33DCC3A0AB}" presName="compNode" presStyleCnt="0"/>
      <dgm:spPr/>
    </dgm:pt>
    <dgm:pt modelId="{5769FD52-F008-4CFF-98FF-9B9C1AB7E721}" type="pres">
      <dgm:prSet presAssocID="{F1007B1D-1226-4B3E-93A7-DA33DCC3A0AB}" presName="bgRect" presStyleLbl="bgShp" presStyleIdx="2" presStyleCnt="3"/>
      <dgm:spPr/>
    </dgm:pt>
    <dgm:pt modelId="{615EE5A7-6417-4245-8301-FEAE15F48666}" type="pres">
      <dgm:prSet presAssocID="{F1007B1D-1226-4B3E-93A7-DA33DCC3A0A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E04FA088-F08C-4F60-B537-C359AFAA5657}" type="pres">
      <dgm:prSet presAssocID="{F1007B1D-1226-4B3E-93A7-DA33DCC3A0AB}" presName="spaceRect" presStyleCnt="0"/>
      <dgm:spPr/>
    </dgm:pt>
    <dgm:pt modelId="{16F58298-89EE-4E16-96F8-ACB54E638DF0}" type="pres">
      <dgm:prSet presAssocID="{F1007B1D-1226-4B3E-93A7-DA33DCC3A0A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171A1E-68D9-4E77-A900-7D82734716DF}" type="presOf" srcId="{92E0B0FD-753D-4E4A-B9E8-F2BF57B94EEE}" destId="{6C9FBC45-57EE-42F0-94E4-FDB580EE1801}" srcOrd="0" destOrd="0" presId="urn:microsoft.com/office/officeart/2018/2/layout/IconVerticalSolidList"/>
    <dgm:cxn modelId="{96D1073C-093E-4AB8-A437-E2DA3F28C0C0}" srcId="{9BF9D4A7-340D-4512-8664-4855080D89BC}" destId="{F1007B1D-1226-4B3E-93A7-DA33DCC3A0AB}" srcOrd="2" destOrd="0" parTransId="{31949688-DCDF-4329-88A6-0723585B7AD7}" sibTransId="{189CCF89-8D9B-4579-802E-CB5D6EFBA749}"/>
    <dgm:cxn modelId="{26BBB13E-808A-44C1-A668-1B8E7B50657F}" srcId="{9BF9D4A7-340D-4512-8664-4855080D89BC}" destId="{92E0B0FD-753D-4E4A-B9E8-F2BF57B94EEE}" srcOrd="0" destOrd="0" parTransId="{9232D07B-EB84-434F-AF74-234917AD01B6}" sibTransId="{0FDF5A37-1840-4FE5-9693-E71F10760FD2}"/>
    <dgm:cxn modelId="{F93EB660-91CC-4CB7-BA42-42B47EF48638}" type="presOf" srcId="{9BF9D4A7-340D-4512-8664-4855080D89BC}" destId="{6ADFE455-EDE6-4FF7-90C8-5347F03897A5}" srcOrd="0" destOrd="0" presId="urn:microsoft.com/office/officeart/2018/2/layout/IconVerticalSolidList"/>
    <dgm:cxn modelId="{4742F641-99C3-4354-8ED6-1FD083458DB4}" type="presOf" srcId="{F1007B1D-1226-4B3E-93A7-DA33DCC3A0AB}" destId="{16F58298-89EE-4E16-96F8-ACB54E638DF0}" srcOrd="0" destOrd="0" presId="urn:microsoft.com/office/officeart/2018/2/layout/IconVerticalSolidList"/>
    <dgm:cxn modelId="{8CB42050-8054-4555-A097-D6C3F4144690}" srcId="{9BF9D4A7-340D-4512-8664-4855080D89BC}" destId="{1C0B0DD7-0B14-4067-9927-59410B5CD4D6}" srcOrd="1" destOrd="0" parTransId="{7E82DBBE-89F8-4FAD-BF9A-7B896F576E9F}" sibTransId="{E02521B1-7CA2-44BB-A91C-D154E25EAFA1}"/>
    <dgm:cxn modelId="{A7BBBB5A-DEF0-41A5-BE2A-71C8DCB30512}" type="presOf" srcId="{1C0B0DD7-0B14-4067-9927-59410B5CD4D6}" destId="{D47094C4-2218-40DB-B4F2-5F70E89113A7}" srcOrd="0" destOrd="0" presId="urn:microsoft.com/office/officeart/2018/2/layout/IconVerticalSolidList"/>
    <dgm:cxn modelId="{2C732D70-B0BA-4803-A9FF-7FA62589A706}" type="presParOf" srcId="{6ADFE455-EDE6-4FF7-90C8-5347F03897A5}" destId="{0EA6696A-AC26-480E-998F-B2D67C0A46F4}" srcOrd="0" destOrd="0" presId="urn:microsoft.com/office/officeart/2018/2/layout/IconVerticalSolidList"/>
    <dgm:cxn modelId="{D5E7B073-644F-4F02-B7C8-7A82B198B4D4}" type="presParOf" srcId="{0EA6696A-AC26-480E-998F-B2D67C0A46F4}" destId="{43A4F1D4-2E31-4FB7-BF12-E2B376C255B9}" srcOrd="0" destOrd="0" presId="urn:microsoft.com/office/officeart/2018/2/layout/IconVerticalSolidList"/>
    <dgm:cxn modelId="{14C986C3-DF64-43B2-B71B-0315968314E0}" type="presParOf" srcId="{0EA6696A-AC26-480E-998F-B2D67C0A46F4}" destId="{2C65B9D7-1BD9-4C18-A7AA-32AD26BB4E05}" srcOrd="1" destOrd="0" presId="urn:microsoft.com/office/officeart/2018/2/layout/IconVerticalSolidList"/>
    <dgm:cxn modelId="{3BD16C6F-8C0A-450A-81D9-B94566C938E6}" type="presParOf" srcId="{0EA6696A-AC26-480E-998F-B2D67C0A46F4}" destId="{D7A4E440-9B1E-4032-AA27-4ED004450862}" srcOrd="2" destOrd="0" presId="urn:microsoft.com/office/officeart/2018/2/layout/IconVerticalSolidList"/>
    <dgm:cxn modelId="{2CC55B5A-D29C-488B-A941-1A215E5E3D4B}" type="presParOf" srcId="{0EA6696A-AC26-480E-998F-B2D67C0A46F4}" destId="{6C9FBC45-57EE-42F0-94E4-FDB580EE1801}" srcOrd="3" destOrd="0" presId="urn:microsoft.com/office/officeart/2018/2/layout/IconVerticalSolidList"/>
    <dgm:cxn modelId="{11192916-C815-44EB-ACE3-ABC5FEB4820D}" type="presParOf" srcId="{6ADFE455-EDE6-4FF7-90C8-5347F03897A5}" destId="{1D285B03-BD3B-4E26-A7D9-3CC1271A7132}" srcOrd="1" destOrd="0" presId="urn:microsoft.com/office/officeart/2018/2/layout/IconVerticalSolidList"/>
    <dgm:cxn modelId="{2A645CF7-9328-4A78-B054-EFEC96D16F75}" type="presParOf" srcId="{6ADFE455-EDE6-4FF7-90C8-5347F03897A5}" destId="{C8D63521-6CBA-47B4-A32A-E59FB9B50DC5}" srcOrd="2" destOrd="0" presId="urn:microsoft.com/office/officeart/2018/2/layout/IconVerticalSolidList"/>
    <dgm:cxn modelId="{24658DF7-AEDF-437A-9CF1-FEAAE7CD5652}" type="presParOf" srcId="{C8D63521-6CBA-47B4-A32A-E59FB9B50DC5}" destId="{57E06FAA-ABBE-4532-9DFD-33619B4F8197}" srcOrd="0" destOrd="0" presId="urn:microsoft.com/office/officeart/2018/2/layout/IconVerticalSolidList"/>
    <dgm:cxn modelId="{B4E7AB28-6832-41E9-80EB-5D72027B4006}" type="presParOf" srcId="{C8D63521-6CBA-47B4-A32A-E59FB9B50DC5}" destId="{7078367B-E649-43F3-842F-409F2CC1B11B}" srcOrd="1" destOrd="0" presId="urn:microsoft.com/office/officeart/2018/2/layout/IconVerticalSolidList"/>
    <dgm:cxn modelId="{D2BDBAFB-8ACB-4C36-AC1D-B43F902EDF9B}" type="presParOf" srcId="{C8D63521-6CBA-47B4-A32A-E59FB9B50DC5}" destId="{59BA5C35-880E-4733-8948-9160F9ABC70F}" srcOrd="2" destOrd="0" presId="urn:microsoft.com/office/officeart/2018/2/layout/IconVerticalSolidList"/>
    <dgm:cxn modelId="{F4FA3513-1D6E-4DC8-B0DC-5C6606096152}" type="presParOf" srcId="{C8D63521-6CBA-47B4-A32A-E59FB9B50DC5}" destId="{D47094C4-2218-40DB-B4F2-5F70E89113A7}" srcOrd="3" destOrd="0" presId="urn:microsoft.com/office/officeart/2018/2/layout/IconVerticalSolidList"/>
    <dgm:cxn modelId="{35EE752D-BC6B-4DA8-AAF0-3FE217D85651}" type="presParOf" srcId="{6ADFE455-EDE6-4FF7-90C8-5347F03897A5}" destId="{551538C4-2E89-49FC-A6C3-3E269D59416F}" srcOrd="3" destOrd="0" presId="urn:microsoft.com/office/officeart/2018/2/layout/IconVerticalSolidList"/>
    <dgm:cxn modelId="{F1185A55-5355-4F69-B5F0-9849EE55C0F0}" type="presParOf" srcId="{6ADFE455-EDE6-4FF7-90C8-5347F03897A5}" destId="{419C27DC-B867-4395-B64F-DD9BA3444233}" srcOrd="4" destOrd="0" presId="urn:microsoft.com/office/officeart/2018/2/layout/IconVerticalSolidList"/>
    <dgm:cxn modelId="{9380224B-812A-4F40-BF3F-AE08012A0289}" type="presParOf" srcId="{419C27DC-B867-4395-B64F-DD9BA3444233}" destId="{5769FD52-F008-4CFF-98FF-9B9C1AB7E721}" srcOrd="0" destOrd="0" presId="urn:microsoft.com/office/officeart/2018/2/layout/IconVerticalSolidList"/>
    <dgm:cxn modelId="{1BE1A7BC-4CE0-4DFD-9F2E-4117C2F35FEE}" type="presParOf" srcId="{419C27DC-B867-4395-B64F-DD9BA3444233}" destId="{615EE5A7-6417-4245-8301-FEAE15F48666}" srcOrd="1" destOrd="0" presId="urn:microsoft.com/office/officeart/2018/2/layout/IconVerticalSolidList"/>
    <dgm:cxn modelId="{62652EDD-94EF-465E-8189-F1350F350AC9}" type="presParOf" srcId="{419C27DC-B867-4395-B64F-DD9BA3444233}" destId="{E04FA088-F08C-4F60-B537-C359AFAA5657}" srcOrd="2" destOrd="0" presId="urn:microsoft.com/office/officeart/2018/2/layout/IconVerticalSolidList"/>
    <dgm:cxn modelId="{913E9564-4A3B-47BF-A91C-87F2C46901FB}" type="presParOf" srcId="{419C27DC-B867-4395-B64F-DD9BA3444233}" destId="{16F58298-89EE-4E16-96F8-ACB54E638DF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4112C4-3EBF-4750-B767-465549E360F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9FBC1448-1633-4403-9287-1CB0E2B33C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are making dinner for friends:</a:t>
          </a:r>
        </a:p>
      </dgm:t>
    </dgm:pt>
    <dgm:pt modelId="{2BBBBF0D-529E-43F6-A6F6-311E5B115564}" type="parTrans" cxnId="{B92B2135-9D9C-440C-A3C8-75DF82F702E1}">
      <dgm:prSet/>
      <dgm:spPr/>
      <dgm:t>
        <a:bodyPr/>
        <a:lstStyle/>
        <a:p>
          <a:endParaRPr lang="en-US"/>
        </a:p>
      </dgm:t>
    </dgm:pt>
    <dgm:pt modelId="{6E6AFCD9-60DD-4086-A0E8-C2EA2443B244}" type="sibTrans" cxnId="{B92B2135-9D9C-440C-A3C8-75DF82F702E1}">
      <dgm:prSet/>
      <dgm:spPr/>
      <dgm:t>
        <a:bodyPr/>
        <a:lstStyle/>
        <a:p>
          <a:endParaRPr lang="en-US"/>
        </a:p>
      </dgm:t>
    </dgm:pt>
    <dgm:pt modelId="{CD35E831-A674-4038-8642-CA32F4DD35C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are cooking for 5 people.</a:t>
          </a:r>
          <a:endParaRPr lang="en-US" dirty="0">
            <a:solidFill>
              <a:srgbClr val="FF0000"/>
            </a:solidFill>
          </a:endParaRPr>
        </a:p>
      </dgm:t>
    </dgm:pt>
    <dgm:pt modelId="{248E4DF5-8F0D-44F0-891D-4506B2EBB39F}" type="parTrans" cxnId="{D4F57B32-3A12-4B73-906B-015357DE9D6A}">
      <dgm:prSet/>
      <dgm:spPr/>
      <dgm:t>
        <a:bodyPr/>
        <a:lstStyle/>
        <a:p>
          <a:endParaRPr lang="en-US"/>
        </a:p>
      </dgm:t>
    </dgm:pt>
    <dgm:pt modelId="{50D575FB-0562-447A-AC9F-F7A5C6AC7E97}" type="sibTrans" cxnId="{D4F57B32-3A12-4B73-906B-015357DE9D6A}">
      <dgm:prSet/>
      <dgm:spPr/>
      <dgm:t>
        <a:bodyPr/>
        <a:lstStyle/>
        <a:p>
          <a:endParaRPr lang="en-US"/>
        </a:p>
      </dgm:t>
    </dgm:pt>
    <dgm:pt modelId="{AC561AB1-157A-4D07-B361-684122F5EA3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2 of them are vegetarian.</a:t>
          </a:r>
        </a:p>
      </dgm:t>
    </dgm:pt>
    <dgm:pt modelId="{862F9256-03C0-4AF5-A741-026F3D8C6E77}" type="parTrans" cxnId="{952C1586-9F1E-42E6-8220-E40E194FBE4E}">
      <dgm:prSet/>
      <dgm:spPr/>
      <dgm:t>
        <a:bodyPr/>
        <a:lstStyle/>
        <a:p>
          <a:endParaRPr lang="en-US"/>
        </a:p>
      </dgm:t>
    </dgm:pt>
    <dgm:pt modelId="{AD563ED2-C302-4448-9D7D-EF1EF95F7AF2}" type="sibTrans" cxnId="{952C1586-9F1E-42E6-8220-E40E194FBE4E}">
      <dgm:prSet/>
      <dgm:spPr/>
      <dgm:t>
        <a:bodyPr/>
        <a:lstStyle/>
        <a:p>
          <a:endParaRPr lang="en-US"/>
        </a:p>
      </dgm:t>
    </dgm:pt>
    <dgm:pt modelId="{AABF9886-11C9-48A9-93C7-9F8B520A91A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One has an allergy to peanuts.</a:t>
          </a:r>
        </a:p>
      </dgm:t>
    </dgm:pt>
    <dgm:pt modelId="{DAE6D695-412D-4F4E-BC2F-A25030F6EA10}" type="parTrans" cxnId="{20809FE6-DC6E-4982-954F-FD1297CB0C8E}">
      <dgm:prSet/>
      <dgm:spPr/>
      <dgm:t>
        <a:bodyPr/>
        <a:lstStyle/>
        <a:p>
          <a:endParaRPr lang="en-US"/>
        </a:p>
      </dgm:t>
    </dgm:pt>
    <dgm:pt modelId="{246ACC1D-1031-4D95-AF50-A3F2C16837AE}" type="sibTrans" cxnId="{20809FE6-DC6E-4982-954F-FD1297CB0C8E}">
      <dgm:prSet/>
      <dgm:spPr/>
      <dgm:t>
        <a:bodyPr/>
        <a:lstStyle/>
        <a:p>
          <a:endParaRPr lang="en-US"/>
        </a:p>
      </dgm:t>
    </dgm:pt>
    <dgm:pt modelId="{9BA9BB2B-AC2B-4205-9A54-82281A36DD0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don’t have a lot of money to spend.</a:t>
          </a:r>
        </a:p>
      </dgm:t>
    </dgm:pt>
    <dgm:pt modelId="{43D6B5FA-5AEC-4D32-AB67-1840338E9752}" type="parTrans" cxnId="{BA7ADFD3-864B-42C8-9D7C-41ED81381260}">
      <dgm:prSet/>
      <dgm:spPr/>
      <dgm:t>
        <a:bodyPr/>
        <a:lstStyle/>
        <a:p>
          <a:endParaRPr lang="en-US"/>
        </a:p>
      </dgm:t>
    </dgm:pt>
    <dgm:pt modelId="{78319ABB-B2BD-4A19-A7C0-1B531BCFE608}" type="sibTrans" cxnId="{BA7ADFD3-864B-42C8-9D7C-41ED81381260}">
      <dgm:prSet/>
      <dgm:spPr/>
      <dgm:t>
        <a:bodyPr/>
        <a:lstStyle/>
        <a:p>
          <a:endParaRPr lang="en-US"/>
        </a:p>
      </dgm:t>
    </dgm:pt>
    <dgm:pt modelId="{BE370C1F-5EF4-47F0-AB3F-FDEDBCB5DF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 dirty="0"/>
            <a:t>This is your SCENARIO.</a:t>
          </a:r>
          <a:endParaRPr lang="en-US" dirty="0"/>
        </a:p>
      </dgm:t>
    </dgm:pt>
    <dgm:pt modelId="{1DC85E94-BABA-49FE-8823-F624E11DE014}" type="parTrans" cxnId="{47E36E33-1D2D-46A7-9F31-46D48A4E41EB}">
      <dgm:prSet/>
      <dgm:spPr/>
      <dgm:t>
        <a:bodyPr/>
        <a:lstStyle/>
        <a:p>
          <a:endParaRPr lang="en-US"/>
        </a:p>
      </dgm:t>
    </dgm:pt>
    <dgm:pt modelId="{015C6CB7-54D5-4B6F-9E3B-6D52B7E26946}" type="sibTrans" cxnId="{47E36E33-1D2D-46A7-9F31-46D48A4E41EB}">
      <dgm:prSet/>
      <dgm:spPr/>
      <dgm:t>
        <a:bodyPr/>
        <a:lstStyle/>
        <a:p>
          <a:endParaRPr lang="en-US"/>
        </a:p>
      </dgm:t>
    </dgm:pt>
    <dgm:pt modelId="{7538EAE0-90BA-4557-84EA-2A6AC52499A9}" type="pres">
      <dgm:prSet presAssocID="{B94112C4-3EBF-4750-B767-465549E360F4}" presName="root" presStyleCnt="0">
        <dgm:presLayoutVars>
          <dgm:dir/>
          <dgm:resizeHandles val="exact"/>
        </dgm:presLayoutVars>
      </dgm:prSet>
      <dgm:spPr/>
    </dgm:pt>
    <dgm:pt modelId="{50583B50-1220-470D-9E8E-FB7EAD2A95A7}" type="pres">
      <dgm:prSet presAssocID="{9FBC1448-1633-4403-9287-1CB0E2B33CEE}" presName="compNode" presStyleCnt="0"/>
      <dgm:spPr/>
    </dgm:pt>
    <dgm:pt modelId="{C8D58847-E9F1-4D86-8CAE-B240F2AF7ABE}" type="pres">
      <dgm:prSet presAssocID="{9FBC1448-1633-4403-9287-1CB0E2B33CEE}" presName="bgRect" presStyleLbl="bgShp" presStyleIdx="0" presStyleCnt="6"/>
      <dgm:spPr/>
    </dgm:pt>
    <dgm:pt modelId="{59CB751D-AA31-4B5F-BA80-F057C178B298}" type="pres">
      <dgm:prSet presAssocID="{9FBC1448-1633-4403-9287-1CB0E2B33CE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6E1A5482-FE04-4189-90CE-8BD97A9F7AED}" type="pres">
      <dgm:prSet presAssocID="{9FBC1448-1633-4403-9287-1CB0E2B33CEE}" presName="spaceRect" presStyleCnt="0"/>
      <dgm:spPr/>
    </dgm:pt>
    <dgm:pt modelId="{2CD56101-870A-4764-990C-AC6F42B18CED}" type="pres">
      <dgm:prSet presAssocID="{9FBC1448-1633-4403-9287-1CB0E2B33CEE}" presName="parTx" presStyleLbl="revTx" presStyleIdx="0" presStyleCnt="6">
        <dgm:presLayoutVars>
          <dgm:chMax val="0"/>
          <dgm:chPref val="0"/>
        </dgm:presLayoutVars>
      </dgm:prSet>
      <dgm:spPr/>
    </dgm:pt>
    <dgm:pt modelId="{E7D4C168-B11D-4F57-9FBA-FB40D4636F5D}" type="pres">
      <dgm:prSet presAssocID="{6E6AFCD9-60DD-4086-A0E8-C2EA2443B244}" presName="sibTrans" presStyleCnt="0"/>
      <dgm:spPr/>
    </dgm:pt>
    <dgm:pt modelId="{5113B169-09E5-430B-B002-6129349FAFE4}" type="pres">
      <dgm:prSet presAssocID="{CD35E831-A674-4038-8642-CA32F4DD35C6}" presName="compNode" presStyleCnt="0"/>
      <dgm:spPr/>
    </dgm:pt>
    <dgm:pt modelId="{E3269866-2B00-40B0-A715-CDD48E015B6E}" type="pres">
      <dgm:prSet presAssocID="{CD35E831-A674-4038-8642-CA32F4DD35C6}" presName="bgRect" presStyleLbl="bgShp" presStyleIdx="1" presStyleCnt="6"/>
      <dgm:spPr/>
    </dgm:pt>
    <dgm:pt modelId="{E98D3694-F03F-413D-855E-57D59261A51C}" type="pres">
      <dgm:prSet presAssocID="{CD35E831-A674-4038-8642-CA32F4DD35C6}" presName="iconRect" presStyleLbl="node1" presStyleIdx="1" presStyleCnt="6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nsfer"/>
        </a:ext>
      </dgm:extLst>
    </dgm:pt>
    <dgm:pt modelId="{1AD8AAB2-25AB-4A6E-8995-68CD6FAC60CA}" type="pres">
      <dgm:prSet presAssocID="{CD35E831-A674-4038-8642-CA32F4DD35C6}" presName="spaceRect" presStyleCnt="0"/>
      <dgm:spPr/>
    </dgm:pt>
    <dgm:pt modelId="{6FF3A0D2-AC75-4DC6-8F91-227380E7EBFF}" type="pres">
      <dgm:prSet presAssocID="{CD35E831-A674-4038-8642-CA32F4DD35C6}" presName="parTx" presStyleLbl="revTx" presStyleIdx="1" presStyleCnt="6">
        <dgm:presLayoutVars>
          <dgm:chMax val="0"/>
          <dgm:chPref val="0"/>
        </dgm:presLayoutVars>
      </dgm:prSet>
      <dgm:spPr/>
    </dgm:pt>
    <dgm:pt modelId="{6D61AE05-EB0D-4F8B-B282-A3389790C787}" type="pres">
      <dgm:prSet presAssocID="{50D575FB-0562-447A-AC9F-F7A5C6AC7E97}" presName="sibTrans" presStyleCnt="0"/>
      <dgm:spPr/>
    </dgm:pt>
    <dgm:pt modelId="{470BF0A4-93A1-4A17-BF2A-51B283AC148A}" type="pres">
      <dgm:prSet presAssocID="{AC561AB1-157A-4D07-B361-684122F5EA3C}" presName="compNode" presStyleCnt="0"/>
      <dgm:spPr/>
    </dgm:pt>
    <dgm:pt modelId="{50052AB1-F0A8-4523-912D-B4CA14991E93}" type="pres">
      <dgm:prSet presAssocID="{AC561AB1-157A-4D07-B361-684122F5EA3C}" presName="bgRect" presStyleLbl="bgShp" presStyleIdx="2" presStyleCnt="6"/>
      <dgm:spPr/>
    </dgm:pt>
    <dgm:pt modelId="{61D0F58A-F879-4C5B-B909-1C6D8E9DE558}" type="pres">
      <dgm:prSet presAssocID="{AC561AB1-157A-4D07-B361-684122F5EA3C}" presName="iconRect" presStyleLbl="node1" presStyleIdx="2" presStyleCnt="6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3E2B1CFD-637D-4FB1-8F25-849840F2F50B}" type="pres">
      <dgm:prSet presAssocID="{AC561AB1-157A-4D07-B361-684122F5EA3C}" presName="spaceRect" presStyleCnt="0"/>
      <dgm:spPr/>
    </dgm:pt>
    <dgm:pt modelId="{C1419BE2-B365-439B-B0AB-42FE90C1ACEF}" type="pres">
      <dgm:prSet presAssocID="{AC561AB1-157A-4D07-B361-684122F5EA3C}" presName="parTx" presStyleLbl="revTx" presStyleIdx="2" presStyleCnt="6">
        <dgm:presLayoutVars>
          <dgm:chMax val="0"/>
          <dgm:chPref val="0"/>
        </dgm:presLayoutVars>
      </dgm:prSet>
      <dgm:spPr/>
    </dgm:pt>
    <dgm:pt modelId="{68A0EFBF-1F4C-4990-9446-225610B0C7A7}" type="pres">
      <dgm:prSet presAssocID="{AD563ED2-C302-4448-9D7D-EF1EF95F7AF2}" presName="sibTrans" presStyleCnt="0"/>
      <dgm:spPr/>
    </dgm:pt>
    <dgm:pt modelId="{638D283D-9338-4470-8DC1-BCB632236433}" type="pres">
      <dgm:prSet presAssocID="{AABF9886-11C9-48A9-93C7-9F8B520A91A8}" presName="compNode" presStyleCnt="0"/>
      <dgm:spPr/>
    </dgm:pt>
    <dgm:pt modelId="{0AC8A1D5-6A2A-4597-B533-9E90AFF15A0C}" type="pres">
      <dgm:prSet presAssocID="{AABF9886-11C9-48A9-93C7-9F8B520A91A8}" presName="bgRect" presStyleLbl="bgShp" presStyleIdx="3" presStyleCnt="6"/>
      <dgm:spPr/>
    </dgm:pt>
    <dgm:pt modelId="{1FCFD042-303C-4CFE-BA48-23604F546A49}" type="pres">
      <dgm:prSet presAssocID="{AABF9886-11C9-48A9-93C7-9F8B520A91A8}" presName="iconRect" presStyleLbl="node1" presStyleIdx="3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me"/>
        </a:ext>
      </dgm:extLst>
    </dgm:pt>
    <dgm:pt modelId="{11104C91-F3FF-46A3-8C44-F82EB272CDA5}" type="pres">
      <dgm:prSet presAssocID="{AABF9886-11C9-48A9-93C7-9F8B520A91A8}" presName="spaceRect" presStyleCnt="0"/>
      <dgm:spPr/>
    </dgm:pt>
    <dgm:pt modelId="{8845D046-9E61-462A-9628-D60B8ABF4CE3}" type="pres">
      <dgm:prSet presAssocID="{AABF9886-11C9-48A9-93C7-9F8B520A91A8}" presName="parTx" presStyleLbl="revTx" presStyleIdx="3" presStyleCnt="6">
        <dgm:presLayoutVars>
          <dgm:chMax val="0"/>
          <dgm:chPref val="0"/>
        </dgm:presLayoutVars>
      </dgm:prSet>
      <dgm:spPr/>
    </dgm:pt>
    <dgm:pt modelId="{EF4AB309-C4E8-4209-BBEA-D460C23D93FA}" type="pres">
      <dgm:prSet presAssocID="{246ACC1D-1031-4D95-AF50-A3F2C16837AE}" presName="sibTrans" presStyleCnt="0"/>
      <dgm:spPr/>
    </dgm:pt>
    <dgm:pt modelId="{E9C44907-D315-49A3-B6BC-AAEC24C69C30}" type="pres">
      <dgm:prSet presAssocID="{9BA9BB2B-AC2B-4205-9A54-82281A36DD01}" presName="compNode" presStyleCnt="0"/>
      <dgm:spPr/>
    </dgm:pt>
    <dgm:pt modelId="{DEFA6966-E9F1-4AC6-8FF6-8396AFD56ABF}" type="pres">
      <dgm:prSet presAssocID="{9BA9BB2B-AC2B-4205-9A54-82281A36DD01}" presName="bgRect" presStyleLbl="bgShp" presStyleIdx="4" presStyleCnt="6"/>
      <dgm:spPr/>
    </dgm:pt>
    <dgm:pt modelId="{71B1D4BE-447E-4A22-8663-3AF8472F9466}" type="pres">
      <dgm:prSet presAssocID="{9BA9BB2B-AC2B-4205-9A54-82281A36DD01}" presName="iconRect" presStyleLbl="node1" presStyleIdx="4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1E7CAF3-727A-4491-A6E7-B506161367CD}" type="pres">
      <dgm:prSet presAssocID="{9BA9BB2B-AC2B-4205-9A54-82281A36DD01}" presName="spaceRect" presStyleCnt="0"/>
      <dgm:spPr/>
    </dgm:pt>
    <dgm:pt modelId="{49EBA5B8-2523-417A-8754-13D8A7602443}" type="pres">
      <dgm:prSet presAssocID="{9BA9BB2B-AC2B-4205-9A54-82281A36DD01}" presName="parTx" presStyleLbl="revTx" presStyleIdx="4" presStyleCnt="6">
        <dgm:presLayoutVars>
          <dgm:chMax val="0"/>
          <dgm:chPref val="0"/>
        </dgm:presLayoutVars>
      </dgm:prSet>
      <dgm:spPr/>
    </dgm:pt>
    <dgm:pt modelId="{99E7534B-58BA-4E2F-8E29-0C5D2B515BC1}" type="pres">
      <dgm:prSet presAssocID="{78319ABB-B2BD-4A19-A7C0-1B531BCFE608}" presName="sibTrans" presStyleCnt="0"/>
      <dgm:spPr/>
    </dgm:pt>
    <dgm:pt modelId="{5A9E161B-DDBF-4FF0-9911-968E352A6EEA}" type="pres">
      <dgm:prSet presAssocID="{BE370C1F-5EF4-47F0-AB3F-FDEDBCB5DFCD}" presName="compNode" presStyleCnt="0"/>
      <dgm:spPr/>
    </dgm:pt>
    <dgm:pt modelId="{B9373CD1-5339-4564-8B93-28A047738FCE}" type="pres">
      <dgm:prSet presAssocID="{BE370C1F-5EF4-47F0-AB3F-FDEDBCB5DFCD}" presName="bgRect" presStyleLbl="bgShp" presStyleIdx="5" presStyleCnt="6"/>
      <dgm:spPr/>
    </dgm:pt>
    <dgm:pt modelId="{1037D5A0-714A-43BB-BB5F-BD655272B05F}" type="pres">
      <dgm:prSet presAssocID="{BE370C1F-5EF4-47F0-AB3F-FDEDBCB5DFCD}" presName="iconRect" presStyleLbl="node1" presStyleIdx="5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e Arrow: Straight"/>
        </a:ext>
      </dgm:extLst>
    </dgm:pt>
    <dgm:pt modelId="{BC6BA1C3-2D06-4FE4-840D-AE2284F7EBC9}" type="pres">
      <dgm:prSet presAssocID="{BE370C1F-5EF4-47F0-AB3F-FDEDBCB5DFCD}" presName="spaceRect" presStyleCnt="0"/>
      <dgm:spPr/>
    </dgm:pt>
    <dgm:pt modelId="{5260B24A-EAF3-4C5D-AACD-1FAE11631B9F}" type="pres">
      <dgm:prSet presAssocID="{BE370C1F-5EF4-47F0-AB3F-FDEDBCB5DFCD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AFFFC907-6902-47C5-BF1F-E741F237DEF9}" type="presOf" srcId="{9FBC1448-1633-4403-9287-1CB0E2B33CEE}" destId="{2CD56101-870A-4764-990C-AC6F42B18CED}" srcOrd="0" destOrd="0" presId="urn:microsoft.com/office/officeart/2018/2/layout/IconVerticalSolidList"/>
    <dgm:cxn modelId="{FAA43A1C-E707-4C1E-BACA-530E117AE74A}" type="presOf" srcId="{CD35E831-A674-4038-8642-CA32F4DD35C6}" destId="{6FF3A0D2-AC75-4DC6-8F91-227380E7EBFF}" srcOrd="0" destOrd="0" presId="urn:microsoft.com/office/officeart/2018/2/layout/IconVerticalSolidList"/>
    <dgm:cxn modelId="{4471731E-752B-4D2C-8B57-85EAAD26E11E}" type="presOf" srcId="{B94112C4-3EBF-4750-B767-465549E360F4}" destId="{7538EAE0-90BA-4557-84EA-2A6AC52499A9}" srcOrd="0" destOrd="0" presId="urn:microsoft.com/office/officeart/2018/2/layout/IconVerticalSolidList"/>
    <dgm:cxn modelId="{D4F57B32-3A12-4B73-906B-015357DE9D6A}" srcId="{B94112C4-3EBF-4750-B767-465549E360F4}" destId="{CD35E831-A674-4038-8642-CA32F4DD35C6}" srcOrd="1" destOrd="0" parTransId="{248E4DF5-8F0D-44F0-891D-4506B2EBB39F}" sibTransId="{50D575FB-0562-447A-AC9F-F7A5C6AC7E97}"/>
    <dgm:cxn modelId="{47E36E33-1D2D-46A7-9F31-46D48A4E41EB}" srcId="{B94112C4-3EBF-4750-B767-465549E360F4}" destId="{BE370C1F-5EF4-47F0-AB3F-FDEDBCB5DFCD}" srcOrd="5" destOrd="0" parTransId="{1DC85E94-BABA-49FE-8823-F624E11DE014}" sibTransId="{015C6CB7-54D5-4B6F-9E3B-6D52B7E26946}"/>
    <dgm:cxn modelId="{B92B2135-9D9C-440C-A3C8-75DF82F702E1}" srcId="{B94112C4-3EBF-4750-B767-465549E360F4}" destId="{9FBC1448-1633-4403-9287-1CB0E2B33CEE}" srcOrd="0" destOrd="0" parTransId="{2BBBBF0D-529E-43F6-A6F6-311E5B115564}" sibTransId="{6E6AFCD9-60DD-4086-A0E8-C2EA2443B244}"/>
    <dgm:cxn modelId="{125BB26E-834F-4FC0-8A1C-29C6730C5D7D}" type="presOf" srcId="{AABF9886-11C9-48A9-93C7-9F8B520A91A8}" destId="{8845D046-9E61-462A-9628-D60B8ABF4CE3}" srcOrd="0" destOrd="0" presId="urn:microsoft.com/office/officeart/2018/2/layout/IconVerticalSolidList"/>
    <dgm:cxn modelId="{EAC1067E-9654-4012-8E71-4EF1D34282B0}" type="presOf" srcId="{BE370C1F-5EF4-47F0-AB3F-FDEDBCB5DFCD}" destId="{5260B24A-EAF3-4C5D-AACD-1FAE11631B9F}" srcOrd="0" destOrd="0" presId="urn:microsoft.com/office/officeart/2018/2/layout/IconVerticalSolidList"/>
    <dgm:cxn modelId="{952C1586-9F1E-42E6-8220-E40E194FBE4E}" srcId="{B94112C4-3EBF-4750-B767-465549E360F4}" destId="{AC561AB1-157A-4D07-B361-684122F5EA3C}" srcOrd="2" destOrd="0" parTransId="{862F9256-03C0-4AF5-A741-026F3D8C6E77}" sibTransId="{AD563ED2-C302-4448-9D7D-EF1EF95F7AF2}"/>
    <dgm:cxn modelId="{1B1445B3-9640-42A8-A21B-4AAA03636B3B}" type="presOf" srcId="{AC561AB1-157A-4D07-B361-684122F5EA3C}" destId="{C1419BE2-B365-439B-B0AB-42FE90C1ACEF}" srcOrd="0" destOrd="0" presId="urn:microsoft.com/office/officeart/2018/2/layout/IconVerticalSolidList"/>
    <dgm:cxn modelId="{A3D5F7CF-2AE6-4E20-97CE-83A02F7D2A52}" type="presOf" srcId="{9BA9BB2B-AC2B-4205-9A54-82281A36DD01}" destId="{49EBA5B8-2523-417A-8754-13D8A7602443}" srcOrd="0" destOrd="0" presId="urn:microsoft.com/office/officeart/2018/2/layout/IconVerticalSolidList"/>
    <dgm:cxn modelId="{BA7ADFD3-864B-42C8-9D7C-41ED81381260}" srcId="{B94112C4-3EBF-4750-B767-465549E360F4}" destId="{9BA9BB2B-AC2B-4205-9A54-82281A36DD01}" srcOrd="4" destOrd="0" parTransId="{43D6B5FA-5AEC-4D32-AB67-1840338E9752}" sibTransId="{78319ABB-B2BD-4A19-A7C0-1B531BCFE608}"/>
    <dgm:cxn modelId="{20809FE6-DC6E-4982-954F-FD1297CB0C8E}" srcId="{B94112C4-3EBF-4750-B767-465549E360F4}" destId="{AABF9886-11C9-48A9-93C7-9F8B520A91A8}" srcOrd="3" destOrd="0" parTransId="{DAE6D695-412D-4F4E-BC2F-A25030F6EA10}" sibTransId="{246ACC1D-1031-4D95-AF50-A3F2C16837AE}"/>
    <dgm:cxn modelId="{9DBB839A-85AF-4390-A02A-301521B81006}" type="presParOf" srcId="{7538EAE0-90BA-4557-84EA-2A6AC52499A9}" destId="{50583B50-1220-470D-9E8E-FB7EAD2A95A7}" srcOrd="0" destOrd="0" presId="urn:microsoft.com/office/officeart/2018/2/layout/IconVerticalSolidList"/>
    <dgm:cxn modelId="{C7F36E89-AD14-4687-82DC-8E327FC6EA62}" type="presParOf" srcId="{50583B50-1220-470D-9E8E-FB7EAD2A95A7}" destId="{C8D58847-E9F1-4D86-8CAE-B240F2AF7ABE}" srcOrd="0" destOrd="0" presId="urn:microsoft.com/office/officeart/2018/2/layout/IconVerticalSolidList"/>
    <dgm:cxn modelId="{306A9F77-2CA6-4F14-A3C8-B99296A9343C}" type="presParOf" srcId="{50583B50-1220-470D-9E8E-FB7EAD2A95A7}" destId="{59CB751D-AA31-4B5F-BA80-F057C178B298}" srcOrd="1" destOrd="0" presId="urn:microsoft.com/office/officeart/2018/2/layout/IconVerticalSolidList"/>
    <dgm:cxn modelId="{ED4BD23D-7691-4C47-8072-6797F26C6A2E}" type="presParOf" srcId="{50583B50-1220-470D-9E8E-FB7EAD2A95A7}" destId="{6E1A5482-FE04-4189-90CE-8BD97A9F7AED}" srcOrd="2" destOrd="0" presId="urn:microsoft.com/office/officeart/2018/2/layout/IconVerticalSolidList"/>
    <dgm:cxn modelId="{5B6A1417-6516-4F9E-B206-7B9C7807038B}" type="presParOf" srcId="{50583B50-1220-470D-9E8E-FB7EAD2A95A7}" destId="{2CD56101-870A-4764-990C-AC6F42B18CED}" srcOrd="3" destOrd="0" presId="urn:microsoft.com/office/officeart/2018/2/layout/IconVerticalSolidList"/>
    <dgm:cxn modelId="{FF9BBDF6-3B64-429A-A1C6-70E63369871D}" type="presParOf" srcId="{7538EAE0-90BA-4557-84EA-2A6AC52499A9}" destId="{E7D4C168-B11D-4F57-9FBA-FB40D4636F5D}" srcOrd="1" destOrd="0" presId="urn:microsoft.com/office/officeart/2018/2/layout/IconVerticalSolidList"/>
    <dgm:cxn modelId="{768E597B-58D3-481F-A647-D4DA96FFBBCA}" type="presParOf" srcId="{7538EAE0-90BA-4557-84EA-2A6AC52499A9}" destId="{5113B169-09E5-430B-B002-6129349FAFE4}" srcOrd="2" destOrd="0" presId="urn:microsoft.com/office/officeart/2018/2/layout/IconVerticalSolidList"/>
    <dgm:cxn modelId="{76254179-E1D1-4A5D-9135-DC693D6F8D81}" type="presParOf" srcId="{5113B169-09E5-430B-B002-6129349FAFE4}" destId="{E3269866-2B00-40B0-A715-CDD48E015B6E}" srcOrd="0" destOrd="0" presId="urn:microsoft.com/office/officeart/2018/2/layout/IconVerticalSolidList"/>
    <dgm:cxn modelId="{824BB511-E68E-41CE-943D-CF1777C1961E}" type="presParOf" srcId="{5113B169-09E5-430B-B002-6129349FAFE4}" destId="{E98D3694-F03F-413D-855E-57D59261A51C}" srcOrd="1" destOrd="0" presId="urn:microsoft.com/office/officeart/2018/2/layout/IconVerticalSolidList"/>
    <dgm:cxn modelId="{1FF075F9-4DA5-4970-8B06-087B3141E67D}" type="presParOf" srcId="{5113B169-09E5-430B-B002-6129349FAFE4}" destId="{1AD8AAB2-25AB-4A6E-8995-68CD6FAC60CA}" srcOrd="2" destOrd="0" presId="urn:microsoft.com/office/officeart/2018/2/layout/IconVerticalSolidList"/>
    <dgm:cxn modelId="{882C1A86-8318-40D2-B2C0-325941BCD014}" type="presParOf" srcId="{5113B169-09E5-430B-B002-6129349FAFE4}" destId="{6FF3A0D2-AC75-4DC6-8F91-227380E7EBFF}" srcOrd="3" destOrd="0" presId="urn:microsoft.com/office/officeart/2018/2/layout/IconVerticalSolidList"/>
    <dgm:cxn modelId="{862AD0E2-5C60-446E-8271-589B7F3B203C}" type="presParOf" srcId="{7538EAE0-90BA-4557-84EA-2A6AC52499A9}" destId="{6D61AE05-EB0D-4F8B-B282-A3389790C787}" srcOrd="3" destOrd="0" presId="urn:microsoft.com/office/officeart/2018/2/layout/IconVerticalSolidList"/>
    <dgm:cxn modelId="{552B9FE3-A6DD-41B2-9120-CBED7612823E}" type="presParOf" srcId="{7538EAE0-90BA-4557-84EA-2A6AC52499A9}" destId="{470BF0A4-93A1-4A17-BF2A-51B283AC148A}" srcOrd="4" destOrd="0" presId="urn:microsoft.com/office/officeart/2018/2/layout/IconVerticalSolidList"/>
    <dgm:cxn modelId="{28D1A56B-4157-40F9-8358-AAA2BCB3F4BC}" type="presParOf" srcId="{470BF0A4-93A1-4A17-BF2A-51B283AC148A}" destId="{50052AB1-F0A8-4523-912D-B4CA14991E93}" srcOrd="0" destOrd="0" presId="urn:microsoft.com/office/officeart/2018/2/layout/IconVerticalSolidList"/>
    <dgm:cxn modelId="{5643AC7A-C09F-4473-919E-10611D67251C}" type="presParOf" srcId="{470BF0A4-93A1-4A17-BF2A-51B283AC148A}" destId="{61D0F58A-F879-4C5B-B909-1C6D8E9DE558}" srcOrd="1" destOrd="0" presId="urn:microsoft.com/office/officeart/2018/2/layout/IconVerticalSolidList"/>
    <dgm:cxn modelId="{6808D9C6-1979-4E22-ABEA-4C5C8802292C}" type="presParOf" srcId="{470BF0A4-93A1-4A17-BF2A-51B283AC148A}" destId="{3E2B1CFD-637D-4FB1-8F25-849840F2F50B}" srcOrd="2" destOrd="0" presId="urn:microsoft.com/office/officeart/2018/2/layout/IconVerticalSolidList"/>
    <dgm:cxn modelId="{52F72BF5-DB02-4021-B9C3-5EAC90B72076}" type="presParOf" srcId="{470BF0A4-93A1-4A17-BF2A-51B283AC148A}" destId="{C1419BE2-B365-439B-B0AB-42FE90C1ACEF}" srcOrd="3" destOrd="0" presId="urn:microsoft.com/office/officeart/2018/2/layout/IconVerticalSolidList"/>
    <dgm:cxn modelId="{BD014A0B-4DD8-40F0-89DB-2D0C2DF458B4}" type="presParOf" srcId="{7538EAE0-90BA-4557-84EA-2A6AC52499A9}" destId="{68A0EFBF-1F4C-4990-9446-225610B0C7A7}" srcOrd="5" destOrd="0" presId="urn:microsoft.com/office/officeart/2018/2/layout/IconVerticalSolidList"/>
    <dgm:cxn modelId="{4ED115A5-BCAF-412D-89D4-4B92176E2230}" type="presParOf" srcId="{7538EAE0-90BA-4557-84EA-2A6AC52499A9}" destId="{638D283D-9338-4470-8DC1-BCB632236433}" srcOrd="6" destOrd="0" presId="urn:microsoft.com/office/officeart/2018/2/layout/IconVerticalSolidList"/>
    <dgm:cxn modelId="{AD1ECAE4-EB87-4951-B3F1-908D8A3B0497}" type="presParOf" srcId="{638D283D-9338-4470-8DC1-BCB632236433}" destId="{0AC8A1D5-6A2A-4597-B533-9E90AFF15A0C}" srcOrd="0" destOrd="0" presId="urn:microsoft.com/office/officeart/2018/2/layout/IconVerticalSolidList"/>
    <dgm:cxn modelId="{2383F355-84BF-496C-B682-45C62D443991}" type="presParOf" srcId="{638D283D-9338-4470-8DC1-BCB632236433}" destId="{1FCFD042-303C-4CFE-BA48-23604F546A49}" srcOrd="1" destOrd="0" presId="urn:microsoft.com/office/officeart/2018/2/layout/IconVerticalSolidList"/>
    <dgm:cxn modelId="{A09DAC08-4B5A-44DF-9D8B-A40FA968BCCE}" type="presParOf" srcId="{638D283D-9338-4470-8DC1-BCB632236433}" destId="{11104C91-F3FF-46A3-8C44-F82EB272CDA5}" srcOrd="2" destOrd="0" presId="urn:microsoft.com/office/officeart/2018/2/layout/IconVerticalSolidList"/>
    <dgm:cxn modelId="{20BA8BB0-05EC-4F87-B3C3-21920544E9A1}" type="presParOf" srcId="{638D283D-9338-4470-8DC1-BCB632236433}" destId="{8845D046-9E61-462A-9628-D60B8ABF4CE3}" srcOrd="3" destOrd="0" presId="urn:microsoft.com/office/officeart/2018/2/layout/IconVerticalSolidList"/>
    <dgm:cxn modelId="{9CD5336D-0343-4A8A-AE9D-870937D39B0D}" type="presParOf" srcId="{7538EAE0-90BA-4557-84EA-2A6AC52499A9}" destId="{EF4AB309-C4E8-4209-BBEA-D460C23D93FA}" srcOrd="7" destOrd="0" presId="urn:microsoft.com/office/officeart/2018/2/layout/IconVerticalSolidList"/>
    <dgm:cxn modelId="{51DF3BF7-F1DC-471E-A2FE-0B6A94AA7AA9}" type="presParOf" srcId="{7538EAE0-90BA-4557-84EA-2A6AC52499A9}" destId="{E9C44907-D315-49A3-B6BC-AAEC24C69C30}" srcOrd="8" destOrd="0" presId="urn:microsoft.com/office/officeart/2018/2/layout/IconVerticalSolidList"/>
    <dgm:cxn modelId="{85BA08F3-C1B7-4544-BA3D-D3D4A2CC9A9C}" type="presParOf" srcId="{E9C44907-D315-49A3-B6BC-AAEC24C69C30}" destId="{DEFA6966-E9F1-4AC6-8FF6-8396AFD56ABF}" srcOrd="0" destOrd="0" presId="urn:microsoft.com/office/officeart/2018/2/layout/IconVerticalSolidList"/>
    <dgm:cxn modelId="{59C2DA1D-3CE6-4B5E-A77F-48CFBDD14115}" type="presParOf" srcId="{E9C44907-D315-49A3-B6BC-AAEC24C69C30}" destId="{71B1D4BE-447E-4A22-8663-3AF8472F9466}" srcOrd="1" destOrd="0" presId="urn:microsoft.com/office/officeart/2018/2/layout/IconVerticalSolidList"/>
    <dgm:cxn modelId="{E9E14801-9BCB-4A10-84AE-01F83E60DEBF}" type="presParOf" srcId="{E9C44907-D315-49A3-B6BC-AAEC24C69C30}" destId="{B1E7CAF3-727A-4491-A6E7-B506161367CD}" srcOrd="2" destOrd="0" presId="urn:microsoft.com/office/officeart/2018/2/layout/IconVerticalSolidList"/>
    <dgm:cxn modelId="{9FBC1F77-282A-4227-9AF0-60B7754E2EAA}" type="presParOf" srcId="{E9C44907-D315-49A3-B6BC-AAEC24C69C30}" destId="{49EBA5B8-2523-417A-8754-13D8A7602443}" srcOrd="3" destOrd="0" presId="urn:microsoft.com/office/officeart/2018/2/layout/IconVerticalSolidList"/>
    <dgm:cxn modelId="{F6A8D296-A5F1-4EB0-9325-C343655CD0C2}" type="presParOf" srcId="{7538EAE0-90BA-4557-84EA-2A6AC52499A9}" destId="{99E7534B-58BA-4E2F-8E29-0C5D2B515BC1}" srcOrd="9" destOrd="0" presId="urn:microsoft.com/office/officeart/2018/2/layout/IconVerticalSolidList"/>
    <dgm:cxn modelId="{E384F83B-E2C3-48F1-8DA9-CB28A663EAE8}" type="presParOf" srcId="{7538EAE0-90BA-4557-84EA-2A6AC52499A9}" destId="{5A9E161B-DDBF-4FF0-9911-968E352A6EEA}" srcOrd="10" destOrd="0" presId="urn:microsoft.com/office/officeart/2018/2/layout/IconVerticalSolidList"/>
    <dgm:cxn modelId="{A8E4221E-C22C-41E7-B346-72F51E9A5126}" type="presParOf" srcId="{5A9E161B-DDBF-4FF0-9911-968E352A6EEA}" destId="{B9373CD1-5339-4564-8B93-28A047738FCE}" srcOrd="0" destOrd="0" presId="urn:microsoft.com/office/officeart/2018/2/layout/IconVerticalSolidList"/>
    <dgm:cxn modelId="{15A2DF4D-344D-4E4C-B5ED-C0D11F542092}" type="presParOf" srcId="{5A9E161B-DDBF-4FF0-9911-968E352A6EEA}" destId="{1037D5A0-714A-43BB-BB5F-BD655272B05F}" srcOrd="1" destOrd="0" presId="urn:microsoft.com/office/officeart/2018/2/layout/IconVerticalSolidList"/>
    <dgm:cxn modelId="{918B1A87-DE6E-4B25-BF57-2041E830D92C}" type="presParOf" srcId="{5A9E161B-DDBF-4FF0-9911-968E352A6EEA}" destId="{BC6BA1C3-2D06-4FE4-840D-AE2284F7EBC9}" srcOrd="2" destOrd="0" presId="urn:microsoft.com/office/officeart/2018/2/layout/IconVerticalSolidList"/>
    <dgm:cxn modelId="{FFE85CCF-E371-4B50-B807-FC3E2E3A55CE}" type="presParOf" srcId="{5A9E161B-DDBF-4FF0-9911-968E352A6EEA}" destId="{5260B24A-EAF3-4C5D-AACD-1FAE11631B9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C26EEA3-A290-4135-8410-5A550361549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7AE07F33-5424-4979-A350-81DAB77FC7AA}">
      <dgm:prSet/>
      <dgm:spPr/>
      <dgm:t>
        <a:bodyPr/>
        <a:lstStyle/>
        <a:p>
          <a:r>
            <a:rPr lang="en-US" dirty="0"/>
            <a:t>Should anything go wrong, the error handling of the system will deal with things </a:t>
          </a:r>
        </a:p>
        <a:p>
          <a:r>
            <a:rPr lang="en-US" b="1" dirty="0"/>
            <a:t>(Unit 4, Unit 11).</a:t>
          </a:r>
          <a:endParaRPr lang="en-US" dirty="0"/>
        </a:p>
      </dgm:t>
    </dgm:pt>
    <dgm:pt modelId="{F2C2BF14-3866-4C6F-811A-76E53B8576FF}" type="parTrans" cxnId="{F4C33E0E-8E2B-4B00-BE36-F658949071BC}">
      <dgm:prSet/>
      <dgm:spPr/>
      <dgm:t>
        <a:bodyPr/>
        <a:lstStyle/>
        <a:p>
          <a:endParaRPr lang="en-US"/>
        </a:p>
      </dgm:t>
    </dgm:pt>
    <dgm:pt modelId="{0BE3A74B-8468-4838-8118-F07BC00165FB}" type="sibTrans" cxnId="{F4C33E0E-8E2B-4B00-BE36-F658949071BC}">
      <dgm:prSet/>
      <dgm:spPr/>
      <dgm:t>
        <a:bodyPr/>
        <a:lstStyle/>
        <a:p>
          <a:endParaRPr lang="en-US"/>
        </a:p>
      </dgm:t>
    </dgm:pt>
    <dgm:pt modelId="{0D15DF89-DDB3-4C3A-A93B-3DED6273CD60}">
      <dgm:prSet/>
      <dgm:spPr/>
      <dgm:t>
        <a:bodyPr/>
        <a:lstStyle/>
        <a:p>
          <a:r>
            <a:rPr lang="en-US" dirty="0"/>
            <a:t>Transaction processing by the database will be required </a:t>
          </a:r>
          <a:r>
            <a:rPr lang="en-US" b="1" dirty="0"/>
            <a:t>(Unit 2).</a:t>
          </a:r>
          <a:endParaRPr lang="en-US" dirty="0"/>
        </a:p>
      </dgm:t>
    </dgm:pt>
    <dgm:pt modelId="{56D24159-D1A8-4577-9052-8B8C8FC5D84C}" type="parTrans" cxnId="{1CCBD4B9-BECD-4DA0-B99A-5E4CC048F935}">
      <dgm:prSet/>
      <dgm:spPr/>
      <dgm:t>
        <a:bodyPr/>
        <a:lstStyle/>
        <a:p>
          <a:endParaRPr lang="en-US"/>
        </a:p>
      </dgm:t>
    </dgm:pt>
    <dgm:pt modelId="{3067231C-6752-42A5-A090-0070CBA01E43}" type="sibTrans" cxnId="{1CCBD4B9-BECD-4DA0-B99A-5E4CC048F935}">
      <dgm:prSet/>
      <dgm:spPr/>
      <dgm:t>
        <a:bodyPr/>
        <a:lstStyle/>
        <a:p>
          <a:endParaRPr lang="en-US"/>
        </a:p>
      </dgm:t>
    </dgm:pt>
    <dgm:pt modelId="{F63C7761-2A30-4F2C-A076-053DE685CC5F}">
      <dgm:prSet/>
      <dgm:spPr/>
      <dgm:t>
        <a:bodyPr/>
        <a:lstStyle/>
        <a:p>
          <a:r>
            <a:rPr lang="en-US" dirty="0"/>
            <a:t>Compliance with GDPR and the Computer Misuse act is required  </a:t>
          </a:r>
        </a:p>
        <a:p>
          <a:r>
            <a:rPr lang="en-US" b="1" dirty="0"/>
            <a:t>(Unit 1, Unit 11, Unit 16).</a:t>
          </a:r>
          <a:endParaRPr lang="en-US" dirty="0"/>
        </a:p>
      </dgm:t>
    </dgm:pt>
    <dgm:pt modelId="{ECCEFEAD-BF79-42B2-B22F-216DB11E1252}" type="parTrans" cxnId="{0907C1AA-BF4E-45F9-99B9-F4FFFF7A964E}">
      <dgm:prSet/>
      <dgm:spPr/>
      <dgm:t>
        <a:bodyPr/>
        <a:lstStyle/>
        <a:p>
          <a:endParaRPr lang="en-US"/>
        </a:p>
      </dgm:t>
    </dgm:pt>
    <dgm:pt modelId="{D685AFF1-4A40-4701-8B66-D51A7A60F105}" type="sibTrans" cxnId="{0907C1AA-BF4E-45F9-99B9-F4FFFF7A964E}">
      <dgm:prSet/>
      <dgm:spPr/>
      <dgm:t>
        <a:bodyPr/>
        <a:lstStyle/>
        <a:p>
          <a:endParaRPr lang="en-US"/>
        </a:p>
      </dgm:t>
    </dgm:pt>
    <dgm:pt modelId="{32556B11-E911-48E6-ABF7-0E73871E3A2E}">
      <dgm:prSet/>
      <dgm:spPr/>
      <dgm:t>
        <a:bodyPr/>
        <a:lstStyle/>
        <a:p>
          <a:r>
            <a:rPr lang="en-US" dirty="0"/>
            <a:t>Synoptic Unit Knowledge: </a:t>
          </a:r>
          <a:r>
            <a:rPr lang="en-US" b="1" dirty="0"/>
            <a:t>Unit 1, Unit 2, Unit 4, Unit 11, Unit 16.</a:t>
          </a:r>
        </a:p>
      </dgm:t>
    </dgm:pt>
    <dgm:pt modelId="{67C04264-3B54-4F53-8B39-E7280B93346E}" type="parTrans" cxnId="{6D3100CD-0D04-4F2C-8849-5E731B4FB721}">
      <dgm:prSet/>
      <dgm:spPr/>
      <dgm:t>
        <a:bodyPr/>
        <a:lstStyle/>
        <a:p>
          <a:endParaRPr lang="en-US"/>
        </a:p>
      </dgm:t>
    </dgm:pt>
    <dgm:pt modelId="{D688C3D1-DD0C-42F4-A8F2-E4CEDBEBF741}" type="sibTrans" cxnId="{6D3100CD-0D04-4F2C-8849-5E731B4FB721}">
      <dgm:prSet/>
      <dgm:spPr/>
      <dgm:t>
        <a:bodyPr/>
        <a:lstStyle/>
        <a:p>
          <a:endParaRPr lang="en-US"/>
        </a:p>
      </dgm:t>
    </dgm:pt>
    <dgm:pt modelId="{156BF255-1627-4C83-8BA0-D1627F0B11D9}" type="pres">
      <dgm:prSet presAssocID="{BC26EEA3-A290-4135-8410-5A550361549E}" presName="root" presStyleCnt="0">
        <dgm:presLayoutVars>
          <dgm:dir/>
          <dgm:resizeHandles val="exact"/>
        </dgm:presLayoutVars>
      </dgm:prSet>
      <dgm:spPr/>
    </dgm:pt>
    <dgm:pt modelId="{0A144D16-5A0C-441C-963D-8D32248C2D2E}" type="pres">
      <dgm:prSet presAssocID="{7AE07F33-5424-4979-A350-81DAB77FC7AA}" presName="compNode" presStyleCnt="0"/>
      <dgm:spPr/>
    </dgm:pt>
    <dgm:pt modelId="{7C5CFC19-EDD2-4874-9CD2-3C251DAB2E71}" type="pres">
      <dgm:prSet presAssocID="{7AE07F33-5424-4979-A350-81DAB77FC7AA}" presName="bgRect" presStyleLbl="bgShp" presStyleIdx="0" presStyleCnt="4"/>
      <dgm:spPr/>
    </dgm:pt>
    <dgm:pt modelId="{A1480D0A-3D79-41A8-A0FF-310C8EA48487}" type="pres">
      <dgm:prSet presAssocID="{7AE07F33-5424-4979-A350-81DAB77FC7A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10B1BE39-15DA-4AE2-80BC-D433764D1269}" type="pres">
      <dgm:prSet presAssocID="{7AE07F33-5424-4979-A350-81DAB77FC7AA}" presName="spaceRect" presStyleCnt="0"/>
      <dgm:spPr/>
    </dgm:pt>
    <dgm:pt modelId="{52373CAB-CE7B-4206-A2C0-39D83B0A62D3}" type="pres">
      <dgm:prSet presAssocID="{7AE07F33-5424-4979-A350-81DAB77FC7AA}" presName="parTx" presStyleLbl="revTx" presStyleIdx="0" presStyleCnt="4">
        <dgm:presLayoutVars>
          <dgm:chMax val="0"/>
          <dgm:chPref val="0"/>
        </dgm:presLayoutVars>
      </dgm:prSet>
      <dgm:spPr/>
    </dgm:pt>
    <dgm:pt modelId="{01C396E1-84A5-4222-9542-3ACB2938EE17}" type="pres">
      <dgm:prSet presAssocID="{0BE3A74B-8468-4838-8118-F07BC00165FB}" presName="sibTrans" presStyleCnt="0"/>
      <dgm:spPr/>
    </dgm:pt>
    <dgm:pt modelId="{04A2649C-C864-4A98-A02A-2B566CAE34F4}" type="pres">
      <dgm:prSet presAssocID="{0D15DF89-DDB3-4C3A-A93B-3DED6273CD60}" presName="compNode" presStyleCnt="0"/>
      <dgm:spPr/>
    </dgm:pt>
    <dgm:pt modelId="{E99AD0B5-5709-40DE-A4F8-0F7C2608B5B9}" type="pres">
      <dgm:prSet presAssocID="{0D15DF89-DDB3-4C3A-A93B-3DED6273CD60}" presName="bgRect" presStyleLbl="bgShp" presStyleIdx="1" presStyleCnt="4"/>
      <dgm:spPr/>
    </dgm:pt>
    <dgm:pt modelId="{EC7A2AA2-E847-46AD-B670-B0239782C52F}" type="pres">
      <dgm:prSet presAssocID="{0D15DF89-DDB3-4C3A-A93B-3DED6273CD6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82CF3EBD-0F3C-4F21-8627-2781348D3D88}" type="pres">
      <dgm:prSet presAssocID="{0D15DF89-DDB3-4C3A-A93B-3DED6273CD60}" presName="spaceRect" presStyleCnt="0"/>
      <dgm:spPr/>
    </dgm:pt>
    <dgm:pt modelId="{64AD02BA-947B-4F15-B04E-704EF1A4E989}" type="pres">
      <dgm:prSet presAssocID="{0D15DF89-DDB3-4C3A-A93B-3DED6273CD60}" presName="parTx" presStyleLbl="revTx" presStyleIdx="1" presStyleCnt="4">
        <dgm:presLayoutVars>
          <dgm:chMax val="0"/>
          <dgm:chPref val="0"/>
        </dgm:presLayoutVars>
      </dgm:prSet>
      <dgm:spPr/>
    </dgm:pt>
    <dgm:pt modelId="{9F8C868C-034E-472D-8622-016BF329B325}" type="pres">
      <dgm:prSet presAssocID="{3067231C-6752-42A5-A090-0070CBA01E43}" presName="sibTrans" presStyleCnt="0"/>
      <dgm:spPr/>
    </dgm:pt>
    <dgm:pt modelId="{B0FA0965-F581-4FF9-B08D-541C3568E913}" type="pres">
      <dgm:prSet presAssocID="{F63C7761-2A30-4F2C-A076-053DE685CC5F}" presName="compNode" presStyleCnt="0"/>
      <dgm:spPr/>
    </dgm:pt>
    <dgm:pt modelId="{38573E5C-18FF-4031-898D-17A01125C7E9}" type="pres">
      <dgm:prSet presAssocID="{F63C7761-2A30-4F2C-A076-053DE685CC5F}" presName="bgRect" presStyleLbl="bgShp" presStyleIdx="2" presStyleCnt="4"/>
      <dgm:spPr/>
    </dgm:pt>
    <dgm:pt modelId="{BB8C7629-C87A-4925-8401-87FF6838B67D}" type="pres">
      <dgm:prSet presAssocID="{F63C7761-2A30-4F2C-A076-053DE685CC5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C4916FCC-929F-4C15-A229-9CAA6BC4774B}" type="pres">
      <dgm:prSet presAssocID="{F63C7761-2A30-4F2C-A076-053DE685CC5F}" presName="spaceRect" presStyleCnt="0"/>
      <dgm:spPr/>
    </dgm:pt>
    <dgm:pt modelId="{A0881AC0-933E-40DD-8AA4-69DEB90B9956}" type="pres">
      <dgm:prSet presAssocID="{F63C7761-2A30-4F2C-A076-053DE685CC5F}" presName="parTx" presStyleLbl="revTx" presStyleIdx="2" presStyleCnt="4">
        <dgm:presLayoutVars>
          <dgm:chMax val="0"/>
          <dgm:chPref val="0"/>
        </dgm:presLayoutVars>
      </dgm:prSet>
      <dgm:spPr/>
    </dgm:pt>
    <dgm:pt modelId="{FA6B1D45-039B-457E-9001-3BC7AE1404BA}" type="pres">
      <dgm:prSet presAssocID="{D685AFF1-4A40-4701-8B66-D51A7A60F105}" presName="sibTrans" presStyleCnt="0"/>
      <dgm:spPr/>
    </dgm:pt>
    <dgm:pt modelId="{17129F65-A486-41E6-8ED6-5CA199F140AC}" type="pres">
      <dgm:prSet presAssocID="{32556B11-E911-48E6-ABF7-0E73871E3A2E}" presName="compNode" presStyleCnt="0"/>
      <dgm:spPr/>
    </dgm:pt>
    <dgm:pt modelId="{30FE599C-081C-4012-9D7D-D4B508E06581}" type="pres">
      <dgm:prSet presAssocID="{32556B11-E911-48E6-ABF7-0E73871E3A2E}" presName="bgRect" presStyleLbl="bgShp" presStyleIdx="3" presStyleCnt="4"/>
      <dgm:spPr/>
    </dgm:pt>
    <dgm:pt modelId="{C2C2F0D0-1400-4C1E-8A38-6764E081B207}" type="pres">
      <dgm:prSet presAssocID="{32556B11-E911-48E6-ABF7-0E73871E3A2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B300D652-ED68-4F16-AB1F-7ADF91D9E17C}" type="pres">
      <dgm:prSet presAssocID="{32556B11-E911-48E6-ABF7-0E73871E3A2E}" presName="spaceRect" presStyleCnt="0"/>
      <dgm:spPr/>
    </dgm:pt>
    <dgm:pt modelId="{F951A83B-FC7D-4238-B2B0-B32D2A666D92}" type="pres">
      <dgm:prSet presAssocID="{32556B11-E911-48E6-ABF7-0E73871E3A2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4C33E0E-8E2B-4B00-BE36-F658949071BC}" srcId="{BC26EEA3-A290-4135-8410-5A550361549E}" destId="{7AE07F33-5424-4979-A350-81DAB77FC7AA}" srcOrd="0" destOrd="0" parTransId="{F2C2BF14-3866-4C6F-811A-76E53B8576FF}" sibTransId="{0BE3A74B-8468-4838-8118-F07BC00165FB}"/>
    <dgm:cxn modelId="{D882567E-82C4-408F-96D7-0FBEABF71955}" type="presOf" srcId="{32556B11-E911-48E6-ABF7-0E73871E3A2E}" destId="{F951A83B-FC7D-4238-B2B0-B32D2A666D92}" srcOrd="0" destOrd="0" presId="urn:microsoft.com/office/officeart/2018/2/layout/IconVerticalSolidList"/>
    <dgm:cxn modelId="{ED013B9E-F050-4702-8F81-CDA08005B723}" type="presOf" srcId="{7AE07F33-5424-4979-A350-81DAB77FC7AA}" destId="{52373CAB-CE7B-4206-A2C0-39D83B0A62D3}" srcOrd="0" destOrd="0" presId="urn:microsoft.com/office/officeart/2018/2/layout/IconVerticalSolidList"/>
    <dgm:cxn modelId="{2F6717A1-464E-408C-8B5B-20495410458E}" type="presOf" srcId="{0D15DF89-DDB3-4C3A-A93B-3DED6273CD60}" destId="{64AD02BA-947B-4F15-B04E-704EF1A4E989}" srcOrd="0" destOrd="0" presId="urn:microsoft.com/office/officeart/2018/2/layout/IconVerticalSolidList"/>
    <dgm:cxn modelId="{0907C1AA-BF4E-45F9-99B9-F4FFFF7A964E}" srcId="{BC26EEA3-A290-4135-8410-5A550361549E}" destId="{F63C7761-2A30-4F2C-A076-053DE685CC5F}" srcOrd="2" destOrd="0" parTransId="{ECCEFEAD-BF79-42B2-B22F-216DB11E1252}" sibTransId="{D685AFF1-4A40-4701-8B66-D51A7A60F105}"/>
    <dgm:cxn modelId="{1CCBD4B9-BECD-4DA0-B99A-5E4CC048F935}" srcId="{BC26EEA3-A290-4135-8410-5A550361549E}" destId="{0D15DF89-DDB3-4C3A-A93B-3DED6273CD60}" srcOrd="1" destOrd="0" parTransId="{56D24159-D1A8-4577-9052-8B8C8FC5D84C}" sibTransId="{3067231C-6752-42A5-A090-0070CBA01E43}"/>
    <dgm:cxn modelId="{6D3100CD-0D04-4F2C-8849-5E731B4FB721}" srcId="{BC26EEA3-A290-4135-8410-5A550361549E}" destId="{32556B11-E911-48E6-ABF7-0E73871E3A2E}" srcOrd="3" destOrd="0" parTransId="{67C04264-3B54-4F53-8B39-E7280B93346E}" sibTransId="{D688C3D1-DD0C-42F4-A8F2-E4CEDBEBF741}"/>
    <dgm:cxn modelId="{E51B30DD-DA5C-479B-AF5B-AD1AE456B02C}" type="presOf" srcId="{F63C7761-2A30-4F2C-A076-053DE685CC5F}" destId="{A0881AC0-933E-40DD-8AA4-69DEB90B9956}" srcOrd="0" destOrd="0" presId="urn:microsoft.com/office/officeart/2018/2/layout/IconVerticalSolidList"/>
    <dgm:cxn modelId="{A1A54FFB-3965-46B1-A70A-311A995AD061}" type="presOf" srcId="{BC26EEA3-A290-4135-8410-5A550361549E}" destId="{156BF255-1627-4C83-8BA0-D1627F0B11D9}" srcOrd="0" destOrd="0" presId="urn:microsoft.com/office/officeart/2018/2/layout/IconVerticalSolidList"/>
    <dgm:cxn modelId="{5E454DB0-86AC-46BE-BFC7-DD2D135DC7D9}" type="presParOf" srcId="{156BF255-1627-4C83-8BA0-D1627F0B11D9}" destId="{0A144D16-5A0C-441C-963D-8D32248C2D2E}" srcOrd="0" destOrd="0" presId="urn:microsoft.com/office/officeart/2018/2/layout/IconVerticalSolidList"/>
    <dgm:cxn modelId="{5C59185E-CBEB-446C-A6CE-757734EDA6EE}" type="presParOf" srcId="{0A144D16-5A0C-441C-963D-8D32248C2D2E}" destId="{7C5CFC19-EDD2-4874-9CD2-3C251DAB2E71}" srcOrd="0" destOrd="0" presId="urn:microsoft.com/office/officeart/2018/2/layout/IconVerticalSolidList"/>
    <dgm:cxn modelId="{BA2C0EDF-9ED7-489C-A4B5-47F81CEDF89E}" type="presParOf" srcId="{0A144D16-5A0C-441C-963D-8D32248C2D2E}" destId="{A1480D0A-3D79-41A8-A0FF-310C8EA48487}" srcOrd="1" destOrd="0" presId="urn:microsoft.com/office/officeart/2018/2/layout/IconVerticalSolidList"/>
    <dgm:cxn modelId="{98E5E047-A13F-42DA-BD4C-2833E718DD2D}" type="presParOf" srcId="{0A144D16-5A0C-441C-963D-8D32248C2D2E}" destId="{10B1BE39-15DA-4AE2-80BC-D433764D1269}" srcOrd="2" destOrd="0" presId="urn:microsoft.com/office/officeart/2018/2/layout/IconVerticalSolidList"/>
    <dgm:cxn modelId="{2B7AF329-2061-4511-8F8B-8AD483273861}" type="presParOf" srcId="{0A144D16-5A0C-441C-963D-8D32248C2D2E}" destId="{52373CAB-CE7B-4206-A2C0-39D83B0A62D3}" srcOrd="3" destOrd="0" presId="urn:microsoft.com/office/officeart/2018/2/layout/IconVerticalSolidList"/>
    <dgm:cxn modelId="{5A051263-F454-4AA5-B7DC-EA36D9C3E80D}" type="presParOf" srcId="{156BF255-1627-4C83-8BA0-D1627F0B11D9}" destId="{01C396E1-84A5-4222-9542-3ACB2938EE17}" srcOrd="1" destOrd="0" presId="urn:microsoft.com/office/officeart/2018/2/layout/IconVerticalSolidList"/>
    <dgm:cxn modelId="{0E03C359-78D6-42BD-A1D2-BD2882FBA362}" type="presParOf" srcId="{156BF255-1627-4C83-8BA0-D1627F0B11D9}" destId="{04A2649C-C864-4A98-A02A-2B566CAE34F4}" srcOrd="2" destOrd="0" presId="urn:microsoft.com/office/officeart/2018/2/layout/IconVerticalSolidList"/>
    <dgm:cxn modelId="{04B44A1D-A99D-4B35-BAE4-0BB68C9E1F3D}" type="presParOf" srcId="{04A2649C-C864-4A98-A02A-2B566CAE34F4}" destId="{E99AD0B5-5709-40DE-A4F8-0F7C2608B5B9}" srcOrd="0" destOrd="0" presId="urn:microsoft.com/office/officeart/2018/2/layout/IconVerticalSolidList"/>
    <dgm:cxn modelId="{23129B06-C3DA-4FCC-BB99-3D530F98EB43}" type="presParOf" srcId="{04A2649C-C864-4A98-A02A-2B566CAE34F4}" destId="{EC7A2AA2-E847-46AD-B670-B0239782C52F}" srcOrd="1" destOrd="0" presId="urn:microsoft.com/office/officeart/2018/2/layout/IconVerticalSolidList"/>
    <dgm:cxn modelId="{5A346FD4-D29E-4317-A222-BA748A6BE1A4}" type="presParOf" srcId="{04A2649C-C864-4A98-A02A-2B566CAE34F4}" destId="{82CF3EBD-0F3C-4F21-8627-2781348D3D88}" srcOrd="2" destOrd="0" presId="urn:microsoft.com/office/officeart/2018/2/layout/IconVerticalSolidList"/>
    <dgm:cxn modelId="{43AC084E-4E39-4E1D-8AF2-10928DF1D17C}" type="presParOf" srcId="{04A2649C-C864-4A98-A02A-2B566CAE34F4}" destId="{64AD02BA-947B-4F15-B04E-704EF1A4E989}" srcOrd="3" destOrd="0" presId="urn:microsoft.com/office/officeart/2018/2/layout/IconVerticalSolidList"/>
    <dgm:cxn modelId="{3C1E0D38-FD24-427C-B4A4-412ADAAD3D29}" type="presParOf" srcId="{156BF255-1627-4C83-8BA0-D1627F0B11D9}" destId="{9F8C868C-034E-472D-8622-016BF329B325}" srcOrd="3" destOrd="0" presId="urn:microsoft.com/office/officeart/2018/2/layout/IconVerticalSolidList"/>
    <dgm:cxn modelId="{321955B5-37AA-4A67-8CD9-86911CE4FCDD}" type="presParOf" srcId="{156BF255-1627-4C83-8BA0-D1627F0B11D9}" destId="{B0FA0965-F581-4FF9-B08D-541C3568E913}" srcOrd="4" destOrd="0" presId="urn:microsoft.com/office/officeart/2018/2/layout/IconVerticalSolidList"/>
    <dgm:cxn modelId="{9735C0F1-72A2-4177-A35E-0BD913345F68}" type="presParOf" srcId="{B0FA0965-F581-4FF9-B08D-541C3568E913}" destId="{38573E5C-18FF-4031-898D-17A01125C7E9}" srcOrd="0" destOrd="0" presId="urn:microsoft.com/office/officeart/2018/2/layout/IconVerticalSolidList"/>
    <dgm:cxn modelId="{D0A7DEE7-ED54-4705-9703-46062B20A4AA}" type="presParOf" srcId="{B0FA0965-F581-4FF9-B08D-541C3568E913}" destId="{BB8C7629-C87A-4925-8401-87FF6838B67D}" srcOrd="1" destOrd="0" presId="urn:microsoft.com/office/officeart/2018/2/layout/IconVerticalSolidList"/>
    <dgm:cxn modelId="{35C3D726-FF57-45C6-BBF6-F2F124FD0EDF}" type="presParOf" srcId="{B0FA0965-F581-4FF9-B08D-541C3568E913}" destId="{C4916FCC-929F-4C15-A229-9CAA6BC4774B}" srcOrd="2" destOrd="0" presId="urn:microsoft.com/office/officeart/2018/2/layout/IconVerticalSolidList"/>
    <dgm:cxn modelId="{1116DEFE-3703-46FB-BD54-2E5ADF2956DC}" type="presParOf" srcId="{B0FA0965-F581-4FF9-B08D-541C3568E913}" destId="{A0881AC0-933E-40DD-8AA4-69DEB90B9956}" srcOrd="3" destOrd="0" presId="urn:microsoft.com/office/officeart/2018/2/layout/IconVerticalSolidList"/>
    <dgm:cxn modelId="{204883FF-4076-4156-87D0-2E6C92DB9641}" type="presParOf" srcId="{156BF255-1627-4C83-8BA0-D1627F0B11D9}" destId="{FA6B1D45-039B-457E-9001-3BC7AE1404BA}" srcOrd="5" destOrd="0" presId="urn:microsoft.com/office/officeart/2018/2/layout/IconVerticalSolidList"/>
    <dgm:cxn modelId="{C1164C0C-4B57-4FC8-A4FD-53C749DC701E}" type="presParOf" srcId="{156BF255-1627-4C83-8BA0-D1627F0B11D9}" destId="{17129F65-A486-41E6-8ED6-5CA199F140AC}" srcOrd="6" destOrd="0" presId="urn:microsoft.com/office/officeart/2018/2/layout/IconVerticalSolidList"/>
    <dgm:cxn modelId="{EDF279C7-1346-43C3-B219-19A899EDAD9F}" type="presParOf" srcId="{17129F65-A486-41E6-8ED6-5CA199F140AC}" destId="{30FE599C-081C-4012-9D7D-D4B508E06581}" srcOrd="0" destOrd="0" presId="urn:microsoft.com/office/officeart/2018/2/layout/IconVerticalSolidList"/>
    <dgm:cxn modelId="{F404FDE0-F433-4D16-A529-4E5651EC6D18}" type="presParOf" srcId="{17129F65-A486-41E6-8ED6-5CA199F140AC}" destId="{C2C2F0D0-1400-4C1E-8A38-6764E081B207}" srcOrd="1" destOrd="0" presId="urn:microsoft.com/office/officeart/2018/2/layout/IconVerticalSolidList"/>
    <dgm:cxn modelId="{441BAE73-E855-4990-B097-365EC9898AD7}" type="presParOf" srcId="{17129F65-A486-41E6-8ED6-5CA199F140AC}" destId="{B300D652-ED68-4F16-AB1F-7ADF91D9E17C}" srcOrd="2" destOrd="0" presId="urn:microsoft.com/office/officeart/2018/2/layout/IconVerticalSolidList"/>
    <dgm:cxn modelId="{AB667132-0A47-4A78-A637-B11BEEBF9D35}" type="presParOf" srcId="{17129F65-A486-41E6-8ED6-5CA199F140AC}" destId="{F951A83B-FC7D-4238-B2B0-B32D2A666D9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DE7BBB3-CDB9-4DF9-9914-C9E561958DB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49DB0F5B-8110-4C57-B5EC-9A87757EC93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 small groups, come with as many different Hardware and Software components that you will need to be able to build the recommended IT Solution.</a:t>
          </a:r>
        </a:p>
      </dgm:t>
    </dgm:pt>
    <dgm:pt modelId="{630356B1-8C34-47D3-960A-81EA7271CAB0}" type="parTrans" cxnId="{C1BD491A-2EAD-40F6-A06C-801FE6E81400}">
      <dgm:prSet/>
      <dgm:spPr/>
      <dgm:t>
        <a:bodyPr/>
        <a:lstStyle/>
        <a:p>
          <a:endParaRPr lang="en-US"/>
        </a:p>
      </dgm:t>
    </dgm:pt>
    <dgm:pt modelId="{98B550C8-DC4A-45C4-95B3-BAD7DC069397}" type="sibTrans" cxnId="{C1BD491A-2EAD-40F6-A06C-801FE6E81400}">
      <dgm:prSet/>
      <dgm:spPr/>
      <dgm:t>
        <a:bodyPr/>
        <a:lstStyle/>
        <a:p>
          <a:endParaRPr lang="en-US"/>
        </a:p>
      </dgm:t>
    </dgm:pt>
    <dgm:pt modelId="{C8103946-7CF3-4C37-BEF5-FDE3E1BA802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This will be your IT Service Catalogue.</a:t>
          </a:r>
        </a:p>
      </dgm:t>
    </dgm:pt>
    <dgm:pt modelId="{6E9A8552-8714-480F-B4B7-C0BF1503A10D}" type="parTrans" cxnId="{C15FED77-7874-48F4-B79D-B0879ED1A47E}">
      <dgm:prSet/>
      <dgm:spPr/>
      <dgm:t>
        <a:bodyPr/>
        <a:lstStyle/>
        <a:p>
          <a:endParaRPr lang="en-US"/>
        </a:p>
      </dgm:t>
    </dgm:pt>
    <dgm:pt modelId="{B575BC32-E330-4E90-8029-D0C0097B9703}" type="sibTrans" cxnId="{C15FED77-7874-48F4-B79D-B0879ED1A47E}">
      <dgm:prSet/>
      <dgm:spPr/>
      <dgm:t>
        <a:bodyPr/>
        <a:lstStyle/>
        <a:p>
          <a:endParaRPr lang="en-US"/>
        </a:p>
      </dgm:t>
    </dgm:pt>
    <dgm:pt modelId="{1C50194A-0233-45BE-BEC8-F911D9FF958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/>
            <a:t>TIME: 20 Minutes</a:t>
          </a:r>
          <a:endParaRPr lang="en-US"/>
        </a:p>
      </dgm:t>
    </dgm:pt>
    <dgm:pt modelId="{8D189AA1-A8CD-420B-8EA8-1DBB57D51247}" type="parTrans" cxnId="{BF1DE19C-CF33-4731-956C-3356B56905C3}">
      <dgm:prSet/>
      <dgm:spPr/>
      <dgm:t>
        <a:bodyPr/>
        <a:lstStyle/>
        <a:p>
          <a:endParaRPr lang="en-US"/>
        </a:p>
      </dgm:t>
    </dgm:pt>
    <dgm:pt modelId="{C0512FDE-C557-4693-8DB2-DB0D7875F453}" type="sibTrans" cxnId="{BF1DE19C-CF33-4731-956C-3356B56905C3}">
      <dgm:prSet/>
      <dgm:spPr/>
      <dgm:t>
        <a:bodyPr/>
        <a:lstStyle/>
        <a:p>
          <a:endParaRPr lang="en-US"/>
        </a:p>
      </dgm:t>
    </dgm:pt>
    <dgm:pt modelId="{326408B2-F018-46BF-863E-8D30212AF924}" type="pres">
      <dgm:prSet presAssocID="{5DE7BBB3-CDB9-4DF9-9914-C9E561958DBE}" presName="root" presStyleCnt="0">
        <dgm:presLayoutVars>
          <dgm:dir/>
          <dgm:resizeHandles val="exact"/>
        </dgm:presLayoutVars>
      </dgm:prSet>
      <dgm:spPr/>
    </dgm:pt>
    <dgm:pt modelId="{06E234AC-9A8D-49D2-AE60-4370EF1DAD6B}" type="pres">
      <dgm:prSet presAssocID="{49DB0F5B-8110-4C57-B5EC-9A87757EC937}" presName="compNode" presStyleCnt="0"/>
      <dgm:spPr/>
    </dgm:pt>
    <dgm:pt modelId="{D1E1516E-32B9-4055-8E7F-470DBCA3B390}" type="pres">
      <dgm:prSet presAssocID="{49DB0F5B-8110-4C57-B5EC-9A87757EC937}" presName="bgRect" presStyleLbl="bgShp" presStyleIdx="0" presStyleCnt="3"/>
      <dgm:spPr/>
    </dgm:pt>
    <dgm:pt modelId="{3E076A2B-E1F8-404C-98A7-0A9137C0F395}" type="pres">
      <dgm:prSet presAssocID="{49DB0F5B-8110-4C57-B5EC-9A87757EC93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E663D90B-6898-437E-98A3-DE3533C49FBD}" type="pres">
      <dgm:prSet presAssocID="{49DB0F5B-8110-4C57-B5EC-9A87757EC937}" presName="spaceRect" presStyleCnt="0"/>
      <dgm:spPr/>
    </dgm:pt>
    <dgm:pt modelId="{F14BF271-3302-4D84-9F58-37C51C43B745}" type="pres">
      <dgm:prSet presAssocID="{49DB0F5B-8110-4C57-B5EC-9A87757EC937}" presName="parTx" presStyleLbl="revTx" presStyleIdx="0" presStyleCnt="3">
        <dgm:presLayoutVars>
          <dgm:chMax val="0"/>
          <dgm:chPref val="0"/>
        </dgm:presLayoutVars>
      </dgm:prSet>
      <dgm:spPr/>
    </dgm:pt>
    <dgm:pt modelId="{95857A1F-D32A-4295-BA3D-71A5DBB09A42}" type="pres">
      <dgm:prSet presAssocID="{98B550C8-DC4A-45C4-95B3-BAD7DC069397}" presName="sibTrans" presStyleCnt="0"/>
      <dgm:spPr/>
    </dgm:pt>
    <dgm:pt modelId="{D45EDA28-50C2-4965-9EAC-ED51E93668F0}" type="pres">
      <dgm:prSet presAssocID="{C8103946-7CF3-4C37-BEF5-FDE3E1BA802C}" presName="compNode" presStyleCnt="0"/>
      <dgm:spPr/>
    </dgm:pt>
    <dgm:pt modelId="{6E636139-DABA-4F4A-8ED6-F4074F14A434}" type="pres">
      <dgm:prSet presAssocID="{C8103946-7CF3-4C37-BEF5-FDE3E1BA802C}" presName="bgRect" presStyleLbl="bgShp" presStyleIdx="1" presStyleCnt="3"/>
      <dgm:spPr/>
    </dgm:pt>
    <dgm:pt modelId="{7571F019-3108-4261-AD6B-C6BEB4B2F91B}" type="pres">
      <dgm:prSet presAssocID="{C8103946-7CF3-4C37-BEF5-FDE3E1BA802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C91E8315-EEB0-4535-9EBA-7E064E208ED8}" type="pres">
      <dgm:prSet presAssocID="{C8103946-7CF3-4C37-BEF5-FDE3E1BA802C}" presName="spaceRect" presStyleCnt="0"/>
      <dgm:spPr/>
    </dgm:pt>
    <dgm:pt modelId="{2112ED6B-31D7-4190-B1BE-E5740803F613}" type="pres">
      <dgm:prSet presAssocID="{C8103946-7CF3-4C37-BEF5-FDE3E1BA802C}" presName="parTx" presStyleLbl="revTx" presStyleIdx="1" presStyleCnt="3">
        <dgm:presLayoutVars>
          <dgm:chMax val="0"/>
          <dgm:chPref val="0"/>
        </dgm:presLayoutVars>
      </dgm:prSet>
      <dgm:spPr/>
    </dgm:pt>
    <dgm:pt modelId="{CB52AEC6-D140-4B8B-A613-16A12957D54D}" type="pres">
      <dgm:prSet presAssocID="{B575BC32-E330-4E90-8029-D0C0097B9703}" presName="sibTrans" presStyleCnt="0"/>
      <dgm:spPr/>
    </dgm:pt>
    <dgm:pt modelId="{2F3852E2-3E42-4F21-96D4-A5B3A4B3D716}" type="pres">
      <dgm:prSet presAssocID="{1C50194A-0233-45BE-BEC8-F911D9FF9583}" presName="compNode" presStyleCnt="0"/>
      <dgm:spPr/>
    </dgm:pt>
    <dgm:pt modelId="{2BB4811D-3DCE-40F6-B497-AB7975EF6412}" type="pres">
      <dgm:prSet presAssocID="{1C50194A-0233-45BE-BEC8-F911D9FF9583}" presName="bgRect" presStyleLbl="bgShp" presStyleIdx="2" presStyleCnt="3"/>
      <dgm:spPr/>
    </dgm:pt>
    <dgm:pt modelId="{BFB1064D-45C2-49F4-9ED5-98D06EC93F82}" type="pres">
      <dgm:prSet presAssocID="{1C50194A-0233-45BE-BEC8-F911D9FF958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8C66606-1823-4E6D-9E3B-3A5CF77A96DB}" type="pres">
      <dgm:prSet presAssocID="{1C50194A-0233-45BE-BEC8-F911D9FF9583}" presName="spaceRect" presStyleCnt="0"/>
      <dgm:spPr/>
    </dgm:pt>
    <dgm:pt modelId="{D78ED6A3-7434-42A5-9A90-334F7E9CCDA7}" type="pres">
      <dgm:prSet presAssocID="{1C50194A-0233-45BE-BEC8-F911D9FF958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7F9B009-7998-4D1D-AF63-9EE41EAF8459}" type="presOf" srcId="{5DE7BBB3-CDB9-4DF9-9914-C9E561958DBE}" destId="{326408B2-F018-46BF-863E-8D30212AF924}" srcOrd="0" destOrd="0" presId="urn:microsoft.com/office/officeart/2018/2/layout/IconVerticalSolidList"/>
    <dgm:cxn modelId="{C1BD491A-2EAD-40F6-A06C-801FE6E81400}" srcId="{5DE7BBB3-CDB9-4DF9-9914-C9E561958DBE}" destId="{49DB0F5B-8110-4C57-B5EC-9A87757EC937}" srcOrd="0" destOrd="0" parTransId="{630356B1-8C34-47D3-960A-81EA7271CAB0}" sibTransId="{98B550C8-DC4A-45C4-95B3-BAD7DC069397}"/>
    <dgm:cxn modelId="{C15FED77-7874-48F4-B79D-B0879ED1A47E}" srcId="{5DE7BBB3-CDB9-4DF9-9914-C9E561958DBE}" destId="{C8103946-7CF3-4C37-BEF5-FDE3E1BA802C}" srcOrd="1" destOrd="0" parTransId="{6E9A8552-8714-480F-B4B7-C0BF1503A10D}" sibTransId="{B575BC32-E330-4E90-8029-D0C0097B9703}"/>
    <dgm:cxn modelId="{09E0C888-D616-489C-8E6A-E9069225E808}" type="presOf" srcId="{49DB0F5B-8110-4C57-B5EC-9A87757EC937}" destId="{F14BF271-3302-4D84-9F58-37C51C43B745}" srcOrd="0" destOrd="0" presId="urn:microsoft.com/office/officeart/2018/2/layout/IconVerticalSolidList"/>
    <dgm:cxn modelId="{BF1DE19C-CF33-4731-956C-3356B56905C3}" srcId="{5DE7BBB3-CDB9-4DF9-9914-C9E561958DBE}" destId="{1C50194A-0233-45BE-BEC8-F911D9FF9583}" srcOrd="2" destOrd="0" parTransId="{8D189AA1-A8CD-420B-8EA8-1DBB57D51247}" sibTransId="{C0512FDE-C557-4693-8DB2-DB0D7875F453}"/>
    <dgm:cxn modelId="{9DA133AC-DFFA-451B-A522-DE7E2AFA4AF1}" type="presOf" srcId="{C8103946-7CF3-4C37-BEF5-FDE3E1BA802C}" destId="{2112ED6B-31D7-4190-B1BE-E5740803F613}" srcOrd="0" destOrd="0" presId="urn:microsoft.com/office/officeart/2018/2/layout/IconVerticalSolidList"/>
    <dgm:cxn modelId="{196A1DE2-D705-4595-A971-85A04F3AEEAA}" type="presOf" srcId="{1C50194A-0233-45BE-BEC8-F911D9FF9583}" destId="{D78ED6A3-7434-42A5-9A90-334F7E9CCDA7}" srcOrd="0" destOrd="0" presId="urn:microsoft.com/office/officeart/2018/2/layout/IconVerticalSolidList"/>
    <dgm:cxn modelId="{BDE0C7E2-142D-4EBF-A7F2-00CE92E1F732}" type="presParOf" srcId="{326408B2-F018-46BF-863E-8D30212AF924}" destId="{06E234AC-9A8D-49D2-AE60-4370EF1DAD6B}" srcOrd="0" destOrd="0" presId="urn:microsoft.com/office/officeart/2018/2/layout/IconVerticalSolidList"/>
    <dgm:cxn modelId="{4EFCE71A-C111-4C54-A76A-6700EFA738F8}" type="presParOf" srcId="{06E234AC-9A8D-49D2-AE60-4370EF1DAD6B}" destId="{D1E1516E-32B9-4055-8E7F-470DBCA3B390}" srcOrd="0" destOrd="0" presId="urn:microsoft.com/office/officeart/2018/2/layout/IconVerticalSolidList"/>
    <dgm:cxn modelId="{C0B80628-AD15-4E51-8C1B-3CFDB19E3D54}" type="presParOf" srcId="{06E234AC-9A8D-49D2-AE60-4370EF1DAD6B}" destId="{3E076A2B-E1F8-404C-98A7-0A9137C0F395}" srcOrd="1" destOrd="0" presId="urn:microsoft.com/office/officeart/2018/2/layout/IconVerticalSolidList"/>
    <dgm:cxn modelId="{17CF0D3F-A114-41CA-8B89-3C0E6013BECC}" type="presParOf" srcId="{06E234AC-9A8D-49D2-AE60-4370EF1DAD6B}" destId="{E663D90B-6898-437E-98A3-DE3533C49FBD}" srcOrd="2" destOrd="0" presId="urn:microsoft.com/office/officeart/2018/2/layout/IconVerticalSolidList"/>
    <dgm:cxn modelId="{64A824AA-8474-42DC-AB88-76BD404FDA91}" type="presParOf" srcId="{06E234AC-9A8D-49D2-AE60-4370EF1DAD6B}" destId="{F14BF271-3302-4D84-9F58-37C51C43B745}" srcOrd="3" destOrd="0" presId="urn:microsoft.com/office/officeart/2018/2/layout/IconVerticalSolidList"/>
    <dgm:cxn modelId="{AEB7C10D-3254-4408-9411-6B5A1FBC2F3E}" type="presParOf" srcId="{326408B2-F018-46BF-863E-8D30212AF924}" destId="{95857A1F-D32A-4295-BA3D-71A5DBB09A42}" srcOrd="1" destOrd="0" presId="urn:microsoft.com/office/officeart/2018/2/layout/IconVerticalSolidList"/>
    <dgm:cxn modelId="{1F6F5674-9E2B-48DA-9360-B52A5E272096}" type="presParOf" srcId="{326408B2-F018-46BF-863E-8D30212AF924}" destId="{D45EDA28-50C2-4965-9EAC-ED51E93668F0}" srcOrd="2" destOrd="0" presId="urn:microsoft.com/office/officeart/2018/2/layout/IconVerticalSolidList"/>
    <dgm:cxn modelId="{F955D6DE-162D-41E7-8239-0FA05455BE8C}" type="presParOf" srcId="{D45EDA28-50C2-4965-9EAC-ED51E93668F0}" destId="{6E636139-DABA-4F4A-8ED6-F4074F14A434}" srcOrd="0" destOrd="0" presId="urn:microsoft.com/office/officeart/2018/2/layout/IconVerticalSolidList"/>
    <dgm:cxn modelId="{D877956E-B298-4DB9-AAD9-F3C0C2174D9D}" type="presParOf" srcId="{D45EDA28-50C2-4965-9EAC-ED51E93668F0}" destId="{7571F019-3108-4261-AD6B-C6BEB4B2F91B}" srcOrd="1" destOrd="0" presId="urn:microsoft.com/office/officeart/2018/2/layout/IconVerticalSolidList"/>
    <dgm:cxn modelId="{D2B37807-C429-476B-8794-379365939EB6}" type="presParOf" srcId="{D45EDA28-50C2-4965-9EAC-ED51E93668F0}" destId="{C91E8315-EEB0-4535-9EBA-7E064E208ED8}" srcOrd="2" destOrd="0" presId="urn:microsoft.com/office/officeart/2018/2/layout/IconVerticalSolidList"/>
    <dgm:cxn modelId="{8DD9E716-22AE-4594-A609-F49F1A371DBE}" type="presParOf" srcId="{D45EDA28-50C2-4965-9EAC-ED51E93668F0}" destId="{2112ED6B-31D7-4190-B1BE-E5740803F613}" srcOrd="3" destOrd="0" presId="urn:microsoft.com/office/officeart/2018/2/layout/IconVerticalSolidList"/>
    <dgm:cxn modelId="{DCACB2DC-54AE-4CF0-AA2E-3078A23BF9E6}" type="presParOf" srcId="{326408B2-F018-46BF-863E-8D30212AF924}" destId="{CB52AEC6-D140-4B8B-A613-16A12957D54D}" srcOrd="3" destOrd="0" presId="urn:microsoft.com/office/officeart/2018/2/layout/IconVerticalSolidList"/>
    <dgm:cxn modelId="{C0C3A770-8963-4496-988A-900555BEFA7F}" type="presParOf" srcId="{326408B2-F018-46BF-863E-8D30212AF924}" destId="{2F3852E2-3E42-4F21-96D4-A5B3A4B3D716}" srcOrd="4" destOrd="0" presId="urn:microsoft.com/office/officeart/2018/2/layout/IconVerticalSolidList"/>
    <dgm:cxn modelId="{6B90E246-7FEC-4CC2-97A9-492FBD685204}" type="presParOf" srcId="{2F3852E2-3E42-4F21-96D4-A5B3A4B3D716}" destId="{2BB4811D-3DCE-40F6-B497-AB7975EF6412}" srcOrd="0" destOrd="0" presId="urn:microsoft.com/office/officeart/2018/2/layout/IconVerticalSolidList"/>
    <dgm:cxn modelId="{78A19650-37FE-4F7B-BD12-18B1660D663E}" type="presParOf" srcId="{2F3852E2-3E42-4F21-96D4-A5B3A4B3D716}" destId="{BFB1064D-45C2-49F4-9ED5-98D06EC93F82}" srcOrd="1" destOrd="0" presId="urn:microsoft.com/office/officeart/2018/2/layout/IconVerticalSolidList"/>
    <dgm:cxn modelId="{7506C908-E868-471F-BF4C-D3B643CDA24A}" type="presParOf" srcId="{2F3852E2-3E42-4F21-96D4-A5B3A4B3D716}" destId="{B8C66606-1823-4E6D-9E3B-3A5CF77A96DB}" srcOrd="2" destOrd="0" presId="urn:microsoft.com/office/officeart/2018/2/layout/IconVerticalSolidList"/>
    <dgm:cxn modelId="{ADE5FB02-4ACA-435B-B8FD-6AE92BC18190}" type="presParOf" srcId="{2F3852E2-3E42-4F21-96D4-A5B3A4B3D716}" destId="{D78ED6A3-7434-42A5-9A90-334F7E9CCDA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4B98C57-F321-4BA4-B9DD-F93228491BF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9A17C8C4-4738-43A9-BB35-E8043B65348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may need: </a:t>
          </a:r>
        </a:p>
      </dgm:t>
    </dgm:pt>
    <dgm:pt modelId="{53C3005A-44A6-4D4D-8BF2-9ACEE937799C}" type="parTrans" cxnId="{B9CFAB89-33A2-450D-9ACD-78AD47D054A1}">
      <dgm:prSet/>
      <dgm:spPr/>
      <dgm:t>
        <a:bodyPr/>
        <a:lstStyle/>
        <a:p>
          <a:endParaRPr lang="en-US"/>
        </a:p>
      </dgm:t>
    </dgm:pt>
    <dgm:pt modelId="{4362707F-85EA-4E3D-AD1C-6F65E151115C}" type="sibTrans" cxnId="{B9CFAB89-33A2-450D-9ACD-78AD47D054A1}">
      <dgm:prSet/>
      <dgm:spPr/>
      <dgm:t>
        <a:bodyPr/>
        <a:lstStyle/>
        <a:p>
          <a:endParaRPr lang="en-US"/>
        </a:p>
      </dgm:t>
    </dgm:pt>
    <dgm:pt modelId="{017D5817-B11C-4E48-B32B-D8C7A8600E7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website with a secure login area.</a:t>
          </a:r>
        </a:p>
      </dgm:t>
    </dgm:pt>
    <dgm:pt modelId="{0A88DDE7-E27B-4A3E-956F-33BB730BD0C1}" type="parTrans" cxnId="{C3BA58AF-D0B4-49CD-8E1B-0BC87AA7EB49}">
      <dgm:prSet/>
      <dgm:spPr/>
      <dgm:t>
        <a:bodyPr/>
        <a:lstStyle/>
        <a:p>
          <a:endParaRPr lang="en-US"/>
        </a:p>
      </dgm:t>
    </dgm:pt>
    <dgm:pt modelId="{688901E3-A25E-49A0-88FF-2234A1F06E4D}" type="sibTrans" cxnId="{C3BA58AF-D0B4-49CD-8E1B-0BC87AA7EB49}">
      <dgm:prSet/>
      <dgm:spPr/>
      <dgm:t>
        <a:bodyPr/>
        <a:lstStyle/>
        <a:p>
          <a:endParaRPr lang="en-US"/>
        </a:p>
      </dgm:t>
    </dgm:pt>
    <dgm:pt modelId="{E1C00F6B-F4CA-46E1-84E6-1A3A0D3F12B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secure host for the website e.g., </a:t>
          </a:r>
          <a:r>
            <a:rPr lang="en-US" dirty="0" err="1"/>
            <a:t>Wix</a:t>
          </a:r>
          <a:r>
            <a:rPr lang="en-US"/>
            <a:t>, WordPress. </a:t>
          </a:r>
          <a:endParaRPr lang="en-US" dirty="0"/>
        </a:p>
      </dgm:t>
    </dgm:pt>
    <dgm:pt modelId="{A0F7A9BD-F0C4-4251-8FC0-3358B9E78DCF}" type="parTrans" cxnId="{C9D9BD14-D361-4E82-8A82-D7993D297EFC}">
      <dgm:prSet/>
      <dgm:spPr/>
      <dgm:t>
        <a:bodyPr/>
        <a:lstStyle/>
        <a:p>
          <a:endParaRPr lang="en-US"/>
        </a:p>
      </dgm:t>
    </dgm:pt>
    <dgm:pt modelId="{11DD40FB-1A06-45C3-9F7F-999EB17D6AB6}" type="sibTrans" cxnId="{C9D9BD14-D361-4E82-8A82-D7993D297EFC}">
      <dgm:prSet/>
      <dgm:spPr/>
      <dgm:t>
        <a:bodyPr/>
        <a:lstStyle/>
        <a:p>
          <a:endParaRPr lang="en-US"/>
        </a:p>
      </dgm:t>
    </dgm:pt>
    <dgm:pt modelId="{26A04903-575C-4B4F-BCE6-7089EF86841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secure HTTPS connection to the website.</a:t>
          </a:r>
          <a:endParaRPr lang="en-US" dirty="0">
            <a:solidFill>
              <a:srgbClr val="FF0000"/>
            </a:solidFill>
          </a:endParaRPr>
        </a:p>
      </dgm:t>
    </dgm:pt>
    <dgm:pt modelId="{703B8E70-DE08-411D-A150-A64BD128A69B}" type="parTrans" cxnId="{0F729ED4-CAE2-40F9-B341-58CF77896C23}">
      <dgm:prSet/>
      <dgm:spPr/>
      <dgm:t>
        <a:bodyPr/>
        <a:lstStyle/>
        <a:p>
          <a:endParaRPr lang="en-US"/>
        </a:p>
      </dgm:t>
    </dgm:pt>
    <dgm:pt modelId="{21DC17B5-1590-48FD-80C0-C317C13AAD6C}" type="sibTrans" cxnId="{0F729ED4-CAE2-40F9-B341-58CF77896C23}">
      <dgm:prSet/>
      <dgm:spPr/>
      <dgm:t>
        <a:bodyPr/>
        <a:lstStyle/>
        <a:p>
          <a:endParaRPr lang="en-US"/>
        </a:p>
      </dgm:t>
    </dgm:pt>
    <dgm:pt modelId="{65413749-F2F8-4A33-9B3D-5BE31730970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Synoptic Unit Knowledge: </a:t>
          </a:r>
          <a:r>
            <a:rPr lang="en-US" b="1" dirty="0"/>
            <a:t>Unit 1, Unit 2, Unit 4, Unit 6, Unit 11, Unit 16.</a:t>
          </a:r>
        </a:p>
      </dgm:t>
    </dgm:pt>
    <dgm:pt modelId="{226F6EF8-FA1D-423C-B325-05CB219F22B4}" type="parTrans" cxnId="{A1DC5D37-D403-49D5-9FF2-37AF9E225B38}">
      <dgm:prSet/>
      <dgm:spPr/>
      <dgm:t>
        <a:bodyPr/>
        <a:lstStyle/>
        <a:p>
          <a:endParaRPr lang="en-US"/>
        </a:p>
      </dgm:t>
    </dgm:pt>
    <dgm:pt modelId="{32BE457D-8BE7-4107-B341-297D22252EE1}" type="sibTrans" cxnId="{A1DC5D37-D403-49D5-9FF2-37AF9E225B38}">
      <dgm:prSet/>
      <dgm:spPr/>
      <dgm:t>
        <a:bodyPr/>
        <a:lstStyle/>
        <a:p>
          <a:endParaRPr lang="en-US"/>
        </a:p>
      </dgm:t>
    </dgm:pt>
    <dgm:pt modelId="{2ACA06EF-4774-4A39-9A1F-67F212271947}" type="pres">
      <dgm:prSet presAssocID="{D4B98C57-F321-4BA4-B9DD-F93228491BF9}" presName="root" presStyleCnt="0">
        <dgm:presLayoutVars>
          <dgm:dir/>
          <dgm:resizeHandles val="exact"/>
        </dgm:presLayoutVars>
      </dgm:prSet>
      <dgm:spPr/>
    </dgm:pt>
    <dgm:pt modelId="{687169C1-C0F0-49BE-9F4E-64F0598D870B}" type="pres">
      <dgm:prSet presAssocID="{9A17C8C4-4738-43A9-BB35-E8043B653482}" presName="compNode" presStyleCnt="0"/>
      <dgm:spPr/>
    </dgm:pt>
    <dgm:pt modelId="{990A9507-1091-414C-A6DF-4DADA6E9D6E4}" type="pres">
      <dgm:prSet presAssocID="{9A17C8C4-4738-43A9-BB35-E8043B653482}" presName="bgRect" presStyleLbl="bgShp" presStyleIdx="0" presStyleCnt="5"/>
      <dgm:spPr/>
    </dgm:pt>
    <dgm:pt modelId="{3FFA7C54-B182-40BC-B941-765C760CB517}" type="pres">
      <dgm:prSet presAssocID="{9A17C8C4-4738-43A9-BB35-E8043B65348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et"/>
        </a:ext>
      </dgm:extLst>
    </dgm:pt>
    <dgm:pt modelId="{CAAD791A-738F-4CB8-91B0-5852A4DA1B92}" type="pres">
      <dgm:prSet presAssocID="{9A17C8C4-4738-43A9-BB35-E8043B653482}" presName="spaceRect" presStyleCnt="0"/>
      <dgm:spPr/>
    </dgm:pt>
    <dgm:pt modelId="{94235A9E-0AC2-470B-B430-6A73E525B4B5}" type="pres">
      <dgm:prSet presAssocID="{9A17C8C4-4738-43A9-BB35-E8043B653482}" presName="parTx" presStyleLbl="revTx" presStyleIdx="0" presStyleCnt="5">
        <dgm:presLayoutVars>
          <dgm:chMax val="0"/>
          <dgm:chPref val="0"/>
        </dgm:presLayoutVars>
      </dgm:prSet>
      <dgm:spPr/>
    </dgm:pt>
    <dgm:pt modelId="{CD228BB9-7E14-40B7-84F9-CCF8518E5748}" type="pres">
      <dgm:prSet presAssocID="{4362707F-85EA-4E3D-AD1C-6F65E151115C}" presName="sibTrans" presStyleCnt="0"/>
      <dgm:spPr/>
    </dgm:pt>
    <dgm:pt modelId="{325A2D40-A118-49E0-B137-DCE4E0FFF9BA}" type="pres">
      <dgm:prSet presAssocID="{017D5817-B11C-4E48-B32B-D8C7A8600E7D}" presName="compNode" presStyleCnt="0"/>
      <dgm:spPr/>
    </dgm:pt>
    <dgm:pt modelId="{14893D42-D818-4716-8091-96FF7774AB1B}" type="pres">
      <dgm:prSet presAssocID="{017D5817-B11C-4E48-B32B-D8C7A8600E7D}" presName="bgRect" presStyleLbl="bgShp" presStyleIdx="1" presStyleCnt="5"/>
      <dgm:spPr/>
    </dgm:pt>
    <dgm:pt modelId="{7BA4DD43-CF5F-40C5-A4C8-B17D578A340F}" type="pres">
      <dgm:prSet presAssocID="{017D5817-B11C-4E48-B32B-D8C7A8600E7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C077F29-A80C-4A12-B7A8-971932BB8452}" type="pres">
      <dgm:prSet presAssocID="{017D5817-B11C-4E48-B32B-D8C7A8600E7D}" presName="spaceRect" presStyleCnt="0"/>
      <dgm:spPr/>
    </dgm:pt>
    <dgm:pt modelId="{C1511F10-A0DD-4AAB-B86D-BE021663EB7A}" type="pres">
      <dgm:prSet presAssocID="{017D5817-B11C-4E48-B32B-D8C7A8600E7D}" presName="parTx" presStyleLbl="revTx" presStyleIdx="1" presStyleCnt="5">
        <dgm:presLayoutVars>
          <dgm:chMax val="0"/>
          <dgm:chPref val="0"/>
        </dgm:presLayoutVars>
      </dgm:prSet>
      <dgm:spPr/>
    </dgm:pt>
    <dgm:pt modelId="{1939F962-4037-4BC9-86BA-D3595BE0C794}" type="pres">
      <dgm:prSet presAssocID="{688901E3-A25E-49A0-88FF-2234A1F06E4D}" presName="sibTrans" presStyleCnt="0"/>
      <dgm:spPr/>
    </dgm:pt>
    <dgm:pt modelId="{745198D8-F09F-4863-B441-A507458D920E}" type="pres">
      <dgm:prSet presAssocID="{E1C00F6B-F4CA-46E1-84E6-1A3A0D3F12B9}" presName="compNode" presStyleCnt="0"/>
      <dgm:spPr/>
    </dgm:pt>
    <dgm:pt modelId="{D91F74A1-E398-4A2F-9BC1-0AEEC45E8040}" type="pres">
      <dgm:prSet presAssocID="{E1C00F6B-F4CA-46E1-84E6-1A3A0D3F12B9}" presName="bgRect" presStyleLbl="bgShp" presStyleIdx="2" presStyleCnt="5"/>
      <dgm:spPr/>
    </dgm:pt>
    <dgm:pt modelId="{7851C581-FF7C-4BFC-987C-D719A978FD0A}" type="pres">
      <dgm:prSet presAssocID="{E1C00F6B-F4CA-46E1-84E6-1A3A0D3F12B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FF3F37BF-F654-4DD6-84AF-89ED0D000360}" type="pres">
      <dgm:prSet presAssocID="{E1C00F6B-F4CA-46E1-84E6-1A3A0D3F12B9}" presName="spaceRect" presStyleCnt="0"/>
      <dgm:spPr/>
    </dgm:pt>
    <dgm:pt modelId="{B9BD1407-32B6-4873-A268-64191D4DC986}" type="pres">
      <dgm:prSet presAssocID="{E1C00F6B-F4CA-46E1-84E6-1A3A0D3F12B9}" presName="parTx" presStyleLbl="revTx" presStyleIdx="2" presStyleCnt="5">
        <dgm:presLayoutVars>
          <dgm:chMax val="0"/>
          <dgm:chPref val="0"/>
        </dgm:presLayoutVars>
      </dgm:prSet>
      <dgm:spPr/>
    </dgm:pt>
    <dgm:pt modelId="{CB2A4358-32CC-4CE9-885F-B3F1778A4B04}" type="pres">
      <dgm:prSet presAssocID="{11DD40FB-1A06-45C3-9F7F-999EB17D6AB6}" presName="sibTrans" presStyleCnt="0"/>
      <dgm:spPr/>
    </dgm:pt>
    <dgm:pt modelId="{FC968D5B-12A9-415C-95CE-F0EF5042B627}" type="pres">
      <dgm:prSet presAssocID="{26A04903-575C-4B4F-BCE6-7089EF868419}" presName="compNode" presStyleCnt="0"/>
      <dgm:spPr/>
    </dgm:pt>
    <dgm:pt modelId="{65CE1FD4-AADD-410F-A330-695FB90B68EF}" type="pres">
      <dgm:prSet presAssocID="{26A04903-575C-4B4F-BCE6-7089EF868419}" presName="bgRect" presStyleLbl="bgShp" presStyleIdx="3" presStyleCnt="5"/>
      <dgm:spPr/>
    </dgm:pt>
    <dgm:pt modelId="{C76F2057-AAE2-4D7E-90CF-3D1FB0248A5B}" type="pres">
      <dgm:prSet presAssocID="{26A04903-575C-4B4F-BCE6-7089EF86841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AAED3D96-D1F6-43DF-967B-381E0D5AA22F}" type="pres">
      <dgm:prSet presAssocID="{26A04903-575C-4B4F-BCE6-7089EF868419}" presName="spaceRect" presStyleCnt="0"/>
      <dgm:spPr/>
    </dgm:pt>
    <dgm:pt modelId="{4420C7CB-F5DF-4BA7-B85B-3D377470D18F}" type="pres">
      <dgm:prSet presAssocID="{26A04903-575C-4B4F-BCE6-7089EF868419}" presName="parTx" presStyleLbl="revTx" presStyleIdx="3" presStyleCnt="5">
        <dgm:presLayoutVars>
          <dgm:chMax val="0"/>
          <dgm:chPref val="0"/>
        </dgm:presLayoutVars>
      </dgm:prSet>
      <dgm:spPr/>
    </dgm:pt>
    <dgm:pt modelId="{AB0D24DF-D2BA-4AB0-86D2-8F4DB6F7003A}" type="pres">
      <dgm:prSet presAssocID="{21DC17B5-1590-48FD-80C0-C317C13AAD6C}" presName="sibTrans" presStyleCnt="0"/>
      <dgm:spPr/>
    </dgm:pt>
    <dgm:pt modelId="{9E93F3C3-863C-4CB8-BCD8-8EF9B9E46F81}" type="pres">
      <dgm:prSet presAssocID="{65413749-F2F8-4A33-9B3D-5BE31730970A}" presName="compNode" presStyleCnt="0"/>
      <dgm:spPr/>
    </dgm:pt>
    <dgm:pt modelId="{0EC9B8D2-C87F-4DA9-9F97-F140346B8A1A}" type="pres">
      <dgm:prSet presAssocID="{65413749-F2F8-4A33-9B3D-5BE31730970A}" presName="bgRect" presStyleLbl="bgShp" presStyleIdx="4" presStyleCnt="5" custLinFactNeighborX="8485" custLinFactNeighborY="3870"/>
      <dgm:spPr/>
    </dgm:pt>
    <dgm:pt modelId="{BA57FC5E-5BFE-4FC6-B88F-FAA204B359C3}" type="pres">
      <dgm:prSet presAssocID="{65413749-F2F8-4A33-9B3D-5BE31730970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"/>
        </a:ext>
      </dgm:extLst>
    </dgm:pt>
    <dgm:pt modelId="{702FB00C-421C-4E55-A003-82D5FD5060FE}" type="pres">
      <dgm:prSet presAssocID="{65413749-F2F8-4A33-9B3D-5BE31730970A}" presName="spaceRect" presStyleCnt="0"/>
      <dgm:spPr/>
    </dgm:pt>
    <dgm:pt modelId="{714FDFE4-6A8E-491B-A3FE-450FC2B30B59}" type="pres">
      <dgm:prSet presAssocID="{65413749-F2F8-4A33-9B3D-5BE31730970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9D9BD14-D361-4E82-8A82-D7993D297EFC}" srcId="{D4B98C57-F321-4BA4-B9DD-F93228491BF9}" destId="{E1C00F6B-F4CA-46E1-84E6-1A3A0D3F12B9}" srcOrd="2" destOrd="0" parTransId="{A0F7A9BD-F0C4-4251-8FC0-3358B9E78DCF}" sibTransId="{11DD40FB-1A06-45C3-9F7F-999EB17D6AB6}"/>
    <dgm:cxn modelId="{44860028-9A2B-46AE-9C06-B08537134287}" type="presOf" srcId="{65413749-F2F8-4A33-9B3D-5BE31730970A}" destId="{714FDFE4-6A8E-491B-A3FE-450FC2B30B59}" srcOrd="0" destOrd="0" presId="urn:microsoft.com/office/officeart/2018/2/layout/IconVerticalSolidList"/>
    <dgm:cxn modelId="{DF011428-79AC-4D34-ABC1-903FD919F24B}" type="presOf" srcId="{9A17C8C4-4738-43A9-BB35-E8043B653482}" destId="{94235A9E-0AC2-470B-B430-6A73E525B4B5}" srcOrd="0" destOrd="0" presId="urn:microsoft.com/office/officeart/2018/2/layout/IconVerticalSolidList"/>
    <dgm:cxn modelId="{A1DC5D37-D403-49D5-9FF2-37AF9E225B38}" srcId="{D4B98C57-F321-4BA4-B9DD-F93228491BF9}" destId="{65413749-F2F8-4A33-9B3D-5BE31730970A}" srcOrd="4" destOrd="0" parTransId="{226F6EF8-FA1D-423C-B325-05CB219F22B4}" sibTransId="{32BE457D-8BE7-4107-B341-297D22252EE1}"/>
    <dgm:cxn modelId="{7DB67A5D-4EA6-4095-A2F6-099C88E289A0}" type="presOf" srcId="{E1C00F6B-F4CA-46E1-84E6-1A3A0D3F12B9}" destId="{B9BD1407-32B6-4873-A268-64191D4DC986}" srcOrd="0" destOrd="0" presId="urn:microsoft.com/office/officeart/2018/2/layout/IconVerticalSolidList"/>
    <dgm:cxn modelId="{8A067443-DABC-45F4-B64E-49957933634C}" type="presOf" srcId="{D4B98C57-F321-4BA4-B9DD-F93228491BF9}" destId="{2ACA06EF-4774-4A39-9A1F-67F212271947}" srcOrd="0" destOrd="0" presId="urn:microsoft.com/office/officeart/2018/2/layout/IconVerticalSolidList"/>
    <dgm:cxn modelId="{58C5E482-CC32-4AF2-8CD1-AD516E0059B4}" type="presOf" srcId="{26A04903-575C-4B4F-BCE6-7089EF868419}" destId="{4420C7CB-F5DF-4BA7-B85B-3D377470D18F}" srcOrd="0" destOrd="0" presId="urn:microsoft.com/office/officeart/2018/2/layout/IconVerticalSolidList"/>
    <dgm:cxn modelId="{B9CFAB89-33A2-450D-9ACD-78AD47D054A1}" srcId="{D4B98C57-F321-4BA4-B9DD-F93228491BF9}" destId="{9A17C8C4-4738-43A9-BB35-E8043B653482}" srcOrd="0" destOrd="0" parTransId="{53C3005A-44A6-4D4D-8BF2-9ACEE937799C}" sibTransId="{4362707F-85EA-4E3D-AD1C-6F65E151115C}"/>
    <dgm:cxn modelId="{074E07AA-CCAB-41F0-BA1D-69FEEF72BAC2}" type="presOf" srcId="{017D5817-B11C-4E48-B32B-D8C7A8600E7D}" destId="{C1511F10-A0DD-4AAB-B86D-BE021663EB7A}" srcOrd="0" destOrd="0" presId="urn:microsoft.com/office/officeart/2018/2/layout/IconVerticalSolidList"/>
    <dgm:cxn modelId="{C3BA58AF-D0B4-49CD-8E1B-0BC87AA7EB49}" srcId="{D4B98C57-F321-4BA4-B9DD-F93228491BF9}" destId="{017D5817-B11C-4E48-B32B-D8C7A8600E7D}" srcOrd="1" destOrd="0" parTransId="{0A88DDE7-E27B-4A3E-956F-33BB730BD0C1}" sibTransId="{688901E3-A25E-49A0-88FF-2234A1F06E4D}"/>
    <dgm:cxn modelId="{0F729ED4-CAE2-40F9-B341-58CF77896C23}" srcId="{D4B98C57-F321-4BA4-B9DD-F93228491BF9}" destId="{26A04903-575C-4B4F-BCE6-7089EF868419}" srcOrd="3" destOrd="0" parTransId="{703B8E70-DE08-411D-A150-A64BD128A69B}" sibTransId="{21DC17B5-1590-48FD-80C0-C317C13AAD6C}"/>
    <dgm:cxn modelId="{4B741C0C-788F-459A-8CAA-E4BC5B62516A}" type="presParOf" srcId="{2ACA06EF-4774-4A39-9A1F-67F212271947}" destId="{687169C1-C0F0-49BE-9F4E-64F0598D870B}" srcOrd="0" destOrd="0" presId="urn:microsoft.com/office/officeart/2018/2/layout/IconVerticalSolidList"/>
    <dgm:cxn modelId="{E82E6E54-78D2-438C-BBE3-9BC991E7EEE6}" type="presParOf" srcId="{687169C1-C0F0-49BE-9F4E-64F0598D870B}" destId="{990A9507-1091-414C-A6DF-4DADA6E9D6E4}" srcOrd="0" destOrd="0" presId="urn:microsoft.com/office/officeart/2018/2/layout/IconVerticalSolidList"/>
    <dgm:cxn modelId="{62848B6B-7495-48B1-B953-72F72F9092FB}" type="presParOf" srcId="{687169C1-C0F0-49BE-9F4E-64F0598D870B}" destId="{3FFA7C54-B182-40BC-B941-765C760CB517}" srcOrd="1" destOrd="0" presId="urn:microsoft.com/office/officeart/2018/2/layout/IconVerticalSolidList"/>
    <dgm:cxn modelId="{9C094603-A631-47DA-98D3-261A39162F2E}" type="presParOf" srcId="{687169C1-C0F0-49BE-9F4E-64F0598D870B}" destId="{CAAD791A-738F-4CB8-91B0-5852A4DA1B92}" srcOrd="2" destOrd="0" presId="urn:microsoft.com/office/officeart/2018/2/layout/IconVerticalSolidList"/>
    <dgm:cxn modelId="{52C62175-18B4-4D46-9830-5D7B3A32A75C}" type="presParOf" srcId="{687169C1-C0F0-49BE-9F4E-64F0598D870B}" destId="{94235A9E-0AC2-470B-B430-6A73E525B4B5}" srcOrd="3" destOrd="0" presId="urn:microsoft.com/office/officeart/2018/2/layout/IconVerticalSolidList"/>
    <dgm:cxn modelId="{765B7D4F-E41F-406F-97DE-DC881B5F7866}" type="presParOf" srcId="{2ACA06EF-4774-4A39-9A1F-67F212271947}" destId="{CD228BB9-7E14-40B7-84F9-CCF8518E5748}" srcOrd="1" destOrd="0" presId="urn:microsoft.com/office/officeart/2018/2/layout/IconVerticalSolidList"/>
    <dgm:cxn modelId="{CEACD09B-71F8-422F-8818-DDA89486043D}" type="presParOf" srcId="{2ACA06EF-4774-4A39-9A1F-67F212271947}" destId="{325A2D40-A118-49E0-B137-DCE4E0FFF9BA}" srcOrd="2" destOrd="0" presId="urn:microsoft.com/office/officeart/2018/2/layout/IconVerticalSolidList"/>
    <dgm:cxn modelId="{703C6557-63B9-45DF-8E38-9BA0E0FEB354}" type="presParOf" srcId="{325A2D40-A118-49E0-B137-DCE4E0FFF9BA}" destId="{14893D42-D818-4716-8091-96FF7774AB1B}" srcOrd="0" destOrd="0" presId="urn:microsoft.com/office/officeart/2018/2/layout/IconVerticalSolidList"/>
    <dgm:cxn modelId="{3E08DBF6-9A34-40B8-A849-970C142C1F56}" type="presParOf" srcId="{325A2D40-A118-49E0-B137-DCE4E0FFF9BA}" destId="{7BA4DD43-CF5F-40C5-A4C8-B17D578A340F}" srcOrd="1" destOrd="0" presId="urn:microsoft.com/office/officeart/2018/2/layout/IconVerticalSolidList"/>
    <dgm:cxn modelId="{C2E886CF-73AC-4ABD-91D1-A581CA5CDEF9}" type="presParOf" srcId="{325A2D40-A118-49E0-B137-DCE4E0FFF9BA}" destId="{BC077F29-A80C-4A12-B7A8-971932BB8452}" srcOrd="2" destOrd="0" presId="urn:microsoft.com/office/officeart/2018/2/layout/IconVerticalSolidList"/>
    <dgm:cxn modelId="{D1C6FE4C-DB51-4E56-8C0F-4C66FA5853E5}" type="presParOf" srcId="{325A2D40-A118-49E0-B137-DCE4E0FFF9BA}" destId="{C1511F10-A0DD-4AAB-B86D-BE021663EB7A}" srcOrd="3" destOrd="0" presId="urn:microsoft.com/office/officeart/2018/2/layout/IconVerticalSolidList"/>
    <dgm:cxn modelId="{7E7EE730-BAC7-406B-8907-ED16D6F3B21F}" type="presParOf" srcId="{2ACA06EF-4774-4A39-9A1F-67F212271947}" destId="{1939F962-4037-4BC9-86BA-D3595BE0C794}" srcOrd="3" destOrd="0" presId="urn:microsoft.com/office/officeart/2018/2/layout/IconVerticalSolidList"/>
    <dgm:cxn modelId="{B6343649-267E-4284-B3B1-35E2E755D2C1}" type="presParOf" srcId="{2ACA06EF-4774-4A39-9A1F-67F212271947}" destId="{745198D8-F09F-4863-B441-A507458D920E}" srcOrd="4" destOrd="0" presId="urn:microsoft.com/office/officeart/2018/2/layout/IconVerticalSolidList"/>
    <dgm:cxn modelId="{81251EDF-8982-4B61-A91B-E8CBE440DB5E}" type="presParOf" srcId="{745198D8-F09F-4863-B441-A507458D920E}" destId="{D91F74A1-E398-4A2F-9BC1-0AEEC45E8040}" srcOrd="0" destOrd="0" presId="urn:microsoft.com/office/officeart/2018/2/layout/IconVerticalSolidList"/>
    <dgm:cxn modelId="{F6094BF7-9CAF-4B2C-82B1-D6C7041BE877}" type="presParOf" srcId="{745198D8-F09F-4863-B441-A507458D920E}" destId="{7851C581-FF7C-4BFC-987C-D719A978FD0A}" srcOrd="1" destOrd="0" presId="urn:microsoft.com/office/officeart/2018/2/layout/IconVerticalSolidList"/>
    <dgm:cxn modelId="{03812780-62FC-4CBB-AEC3-DD24F6262616}" type="presParOf" srcId="{745198D8-F09F-4863-B441-A507458D920E}" destId="{FF3F37BF-F654-4DD6-84AF-89ED0D000360}" srcOrd="2" destOrd="0" presId="urn:microsoft.com/office/officeart/2018/2/layout/IconVerticalSolidList"/>
    <dgm:cxn modelId="{D7425E4E-EA5C-4631-9129-E6288CA03D6E}" type="presParOf" srcId="{745198D8-F09F-4863-B441-A507458D920E}" destId="{B9BD1407-32B6-4873-A268-64191D4DC986}" srcOrd="3" destOrd="0" presId="urn:microsoft.com/office/officeart/2018/2/layout/IconVerticalSolidList"/>
    <dgm:cxn modelId="{582F9E67-4B9F-4DBB-92C1-86B625988A28}" type="presParOf" srcId="{2ACA06EF-4774-4A39-9A1F-67F212271947}" destId="{CB2A4358-32CC-4CE9-885F-B3F1778A4B04}" srcOrd="5" destOrd="0" presId="urn:microsoft.com/office/officeart/2018/2/layout/IconVerticalSolidList"/>
    <dgm:cxn modelId="{8731D274-18A0-4498-98F6-F04F2C9F2811}" type="presParOf" srcId="{2ACA06EF-4774-4A39-9A1F-67F212271947}" destId="{FC968D5B-12A9-415C-95CE-F0EF5042B627}" srcOrd="6" destOrd="0" presId="urn:microsoft.com/office/officeart/2018/2/layout/IconVerticalSolidList"/>
    <dgm:cxn modelId="{75E1442E-8005-4BAA-BC87-0BF9253C268B}" type="presParOf" srcId="{FC968D5B-12A9-415C-95CE-F0EF5042B627}" destId="{65CE1FD4-AADD-410F-A330-695FB90B68EF}" srcOrd="0" destOrd="0" presId="urn:microsoft.com/office/officeart/2018/2/layout/IconVerticalSolidList"/>
    <dgm:cxn modelId="{74AF5EE1-8ABD-43A7-BDF8-D5239BC2E3E6}" type="presParOf" srcId="{FC968D5B-12A9-415C-95CE-F0EF5042B627}" destId="{C76F2057-AAE2-4D7E-90CF-3D1FB0248A5B}" srcOrd="1" destOrd="0" presId="urn:microsoft.com/office/officeart/2018/2/layout/IconVerticalSolidList"/>
    <dgm:cxn modelId="{7C2CAE66-8CC6-4F22-9299-BC1A339A9842}" type="presParOf" srcId="{FC968D5B-12A9-415C-95CE-F0EF5042B627}" destId="{AAED3D96-D1F6-43DF-967B-381E0D5AA22F}" srcOrd="2" destOrd="0" presId="urn:microsoft.com/office/officeart/2018/2/layout/IconVerticalSolidList"/>
    <dgm:cxn modelId="{D08169BC-C07C-4CE4-8DE5-8375CA82F61F}" type="presParOf" srcId="{FC968D5B-12A9-415C-95CE-F0EF5042B627}" destId="{4420C7CB-F5DF-4BA7-B85B-3D377470D18F}" srcOrd="3" destOrd="0" presId="urn:microsoft.com/office/officeart/2018/2/layout/IconVerticalSolidList"/>
    <dgm:cxn modelId="{7316644D-3B71-42F7-8A7D-3DE2FCE10CAF}" type="presParOf" srcId="{2ACA06EF-4774-4A39-9A1F-67F212271947}" destId="{AB0D24DF-D2BA-4AB0-86D2-8F4DB6F7003A}" srcOrd="7" destOrd="0" presId="urn:microsoft.com/office/officeart/2018/2/layout/IconVerticalSolidList"/>
    <dgm:cxn modelId="{0465C02E-C472-4FEC-BF70-E49155BA590B}" type="presParOf" srcId="{2ACA06EF-4774-4A39-9A1F-67F212271947}" destId="{9E93F3C3-863C-4CB8-BCD8-8EF9B9E46F81}" srcOrd="8" destOrd="0" presId="urn:microsoft.com/office/officeart/2018/2/layout/IconVerticalSolidList"/>
    <dgm:cxn modelId="{C0B6171E-F729-45D8-9DB0-BD5B55533913}" type="presParOf" srcId="{9E93F3C3-863C-4CB8-BCD8-8EF9B9E46F81}" destId="{0EC9B8D2-C87F-4DA9-9F97-F140346B8A1A}" srcOrd="0" destOrd="0" presId="urn:microsoft.com/office/officeart/2018/2/layout/IconVerticalSolidList"/>
    <dgm:cxn modelId="{2C15CA10-1470-47A6-B04C-515554320577}" type="presParOf" srcId="{9E93F3C3-863C-4CB8-BCD8-8EF9B9E46F81}" destId="{BA57FC5E-5BFE-4FC6-B88F-FAA204B359C3}" srcOrd="1" destOrd="0" presId="urn:microsoft.com/office/officeart/2018/2/layout/IconVerticalSolidList"/>
    <dgm:cxn modelId="{0C2FD41F-77E6-40D4-A7EC-8D58EB14C573}" type="presParOf" srcId="{9E93F3C3-863C-4CB8-BCD8-8EF9B9E46F81}" destId="{702FB00C-421C-4E55-A003-82D5FD5060FE}" srcOrd="2" destOrd="0" presId="urn:microsoft.com/office/officeart/2018/2/layout/IconVerticalSolidList"/>
    <dgm:cxn modelId="{6CF82354-86DF-4CAB-A47E-766235D6FB5B}" type="presParOf" srcId="{9E93F3C3-863C-4CB8-BCD8-8EF9B9E46F81}" destId="{714FDFE4-6A8E-491B-A3FE-450FC2B30B5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6389339-1CF0-4D3B-B40F-363CAA27A76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A4FD258E-AF22-4ACA-A61B-3B7610A855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may need: </a:t>
          </a:r>
          <a:endParaRPr lang="en-US" dirty="0">
            <a:solidFill>
              <a:srgbClr val="FF0000"/>
            </a:solidFill>
          </a:endParaRPr>
        </a:p>
      </dgm:t>
    </dgm:pt>
    <dgm:pt modelId="{A5AE4FC8-FC73-4B9C-AB7B-21C1781CE3A5}" type="parTrans" cxnId="{83DB8DDD-94BC-4538-AB37-29CFF4BC4C0A}">
      <dgm:prSet/>
      <dgm:spPr/>
      <dgm:t>
        <a:bodyPr/>
        <a:lstStyle/>
        <a:p>
          <a:endParaRPr lang="en-US"/>
        </a:p>
      </dgm:t>
    </dgm:pt>
    <dgm:pt modelId="{F973F2B5-E311-42D1-A0C6-33BBF89BFA2D}" type="sibTrans" cxnId="{83DB8DDD-94BC-4538-AB37-29CFF4BC4C0A}">
      <dgm:prSet/>
      <dgm:spPr/>
      <dgm:t>
        <a:bodyPr/>
        <a:lstStyle/>
        <a:p>
          <a:endParaRPr lang="en-US"/>
        </a:p>
      </dgm:t>
    </dgm:pt>
    <dgm:pt modelId="{71A849C0-19EE-4CBE-9C1A-23CB3893687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Database Program e.g., Access, MySQL or SQL Server.</a:t>
          </a:r>
        </a:p>
      </dgm:t>
    </dgm:pt>
    <dgm:pt modelId="{68DB51D8-70A2-4612-A0DF-005ACAFC2666}" type="parTrans" cxnId="{A2DAB072-56BC-4E2C-9FC4-BFBF10E70D87}">
      <dgm:prSet/>
      <dgm:spPr/>
      <dgm:t>
        <a:bodyPr/>
        <a:lstStyle/>
        <a:p>
          <a:endParaRPr lang="en-US"/>
        </a:p>
      </dgm:t>
    </dgm:pt>
    <dgm:pt modelId="{5C25E789-7FA3-4CEA-A7F2-3C58B5928BB7}" type="sibTrans" cxnId="{A2DAB072-56BC-4E2C-9FC4-BFBF10E70D87}">
      <dgm:prSet/>
      <dgm:spPr/>
      <dgm:t>
        <a:bodyPr/>
        <a:lstStyle/>
        <a:p>
          <a:endParaRPr lang="en-US"/>
        </a:p>
      </dgm:t>
    </dgm:pt>
    <dgm:pt modelId="{7AC37675-390A-4985-882A-D32DB142F3BA}">
      <dgm:prSet/>
      <dgm:spPr/>
      <dgm:t>
        <a:bodyPr/>
        <a:lstStyle/>
        <a:p>
          <a:pPr>
            <a:lnSpc>
              <a:spcPct val="100000"/>
            </a:lnSpc>
            <a:buNone/>
          </a:pPr>
          <a:r>
            <a:rPr lang="en-US" dirty="0"/>
            <a:t>A secure host for the database.</a:t>
          </a:r>
        </a:p>
      </dgm:t>
    </dgm:pt>
    <dgm:pt modelId="{2F62E075-C549-49AF-AFFF-CA49A61E929B}" type="parTrans" cxnId="{EDF0D25C-6FF0-4822-BF1B-2111993DF8E2}">
      <dgm:prSet/>
      <dgm:spPr/>
      <dgm:t>
        <a:bodyPr/>
        <a:lstStyle/>
        <a:p>
          <a:endParaRPr lang="en-US"/>
        </a:p>
      </dgm:t>
    </dgm:pt>
    <dgm:pt modelId="{437A4832-1A7C-4E08-8158-960401993811}" type="sibTrans" cxnId="{EDF0D25C-6FF0-4822-BF1B-2111993DF8E2}">
      <dgm:prSet/>
      <dgm:spPr/>
      <dgm:t>
        <a:bodyPr/>
        <a:lstStyle/>
        <a:p>
          <a:endParaRPr lang="en-US"/>
        </a:p>
      </dgm:t>
    </dgm:pt>
    <dgm:pt modelId="{272C2EF7-51E0-43A6-9B31-BB76066AF7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Encryption of the data in the database.</a:t>
          </a:r>
          <a:endParaRPr lang="en-US" dirty="0">
            <a:solidFill>
              <a:srgbClr val="FF0000"/>
            </a:solidFill>
          </a:endParaRPr>
        </a:p>
      </dgm:t>
    </dgm:pt>
    <dgm:pt modelId="{8DEB4500-52D5-4686-96D0-F6EFB96CB8D3}" type="parTrans" cxnId="{75BE99DD-A91F-44F9-B62E-DAB56158108A}">
      <dgm:prSet/>
      <dgm:spPr/>
      <dgm:t>
        <a:bodyPr/>
        <a:lstStyle/>
        <a:p>
          <a:endParaRPr lang="en-US"/>
        </a:p>
      </dgm:t>
    </dgm:pt>
    <dgm:pt modelId="{8C1C0DD9-D964-44BC-866A-EA5D3B6AACC3}" type="sibTrans" cxnId="{75BE99DD-A91F-44F9-B62E-DAB56158108A}">
      <dgm:prSet/>
      <dgm:spPr/>
      <dgm:t>
        <a:bodyPr/>
        <a:lstStyle/>
        <a:p>
          <a:endParaRPr lang="en-US"/>
        </a:p>
      </dgm:t>
    </dgm:pt>
    <dgm:pt modelId="{78673CED-D1F6-4154-99F0-23DB80A869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cloud provider with up-to-date security.</a:t>
          </a:r>
        </a:p>
      </dgm:t>
    </dgm:pt>
    <dgm:pt modelId="{1C47893E-F6B8-4AAD-99DF-613F98271D8F}" type="parTrans" cxnId="{8B6208FB-BE07-4270-BAE7-334C6BBFED33}">
      <dgm:prSet/>
      <dgm:spPr/>
      <dgm:t>
        <a:bodyPr/>
        <a:lstStyle/>
        <a:p>
          <a:endParaRPr lang="en-US"/>
        </a:p>
      </dgm:t>
    </dgm:pt>
    <dgm:pt modelId="{4A90D4C7-3D32-4D4E-8002-1E39A8E66361}" type="sibTrans" cxnId="{8B6208FB-BE07-4270-BAE7-334C6BBFED33}">
      <dgm:prSet/>
      <dgm:spPr/>
      <dgm:t>
        <a:bodyPr/>
        <a:lstStyle/>
        <a:p>
          <a:endParaRPr lang="en-US"/>
        </a:p>
      </dgm:t>
    </dgm:pt>
    <dgm:pt modelId="{797B6376-B070-4023-ACE7-63A7F7EE1926}">
      <dgm:prSet/>
      <dgm:spPr/>
      <dgm:t>
        <a:bodyPr/>
        <a:lstStyle/>
        <a:p>
          <a:pPr>
            <a:lnSpc>
              <a:spcPct val="100000"/>
            </a:lnSpc>
            <a:buNone/>
          </a:pPr>
          <a:r>
            <a:rPr lang="en-US" dirty="0"/>
            <a:t>Guaranteed backups for your remote database in the case of failure.</a:t>
          </a:r>
        </a:p>
      </dgm:t>
    </dgm:pt>
    <dgm:pt modelId="{4667C2BE-62EA-422C-B4A7-68F025D824BA}" type="parTrans" cxnId="{11464094-8931-47AF-943A-134976E86732}">
      <dgm:prSet/>
      <dgm:spPr/>
      <dgm:t>
        <a:bodyPr/>
        <a:lstStyle/>
        <a:p>
          <a:endParaRPr lang="en-US"/>
        </a:p>
      </dgm:t>
    </dgm:pt>
    <dgm:pt modelId="{7FBCF00D-288B-4B5D-9E55-750E304AC253}" type="sibTrans" cxnId="{11464094-8931-47AF-943A-134976E86732}">
      <dgm:prSet/>
      <dgm:spPr/>
      <dgm:t>
        <a:bodyPr/>
        <a:lstStyle/>
        <a:p>
          <a:endParaRPr lang="en-US"/>
        </a:p>
      </dgm:t>
    </dgm:pt>
    <dgm:pt modelId="{0D109352-E812-40A9-A805-AF15AEFA787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Synoptic Unit Knowledge: </a:t>
          </a:r>
          <a:r>
            <a:rPr lang="en-US" b="1" dirty="0"/>
            <a:t>Unit 1, Unit 2, Unit 4, Unit 6, Unit 11, Unit 16.</a:t>
          </a:r>
        </a:p>
      </dgm:t>
    </dgm:pt>
    <dgm:pt modelId="{29BA3B74-AAF8-4F3B-9B14-49BC2AB9DE8A}" type="parTrans" cxnId="{B4AB9C46-2A07-4057-8BAA-5D5CDEA8B6FD}">
      <dgm:prSet/>
      <dgm:spPr/>
      <dgm:t>
        <a:bodyPr/>
        <a:lstStyle/>
        <a:p>
          <a:endParaRPr lang="en-US"/>
        </a:p>
      </dgm:t>
    </dgm:pt>
    <dgm:pt modelId="{2C9EC389-6874-49AA-A7A8-3C6137504A30}" type="sibTrans" cxnId="{B4AB9C46-2A07-4057-8BAA-5D5CDEA8B6FD}">
      <dgm:prSet/>
      <dgm:spPr/>
      <dgm:t>
        <a:bodyPr/>
        <a:lstStyle/>
        <a:p>
          <a:endParaRPr lang="en-US"/>
        </a:p>
      </dgm:t>
    </dgm:pt>
    <dgm:pt modelId="{E1DE4826-755C-4037-82E6-CEA7460941CC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E2E90A69-E1A8-4218-AB61-2E3FC9028E08}" type="parTrans" cxnId="{A839E026-6C82-401B-B387-5223B0E11781}">
      <dgm:prSet/>
      <dgm:spPr/>
      <dgm:t>
        <a:bodyPr/>
        <a:lstStyle/>
        <a:p>
          <a:endParaRPr lang="en-US"/>
        </a:p>
      </dgm:t>
    </dgm:pt>
    <dgm:pt modelId="{B4941EB1-255D-479F-B5F0-854EB43EB7AD}" type="sibTrans" cxnId="{A839E026-6C82-401B-B387-5223B0E11781}">
      <dgm:prSet/>
      <dgm:spPr/>
      <dgm:t>
        <a:bodyPr/>
        <a:lstStyle/>
        <a:p>
          <a:endParaRPr lang="en-US"/>
        </a:p>
      </dgm:t>
    </dgm:pt>
    <dgm:pt modelId="{2CF6E168-DEDE-432D-BFC2-A5B26626C83F}" type="pres">
      <dgm:prSet presAssocID="{36389339-1CF0-4D3B-B40F-363CAA27A762}" presName="root" presStyleCnt="0">
        <dgm:presLayoutVars>
          <dgm:dir/>
          <dgm:resizeHandles val="exact"/>
        </dgm:presLayoutVars>
      </dgm:prSet>
      <dgm:spPr/>
    </dgm:pt>
    <dgm:pt modelId="{6A4A3E3B-AFA0-46E1-A26E-B1329A1834A1}" type="pres">
      <dgm:prSet presAssocID="{A4FD258E-AF22-4ACA-A61B-3B7610A855EA}" presName="compNode" presStyleCnt="0"/>
      <dgm:spPr/>
    </dgm:pt>
    <dgm:pt modelId="{9A134CC5-4BFC-47CD-8657-C41F2A8A1704}" type="pres">
      <dgm:prSet presAssocID="{A4FD258E-AF22-4ACA-A61B-3B7610A855EA}" presName="bgRect" presStyleLbl="bgShp" presStyleIdx="0" presStyleCnt="8" custLinFactNeighborX="-5515" custLinFactNeighborY="5911"/>
      <dgm:spPr/>
    </dgm:pt>
    <dgm:pt modelId="{A01561F8-8E0A-4EC2-B334-D0A522F84298}" type="pres">
      <dgm:prSet presAssocID="{A4FD258E-AF22-4ACA-A61B-3B7610A855EA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8545AB3C-2521-4783-8206-A50CE8E950D4}" type="pres">
      <dgm:prSet presAssocID="{A4FD258E-AF22-4ACA-A61B-3B7610A855EA}" presName="spaceRect" presStyleCnt="0"/>
      <dgm:spPr/>
    </dgm:pt>
    <dgm:pt modelId="{B75CC636-B934-4574-8417-D47CE8E28B51}" type="pres">
      <dgm:prSet presAssocID="{A4FD258E-AF22-4ACA-A61B-3B7610A855EA}" presName="parTx" presStyleLbl="revTx" presStyleIdx="0" presStyleCnt="8">
        <dgm:presLayoutVars>
          <dgm:chMax val="0"/>
          <dgm:chPref val="0"/>
        </dgm:presLayoutVars>
      </dgm:prSet>
      <dgm:spPr/>
    </dgm:pt>
    <dgm:pt modelId="{C3109458-C0D3-4F74-866E-ABE083F4D87E}" type="pres">
      <dgm:prSet presAssocID="{F973F2B5-E311-42D1-A0C6-33BBF89BFA2D}" presName="sibTrans" presStyleCnt="0"/>
      <dgm:spPr/>
    </dgm:pt>
    <dgm:pt modelId="{36ABDEAE-932A-4EED-8A9B-0405E0DCF34B}" type="pres">
      <dgm:prSet presAssocID="{71A849C0-19EE-4CBE-9C1A-23CB3893687F}" presName="compNode" presStyleCnt="0"/>
      <dgm:spPr/>
    </dgm:pt>
    <dgm:pt modelId="{986AE66D-10D2-415A-B26D-396A555C7988}" type="pres">
      <dgm:prSet presAssocID="{71A849C0-19EE-4CBE-9C1A-23CB3893687F}" presName="bgRect" presStyleLbl="bgShp" presStyleIdx="1" presStyleCnt="8"/>
      <dgm:spPr/>
    </dgm:pt>
    <dgm:pt modelId="{8B537C37-CD67-46C5-84B5-D30557B16F36}" type="pres">
      <dgm:prSet presAssocID="{71A849C0-19EE-4CBE-9C1A-23CB3893687F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BBAB6CB-B8E1-4DC4-BC12-F715A23982B3}" type="pres">
      <dgm:prSet presAssocID="{71A849C0-19EE-4CBE-9C1A-23CB3893687F}" presName="spaceRect" presStyleCnt="0"/>
      <dgm:spPr/>
    </dgm:pt>
    <dgm:pt modelId="{482D7DD3-9916-4732-9180-AEC4D24030A1}" type="pres">
      <dgm:prSet presAssocID="{71A849C0-19EE-4CBE-9C1A-23CB3893687F}" presName="parTx" presStyleLbl="revTx" presStyleIdx="1" presStyleCnt="8">
        <dgm:presLayoutVars>
          <dgm:chMax val="0"/>
          <dgm:chPref val="0"/>
        </dgm:presLayoutVars>
      </dgm:prSet>
      <dgm:spPr/>
    </dgm:pt>
    <dgm:pt modelId="{EE820219-8F13-4048-AF72-F66567ED6B66}" type="pres">
      <dgm:prSet presAssocID="{5C25E789-7FA3-4CEA-A7F2-3C58B5928BB7}" presName="sibTrans" presStyleCnt="0"/>
      <dgm:spPr/>
    </dgm:pt>
    <dgm:pt modelId="{97980249-B5CD-431B-852C-2B0344CE05B6}" type="pres">
      <dgm:prSet presAssocID="{7AC37675-390A-4985-882A-D32DB142F3BA}" presName="compNode" presStyleCnt="0"/>
      <dgm:spPr/>
    </dgm:pt>
    <dgm:pt modelId="{A4991070-8F0B-409F-A717-769E9A4D561C}" type="pres">
      <dgm:prSet presAssocID="{7AC37675-390A-4985-882A-D32DB142F3BA}" presName="bgRect" presStyleLbl="bgShp" presStyleIdx="2" presStyleCnt="8"/>
      <dgm:spPr/>
    </dgm:pt>
    <dgm:pt modelId="{6C174231-40C7-43AD-BF11-5F39C00F3C3C}" type="pres">
      <dgm:prSet presAssocID="{7AC37675-390A-4985-882A-D32DB142F3BA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edit card"/>
        </a:ext>
      </dgm:extLst>
    </dgm:pt>
    <dgm:pt modelId="{6DFAED16-DE77-4DB4-B00F-433B157B44CF}" type="pres">
      <dgm:prSet presAssocID="{7AC37675-390A-4985-882A-D32DB142F3BA}" presName="spaceRect" presStyleCnt="0"/>
      <dgm:spPr/>
    </dgm:pt>
    <dgm:pt modelId="{F1EB2759-E000-460C-85DF-8E1613B01D60}" type="pres">
      <dgm:prSet presAssocID="{7AC37675-390A-4985-882A-D32DB142F3BA}" presName="parTx" presStyleLbl="revTx" presStyleIdx="2" presStyleCnt="8">
        <dgm:presLayoutVars>
          <dgm:chMax val="0"/>
          <dgm:chPref val="0"/>
        </dgm:presLayoutVars>
      </dgm:prSet>
      <dgm:spPr/>
    </dgm:pt>
    <dgm:pt modelId="{6A5FE013-E887-49FD-A185-1E29A5CFB332}" type="pres">
      <dgm:prSet presAssocID="{437A4832-1A7C-4E08-8158-960401993811}" presName="sibTrans" presStyleCnt="0"/>
      <dgm:spPr/>
    </dgm:pt>
    <dgm:pt modelId="{CCAD4068-6079-4FAD-91DD-F6195262614E}" type="pres">
      <dgm:prSet presAssocID="{272C2EF7-51E0-43A6-9B31-BB76066AF7D0}" presName="compNode" presStyleCnt="0"/>
      <dgm:spPr/>
    </dgm:pt>
    <dgm:pt modelId="{922C1569-75D0-498A-95D8-2CFDB151F7C1}" type="pres">
      <dgm:prSet presAssocID="{272C2EF7-51E0-43A6-9B31-BB76066AF7D0}" presName="bgRect" presStyleLbl="bgShp" presStyleIdx="3" presStyleCnt="8"/>
      <dgm:spPr/>
    </dgm:pt>
    <dgm:pt modelId="{D9742601-7A3F-4154-9D82-50199952DEF9}" type="pres">
      <dgm:prSet presAssocID="{272C2EF7-51E0-43A6-9B31-BB76066AF7D0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efighter"/>
        </a:ext>
      </dgm:extLst>
    </dgm:pt>
    <dgm:pt modelId="{3C0BE6D7-AD38-4870-86FE-571E6273F64F}" type="pres">
      <dgm:prSet presAssocID="{272C2EF7-51E0-43A6-9B31-BB76066AF7D0}" presName="spaceRect" presStyleCnt="0"/>
      <dgm:spPr/>
    </dgm:pt>
    <dgm:pt modelId="{BF2D00BF-7D88-4F5D-9606-1C1DB1F3D25C}" type="pres">
      <dgm:prSet presAssocID="{272C2EF7-51E0-43A6-9B31-BB76066AF7D0}" presName="parTx" presStyleLbl="revTx" presStyleIdx="3" presStyleCnt="8">
        <dgm:presLayoutVars>
          <dgm:chMax val="0"/>
          <dgm:chPref val="0"/>
        </dgm:presLayoutVars>
      </dgm:prSet>
      <dgm:spPr/>
    </dgm:pt>
    <dgm:pt modelId="{8A7A790C-1F97-42DE-A177-BCB31A8D998E}" type="pres">
      <dgm:prSet presAssocID="{8C1C0DD9-D964-44BC-866A-EA5D3B6AACC3}" presName="sibTrans" presStyleCnt="0"/>
      <dgm:spPr/>
    </dgm:pt>
    <dgm:pt modelId="{BC739E9A-8836-4DD0-8585-074F8874DF93}" type="pres">
      <dgm:prSet presAssocID="{78673CED-D1F6-4154-99F0-23DB80A86979}" presName="compNode" presStyleCnt="0"/>
      <dgm:spPr/>
    </dgm:pt>
    <dgm:pt modelId="{BCDE1408-8B3A-4B08-8588-2C691A9A116D}" type="pres">
      <dgm:prSet presAssocID="{78673CED-D1F6-4154-99F0-23DB80A86979}" presName="bgRect" presStyleLbl="bgShp" presStyleIdx="4" presStyleCnt="8"/>
      <dgm:spPr/>
    </dgm:pt>
    <dgm:pt modelId="{B6116534-FCA0-42BB-8EE4-B4F6F1FCA68D}" type="pres">
      <dgm:prSet presAssocID="{78673CED-D1F6-4154-99F0-23DB80A86979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C849A101-E471-4D09-ADF1-F6CB16872425}" type="pres">
      <dgm:prSet presAssocID="{78673CED-D1F6-4154-99F0-23DB80A86979}" presName="spaceRect" presStyleCnt="0"/>
      <dgm:spPr/>
    </dgm:pt>
    <dgm:pt modelId="{00AA6F09-6957-406B-9336-9C95E2459521}" type="pres">
      <dgm:prSet presAssocID="{78673CED-D1F6-4154-99F0-23DB80A86979}" presName="parTx" presStyleLbl="revTx" presStyleIdx="4" presStyleCnt="8">
        <dgm:presLayoutVars>
          <dgm:chMax val="0"/>
          <dgm:chPref val="0"/>
        </dgm:presLayoutVars>
      </dgm:prSet>
      <dgm:spPr/>
    </dgm:pt>
    <dgm:pt modelId="{8AEC330D-5DFA-41D4-AB61-5875ADBCF980}" type="pres">
      <dgm:prSet presAssocID="{4A90D4C7-3D32-4D4E-8002-1E39A8E66361}" presName="sibTrans" presStyleCnt="0"/>
      <dgm:spPr/>
    </dgm:pt>
    <dgm:pt modelId="{3707E18A-DA4C-4689-85CB-E47A4DCAF1ED}" type="pres">
      <dgm:prSet presAssocID="{797B6376-B070-4023-ACE7-63A7F7EE1926}" presName="compNode" presStyleCnt="0"/>
      <dgm:spPr/>
    </dgm:pt>
    <dgm:pt modelId="{BBC56A31-F082-465C-9881-B8C224381FA9}" type="pres">
      <dgm:prSet presAssocID="{797B6376-B070-4023-ACE7-63A7F7EE1926}" presName="bgRect" presStyleLbl="bgShp" presStyleIdx="5" presStyleCnt="8"/>
      <dgm:spPr/>
    </dgm:pt>
    <dgm:pt modelId="{CEF5706F-3BCA-4E7F-841C-6E9C3F3790F5}" type="pres">
      <dgm:prSet presAssocID="{797B6376-B070-4023-ACE7-63A7F7EE1926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oting star"/>
        </a:ext>
      </dgm:extLst>
    </dgm:pt>
    <dgm:pt modelId="{0CEDAC5C-BFB1-4F85-AFC2-7108BCFAC788}" type="pres">
      <dgm:prSet presAssocID="{797B6376-B070-4023-ACE7-63A7F7EE1926}" presName="spaceRect" presStyleCnt="0"/>
      <dgm:spPr/>
    </dgm:pt>
    <dgm:pt modelId="{67677823-7168-4234-8818-AE6682E24F01}" type="pres">
      <dgm:prSet presAssocID="{797B6376-B070-4023-ACE7-63A7F7EE1926}" presName="parTx" presStyleLbl="revTx" presStyleIdx="5" presStyleCnt="8">
        <dgm:presLayoutVars>
          <dgm:chMax val="0"/>
          <dgm:chPref val="0"/>
        </dgm:presLayoutVars>
      </dgm:prSet>
      <dgm:spPr/>
    </dgm:pt>
    <dgm:pt modelId="{5842BEDD-EE94-41EA-960E-4235E56F3CF1}" type="pres">
      <dgm:prSet presAssocID="{7FBCF00D-288B-4B5D-9E55-750E304AC253}" presName="sibTrans" presStyleCnt="0"/>
      <dgm:spPr/>
    </dgm:pt>
    <dgm:pt modelId="{6F1F0086-5297-4900-A9C2-0772691DEF03}" type="pres">
      <dgm:prSet presAssocID="{0D109352-E812-40A9-A805-AF15AEFA7872}" presName="compNode" presStyleCnt="0"/>
      <dgm:spPr/>
    </dgm:pt>
    <dgm:pt modelId="{6BCF812B-570D-4FDD-A890-B22246069AED}" type="pres">
      <dgm:prSet presAssocID="{0D109352-E812-40A9-A805-AF15AEFA7872}" presName="bgRect" presStyleLbl="bgShp" presStyleIdx="6" presStyleCnt="8"/>
      <dgm:spPr/>
    </dgm:pt>
    <dgm:pt modelId="{2B688D79-4E3E-4B75-AEBE-1CED7CB56B9A}" type="pres">
      <dgm:prSet presAssocID="{0D109352-E812-40A9-A805-AF15AEFA7872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Quotation Mark"/>
        </a:ext>
      </dgm:extLst>
    </dgm:pt>
    <dgm:pt modelId="{B9BF235B-3B40-48C3-ACC1-A1AABB49DEA6}" type="pres">
      <dgm:prSet presAssocID="{0D109352-E812-40A9-A805-AF15AEFA7872}" presName="spaceRect" presStyleCnt="0"/>
      <dgm:spPr/>
    </dgm:pt>
    <dgm:pt modelId="{8A1064A6-9B8F-483F-9878-CB12996E8CF7}" type="pres">
      <dgm:prSet presAssocID="{0D109352-E812-40A9-A805-AF15AEFA7872}" presName="parTx" presStyleLbl="revTx" presStyleIdx="6" presStyleCnt="8">
        <dgm:presLayoutVars>
          <dgm:chMax val="0"/>
          <dgm:chPref val="0"/>
        </dgm:presLayoutVars>
      </dgm:prSet>
      <dgm:spPr/>
    </dgm:pt>
    <dgm:pt modelId="{C8EA4CF5-73F8-4026-984F-161D6179A184}" type="pres">
      <dgm:prSet presAssocID="{2C9EC389-6874-49AA-A7A8-3C6137504A30}" presName="sibTrans" presStyleCnt="0"/>
      <dgm:spPr/>
    </dgm:pt>
    <dgm:pt modelId="{DA6A0931-77D1-4F22-A136-DB1062727F77}" type="pres">
      <dgm:prSet presAssocID="{E1DE4826-755C-4037-82E6-CEA7460941CC}" presName="compNode" presStyleCnt="0"/>
      <dgm:spPr/>
    </dgm:pt>
    <dgm:pt modelId="{219CF532-4F43-441C-87FA-B33AC46316F8}" type="pres">
      <dgm:prSet presAssocID="{E1DE4826-755C-4037-82E6-CEA7460941CC}" presName="bgRect" presStyleLbl="bgShp" presStyleIdx="7" presStyleCnt="8"/>
      <dgm:spPr>
        <a:noFill/>
      </dgm:spPr>
    </dgm:pt>
    <dgm:pt modelId="{77334793-CF7E-4668-A4FD-76629DB9E308}" type="pres">
      <dgm:prSet presAssocID="{E1DE4826-755C-4037-82E6-CEA7460941CC}" presName="iconRect" presStyleLbl="node1" presStyleIdx="7" presStyleCnt="8"/>
      <dgm:spPr>
        <a:noFill/>
        <a:ln>
          <a:noFill/>
        </a:ln>
      </dgm:spPr>
      <dgm:extLst>
        <a:ext uri="{E40237B7-FDA0-4F09-8148-C483321AD2D9}">
          <dgm14:cNvPr xmlns:dgm14="http://schemas.microsoft.com/office/drawing/2010/diagram" id="0" name="" descr="Closed Quotation Mark"/>
        </a:ext>
      </dgm:extLst>
    </dgm:pt>
    <dgm:pt modelId="{DA6A49C9-8234-4946-AA64-9CCF834AD542}" type="pres">
      <dgm:prSet presAssocID="{E1DE4826-755C-4037-82E6-CEA7460941CC}" presName="spaceRect" presStyleCnt="0"/>
      <dgm:spPr/>
    </dgm:pt>
    <dgm:pt modelId="{86378DF0-FF6C-486A-B165-3B39CB453011}" type="pres">
      <dgm:prSet presAssocID="{E1DE4826-755C-4037-82E6-CEA7460941CC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A839E026-6C82-401B-B387-5223B0E11781}" srcId="{36389339-1CF0-4D3B-B40F-363CAA27A762}" destId="{E1DE4826-755C-4037-82E6-CEA7460941CC}" srcOrd="7" destOrd="0" parTransId="{E2E90A69-E1A8-4218-AB61-2E3FC9028E08}" sibTransId="{B4941EB1-255D-479F-B5F0-854EB43EB7AD}"/>
    <dgm:cxn modelId="{E1459337-4D52-4E4A-A370-5F429AFB2386}" type="presOf" srcId="{A4FD258E-AF22-4ACA-A61B-3B7610A855EA}" destId="{B75CC636-B934-4574-8417-D47CE8E28B51}" srcOrd="0" destOrd="0" presId="urn:microsoft.com/office/officeart/2018/2/layout/IconVerticalSolidList"/>
    <dgm:cxn modelId="{EDF0D25C-6FF0-4822-BF1B-2111993DF8E2}" srcId="{36389339-1CF0-4D3B-B40F-363CAA27A762}" destId="{7AC37675-390A-4985-882A-D32DB142F3BA}" srcOrd="2" destOrd="0" parTransId="{2F62E075-C549-49AF-AFFF-CA49A61E929B}" sibTransId="{437A4832-1A7C-4E08-8158-960401993811}"/>
    <dgm:cxn modelId="{939A5546-9673-44BD-8817-30D4C0EC5291}" type="presOf" srcId="{797B6376-B070-4023-ACE7-63A7F7EE1926}" destId="{67677823-7168-4234-8818-AE6682E24F01}" srcOrd="0" destOrd="0" presId="urn:microsoft.com/office/officeart/2018/2/layout/IconVerticalSolidList"/>
    <dgm:cxn modelId="{B4AB9C46-2A07-4057-8BAA-5D5CDEA8B6FD}" srcId="{36389339-1CF0-4D3B-B40F-363CAA27A762}" destId="{0D109352-E812-40A9-A805-AF15AEFA7872}" srcOrd="6" destOrd="0" parTransId="{29BA3B74-AAF8-4F3B-9B14-49BC2AB9DE8A}" sibTransId="{2C9EC389-6874-49AA-A7A8-3C6137504A30}"/>
    <dgm:cxn modelId="{A2DAB072-56BC-4E2C-9FC4-BFBF10E70D87}" srcId="{36389339-1CF0-4D3B-B40F-363CAA27A762}" destId="{71A849C0-19EE-4CBE-9C1A-23CB3893687F}" srcOrd="1" destOrd="0" parTransId="{68DB51D8-70A2-4612-A0DF-005ACAFC2666}" sibTransId="{5C25E789-7FA3-4CEA-A7F2-3C58B5928BB7}"/>
    <dgm:cxn modelId="{B6DFAE73-5CC6-41FA-A871-9BCE87B1042B}" type="presOf" srcId="{7AC37675-390A-4985-882A-D32DB142F3BA}" destId="{F1EB2759-E000-460C-85DF-8E1613B01D60}" srcOrd="0" destOrd="0" presId="urn:microsoft.com/office/officeart/2018/2/layout/IconVerticalSolidList"/>
    <dgm:cxn modelId="{3EB73755-AB5C-430F-AE95-31454D5273D8}" type="presOf" srcId="{36389339-1CF0-4D3B-B40F-363CAA27A762}" destId="{2CF6E168-DEDE-432D-BFC2-A5B26626C83F}" srcOrd="0" destOrd="0" presId="urn:microsoft.com/office/officeart/2018/2/layout/IconVerticalSolidList"/>
    <dgm:cxn modelId="{FBA1908C-EC84-4A86-98A9-38FF1C186792}" type="presOf" srcId="{78673CED-D1F6-4154-99F0-23DB80A86979}" destId="{00AA6F09-6957-406B-9336-9C95E2459521}" srcOrd="0" destOrd="0" presId="urn:microsoft.com/office/officeart/2018/2/layout/IconVerticalSolidList"/>
    <dgm:cxn modelId="{11464094-8931-47AF-943A-134976E86732}" srcId="{36389339-1CF0-4D3B-B40F-363CAA27A762}" destId="{797B6376-B070-4023-ACE7-63A7F7EE1926}" srcOrd="5" destOrd="0" parTransId="{4667C2BE-62EA-422C-B4A7-68F025D824BA}" sibTransId="{7FBCF00D-288B-4B5D-9E55-750E304AC253}"/>
    <dgm:cxn modelId="{79396EC0-F97C-4084-A364-DB29DA49831F}" type="presOf" srcId="{E1DE4826-755C-4037-82E6-CEA7460941CC}" destId="{86378DF0-FF6C-486A-B165-3B39CB453011}" srcOrd="0" destOrd="0" presId="urn:microsoft.com/office/officeart/2018/2/layout/IconVerticalSolidList"/>
    <dgm:cxn modelId="{38F415D6-38FA-45F3-BB50-17F147E1006A}" type="presOf" srcId="{71A849C0-19EE-4CBE-9C1A-23CB3893687F}" destId="{482D7DD3-9916-4732-9180-AEC4D24030A1}" srcOrd="0" destOrd="0" presId="urn:microsoft.com/office/officeart/2018/2/layout/IconVerticalSolidList"/>
    <dgm:cxn modelId="{83DB8DDD-94BC-4538-AB37-29CFF4BC4C0A}" srcId="{36389339-1CF0-4D3B-B40F-363CAA27A762}" destId="{A4FD258E-AF22-4ACA-A61B-3B7610A855EA}" srcOrd="0" destOrd="0" parTransId="{A5AE4FC8-FC73-4B9C-AB7B-21C1781CE3A5}" sibTransId="{F973F2B5-E311-42D1-A0C6-33BBF89BFA2D}"/>
    <dgm:cxn modelId="{75BE99DD-A91F-44F9-B62E-DAB56158108A}" srcId="{36389339-1CF0-4D3B-B40F-363CAA27A762}" destId="{272C2EF7-51E0-43A6-9B31-BB76066AF7D0}" srcOrd="3" destOrd="0" parTransId="{8DEB4500-52D5-4686-96D0-F6EFB96CB8D3}" sibTransId="{8C1C0DD9-D964-44BC-866A-EA5D3B6AACC3}"/>
    <dgm:cxn modelId="{0DED88E8-C41B-4434-BA06-9B0A29F53A69}" type="presOf" srcId="{0D109352-E812-40A9-A805-AF15AEFA7872}" destId="{8A1064A6-9B8F-483F-9878-CB12996E8CF7}" srcOrd="0" destOrd="0" presId="urn:microsoft.com/office/officeart/2018/2/layout/IconVerticalSolidList"/>
    <dgm:cxn modelId="{8B6208FB-BE07-4270-BAE7-334C6BBFED33}" srcId="{36389339-1CF0-4D3B-B40F-363CAA27A762}" destId="{78673CED-D1F6-4154-99F0-23DB80A86979}" srcOrd="4" destOrd="0" parTransId="{1C47893E-F6B8-4AAD-99DF-613F98271D8F}" sibTransId="{4A90D4C7-3D32-4D4E-8002-1E39A8E66361}"/>
    <dgm:cxn modelId="{9FA2CCFE-9E8E-4E3F-A19E-A90FE47FD932}" type="presOf" srcId="{272C2EF7-51E0-43A6-9B31-BB76066AF7D0}" destId="{BF2D00BF-7D88-4F5D-9606-1C1DB1F3D25C}" srcOrd="0" destOrd="0" presId="urn:microsoft.com/office/officeart/2018/2/layout/IconVerticalSolidList"/>
    <dgm:cxn modelId="{F8D9FEA9-06BC-41F5-A57D-42CDB1AEAA58}" type="presParOf" srcId="{2CF6E168-DEDE-432D-BFC2-A5B26626C83F}" destId="{6A4A3E3B-AFA0-46E1-A26E-B1329A1834A1}" srcOrd="0" destOrd="0" presId="urn:microsoft.com/office/officeart/2018/2/layout/IconVerticalSolidList"/>
    <dgm:cxn modelId="{3E91C297-CBBA-435A-A53B-AEDA09A1E0A2}" type="presParOf" srcId="{6A4A3E3B-AFA0-46E1-A26E-B1329A1834A1}" destId="{9A134CC5-4BFC-47CD-8657-C41F2A8A1704}" srcOrd="0" destOrd="0" presId="urn:microsoft.com/office/officeart/2018/2/layout/IconVerticalSolidList"/>
    <dgm:cxn modelId="{032452EB-8186-4978-B6D7-99D0AF3F3487}" type="presParOf" srcId="{6A4A3E3B-AFA0-46E1-A26E-B1329A1834A1}" destId="{A01561F8-8E0A-4EC2-B334-D0A522F84298}" srcOrd="1" destOrd="0" presId="urn:microsoft.com/office/officeart/2018/2/layout/IconVerticalSolidList"/>
    <dgm:cxn modelId="{DE037519-9FBD-4F74-A94E-A9B95D0B82D6}" type="presParOf" srcId="{6A4A3E3B-AFA0-46E1-A26E-B1329A1834A1}" destId="{8545AB3C-2521-4783-8206-A50CE8E950D4}" srcOrd="2" destOrd="0" presId="urn:microsoft.com/office/officeart/2018/2/layout/IconVerticalSolidList"/>
    <dgm:cxn modelId="{43FF9519-763F-4B75-ABD7-C35C356200F2}" type="presParOf" srcId="{6A4A3E3B-AFA0-46E1-A26E-B1329A1834A1}" destId="{B75CC636-B934-4574-8417-D47CE8E28B51}" srcOrd="3" destOrd="0" presId="urn:microsoft.com/office/officeart/2018/2/layout/IconVerticalSolidList"/>
    <dgm:cxn modelId="{60E8E6C4-E3E0-4474-BB6E-8A04FA5A686F}" type="presParOf" srcId="{2CF6E168-DEDE-432D-BFC2-A5B26626C83F}" destId="{C3109458-C0D3-4F74-866E-ABE083F4D87E}" srcOrd="1" destOrd="0" presId="urn:microsoft.com/office/officeart/2018/2/layout/IconVerticalSolidList"/>
    <dgm:cxn modelId="{F5D1DDB7-2BAD-489A-863A-5B447C54BC6B}" type="presParOf" srcId="{2CF6E168-DEDE-432D-BFC2-A5B26626C83F}" destId="{36ABDEAE-932A-4EED-8A9B-0405E0DCF34B}" srcOrd="2" destOrd="0" presId="urn:microsoft.com/office/officeart/2018/2/layout/IconVerticalSolidList"/>
    <dgm:cxn modelId="{BDDF8F24-D406-4411-AE9D-5C281261EEFA}" type="presParOf" srcId="{36ABDEAE-932A-4EED-8A9B-0405E0DCF34B}" destId="{986AE66D-10D2-415A-B26D-396A555C7988}" srcOrd="0" destOrd="0" presId="urn:microsoft.com/office/officeart/2018/2/layout/IconVerticalSolidList"/>
    <dgm:cxn modelId="{443F4546-5C1A-4940-BEC8-ECB732473984}" type="presParOf" srcId="{36ABDEAE-932A-4EED-8A9B-0405E0DCF34B}" destId="{8B537C37-CD67-46C5-84B5-D30557B16F36}" srcOrd="1" destOrd="0" presId="urn:microsoft.com/office/officeart/2018/2/layout/IconVerticalSolidList"/>
    <dgm:cxn modelId="{5A3A6379-B0EE-4D10-8C03-68F6AEF6FFC9}" type="presParOf" srcId="{36ABDEAE-932A-4EED-8A9B-0405E0DCF34B}" destId="{ABBAB6CB-B8E1-4DC4-BC12-F715A23982B3}" srcOrd="2" destOrd="0" presId="urn:microsoft.com/office/officeart/2018/2/layout/IconVerticalSolidList"/>
    <dgm:cxn modelId="{547FBC90-11C5-4726-85A5-A50AE3A1846A}" type="presParOf" srcId="{36ABDEAE-932A-4EED-8A9B-0405E0DCF34B}" destId="{482D7DD3-9916-4732-9180-AEC4D24030A1}" srcOrd="3" destOrd="0" presId="urn:microsoft.com/office/officeart/2018/2/layout/IconVerticalSolidList"/>
    <dgm:cxn modelId="{AF7BD39A-1DCD-4DDA-A2D3-DAEEF0DB1F50}" type="presParOf" srcId="{2CF6E168-DEDE-432D-BFC2-A5B26626C83F}" destId="{EE820219-8F13-4048-AF72-F66567ED6B66}" srcOrd="3" destOrd="0" presId="urn:microsoft.com/office/officeart/2018/2/layout/IconVerticalSolidList"/>
    <dgm:cxn modelId="{38C0DC43-8E23-4BD5-91A2-F26E4F99E22B}" type="presParOf" srcId="{2CF6E168-DEDE-432D-BFC2-A5B26626C83F}" destId="{97980249-B5CD-431B-852C-2B0344CE05B6}" srcOrd="4" destOrd="0" presId="urn:microsoft.com/office/officeart/2018/2/layout/IconVerticalSolidList"/>
    <dgm:cxn modelId="{A69A2F61-F261-4414-9D99-C93B5C367A09}" type="presParOf" srcId="{97980249-B5CD-431B-852C-2B0344CE05B6}" destId="{A4991070-8F0B-409F-A717-769E9A4D561C}" srcOrd="0" destOrd="0" presId="urn:microsoft.com/office/officeart/2018/2/layout/IconVerticalSolidList"/>
    <dgm:cxn modelId="{87E77967-F000-4EF6-8FA7-BFADF4C22EC5}" type="presParOf" srcId="{97980249-B5CD-431B-852C-2B0344CE05B6}" destId="{6C174231-40C7-43AD-BF11-5F39C00F3C3C}" srcOrd="1" destOrd="0" presId="urn:microsoft.com/office/officeart/2018/2/layout/IconVerticalSolidList"/>
    <dgm:cxn modelId="{AB281E19-E6B7-4A76-9F24-2929910A10F6}" type="presParOf" srcId="{97980249-B5CD-431B-852C-2B0344CE05B6}" destId="{6DFAED16-DE77-4DB4-B00F-433B157B44CF}" srcOrd="2" destOrd="0" presId="urn:microsoft.com/office/officeart/2018/2/layout/IconVerticalSolidList"/>
    <dgm:cxn modelId="{E5BC6C69-E9B3-4399-8B4C-D32F41DF9022}" type="presParOf" srcId="{97980249-B5CD-431B-852C-2B0344CE05B6}" destId="{F1EB2759-E000-460C-85DF-8E1613B01D60}" srcOrd="3" destOrd="0" presId="urn:microsoft.com/office/officeart/2018/2/layout/IconVerticalSolidList"/>
    <dgm:cxn modelId="{CA793864-0E34-4A8D-8494-A16E401A7A3A}" type="presParOf" srcId="{2CF6E168-DEDE-432D-BFC2-A5B26626C83F}" destId="{6A5FE013-E887-49FD-A185-1E29A5CFB332}" srcOrd="5" destOrd="0" presId="urn:microsoft.com/office/officeart/2018/2/layout/IconVerticalSolidList"/>
    <dgm:cxn modelId="{CCAC5C97-818E-493C-A080-C0ECDBF58005}" type="presParOf" srcId="{2CF6E168-DEDE-432D-BFC2-A5B26626C83F}" destId="{CCAD4068-6079-4FAD-91DD-F6195262614E}" srcOrd="6" destOrd="0" presId="urn:microsoft.com/office/officeart/2018/2/layout/IconVerticalSolidList"/>
    <dgm:cxn modelId="{29179CD0-945E-4BF5-B206-35921B6DB495}" type="presParOf" srcId="{CCAD4068-6079-4FAD-91DD-F6195262614E}" destId="{922C1569-75D0-498A-95D8-2CFDB151F7C1}" srcOrd="0" destOrd="0" presId="urn:microsoft.com/office/officeart/2018/2/layout/IconVerticalSolidList"/>
    <dgm:cxn modelId="{AF4F25EE-ADB3-41DD-BBDC-EDF790FA41E0}" type="presParOf" srcId="{CCAD4068-6079-4FAD-91DD-F6195262614E}" destId="{D9742601-7A3F-4154-9D82-50199952DEF9}" srcOrd="1" destOrd="0" presId="urn:microsoft.com/office/officeart/2018/2/layout/IconVerticalSolidList"/>
    <dgm:cxn modelId="{ECF5F1F0-8754-497B-885A-BA306F42758F}" type="presParOf" srcId="{CCAD4068-6079-4FAD-91DD-F6195262614E}" destId="{3C0BE6D7-AD38-4870-86FE-571E6273F64F}" srcOrd="2" destOrd="0" presId="urn:microsoft.com/office/officeart/2018/2/layout/IconVerticalSolidList"/>
    <dgm:cxn modelId="{6BEBCE1A-C27B-482A-995A-00D097A6E25B}" type="presParOf" srcId="{CCAD4068-6079-4FAD-91DD-F6195262614E}" destId="{BF2D00BF-7D88-4F5D-9606-1C1DB1F3D25C}" srcOrd="3" destOrd="0" presId="urn:microsoft.com/office/officeart/2018/2/layout/IconVerticalSolidList"/>
    <dgm:cxn modelId="{1D04FBEC-4861-46EC-AC93-A8051385355B}" type="presParOf" srcId="{2CF6E168-DEDE-432D-BFC2-A5B26626C83F}" destId="{8A7A790C-1F97-42DE-A177-BCB31A8D998E}" srcOrd="7" destOrd="0" presId="urn:microsoft.com/office/officeart/2018/2/layout/IconVerticalSolidList"/>
    <dgm:cxn modelId="{74D828ED-A5EC-4A13-9D7C-558A4335777A}" type="presParOf" srcId="{2CF6E168-DEDE-432D-BFC2-A5B26626C83F}" destId="{BC739E9A-8836-4DD0-8585-074F8874DF93}" srcOrd="8" destOrd="0" presId="urn:microsoft.com/office/officeart/2018/2/layout/IconVerticalSolidList"/>
    <dgm:cxn modelId="{EB57E812-0F1A-4E0F-9AF0-112F31DCF13E}" type="presParOf" srcId="{BC739E9A-8836-4DD0-8585-074F8874DF93}" destId="{BCDE1408-8B3A-4B08-8588-2C691A9A116D}" srcOrd="0" destOrd="0" presId="urn:microsoft.com/office/officeart/2018/2/layout/IconVerticalSolidList"/>
    <dgm:cxn modelId="{B30A9CD2-31D2-443B-9FB3-0F5CCB8985AC}" type="presParOf" srcId="{BC739E9A-8836-4DD0-8585-074F8874DF93}" destId="{B6116534-FCA0-42BB-8EE4-B4F6F1FCA68D}" srcOrd="1" destOrd="0" presId="urn:microsoft.com/office/officeart/2018/2/layout/IconVerticalSolidList"/>
    <dgm:cxn modelId="{388FD62E-480B-41AA-AAAD-EF089E1495BB}" type="presParOf" srcId="{BC739E9A-8836-4DD0-8585-074F8874DF93}" destId="{C849A101-E471-4D09-ADF1-F6CB16872425}" srcOrd="2" destOrd="0" presId="urn:microsoft.com/office/officeart/2018/2/layout/IconVerticalSolidList"/>
    <dgm:cxn modelId="{8DE02971-47DB-4813-9EC2-0954DBCEE863}" type="presParOf" srcId="{BC739E9A-8836-4DD0-8585-074F8874DF93}" destId="{00AA6F09-6957-406B-9336-9C95E2459521}" srcOrd="3" destOrd="0" presId="urn:microsoft.com/office/officeart/2018/2/layout/IconVerticalSolidList"/>
    <dgm:cxn modelId="{79C70F3F-9235-4447-8623-63252661554D}" type="presParOf" srcId="{2CF6E168-DEDE-432D-BFC2-A5B26626C83F}" destId="{8AEC330D-5DFA-41D4-AB61-5875ADBCF980}" srcOrd="9" destOrd="0" presId="urn:microsoft.com/office/officeart/2018/2/layout/IconVerticalSolidList"/>
    <dgm:cxn modelId="{EB9F9ACF-8BE5-4D13-8782-BEEBF95197B5}" type="presParOf" srcId="{2CF6E168-DEDE-432D-BFC2-A5B26626C83F}" destId="{3707E18A-DA4C-4689-85CB-E47A4DCAF1ED}" srcOrd="10" destOrd="0" presId="urn:microsoft.com/office/officeart/2018/2/layout/IconVerticalSolidList"/>
    <dgm:cxn modelId="{530D7E78-1FC0-43A3-90BF-CF3E783C0926}" type="presParOf" srcId="{3707E18A-DA4C-4689-85CB-E47A4DCAF1ED}" destId="{BBC56A31-F082-465C-9881-B8C224381FA9}" srcOrd="0" destOrd="0" presId="urn:microsoft.com/office/officeart/2018/2/layout/IconVerticalSolidList"/>
    <dgm:cxn modelId="{2C7C213D-176A-484F-8494-2789F83475AC}" type="presParOf" srcId="{3707E18A-DA4C-4689-85CB-E47A4DCAF1ED}" destId="{CEF5706F-3BCA-4E7F-841C-6E9C3F3790F5}" srcOrd="1" destOrd="0" presId="urn:microsoft.com/office/officeart/2018/2/layout/IconVerticalSolidList"/>
    <dgm:cxn modelId="{72EEA51C-AF9F-4847-8A0F-EDDB5A0F538C}" type="presParOf" srcId="{3707E18A-DA4C-4689-85CB-E47A4DCAF1ED}" destId="{0CEDAC5C-BFB1-4F85-AFC2-7108BCFAC788}" srcOrd="2" destOrd="0" presId="urn:microsoft.com/office/officeart/2018/2/layout/IconVerticalSolidList"/>
    <dgm:cxn modelId="{8A25107D-902D-4886-B607-F5078B5DA3F7}" type="presParOf" srcId="{3707E18A-DA4C-4689-85CB-E47A4DCAF1ED}" destId="{67677823-7168-4234-8818-AE6682E24F01}" srcOrd="3" destOrd="0" presId="urn:microsoft.com/office/officeart/2018/2/layout/IconVerticalSolidList"/>
    <dgm:cxn modelId="{FC54550F-7CD5-4A3D-A0D7-80D5BBB22C82}" type="presParOf" srcId="{2CF6E168-DEDE-432D-BFC2-A5B26626C83F}" destId="{5842BEDD-EE94-41EA-960E-4235E56F3CF1}" srcOrd="11" destOrd="0" presId="urn:microsoft.com/office/officeart/2018/2/layout/IconVerticalSolidList"/>
    <dgm:cxn modelId="{5AE06286-BDBE-4E88-A286-9C8057A6423A}" type="presParOf" srcId="{2CF6E168-DEDE-432D-BFC2-A5B26626C83F}" destId="{6F1F0086-5297-4900-A9C2-0772691DEF03}" srcOrd="12" destOrd="0" presId="urn:microsoft.com/office/officeart/2018/2/layout/IconVerticalSolidList"/>
    <dgm:cxn modelId="{0EA7119A-74E3-4B11-9920-C70EF1D2E04A}" type="presParOf" srcId="{6F1F0086-5297-4900-A9C2-0772691DEF03}" destId="{6BCF812B-570D-4FDD-A890-B22246069AED}" srcOrd="0" destOrd="0" presId="urn:microsoft.com/office/officeart/2018/2/layout/IconVerticalSolidList"/>
    <dgm:cxn modelId="{DD1F1C96-600F-4090-AB0E-BCCCEA52E68F}" type="presParOf" srcId="{6F1F0086-5297-4900-A9C2-0772691DEF03}" destId="{2B688D79-4E3E-4B75-AEBE-1CED7CB56B9A}" srcOrd="1" destOrd="0" presId="urn:microsoft.com/office/officeart/2018/2/layout/IconVerticalSolidList"/>
    <dgm:cxn modelId="{3C34FF15-E0ED-427D-8F6E-AAF966EF7B12}" type="presParOf" srcId="{6F1F0086-5297-4900-A9C2-0772691DEF03}" destId="{B9BF235B-3B40-48C3-ACC1-A1AABB49DEA6}" srcOrd="2" destOrd="0" presId="urn:microsoft.com/office/officeart/2018/2/layout/IconVerticalSolidList"/>
    <dgm:cxn modelId="{AF5F0969-E0F4-49B8-B39F-2BFDE579E942}" type="presParOf" srcId="{6F1F0086-5297-4900-A9C2-0772691DEF03}" destId="{8A1064A6-9B8F-483F-9878-CB12996E8CF7}" srcOrd="3" destOrd="0" presId="urn:microsoft.com/office/officeart/2018/2/layout/IconVerticalSolidList"/>
    <dgm:cxn modelId="{296C7AFD-6988-4769-A948-FE7CE9E174D7}" type="presParOf" srcId="{2CF6E168-DEDE-432D-BFC2-A5B26626C83F}" destId="{C8EA4CF5-73F8-4026-984F-161D6179A184}" srcOrd="13" destOrd="0" presId="urn:microsoft.com/office/officeart/2018/2/layout/IconVerticalSolidList"/>
    <dgm:cxn modelId="{E1876ABB-9CD2-4BA6-8FD9-E2FEE55EDA63}" type="presParOf" srcId="{2CF6E168-DEDE-432D-BFC2-A5B26626C83F}" destId="{DA6A0931-77D1-4F22-A136-DB1062727F77}" srcOrd="14" destOrd="0" presId="urn:microsoft.com/office/officeart/2018/2/layout/IconVerticalSolidList"/>
    <dgm:cxn modelId="{83254AE9-7AD9-4BC8-B2C9-7DE697C51985}" type="presParOf" srcId="{DA6A0931-77D1-4F22-A136-DB1062727F77}" destId="{219CF532-4F43-441C-87FA-B33AC46316F8}" srcOrd="0" destOrd="0" presId="urn:microsoft.com/office/officeart/2018/2/layout/IconVerticalSolidList"/>
    <dgm:cxn modelId="{2FAED083-50C7-4821-B433-A42EE995068A}" type="presParOf" srcId="{DA6A0931-77D1-4F22-A136-DB1062727F77}" destId="{77334793-CF7E-4668-A4FD-76629DB9E308}" srcOrd="1" destOrd="0" presId="urn:microsoft.com/office/officeart/2018/2/layout/IconVerticalSolidList"/>
    <dgm:cxn modelId="{BD3C5CE0-F06E-4046-8CE7-96A39DD780FA}" type="presParOf" srcId="{DA6A0931-77D1-4F22-A136-DB1062727F77}" destId="{DA6A49C9-8234-4946-AA64-9CCF834AD542}" srcOrd="2" destOrd="0" presId="urn:microsoft.com/office/officeart/2018/2/layout/IconVerticalSolidList"/>
    <dgm:cxn modelId="{7F13FD0B-F179-439E-9902-ADCC505A9887}" type="presParOf" srcId="{DA6A0931-77D1-4F22-A136-DB1062727F77}" destId="{86378DF0-FF6C-486A-B165-3B39CB45301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8C3169F5-7C0E-4A4E-AC32-D1BC226AD49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4_2" csCatId="accent4" phldr="1"/>
      <dgm:spPr/>
      <dgm:t>
        <a:bodyPr/>
        <a:lstStyle/>
        <a:p>
          <a:endParaRPr lang="en-US"/>
        </a:p>
      </dgm:t>
    </dgm:pt>
    <dgm:pt modelId="{04F950E2-B34D-4EDC-88E8-9DC6E0909C35}">
      <dgm:prSet/>
      <dgm:spPr/>
      <dgm:t>
        <a:bodyPr/>
        <a:lstStyle/>
        <a:p>
          <a:r>
            <a:rPr lang="en-US" dirty="0"/>
            <a:t>You may need: </a:t>
          </a:r>
        </a:p>
      </dgm:t>
    </dgm:pt>
    <dgm:pt modelId="{0B96C15B-3B4F-4226-9D36-2931ACF178D1}" type="parTrans" cxnId="{D929C80F-9A81-4649-89D8-71A274DC9E04}">
      <dgm:prSet/>
      <dgm:spPr/>
      <dgm:t>
        <a:bodyPr/>
        <a:lstStyle/>
        <a:p>
          <a:endParaRPr lang="en-US"/>
        </a:p>
      </dgm:t>
    </dgm:pt>
    <dgm:pt modelId="{3F39C1CC-A4F7-4C2A-8338-A9D21BDCF077}" type="sibTrans" cxnId="{D929C80F-9A81-4649-89D8-71A274DC9E04}">
      <dgm:prSet/>
      <dgm:spPr/>
      <dgm:t>
        <a:bodyPr/>
        <a:lstStyle/>
        <a:p>
          <a:endParaRPr lang="en-US"/>
        </a:p>
      </dgm:t>
    </dgm:pt>
    <dgm:pt modelId="{F21AB1F0-6455-4A24-B342-36AC72ADF0D0}">
      <dgm:prSet/>
      <dgm:spPr/>
      <dgm:t>
        <a:bodyPr/>
        <a:lstStyle/>
        <a:p>
          <a:r>
            <a:rPr lang="en-US" dirty="0"/>
            <a:t>Up to date User Account and Password Policies.</a:t>
          </a:r>
        </a:p>
      </dgm:t>
    </dgm:pt>
    <dgm:pt modelId="{0135AB62-57D2-41E8-97C1-C89821069D95}" type="parTrans" cxnId="{872F43DE-0A1A-4DC0-B7CC-AE1681E16DFB}">
      <dgm:prSet/>
      <dgm:spPr/>
      <dgm:t>
        <a:bodyPr/>
        <a:lstStyle/>
        <a:p>
          <a:endParaRPr lang="en-US"/>
        </a:p>
      </dgm:t>
    </dgm:pt>
    <dgm:pt modelId="{3B697673-6E6B-4F3B-9D9B-F9F1B45AE44E}" type="sibTrans" cxnId="{872F43DE-0A1A-4DC0-B7CC-AE1681E16DFB}">
      <dgm:prSet/>
      <dgm:spPr/>
      <dgm:t>
        <a:bodyPr/>
        <a:lstStyle/>
        <a:p>
          <a:endParaRPr lang="en-US"/>
        </a:p>
      </dgm:t>
    </dgm:pt>
    <dgm:pt modelId="{2F0AF58B-138F-4CB7-B4A7-2E2A91D044E8}">
      <dgm:prSet/>
      <dgm:spPr/>
      <dgm:t>
        <a:bodyPr/>
        <a:lstStyle/>
        <a:p>
          <a:r>
            <a:rPr lang="en-US" dirty="0"/>
            <a:t>Some form of online payment software.</a:t>
          </a:r>
        </a:p>
      </dgm:t>
    </dgm:pt>
    <dgm:pt modelId="{D112EA38-D0A3-4BAF-A595-AA2D2ED05D5B}" type="parTrans" cxnId="{257C8194-68DD-4086-A92B-8E3F010B07DF}">
      <dgm:prSet/>
      <dgm:spPr/>
      <dgm:t>
        <a:bodyPr/>
        <a:lstStyle/>
        <a:p>
          <a:endParaRPr lang="en-US"/>
        </a:p>
      </dgm:t>
    </dgm:pt>
    <dgm:pt modelId="{6DC689A7-D2E8-467A-8F2A-9FA9A0DBD7D3}" type="sibTrans" cxnId="{257C8194-68DD-4086-A92B-8E3F010B07DF}">
      <dgm:prSet/>
      <dgm:spPr/>
      <dgm:t>
        <a:bodyPr/>
        <a:lstStyle/>
        <a:p>
          <a:endParaRPr lang="en-US"/>
        </a:p>
      </dgm:t>
    </dgm:pt>
    <dgm:pt modelId="{D31CBD20-89E2-4D36-BB48-0184DFB2E62B}">
      <dgm:prSet/>
      <dgm:spPr/>
      <dgm:t>
        <a:bodyPr/>
        <a:lstStyle/>
        <a:p>
          <a:r>
            <a:rPr lang="en-US" dirty="0"/>
            <a:t>Some form of online ordering software.</a:t>
          </a:r>
        </a:p>
      </dgm:t>
    </dgm:pt>
    <dgm:pt modelId="{BBD8E5AF-09E6-4483-9B77-795D974C4AAE}" type="parTrans" cxnId="{F709FE8B-5D93-4437-92A0-92CE76041A84}">
      <dgm:prSet/>
      <dgm:spPr/>
      <dgm:t>
        <a:bodyPr/>
        <a:lstStyle/>
        <a:p>
          <a:endParaRPr lang="en-US"/>
        </a:p>
      </dgm:t>
    </dgm:pt>
    <dgm:pt modelId="{95F0B043-4059-40EB-A799-0879D315933F}" type="sibTrans" cxnId="{F709FE8B-5D93-4437-92A0-92CE76041A84}">
      <dgm:prSet/>
      <dgm:spPr/>
      <dgm:t>
        <a:bodyPr/>
        <a:lstStyle/>
        <a:p>
          <a:endParaRPr lang="en-US"/>
        </a:p>
      </dgm:t>
    </dgm:pt>
    <dgm:pt modelId="{6A420E73-244F-4C7C-9213-A77C4CAF3DFB}">
      <dgm:prSet/>
      <dgm:spPr/>
      <dgm:t>
        <a:bodyPr/>
        <a:lstStyle/>
        <a:p>
          <a:r>
            <a:rPr lang="en-US" dirty="0"/>
            <a:t>A firewall and router for the business.</a:t>
          </a:r>
        </a:p>
      </dgm:t>
    </dgm:pt>
    <dgm:pt modelId="{B72AD21D-E4D6-4775-B8AA-E2CF954A7F75}" type="parTrans" cxnId="{62BDB932-803F-4823-A6AC-F94441E7D9EE}">
      <dgm:prSet/>
      <dgm:spPr/>
      <dgm:t>
        <a:bodyPr/>
        <a:lstStyle/>
        <a:p>
          <a:endParaRPr lang="en-US"/>
        </a:p>
      </dgm:t>
    </dgm:pt>
    <dgm:pt modelId="{2325CD09-AB24-4CB5-A4C0-7ED6BC3E98CD}" type="sibTrans" cxnId="{62BDB932-803F-4823-A6AC-F94441E7D9EE}">
      <dgm:prSet/>
      <dgm:spPr/>
      <dgm:t>
        <a:bodyPr/>
        <a:lstStyle/>
        <a:p>
          <a:endParaRPr lang="en-US"/>
        </a:p>
      </dgm:t>
    </dgm:pt>
    <dgm:pt modelId="{528C186D-26C3-4E95-A3A3-C1E32E6F7777}">
      <dgm:prSet/>
      <dgm:spPr/>
      <dgm:t>
        <a:bodyPr/>
        <a:lstStyle/>
        <a:p>
          <a:r>
            <a:rPr lang="en-US" dirty="0"/>
            <a:t>Synoptic Unit Knowledge: </a:t>
          </a:r>
          <a:r>
            <a:rPr lang="en-US" b="1" dirty="0"/>
            <a:t>Unit 1, Unit 2, Unit 4, Unit 6, Unit 11, Unit 16.</a:t>
          </a:r>
        </a:p>
      </dgm:t>
    </dgm:pt>
    <dgm:pt modelId="{42400B5F-37F4-44E9-95D5-1B9D4CBBC27A}" type="parTrans" cxnId="{D40F21C6-F11B-4398-9DDC-0244AC47A6A9}">
      <dgm:prSet/>
      <dgm:spPr/>
      <dgm:t>
        <a:bodyPr/>
        <a:lstStyle/>
        <a:p>
          <a:endParaRPr lang="en-US"/>
        </a:p>
      </dgm:t>
    </dgm:pt>
    <dgm:pt modelId="{6526C49E-D2B6-43D6-B68B-1A932F30141B}" type="sibTrans" cxnId="{D40F21C6-F11B-4398-9DDC-0244AC47A6A9}">
      <dgm:prSet/>
      <dgm:spPr/>
      <dgm:t>
        <a:bodyPr/>
        <a:lstStyle/>
        <a:p>
          <a:endParaRPr lang="en-US"/>
        </a:p>
      </dgm:t>
    </dgm:pt>
    <dgm:pt modelId="{FC3DFD4C-497D-4E3B-B7B5-355B6BA72A70}" type="pres">
      <dgm:prSet presAssocID="{8C3169F5-7C0E-4A4E-AC32-D1BC226AD498}" presName="root" presStyleCnt="0">
        <dgm:presLayoutVars>
          <dgm:dir/>
          <dgm:resizeHandles val="exact"/>
        </dgm:presLayoutVars>
      </dgm:prSet>
      <dgm:spPr/>
    </dgm:pt>
    <dgm:pt modelId="{CFADCDAE-C6AF-4871-9CDE-D5754F31314E}" type="pres">
      <dgm:prSet presAssocID="{04F950E2-B34D-4EDC-88E8-9DC6E0909C35}" presName="compNode" presStyleCnt="0"/>
      <dgm:spPr/>
    </dgm:pt>
    <dgm:pt modelId="{52ADCD11-6AC4-40AC-9D2E-CE9F5B3AA500}" type="pres">
      <dgm:prSet presAssocID="{04F950E2-B34D-4EDC-88E8-9DC6E0909C35}" presName="bgRect" presStyleLbl="bgShp" presStyleIdx="0" presStyleCnt="6"/>
      <dgm:spPr/>
    </dgm:pt>
    <dgm:pt modelId="{61852253-D7DF-4DD7-BF1D-786CC2C31BCC}" type="pres">
      <dgm:prSet presAssocID="{04F950E2-B34D-4EDC-88E8-9DC6E0909C35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thly calendar"/>
        </a:ext>
      </dgm:extLst>
    </dgm:pt>
    <dgm:pt modelId="{2E4B8C65-47E3-4A2C-AE4B-43CF11CEA1A3}" type="pres">
      <dgm:prSet presAssocID="{04F950E2-B34D-4EDC-88E8-9DC6E0909C35}" presName="spaceRect" presStyleCnt="0"/>
      <dgm:spPr/>
    </dgm:pt>
    <dgm:pt modelId="{FDA468BF-42B0-4397-971E-B8A12933033E}" type="pres">
      <dgm:prSet presAssocID="{04F950E2-B34D-4EDC-88E8-9DC6E0909C35}" presName="parTx" presStyleLbl="revTx" presStyleIdx="0" presStyleCnt="6">
        <dgm:presLayoutVars>
          <dgm:chMax val="0"/>
          <dgm:chPref val="0"/>
        </dgm:presLayoutVars>
      </dgm:prSet>
      <dgm:spPr/>
    </dgm:pt>
    <dgm:pt modelId="{2E4DCA62-E710-40A9-849C-24DD936B20C6}" type="pres">
      <dgm:prSet presAssocID="{3F39C1CC-A4F7-4C2A-8338-A9D21BDCF077}" presName="sibTrans" presStyleCnt="0"/>
      <dgm:spPr/>
    </dgm:pt>
    <dgm:pt modelId="{B4A77119-71A7-43AB-84EB-A66347E05D5D}" type="pres">
      <dgm:prSet presAssocID="{F21AB1F0-6455-4A24-B342-36AC72ADF0D0}" presName="compNode" presStyleCnt="0"/>
      <dgm:spPr/>
    </dgm:pt>
    <dgm:pt modelId="{998C10C9-AED4-49EB-BFC8-BE228B522555}" type="pres">
      <dgm:prSet presAssocID="{F21AB1F0-6455-4A24-B342-36AC72ADF0D0}" presName="bgRect" presStyleLbl="bgShp" presStyleIdx="1" presStyleCnt="6"/>
      <dgm:spPr/>
    </dgm:pt>
    <dgm:pt modelId="{970DDE4C-8DAC-4B9D-AD8A-0404090A3B6A}" type="pres">
      <dgm:prSet presAssocID="{F21AB1F0-6455-4A24-B342-36AC72ADF0D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96E14471-B42D-4A16-94A2-B441CE216E43}" type="pres">
      <dgm:prSet presAssocID="{F21AB1F0-6455-4A24-B342-36AC72ADF0D0}" presName="spaceRect" presStyleCnt="0"/>
      <dgm:spPr/>
    </dgm:pt>
    <dgm:pt modelId="{4ED2FAAC-AB49-49AE-ADE4-C14FC78F8764}" type="pres">
      <dgm:prSet presAssocID="{F21AB1F0-6455-4A24-B342-36AC72ADF0D0}" presName="parTx" presStyleLbl="revTx" presStyleIdx="1" presStyleCnt="6">
        <dgm:presLayoutVars>
          <dgm:chMax val="0"/>
          <dgm:chPref val="0"/>
        </dgm:presLayoutVars>
      </dgm:prSet>
      <dgm:spPr/>
    </dgm:pt>
    <dgm:pt modelId="{01360640-D2F0-4459-BDA2-5A4C2431BF0E}" type="pres">
      <dgm:prSet presAssocID="{3B697673-6E6B-4F3B-9D9B-F9F1B45AE44E}" presName="sibTrans" presStyleCnt="0"/>
      <dgm:spPr/>
    </dgm:pt>
    <dgm:pt modelId="{59FEF29E-2B75-4784-BBF7-36AF3E561552}" type="pres">
      <dgm:prSet presAssocID="{2F0AF58B-138F-4CB7-B4A7-2E2A91D044E8}" presName="compNode" presStyleCnt="0"/>
      <dgm:spPr/>
    </dgm:pt>
    <dgm:pt modelId="{4806EBAA-DFA5-4499-9159-B8DE7F58B7B8}" type="pres">
      <dgm:prSet presAssocID="{2F0AF58B-138F-4CB7-B4A7-2E2A91D044E8}" presName="bgRect" presStyleLbl="bgShp" presStyleIdx="2" presStyleCnt="6"/>
      <dgm:spPr/>
    </dgm:pt>
    <dgm:pt modelId="{B2998B4D-695F-414B-A215-3F1217DD823B}" type="pres">
      <dgm:prSet presAssocID="{2F0AF58B-138F-4CB7-B4A7-2E2A91D044E8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24C3FE11-E6B9-4436-B1EF-4668A441ACA5}" type="pres">
      <dgm:prSet presAssocID="{2F0AF58B-138F-4CB7-B4A7-2E2A91D044E8}" presName="spaceRect" presStyleCnt="0"/>
      <dgm:spPr/>
    </dgm:pt>
    <dgm:pt modelId="{1075DF1C-007C-4950-A617-8C18A6E2961B}" type="pres">
      <dgm:prSet presAssocID="{2F0AF58B-138F-4CB7-B4A7-2E2A91D044E8}" presName="parTx" presStyleLbl="revTx" presStyleIdx="2" presStyleCnt="6">
        <dgm:presLayoutVars>
          <dgm:chMax val="0"/>
          <dgm:chPref val="0"/>
        </dgm:presLayoutVars>
      </dgm:prSet>
      <dgm:spPr/>
    </dgm:pt>
    <dgm:pt modelId="{8AF252BE-3AB0-4442-8F69-9FC470677C69}" type="pres">
      <dgm:prSet presAssocID="{6DC689A7-D2E8-467A-8F2A-9FA9A0DBD7D3}" presName="sibTrans" presStyleCnt="0"/>
      <dgm:spPr/>
    </dgm:pt>
    <dgm:pt modelId="{113C894B-1CED-44B2-B119-D71485AA6DF0}" type="pres">
      <dgm:prSet presAssocID="{D31CBD20-89E2-4D36-BB48-0184DFB2E62B}" presName="compNode" presStyleCnt="0"/>
      <dgm:spPr/>
    </dgm:pt>
    <dgm:pt modelId="{B97FD81D-1362-4155-B398-039A2DC53E17}" type="pres">
      <dgm:prSet presAssocID="{D31CBD20-89E2-4D36-BB48-0184DFB2E62B}" presName="bgRect" presStyleLbl="bgShp" presStyleIdx="3" presStyleCnt="6" custLinFactNeighborX="-68546" custLinFactNeighborY="-1168"/>
      <dgm:spPr/>
    </dgm:pt>
    <dgm:pt modelId="{F8EC5C24-B842-441B-BBE4-F759D8099A9B}" type="pres">
      <dgm:prSet presAssocID="{D31CBD20-89E2-4D36-BB48-0184DFB2E62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DEAFEB-36D4-4F7A-A279-1CC15FCB23CF}" type="pres">
      <dgm:prSet presAssocID="{D31CBD20-89E2-4D36-BB48-0184DFB2E62B}" presName="spaceRect" presStyleCnt="0"/>
      <dgm:spPr/>
    </dgm:pt>
    <dgm:pt modelId="{B5C359A2-8A4C-454A-ABC3-00E8958C5B95}" type="pres">
      <dgm:prSet presAssocID="{D31CBD20-89E2-4D36-BB48-0184DFB2E62B}" presName="parTx" presStyleLbl="revTx" presStyleIdx="3" presStyleCnt="6">
        <dgm:presLayoutVars>
          <dgm:chMax val="0"/>
          <dgm:chPref val="0"/>
        </dgm:presLayoutVars>
      </dgm:prSet>
      <dgm:spPr/>
    </dgm:pt>
    <dgm:pt modelId="{49F7E8C3-B5CE-4F9A-8F58-62A6AD93882B}" type="pres">
      <dgm:prSet presAssocID="{95F0B043-4059-40EB-A799-0879D315933F}" presName="sibTrans" presStyleCnt="0"/>
      <dgm:spPr/>
    </dgm:pt>
    <dgm:pt modelId="{80923CB8-B4D3-48AF-A922-5499761A9F26}" type="pres">
      <dgm:prSet presAssocID="{6A420E73-244F-4C7C-9213-A77C4CAF3DFB}" presName="compNode" presStyleCnt="0"/>
      <dgm:spPr/>
    </dgm:pt>
    <dgm:pt modelId="{F30FBAD9-E95F-48F8-BFF2-7B5BD4924BA9}" type="pres">
      <dgm:prSet presAssocID="{6A420E73-244F-4C7C-9213-A77C4CAF3DFB}" presName="bgRect" presStyleLbl="bgShp" presStyleIdx="4" presStyleCnt="6"/>
      <dgm:spPr/>
    </dgm:pt>
    <dgm:pt modelId="{7ABE7E51-A660-4E9E-A5B3-6999A6BF29A6}" type="pres">
      <dgm:prSet presAssocID="{6A420E73-244F-4C7C-9213-A77C4CAF3DFB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EF44D145-344B-4E37-8395-9CEA7CF1D30A}" type="pres">
      <dgm:prSet presAssocID="{6A420E73-244F-4C7C-9213-A77C4CAF3DFB}" presName="spaceRect" presStyleCnt="0"/>
      <dgm:spPr/>
    </dgm:pt>
    <dgm:pt modelId="{DDA981C5-EDCE-413F-BF4D-5CBC283E2E87}" type="pres">
      <dgm:prSet presAssocID="{6A420E73-244F-4C7C-9213-A77C4CAF3DFB}" presName="parTx" presStyleLbl="revTx" presStyleIdx="4" presStyleCnt="6">
        <dgm:presLayoutVars>
          <dgm:chMax val="0"/>
          <dgm:chPref val="0"/>
        </dgm:presLayoutVars>
      </dgm:prSet>
      <dgm:spPr/>
    </dgm:pt>
    <dgm:pt modelId="{B9A92F82-0BBA-4FF1-90DC-D89BF15993FE}" type="pres">
      <dgm:prSet presAssocID="{2325CD09-AB24-4CB5-A4C0-7ED6BC3E98CD}" presName="sibTrans" presStyleCnt="0"/>
      <dgm:spPr/>
    </dgm:pt>
    <dgm:pt modelId="{5DD0034F-C182-4F1F-814E-8EB74D836E2A}" type="pres">
      <dgm:prSet presAssocID="{528C186D-26C3-4E95-A3A3-C1E32E6F7777}" presName="compNode" presStyleCnt="0"/>
      <dgm:spPr/>
    </dgm:pt>
    <dgm:pt modelId="{47EA7932-559F-46B4-85E2-17BA27FCBF85}" type="pres">
      <dgm:prSet presAssocID="{528C186D-26C3-4E95-A3A3-C1E32E6F7777}" presName="bgRect" presStyleLbl="bgShp" presStyleIdx="5" presStyleCnt="6"/>
      <dgm:spPr/>
    </dgm:pt>
    <dgm:pt modelId="{0DABF2AB-3276-4A1E-9565-165400E3F743}" type="pres">
      <dgm:prSet presAssocID="{528C186D-26C3-4E95-A3A3-C1E32E6F7777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3C423188-8493-47D1-A15D-7E35C17F55BD}" type="pres">
      <dgm:prSet presAssocID="{528C186D-26C3-4E95-A3A3-C1E32E6F7777}" presName="spaceRect" presStyleCnt="0"/>
      <dgm:spPr/>
    </dgm:pt>
    <dgm:pt modelId="{A4ECD45C-C67D-45CF-97BE-081935F18A1F}" type="pres">
      <dgm:prSet presAssocID="{528C186D-26C3-4E95-A3A3-C1E32E6F7777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D929C80F-9A81-4649-89D8-71A274DC9E04}" srcId="{8C3169F5-7C0E-4A4E-AC32-D1BC226AD498}" destId="{04F950E2-B34D-4EDC-88E8-9DC6E0909C35}" srcOrd="0" destOrd="0" parTransId="{0B96C15B-3B4F-4226-9D36-2931ACF178D1}" sibTransId="{3F39C1CC-A4F7-4C2A-8338-A9D21BDCF077}"/>
    <dgm:cxn modelId="{86181527-DF6A-41FA-91C2-BA2AF3A76B7A}" type="presOf" srcId="{04F950E2-B34D-4EDC-88E8-9DC6E0909C35}" destId="{FDA468BF-42B0-4397-971E-B8A12933033E}" srcOrd="0" destOrd="0" presId="urn:microsoft.com/office/officeart/2018/2/layout/IconVerticalSolidList"/>
    <dgm:cxn modelId="{62BDB932-803F-4823-A6AC-F94441E7D9EE}" srcId="{8C3169F5-7C0E-4A4E-AC32-D1BC226AD498}" destId="{6A420E73-244F-4C7C-9213-A77C4CAF3DFB}" srcOrd="4" destOrd="0" parTransId="{B72AD21D-E4D6-4775-B8AA-E2CF954A7F75}" sibTransId="{2325CD09-AB24-4CB5-A4C0-7ED6BC3E98CD}"/>
    <dgm:cxn modelId="{78F31040-597F-4C65-90ED-008D74C71AFD}" type="presOf" srcId="{6A420E73-244F-4C7C-9213-A77C4CAF3DFB}" destId="{DDA981C5-EDCE-413F-BF4D-5CBC283E2E87}" srcOrd="0" destOrd="0" presId="urn:microsoft.com/office/officeart/2018/2/layout/IconVerticalSolidList"/>
    <dgm:cxn modelId="{E05D7648-EACB-4F42-B4F7-C1547C3B4729}" type="presOf" srcId="{F21AB1F0-6455-4A24-B342-36AC72ADF0D0}" destId="{4ED2FAAC-AB49-49AE-ADE4-C14FC78F8764}" srcOrd="0" destOrd="0" presId="urn:microsoft.com/office/officeart/2018/2/layout/IconVerticalSolidList"/>
    <dgm:cxn modelId="{2E34C285-1075-48B3-8875-A3D031CCB11D}" type="presOf" srcId="{2F0AF58B-138F-4CB7-B4A7-2E2A91D044E8}" destId="{1075DF1C-007C-4950-A617-8C18A6E2961B}" srcOrd="0" destOrd="0" presId="urn:microsoft.com/office/officeart/2018/2/layout/IconVerticalSolidList"/>
    <dgm:cxn modelId="{F709FE8B-5D93-4437-92A0-92CE76041A84}" srcId="{8C3169F5-7C0E-4A4E-AC32-D1BC226AD498}" destId="{D31CBD20-89E2-4D36-BB48-0184DFB2E62B}" srcOrd="3" destOrd="0" parTransId="{BBD8E5AF-09E6-4483-9B77-795D974C4AAE}" sibTransId="{95F0B043-4059-40EB-A799-0879D315933F}"/>
    <dgm:cxn modelId="{257C8194-68DD-4086-A92B-8E3F010B07DF}" srcId="{8C3169F5-7C0E-4A4E-AC32-D1BC226AD498}" destId="{2F0AF58B-138F-4CB7-B4A7-2E2A91D044E8}" srcOrd="2" destOrd="0" parTransId="{D112EA38-D0A3-4BAF-A595-AA2D2ED05D5B}" sibTransId="{6DC689A7-D2E8-467A-8F2A-9FA9A0DBD7D3}"/>
    <dgm:cxn modelId="{19019AB4-1AB8-4D40-8554-CDE9A03C36DF}" type="presOf" srcId="{528C186D-26C3-4E95-A3A3-C1E32E6F7777}" destId="{A4ECD45C-C67D-45CF-97BE-081935F18A1F}" srcOrd="0" destOrd="0" presId="urn:microsoft.com/office/officeart/2018/2/layout/IconVerticalSolidList"/>
    <dgm:cxn modelId="{354DA1C3-E527-4A56-BDE5-FAAC76161FED}" type="presOf" srcId="{8C3169F5-7C0E-4A4E-AC32-D1BC226AD498}" destId="{FC3DFD4C-497D-4E3B-B7B5-355B6BA72A70}" srcOrd="0" destOrd="0" presId="urn:microsoft.com/office/officeart/2018/2/layout/IconVerticalSolidList"/>
    <dgm:cxn modelId="{D40F21C6-F11B-4398-9DDC-0244AC47A6A9}" srcId="{8C3169F5-7C0E-4A4E-AC32-D1BC226AD498}" destId="{528C186D-26C3-4E95-A3A3-C1E32E6F7777}" srcOrd="5" destOrd="0" parTransId="{42400B5F-37F4-44E9-95D5-1B9D4CBBC27A}" sibTransId="{6526C49E-D2B6-43D6-B68B-1A932F30141B}"/>
    <dgm:cxn modelId="{872F43DE-0A1A-4DC0-B7CC-AE1681E16DFB}" srcId="{8C3169F5-7C0E-4A4E-AC32-D1BC226AD498}" destId="{F21AB1F0-6455-4A24-B342-36AC72ADF0D0}" srcOrd="1" destOrd="0" parTransId="{0135AB62-57D2-41E8-97C1-C89821069D95}" sibTransId="{3B697673-6E6B-4F3B-9D9B-F9F1B45AE44E}"/>
    <dgm:cxn modelId="{E5908CE4-875B-45F6-B29D-9B2F2FDE6517}" type="presOf" srcId="{D31CBD20-89E2-4D36-BB48-0184DFB2E62B}" destId="{B5C359A2-8A4C-454A-ABC3-00E8958C5B95}" srcOrd="0" destOrd="0" presId="urn:microsoft.com/office/officeart/2018/2/layout/IconVerticalSolidList"/>
    <dgm:cxn modelId="{FFED6599-7B23-4E1F-A8D2-553C1D704A8C}" type="presParOf" srcId="{FC3DFD4C-497D-4E3B-B7B5-355B6BA72A70}" destId="{CFADCDAE-C6AF-4871-9CDE-D5754F31314E}" srcOrd="0" destOrd="0" presId="urn:microsoft.com/office/officeart/2018/2/layout/IconVerticalSolidList"/>
    <dgm:cxn modelId="{7414F2FA-D8D5-4DDE-A83B-D68F7DA23636}" type="presParOf" srcId="{CFADCDAE-C6AF-4871-9CDE-D5754F31314E}" destId="{52ADCD11-6AC4-40AC-9D2E-CE9F5B3AA500}" srcOrd="0" destOrd="0" presId="urn:microsoft.com/office/officeart/2018/2/layout/IconVerticalSolidList"/>
    <dgm:cxn modelId="{F687F215-7369-4289-BB1B-EB18212D3FBA}" type="presParOf" srcId="{CFADCDAE-C6AF-4871-9CDE-D5754F31314E}" destId="{61852253-D7DF-4DD7-BF1D-786CC2C31BCC}" srcOrd="1" destOrd="0" presId="urn:microsoft.com/office/officeart/2018/2/layout/IconVerticalSolidList"/>
    <dgm:cxn modelId="{40FF379E-143B-4B48-9045-81742C63008B}" type="presParOf" srcId="{CFADCDAE-C6AF-4871-9CDE-D5754F31314E}" destId="{2E4B8C65-47E3-4A2C-AE4B-43CF11CEA1A3}" srcOrd="2" destOrd="0" presId="urn:microsoft.com/office/officeart/2018/2/layout/IconVerticalSolidList"/>
    <dgm:cxn modelId="{6A906175-A04D-45A0-8CB0-0F75B0CA0B95}" type="presParOf" srcId="{CFADCDAE-C6AF-4871-9CDE-D5754F31314E}" destId="{FDA468BF-42B0-4397-971E-B8A12933033E}" srcOrd="3" destOrd="0" presId="urn:microsoft.com/office/officeart/2018/2/layout/IconVerticalSolidList"/>
    <dgm:cxn modelId="{9C19FC77-3A77-41FE-B720-FE901FECDB59}" type="presParOf" srcId="{FC3DFD4C-497D-4E3B-B7B5-355B6BA72A70}" destId="{2E4DCA62-E710-40A9-849C-24DD936B20C6}" srcOrd="1" destOrd="0" presId="urn:microsoft.com/office/officeart/2018/2/layout/IconVerticalSolidList"/>
    <dgm:cxn modelId="{5398A9E3-301D-4DA7-80D7-917E1D2CAF04}" type="presParOf" srcId="{FC3DFD4C-497D-4E3B-B7B5-355B6BA72A70}" destId="{B4A77119-71A7-43AB-84EB-A66347E05D5D}" srcOrd="2" destOrd="0" presId="urn:microsoft.com/office/officeart/2018/2/layout/IconVerticalSolidList"/>
    <dgm:cxn modelId="{3C0F4D2C-E534-4B12-A19F-A9024432DC69}" type="presParOf" srcId="{B4A77119-71A7-43AB-84EB-A66347E05D5D}" destId="{998C10C9-AED4-49EB-BFC8-BE228B522555}" srcOrd="0" destOrd="0" presId="urn:microsoft.com/office/officeart/2018/2/layout/IconVerticalSolidList"/>
    <dgm:cxn modelId="{2EAD6AE7-4910-441D-8EF3-32F8E5AA00E3}" type="presParOf" srcId="{B4A77119-71A7-43AB-84EB-A66347E05D5D}" destId="{970DDE4C-8DAC-4B9D-AD8A-0404090A3B6A}" srcOrd="1" destOrd="0" presId="urn:microsoft.com/office/officeart/2018/2/layout/IconVerticalSolidList"/>
    <dgm:cxn modelId="{596DF896-52DF-4D5F-9BB3-04AE2C117BBE}" type="presParOf" srcId="{B4A77119-71A7-43AB-84EB-A66347E05D5D}" destId="{96E14471-B42D-4A16-94A2-B441CE216E43}" srcOrd="2" destOrd="0" presId="urn:microsoft.com/office/officeart/2018/2/layout/IconVerticalSolidList"/>
    <dgm:cxn modelId="{13D15C7B-CA53-4C07-B696-2C4FA337D33C}" type="presParOf" srcId="{B4A77119-71A7-43AB-84EB-A66347E05D5D}" destId="{4ED2FAAC-AB49-49AE-ADE4-C14FC78F8764}" srcOrd="3" destOrd="0" presId="urn:microsoft.com/office/officeart/2018/2/layout/IconVerticalSolidList"/>
    <dgm:cxn modelId="{1ABBA1B6-7FF7-4CCB-A6C6-C80114191BF1}" type="presParOf" srcId="{FC3DFD4C-497D-4E3B-B7B5-355B6BA72A70}" destId="{01360640-D2F0-4459-BDA2-5A4C2431BF0E}" srcOrd="3" destOrd="0" presId="urn:microsoft.com/office/officeart/2018/2/layout/IconVerticalSolidList"/>
    <dgm:cxn modelId="{AE88F4D6-1D57-45FC-B074-B9780A81B6E1}" type="presParOf" srcId="{FC3DFD4C-497D-4E3B-B7B5-355B6BA72A70}" destId="{59FEF29E-2B75-4784-BBF7-36AF3E561552}" srcOrd="4" destOrd="0" presId="urn:microsoft.com/office/officeart/2018/2/layout/IconVerticalSolidList"/>
    <dgm:cxn modelId="{6D321D1A-9F51-4214-9EA0-7E18AEFB8C69}" type="presParOf" srcId="{59FEF29E-2B75-4784-BBF7-36AF3E561552}" destId="{4806EBAA-DFA5-4499-9159-B8DE7F58B7B8}" srcOrd="0" destOrd="0" presId="urn:microsoft.com/office/officeart/2018/2/layout/IconVerticalSolidList"/>
    <dgm:cxn modelId="{EF32577E-5227-4AAD-9D8C-D917BEEB83E4}" type="presParOf" srcId="{59FEF29E-2B75-4784-BBF7-36AF3E561552}" destId="{B2998B4D-695F-414B-A215-3F1217DD823B}" srcOrd="1" destOrd="0" presId="urn:microsoft.com/office/officeart/2018/2/layout/IconVerticalSolidList"/>
    <dgm:cxn modelId="{5DCD16B6-9471-4D8D-9759-D8E65C410258}" type="presParOf" srcId="{59FEF29E-2B75-4784-BBF7-36AF3E561552}" destId="{24C3FE11-E6B9-4436-B1EF-4668A441ACA5}" srcOrd="2" destOrd="0" presId="urn:microsoft.com/office/officeart/2018/2/layout/IconVerticalSolidList"/>
    <dgm:cxn modelId="{00C11079-7B19-4580-9A1E-47A6FD4B556B}" type="presParOf" srcId="{59FEF29E-2B75-4784-BBF7-36AF3E561552}" destId="{1075DF1C-007C-4950-A617-8C18A6E2961B}" srcOrd="3" destOrd="0" presId="urn:microsoft.com/office/officeart/2018/2/layout/IconVerticalSolidList"/>
    <dgm:cxn modelId="{F6BB4CAD-A76F-402B-B860-4A7ED4FEC9B0}" type="presParOf" srcId="{FC3DFD4C-497D-4E3B-B7B5-355B6BA72A70}" destId="{8AF252BE-3AB0-4442-8F69-9FC470677C69}" srcOrd="5" destOrd="0" presId="urn:microsoft.com/office/officeart/2018/2/layout/IconVerticalSolidList"/>
    <dgm:cxn modelId="{F74D553C-534E-4B02-884F-3B6133AE8E0D}" type="presParOf" srcId="{FC3DFD4C-497D-4E3B-B7B5-355B6BA72A70}" destId="{113C894B-1CED-44B2-B119-D71485AA6DF0}" srcOrd="6" destOrd="0" presId="urn:microsoft.com/office/officeart/2018/2/layout/IconVerticalSolidList"/>
    <dgm:cxn modelId="{A5E32CBB-BB86-4D76-AC96-F8017D0D5DA1}" type="presParOf" srcId="{113C894B-1CED-44B2-B119-D71485AA6DF0}" destId="{B97FD81D-1362-4155-B398-039A2DC53E17}" srcOrd="0" destOrd="0" presId="urn:microsoft.com/office/officeart/2018/2/layout/IconVerticalSolidList"/>
    <dgm:cxn modelId="{DD7D5A5E-3C20-49F2-9A3A-EABEA04A5CC5}" type="presParOf" srcId="{113C894B-1CED-44B2-B119-D71485AA6DF0}" destId="{F8EC5C24-B842-441B-BBE4-F759D8099A9B}" srcOrd="1" destOrd="0" presId="urn:microsoft.com/office/officeart/2018/2/layout/IconVerticalSolidList"/>
    <dgm:cxn modelId="{229A0CB5-0AC7-4D47-B9B4-A51EDDA00A5E}" type="presParOf" srcId="{113C894B-1CED-44B2-B119-D71485AA6DF0}" destId="{7FDEAFEB-36D4-4F7A-A279-1CC15FCB23CF}" srcOrd="2" destOrd="0" presId="urn:microsoft.com/office/officeart/2018/2/layout/IconVerticalSolidList"/>
    <dgm:cxn modelId="{9A8572BA-D861-4202-B693-E9A174F6E5BF}" type="presParOf" srcId="{113C894B-1CED-44B2-B119-D71485AA6DF0}" destId="{B5C359A2-8A4C-454A-ABC3-00E8958C5B95}" srcOrd="3" destOrd="0" presId="urn:microsoft.com/office/officeart/2018/2/layout/IconVerticalSolidList"/>
    <dgm:cxn modelId="{AFD42E46-1780-4AC7-BA27-D6E4C3B217CE}" type="presParOf" srcId="{FC3DFD4C-497D-4E3B-B7B5-355B6BA72A70}" destId="{49F7E8C3-B5CE-4F9A-8F58-62A6AD93882B}" srcOrd="7" destOrd="0" presId="urn:microsoft.com/office/officeart/2018/2/layout/IconVerticalSolidList"/>
    <dgm:cxn modelId="{8ABF6C97-FEA5-48FF-9BAB-2ADBE1211FC7}" type="presParOf" srcId="{FC3DFD4C-497D-4E3B-B7B5-355B6BA72A70}" destId="{80923CB8-B4D3-48AF-A922-5499761A9F26}" srcOrd="8" destOrd="0" presId="urn:microsoft.com/office/officeart/2018/2/layout/IconVerticalSolidList"/>
    <dgm:cxn modelId="{8C1A2984-3195-4297-9371-46DA417AFFC4}" type="presParOf" srcId="{80923CB8-B4D3-48AF-A922-5499761A9F26}" destId="{F30FBAD9-E95F-48F8-BFF2-7B5BD4924BA9}" srcOrd="0" destOrd="0" presId="urn:microsoft.com/office/officeart/2018/2/layout/IconVerticalSolidList"/>
    <dgm:cxn modelId="{610FB8F4-D6C0-4F7E-A601-658BAC9285EF}" type="presParOf" srcId="{80923CB8-B4D3-48AF-A922-5499761A9F26}" destId="{7ABE7E51-A660-4E9E-A5B3-6999A6BF29A6}" srcOrd="1" destOrd="0" presId="urn:microsoft.com/office/officeart/2018/2/layout/IconVerticalSolidList"/>
    <dgm:cxn modelId="{BB4F01E7-A5BE-403C-BD43-C77942EFE195}" type="presParOf" srcId="{80923CB8-B4D3-48AF-A922-5499761A9F26}" destId="{EF44D145-344B-4E37-8395-9CEA7CF1D30A}" srcOrd="2" destOrd="0" presId="urn:microsoft.com/office/officeart/2018/2/layout/IconVerticalSolidList"/>
    <dgm:cxn modelId="{BADEF3A4-15D0-47FB-857A-E7E38CA0C044}" type="presParOf" srcId="{80923CB8-B4D3-48AF-A922-5499761A9F26}" destId="{DDA981C5-EDCE-413F-BF4D-5CBC283E2E87}" srcOrd="3" destOrd="0" presId="urn:microsoft.com/office/officeart/2018/2/layout/IconVerticalSolidList"/>
    <dgm:cxn modelId="{C23C987B-99D0-4A79-8456-69F2AF8265E5}" type="presParOf" srcId="{FC3DFD4C-497D-4E3B-B7B5-355B6BA72A70}" destId="{B9A92F82-0BBA-4FF1-90DC-D89BF15993FE}" srcOrd="9" destOrd="0" presId="urn:microsoft.com/office/officeart/2018/2/layout/IconVerticalSolidList"/>
    <dgm:cxn modelId="{89D3D711-2FA6-44BC-A27C-75D2C199AC65}" type="presParOf" srcId="{FC3DFD4C-497D-4E3B-B7B5-355B6BA72A70}" destId="{5DD0034F-C182-4F1F-814E-8EB74D836E2A}" srcOrd="10" destOrd="0" presId="urn:microsoft.com/office/officeart/2018/2/layout/IconVerticalSolidList"/>
    <dgm:cxn modelId="{FA5F1163-E369-4EE7-8026-1C2BB76134C4}" type="presParOf" srcId="{5DD0034F-C182-4F1F-814E-8EB74D836E2A}" destId="{47EA7932-559F-46B4-85E2-17BA27FCBF85}" srcOrd="0" destOrd="0" presId="urn:microsoft.com/office/officeart/2018/2/layout/IconVerticalSolidList"/>
    <dgm:cxn modelId="{38C0908A-BC54-4080-9E3C-7861AE1C8302}" type="presParOf" srcId="{5DD0034F-C182-4F1F-814E-8EB74D836E2A}" destId="{0DABF2AB-3276-4A1E-9565-165400E3F743}" srcOrd="1" destOrd="0" presId="urn:microsoft.com/office/officeart/2018/2/layout/IconVerticalSolidList"/>
    <dgm:cxn modelId="{26C96756-3639-4A00-B184-A472B10FAB16}" type="presParOf" srcId="{5DD0034F-C182-4F1F-814E-8EB74D836E2A}" destId="{3C423188-8493-47D1-A15D-7E35C17F55BD}" srcOrd="2" destOrd="0" presId="urn:microsoft.com/office/officeart/2018/2/layout/IconVerticalSolidList"/>
    <dgm:cxn modelId="{32D3F7E8-2A1F-41CA-9356-EA8163600A71}" type="presParOf" srcId="{5DD0034F-C182-4F1F-814E-8EB74D836E2A}" destId="{A4ECD45C-C67D-45CF-97BE-081935F18A1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783B076-EF9F-49CF-94CA-74BB971850B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6E036697-44F9-4206-AA07-6E1FD1E01838}">
      <dgm:prSet/>
      <dgm:spPr/>
      <dgm:t>
        <a:bodyPr/>
        <a:lstStyle/>
        <a:p>
          <a:r>
            <a:rPr lang="en-US" dirty="0"/>
            <a:t>In small groups, Using your Solution and your IT Service Catalogue, come up with as many tasks for as you can to complete the project. </a:t>
          </a:r>
        </a:p>
      </dgm:t>
    </dgm:pt>
    <dgm:pt modelId="{3B17F657-4281-4F63-BDDB-3531F5874D38}" type="parTrans" cxnId="{084F3AA9-AAE3-4157-9CFE-A139A419EF32}">
      <dgm:prSet/>
      <dgm:spPr/>
      <dgm:t>
        <a:bodyPr/>
        <a:lstStyle/>
        <a:p>
          <a:endParaRPr lang="en-US"/>
        </a:p>
      </dgm:t>
    </dgm:pt>
    <dgm:pt modelId="{206A8D6D-846E-448F-893F-38D88C14AF7F}" type="sibTrans" cxnId="{084F3AA9-AAE3-4157-9CFE-A139A419EF32}">
      <dgm:prSet/>
      <dgm:spPr/>
      <dgm:t>
        <a:bodyPr/>
        <a:lstStyle/>
        <a:p>
          <a:endParaRPr lang="en-US"/>
        </a:p>
      </dgm:t>
    </dgm:pt>
    <dgm:pt modelId="{712A4905-09AC-43AE-A1D2-59FEF16E6488}">
      <dgm:prSet/>
      <dgm:spPr/>
      <dgm:t>
        <a:bodyPr/>
        <a:lstStyle/>
        <a:p>
          <a:r>
            <a:rPr lang="en-US"/>
            <a:t>This will be your IT Service Solution.</a:t>
          </a:r>
        </a:p>
      </dgm:t>
    </dgm:pt>
    <dgm:pt modelId="{F632A487-70DC-4908-A395-D932C3821458}" type="parTrans" cxnId="{9985F49B-7377-43E8-BBB5-BACC0EBBCE95}">
      <dgm:prSet/>
      <dgm:spPr/>
      <dgm:t>
        <a:bodyPr/>
        <a:lstStyle/>
        <a:p>
          <a:endParaRPr lang="en-US"/>
        </a:p>
      </dgm:t>
    </dgm:pt>
    <dgm:pt modelId="{CB9C3080-625C-4FFB-AC03-9062907D26E1}" type="sibTrans" cxnId="{9985F49B-7377-43E8-BBB5-BACC0EBBCE95}">
      <dgm:prSet/>
      <dgm:spPr/>
      <dgm:t>
        <a:bodyPr/>
        <a:lstStyle/>
        <a:p>
          <a:endParaRPr lang="en-US"/>
        </a:p>
      </dgm:t>
    </dgm:pt>
    <dgm:pt modelId="{8AC5DF0A-2BA9-49F5-9AD4-67D287C761F5}">
      <dgm:prSet/>
      <dgm:spPr/>
      <dgm:t>
        <a:bodyPr/>
        <a:lstStyle/>
        <a:p>
          <a:r>
            <a:rPr lang="en-US" b="1" u="sng"/>
            <a:t>TIME: 20 Minutes</a:t>
          </a:r>
          <a:endParaRPr lang="en-US"/>
        </a:p>
      </dgm:t>
    </dgm:pt>
    <dgm:pt modelId="{08BA4C15-6BA0-4333-99ED-387D16D21C53}" type="parTrans" cxnId="{52DBF3C9-9845-45D7-84BE-E83863149FB5}">
      <dgm:prSet/>
      <dgm:spPr/>
      <dgm:t>
        <a:bodyPr/>
        <a:lstStyle/>
        <a:p>
          <a:endParaRPr lang="en-US"/>
        </a:p>
      </dgm:t>
    </dgm:pt>
    <dgm:pt modelId="{9E7E6EA4-7DB7-4991-9777-D5C407AF2061}" type="sibTrans" cxnId="{52DBF3C9-9845-45D7-84BE-E83863149FB5}">
      <dgm:prSet/>
      <dgm:spPr/>
      <dgm:t>
        <a:bodyPr/>
        <a:lstStyle/>
        <a:p>
          <a:endParaRPr lang="en-US"/>
        </a:p>
      </dgm:t>
    </dgm:pt>
    <dgm:pt modelId="{A0C9C546-FCC9-492B-B3F5-64AD8BA1FDBA}" type="pres">
      <dgm:prSet presAssocID="{C783B076-EF9F-49CF-94CA-74BB971850BB}" presName="root" presStyleCnt="0">
        <dgm:presLayoutVars>
          <dgm:dir/>
          <dgm:resizeHandles val="exact"/>
        </dgm:presLayoutVars>
      </dgm:prSet>
      <dgm:spPr/>
    </dgm:pt>
    <dgm:pt modelId="{25192A45-9CC9-4423-A73C-168669F37547}" type="pres">
      <dgm:prSet presAssocID="{6E036697-44F9-4206-AA07-6E1FD1E01838}" presName="compNode" presStyleCnt="0"/>
      <dgm:spPr/>
    </dgm:pt>
    <dgm:pt modelId="{4FD08CD1-BDC3-4192-8F70-9DC1FDF58786}" type="pres">
      <dgm:prSet presAssocID="{6E036697-44F9-4206-AA07-6E1FD1E01838}" presName="bgRect" presStyleLbl="bgShp" presStyleIdx="0" presStyleCnt="3"/>
      <dgm:spPr/>
    </dgm:pt>
    <dgm:pt modelId="{A6463340-E319-48C7-9057-56A559CCE17B}" type="pres">
      <dgm:prSet presAssocID="{6E036697-44F9-4206-AA07-6E1FD1E0183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3893C19B-2C34-44AE-9905-E8C769D9988E}" type="pres">
      <dgm:prSet presAssocID="{6E036697-44F9-4206-AA07-6E1FD1E01838}" presName="spaceRect" presStyleCnt="0"/>
      <dgm:spPr/>
    </dgm:pt>
    <dgm:pt modelId="{5A1C9199-9998-4467-BD66-D5C98EA641E6}" type="pres">
      <dgm:prSet presAssocID="{6E036697-44F9-4206-AA07-6E1FD1E01838}" presName="parTx" presStyleLbl="revTx" presStyleIdx="0" presStyleCnt="3">
        <dgm:presLayoutVars>
          <dgm:chMax val="0"/>
          <dgm:chPref val="0"/>
        </dgm:presLayoutVars>
      </dgm:prSet>
      <dgm:spPr/>
    </dgm:pt>
    <dgm:pt modelId="{0A1AA285-B75C-401C-8B5C-21F4233C6258}" type="pres">
      <dgm:prSet presAssocID="{206A8D6D-846E-448F-893F-38D88C14AF7F}" presName="sibTrans" presStyleCnt="0"/>
      <dgm:spPr/>
    </dgm:pt>
    <dgm:pt modelId="{8A1EE5B6-3E5F-436F-83DE-F6BC161608B2}" type="pres">
      <dgm:prSet presAssocID="{712A4905-09AC-43AE-A1D2-59FEF16E6488}" presName="compNode" presStyleCnt="0"/>
      <dgm:spPr/>
    </dgm:pt>
    <dgm:pt modelId="{7CEA5856-F768-4CB7-ACBC-19CA5CFFF236}" type="pres">
      <dgm:prSet presAssocID="{712A4905-09AC-43AE-A1D2-59FEF16E6488}" presName="bgRect" presStyleLbl="bgShp" presStyleIdx="1" presStyleCnt="3"/>
      <dgm:spPr/>
    </dgm:pt>
    <dgm:pt modelId="{D26A4466-5728-4F40-B740-D1A199DC0807}" type="pres">
      <dgm:prSet presAssocID="{712A4905-09AC-43AE-A1D2-59FEF16E648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"/>
        </a:ext>
      </dgm:extLst>
    </dgm:pt>
    <dgm:pt modelId="{27795B76-DD69-4C5D-9D1C-C21A76F20070}" type="pres">
      <dgm:prSet presAssocID="{712A4905-09AC-43AE-A1D2-59FEF16E6488}" presName="spaceRect" presStyleCnt="0"/>
      <dgm:spPr/>
    </dgm:pt>
    <dgm:pt modelId="{A0BE44C2-D43F-40AF-B9E0-E70D8961FEA9}" type="pres">
      <dgm:prSet presAssocID="{712A4905-09AC-43AE-A1D2-59FEF16E6488}" presName="parTx" presStyleLbl="revTx" presStyleIdx="1" presStyleCnt="3">
        <dgm:presLayoutVars>
          <dgm:chMax val="0"/>
          <dgm:chPref val="0"/>
        </dgm:presLayoutVars>
      </dgm:prSet>
      <dgm:spPr/>
    </dgm:pt>
    <dgm:pt modelId="{E8FD57BD-BDB7-4FDF-A1FA-7EBF61DA5404}" type="pres">
      <dgm:prSet presAssocID="{CB9C3080-625C-4FFB-AC03-9062907D26E1}" presName="sibTrans" presStyleCnt="0"/>
      <dgm:spPr/>
    </dgm:pt>
    <dgm:pt modelId="{168F64D5-D681-48B9-9D7B-E120CDE74186}" type="pres">
      <dgm:prSet presAssocID="{8AC5DF0A-2BA9-49F5-9AD4-67D287C761F5}" presName="compNode" presStyleCnt="0"/>
      <dgm:spPr/>
    </dgm:pt>
    <dgm:pt modelId="{C71C157D-83EA-4ED1-90CF-13C684C59115}" type="pres">
      <dgm:prSet presAssocID="{8AC5DF0A-2BA9-49F5-9AD4-67D287C761F5}" presName="bgRect" presStyleLbl="bgShp" presStyleIdx="2" presStyleCnt="3"/>
      <dgm:spPr/>
    </dgm:pt>
    <dgm:pt modelId="{D03478C6-90E3-4FBD-8C47-21B05DEBF46A}" type="pres">
      <dgm:prSet presAssocID="{8AC5DF0A-2BA9-49F5-9AD4-67D287C761F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870249B7-E34D-47E2-B2F7-1DC8A2779640}" type="pres">
      <dgm:prSet presAssocID="{8AC5DF0A-2BA9-49F5-9AD4-67D287C761F5}" presName="spaceRect" presStyleCnt="0"/>
      <dgm:spPr/>
    </dgm:pt>
    <dgm:pt modelId="{0AA51FAE-CFF0-4619-A249-287DC18C5FF4}" type="pres">
      <dgm:prSet presAssocID="{8AC5DF0A-2BA9-49F5-9AD4-67D287C761F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8BF4035-32D8-4A22-BEDE-19EC1C6D9AE1}" type="presOf" srcId="{6E036697-44F9-4206-AA07-6E1FD1E01838}" destId="{5A1C9199-9998-4467-BD66-D5C98EA641E6}" srcOrd="0" destOrd="0" presId="urn:microsoft.com/office/officeart/2018/2/layout/IconVerticalSolidList"/>
    <dgm:cxn modelId="{8C9E6E7C-B12C-46BC-9578-0AF349A972FD}" type="presOf" srcId="{8AC5DF0A-2BA9-49F5-9AD4-67D287C761F5}" destId="{0AA51FAE-CFF0-4619-A249-287DC18C5FF4}" srcOrd="0" destOrd="0" presId="urn:microsoft.com/office/officeart/2018/2/layout/IconVerticalSolidList"/>
    <dgm:cxn modelId="{288CC587-1F65-4277-BA99-657D261972B1}" type="presOf" srcId="{C783B076-EF9F-49CF-94CA-74BB971850BB}" destId="{A0C9C546-FCC9-492B-B3F5-64AD8BA1FDBA}" srcOrd="0" destOrd="0" presId="urn:microsoft.com/office/officeart/2018/2/layout/IconVerticalSolidList"/>
    <dgm:cxn modelId="{9985F49B-7377-43E8-BBB5-BACC0EBBCE95}" srcId="{C783B076-EF9F-49CF-94CA-74BB971850BB}" destId="{712A4905-09AC-43AE-A1D2-59FEF16E6488}" srcOrd="1" destOrd="0" parTransId="{F632A487-70DC-4908-A395-D932C3821458}" sibTransId="{CB9C3080-625C-4FFB-AC03-9062907D26E1}"/>
    <dgm:cxn modelId="{084F3AA9-AAE3-4157-9CFE-A139A419EF32}" srcId="{C783B076-EF9F-49CF-94CA-74BB971850BB}" destId="{6E036697-44F9-4206-AA07-6E1FD1E01838}" srcOrd="0" destOrd="0" parTransId="{3B17F657-4281-4F63-BDDB-3531F5874D38}" sibTransId="{206A8D6D-846E-448F-893F-38D88C14AF7F}"/>
    <dgm:cxn modelId="{DF5B29AD-BF07-4EF8-B3FB-EF7BB87E1E4E}" type="presOf" srcId="{712A4905-09AC-43AE-A1D2-59FEF16E6488}" destId="{A0BE44C2-D43F-40AF-B9E0-E70D8961FEA9}" srcOrd="0" destOrd="0" presId="urn:microsoft.com/office/officeart/2018/2/layout/IconVerticalSolidList"/>
    <dgm:cxn modelId="{52DBF3C9-9845-45D7-84BE-E83863149FB5}" srcId="{C783B076-EF9F-49CF-94CA-74BB971850BB}" destId="{8AC5DF0A-2BA9-49F5-9AD4-67D287C761F5}" srcOrd="2" destOrd="0" parTransId="{08BA4C15-6BA0-4333-99ED-387D16D21C53}" sibTransId="{9E7E6EA4-7DB7-4991-9777-D5C407AF2061}"/>
    <dgm:cxn modelId="{9B4B052E-F2D7-4C04-9DF7-7EBD46786860}" type="presParOf" srcId="{A0C9C546-FCC9-492B-B3F5-64AD8BA1FDBA}" destId="{25192A45-9CC9-4423-A73C-168669F37547}" srcOrd="0" destOrd="0" presId="urn:microsoft.com/office/officeart/2018/2/layout/IconVerticalSolidList"/>
    <dgm:cxn modelId="{ED3A93EC-841B-4E58-9C0C-FD9A57F7C575}" type="presParOf" srcId="{25192A45-9CC9-4423-A73C-168669F37547}" destId="{4FD08CD1-BDC3-4192-8F70-9DC1FDF58786}" srcOrd="0" destOrd="0" presId="urn:microsoft.com/office/officeart/2018/2/layout/IconVerticalSolidList"/>
    <dgm:cxn modelId="{C46D4A0D-D6A0-4FC9-B863-1CC8D76CFE80}" type="presParOf" srcId="{25192A45-9CC9-4423-A73C-168669F37547}" destId="{A6463340-E319-48C7-9057-56A559CCE17B}" srcOrd="1" destOrd="0" presId="urn:microsoft.com/office/officeart/2018/2/layout/IconVerticalSolidList"/>
    <dgm:cxn modelId="{499464D4-AFD4-4A93-96BB-8A98C657F95B}" type="presParOf" srcId="{25192A45-9CC9-4423-A73C-168669F37547}" destId="{3893C19B-2C34-44AE-9905-E8C769D9988E}" srcOrd="2" destOrd="0" presId="urn:microsoft.com/office/officeart/2018/2/layout/IconVerticalSolidList"/>
    <dgm:cxn modelId="{A770964D-DFB8-4CD2-867D-BBF1D0349019}" type="presParOf" srcId="{25192A45-9CC9-4423-A73C-168669F37547}" destId="{5A1C9199-9998-4467-BD66-D5C98EA641E6}" srcOrd="3" destOrd="0" presId="urn:microsoft.com/office/officeart/2018/2/layout/IconVerticalSolidList"/>
    <dgm:cxn modelId="{06F81885-39E6-4C95-910C-17A487E4F700}" type="presParOf" srcId="{A0C9C546-FCC9-492B-B3F5-64AD8BA1FDBA}" destId="{0A1AA285-B75C-401C-8B5C-21F4233C6258}" srcOrd="1" destOrd="0" presId="urn:microsoft.com/office/officeart/2018/2/layout/IconVerticalSolidList"/>
    <dgm:cxn modelId="{C4DC9B85-CCE3-4D05-8184-D7E593EE8114}" type="presParOf" srcId="{A0C9C546-FCC9-492B-B3F5-64AD8BA1FDBA}" destId="{8A1EE5B6-3E5F-436F-83DE-F6BC161608B2}" srcOrd="2" destOrd="0" presId="urn:microsoft.com/office/officeart/2018/2/layout/IconVerticalSolidList"/>
    <dgm:cxn modelId="{F2E523FB-D930-42A5-AD4D-19A98AA3BCD0}" type="presParOf" srcId="{8A1EE5B6-3E5F-436F-83DE-F6BC161608B2}" destId="{7CEA5856-F768-4CB7-ACBC-19CA5CFFF236}" srcOrd="0" destOrd="0" presId="urn:microsoft.com/office/officeart/2018/2/layout/IconVerticalSolidList"/>
    <dgm:cxn modelId="{3F64FEAA-C751-41CA-8F99-143C54430085}" type="presParOf" srcId="{8A1EE5B6-3E5F-436F-83DE-F6BC161608B2}" destId="{D26A4466-5728-4F40-B740-D1A199DC0807}" srcOrd="1" destOrd="0" presId="urn:microsoft.com/office/officeart/2018/2/layout/IconVerticalSolidList"/>
    <dgm:cxn modelId="{EC710E62-313A-4871-8F80-7C72E3789D74}" type="presParOf" srcId="{8A1EE5B6-3E5F-436F-83DE-F6BC161608B2}" destId="{27795B76-DD69-4C5D-9D1C-C21A76F20070}" srcOrd="2" destOrd="0" presId="urn:microsoft.com/office/officeart/2018/2/layout/IconVerticalSolidList"/>
    <dgm:cxn modelId="{501FB4FD-7074-4C16-B591-B0ACE3F47804}" type="presParOf" srcId="{8A1EE5B6-3E5F-436F-83DE-F6BC161608B2}" destId="{A0BE44C2-D43F-40AF-B9E0-E70D8961FEA9}" srcOrd="3" destOrd="0" presId="urn:microsoft.com/office/officeart/2018/2/layout/IconVerticalSolidList"/>
    <dgm:cxn modelId="{EDE99246-EA71-48D1-90EB-9E0491513F66}" type="presParOf" srcId="{A0C9C546-FCC9-492B-B3F5-64AD8BA1FDBA}" destId="{E8FD57BD-BDB7-4FDF-A1FA-7EBF61DA5404}" srcOrd="3" destOrd="0" presId="urn:microsoft.com/office/officeart/2018/2/layout/IconVerticalSolidList"/>
    <dgm:cxn modelId="{B9BEB4E1-347E-4C31-993C-A0C555C7538D}" type="presParOf" srcId="{A0C9C546-FCC9-492B-B3F5-64AD8BA1FDBA}" destId="{168F64D5-D681-48B9-9D7B-E120CDE74186}" srcOrd="4" destOrd="0" presId="urn:microsoft.com/office/officeart/2018/2/layout/IconVerticalSolidList"/>
    <dgm:cxn modelId="{C51DDD7B-BF45-4C80-B39E-80A119EB16E1}" type="presParOf" srcId="{168F64D5-D681-48B9-9D7B-E120CDE74186}" destId="{C71C157D-83EA-4ED1-90CF-13C684C59115}" srcOrd="0" destOrd="0" presId="urn:microsoft.com/office/officeart/2018/2/layout/IconVerticalSolidList"/>
    <dgm:cxn modelId="{4CDF55CE-4169-4FCC-8D61-EB71E2E30C07}" type="presParOf" srcId="{168F64D5-D681-48B9-9D7B-E120CDE74186}" destId="{D03478C6-90E3-4FBD-8C47-21B05DEBF46A}" srcOrd="1" destOrd="0" presId="urn:microsoft.com/office/officeart/2018/2/layout/IconVerticalSolidList"/>
    <dgm:cxn modelId="{3AEB0E94-10ED-4C05-A503-788F56CFE3E1}" type="presParOf" srcId="{168F64D5-D681-48B9-9D7B-E120CDE74186}" destId="{870249B7-E34D-47E2-B2F7-1DC8A2779640}" srcOrd="2" destOrd="0" presId="urn:microsoft.com/office/officeart/2018/2/layout/IconVerticalSolidList"/>
    <dgm:cxn modelId="{03F1351D-93CE-4C5E-865F-6F16581FBDC2}" type="presParOf" srcId="{168F64D5-D681-48B9-9D7B-E120CDE74186}" destId="{0AA51FAE-CFF0-4619-A249-287DC18C5FF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FC50C86-0A87-47AB-9459-57D3A94E276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D29EF2D7-A941-4E62-A1D1-7FAC2D3BE953}">
      <dgm:prSet/>
      <dgm:spPr/>
      <dgm:t>
        <a:bodyPr/>
        <a:lstStyle/>
        <a:p>
          <a:r>
            <a:rPr lang="en-US" dirty="0"/>
            <a:t>Design the Database, normalized to 3</a:t>
          </a:r>
          <a:r>
            <a:rPr lang="en-US" baseline="30000" dirty="0"/>
            <a:t>rd</a:t>
          </a:r>
          <a:r>
            <a:rPr lang="en-US" dirty="0"/>
            <a:t> NF.</a:t>
          </a:r>
        </a:p>
      </dgm:t>
    </dgm:pt>
    <dgm:pt modelId="{DD695A46-B150-4098-8825-D03BFA0C132A}" type="parTrans" cxnId="{B94B24DF-B8C6-4469-B1E4-69804594F2B4}">
      <dgm:prSet/>
      <dgm:spPr/>
      <dgm:t>
        <a:bodyPr/>
        <a:lstStyle/>
        <a:p>
          <a:endParaRPr lang="en-US"/>
        </a:p>
      </dgm:t>
    </dgm:pt>
    <dgm:pt modelId="{D65F7A95-CB18-460B-8CB1-8507C06A9BDE}" type="sibTrans" cxnId="{B94B24DF-B8C6-4469-B1E4-69804594F2B4}">
      <dgm:prSet/>
      <dgm:spPr/>
      <dgm:t>
        <a:bodyPr/>
        <a:lstStyle/>
        <a:p>
          <a:endParaRPr lang="en-US"/>
        </a:p>
      </dgm:t>
    </dgm:pt>
    <dgm:pt modelId="{953C5BB2-5F3C-40DA-BB77-7E39238D316B}">
      <dgm:prSet/>
      <dgm:spPr/>
      <dgm:t>
        <a:bodyPr/>
        <a:lstStyle/>
        <a:p>
          <a:r>
            <a:rPr lang="en-US" dirty="0"/>
            <a:t>Find somewhere to host the database.</a:t>
          </a:r>
        </a:p>
      </dgm:t>
    </dgm:pt>
    <dgm:pt modelId="{45326538-3351-4AC1-A740-70958648037E}" type="parTrans" cxnId="{0C00E171-B118-4A4A-AEBE-80142C110AF4}">
      <dgm:prSet/>
      <dgm:spPr/>
      <dgm:t>
        <a:bodyPr/>
        <a:lstStyle/>
        <a:p>
          <a:endParaRPr lang="en-US"/>
        </a:p>
      </dgm:t>
    </dgm:pt>
    <dgm:pt modelId="{445291DA-AF88-410D-BADE-E3F6766CF40F}" type="sibTrans" cxnId="{0C00E171-B118-4A4A-AEBE-80142C110AF4}">
      <dgm:prSet/>
      <dgm:spPr/>
      <dgm:t>
        <a:bodyPr/>
        <a:lstStyle/>
        <a:p>
          <a:endParaRPr lang="en-US"/>
        </a:p>
      </dgm:t>
    </dgm:pt>
    <dgm:pt modelId="{761A9B00-87BC-433B-8F16-DE9823CA7E9C}">
      <dgm:prSet/>
      <dgm:spPr/>
      <dgm:t>
        <a:bodyPr/>
        <a:lstStyle/>
        <a:p>
          <a:r>
            <a:rPr lang="en-US" dirty="0"/>
            <a:t>Ensure the database is encrypted.</a:t>
          </a:r>
        </a:p>
      </dgm:t>
    </dgm:pt>
    <dgm:pt modelId="{174EFDB4-EDBE-4CF6-972D-729ECC86367E}" type="parTrans" cxnId="{E0485DA8-4610-4BDD-978E-536415B9B56F}">
      <dgm:prSet/>
      <dgm:spPr/>
      <dgm:t>
        <a:bodyPr/>
        <a:lstStyle/>
        <a:p>
          <a:endParaRPr lang="en-US"/>
        </a:p>
      </dgm:t>
    </dgm:pt>
    <dgm:pt modelId="{324C9FC3-BC93-4AA3-81CF-ECD58B8D9D49}" type="sibTrans" cxnId="{E0485DA8-4610-4BDD-978E-536415B9B56F}">
      <dgm:prSet/>
      <dgm:spPr/>
      <dgm:t>
        <a:bodyPr/>
        <a:lstStyle/>
        <a:p>
          <a:endParaRPr lang="en-US"/>
        </a:p>
      </dgm:t>
    </dgm:pt>
    <dgm:pt modelId="{56CC213C-A3DB-4E2E-B4DC-8B34D46D293B}" type="pres">
      <dgm:prSet presAssocID="{5FC50C86-0A87-47AB-9459-57D3A94E2766}" presName="root" presStyleCnt="0">
        <dgm:presLayoutVars>
          <dgm:dir/>
          <dgm:resizeHandles val="exact"/>
        </dgm:presLayoutVars>
      </dgm:prSet>
      <dgm:spPr/>
    </dgm:pt>
    <dgm:pt modelId="{9DD3A859-CCC0-4662-891F-120DFC6D41DD}" type="pres">
      <dgm:prSet presAssocID="{D29EF2D7-A941-4E62-A1D1-7FAC2D3BE953}" presName="compNode" presStyleCnt="0"/>
      <dgm:spPr/>
    </dgm:pt>
    <dgm:pt modelId="{0A6A18F3-0F30-4D1C-A015-14E06769300F}" type="pres">
      <dgm:prSet presAssocID="{D29EF2D7-A941-4E62-A1D1-7FAC2D3BE953}" presName="bgRect" presStyleLbl="bgShp" presStyleIdx="0" presStyleCnt="3"/>
      <dgm:spPr/>
    </dgm:pt>
    <dgm:pt modelId="{BFB9B080-9993-47C5-AFDD-2E28A1C53589}" type="pres">
      <dgm:prSet presAssocID="{D29EF2D7-A941-4E62-A1D1-7FAC2D3BE9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37D6F618-8F89-402C-BC7E-C1A02C9FA28F}" type="pres">
      <dgm:prSet presAssocID="{D29EF2D7-A941-4E62-A1D1-7FAC2D3BE953}" presName="spaceRect" presStyleCnt="0"/>
      <dgm:spPr/>
    </dgm:pt>
    <dgm:pt modelId="{54F9BA9E-0297-4408-95F2-D6AC9074D961}" type="pres">
      <dgm:prSet presAssocID="{D29EF2D7-A941-4E62-A1D1-7FAC2D3BE953}" presName="parTx" presStyleLbl="revTx" presStyleIdx="0" presStyleCnt="3">
        <dgm:presLayoutVars>
          <dgm:chMax val="0"/>
          <dgm:chPref val="0"/>
        </dgm:presLayoutVars>
      </dgm:prSet>
      <dgm:spPr/>
    </dgm:pt>
    <dgm:pt modelId="{00E21DE7-80E5-472C-8F29-2AF1CEE74E0A}" type="pres">
      <dgm:prSet presAssocID="{D65F7A95-CB18-460B-8CB1-8507C06A9BDE}" presName="sibTrans" presStyleCnt="0"/>
      <dgm:spPr/>
    </dgm:pt>
    <dgm:pt modelId="{0D9C497E-81D3-4A82-A72F-D718880768BB}" type="pres">
      <dgm:prSet presAssocID="{953C5BB2-5F3C-40DA-BB77-7E39238D316B}" presName="compNode" presStyleCnt="0"/>
      <dgm:spPr/>
    </dgm:pt>
    <dgm:pt modelId="{D2244483-7EE5-4B47-98CB-F08902B3CE1E}" type="pres">
      <dgm:prSet presAssocID="{953C5BB2-5F3C-40DA-BB77-7E39238D316B}" presName="bgRect" presStyleLbl="bgShp" presStyleIdx="1" presStyleCnt="3"/>
      <dgm:spPr/>
    </dgm:pt>
    <dgm:pt modelId="{E5C8E1FC-685A-4562-BA4D-68E1812A3B3D}" type="pres">
      <dgm:prSet presAssocID="{953C5BB2-5F3C-40DA-BB77-7E39238D31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8A5C5BF-01BD-42EB-9FBF-B067FDE954F9}" type="pres">
      <dgm:prSet presAssocID="{953C5BB2-5F3C-40DA-BB77-7E39238D316B}" presName="spaceRect" presStyleCnt="0"/>
      <dgm:spPr/>
    </dgm:pt>
    <dgm:pt modelId="{0B914B58-4733-4195-9A08-2DC93D6F4539}" type="pres">
      <dgm:prSet presAssocID="{953C5BB2-5F3C-40DA-BB77-7E39238D316B}" presName="parTx" presStyleLbl="revTx" presStyleIdx="1" presStyleCnt="3">
        <dgm:presLayoutVars>
          <dgm:chMax val="0"/>
          <dgm:chPref val="0"/>
        </dgm:presLayoutVars>
      </dgm:prSet>
      <dgm:spPr/>
    </dgm:pt>
    <dgm:pt modelId="{AF492A65-A659-47D3-88B5-74866F00C2BE}" type="pres">
      <dgm:prSet presAssocID="{445291DA-AF88-410D-BADE-E3F6766CF40F}" presName="sibTrans" presStyleCnt="0"/>
      <dgm:spPr/>
    </dgm:pt>
    <dgm:pt modelId="{34E3E4B6-3587-46F5-935F-458D476E57F5}" type="pres">
      <dgm:prSet presAssocID="{761A9B00-87BC-433B-8F16-DE9823CA7E9C}" presName="compNode" presStyleCnt="0"/>
      <dgm:spPr/>
    </dgm:pt>
    <dgm:pt modelId="{B4F1B7B5-C88B-4E8C-B086-051BBBC21E4F}" type="pres">
      <dgm:prSet presAssocID="{761A9B00-87BC-433B-8F16-DE9823CA7E9C}" presName="bgRect" presStyleLbl="bgShp" presStyleIdx="2" presStyleCnt="3"/>
      <dgm:spPr/>
    </dgm:pt>
    <dgm:pt modelId="{4A679492-49F0-4B5E-83CA-9D4859470A4F}" type="pres">
      <dgm:prSet presAssocID="{761A9B00-87BC-433B-8F16-DE9823CA7E9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B0C1BEE-5DC6-4735-9B75-6722046BE7C6}" type="pres">
      <dgm:prSet presAssocID="{761A9B00-87BC-433B-8F16-DE9823CA7E9C}" presName="spaceRect" presStyleCnt="0"/>
      <dgm:spPr/>
    </dgm:pt>
    <dgm:pt modelId="{147F1D8C-54E8-418F-B404-3E1BBF65D9C3}" type="pres">
      <dgm:prSet presAssocID="{761A9B00-87BC-433B-8F16-DE9823CA7E9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3B45C4F-F55A-470E-905F-33D420D27B0A}" type="presOf" srcId="{953C5BB2-5F3C-40DA-BB77-7E39238D316B}" destId="{0B914B58-4733-4195-9A08-2DC93D6F4539}" srcOrd="0" destOrd="0" presId="urn:microsoft.com/office/officeart/2018/2/layout/IconVerticalSolidList"/>
    <dgm:cxn modelId="{0C00E171-B118-4A4A-AEBE-80142C110AF4}" srcId="{5FC50C86-0A87-47AB-9459-57D3A94E2766}" destId="{953C5BB2-5F3C-40DA-BB77-7E39238D316B}" srcOrd="1" destOrd="0" parTransId="{45326538-3351-4AC1-A740-70958648037E}" sibTransId="{445291DA-AF88-410D-BADE-E3F6766CF40F}"/>
    <dgm:cxn modelId="{746B0878-91D1-46BD-91BD-A8C8001608C6}" type="presOf" srcId="{5FC50C86-0A87-47AB-9459-57D3A94E2766}" destId="{56CC213C-A3DB-4E2E-B4DC-8B34D46D293B}" srcOrd="0" destOrd="0" presId="urn:microsoft.com/office/officeart/2018/2/layout/IconVerticalSolidList"/>
    <dgm:cxn modelId="{E0485DA8-4610-4BDD-978E-536415B9B56F}" srcId="{5FC50C86-0A87-47AB-9459-57D3A94E2766}" destId="{761A9B00-87BC-433B-8F16-DE9823CA7E9C}" srcOrd="2" destOrd="0" parTransId="{174EFDB4-EDBE-4CF6-972D-729ECC86367E}" sibTransId="{324C9FC3-BC93-4AA3-81CF-ECD58B8D9D49}"/>
    <dgm:cxn modelId="{D5CFD2C2-711E-47D5-AF28-87DD0DA64456}" type="presOf" srcId="{D29EF2D7-A941-4E62-A1D1-7FAC2D3BE953}" destId="{54F9BA9E-0297-4408-95F2-D6AC9074D961}" srcOrd="0" destOrd="0" presId="urn:microsoft.com/office/officeart/2018/2/layout/IconVerticalSolidList"/>
    <dgm:cxn modelId="{B94B24DF-B8C6-4469-B1E4-69804594F2B4}" srcId="{5FC50C86-0A87-47AB-9459-57D3A94E2766}" destId="{D29EF2D7-A941-4E62-A1D1-7FAC2D3BE953}" srcOrd="0" destOrd="0" parTransId="{DD695A46-B150-4098-8825-D03BFA0C132A}" sibTransId="{D65F7A95-CB18-460B-8CB1-8507C06A9BDE}"/>
    <dgm:cxn modelId="{BBC2BBE7-EB91-4DE0-9D11-FDC8989AEB39}" type="presOf" srcId="{761A9B00-87BC-433B-8F16-DE9823CA7E9C}" destId="{147F1D8C-54E8-418F-B404-3E1BBF65D9C3}" srcOrd="0" destOrd="0" presId="urn:microsoft.com/office/officeart/2018/2/layout/IconVerticalSolidList"/>
    <dgm:cxn modelId="{F6542AAF-0D46-41A2-AB34-C20AF9500531}" type="presParOf" srcId="{56CC213C-A3DB-4E2E-B4DC-8B34D46D293B}" destId="{9DD3A859-CCC0-4662-891F-120DFC6D41DD}" srcOrd="0" destOrd="0" presId="urn:microsoft.com/office/officeart/2018/2/layout/IconVerticalSolidList"/>
    <dgm:cxn modelId="{AC02FDD1-0625-4222-B137-443AA0415756}" type="presParOf" srcId="{9DD3A859-CCC0-4662-891F-120DFC6D41DD}" destId="{0A6A18F3-0F30-4D1C-A015-14E06769300F}" srcOrd="0" destOrd="0" presId="urn:microsoft.com/office/officeart/2018/2/layout/IconVerticalSolidList"/>
    <dgm:cxn modelId="{037EE7AE-FB05-484B-8B82-AA539DA8A1E2}" type="presParOf" srcId="{9DD3A859-CCC0-4662-891F-120DFC6D41DD}" destId="{BFB9B080-9993-47C5-AFDD-2E28A1C53589}" srcOrd="1" destOrd="0" presId="urn:microsoft.com/office/officeart/2018/2/layout/IconVerticalSolidList"/>
    <dgm:cxn modelId="{B90D7895-53F2-4514-A2FD-13D26813565A}" type="presParOf" srcId="{9DD3A859-CCC0-4662-891F-120DFC6D41DD}" destId="{37D6F618-8F89-402C-BC7E-C1A02C9FA28F}" srcOrd="2" destOrd="0" presId="urn:microsoft.com/office/officeart/2018/2/layout/IconVerticalSolidList"/>
    <dgm:cxn modelId="{9D82EEF6-B94C-4968-8745-20DED501FF3F}" type="presParOf" srcId="{9DD3A859-CCC0-4662-891F-120DFC6D41DD}" destId="{54F9BA9E-0297-4408-95F2-D6AC9074D961}" srcOrd="3" destOrd="0" presId="urn:microsoft.com/office/officeart/2018/2/layout/IconVerticalSolidList"/>
    <dgm:cxn modelId="{7847D07E-C726-47F1-9A96-C3906F57D981}" type="presParOf" srcId="{56CC213C-A3DB-4E2E-B4DC-8B34D46D293B}" destId="{00E21DE7-80E5-472C-8F29-2AF1CEE74E0A}" srcOrd="1" destOrd="0" presId="urn:microsoft.com/office/officeart/2018/2/layout/IconVerticalSolidList"/>
    <dgm:cxn modelId="{55520388-5F01-4EBE-B3B4-400A9B2F5C61}" type="presParOf" srcId="{56CC213C-A3DB-4E2E-B4DC-8B34D46D293B}" destId="{0D9C497E-81D3-4A82-A72F-D718880768BB}" srcOrd="2" destOrd="0" presId="urn:microsoft.com/office/officeart/2018/2/layout/IconVerticalSolidList"/>
    <dgm:cxn modelId="{FD4E7C1C-9E2A-47DC-8812-03576916463B}" type="presParOf" srcId="{0D9C497E-81D3-4A82-A72F-D718880768BB}" destId="{D2244483-7EE5-4B47-98CB-F08902B3CE1E}" srcOrd="0" destOrd="0" presId="urn:microsoft.com/office/officeart/2018/2/layout/IconVerticalSolidList"/>
    <dgm:cxn modelId="{B0CD89EC-D685-417B-868C-7DF6981F0A06}" type="presParOf" srcId="{0D9C497E-81D3-4A82-A72F-D718880768BB}" destId="{E5C8E1FC-685A-4562-BA4D-68E1812A3B3D}" srcOrd="1" destOrd="0" presId="urn:microsoft.com/office/officeart/2018/2/layout/IconVerticalSolidList"/>
    <dgm:cxn modelId="{64600F7B-4C70-4791-A608-F8CFFA103A1A}" type="presParOf" srcId="{0D9C497E-81D3-4A82-A72F-D718880768BB}" destId="{08A5C5BF-01BD-42EB-9FBF-B067FDE954F9}" srcOrd="2" destOrd="0" presId="urn:microsoft.com/office/officeart/2018/2/layout/IconVerticalSolidList"/>
    <dgm:cxn modelId="{0F2CE16D-55A7-479A-9AD8-814920C677C0}" type="presParOf" srcId="{0D9C497E-81D3-4A82-A72F-D718880768BB}" destId="{0B914B58-4733-4195-9A08-2DC93D6F4539}" srcOrd="3" destOrd="0" presId="urn:microsoft.com/office/officeart/2018/2/layout/IconVerticalSolidList"/>
    <dgm:cxn modelId="{BD0ACFE4-FE7B-4B23-A86C-D47E9EB67A1E}" type="presParOf" srcId="{56CC213C-A3DB-4E2E-B4DC-8B34D46D293B}" destId="{AF492A65-A659-47D3-88B5-74866F00C2BE}" srcOrd="3" destOrd="0" presId="urn:microsoft.com/office/officeart/2018/2/layout/IconVerticalSolidList"/>
    <dgm:cxn modelId="{E7E5CE85-099C-4CF8-9C75-EA624D71F058}" type="presParOf" srcId="{56CC213C-A3DB-4E2E-B4DC-8B34D46D293B}" destId="{34E3E4B6-3587-46F5-935F-458D476E57F5}" srcOrd="4" destOrd="0" presId="urn:microsoft.com/office/officeart/2018/2/layout/IconVerticalSolidList"/>
    <dgm:cxn modelId="{64F7445A-B4AB-4014-A4D8-92CA1AB1E8F3}" type="presParOf" srcId="{34E3E4B6-3587-46F5-935F-458D476E57F5}" destId="{B4F1B7B5-C88B-4E8C-B086-051BBBC21E4F}" srcOrd="0" destOrd="0" presId="urn:microsoft.com/office/officeart/2018/2/layout/IconVerticalSolidList"/>
    <dgm:cxn modelId="{3615726C-5925-49EF-ABB0-C2707E73A7A0}" type="presParOf" srcId="{34E3E4B6-3587-46F5-935F-458D476E57F5}" destId="{4A679492-49F0-4B5E-83CA-9D4859470A4F}" srcOrd="1" destOrd="0" presId="urn:microsoft.com/office/officeart/2018/2/layout/IconVerticalSolidList"/>
    <dgm:cxn modelId="{BEF21058-D014-4118-89A3-AC208F16F445}" type="presParOf" srcId="{34E3E4B6-3587-46F5-935F-458D476E57F5}" destId="{BB0C1BEE-5DC6-4735-9B75-6722046BE7C6}" srcOrd="2" destOrd="0" presId="urn:microsoft.com/office/officeart/2018/2/layout/IconVerticalSolidList"/>
    <dgm:cxn modelId="{0B1E2E9B-BA69-405C-9A7B-FEAB992671F7}" type="presParOf" srcId="{34E3E4B6-3587-46F5-935F-458D476E57F5}" destId="{147F1D8C-54E8-418F-B404-3E1BBF65D9C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FC50C86-0A87-47AB-9459-57D3A94E276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D29EF2D7-A941-4E62-A1D1-7FAC2D3BE953}">
      <dgm:prSet/>
      <dgm:spPr/>
      <dgm:t>
        <a:bodyPr/>
        <a:lstStyle/>
        <a:p>
          <a:r>
            <a:rPr lang="en-US" dirty="0"/>
            <a:t>Create the website.</a:t>
          </a:r>
        </a:p>
      </dgm:t>
    </dgm:pt>
    <dgm:pt modelId="{DD695A46-B150-4098-8825-D03BFA0C132A}" type="parTrans" cxnId="{B94B24DF-B8C6-4469-B1E4-69804594F2B4}">
      <dgm:prSet/>
      <dgm:spPr/>
      <dgm:t>
        <a:bodyPr/>
        <a:lstStyle/>
        <a:p>
          <a:endParaRPr lang="en-US"/>
        </a:p>
      </dgm:t>
    </dgm:pt>
    <dgm:pt modelId="{D65F7A95-CB18-460B-8CB1-8507C06A9BDE}" type="sibTrans" cxnId="{B94B24DF-B8C6-4469-B1E4-69804594F2B4}">
      <dgm:prSet/>
      <dgm:spPr/>
      <dgm:t>
        <a:bodyPr/>
        <a:lstStyle/>
        <a:p>
          <a:endParaRPr lang="en-US"/>
        </a:p>
      </dgm:t>
    </dgm:pt>
    <dgm:pt modelId="{953C5BB2-5F3C-40DA-BB77-7E39238D316B}">
      <dgm:prSet/>
      <dgm:spPr/>
      <dgm:t>
        <a:bodyPr/>
        <a:lstStyle/>
        <a:p>
          <a:r>
            <a:rPr lang="en-US" dirty="0"/>
            <a:t>Find somewhere to host the website.</a:t>
          </a:r>
        </a:p>
      </dgm:t>
    </dgm:pt>
    <dgm:pt modelId="{45326538-3351-4AC1-A740-70958648037E}" type="parTrans" cxnId="{0C00E171-B118-4A4A-AEBE-80142C110AF4}">
      <dgm:prSet/>
      <dgm:spPr/>
      <dgm:t>
        <a:bodyPr/>
        <a:lstStyle/>
        <a:p>
          <a:endParaRPr lang="en-US"/>
        </a:p>
      </dgm:t>
    </dgm:pt>
    <dgm:pt modelId="{445291DA-AF88-410D-BADE-E3F6766CF40F}" type="sibTrans" cxnId="{0C00E171-B118-4A4A-AEBE-80142C110AF4}">
      <dgm:prSet/>
      <dgm:spPr/>
      <dgm:t>
        <a:bodyPr/>
        <a:lstStyle/>
        <a:p>
          <a:endParaRPr lang="en-US"/>
        </a:p>
      </dgm:t>
    </dgm:pt>
    <dgm:pt modelId="{761A9B00-87BC-433B-8F16-DE9823CA7E9C}">
      <dgm:prSet/>
      <dgm:spPr/>
      <dgm:t>
        <a:bodyPr/>
        <a:lstStyle/>
        <a:p>
          <a:r>
            <a:rPr lang="en-US" dirty="0"/>
            <a:t>Ensure the website connection is using HTTPS.</a:t>
          </a:r>
        </a:p>
      </dgm:t>
    </dgm:pt>
    <dgm:pt modelId="{174EFDB4-EDBE-4CF6-972D-729ECC86367E}" type="parTrans" cxnId="{E0485DA8-4610-4BDD-978E-536415B9B56F}">
      <dgm:prSet/>
      <dgm:spPr/>
      <dgm:t>
        <a:bodyPr/>
        <a:lstStyle/>
        <a:p>
          <a:endParaRPr lang="en-US"/>
        </a:p>
      </dgm:t>
    </dgm:pt>
    <dgm:pt modelId="{324C9FC3-BC93-4AA3-81CF-ECD58B8D9D49}" type="sibTrans" cxnId="{E0485DA8-4610-4BDD-978E-536415B9B56F}">
      <dgm:prSet/>
      <dgm:spPr/>
      <dgm:t>
        <a:bodyPr/>
        <a:lstStyle/>
        <a:p>
          <a:endParaRPr lang="en-US"/>
        </a:p>
      </dgm:t>
    </dgm:pt>
    <dgm:pt modelId="{56CC213C-A3DB-4E2E-B4DC-8B34D46D293B}" type="pres">
      <dgm:prSet presAssocID="{5FC50C86-0A87-47AB-9459-57D3A94E2766}" presName="root" presStyleCnt="0">
        <dgm:presLayoutVars>
          <dgm:dir/>
          <dgm:resizeHandles val="exact"/>
        </dgm:presLayoutVars>
      </dgm:prSet>
      <dgm:spPr/>
    </dgm:pt>
    <dgm:pt modelId="{9DD3A859-CCC0-4662-891F-120DFC6D41DD}" type="pres">
      <dgm:prSet presAssocID="{D29EF2D7-A941-4E62-A1D1-7FAC2D3BE953}" presName="compNode" presStyleCnt="0"/>
      <dgm:spPr/>
    </dgm:pt>
    <dgm:pt modelId="{0A6A18F3-0F30-4D1C-A015-14E06769300F}" type="pres">
      <dgm:prSet presAssocID="{D29EF2D7-A941-4E62-A1D1-7FAC2D3BE953}" presName="bgRect" presStyleLbl="bgShp" presStyleIdx="0" presStyleCnt="3"/>
      <dgm:spPr/>
    </dgm:pt>
    <dgm:pt modelId="{BFB9B080-9993-47C5-AFDD-2E28A1C53589}" type="pres">
      <dgm:prSet presAssocID="{D29EF2D7-A941-4E62-A1D1-7FAC2D3BE9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37D6F618-8F89-402C-BC7E-C1A02C9FA28F}" type="pres">
      <dgm:prSet presAssocID="{D29EF2D7-A941-4E62-A1D1-7FAC2D3BE953}" presName="spaceRect" presStyleCnt="0"/>
      <dgm:spPr/>
    </dgm:pt>
    <dgm:pt modelId="{54F9BA9E-0297-4408-95F2-D6AC9074D961}" type="pres">
      <dgm:prSet presAssocID="{D29EF2D7-A941-4E62-A1D1-7FAC2D3BE953}" presName="parTx" presStyleLbl="revTx" presStyleIdx="0" presStyleCnt="3">
        <dgm:presLayoutVars>
          <dgm:chMax val="0"/>
          <dgm:chPref val="0"/>
        </dgm:presLayoutVars>
      </dgm:prSet>
      <dgm:spPr/>
    </dgm:pt>
    <dgm:pt modelId="{00E21DE7-80E5-472C-8F29-2AF1CEE74E0A}" type="pres">
      <dgm:prSet presAssocID="{D65F7A95-CB18-460B-8CB1-8507C06A9BDE}" presName="sibTrans" presStyleCnt="0"/>
      <dgm:spPr/>
    </dgm:pt>
    <dgm:pt modelId="{0D9C497E-81D3-4A82-A72F-D718880768BB}" type="pres">
      <dgm:prSet presAssocID="{953C5BB2-5F3C-40DA-BB77-7E39238D316B}" presName="compNode" presStyleCnt="0"/>
      <dgm:spPr/>
    </dgm:pt>
    <dgm:pt modelId="{D2244483-7EE5-4B47-98CB-F08902B3CE1E}" type="pres">
      <dgm:prSet presAssocID="{953C5BB2-5F3C-40DA-BB77-7E39238D316B}" presName="bgRect" presStyleLbl="bgShp" presStyleIdx="1" presStyleCnt="3"/>
      <dgm:spPr/>
    </dgm:pt>
    <dgm:pt modelId="{E5C8E1FC-685A-4562-BA4D-68E1812A3B3D}" type="pres">
      <dgm:prSet presAssocID="{953C5BB2-5F3C-40DA-BB77-7E39238D31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8A5C5BF-01BD-42EB-9FBF-B067FDE954F9}" type="pres">
      <dgm:prSet presAssocID="{953C5BB2-5F3C-40DA-BB77-7E39238D316B}" presName="spaceRect" presStyleCnt="0"/>
      <dgm:spPr/>
    </dgm:pt>
    <dgm:pt modelId="{0B914B58-4733-4195-9A08-2DC93D6F4539}" type="pres">
      <dgm:prSet presAssocID="{953C5BB2-5F3C-40DA-BB77-7E39238D316B}" presName="parTx" presStyleLbl="revTx" presStyleIdx="1" presStyleCnt="3">
        <dgm:presLayoutVars>
          <dgm:chMax val="0"/>
          <dgm:chPref val="0"/>
        </dgm:presLayoutVars>
      </dgm:prSet>
      <dgm:spPr/>
    </dgm:pt>
    <dgm:pt modelId="{AF492A65-A659-47D3-88B5-74866F00C2BE}" type="pres">
      <dgm:prSet presAssocID="{445291DA-AF88-410D-BADE-E3F6766CF40F}" presName="sibTrans" presStyleCnt="0"/>
      <dgm:spPr/>
    </dgm:pt>
    <dgm:pt modelId="{34E3E4B6-3587-46F5-935F-458D476E57F5}" type="pres">
      <dgm:prSet presAssocID="{761A9B00-87BC-433B-8F16-DE9823CA7E9C}" presName="compNode" presStyleCnt="0"/>
      <dgm:spPr/>
    </dgm:pt>
    <dgm:pt modelId="{B4F1B7B5-C88B-4E8C-B086-051BBBC21E4F}" type="pres">
      <dgm:prSet presAssocID="{761A9B00-87BC-433B-8F16-DE9823CA7E9C}" presName="bgRect" presStyleLbl="bgShp" presStyleIdx="2" presStyleCnt="3"/>
      <dgm:spPr/>
    </dgm:pt>
    <dgm:pt modelId="{4A679492-49F0-4B5E-83CA-9D4859470A4F}" type="pres">
      <dgm:prSet presAssocID="{761A9B00-87BC-433B-8F16-DE9823CA7E9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B0C1BEE-5DC6-4735-9B75-6722046BE7C6}" type="pres">
      <dgm:prSet presAssocID="{761A9B00-87BC-433B-8F16-DE9823CA7E9C}" presName="spaceRect" presStyleCnt="0"/>
      <dgm:spPr/>
    </dgm:pt>
    <dgm:pt modelId="{147F1D8C-54E8-418F-B404-3E1BBF65D9C3}" type="pres">
      <dgm:prSet presAssocID="{761A9B00-87BC-433B-8F16-DE9823CA7E9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3B45C4F-F55A-470E-905F-33D420D27B0A}" type="presOf" srcId="{953C5BB2-5F3C-40DA-BB77-7E39238D316B}" destId="{0B914B58-4733-4195-9A08-2DC93D6F4539}" srcOrd="0" destOrd="0" presId="urn:microsoft.com/office/officeart/2018/2/layout/IconVerticalSolidList"/>
    <dgm:cxn modelId="{0C00E171-B118-4A4A-AEBE-80142C110AF4}" srcId="{5FC50C86-0A87-47AB-9459-57D3A94E2766}" destId="{953C5BB2-5F3C-40DA-BB77-7E39238D316B}" srcOrd="1" destOrd="0" parTransId="{45326538-3351-4AC1-A740-70958648037E}" sibTransId="{445291DA-AF88-410D-BADE-E3F6766CF40F}"/>
    <dgm:cxn modelId="{746B0878-91D1-46BD-91BD-A8C8001608C6}" type="presOf" srcId="{5FC50C86-0A87-47AB-9459-57D3A94E2766}" destId="{56CC213C-A3DB-4E2E-B4DC-8B34D46D293B}" srcOrd="0" destOrd="0" presId="urn:microsoft.com/office/officeart/2018/2/layout/IconVerticalSolidList"/>
    <dgm:cxn modelId="{E0485DA8-4610-4BDD-978E-536415B9B56F}" srcId="{5FC50C86-0A87-47AB-9459-57D3A94E2766}" destId="{761A9B00-87BC-433B-8F16-DE9823CA7E9C}" srcOrd="2" destOrd="0" parTransId="{174EFDB4-EDBE-4CF6-972D-729ECC86367E}" sibTransId="{324C9FC3-BC93-4AA3-81CF-ECD58B8D9D49}"/>
    <dgm:cxn modelId="{D5CFD2C2-711E-47D5-AF28-87DD0DA64456}" type="presOf" srcId="{D29EF2D7-A941-4E62-A1D1-7FAC2D3BE953}" destId="{54F9BA9E-0297-4408-95F2-D6AC9074D961}" srcOrd="0" destOrd="0" presId="urn:microsoft.com/office/officeart/2018/2/layout/IconVerticalSolidList"/>
    <dgm:cxn modelId="{B94B24DF-B8C6-4469-B1E4-69804594F2B4}" srcId="{5FC50C86-0A87-47AB-9459-57D3A94E2766}" destId="{D29EF2D7-A941-4E62-A1D1-7FAC2D3BE953}" srcOrd="0" destOrd="0" parTransId="{DD695A46-B150-4098-8825-D03BFA0C132A}" sibTransId="{D65F7A95-CB18-460B-8CB1-8507C06A9BDE}"/>
    <dgm:cxn modelId="{BBC2BBE7-EB91-4DE0-9D11-FDC8989AEB39}" type="presOf" srcId="{761A9B00-87BC-433B-8F16-DE9823CA7E9C}" destId="{147F1D8C-54E8-418F-B404-3E1BBF65D9C3}" srcOrd="0" destOrd="0" presId="urn:microsoft.com/office/officeart/2018/2/layout/IconVerticalSolidList"/>
    <dgm:cxn modelId="{F6542AAF-0D46-41A2-AB34-C20AF9500531}" type="presParOf" srcId="{56CC213C-A3DB-4E2E-B4DC-8B34D46D293B}" destId="{9DD3A859-CCC0-4662-891F-120DFC6D41DD}" srcOrd="0" destOrd="0" presId="urn:microsoft.com/office/officeart/2018/2/layout/IconVerticalSolidList"/>
    <dgm:cxn modelId="{AC02FDD1-0625-4222-B137-443AA0415756}" type="presParOf" srcId="{9DD3A859-CCC0-4662-891F-120DFC6D41DD}" destId="{0A6A18F3-0F30-4D1C-A015-14E06769300F}" srcOrd="0" destOrd="0" presId="urn:microsoft.com/office/officeart/2018/2/layout/IconVerticalSolidList"/>
    <dgm:cxn modelId="{037EE7AE-FB05-484B-8B82-AA539DA8A1E2}" type="presParOf" srcId="{9DD3A859-CCC0-4662-891F-120DFC6D41DD}" destId="{BFB9B080-9993-47C5-AFDD-2E28A1C53589}" srcOrd="1" destOrd="0" presId="urn:microsoft.com/office/officeart/2018/2/layout/IconVerticalSolidList"/>
    <dgm:cxn modelId="{B90D7895-53F2-4514-A2FD-13D26813565A}" type="presParOf" srcId="{9DD3A859-CCC0-4662-891F-120DFC6D41DD}" destId="{37D6F618-8F89-402C-BC7E-C1A02C9FA28F}" srcOrd="2" destOrd="0" presId="urn:microsoft.com/office/officeart/2018/2/layout/IconVerticalSolidList"/>
    <dgm:cxn modelId="{9D82EEF6-B94C-4968-8745-20DED501FF3F}" type="presParOf" srcId="{9DD3A859-CCC0-4662-891F-120DFC6D41DD}" destId="{54F9BA9E-0297-4408-95F2-D6AC9074D961}" srcOrd="3" destOrd="0" presId="urn:microsoft.com/office/officeart/2018/2/layout/IconVerticalSolidList"/>
    <dgm:cxn modelId="{7847D07E-C726-47F1-9A96-C3906F57D981}" type="presParOf" srcId="{56CC213C-A3DB-4E2E-B4DC-8B34D46D293B}" destId="{00E21DE7-80E5-472C-8F29-2AF1CEE74E0A}" srcOrd="1" destOrd="0" presId="urn:microsoft.com/office/officeart/2018/2/layout/IconVerticalSolidList"/>
    <dgm:cxn modelId="{55520388-5F01-4EBE-B3B4-400A9B2F5C61}" type="presParOf" srcId="{56CC213C-A3DB-4E2E-B4DC-8B34D46D293B}" destId="{0D9C497E-81D3-4A82-A72F-D718880768BB}" srcOrd="2" destOrd="0" presId="urn:microsoft.com/office/officeart/2018/2/layout/IconVerticalSolidList"/>
    <dgm:cxn modelId="{FD4E7C1C-9E2A-47DC-8812-03576916463B}" type="presParOf" srcId="{0D9C497E-81D3-4A82-A72F-D718880768BB}" destId="{D2244483-7EE5-4B47-98CB-F08902B3CE1E}" srcOrd="0" destOrd="0" presId="urn:microsoft.com/office/officeart/2018/2/layout/IconVerticalSolidList"/>
    <dgm:cxn modelId="{B0CD89EC-D685-417B-868C-7DF6981F0A06}" type="presParOf" srcId="{0D9C497E-81D3-4A82-A72F-D718880768BB}" destId="{E5C8E1FC-685A-4562-BA4D-68E1812A3B3D}" srcOrd="1" destOrd="0" presId="urn:microsoft.com/office/officeart/2018/2/layout/IconVerticalSolidList"/>
    <dgm:cxn modelId="{64600F7B-4C70-4791-A608-F8CFFA103A1A}" type="presParOf" srcId="{0D9C497E-81D3-4A82-A72F-D718880768BB}" destId="{08A5C5BF-01BD-42EB-9FBF-B067FDE954F9}" srcOrd="2" destOrd="0" presId="urn:microsoft.com/office/officeart/2018/2/layout/IconVerticalSolidList"/>
    <dgm:cxn modelId="{0F2CE16D-55A7-479A-9AD8-814920C677C0}" type="presParOf" srcId="{0D9C497E-81D3-4A82-A72F-D718880768BB}" destId="{0B914B58-4733-4195-9A08-2DC93D6F4539}" srcOrd="3" destOrd="0" presId="urn:microsoft.com/office/officeart/2018/2/layout/IconVerticalSolidList"/>
    <dgm:cxn modelId="{BD0ACFE4-FE7B-4B23-A86C-D47E9EB67A1E}" type="presParOf" srcId="{56CC213C-A3DB-4E2E-B4DC-8B34D46D293B}" destId="{AF492A65-A659-47D3-88B5-74866F00C2BE}" srcOrd="3" destOrd="0" presId="urn:microsoft.com/office/officeart/2018/2/layout/IconVerticalSolidList"/>
    <dgm:cxn modelId="{E7E5CE85-099C-4CF8-9C75-EA624D71F058}" type="presParOf" srcId="{56CC213C-A3DB-4E2E-B4DC-8B34D46D293B}" destId="{34E3E4B6-3587-46F5-935F-458D476E57F5}" srcOrd="4" destOrd="0" presId="urn:microsoft.com/office/officeart/2018/2/layout/IconVerticalSolidList"/>
    <dgm:cxn modelId="{64F7445A-B4AB-4014-A4D8-92CA1AB1E8F3}" type="presParOf" srcId="{34E3E4B6-3587-46F5-935F-458D476E57F5}" destId="{B4F1B7B5-C88B-4E8C-B086-051BBBC21E4F}" srcOrd="0" destOrd="0" presId="urn:microsoft.com/office/officeart/2018/2/layout/IconVerticalSolidList"/>
    <dgm:cxn modelId="{3615726C-5925-49EF-ABB0-C2707E73A7A0}" type="presParOf" srcId="{34E3E4B6-3587-46F5-935F-458D476E57F5}" destId="{4A679492-49F0-4B5E-83CA-9D4859470A4F}" srcOrd="1" destOrd="0" presId="urn:microsoft.com/office/officeart/2018/2/layout/IconVerticalSolidList"/>
    <dgm:cxn modelId="{BEF21058-D014-4118-89A3-AC208F16F445}" type="presParOf" srcId="{34E3E4B6-3587-46F5-935F-458D476E57F5}" destId="{BB0C1BEE-5DC6-4735-9B75-6722046BE7C6}" srcOrd="2" destOrd="0" presId="urn:microsoft.com/office/officeart/2018/2/layout/IconVerticalSolidList"/>
    <dgm:cxn modelId="{0B1E2E9B-BA69-405C-9A7B-FEAB992671F7}" type="presParOf" srcId="{34E3E4B6-3587-46F5-935F-458D476E57F5}" destId="{147F1D8C-54E8-418F-B404-3E1BBF65D9C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FC50C86-0A87-47AB-9459-57D3A94E276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D29EF2D7-A941-4E62-A1D1-7FAC2D3BE953}">
      <dgm:prSet/>
      <dgm:spPr/>
      <dgm:t>
        <a:bodyPr/>
        <a:lstStyle/>
        <a:p>
          <a:r>
            <a:rPr lang="en-US" dirty="0"/>
            <a:t>Add payment software e.g., PayPal.</a:t>
          </a:r>
        </a:p>
      </dgm:t>
    </dgm:pt>
    <dgm:pt modelId="{DD695A46-B150-4098-8825-D03BFA0C132A}" type="parTrans" cxnId="{B94B24DF-B8C6-4469-B1E4-69804594F2B4}">
      <dgm:prSet/>
      <dgm:spPr/>
      <dgm:t>
        <a:bodyPr/>
        <a:lstStyle/>
        <a:p>
          <a:endParaRPr lang="en-US"/>
        </a:p>
      </dgm:t>
    </dgm:pt>
    <dgm:pt modelId="{D65F7A95-CB18-460B-8CB1-8507C06A9BDE}" type="sibTrans" cxnId="{B94B24DF-B8C6-4469-B1E4-69804594F2B4}">
      <dgm:prSet/>
      <dgm:spPr/>
      <dgm:t>
        <a:bodyPr/>
        <a:lstStyle/>
        <a:p>
          <a:endParaRPr lang="en-US"/>
        </a:p>
      </dgm:t>
    </dgm:pt>
    <dgm:pt modelId="{953C5BB2-5F3C-40DA-BB77-7E39238D316B}">
      <dgm:prSet/>
      <dgm:spPr/>
      <dgm:t>
        <a:bodyPr/>
        <a:lstStyle/>
        <a:p>
          <a:r>
            <a:rPr lang="en-US" dirty="0"/>
            <a:t>Make sure there is a valid RSA Certificate for the company.</a:t>
          </a:r>
        </a:p>
      </dgm:t>
    </dgm:pt>
    <dgm:pt modelId="{45326538-3351-4AC1-A740-70958648037E}" type="parTrans" cxnId="{0C00E171-B118-4A4A-AEBE-80142C110AF4}">
      <dgm:prSet/>
      <dgm:spPr/>
      <dgm:t>
        <a:bodyPr/>
        <a:lstStyle/>
        <a:p>
          <a:endParaRPr lang="en-US"/>
        </a:p>
      </dgm:t>
    </dgm:pt>
    <dgm:pt modelId="{445291DA-AF88-410D-BADE-E3F6766CF40F}" type="sibTrans" cxnId="{0C00E171-B118-4A4A-AEBE-80142C110AF4}">
      <dgm:prSet/>
      <dgm:spPr/>
      <dgm:t>
        <a:bodyPr/>
        <a:lstStyle/>
        <a:p>
          <a:endParaRPr lang="en-US"/>
        </a:p>
      </dgm:t>
    </dgm:pt>
    <dgm:pt modelId="{761A9B00-87BC-433B-8F16-DE9823CA7E9C}">
      <dgm:prSet/>
      <dgm:spPr/>
      <dgm:t>
        <a:bodyPr/>
        <a:lstStyle/>
        <a:p>
          <a:endParaRPr lang="en-US" dirty="0"/>
        </a:p>
      </dgm:t>
    </dgm:pt>
    <dgm:pt modelId="{174EFDB4-EDBE-4CF6-972D-729ECC86367E}" type="parTrans" cxnId="{E0485DA8-4610-4BDD-978E-536415B9B56F}">
      <dgm:prSet/>
      <dgm:spPr/>
      <dgm:t>
        <a:bodyPr/>
        <a:lstStyle/>
        <a:p>
          <a:endParaRPr lang="en-US"/>
        </a:p>
      </dgm:t>
    </dgm:pt>
    <dgm:pt modelId="{324C9FC3-BC93-4AA3-81CF-ECD58B8D9D49}" type="sibTrans" cxnId="{E0485DA8-4610-4BDD-978E-536415B9B56F}">
      <dgm:prSet/>
      <dgm:spPr/>
      <dgm:t>
        <a:bodyPr/>
        <a:lstStyle/>
        <a:p>
          <a:endParaRPr lang="en-US"/>
        </a:p>
      </dgm:t>
    </dgm:pt>
    <dgm:pt modelId="{56CC213C-A3DB-4E2E-B4DC-8B34D46D293B}" type="pres">
      <dgm:prSet presAssocID="{5FC50C86-0A87-47AB-9459-57D3A94E2766}" presName="root" presStyleCnt="0">
        <dgm:presLayoutVars>
          <dgm:dir/>
          <dgm:resizeHandles val="exact"/>
        </dgm:presLayoutVars>
      </dgm:prSet>
      <dgm:spPr/>
    </dgm:pt>
    <dgm:pt modelId="{9DD3A859-CCC0-4662-891F-120DFC6D41DD}" type="pres">
      <dgm:prSet presAssocID="{D29EF2D7-A941-4E62-A1D1-7FAC2D3BE953}" presName="compNode" presStyleCnt="0"/>
      <dgm:spPr/>
    </dgm:pt>
    <dgm:pt modelId="{0A6A18F3-0F30-4D1C-A015-14E06769300F}" type="pres">
      <dgm:prSet presAssocID="{D29EF2D7-A941-4E62-A1D1-7FAC2D3BE953}" presName="bgRect" presStyleLbl="bgShp" presStyleIdx="0" presStyleCnt="3" custLinFactNeighborX="23091" custLinFactNeighborY="7891"/>
      <dgm:spPr/>
    </dgm:pt>
    <dgm:pt modelId="{BFB9B080-9993-47C5-AFDD-2E28A1C53589}" type="pres">
      <dgm:prSet presAssocID="{D29EF2D7-A941-4E62-A1D1-7FAC2D3BE9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37D6F618-8F89-402C-BC7E-C1A02C9FA28F}" type="pres">
      <dgm:prSet presAssocID="{D29EF2D7-A941-4E62-A1D1-7FAC2D3BE953}" presName="spaceRect" presStyleCnt="0"/>
      <dgm:spPr/>
    </dgm:pt>
    <dgm:pt modelId="{54F9BA9E-0297-4408-95F2-D6AC9074D961}" type="pres">
      <dgm:prSet presAssocID="{D29EF2D7-A941-4E62-A1D1-7FAC2D3BE953}" presName="parTx" presStyleLbl="revTx" presStyleIdx="0" presStyleCnt="3">
        <dgm:presLayoutVars>
          <dgm:chMax val="0"/>
          <dgm:chPref val="0"/>
        </dgm:presLayoutVars>
      </dgm:prSet>
      <dgm:spPr/>
    </dgm:pt>
    <dgm:pt modelId="{00E21DE7-80E5-472C-8F29-2AF1CEE74E0A}" type="pres">
      <dgm:prSet presAssocID="{D65F7A95-CB18-460B-8CB1-8507C06A9BDE}" presName="sibTrans" presStyleCnt="0"/>
      <dgm:spPr/>
    </dgm:pt>
    <dgm:pt modelId="{0D9C497E-81D3-4A82-A72F-D718880768BB}" type="pres">
      <dgm:prSet presAssocID="{953C5BB2-5F3C-40DA-BB77-7E39238D316B}" presName="compNode" presStyleCnt="0"/>
      <dgm:spPr/>
    </dgm:pt>
    <dgm:pt modelId="{D2244483-7EE5-4B47-98CB-F08902B3CE1E}" type="pres">
      <dgm:prSet presAssocID="{953C5BB2-5F3C-40DA-BB77-7E39238D316B}" presName="bgRect" presStyleLbl="bgShp" presStyleIdx="1" presStyleCnt="3"/>
      <dgm:spPr/>
    </dgm:pt>
    <dgm:pt modelId="{E5C8E1FC-685A-4562-BA4D-68E1812A3B3D}" type="pres">
      <dgm:prSet presAssocID="{953C5BB2-5F3C-40DA-BB77-7E39238D316B}" presName="iconRect" presStyleLbl="node1" presStyleIdx="1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8A5C5BF-01BD-42EB-9FBF-B067FDE954F9}" type="pres">
      <dgm:prSet presAssocID="{953C5BB2-5F3C-40DA-BB77-7E39238D316B}" presName="spaceRect" presStyleCnt="0"/>
      <dgm:spPr/>
    </dgm:pt>
    <dgm:pt modelId="{0B914B58-4733-4195-9A08-2DC93D6F4539}" type="pres">
      <dgm:prSet presAssocID="{953C5BB2-5F3C-40DA-BB77-7E39238D316B}" presName="parTx" presStyleLbl="revTx" presStyleIdx="1" presStyleCnt="3">
        <dgm:presLayoutVars>
          <dgm:chMax val="0"/>
          <dgm:chPref val="0"/>
        </dgm:presLayoutVars>
      </dgm:prSet>
      <dgm:spPr/>
    </dgm:pt>
    <dgm:pt modelId="{AF492A65-A659-47D3-88B5-74866F00C2BE}" type="pres">
      <dgm:prSet presAssocID="{445291DA-AF88-410D-BADE-E3F6766CF40F}" presName="sibTrans" presStyleCnt="0"/>
      <dgm:spPr/>
    </dgm:pt>
    <dgm:pt modelId="{34E3E4B6-3587-46F5-935F-458D476E57F5}" type="pres">
      <dgm:prSet presAssocID="{761A9B00-87BC-433B-8F16-DE9823CA7E9C}" presName="compNode" presStyleCnt="0"/>
      <dgm:spPr/>
    </dgm:pt>
    <dgm:pt modelId="{B4F1B7B5-C88B-4E8C-B086-051BBBC21E4F}" type="pres">
      <dgm:prSet presAssocID="{761A9B00-87BC-433B-8F16-DE9823CA7E9C}" presName="bgRect" presStyleLbl="bgShp" presStyleIdx="2" presStyleCnt="3"/>
      <dgm:spPr>
        <a:noFill/>
      </dgm:spPr>
    </dgm:pt>
    <dgm:pt modelId="{4A679492-49F0-4B5E-83CA-9D4859470A4F}" type="pres">
      <dgm:prSet presAssocID="{761A9B00-87BC-433B-8F16-DE9823CA7E9C}" presName="iconRect" presStyleLbl="node1" presStyleIdx="2" presStyleCnt="3"/>
      <dgm:spPr>
        <a:noFill/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B0C1BEE-5DC6-4735-9B75-6722046BE7C6}" type="pres">
      <dgm:prSet presAssocID="{761A9B00-87BC-433B-8F16-DE9823CA7E9C}" presName="spaceRect" presStyleCnt="0"/>
      <dgm:spPr/>
    </dgm:pt>
    <dgm:pt modelId="{147F1D8C-54E8-418F-B404-3E1BBF65D9C3}" type="pres">
      <dgm:prSet presAssocID="{761A9B00-87BC-433B-8F16-DE9823CA7E9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3B45C4F-F55A-470E-905F-33D420D27B0A}" type="presOf" srcId="{953C5BB2-5F3C-40DA-BB77-7E39238D316B}" destId="{0B914B58-4733-4195-9A08-2DC93D6F4539}" srcOrd="0" destOrd="0" presId="urn:microsoft.com/office/officeart/2018/2/layout/IconVerticalSolidList"/>
    <dgm:cxn modelId="{0C00E171-B118-4A4A-AEBE-80142C110AF4}" srcId="{5FC50C86-0A87-47AB-9459-57D3A94E2766}" destId="{953C5BB2-5F3C-40DA-BB77-7E39238D316B}" srcOrd="1" destOrd="0" parTransId="{45326538-3351-4AC1-A740-70958648037E}" sibTransId="{445291DA-AF88-410D-BADE-E3F6766CF40F}"/>
    <dgm:cxn modelId="{746B0878-91D1-46BD-91BD-A8C8001608C6}" type="presOf" srcId="{5FC50C86-0A87-47AB-9459-57D3A94E2766}" destId="{56CC213C-A3DB-4E2E-B4DC-8B34D46D293B}" srcOrd="0" destOrd="0" presId="urn:microsoft.com/office/officeart/2018/2/layout/IconVerticalSolidList"/>
    <dgm:cxn modelId="{E0485DA8-4610-4BDD-978E-536415B9B56F}" srcId="{5FC50C86-0A87-47AB-9459-57D3A94E2766}" destId="{761A9B00-87BC-433B-8F16-DE9823CA7E9C}" srcOrd="2" destOrd="0" parTransId="{174EFDB4-EDBE-4CF6-972D-729ECC86367E}" sibTransId="{324C9FC3-BC93-4AA3-81CF-ECD58B8D9D49}"/>
    <dgm:cxn modelId="{D5CFD2C2-711E-47D5-AF28-87DD0DA64456}" type="presOf" srcId="{D29EF2D7-A941-4E62-A1D1-7FAC2D3BE953}" destId="{54F9BA9E-0297-4408-95F2-D6AC9074D961}" srcOrd="0" destOrd="0" presId="urn:microsoft.com/office/officeart/2018/2/layout/IconVerticalSolidList"/>
    <dgm:cxn modelId="{B94B24DF-B8C6-4469-B1E4-69804594F2B4}" srcId="{5FC50C86-0A87-47AB-9459-57D3A94E2766}" destId="{D29EF2D7-A941-4E62-A1D1-7FAC2D3BE953}" srcOrd="0" destOrd="0" parTransId="{DD695A46-B150-4098-8825-D03BFA0C132A}" sibTransId="{D65F7A95-CB18-460B-8CB1-8507C06A9BDE}"/>
    <dgm:cxn modelId="{BBC2BBE7-EB91-4DE0-9D11-FDC8989AEB39}" type="presOf" srcId="{761A9B00-87BC-433B-8F16-DE9823CA7E9C}" destId="{147F1D8C-54E8-418F-B404-3E1BBF65D9C3}" srcOrd="0" destOrd="0" presId="urn:microsoft.com/office/officeart/2018/2/layout/IconVerticalSolidList"/>
    <dgm:cxn modelId="{F6542AAF-0D46-41A2-AB34-C20AF9500531}" type="presParOf" srcId="{56CC213C-A3DB-4E2E-B4DC-8B34D46D293B}" destId="{9DD3A859-CCC0-4662-891F-120DFC6D41DD}" srcOrd="0" destOrd="0" presId="urn:microsoft.com/office/officeart/2018/2/layout/IconVerticalSolidList"/>
    <dgm:cxn modelId="{AC02FDD1-0625-4222-B137-443AA0415756}" type="presParOf" srcId="{9DD3A859-CCC0-4662-891F-120DFC6D41DD}" destId="{0A6A18F3-0F30-4D1C-A015-14E06769300F}" srcOrd="0" destOrd="0" presId="urn:microsoft.com/office/officeart/2018/2/layout/IconVerticalSolidList"/>
    <dgm:cxn modelId="{037EE7AE-FB05-484B-8B82-AA539DA8A1E2}" type="presParOf" srcId="{9DD3A859-CCC0-4662-891F-120DFC6D41DD}" destId="{BFB9B080-9993-47C5-AFDD-2E28A1C53589}" srcOrd="1" destOrd="0" presId="urn:microsoft.com/office/officeart/2018/2/layout/IconVerticalSolidList"/>
    <dgm:cxn modelId="{B90D7895-53F2-4514-A2FD-13D26813565A}" type="presParOf" srcId="{9DD3A859-CCC0-4662-891F-120DFC6D41DD}" destId="{37D6F618-8F89-402C-BC7E-C1A02C9FA28F}" srcOrd="2" destOrd="0" presId="urn:microsoft.com/office/officeart/2018/2/layout/IconVerticalSolidList"/>
    <dgm:cxn modelId="{9D82EEF6-B94C-4968-8745-20DED501FF3F}" type="presParOf" srcId="{9DD3A859-CCC0-4662-891F-120DFC6D41DD}" destId="{54F9BA9E-0297-4408-95F2-D6AC9074D961}" srcOrd="3" destOrd="0" presId="urn:microsoft.com/office/officeart/2018/2/layout/IconVerticalSolidList"/>
    <dgm:cxn modelId="{7847D07E-C726-47F1-9A96-C3906F57D981}" type="presParOf" srcId="{56CC213C-A3DB-4E2E-B4DC-8B34D46D293B}" destId="{00E21DE7-80E5-472C-8F29-2AF1CEE74E0A}" srcOrd="1" destOrd="0" presId="urn:microsoft.com/office/officeart/2018/2/layout/IconVerticalSolidList"/>
    <dgm:cxn modelId="{55520388-5F01-4EBE-B3B4-400A9B2F5C61}" type="presParOf" srcId="{56CC213C-A3DB-4E2E-B4DC-8B34D46D293B}" destId="{0D9C497E-81D3-4A82-A72F-D718880768BB}" srcOrd="2" destOrd="0" presId="urn:microsoft.com/office/officeart/2018/2/layout/IconVerticalSolidList"/>
    <dgm:cxn modelId="{FD4E7C1C-9E2A-47DC-8812-03576916463B}" type="presParOf" srcId="{0D9C497E-81D3-4A82-A72F-D718880768BB}" destId="{D2244483-7EE5-4B47-98CB-F08902B3CE1E}" srcOrd="0" destOrd="0" presId="urn:microsoft.com/office/officeart/2018/2/layout/IconVerticalSolidList"/>
    <dgm:cxn modelId="{B0CD89EC-D685-417B-868C-7DF6981F0A06}" type="presParOf" srcId="{0D9C497E-81D3-4A82-A72F-D718880768BB}" destId="{E5C8E1FC-685A-4562-BA4D-68E1812A3B3D}" srcOrd="1" destOrd="0" presId="urn:microsoft.com/office/officeart/2018/2/layout/IconVerticalSolidList"/>
    <dgm:cxn modelId="{64600F7B-4C70-4791-A608-F8CFFA103A1A}" type="presParOf" srcId="{0D9C497E-81D3-4A82-A72F-D718880768BB}" destId="{08A5C5BF-01BD-42EB-9FBF-B067FDE954F9}" srcOrd="2" destOrd="0" presId="urn:microsoft.com/office/officeart/2018/2/layout/IconVerticalSolidList"/>
    <dgm:cxn modelId="{0F2CE16D-55A7-479A-9AD8-814920C677C0}" type="presParOf" srcId="{0D9C497E-81D3-4A82-A72F-D718880768BB}" destId="{0B914B58-4733-4195-9A08-2DC93D6F4539}" srcOrd="3" destOrd="0" presId="urn:microsoft.com/office/officeart/2018/2/layout/IconVerticalSolidList"/>
    <dgm:cxn modelId="{BD0ACFE4-FE7B-4B23-A86C-D47E9EB67A1E}" type="presParOf" srcId="{56CC213C-A3DB-4E2E-B4DC-8B34D46D293B}" destId="{AF492A65-A659-47D3-88B5-74866F00C2BE}" srcOrd="3" destOrd="0" presId="urn:microsoft.com/office/officeart/2018/2/layout/IconVerticalSolidList"/>
    <dgm:cxn modelId="{E7E5CE85-099C-4CF8-9C75-EA624D71F058}" type="presParOf" srcId="{56CC213C-A3DB-4E2E-B4DC-8B34D46D293B}" destId="{34E3E4B6-3587-46F5-935F-458D476E57F5}" srcOrd="4" destOrd="0" presId="urn:microsoft.com/office/officeart/2018/2/layout/IconVerticalSolidList"/>
    <dgm:cxn modelId="{64F7445A-B4AB-4014-A4D8-92CA1AB1E8F3}" type="presParOf" srcId="{34E3E4B6-3587-46F5-935F-458D476E57F5}" destId="{B4F1B7B5-C88B-4E8C-B086-051BBBC21E4F}" srcOrd="0" destOrd="0" presId="urn:microsoft.com/office/officeart/2018/2/layout/IconVerticalSolidList"/>
    <dgm:cxn modelId="{3615726C-5925-49EF-ABB0-C2707E73A7A0}" type="presParOf" srcId="{34E3E4B6-3587-46F5-935F-458D476E57F5}" destId="{4A679492-49F0-4B5E-83CA-9D4859470A4F}" srcOrd="1" destOrd="0" presId="urn:microsoft.com/office/officeart/2018/2/layout/IconVerticalSolidList"/>
    <dgm:cxn modelId="{BEF21058-D014-4118-89A3-AC208F16F445}" type="presParOf" srcId="{34E3E4B6-3587-46F5-935F-458D476E57F5}" destId="{BB0C1BEE-5DC6-4735-9B75-6722046BE7C6}" srcOrd="2" destOrd="0" presId="urn:microsoft.com/office/officeart/2018/2/layout/IconVerticalSolidList"/>
    <dgm:cxn modelId="{0B1E2E9B-BA69-405C-9A7B-FEAB992671F7}" type="presParOf" srcId="{34E3E4B6-3587-46F5-935F-458D476E57F5}" destId="{147F1D8C-54E8-418F-B404-3E1BBF65D9C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B627277-2AA1-4ABF-BEE0-2B9428809AE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4A2F80CA-E82B-41B2-A1EC-CEB5A0F48A7E}">
      <dgm:prSet/>
      <dgm:spPr/>
      <dgm:t>
        <a:bodyPr/>
        <a:lstStyle/>
        <a:p>
          <a:r>
            <a:rPr lang="en-US" dirty="0"/>
            <a:t>Ensure valid documentation is written for legislation compliance.</a:t>
          </a:r>
        </a:p>
      </dgm:t>
    </dgm:pt>
    <dgm:pt modelId="{7C89414A-D555-4B40-B9A8-D4A6F75F3C88}" type="parTrans" cxnId="{2B8E7D99-6080-41ED-B79D-62CA5AC1824C}">
      <dgm:prSet/>
      <dgm:spPr/>
      <dgm:t>
        <a:bodyPr/>
        <a:lstStyle/>
        <a:p>
          <a:endParaRPr lang="en-US"/>
        </a:p>
      </dgm:t>
    </dgm:pt>
    <dgm:pt modelId="{C5351E52-ED0C-4940-B0CD-C76A4194B658}" type="sibTrans" cxnId="{2B8E7D99-6080-41ED-B79D-62CA5AC1824C}">
      <dgm:prSet/>
      <dgm:spPr/>
      <dgm:t>
        <a:bodyPr/>
        <a:lstStyle/>
        <a:p>
          <a:endParaRPr lang="en-US"/>
        </a:p>
      </dgm:t>
    </dgm:pt>
    <dgm:pt modelId="{590FE7A0-4C1B-4884-A714-BB3E0D555CD7}">
      <dgm:prSet/>
      <dgm:spPr/>
      <dgm:t>
        <a:bodyPr/>
        <a:lstStyle/>
        <a:p>
          <a:r>
            <a:rPr lang="en-US" dirty="0"/>
            <a:t>Ensure policies are in place for Data Breach or Disaster Recovery.</a:t>
          </a:r>
        </a:p>
      </dgm:t>
    </dgm:pt>
    <dgm:pt modelId="{655B027A-3C3D-4BDD-9E3A-E241F7E0BA5E}" type="parTrans" cxnId="{C1339EE6-CDCF-42F9-8DAE-11E69C40247D}">
      <dgm:prSet/>
      <dgm:spPr/>
      <dgm:t>
        <a:bodyPr/>
        <a:lstStyle/>
        <a:p>
          <a:endParaRPr lang="en-US"/>
        </a:p>
      </dgm:t>
    </dgm:pt>
    <dgm:pt modelId="{755C6546-B416-4272-B9F3-C68387CB6451}" type="sibTrans" cxnId="{C1339EE6-CDCF-42F9-8DAE-11E69C40247D}">
      <dgm:prSet/>
      <dgm:spPr/>
      <dgm:t>
        <a:bodyPr/>
        <a:lstStyle/>
        <a:p>
          <a:endParaRPr lang="en-US"/>
        </a:p>
      </dgm:t>
    </dgm:pt>
    <dgm:pt modelId="{9B17EAB5-C414-42BF-B8DB-CD1213549BFB}">
      <dgm:prSet/>
      <dgm:spPr/>
      <dgm:t>
        <a:bodyPr/>
        <a:lstStyle/>
        <a:p>
          <a:r>
            <a:rPr lang="en-US" dirty="0"/>
            <a:t>Set up the company firewall.</a:t>
          </a:r>
        </a:p>
      </dgm:t>
    </dgm:pt>
    <dgm:pt modelId="{C502E28D-0D99-4B42-A0CB-1B35CD482161}" type="parTrans" cxnId="{976C9EAD-3B0E-4AE8-940C-52E03190F294}">
      <dgm:prSet/>
      <dgm:spPr/>
      <dgm:t>
        <a:bodyPr/>
        <a:lstStyle/>
        <a:p>
          <a:endParaRPr lang="en-US"/>
        </a:p>
      </dgm:t>
    </dgm:pt>
    <dgm:pt modelId="{9B72B69B-A40B-46AC-9426-6E73CDE50D54}" type="sibTrans" cxnId="{976C9EAD-3B0E-4AE8-940C-52E03190F294}">
      <dgm:prSet/>
      <dgm:spPr/>
      <dgm:t>
        <a:bodyPr/>
        <a:lstStyle/>
        <a:p>
          <a:endParaRPr lang="en-US"/>
        </a:p>
      </dgm:t>
    </dgm:pt>
    <dgm:pt modelId="{01ABA7D8-124C-4180-89C3-7A970EB3E99C}" type="pres">
      <dgm:prSet presAssocID="{BB627277-2AA1-4ABF-BEE0-2B9428809AE5}" presName="root" presStyleCnt="0">
        <dgm:presLayoutVars>
          <dgm:dir/>
          <dgm:resizeHandles val="exact"/>
        </dgm:presLayoutVars>
      </dgm:prSet>
      <dgm:spPr/>
    </dgm:pt>
    <dgm:pt modelId="{154B29B9-E5B6-485B-A3C2-F03DE3DABF7A}" type="pres">
      <dgm:prSet presAssocID="{4A2F80CA-E82B-41B2-A1EC-CEB5A0F48A7E}" presName="compNode" presStyleCnt="0"/>
      <dgm:spPr/>
    </dgm:pt>
    <dgm:pt modelId="{3D5D5199-F224-4B05-9EA1-579C3923A1E8}" type="pres">
      <dgm:prSet presAssocID="{4A2F80CA-E82B-41B2-A1EC-CEB5A0F48A7E}" presName="bgRect" presStyleLbl="bgShp" presStyleIdx="0" presStyleCnt="3"/>
      <dgm:spPr/>
    </dgm:pt>
    <dgm:pt modelId="{1A977736-89BC-404B-AFB1-D108901486BE}" type="pres">
      <dgm:prSet presAssocID="{4A2F80CA-E82B-41B2-A1EC-CEB5A0F48A7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3B4F3E8-4485-427B-99C4-D70C570F3B60}" type="pres">
      <dgm:prSet presAssocID="{4A2F80CA-E82B-41B2-A1EC-CEB5A0F48A7E}" presName="spaceRect" presStyleCnt="0"/>
      <dgm:spPr/>
    </dgm:pt>
    <dgm:pt modelId="{95410105-40F8-4266-A154-D034D03E9E57}" type="pres">
      <dgm:prSet presAssocID="{4A2F80CA-E82B-41B2-A1EC-CEB5A0F48A7E}" presName="parTx" presStyleLbl="revTx" presStyleIdx="0" presStyleCnt="3">
        <dgm:presLayoutVars>
          <dgm:chMax val="0"/>
          <dgm:chPref val="0"/>
        </dgm:presLayoutVars>
      </dgm:prSet>
      <dgm:spPr/>
    </dgm:pt>
    <dgm:pt modelId="{6B148017-DD63-4684-A573-4221BC52D7C8}" type="pres">
      <dgm:prSet presAssocID="{C5351E52-ED0C-4940-B0CD-C76A4194B658}" presName="sibTrans" presStyleCnt="0"/>
      <dgm:spPr/>
    </dgm:pt>
    <dgm:pt modelId="{F18022AB-2274-4CFC-8759-E8EED035F645}" type="pres">
      <dgm:prSet presAssocID="{590FE7A0-4C1B-4884-A714-BB3E0D555CD7}" presName="compNode" presStyleCnt="0"/>
      <dgm:spPr/>
    </dgm:pt>
    <dgm:pt modelId="{0994B155-244D-48DB-A38A-8D155A1D01E5}" type="pres">
      <dgm:prSet presAssocID="{590FE7A0-4C1B-4884-A714-BB3E0D555CD7}" presName="bgRect" presStyleLbl="bgShp" presStyleIdx="1" presStyleCnt="3"/>
      <dgm:spPr/>
    </dgm:pt>
    <dgm:pt modelId="{F65624B8-CE59-41B0-9795-D3717FEE5E82}" type="pres">
      <dgm:prSet presAssocID="{590FE7A0-4C1B-4884-A714-BB3E0D555CD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66DE391B-142B-4BDC-B94A-7D0A7E1C0398}" type="pres">
      <dgm:prSet presAssocID="{590FE7A0-4C1B-4884-A714-BB3E0D555CD7}" presName="spaceRect" presStyleCnt="0"/>
      <dgm:spPr/>
    </dgm:pt>
    <dgm:pt modelId="{47C551A7-09FE-4CFF-91F7-FD3E44114043}" type="pres">
      <dgm:prSet presAssocID="{590FE7A0-4C1B-4884-A714-BB3E0D555CD7}" presName="parTx" presStyleLbl="revTx" presStyleIdx="1" presStyleCnt="3">
        <dgm:presLayoutVars>
          <dgm:chMax val="0"/>
          <dgm:chPref val="0"/>
        </dgm:presLayoutVars>
      </dgm:prSet>
      <dgm:spPr/>
    </dgm:pt>
    <dgm:pt modelId="{C3497A72-1B0E-482D-BC01-EC4C28687468}" type="pres">
      <dgm:prSet presAssocID="{755C6546-B416-4272-B9F3-C68387CB6451}" presName="sibTrans" presStyleCnt="0"/>
      <dgm:spPr/>
    </dgm:pt>
    <dgm:pt modelId="{97C6D35A-D700-4CA5-A027-C631A5538F78}" type="pres">
      <dgm:prSet presAssocID="{9B17EAB5-C414-42BF-B8DB-CD1213549BFB}" presName="compNode" presStyleCnt="0"/>
      <dgm:spPr/>
    </dgm:pt>
    <dgm:pt modelId="{C63200C3-D884-4086-9BEE-39EF3CFBD2B0}" type="pres">
      <dgm:prSet presAssocID="{9B17EAB5-C414-42BF-B8DB-CD1213549BFB}" presName="bgRect" presStyleLbl="bgShp" presStyleIdx="2" presStyleCnt="3"/>
      <dgm:spPr/>
    </dgm:pt>
    <dgm:pt modelId="{A2809E99-0F23-4253-B3F7-173957A66E06}" type="pres">
      <dgm:prSet presAssocID="{9B17EAB5-C414-42BF-B8DB-CD1213549BF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jector screen"/>
        </a:ext>
      </dgm:extLst>
    </dgm:pt>
    <dgm:pt modelId="{985E917C-E539-4094-B6AC-0CD2901C2910}" type="pres">
      <dgm:prSet presAssocID="{9B17EAB5-C414-42BF-B8DB-CD1213549BFB}" presName="spaceRect" presStyleCnt="0"/>
      <dgm:spPr/>
    </dgm:pt>
    <dgm:pt modelId="{07CEE5AC-1338-44CD-BC8D-DEF5CD525DD6}" type="pres">
      <dgm:prSet presAssocID="{9B17EAB5-C414-42BF-B8DB-CD1213549BF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AAF9324-9C62-4B10-8D57-7C247F8FDD74}" type="presOf" srcId="{590FE7A0-4C1B-4884-A714-BB3E0D555CD7}" destId="{47C551A7-09FE-4CFF-91F7-FD3E44114043}" srcOrd="0" destOrd="0" presId="urn:microsoft.com/office/officeart/2018/2/layout/IconVerticalSolidList"/>
    <dgm:cxn modelId="{2AE11030-7781-48EC-8FBC-EFD10C88F138}" type="presOf" srcId="{9B17EAB5-C414-42BF-B8DB-CD1213549BFB}" destId="{07CEE5AC-1338-44CD-BC8D-DEF5CD525DD6}" srcOrd="0" destOrd="0" presId="urn:microsoft.com/office/officeart/2018/2/layout/IconVerticalSolidList"/>
    <dgm:cxn modelId="{FEF72656-97DA-4FF7-B214-70E5B79A03A1}" type="presOf" srcId="{4A2F80CA-E82B-41B2-A1EC-CEB5A0F48A7E}" destId="{95410105-40F8-4266-A154-D034D03E9E57}" srcOrd="0" destOrd="0" presId="urn:microsoft.com/office/officeart/2018/2/layout/IconVerticalSolidList"/>
    <dgm:cxn modelId="{2B8E7D99-6080-41ED-B79D-62CA5AC1824C}" srcId="{BB627277-2AA1-4ABF-BEE0-2B9428809AE5}" destId="{4A2F80CA-E82B-41B2-A1EC-CEB5A0F48A7E}" srcOrd="0" destOrd="0" parTransId="{7C89414A-D555-4B40-B9A8-D4A6F75F3C88}" sibTransId="{C5351E52-ED0C-4940-B0CD-C76A4194B658}"/>
    <dgm:cxn modelId="{976C9EAD-3B0E-4AE8-940C-52E03190F294}" srcId="{BB627277-2AA1-4ABF-BEE0-2B9428809AE5}" destId="{9B17EAB5-C414-42BF-B8DB-CD1213549BFB}" srcOrd="2" destOrd="0" parTransId="{C502E28D-0D99-4B42-A0CB-1B35CD482161}" sibTransId="{9B72B69B-A40B-46AC-9426-6E73CDE50D54}"/>
    <dgm:cxn modelId="{314DEFC4-1D3F-4E2C-99C2-6019AD8E92AE}" type="presOf" srcId="{BB627277-2AA1-4ABF-BEE0-2B9428809AE5}" destId="{01ABA7D8-124C-4180-89C3-7A970EB3E99C}" srcOrd="0" destOrd="0" presId="urn:microsoft.com/office/officeart/2018/2/layout/IconVerticalSolidList"/>
    <dgm:cxn modelId="{C1339EE6-CDCF-42F9-8DAE-11E69C40247D}" srcId="{BB627277-2AA1-4ABF-BEE0-2B9428809AE5}" destId="{590FE7A0-4C1B-4884-A714-BB3E0D555CD7}" srcOrd="1" destOrd="0" parTransId="{655B027A-3C3D-4BDD-9E3A-E241F7E0BA5E}" sibTransId="{755C6546-B416-4272-B9F3-C68387CB6451}"/>
    <dgm:cxn modelId="{6EED0EDC-81D8-48A8-B655-1275365B5D32}" type="presParOf" srcId="{01ABA7D8-124C-4180-89C3-7A970EB3E99C}" destId="{154B29B9-E5B6-485B-A3C2-F03DE3DABF7A}" srcOrd="0" destOrd="0" presId="urn:microsoft.com/office/officeart/2018/2/layout/IconVerticalSolidList"/>
    <dgm:cxn modelId="{FDB25BD7-0FE1-4DEF-9B6E-BB247BD39D45}" type="presParOf" srcId="{154B29B9-E5B6-485B-A3C2-F03DE3DABF7A}" destId="{3D5D5199-F224-4B05-9EA1-579C3923A1E8}" srcOrd="0" destOrd="0" presId="urn:microsoft.com/office/officeart/2018/2/layout/IconVerticalSolidList"/>
    <dgm:cxn modelId="{14F0E348-58DA-485A-A6BA-3399A9AC61EA}" type="presParOf" srcId="{154B29B9-E5B6-485B-A3C2-F03DE3DABF7A}" destId="{1A977736-89BC-404B-AFB1-D108901486BE}" srcOrd="1" destOrd="0" presId="urn:microsoft.com/office/officeart/2018/2/layout/IconVerticalSolidList"/>
    <dgm:cxn modelId="{4AAE6E44-79B9-4DB7-92C1-1B069BD122D8}" type="presParOf" srcId="{154B29B9-E5B6-485B-A3C2-F03DE3DABF7A}" destId="{73B4F3E8-4485-427B-99C4-D70C570F3B60}" srcOrd="2" destOrd="0" presId="urn:microsoft.com/office/officeart/2018/2/layout/IconVerticalSolidList"/>
    <dgm:cxn modelId="{E3CA993D-BD8C-490A-AC54-BC7445468860}" type="presParOf" srcId="{154B29B9-E5B6-485B-A3C2-F03DE3DABF7A}" destId="{95410105-40F8-4266-A154-D034D03E9E57}" srcOrd="3" destOrd="0" presId="urn:microsoft.com/office/officeart/2018/2/layout/IconVerticalSolidList"/>
    <dgm:cxn modelId="{847BFB45-8B70-4408-B681-25449F45CACA}" type="presParOf" srcId="{01ABA7D8-124C-4180-89C3-7A970EB3E99C}" destId="{6B148017-DD63-4684-A573-4221BC52D7C8}" srcOrd="1" destOrd="0" presId="urn:microsoft.com/office/officeart/2018/2/layout/IconVerticalSolidList"/>
    <dgm:cxn modelId="{5B8B5E2F-B9CB-4B35-BFCB-91B0EF9A650A}" type="presParOf" srcId="{01ABA7D8-124C-4180-89C3-7A970EB3E99C}" destId="{F18022AB-2274-4CFC-8759-E8EED035F645}" srcOrd="2" destOrd="0" presId="urn:microsoft.com/office/officeart/2018/2/layout/IconVerticalSolidList"/>
    <dgm:cxn modelId="{AD4E9C11-DD3C-40A5-8D1A-CC060D6BD5BA}" type="presParOf" srcId="{F18022AB-2274-4CFC-8759-E8EED035F645}" destId="{0994B155-244D-48DB-A38A-8D155A1D01E5}" srcOrd="0" destOrd="0" presId="urn:microsoft.com/office/officeart/2018/2/layout/IconVerticalSolidList"/>
    <dgm:cxn modelId="{F4D14D64-84F7-4991-A452-568BD9D75BDD}" type="presParOf" srcId="{F18022AB-2274-4CFC-8759-E8EED035F645}" destId="{F65624B8-CE59-41B0-9795-D3717FEE5E82}" srcOrd="1" destOrd="0" presId="urn:microsoft.com/office/officeart/2018/2/layout/IconVerticalSolidList"/>
    <dgm:cxn modelId="{4036F087-5695-4B63-9DA6-8B4C9B4B767B}" type="presParOf" srcId="{F18022AB-2274-4CFC-8759-E8EED035F645}" destId="{66DE391B-142B-4BDC-B94A-7D0A7E1C0398}" srcOrd="2" destOrd="0" presId="urn:microsoft.com/office/officeart/2018/2/layout/IconVerticalSolidList"/>
    <dgm:cxn modelId="{8E17D01A-7CAC-4657-A0BA-CABD5D4F1D79}" type="presParOf" srcId="{F18022AB-2274-4CFC-8759-E8EED035F645}" destId="{47C551A7-09FE-4CFF-91F7-FD3E44114043}" srcOrd="3" destOrd="0" presId="urn:microsoft.com/office/officeart/2018/2/layout/IconVerticalSolidList"/>
    <dgm:cxn modelId="{4E36649A-7586-48B0-963A-3695391270ED}" type="presParOf" srcId="{01ABA7D8-124C-4180-89C3-7A970EB3E99C}" destId="{C3497A72-1B0E-482D-BC01-EC4C28687468}" srcOrd="3" destOrd="0" presId="urn:microsoft.com/office/officeart/2018/2/layout/IconVerticalSolidList"/>
    <dgm:cxn modelId="{590D0A05-31D7-4422-94CB-F5E888BEF584}" type="presParOf" srcId="{01ABA7D8-124C-4180-89C3-7A970EB3E99C}" destId="{97C6D35A-D700-4CA5-A027-C631A5538F78}" srcOrd="4" destOrd="0" presId="urn:microsoft.com/office/officeart/2018/2/layout/IconVerticalSolidList"/>
    <dgm:cxn modelId="{4B2A607A-614A-4DA3-AA7B-707EF14176F4}" type="presParOf" srcId="{97C6D35A-D700-4CA5-A027-C631A5538F78}" destId="{C63200C3-D884-4086-9BEE-39EF3CFBD2B0}" srcOrd="0" destOrd="0" presId="urn:microsoft.com/office/officeart/2018/2/layout/IconVerticalSolidList"/>
    <dgm:cxn modelId="{B0C399A9-D724-48A4-BC84-44EF27C1A90E}" type="presParOf" srcId="{97C6D35A-D700-4CA5-A027-C631A5538F78}" destId="{A2809E99-0F23-4253-B3F7-173957A66E06}" srcOrd="1" destOrd="0" presId="urn:microsoft.com/office/officeart/2018/2/layout/IconVerticalSolidList"/>
    <dgm:cxn modelId="{3355BF5C-9489-43C2-A8EC-215270730249}" type="presParOf" srcId="{97C6D35A-D700-4CA5-A027-C631A5538F78}" destId="{985E917C-E539-4094-B6AC-0CD2901C2910}" srcOrd="2" destOrd="0" presId="urn:microsoft.com/office/officeart/2018/2/layout/IconVerticalSolidList"/>
    <dgm:cxn modelId="{3CDD55A1-C654-444C-998D-00A6A5433870}" type="presParOf" srcId="{97C6D35A-D700-4CA5-A027-C631A5538F78}" destId="{07CEE5AC-1338-44CD-BC8D-DEF5CD525DD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6DFFEE-387A-4286-95A9-78857A7134C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9E8B3B8C-C5C3-48AB-8792-3756EF5FB4F7}">
      <dgm:prSet/>
      <dgm:spPr/>
      <dgm:t>
        <a:bodyPr/>
        <a:lstStyle/>
        <a:p>
          <a:r>
            <a:rPr lang="en-US"/>
            <a:t>You could:</a:t>
          </a:r>
        </a:p>
      </dgm:t>
    </dgm:pt>
    <dgm:pt modelId="{C50F41C4-1F62-49C1-91D1-BEB197B996DF}" type="parTrans" cxnId="{D0BA9925-2E56-40F5-B07D-5FAF2C6029C9}">
      <dgm:prSet/>
      <dgm:spPr/>
      <dgm:t>
        <a:bodyPr/>
        <a:lstStyle/>
        <a:p>
          <a:endParaRPr lang="en-US"/>
        </a:p>
      </dgm:t>
    </dgm:pt>
    <dgm:pt modelId="{8D55D381-A9A7-49A9-BDDF-F2CA9AD2327B}" type="sibTrans" cxnId="{D0BA9925-2E56-40F5-B07D-5FAF2C6029C9}">
      <dgm:prSet/>
      <dgm:spPr/>
      <dgm:t>
        <a:bodyPr/>
        <a:lstStyle/>
        <a:p>
          <a:endParaRPr lang="en-US"/>
        </a:p>
      </dgm:t>
    </dgm:pt>
    <dgm:pt modelId="{F73B66AB-9986-490C-A2E5-BE2A4C8EA525}">
      <dgm:prSet/>
      <dgm:spPr/>
      <dgm:t>
        <a:bodyPr/>
        <a:lstStyle/>
        <a:p>
          <a:r>
            <a:rPr lang="en-US" dirty="0"/>
            <a:t>Make potato and leek soup.</a:t>
          </a:r>
        </a:p>
      </dgm:t>
    </dgm:pt>
    <dgm:pt modelId="{442A2027-413B-4D90-AF03-8938C5C885F0}" type="parTrans" cxnId="{F7E5FA8B-5BFF-475D-ADE8-7C05FA41F70F}">
      <dgm:prSet/>
      <dgm:spPr/>
      <dgm:t>
        <a:bodyPr/>
        <a:lstStyle/>
        <a:p>
          <a:endParaRPr lang="en-US"/>
        </a:p>
      </dgm:t>
    </dgm:pt>
    <dgm:pt modelId="{BDD872C2-56AF-4877-A3A5-F359902D8E56}" type="sibTrans" cxnId="{F7E5FA8B-5BFF-475D-ADE8-7C05FA41F70F}">
      <dgm:prSet/>
      <dgm:spPr/>
      <dgm:t>
        <a:bodyPr/>
        <a:lstStyle/>
        <a:p>
          <a:endParaRPr lang="en-US"/>
        </a:p>
      </dgm:t>
    </dgm:pt>
    <dgm:pt modelId="{C10613B4-6EFE-4D93-87F4-4C31652D5006}">
      <dgm:prSet/>
      <dgm:spPr/>
      <dgm:t>
        <a:bodyPr/>
        <a:lstStyle/>
        <a:p>
          <a:r>
            <a:rPr lang="en-US" dirty="0"/>
            <a:t>Have salmon dish.</a:t>
          </a:r>
        </a:p>
      </dgm:t>
    </dgm:pt>
    <dgm:pt modelId="{B5647387-942A-43C8-AF16-12F6C4FD694D}" type="parTrans" cxnId="{DA4C43DF-AE21-4A4E-9CA9-8E478CABF86A}">
      <dgm:prSet/>
      <dgm:spPr/>
      <dgm:t>
        <a:bodyPr/>
        <a:lstStyle/>
        <a:p>
          <a:endParaRPr lang="en-US"/>
        </a:p>
      </dgm:t>
    </dgm:pt>
    <dgm:pt modelId="{9BF77408-3800-4CD4-8F9F-B28F2772AC95}" type="sibTrans" cxnId="{DA4C43DF-AE21-4A4E-9CA9-8E478CABF86A}">
      <dgm:prSet/>
      <dgm:spPr/>
      <dgm:t>
        <a:bodyPr/>
        <a:lstStyle/>
        <a:p>
          <a:endParaRPr lang="en-US"/>
        </a:p>
      </dgm:t>
    </dgm:pt>
    <dgm:pt modelId="{F1D8C70B-A67B-49E6-9843-B4B0DC3CCC5F}">
      <dgm:prSet/>
      <dgm:spPr/>
      <dgm:t>
        <a:bodyPr/>
        <a:lstStyle/>
        <a:p>
          <a:r>
            <a:rPr lang="en-US" dirty="0"/>
            <a:t>Make a vegetable curry.</a:t>
          </a:r>
        </a:p>
      </dgm:t>
    </dgm:pt>
    <dgm:pt modelId="{E698C901-A979-445C-B82A-357091D040B5}" type="parTrans" cxnId="{0B60768F-2108-40CD-BAB4-84F342EE2424}">
      <dgm:prSet/>
      <dgm:spPr/>
      <dgm:t>
        <a:bodyPr/>
        <a:lstStyle/>
        <a:p>
          <a:endParaRPr lang="en-US"/>
        </a:p>
      </dgm:t>
    </dgm:pt>
    <dgm:pt modelId="{A5CE2DC3-79AB-4D54-BCC0-6927AB0FB051}" type="sibTrans" cxnId="{0B60768F-2108-40CD-BAB4-84F342EE2424}">
      <dgm:prSet/>
      <dgm:spPr/>
      <dgm:t>
        <a:bodyPr/>
        <a:lstStyle/>
        <a:p>
          <a:endParaRPr lang="en-US"/>
        </a:p>
      </dgm:t>
    </dgm:pt>
    <dgm:pt modelId="{58ED9793-876B-4652-A25E-602B0504297B}" type="pres">
      <dgm:prSet presAssocID="{D86DFFEE-387A-4286-95A9-78857A7134C5}" presName="root" presStyleCnt="0">
        <dgm:presLayoutVars>
          <dgm:dir/>
          <dgm:resizeHandles val="exact"/>
        </dgm:presLayoutVars>
      </dgm:prSet>
      <dgm:spPr/>
    </dgm:pt>
    <dgm:pt modelId="{53EA6312-08F5-4AA2-85F0-99BD9927DCA1}" type="pres">
      <dgm:prSet presAssocID="{9E8B3B8C-C5C3-48AB-8792-3756EF5FB4F7}" presName="compNode" presStyleCnt="0"/>
      <dgm:spPr/>
    </dgm:pt>
    <dgm:pt modelId="{E4DAE382-8C06-4E31-9879-2178702679CF}" type="pres">
      <dgm:prSet presAssocID="{9E8B3B8C-C5C3-48AB-8792-3756EF5FB4F7}" presName="bgRect" presStyleLbl="bgShp" presStyleIdx="0" presStyleCnt="4"/>
      <dgm:spPr/>
    </dgm:pt>
    <dgm:pt modelId="{599A1D26-2B2F-4EC1-B61A-06DBE2B267BC}" type="pres">
      <dgm:prSet presAssocID="{9E8B3B8C-C5C3-48AB-8792-3756EF5FB4F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935EDB51-DBC4-4A75-BA63-837DED966036}" type="pres">
      <dgm:prSet presAssocID="{9E8B3B8C-C5C3-48AB-8792-3756EF5FB4F7}" presName="spaceRect" presStyleCnt="0"/>
      <dgm:spPr/>
    </dgm:pt>
    <dgm:pt modelId="{6C3A6D57-72E8-4660-AE2D-E02A7A369407}" type="pres">
      <dgm:prSet presAssocID="{9E8B3B8C-C5C3-48AB-8792-3756EF5FB4F7}" presName="parTx" presStyleLbl="revTx" presStyleIdx="0" presStyleCnt="4">
        <dgm:presLayoutVars>
          <dgm:chMax val="0"/>
          <dgm:chPref val="0"/>
        </dgm:presLayoutVars>
      </dgm:prSet>
      <dgm:spPr/>
    </dgm:pt>
    <dgm:pt modelId="{E26ED0C0-962A-4AFF-B60F-F7F5CFC87688}" type="pres">
      <dgm:prSet presAssocID="{8D55D381-A9A7-49A9-BDDF-F2CA9AD2327B}" presName="sibTrans" presStyleCnt="0"/>
      <dgm:spPr/>
    </dgm:pt>
    <dgm:pt modelId="{CA6C34FC-A084-48BB-9DDC-C5C7E223869F}" type="pres">
      <dgm:prSet presAssocID="{F73B66AB-9986-490C-A2E5-BE2A4C8EA525}" presName="compNode" presStyleCnt="0"/>
      <dgm:spPr/>
    </dgm:pt>
    <dgm:pt modelId="{E23023E3-12AD-42DA-B08B-4253A32E29FD}" type="pres">
      <dgm:prSet presAssocID="{F73B66AB-9986-490C-A2E5-BE2A4C8EA525}" presName="bgRect" presStyleLbl="bgShp" presStyleIdx="1" presStyleCnt="4"/>
      <dgm:spPr/>
    </dgm:pt>
    <dgm:pt modelId="{BF8F3CAE-F54A-48FA-A4DA-EB2D26896C82}" type="pres">
      <dgm:prSet presAssocID="{F73B66AB-9986-490C-A2E5-BE2A4C8EA52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rk and knife"/>
        </a:ext>
      </dgm:extLst>
    </dgm:pt>
    <dgm:pt modelId="{F03246B6-5FD0-4760-84D9-798D7F208109}" type="pres">
      <dgm:prSet presAssocID="{F73B66AB-9986-490C-A2E5-BE2A4C8EA525}" presName="spaceRect" presStyleCnt="0"/>
      <dgm:spPr/>
    </dgm:pt>
    <dgm:pt modelId="{595AE820-2224-44F7-B972-D73DC9A99CE4}" type="pres">
      <dgm:prSet presAssocID="{F73B66AB-9986-490C-A2E5-BE2A4C8EA525}" presName="parTx" presStyleLbl="revTx" presStyleIdx="1" presStyleCnt="4">
        <dgm:presLayoutVars>
          <dgm:chMax val="0"/>
          <dgm:chPref val="0"/>
        </dgm:presLayoutVars>
      </dgm:prSet>
      <dgm:spPr/>
    </dgm:pt>
    <dgm:pt modelId="{5561DC1B-9F11-4EC7-887E-D6E7378D1133}" type="pres">
      <dgm:prSet presAssocID="{BDD872C2-56AF-4877-A3A5-F359902D8E56}" presName="sibTrans" presStyleCnt="0"/>
      <dgm:spPr/>
    </dgm:pt>
    <dgm:pt modelId="{61D26778-A61F-4E0D-B23E-1957F06AE933}" type="pres">
      <dgm:prSet presAssocID="{C10613B4-6EFE-4D93-87F4-4C31652D5006}" presName="compNode" presStyleCnt="0"/>
      <dgm:spPr/>
    </dgm:pt>
    <dgm:pt modelId="{F91912F2-D841-4EE2-8868-EB5F877E5F40}" type="pres">
      <dgm:prSet presAssocID="{C10613B4-6EFE-4D93-87F4-4C31652D5006}" presName="bgRect" presStyleLbl="bgShp" presStyleIdx="2" presStyleCnt="4"/>
      <dgm:spPr/>
    </dgm:pt>
    <dgm:pt modelId="{B476E860-DD17-4469-AC76-F3CAF32E2548}" type="pres">
      <dgm:prSet presAssocID="{C10613B4-6EFE-4D93-87F4-4C31652D500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shi"/>
        </a:ext>
      </dgm:extLst>
    </dgm:pt>
    <dgm:pt modelId="{E7CC7F88-C72F-43E8-9017-3E4938FAB838}" type="pres">
      <dgm:prSet presAssocID="{C10613B4-6EFE-4D93-87F4-4C31652D5006}" presName="spaceRect" presStyleCnt="0"/>
      <dgm:spPr/>
    </dgm:pt>
    <dgm:pt modelId="{FA827E76-BF77-4ABF-9DDB-EB68466E8408}" type="pres">
      <dgm:prSet presAssocID="{C10613B4-6EFE-4D93-87F4-4C31652D5006}" presName="parTx" presStyleLbl="revTx" presStyleIdx="2" presStyleCnt="4">
        <dgm:presLayoutVars>
          <dgm:chMax val="0"/>
          <dgm:chPref val="0"/>
        </dgm:presLayoutVars>
      </dgm:prSet>
      <dgm:spPr/>
    </dgm:pt>
    <dgm:pt modelId="{05BBFCA0-D7F7-42AA-8FDF-8EE5A649547C}" type="pres">
      <dgm:prSet presAssocID="{9BF77408-3800-4CD4-8F9F-B28F2772AC95}" presName="sibTrans" presStyleCnt="0"/>
      <dgm:spPr/>
    </dgm:pt>
    <dgm:pt modelId="{04898B7A-721C-4948-8B69-E167AD2883A7}" type="pres">
      <dgm:prSet presAssocID="{F1D8C70B-A67B-49E6-9843-B4B0DC3CCC5F}" presName="compNode" presStyleCnt="0"/>
      <dgm:spPr/>
    </dgm:pt>
    <dgm:pt modelId="{86EF82FB-D22C-4654-8F96-0D2051ED6502}" type="pres">
      <dgm:prSet presAssocID="{F1D8C70B-A67B-49E6-9843-B4B0DC3CCC5F}" presName="bgRect" presStyleLbl="bgShp" presStyleIdx="3" presStyleCnt="4"/>
      <dgm:spPr/>
    </dgm:pt>
    <dgm:pt modelId="{14A84719-D5C6-4189-ABA9-0B33BF446D2B}" type="pres">
      <dgm:prSet presAssocID="{F1D8C70B-A67B-49E6-9843-B4B0DC3CCC5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rn"/>
        </a:ext>
      </dgm:extLst>
    </dgm:pt>
    <dgm:pt modelId="{681B8250-301D-41F2-B151-3F3ADD2E197B}" type="pres">
      <dgm:prSet presAssocID="{F1D8C70B-A67B-49E6-9843-B4B0DC3CCC5F}" presName="spaceRect" presStyleCnt="0"/>
      <dgm:spPr/>
    </dgm:pt>
    <dgm:pt modelId="{2F8898D1-9FC8-4842-B1DF-B3CDF034B202}" type="pres">
      <dgm:prSet presAssocID="{F1D8C70B-A67B-49E6-9843-B4B0DC3CCC5F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D0BC50A-9920-40D3-B8CE-01F374C7A4B4}" type="presOf" srcId="{D86DFFEE-387A-4286-95A9-78857A7134C5}" destId="{58ED9793-876B-4652-A25E-602B0504297B}" srcOrd="0" destOrd="0" presId="urn:microsoft.com/office/officeart/2018/2/layout/IconVerticalSolidList"/>
    <dgm:cxn modelId="{D0BA9925-2E56-40F5-B07D-5FAF2C6029C9}" srcId="{D86DFFEE-387A-4286-95A9-78857A7134C5}" destId="{9E8B3B8C-C5C3-48AB-8792-3756EF5FB4F7}" srcOrd="0" destOrd="0" parTransId="{C50F41C4-1F62-49C1-91D1-BEB197B996DF}" sibTransId="{8D55D381-A9A7-49A9-BDDF-F2CA9AD2327B}"/>
    <dgm:cxn modelId="{D5F2CD3C-7518-468D-A4B9-17690E0AAAA9}" type="presOf" srcId="{F73B66AB-9986-490C-A2E5-BE2A4C8EA525}" destId="{595AE820-2224-44F7-B972-D73DC9A99CE4}" srcOrd="0" destOrd="0" presId="urn:microsoft.com/office/officeart/2018/2/layout/IconVerticalSolidList"/>
    <dgm:cxn modelId="{B3497545-E0C2-4481-B6E5-18DCBCAD50AA}" type="presOf" srcId="{F1D8C70B-A67B-49E6-9843-B4B0DC3CCC5F}" destId="{2F8898D1-9FC8-4842-B1DF-B3CDF034B202}" srcOrd="0" destOrd="0" presId="urn:microsoft.com/office/officeart/2018/2/layout/IconVerticalSolidList"/>
    <dgm:cxn modelId="{1E95264C-A38F-4378-A026-AC20106F3A1B}" type="presOf" srcId="{C10613B4-6EFE-4D93-87F4-4C31652D5006}" destId="{FA827E76-BF77-4ABF-9DDB-EB68466E8408}" srcOrd="0" destOrd="0" presId="urn:microsoft.com/office/officeart/2018/2/layout/IconVerticalSolidList"/>
    <dgm:cxn modelId="{F7E5FA8B-5BFF-475D-ADE8-7C05FA41F70F}" srcId="{D86DFFEE-387A-4286-95A9-78857A7134C5}" destId="{F73B66AB-9986-490C-A2E5-BE2A4C8EA525}" srcOrd="1" destOrd="0" parTransId="{442A2027-413B-4D90-AF03-8938C5C885F0}" sibTransId="{BDD872C2-56AF-4877-A3A5-F359902D8E56}"/>
    <dgm:cxn modelId="{0B60768F-2108-40CD-BAB4-84F342EE2424}" srcId="{D86DFFEE-387A-4286-95A9-78857A7134C5}" destId="{F1D8C70B-A67B-49E6-9843-B4B0DC3CCC5F}" srcOrd="3" destOrd="0" parTransId="{E698C901-A979-445C-B82A-357091D040B5}" sibTransId="{A5CE2DC3-79AB-4D54-BCC0-6927AB0FB051}"/>
    <dgm:cxn modelId="{DA4C43DF-AE21-4A4E-9CA9-8E478CABF86A}" srcId="{D86DFFEE-387A-4286-95A9-78857A7134C5}" destId="{C10613B4-6EFE-4D93-87F4-4C31652D5006}" srcOrd="2" destOrd="0" parTransId="{B5647387-942A-43C8-AF16-12F6C4FD694D}" sibTransId="{9BF77408-3800-4CD4-8F9F-B28F2772AC95}"/>
    <dgm:cxn modelId="{5FC6EFE7-0705-40F4-8EE3-64AF524A232A}" type="presOf" srcId="{9E8B3B8C-C5C3-48AB-8792-3756EF5FB4F7}" destId="{6C3A6D57-72E8-4660-AE2D-E02A7A369407}" srcOrd="0" destOrd="0" presId="urn:microsoft.com/office/officeart/2018/2/layout/IconVerticalSolidList"/>
    <dgm:cxn modelId="{5C4BA428-F871-4F90-A094-DB0EAC2491E0}" type="presParOf" srcId="{58ED9793-876B-4652-A25E-602B0504297B}" destId="{53EA6312-08F5-4AA2-85F0-99BD9927DCA1}" srcOrd="0" destOrd="0" presId="urn:microsoft.com/office/officeart/2018/2/layout/IconVerticalSolidList"/>
    <dgm:cxn modelId="{517F3E9F-6E6D-4C0E-9E96-02C273C4A7CC}" type="presParOf" srcId="{53EA6312-08F5-4AA2-85F0-99BD9927DCA1}" destId="{E4DAE382-8C06-4E31-9879-2178702679CF}" srcOrd="0" destOrd="0" presId="urn:microsoft.com/office/officeart/2018/2/layout/IconVerticalSolidList"/>
    <dgm:cxn modelId="{635E6FD4-0A60-45B1-A8CB-5EAB8BBE8731}" type="presParOf" srcId="{53EA6312-08F5-4AA2-85F0-99BD9927DCA1}" destId="{599A1D26-2B2F-4EC1-B61A-06DBE2B267BC}" srcOrd="1" destOrd="0" presId="urn:microsoft.com/office/officeart/2018/2/layout/IconVerticalSolidList"/>
    <dgm:cxn modelId="{CDDC7CAD-3961-434F-9815-2C2CEE887E99}" type="presParOf" srcId="{53EA6312-08F5-4AA2-85F0-99BD9927DCA1}" destId="{935EDB51-DBC4-4A75-BA63-837DED966036}" srcOrd="2" destOrd="0" presId="urn:microsoft.com/office/officeart/2018/2/layout/IconVerticalSolidList"/>
    <dgm:cxn modelId="{A8A7BEF8-3C60-481D-85FB-71C49A161F07}" type="presParOf" srcId="{53EA6312-08F5-4AA2-85F0-99BD9927DCA1}" destId="{6C3A6D57-72E8-4660-AE2D-E02A7A369407}" srcOrd="3" destOrd="0" presId="urn:microsoft.com/office/officeart/2018/2/layout/IconVerticalSolidList"/>
    <dgm:cxn modelId="{CCC5F25F-9AFD-486D-A7C0-DEA565A87342}" type="presParOf" srcId="{58ED9793-876B-4652-A25E-602B0504297B}" destId="{E26ED0C0-962A-4AFF-B60F-F7F5CFC87688}" srcOrd="1" destOrd="0" presId="urn:microsoft.com/office/officeart/2018/2/layout/IconVerticalSolidList"/>
    <dgm:cxn modelId="{84FF5165-1AB6-4004-9B32-3CFB213900EB}" type="presParOf" srcId="{58ED9793-876B-4652-A25E-602B0504297B}" destId="{CA6C34FC-A084-48BB-9DDC-C5C7E223869F}" srcOrd="2" destOrd="0" presId="urn:microsoft.com/office/officeart/2018/2/layout/IconVerticalSolidList"/>
    <dgm:cxn modelId="{CDEBDD60-F704-4568-9F58-37A5EF07592B}" type="presParOf" srcId="{CA6C34FC-A084-48BB-9DDC-C5C7E223869F}" destId="{E23023E3-12AD-42DA-B08B-4253A32E29FD}" srcOrd="0" destOrd="0" presId="urn:microsoft.com/office/officeart/2018/2/layout/IconVerticalSolidList"/>
    <dgm:cxn modelId="{0C722CBE-1818-43D7-B43C-FA3A2ED6191D}" type="presParOf" srcId="{CA6C34FC-A084-48BB-9DDC-C5C7E223869F}" destId="{BF8F3CAE-F54A-48FA-A4DA-EB2D26896C82}" srcOrd="1" destOrd="0" presId="urn:microsoft.com/office/officeart/2018/2/layout/IconVerticalSolidList"/>
    <dgm:cxn modelId="{87859BE5-5A55-4C43-A4DD-69354CF1C1FA}" type="presParOf" srcId="{CA6C34FC-A084-48BB-9DDC-C5C7E223869F}" destId="{F03246B6-5FD0-4760-84D9-798D7F208109}" srcOrd="2" destOrd="0" presId="urn:microsoft.com/office/officeart/2018/2/layout/IconVerticalSolidList"/>
    <dgm:cxn modelId="{528D73F4-0032-4F90-A942-504684748AA4}" type="presParOf" srcId="{CA6C34FC-A084-48BB-9DDC-C5C7E223869F}" destId="{595AE820-2224-44F7-B972-D73DC9A99CE4}" srcOrd="3" destOrd="0" presId="urn:microsoft.com/office/officeart/2018/2/layout/IconVerticalSolidList"/>
    <dgm:cxn modelId="{FAD5A916-606D-4A61-8F28-EB1F2A1B16E4}" type="presParOf" srcId="{58ED9793-876B-4652-A25E-602B0504297B}" destId="{5561DC1B-9F11-4EC7-887E-D6E7378D1133}" srcOrd="3" destOrd="0" presId="urn:microsoft.com/office/officeart/2018/2/layout/IconVerticalSolidList"/>
    <dgm:cxn modelId="{3C007084-867A-41C6-8BE0-292427513555}" type="presParOf" srcId="{58ED9793-876B-4652-A25E-602B0504297B}" destId="{61D26778-A61F-4E0D-B23E-1957F06AE933}" srcOrd="4" destOrd="0" presId="urn:microsoft.com/office/officeart/2018/2/layout/IconVerticalSolidList"/>
    <dgm:cxn modelId="{A8AF1E64-8A3C-4F40-B234-F2B245B0C8B6}" type="presParOf" srcId="{61D26778-A61F-4E0D-B23E-1957F06AE933}" destId="{F91912F2-D841-4EE2-8868-EB5F877E5F40}" srcOrd="0" destOrd="0" presId="urn:microsoft.com/office/officeart/2018/2/layout/IconVerticalSolidList"/>
    <dgm:cxn modelId="{45AEC88E-40C0-468D-9997-CBD71A725771}" type="presParOf" srcId="{61D26778-A61F-4E0D-B23E-1957F06AE933}" destId="{B476E860-DD17-4469-AC76-F3CAF32E2548}" srcOrd="1" destOrd="0" presId="urn:microsoft.com/office/officeart/2018/2/layout/IconVerticalSolidList"/>
    <dgm:cxn modelId="{068C9001-20AA-44EA-B2CB-E8A5D20C3CE1}" type="presParOf" srcId="{61D26778-A61F-4E0D-B23E-1957F06AE933}" destId="{E7CC7F88-C72F-43E8-9017-3E4938FAB838}" srcOrd="2" destOrd="0" presId="urn:microsoft.com/office/officeart/2018/2/layout/IconVerticalSolidList"/>
    <dgm:cxn modelId="{9A233BB7-DE09-4576-B950-CE8C1CBED7C6}" type="presParOf" srcId="{61D26778-A61F-4E0D-B23E-1957F06AE933}" destId="{FA827E76-BF77-4ABF-9DDB-EB68466E8408}" srcOrd="3" destOrd="0" presId="urn:microsoft.com/office/officeart/2018/2/layout/IconVerticalSolidList"/>
    <dgm:cxn modelId="{BA83204D-F105-4107-843A-30D2315A3A9D}" type="presParOf" srcId="{58ED9793-876B-4652-A25E-602B0504297B}" destId="{05BBFCA0-D7F7-42AA-8FDF-8EE5A649547C}" srcOrd="5" destOrd="0" presId="urn:microsoft.com/office/officeart/2018/2/layout/IconVerticalSolidList"/>
    <dgm:cxn modelId="{7085943D-0F7C-4866-9C9A-D694FEB046C9}" type="presParOf" srcId="{58ED9793-876B-4652-A25E-602B0504297B}" destId="{04898B7A-721C-4948-8B69-E167AD2883A7}" srcOrd="6" destOrd="0" presId="urn:microsoft.com/office/officeart/2018/2/layout/IconVerticalSolidList"/>
    <dgm:cxn modelId="{B0FA8371-0E6C-4932-98C7-3E98A447F544}" type="presParOf" srcId="{04898B7A-721C-4948-8B69-E167AD2883A7}" destId="{86EF82FB-D22C-4654-8F96-0D2051ED6502}" srcOrd="0" destOrd="0" presId="urn:microsoft.com/office/officeart/2018/2/layout/IconVerticalSolidList"/>
    <dgm:cxn modelId="{E3C55F7C-E4B5-4FF1-BAEF-12E9BC272D67}" type="presParOf" srcId="{04898B7A-721C-4948-8B69-E167AD2883A7}" destId="{14A84719-D5C6-4189-ABA9-0B33BF446D2B}" srcOrd="1" destOrd="0" presId="urn:microsoft.com/office/officeart/2018/2/layout/IconVerticalSolidList"/>
    <dgm:cxn modelId="{A8ADE05E-213B-46E0-B88C-E90543559EE1}" type="presParOf" srcId="{04898B7A-721C-4948-8B69-E167AD2883A7}" destId="{681B8250-301D-41F2-B151-3F3ADD2E197B}" srcOrd="2" destOrd="0" presId="urn:microsoft.com/office/officeart/2018/2/layout/IconVerticalSolidList"/>
    <dgm:cxn modelId="{77BCA149-5223-483D-9744-ACCCAB61357C}" type="presParOf" srcId="{04898B7A-721C-4948-8B69-E167AD2883A7}" destId="{2F8898D1-9FC8-4842-B1DF-B3CDF034B20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B627277-2AA1-4ABF-BEE0-2B9428809AE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4A2F80CA-E82B-41B2-A1EC-CEB5A0F48A7E}">
      <dgm:prSet/>
      <dgm:spPr/>
      <dgm:t>
        <a:bodyPr/>
        <a:lstStyle/>
        <a:p>
          <a:r>
            <a:rPr lang="en-US" dirty="0"/>
            <a:t>You will need to evaluate your solution.</a:t>
          </a:r>
        </a:p>
      </dgm:t>
    </dgm:pt>
    <dgm:pt modelId="{7C89414A-D555-4B40-B9A8-D4A6F75F3C88}" type="parTrans" cxnId="{2B8E7D99-6080-41ED-B79D-62CA5AC1824C}">
      <dgm:prSet/>
      <dgm:spPr/>
      <dgm:t>
        <a:bodyPr/>
        <a:lstStyle/>
        <a:p>
          <a:endParaRPr lang="en-US"/>
        </a:p>
      </dgm:t>
    </dgm:pt>
    <dgm:pt modelId="{C5351E52-ED0C-4940-B0CD-C76A4194B658}" type="sibTrans" cxnId="{2B8E7D99-6080-41ED-B79D-62CA5AC1824C}">
      <dgm:prSet/>
      <dgm:spPr/>
      <dgm:t>
        <a:bodyPr/>
        <a:lstStyle/>
        <a:p>
          <a:endParaRPr lang="en-US"/>
        </a:p>
      </dgm:t>
    </dgm:pt>
    <dgm:pt modelId="{590FE7A0-4C1B-4884-A714-BB3E0D555CD7}">
      <dgm:prSet/>
      <dgm:spPr/>
      <dgm:t>
        <a:bodyPr/>
        <a:lstStyle/>
        <a:p>
          <a:r>
            <a:rPr lang="en-US" dirty="0"/>
            <a:t>You will need to discuss the impact of your solution.</a:t>
          </a:r>
        </a:p>
      </dgm:t>
    </dgm:pt>
    <dgm:pt modelId="{655B027A-3C3D-4BDD-9E3A-E241F7E0BA5E}" type="parTrans" cxnId="{C1339EE6-CDCF-42F9-8DAE-11E69C40247D}">
      <dgm:prSet/>
      <dgm:spPr/>
      <dgm:t>
        <a:bodyPr/>
        <a:lstStyle/>
        <a:p>
          <a:endParaRPr lang="en-US"/>
        </a:p>
      </dgm:t>
    </dgm:pt>
    <dgm:pt modelId="{755C6546-B416-4272-B9F3-C68387CB6451}" type="sibTrans" cxnId="{C1339EE6-CDCF-42F9-8DAE-11E69C40247D}">
      <dgm:prSet/>
      <dgm:spPr/>
      <dgm:t>
        <a:bodyPr/>
        <a:lstStyle/>
        <a:p>
          <a:endParaRPr lang="en-US"/>
        </a:p>
      </dgm:t>
    </dgm:pt>
    <dgm:pt modelId="{9B17EAB5-C414-42BF-B8DB-CD1213549BFB}">
      <dgm:prSet/>
      <dgm:spPr/>
      <dgm:t>
        <a:bodyPr/>
        <a:lstStyle/>
        <a:p>
          <a:r>
            <a:rPr lang="en-US" dirty="0"/>
            <a:t>We will look at these in more detail in </a:t>
          </a:r>
          <a:r>
            <a:rPr lang="en-US"/>
            <a:t>further Activities.</a:t>
          </a:r>
        </a:p>
      </dgm:t>
    </dgm:pt>
    <dgm:pt modelId="{C502E28D-0D99-4B42-A0CB-1B35CD482161}" type="parTrans" cxnId="{976C9EAD-3B0E-4AE8-940C-52E03190F294}">
      <dgm:prSet/>
      <dgm:spPr/>
      <dgm:t>
        <a:bodyPr/>
        <a:lstStyle/>
        <a:p>
          <a:endParaRPr lang="en-US"/>
        </a:p>
      </dgm:t>
    </dgm:pt>
    <dgm:pt modelId="{9B72B69B-A40B-46AC-9426-6E73CDE50D54}" type="sibTrans" cxnId="{976C9EAD-3B0E-4AE8-940C-52E03190F294}">
      <dgm:prSet/>
      <dgm:spPr/>
      <dgm:t>
        <a:bodyPr/>
        <a:lstStyle/>
        <a:p>
          <a:endParaRPr lang="en-US"/>
        </a:p>
      </dgm:t>
    </dgm:pt>
    <dgm:pt modelId="{01ABA7D8-124C-4180-89C3-7A970EB3E99C}" type="pres">
      <dgm:prSet presAssocID="{BB627277-2AA1-4ABF-BEE0-2B9428809AE5}" presName="root" presStyleCnt="0">
        <dgm:presLayoutVars>
          <dgm:dir/>
          <dgm:resizeHandles val="exact"/>
        </dgm:presLayoutVars>
      </dgm:prSet>
      <dgm:spPr/>
    </dgm:pt>
    <dgm:pt modelId="{154B29B9-E5B6-485B-A3C2-F03DE3DABF7A}" type="pres">
      <dgm:prSet presAssocID="{4A2F80CA-E82B-41B2-A1EC-CEB5A0F48A7E}" presName="compNode" presStyleCnt="0"/>
      <dgm:spPr/>
    </dgm:pt>
    <dgm:pt modelId="{3D5D5199-F224-4B05-9EA1-579C3923A1E8}" type="pres">
      <dgm:prSet presAssocID="{4A2F80CA-E82B-41B2-A1EC-CEB5A0F48A7E}" presName="bgRect" presStyleLbl="bgShp" presStyleIdx="0" presStyleCnt="3"/>
      <dgm:spPr/>
    </dgm:pt>
    <dgm:pt modelId="{1A977736-89BC-404B-AFB1-D108901486BE}" type="pres">
      <dgm:prSet presAssocID="{4A2F80CA-E82B-41B2-A1EC-CEB5A0F48A7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3B4F3E8-4485-427B-99C4-D70C570F3B60}" type="pres">
      <dgm:prSet presAssocID="{4A2F80CA-E82B-41B2-A1EC-CEB5A0F48A7E}" presName="spaceRect" presStyleCnt="0"/>
      <dgm:spPr/>
    </dgm:pt>
    <dgm:pt modelId="{95410105-40F8-4266-A154-D034D03E9E57}" type="pres">
      <dgm:prSet presAssocID="{4A2F80CA-E82B-41B2-A1EC-CEB5A0F48A7E}" presName="parTx" presStyleLbl="revTx" presStyleIdx="0" presStyleCnt="3">
        <dgm:presLayoutVars>
          <dgm:chMax val="0"/>
          <dgm:chPref val="0"/>
        </dgm:presLayoutVars>
      </dgm:prSet>
      <dgm:spPr/>
    </dgm:pt>
    <dgm:pt modelId="{6B148017-DD63-4684-A573-4221BC52D7C8}" type="pres">
      <dgm:prSet presAssocID="{C5351E52-ED0C-4940-B0CD-C76A4194B658}" presName="sibTrans" presStyleCnt="0"/>
      <dgm:spPr/>
    </dgm:pt>
    <dgm:pt modelId="{F18022AB-2274-4CFC-8759-E8EED035F645}" type="pres">
      <dgm:prSet presAssocID="{590FE7A0-4C1B-4884-A714-BB3E0D555CD7}" presName="compNode" presStyleCnt="0"/>
      <dgm:spPr/>
    </dgm:pt>
    <dgm:pt modelId="{0994B155-244D-48DB-A38A-8D155A1D01E5}" type="pres">
      <dgm:prSet presAssocID="{590FE7A0-4C1B-4884-A714-BB3E0D555CD7}" presName="bgRect" presStyleLbl="bgShp" presStyleIdx="1" presStyleCnt="3"/>
      <dgm:spPr/>
    </dgm:pt>
    <dgm:pt modelId="{F65624B8-CE59-41B0-9795-D3717FEE5E82}" type="pres">
      <dgm:prSet presAssocID="{590FE7A0-4C1B-4884-A714-BB3E0D555CD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66DE391B-142B-4BDC-B94A-7D0A7E1C0398}" type="pres">
      <dgm:prSet presAssocID="{590FE7A0-4C1B-4884-A714-BB3E0D555CD7}" presName="spaceRect" presStyleCnt="0"/>
      <dgm:spPr/>
    </dgm:pt>
    <dgm:pt modelId="{47C551A7-09FE-4CFF-91F7-FD3E44114043}" type="pres">
      <dgm:prSet presAssocID="{590FE7A0-4C1B-4884-A714-BB3E0D555CD7}" presName="parTx" presStyleLbl="revTx" presStyleIdx="1" presStyleCnt="3">
        <dgm:presLayoutVars>
          <dgm:chMax val="0"/>
          <dgm:chPref val="0"/>
        </dgm:presLayoutVars>
      </dgm:prSet>
      <dgm:spPr/>
    </dgm:pt>
    <dgm:pt modelId="{C3497A72-1B0E-482D-BC01-EC4C28687468}" type="pres">
      <dgm:prSet presAssocID="{755C6546-B416-4272-B9F3-C68387CB6451}" presName="sibTrans" presStyleCnt="0"/>
      <dgm:spPr/>
    </dgm:pt>
    <dgm:pt modelId="{97C6D35A-D700-4CA5-A027-C631A5538F78}" type="pres">
      <dgm:prSet presAssocID="{9B17EAB5-C414-42BF-B8DB-CD1213549BFB}" presName="compNode" presStyleCnt="0"/>
      <dgm:spPr/>
    </dgm:pt>
    <dgm:pt modelId="{C63200C3-D884-4086-9BEE-39EF3CFBD2B0}" type="pres">
      <dgm:prSet presAssocID="{9B17EAB5-C414-42BF-B8DB-CD1213549BFB}" presName="bgRect" presStyleLbl="bgShp" presStyleIdx="2" presStyleCnt="3"/>
      <dgm:spPr/>
    </dgm:pt>
    <dgm:pt modelId="{A2809E99-0F23-4253-B3F7-173957A66E06}" type="pres">
      <dgm:prSet presAssocID="{9B17EAB5-C414-42BF-B8DB-CD1213549BF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jector screen"/>
        </a:ext>
      </dgm:extLst>
    </dgm:pt>
    <dgm:pt modelId="{985E917C-E539-4094-B6AC-0CD2901C2910}" type="pres">
      <dgm:prSet presAssocID="{9B17EAB5-C414-42BF-B8DB-CD1213549BFB}" presName="spaceRect" presStyleCnt="0"/>
      <dgm:spPr/>
    </dgm:pt>
    <dgm:pt modelId="{07CEE5AC-1338-44CD-BC8D-DEF5CD525DD6}" type="pres">
      <dgm:prSet presAssocID="{9B17EAB5-C414-42BF-B8DB-CD1213549BF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AAF9324-9C62-4B10-8D57-7C247F8FDD74}" type="presOf" srcId="{590FE7A0-4C1B-4884-A714-BB3E0D555CD7}" destId="{47C551A7-09FE-4CFF-91F7-FD3E44114043}" srcOrd="0" destOrd="0" presId="urn:microsoft.com/office/officeart/2018/2/layout/IconVerticalSolidList"/>
    <dgm:cxn modelId="{2AE11030-7781-48EC-8FBC-EFD10C88F138}" type="presOf" srcId="{9B17EAB5-C414-42BF-B8DB-CD1213549BFB}" destId="{07CEE5AC-1338-44CD-BC8D-DEF5CD525DD6}" srcOrd="0" destOrd="0" presId="urn:microsoft.com/office/officeart/2018/2/layout/IconVerticalSolidList"/>
    <dgm:cxn modelId="{FEF72656-97DA-4FF7-B214-70E5B79A03A1}" type="presOf" srcId="{4A2F80CA-E82B-41B2-A1EC-CEB5A0F48A7E}" destId="{95410105-40F8-4266-A154-D034D03E9E57}" srcOrd="0" destOrd="0" presId="urn:microsoft.com/office/officeart/2018/2/layout/IconVerticalSolidList"/>
    <dgm:cxn modelId="{2B8E7D99-6080-41ED-B79D-62CA5AC1824C}" srcId="{BB627277-2AA1-4ABF-BEE0-2B9428809AE5}" destId="{4A2F80CA-E82B-41B2-A1EC-CEB5A0F48A7E}" srcOrd="0" destOrd="0" parTransId="{7C89414A-D555-4B40-B9A8-D4A6F75F3C88}" sibTransId="{C5351E52-ED0C-4940-B0CD-C76A4194B658}"/>
    <dgm:cxn modelId="{976C9EAD-3B0E-4AE8-940C-52E03190F294}" srcId="{BB627277-2AA1-4ABF-BEE0-2B9428809AE5}" destId="{9B17EAB5-C414-42BF-B8DB-CD1213549BFB}" srcOrd="2" destOrd="0" parTransId="{C502E28D-0D99-4B42-A0CB-1B35CD482161}" sibTransId="{9B72B69B-A40B-46AC-9426-6E73CDE50D54}"/>
    <dgm:cxn modelId="{314DEFC4-1D3F-4E2C-99C2-6019AD8E92AE}" type="presOf" srcId="{BB627277-2AA1-4ABF-BEE0-2B9428809AE5}" destId="{01ABA7D8-124C-4180-89C3-7A970EB3E99C}" srcOrd="0" destOrd="0" presId="urn:microsoft.com/office/officeart/2018/2/layout/IconVerticalSolidList"/>
    <dgm:cxn modelId="{C1339EE6-CDCF-42F9-8DAE-11E69C40247D}" srcId="{BB627277-2AA1-4ABF-BEE0-2B9428809AE5}" destId="{590FE7A0-4C1B-4884-A714-BB3E0D555CD7}" srcOrd="1" destOrd="0" parTransId="{655B027A-3C3D-4BDD-9E3A-E241F7E0BA5E}" sibTransId="{755C6546-B416-4272-B9F3-C68387CB6451}"/>
    <dgm:cxn modelId="{6EED0EDC-81D8-48A8-B655-1275365B5D32}" type="presParOf" srcId="{01ABA7D8-124C-4180-89C3-7A970EB3E99C}" destId="{154B29B9-E5B6-485B-A3C2-F03DE3DABF7A}" srcOrd="0" destOrd="0" presId="urn:microsoft.com/office/officeart/2018/2/layout/IconVerticalSolidList"/>
    <dgm:cxn modelId="{FDB25BD7-0FE1-4DEF-9B6E-BB247BD39D45}" type="presParOf" srcId="{154B29B9-E5B6-485B-A3C2-F03DE3DABF7A}" destId="{3D5D5199-F224-4B05-9EA1-579C3923A1E8}" srcOrd="0" destOrd="0" presId="urn:microsoft.com/office/officeart/2018/2/layout/IconVerticalSolidList"/>
    <dgm:cxn modelId="{14F0E348-58DA-485A-A6BA-3399A9AC61EA}" type="presParOf" srcId="{154B29B9-E5B6-485B-A3C2-F03DE3DABF7A}" destId="{1A977736-89BC-404B-AFB1-D108901486BE}" srcOrd="1" destOrd="0" presId="urn:microsoft.com/office/officeart/2018/2/layout/IconVerticalSolidList"/>
    <dgm:cxn modelId="{4AAE6E44-79B9-4DB7-92C1-1B069BD122D8}" type="presParOf" srcId="{154B29B9-E5B6-485B-A3C2-F03DE3DABF7A}" destId="{73B4F3E8-4485-427B-99C4-D70C570F3B60}" srcOrd="2" destOrd="0" presId="urn:microsoft.com/office/officeart/2018/2/layout/IconVerticalSolidList"/>
    <dgm:cxn modelId="{E3CA993D-BD8C-490A-AC54-BC7445468860}" type="presParOf" srcId="{154B29B9-E5B6-485B-A3C2-F03DE3DABF7A}" destId="{95410105-40F8-4266-A154-D034D03E9E57}" srcOrd="3" destOrd="0" presId="urn:microsoft.com/office/officeart/2018/2/layout/IconVerticalSolidList"/>
    <dgm:cxn modelId="{847BFB45-8B70-4408-B681-25449F45CACA}" type="presParOf" srcId="{01ABA7D8-124C-4180-89C3-7A970EB3E99C}" destId="{6B148017-DD63-4684-A573-4221BC52D7C8}" srcOrd="1" destOrd="0" presId="urn:microsoft.com/office/officeart/2018/2/layout/IconVerticalSolidList"/>
    <dgm:cxn modelId="{5B8B5E2F-B9CB-4B35-BFCB-91B0EF9A650A}" type="presParOf" srcId="{01ABA7D8-124C-4180-89C3-7A970EB3E99C}" destId="{F18022AB-2274-4CFC-8759-E8EED035F645}" srcOrd="2" destOrd="0" presId="urn:microsoft.com/office/officeart/2018/2/layout/IconVerticalSolidList"/>
    <dgm:cxn modelId="{AD4E9C11-DD3C-40A5-8D1A-CC060D6BD5BA}" type="presParOf" srcId="{F18022AB-2274-4CFC-8759-E8EED035F645}" destId="{0994B155-244D-48DB-A38A-8D155A1D01E5}" srcOrd="0" destOrd="0" presId="urn:microsoft.com/office/officeart/2018/2/layout/IconVerticalSolidList"/>
    <dgm:cxn modelId="{F4D14D64-84F7-4991-A452-568BD9D75BDD}" type="presParOf" srcId="{F18022AB-2274-4CFC-8759-E8EED035F645}" destId="{F65624B8-CE59-41B0-9795-D3717FEE5E82}" srcOrd="1" destOrd="0" presId="urn:microsoft.com/office/officeart/2018/2/layout/IconVerticalSolidList"/>
    <dgm:cxn modelId="{4036F087-5695-4B63-9DA6-8B4C9B4B767B}" type="presParOf" srcId="{F18022AB-2274-4CFC-8759-E8EED035F645}" destId="{66DE391B-142B-4BDC-B94A-7D0A7E1C0398}" srcOrd="2" destOrd="0" presId="urn:microsoft.com/office/officeart/2018/2/layout/IconVerticalSolidList"/>
    <dgm:cxn modelId="{8E17D01A-7CAC-4657-A0BA-CABD5D4F1D79}" type="presParOf" srcId="{F18022AB-2274-4CFC-8759-E8EED035F645}" destId="{47C551A7-09FE-4CFF-91F7-FD3E44114043}" srcOrd="3" destOrd="0" presId="urn:microsoft.com/office/officeart/2018/2/layout/IconVerticalSolidList"/>
    <dgm:cxn modelId="{4E36649A-7586-48B0-963A-3695391270ED}" type="presParOf" srcId="{01ABA7D8-124C-4180-89C3-7A970EB3E99C}" destId="{C3497A72-1B0E-482D-BC01-EC4C28687468}" srcOrd="3" destOrd="0" presId="urn:microsoft.com/office/officeart/2018/2/layout/IconVerticalSolidList"/>
    <dgm:cxn modelId="{590D0A05-31D7-4422-94CB-F5E888BEF584}" type="presParOf" srcId="{01ABA7D8-124C-4180-89C3-7A970EB3E99C}" destId="{97C6D35A-D700-4CA5-A027-C631A5538F78}" srcOrd="4" destOrd="0" presId="urn:microsoft.com/office/officeart/2018/2/layout/IconVerticalSolidList"/>
    <dgm:cxn modelId="{4B2A607A-614A-4DA3-AA7B-707EF14176F4}" type="presParOf" srcId="{97C6D35A-D700-4CA5-A027-C631A5538F78}" destId="{C63200C3-D884-4086-9BEE-39EF3CFBD2B0}" srcOrd="0" destOrd="0" presId="urn:microsoft.com/office/officeart/2018/2/layout/IconVerticalSolidList"/>
    <dgm:cxn modelId="{B0C399A9-D724-48A4-BC84-44EF27C1A90E}" type="presParOf" srcId="{97C6D35A-D700-4CA5-A027-C631A5538F78}" destId="{A2809E99-0F23-4253-B3F7-173957A66E06}" srcOrd="1" destOrd="0" presId="urn:microsoft.com/office/officeart/2018/2/layout/IconVerticalSolidList"/>
    <dgm:cxn modelId="{3355BF5C-9489-43C2-A8EC-215270730249}" type="presParOf" srcId="{97C6D35A-D700-4CA5-A027-C631A5538F78}" destId="{985E917C-E539-4094-B6AC-0CD2901C2910}" srcOrd="2" destOrd="0" presId="urn:microsoft.com/office/officeart/2018/2/layout/IconVerticalSolidList"/>
    <dgm:cxn modelId="{3CDD55A1-C654-444C-998D-00A6A5433870}" type="presParOf" srcId="{97C6D35A-D700-4CA5-A027-C631A5538F78}" destId="{07CEE5AC-1338-44CD-BC8D-DEF5CD525DD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F56E14-D6C3-4EC3-9183-FEB4A0E322F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CE9C3A5E-C43C-4283-A239-E65F83EEF26C}">
      <dgm:prSet/>
      <dgm:spPr/>
      <dgm:t>
        <a:bodyPr/>
        <a:lstStyle/>
        <a:p>
          <a:r>
            <a:rPr lang="en-US" dirty="0"/>
            <a:t>You decide to make </a:t>
          </a:r>
          <a:r>
            <a:rPr lang="en-US" b="1" dirty="0"/>
            <a:t>POTATO AND LEEK SOUP.</a:t>
          </a:r>
        </a:p>
      </dgm:t>
    </dgm:pt>
    <dgm:pt modelId="{6C06FA7C-825C-46B2-B553-4EAF5F8835E8}" type="parTrans" cxnId="{ECA8AFD1-3BCE-4214-BE27-5EF0223C918A}">
      <dgm:prSet/>
      <dgm:spPr/>
      <dgm:t>
        <a:bodyPr/>
        <a:lstStyle/>
        <a:p>
          <a:endParaRPr lang="en-US"/>
        </a:p>
      </dgm:t>
    </dgm:pt>
    <dgm:pt modelId="{E128F14C-0DD7-47DE-A955-DFF24BC388FA}" type="sibTrans" cxnId="{ECA8AFD1-3BCE-4214-BE27-5EF0223C918A}">
      <dgm:prSet/>
      <dgm:spPr/>
      <dgm:t>
        <a:bodyPr/>
        <a:lstStyle/>
        <a:p>
          <a:endParaRPr lang="en-US"/>
        </a:p>
      </dgm:t>
    </dgm:pt>
    <dgm:pt modelId="{3217279E-CEBE-452B-9FEB-31C491DC73EC}">
      <dgm:prSet/>
      <dgm:spPr/>
      <dgm:t>
        <a:bodyPr/>
        <a:lstStyle/>
        <a:p>
          <a:r>
            <a:rPr lang="en-US" dirty="0"/>
            <a:t>This is your </a:t>
          </a:r>
          <a:r>
            <a:rPr lang="en-US" b="1" u="sng" dirty="0"/>
            <a:t>SOLUTION</a:t>
          </a:r>
        </a:p>
      </dgm:t>
    </dgm:pt>
    <dgm:pt modelId="{F1C607A2-AA9D-475D-9B0F-0FCABB397D6F}" type="parTrans" cxnId="{97CB4600-E456-470C-A08C-14D0F2345BE0}">
      <dgm:prSet/>
      <dgm:spPr/>
      <dgm:t>
        <a:bodyPr/>
        <a:lstStyle/>
        <a:p>
          <a:endParaRPr lang="en-US"/>
        </a:p>
      </dgm:t>
    </dgm:pt>
    <dgm:pt modelId="{3FFD8AFE-7DBD-4F50-A5CA-9E3DBB39EF8C}" type="sibTrans" cxnId="{97CB4600-E456-470C-A08C-14D0F2345BE0}">
      <dgm:prSet/>
      <dgm:spPr/>
      <dgm:t>
        <a:bodyPr/>
        <a:lstStyle/>
        <a:p>
          <a:endParaRPr lang="en-US"/>
        </a:p>
      </dgm:t>
    </dgm:pt>
    <dgm:pt modelId="{242E1C1F-AA56-44DF-B39C-B7EADFF5436E}">
      <dgm:prSet/>
      <dgm:spPr/>
      <dgm:t>
        <a:bodyPr/>
        <a:lstStyle/>
        <a:p>
          <a:endParaRPr lang="en-US" dirty="0"/>
        </a:p>
      </dgm:t>
    </dgm:pt>
    <dgm:pt modelId="{DDE548EC-E0D0-44AF-B728-1E2CAE1F5509}" type="parTrans" cxnId="{2B39895E-4AC2-45CB-B513-2CA7053CFBBD}">
      <dgm:prSet/>
      <dgm:spPr/>
      <dgm:t>
        <a:bodyPr/>
        <a:lstStyle/>
        <a:p>
          <a:endParaRPr lang="en-US"/>
        </a:p>
      </dgm:t>
    </dgm:pt>
    <dgm:pt modelId="{A9D912B0-0391-4041-B306-F98787CC3ACB}" type="sibTrans" cxnId="{2B39895E-4AC2-45CB-B513-2CA7053CFBBD}">
      <dgm:prSet/>
      <dgm:spPr/>
      <dgm:t>
        <a:bodyPr/>
        <a:lstStyle/>
        <a:p>
          <a:endParaRPr lang="en-US"/>
        </a:p>
      </dgm:t>
    </dgm:pt>
    <dgm:pt modelId="{D6D625C1-ABAE-4471-AB59-0E0DEC88A5BD}" type="pres">
      <dgm:prSet presAssocID="{D7F56E14-D6C3-4EC3-9183-FEB4A0E322F7}" presName="root" presStyleCnt="0">
        <dgm:presLayoutVars>
          <dgm:dir/>
          <dgm:resizeHandles val="exact"/>
        </dgm:presLayoutVars>
      </dgm:prSet>
      <dgm:spPr/>
    </dgm:pt>
    <dgm:pt modelId="{A251AB8B-04CE-48F6-A031-5C4ABDB710FB}" type="pres">
      <dgm:prSet presAssocID="{CE9C3A5E-C43C-4283-A239-E65F83EEF26C}" presName="compNode" presStyleCnt="0"/>
      <dgm:spPr/>
    </dgm:pt>
    <dgm:pt modelId="{F80B52C7-F2D1-440E-A82E-DBCF29905828}" type="pres">
      <dgm:prSet presAssocID="{CE9C3A5E-C43C-4283-A239-E65F83EEF26C}" presName="bgRect" presStyleLbl="bgShp" presStyleIdx="0" presStyleCnt="3"/>
      <dgm:spPr/>
    </dgm:pt>
    <dgm:pt modelId="{BF63A5C6-6FD5-4612-B2A0-63BF3A1FFB45}" type="pres">
      <dgm:prSet presAssocID="{CE9C3A5E-C43C-4283-A239-E65F83EEF2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992043F5-2405-4B17-BFC7-34DEEA54E4EF}" type="pres">
      <dgm:prSet presAssocID="{CE9C3A5E-C43C-4283-A239-E65F83EEF26C}" presName="spaceRect" presStyleCnt="0"/>
      <dgm:spPr/>
    </dgm:pt>
    <dgm:pt modelId="{07158F68-576F-4129-AEEE-6A36BDEFB700}" type="pres">
      <dgm:prSet presAssocID="{CE9C3A5E-C43C-4283-A239-E65F83EEF26C}" presName="parTx" presStyleLbl="revTx" presStyleIdx="0" presStyleCnt="3">
        <dgm:presLayoutVars>
          <dgm:chMax val="0"/>
          <dgm:chPref val="0"/>
        </dgm:presLayoutVars>
      </dgm:prSet>
      <dgm:spPr/>
    </dgm:pt>
    <dgm:pt modelId="{8199B76C-A761-46BD-9183-2A0D1F8EA7A2}" type="pres">
      <dgm:prSet presAssocID="{E128F14C-0DD7-47DE-A955-DFF24BC388FA}" presName="sibTrans" presStyleCnt="0"/>
      <dgm:spPr/>
    </dgm:pt>
    <dgm:pt modelId="{4EE7B0E6-339D-41C5-897E-83D7CE053ADC}" type="pres">
      <dgm:prSet presAssocID="{3217279E-CEBE-452B-9FEB-31C491DC73EC}" presName="compNode" presStyleCnt="0"/>
      <dgm:spPr/>
    </dgm:pt>
    <dgm:pt modelId="{6BB033E5-CCA2-4E2A-924A-E1845EFBD753}" type="pres">
      <dgm:prSet presAssocID="{3217279E-CEBE-452B-9FEB-31C491DC73EC}" presName="bgRect" presStyleLbl="bgShp" presStyleIdx="1" presStyleCnt="3"/>
      <dgm:spPr/>
    </dgm:pt>
    <dgm:pt modelId="{7CFF8F67-148B-4DA3-999C-D918663A4A2D}" type="pres">
      <dgm:prSet presAssocID="{3217279E-CEBE-452B-9FEB-31C491DC73E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book"/>
        </a:ext>
      </dgm:extLst>
    </dgm:pt>
    <dgm:pt modelId="{DD7A0AF4-FDB2-4D65-BF4F-96B6C7F2864B}" type="pres">
      <dgm:prSet presAssocID="{3217279E-CEBE-452B-9FEB-31C491DC73EC}" presName="spaceRect" presStyleCnt="0"/>
      <dgm:spPr/>
    </dgm:pt>
    <dgm:pt modelId="{E73B42CA-B67B-42D2-A6FC-DB5EA117A3D2}" type="pres">
      <dgm:prSet presAssocID="{3217279E-CEBE-452B-9FEB-31C491DC73EC}" presName="parTx" presStyleLbl="revTx" presStyleIdx="1" presStyleCnt="3">
        <dgm:presLayoutVars>
          <dgm:chMax val="0"/>
          <dgm:chPref val="0"/>
        </dgm:presLayoutVars>
      </dgm:prSet>
      <dgm:spPr/>
    </dgm:pt>
    <dgm:pt modelId="{27A6D803-E487-4713-B698-FBF6CE918184}" type="pres">
      <dgm:prSet presAssocID="{3FFD8AFE-7DBD-4F50-A5CA-9E3DBB39EF8C}" presName="sibTrans" presStyleCnt="0"/>
      <dgm:spPr/>
    </dgm:pt>
    <dgm:pt modelId="{B77FDB2D-DDE4-4B6F-A39C-8A4364CDFCB2}" type="pres">
      <dgm:prSet presAssocID="{242E1C1F-AA56-44DF-B39C-B7EADFF5436E}" presName="compNode" presStyleCnt="0"/>
      <dgm:spPr/>
    </dgm:pt>
    <dgm:pt modelId="{55707D7F-3F86-48A9-874B-CBF48D17B97C}" type="pres">
      <dgm:prSet presAssocID="{242E1C1F-AA56-44DF-B39C-B7EADFF5436E}" presName="bgRect" presStyleLbl="bgShp" presStyleIdx="2" presStyleCnt="3"/>
      <dgm:spPr>
        <a:noFill/>
      </dgm:spPr>
    </dgm:pt>
    <dgm:pt modelId="{A4D8AEC7-F5E0-40CE-A11E-130EB18D6B6D}" type="pres">
      <dgm:prSet presAssocID="{242E1C1F-AA56-44DF-B39C-B7EADFF5436E}" presName="iconRect" presStyleLbl="node1" presStyleIdx="2" presStyleCnt="3" custLinFactNeighborX="-23572" custLinFactNeighborY="-2050"/>
      <dgm:spPr>
        <a:noFill/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9F3F6487-20E2-44CE-99C8-52471BF084C1}" type="pres">
      <dgm:prSet presAssocID="{242E1C1F-AA56-44DF-B39C-B7EADFF5436E}" presName="spaceRect" presStyleCnt="0"/>
      <dgm:spPr/>
    </dgm:pt>
    <dgm:pt modelId="{5C6C24D2-3415-47FA-86FD-892997F1F032}" type="pres">
      <dgm:prSet presAssocID="{242E1C1F-AA56-44DF-B39C-B7EADFF5436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7CB4600-E456-470C-A08C-14D0F2345BE0}" srcId="{D7F56E14-D6C3-4EC3-9183-FEB4A0E322F7}" destId="{3217279E-CEBE-452B-9FEB-31C491DC73EC}" srcOrd="1" destOrd="0" parTransId="{F1C607A2-AA9D-475D-9B0F-0FCABB397D6F}" sibTransId="{3FFD8AFE-7DBD-4F50-A5CA-9E3DBB39EF8C}"/>
    <dgm:cxn modelId="{CD711132-23D3-4538-B529-5794B95A1FC1}" type="presOf" srcId="{3217279E-CEBE-452B-9FEB-31C491DC73EC}" destId="{E73B42CA-B67B-42D2-A6FC-DB5EA117A3D2}" srcOrd="0" destOrd="0" presId="urn:microsoft.com/office/officeart/2018/2/layout/IconVerticalSolidList"/>
    <dgm:cxn modelId="{2B39895E-4AC2-45CB-B513-2CA7053CFBBD}" srcId="{D7F56E14-D6C3-4EC3-9183-FEB4A0E322F7}" destId="{242E1C1F-AA56-44DF-B39C-B7EADFF5436E}" srcOrd="2" destOrd="0" parTransId="{DDE548EC-E0D0-44AF-B728-1E2CAE1F5509}" sibTransId="{A9D912B0-0391-4041-B306-F98787CC3ACB}"/>
    <dgm:cxn modelId="{2B8C65A0-7CEE-4C48-AAAE-73771AAFD00A}" type="presOf" srcId="{242E1C1F-AA56-44DF-B39C-B7EADFF5436E}" destId="{5C6C24D2-3415-47FA-86FD-892997F1F032}" srcOrd="0" destOrd="0" presId="urn:microsoft.com/office/officeart/2018/2/layout/IconVerticalSolidList"/>
    <dgm:cxn modelId="{ECA8AFD1-3BCE-4214-BE27-5EF0223C918A}" srcId="{D7F56E14-D6C3-4EC3-9183-FEB4A0E322F7}" destId="{CE9C3A5E-C43C-4283-A239-E65F83EEF26C}" srcOrd="0" destOrd="0" parTransId="{6C06FA7C-825C-46B2-B553-4EAF5F8835E8}" sibTransId="{E128F14C-0DD7-47DE-A955-DFF24BC388FA}"/>
    <dgm:cxn modelId="{48DB35F9-D50E-48DD-B2AD-8DAAB6A71EC2}" type="presOf" srcId="{D7F56E14-D6C3-4EC3-9183-FEB4A0E322F7}" destId="{D6D625C1-ABAE-4471-AB59-0E0DEC88A5BD}" srcOrd="0" destOrd="0" presId="urn:microsoft.com/office/officeart/2018/2/layout/IconVerticalSolidList"/>
    <dgm:cxn modelId="{ED0582FB-3F4C-49FB-A366-539DC2804C3A}" type="presOf" srcId="{CE9C3A5E-C43C-4283-A239-E65F83EEF26C}" destId="{07158F68-576F-4129-AEEE-6A36BDEFB700}" srcOrd="0" destOrd="0" presId="urn:microsoft.com/office/officeart/2018/2/layout/IconVerticalSolidList"/>
    <dgm:cxn modelId="{E5C3B22E-91D4-4AFF-8E36-7BEC0ADCCCDA}" type="presParOf" srcId="{D6D625C1-ABAE-4471-AB59-0E0DEC88A5BD}" destId="{A251AB8B-04CE-48F6-A031-5C4ABDB710FB}" srcOrd="0" destOrd="0" presId="urn:microsoft.com/office/officeart/2018/2/layout/IconVerticalSolidList"/>
    <dgm:cxn modelId="{E342F53B-AC83-487B-831C-339703ED5FC1}" type="presParOf" srcId="{A251AB8B-04CE-48F6-A031-5C4ABDB710FB}" destId="{F80B52C7-F2D1-440E-A82E-DBCF29905828}" srcOrd="0" destOrd="0" presId="urn:microsoft.com/office/officeart/2018/2/layout/IconVerticalSolidList"/>
    <dgm:cxn modelId="{B217C1F7-AACF-4C41-91E7-CA9193D9D667}" type="presParOf" srcId="{A251AB8B-04CE-48F6-A031-5C4ABDB710FB}" destId="{BF63A5C6-6FD5-4612-B2A0-63BF3A1FFB45}" srcOrd="1" destOrd="0" presId="urn:microsoft.com/office/officeart/2018/2/layout/IconVerticalSolidList"/>
    <dgm:cxn modelId="{95EA874B-07F0-4DAD-8FF7-47D9A89D5401}" type="presParOf" srcId="{A251AB8B-04CE-48F6-A031-5C4ABDB710FB}" destId="{992043F5-2405-4B17-BFC7-34DEEA54E4EF}" srcOrd="2" destOrd="0" presId="urn:microsoft.com/office/officeart/2018/2/layout/IconVerticalSolidList"/>
    <dgm:cxn modelId="{27785CD9-B969-44CA-A157-3D6505D25B84}" type="presParOf" srcId="{A251AB8B-04CE-48F6-A031-5C4ABDB710FB}" destId="{07158F68-576F-4129-AEEE-6A36BDEFB700}" srcOrd="3" destOrd="0" presId="urn:microsoft.com/office/officeart/2018/2/layout/IconVerticalSolidList"/>
    <dgm:cxn modelId="{F9130393-EDD2-472C-88FB-8334114C5F1F}" type="presParOf" srcId="{D6D625C1-ABAE-4471-AB59-0E0DEC88A5BD}" destId="{8199B76C-A761-46BD-9183-2A0D1F8EA7A2}" srcOrd="1" destOrd="0" presId="urn:microsoft.com/office/officeart/2018/2/layout/IconVerticalSolidList"/>
    <dgm:cxn modelId="{26C9DB68-AE5A-4AFF-8121-4DE63D13F41B}" type="presParOf" srcId="{D6D625C1-ABAE-4471-AB59-0E0DEC88A5BD}" destId="{4EE7B0E6-339D-41C5-897E-83D7CE053ADC}" srcOrd="2" destOrd="0" presId="urn:microsoft.com/office/officeart/2018/2/layout/IconVerticalSolidList"/>
    <dgm:cxn modelId="{5436E8B3-6158-4B1B-B7F8-C2EF7FC18899}" type="presParOf" srcId="{4EE7B0E6-339D-41C5-897E-83D7CE053ADC}" destId="{6BB033E5-CCA2-4E2A-924A-E1845EFBD753}" srcOrd="0" destOrd="0" presId="urn:microsoft.com/office/officeart/2018/2/layout/IconVerticalSolidList"/>
    <dgm:cxn modelId="{3ADD0732-A7A7-4F3E-BE93-ABA00485A9D2}" type="presParOf" srcId="{4EE7B0E6-339D-41C5-897E-83D7CE053ADC}" destId="{7CFF8F67-148B-4DA3-999C-D918663A4A2D}" srcOrd="1" destOrd="0" presId="urn:microsoft.com/office/officeart/2018/2/layout/IconVerticalSolidList"/>
    <dgm:cxn modelId="{D24A9F62-DCF7-49BF-9E2E-DFBBC03A6ABB}" type="presParOf" srcId="{4EE7B0E6-339D-41C5-897E-83D7CE053ADC}" destId="{DD7A0AF4-FDB2-4D65-BF4F-96B6C7F2864B}" srcOrd="2" destOrd="0" presId="urn:microsoft.com/office/officeart/2018/2/layout/IconVerticalSolidList"/>
    <dgm:cxn modelId="{79A475E4-4475-4458-BB33-A0E86BB70259}" type="presParOf" srcId="{4EE7B0E6-339D-41C5-897E-83D7CE053ADC}" destId="{E73B42CA-B67B-42D2-A6FC-DB5EA117A3D2}" srcOrd="3" destOrd="0" presId="urn:microsoft.com/office/officeart/2018/2/layout/IconVerticalSolidList"/>
    <dgm:cxn modelId="{3C2BE2A9-21D4-4EA0-9B1E-560CC473209F}" type="presParOf" srcId="{D6D625C1-ABAE-4471-AB59-0E0DEC88A5BD}" destId="{27A6D803-E487-4713-B698-FBF6CE918184}" srcOrd="3" destOrd="0" presId="urn:microsoft.com/office/officeart/2018/2/layout/IconVerticalSolidList"/>
    <dgm:cxn modelId="{72E9FB95-DEF4-4711-9893-7CC6D2EC072E}" type="presParOf" srcId="{D6D625C1-ABAE-4471-AB59-0E0DEC88A5BD}" destId="{B77FDB2D-DDE4-4B6F-A39C-8A4364CDFCB2}" srcOrd="4" destOrd="0" presId="urn:microsoft.com/office/officeart/2018/2/layout/IconVerticalSolidList"/>
    <dgm:cxn modelId="{5BBDC4D3-9B76-446F-BC3F-1EE20FB3597A}" type="presParOf" srcId="{B77FDB2D-DDE4-4B6F-A39C-8A4364CDFCB2}" destId="{55707D7F-3F86-48A9-874B-CBF48D17B97C}" srcOrd="0" destOrd="0" presId="urn:microsoft.com/office/officeart/2018/2/layout/IconVerticalSolidList"/>
    <dgm:cxn modelId="{D778CA7E-0945-490B-A5E8-40890AB8A927}" type="presParOf" srcId="{B77FDB2D-DDE4-4B6F-A39C-8A4364CDFCB2}" destId="{A4D8AEC7-F5E0-40CE-A11E-130EB18D6B6D}" srcOrd="1" destOrd="0" presId="urn:microsoft.com/office/officeart/2018/2/layout/IconVerticalSolidList"/>
    <dgm:cxn modelId="{C6D43836-71E9-4744-B144-B2D37E294111}" type="presParOf" srcId="{B77FDB2D-DDE4-4B6F-A39C-8A4364CDFCB2}" destId="{9F3F6487-20E2-44CE-99C8-52471BF084C1}" srcOrd="2" destOrd="0" presId="urn:microsoft.com/office/officeart/2018/2/layout/IconVerticalSolidList"/>
    <dgm:cxn modelId="{CFC1399B-4CBC-42DC-A44D-0F61C23A79C8}" type="presParOf" srcId="{B77FDB2D-DDE4-4B6F-A39C-8A4364CDFCB2}" destId="{5C6C24D2-3415-47FA-86FD-892997F1F03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B98C57-F321-4BA4-B9DD-F93228491BF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9A17C8C4-4738-43A9-BB35-E8043B65348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will need to be able to:</a:t>
          </a:r>
        </a:p>
      </dgm:t>
    </dgm:pt>
    <dgm:pt modelId="{53C3005A-44A6-4D4D-8BF2-9ACEE937799C}" type="parTrans" cxnId="{B9CFAB89-33A2-450D-9ACD-78AD47D054A1}">
      <dgm:prSet/>
      <dgm:spPr/>
      <dgm:t>
        <a:bodyPr/>
        <a:lstStyle/>
        <a:p>
          <a:endParaRPr lang="en-US"/>
        </a:p>
      </dgm:t>
    </dgm:pt>
    <dgm:pt modelId="{4362707F-85EA-4E3D-AD1C-6F65E151115C}" type="sibTrans" cxnId="{B9CFAB89-33A2-450D-9ACD-78AD47D054A1}">
      <dgm:prSet/>
      <dgm:spPr/>
      <dgm:t>
        <a:bodyPr/>
        <a:lstStyle/>
        <a:p>
          <a:endParaRPr lang="en-US"/>
        </a:p>
      </dgm:t>
    </dgm:pt>
    <dgm:pt modelId="{017D5817-B11C-4E48-B32B-D8C7A8600E7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Peel and Chop your vegetables.</a:t>
          </a:r>
        </a:p>
      </dgm:t>
    </dgm:pt>
    <dgm:pt modelId="{0A88DDE7-E27B-4A3E-956F-33BB730BD0C1}" type="parTrans" cxnId="{C3BA58AF-D0B4-49CD-8E1B-0BC87AA7EB49}">
      <dgm:prSet/>
      <dgm:spPr/>
      <dgm:t>
        <a:bodyPr/>
        <a:lstStyle/>
        <a:p>
          <a:endParaRPr lang="en-US"/>
        </a:p>
      </dgm:t>
    </dgm:pt>
    <dgm:pt modelId="{688901E3-A25E-49A0-88FF-2234A1F06E4D}" type="sibTrans" cxnId="{C3BA58AF-D0B4-49CD-8E1B-0BC87AA7EB49}">
      <dgm:prSet/>
      <dgm:spPr/>
      <dgm:t>
        <a:bodyPr/>
        <a:lstStyle/>
        <a:p>
          <a:endParaRPr lang="en-US"/>
        </a:p>
      </dgm:t>
    </dgm:pt>
    <dgm:pt modelId="{E1C00F6B-F4CA-46E1-84E6-1A3A0D3F12B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Boil water and simmer your vegetables.</a:t>
          </a:r>
        </a:p>
      </dgm:t>
    </dgm:pt>
    <dgm:pt modelId="{A0F7A9BD-F0C4-4251-8FC0-3358B9E78DCF}" type="parTrans" cxnId="{C9D9BD14-D361-4E82-8A82-D7993D297EFC}">
      <dgm:prSet/>
      <dgm:spPr/>
      <dgm:t>
        <a:bodyPr/>
        <a:lstStyle/>
        <a:p>
          <a:endParaRPr lang="en-US"/>
        </a:p>
      </dgm:t>
    </dgm:pt>
    <dgm:pt modelId="{11DD40FB-1A06-45C3-9F7F-999EB17D6AB6}" type="sibTrans" cxnId="{C9D9BD14-D361-4E82-8A82-D7993D297EFC}">
      <dgm:prSet/>
      <dgm:spPr/>
      <dgm:t>
        <a:bodyPr/>
        <a:lstStyle/>
        <a:p>
          <a:endParaRPr lang="en-US"/>
        </a:p>
      </dgm:t>
    </dgm:pt>
    <dgm:pt modelId="{26A04903-575C-4B4F-BCE6-7089EF86841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Make the soup.</a:t>
          </a:r>
          <a:endParaRPr lang="en-US" dirty="0">
            <a:solidFill>
              <a:srgbClr val="FF0000"/>
            </a:solidFill>
          </a:endParaRPr>
        </a:p>
      </dgm:t>
    </dgm:pt>
    <dgm:pt modelId="{703B8E70-DE08-411D-A150-A64BD128A69B}" type="parTrans" cxnId="{0F729ED4-CAE2-40F9-B341-58CF77896C23}">
      <dgm:prSet/>
      <dgm:spPr/>
      <dgm:t>
        <a:bodyPr/>
        <a:lstStyle/>
        <a:p>
          <a:endParaRPr lang="en-US"/>
        </a:p>
      </dgm:t>
    </dgm:pt>
    <dgm:pt modelId="{21DC17B5-1590-48FD-80C0-C317C13AAD6C}" type="sibTrans" cxnId="{0F729ED4-CAE2-40F9-B341-58CF77896C23}">
      <dgm:prSet/>
      <dgm:spPr/>
      <dgm:t>
        <a:bodyPr/>
        <a:lstStyle/>
        <a:p>
          <a:endParaRPr lang="en-US"/>
        </a:p>
      </dgm:t>
    </dgm:pt>
    <dgm:pt modelId="{65413749-F2F8-4A33-9B3D-5BE31730970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 dirty="0"/>
            <a:t>This is your SERVICE STRATEGY.</a:t>
          </a:r>
          <a:endParaRPr lang="en-US" dirty="0">
            <a:solidFill>
              <a:srgbClr val="FF0000"/>
            </a:solidFill>
          </a:endParaRPr>
        </a:p>
      </dgm:t>
    </dgm:pt>
    <dgm:pt modelId="{226F6EF8-FA1D-423C-B325-05CB219F22B4}" type="parTrans" cxnId="{A1DC5D37-D403-49D5-9FF2-37AF9E225B38}">
      <dgm:prSet/>
      <dgm:spPr/>
      <dgm:t>
        <a:bodyPr/>
        <a:lstStyle/>
        <a:p>
          <a:endParaRPr lang="en-US"/>
        </a:p>
      </dgm:t>
    </dgm:pt>
    <dgm:pt modelId="{32BE457D-8BE7-4107-B341-297D22252EE1}" type="sibTrans" cxnId="{A1DC5D37-D403-49D5-9FF2-37AF9E225B38}">
      <dgm:prSet/>
      <dgm:spPr/>
      <dgm:t>
        <a:bodyPr/>
        <a:lstStyle/>
        <a:p>
          <a:endParaRPr lang="en-US"/>
        </a:p>
      </dgm:t>
    </dgm:pt>
    <dgm:pt modelId="{2ACA06EF-4774-4A39-9A1F-67F212271947}" type="pres">
      <dgm:prSet presAssocID="{D4B98C57-F321-4BA4-B9DD-F93228491BF9}" presName="root" presStyleCnt="0">
        <dgm:presLayoutVars>
          <dgm:dir/>
          <dgm:resizeHandles val="exact"/>
        </dgm:presLayoutVars>
      </dgm:prSet>
      <dgm:spPr/>
    </dgm:pt>
    <dgm:pt modelId="{687169C1-C0F0-49BE-9F4E-64F0598D870B}" type="pres">
      <dgm:prSet presAssocID="{9A17C8C4-4738-43A9-BB35-E8043B653482}" presName="compNode" presStyleCnt="0"/>
      <dgm:spPr/>
    </dgm:pt>
    <dgm:pt modelId="{990A9507-1091-414C-A6DF-4DADA6E9D6E4}" type="pres">
      <dgm:prSet presAssocID="{9A17C8C4-4738-43A9-BB35-E8043B653482}" presName="bgRect" presStyleLbl="bgShp" presStyleIdx="0" presStyleCnt="5"/>
      <dgm:spPr/>
    </dgm:pt>
    <dgm:pt modelId="{3FFA7C54-B182-40BC-B941-765C760CB517}" type="pres">
      <dgm:prSet presAssocID="{9A17C8C4-4738-43A9-BB35-E8043B65348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et"/>
        </a:ext>
      </dgm:extLst>
    </dgm:pt>
    <dgm:pt modelId="{CAAD791A-738F-4CB8-91B0-5852A4DA1B92}" type="pres">
      <dgm:prSet presAssocID="{9A17C8C4-4738-43A9-BB35-E8043B653482}" presName="spaceRect" presStyleCnt="0"/>
      <dgm:spPr/>
    </dgm:pt>
    <dgm:pt modelId="{94235A9E-0AC2-470B-B430-6A73E525B4B5}" type="pres">
      <dgm:prSet presAssocID="{9A17C8C4-4738-43A9-BB35-E8043B653482}" presName="parTx" presStyleLbl="revTx" presStyleIdx="0" presStyleCnt="5">
        <dgm:presLayoutVars>
          <dgm:chMax val="0"/>
          <dgm:chPref val="0"/>
        </dgm:presLayoutVars>
      </dgm:prSet>
      <dgm:spPr/>
    </dgm:pt>
    <dgm:pt modelId="{CD228BB9-7E14-40B7-84F9-CCF8518E5748}" type="pres">
      <dgm:prSet presAssocID="{4362707F-85EA-4E3D-AD1C-6F65E151115C}" presName="sibTrans" presStyleCnt="0"/>
      <dgm:spPr/>
    </dgm:pt>
    <dgm:pt modelId="{325A2D40-A118-49E0-B137-DCE4E0FFF9BA}" type="pres">
      <dgm:prSet presAssocID="{017D5817-B11C-4E48-B32B-D8C7A8600E7D}" presName="compNode" presStyleCnt="0"/>
      <dgm:spPr/>
    </dgm:pt>
    <dgm:pt modelId="{14893D42-D818-4716-8091-96FF7774AB1B}" type="pres">
      <dgm:prSet presAssocID="{017D5817-B11C-4E48-B32B-D8C7A8600E7D}" presName="bgRect" presStyleLbl="bgShp" presStyleIdx="1" presStyleCnt="5"/>
      <dgm:spPr/>
    </dgm:pt>
    <dgm:pt modelId="{7BA4DD43-CF5F-40C5-A4C8-B17D578A340F}" type="pres">
      <dgm:prSet presAssocID="{017D5817-B11C-4E48-B32B-D8C7A8600E7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C077F29-A80C-4A12-B7A8-971932BB8452}" type="pres">
      <dgm:prSet presAssocID="{017D5817-B11C-4E48-B32B-D8C7A8600E7D}" presName="spaceRect" presStyleCnt="0"/>
      <dgm:spPr/>
    </dgm:pt>
    <dgm:pt modelId="{C1511F10-A0DD-4AAB-B86D-BE021663EB7A}" type="pres">
      <dgm:prSet presAssocID="{017D5817-B11C-4E48-B32B-D8C7A8600E7D}" presName="parTx" presStyleLbl="revTx" presStyleIdx="1" presStyleCnt="5">
        <dgm:presLayoutVars>
          <dgm:chMax val="0"/>
          <dgm:chPref val="0"/>
        </dgm:presLayoutVars>
      </dgm:prSet>
      <dgm:spPr/>
    </dgm:pt>
    <dgm:pt modelId="{1939F962-4037-4BC9-86BA-D3595BE0C794}" type="pres">
      <dgm:prSet presAssocID="{688901E3-A25E-49A0-88FF-2234A1F06E4D}" presName="sibTrans" presStyleCnt="0"/>
      <dgm:spPr/>
    </dgm:pt>
    <dgm:pt modelId="{745198D8-F09F-4863-B441-A507458D920E}" type="pres">
      <dgm:prSet presAssocID="{E1C00F6B-F4CA-46E1-84E6-1A3A0D3F12B9}" presName="compNode" presStyleCnt="0"/>
      <dgm:spPr/>
    </dgm:pt>
    <dgm:pt modelId="{D91F74A1-E398-4A2F-9BC1-0AEEC45E8040}" type="pres">
      <dgm:prSet presAssocID="{E1C00F6B-F4CA-46E1-84E6-1A3A0D3F12B9}" presName="bgRect" presStyleLbl="bgShp" presStyleIdx="2" presStyleCnt="5"/>
      <dgm:spPr/>
    </dgm:pt>
    <dgm:pt modelId="{7851C581-FF7C-4BFC-987C-D719A978FD0A}" type="pres">
      <dgm:prSet presAssocID="{E1C00F6B-F4CA-46E1-84E6-1A3A0D3F12B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FF3F37BF-F654-4DD6-84AF-89ED0D000360}" type="pres">
      <dgm:prSet presAssocID="{E1C00F6B-F4CA-46E1-84E6-1A3A0D3F12B9}" presName="spaceRect" presStyleCnt="0"/>
      <dgm:spPr/>
    </dgm:pt>
    <dgm:pt modelId="{B9BD1407-32B6-4873-A268-64191D4DC986}" type="pres">
      <dgm:prSet presAssocID="{E1C00F6B-F4CA-46E1-84E6-1A3A0D3F12B9}" presName="parTx" presStyleLbl="revTx" presStyleIdx="2" presStyleCnt="5">
        <dgm:presLayoutVars>
          <dgm:chMax val="0"/>
          <dgm:chPref val="0"/>
        </dgm:presLayoutVars>
      </dgm:prSet>
      <dgm:spPr/>
    </dgm:pt>
    <dgm:pt modelId="{CB2A4358-32CC-4CE9-885F-B3F1778A4B04}" type="pres">
      <dgm:prSet presAssocID="{11DD40FB-1A06-45C3-9F7F-999EB17D6AB6}" presName="sibTrans" presStyleCnt="0"/>
      <dgm:spPr/>
    </dgm:pt>
    <dgm:pt modelId="{FC968D5B-12A9-415C-95CE-F0EF5042B627}" type="pres">
      <dgm:prSet presAssocID="{26A04903-575C-4B4F-BCE6-7089EF868419}" presName="compNode" presStyleCnt="0"/>
      <dgm:spPr/>
    </dgm:pt>
    <dgm:pt modelId="{65CE1FD4-AADD-410F-A330-695FB90B68EF}" type="pres">
      <dgm:prSet presAssocID="{26A04903-575C-4B4F-BCE6-7089EF868419}" presName="bgRect" presStyleLbl="bgShp" presStyleIdx="3" presStyleCnt="5"/>
      <dgm:spPr/>
    </dgm:pt>
    <dgm:pt modelId="{C76F2057-AAE2-4D7E-90CF-3D1FB0248A5B}" type="pres">
      <dgm:prSet presAssocID="{26A04903-575C-4B4F-BCE6-7089EF86841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AAED3D96-D1F6-43DF-967B-381E0D5AA22F}" type="pres">
      <dgm:prSet presAssocID="{26A04903-575C-4B4F-BCE6-7089EF868419}" presName="spaceRect" presStyleCnt="0"/>
      <dgm:spPr/>
    </dgm:pt>
    <dgm:pt modelId="{4420C7CB-F5DF-4BA7-B85B-3D377470D18F}" type="pres">
      <dgm:prSet presAssocID="{26A04903-575C-4B4F-BCE6-7089EF868419}" presName="parTx" presStyleLbl="revTx" presStyleIdx="3" presStyleCnt="5">
        <dgm:presLayoutVars>
          <dgm:chMax val="0"/>
          <dgm:chPref val="0"/>
        </dgm:presLayoutVars>
      </dgm:prSet>
      <dgm:spPr/>
    </dgm:pt>
    <dgm:pt modelId="{AB0D24DF-D2BA-4AB0-86D2-8F4DB6F7003A}" type="pres">
      <dgm:prSet presAssocID="{21DC17B5-1590-48FD-80C0-C317C13AAD6C}" presName="sibTrans" presStyleCnt="0"/>
      <dgm:spPr/>
    </dgm:pt>
    <dgm:pt modelId="{9E93F3C3-863C-4CB8-BCD8-8EF9B9E46F81}" type="pres">
      <dgm:prSet presAssocID="{65413749-F2F8-4A33-9B3D-5BE31730970A}" presName="compNode" presStyleCnt="0"/>
      <dgm:spPr/>
    </dgm:pt>
    <dgm:pt modelId="{0EC9B8D2-C87F-4DA9-9F97-F140346B8A1A}" type="pres">
      <dgm:prSet presAssocID="{65413749-F2F8-4A33-9B3D-5BE31730970A}" presName="bgRect" presStyleLbl="bgShp" presStyleIdx="4" presStyleCnt="5" custLinFactNeighborX="8485" custLinFactNeighborY="3870"/>
      <dgm:spPr/>
    </dgm:pt>
    <dgm:pt modelId="{BA57FC5E-5BFE-4FC6-B88F-FAA204B359C3}" type="pres">
      <dgm:prSet presAssocID="{65413749-F2F8-4A33-9B3D-5BE31730970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"/>
        </a:ext>
      </dgm:extLst>
    </dgm:pt>
    <dgm:pt modelId="{702FB00C-421C-4E55-A003-82D5FD5060FE}" type="pres">
      <dgm:prSet presAssocID="{65413749-F2F8-4A33-9B3D-5BE31730970A}" presName="spaceRect" presStyleCnt="0"/>
      <dgm:spPr/>
    </dgm:pt>
    <dgm:pt modelId="{714FDFE4-6A8E-491B-A3FE-450FC2B30B59}" type="pres">
      <dgm:prSet presAssocID="{65413749-F2F8-4A33-9B3D-5BE31730970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9D9BD14-D361-4E82-8A82-D7993D297EFC}" srcId="{D4B98C57-F321-4BA4-B9DD-F93228491BF9}" destId="{E1C00F6B-F4CA-46E1-84E6-1A3A0D3F12B9}" srcOrd="2" destOrd="0" parTransId="{A0F7A9BD-F0C4-4251-8FC0-3358B9E78DCF}" sibTransId="{11DD40FB-1A06-45C3-9F7F-999EB17D6AB6}"/>
    <dgm:cxn modelId="{44860028-9A2B-46AE-9C06-B08537134287}" type="presOf" srcId="{65413749-F2F8-4A33-9B3D-5BE31730970A}" destId="{714FDFE4-6A8E-491B-A3FE-450FC2B30B59}" srcOrd="0" destOrd="0" presId="urn:microsoft.com/office/officeart/2018/2/layout/IconVerticalSolidList"/>
    <dgm:cxn modelId="{DF011428-79AC-4D34-ABC1-903FD919F24B}" type="presOf" srcId="{9A17C8C4-4738-43A9-BB35-E8043B653482}" destId="{94235A9E-0AC2-470B-B430-6A73E525B4B5}" srcOrd="0" destOrd="0" presId="urn:microsoft.com/office/officeart/2018/2/layout/IconVerticalSolidList"/>
    <dgm:cxn modelId="{A1DC5D37-D403-49D5-9FF2-37AF9E225B38}" srcId="{D4B98C57-F321-4BA4-B9DD-F93228491BF9}" destId="{65413749-F2F8-4A33-9B3D-5BE31730970A}" srcOrd="4" destOrd="0" parTransId="{226F6EF8-FA1D-423C-B325-05CB219F22B4}" sibTransId="{32BE457D-8BE7-4107-B341-297D22252EE1}"/>
    <dgm:cxn modelId="{7DB67A5D-4EA6-4095-A2F6-099C88E289A0}" type="presOf" srcId="{E1C00F6B-F4CA-46E1-84E6-1A3A0D3F12B9}" destId="{B9BD1407-32B6-4873-A268-64191D4DC986}" srcOrd="0" destOrd="0" presId="urn:microsoft.com/office/officeart/2018/2/layout/IconVerticalSolidList"/>
    <dgm:cxn modelId="{8A067443-DABC-45F4-B64E-49957933634C}" type="presOf" srcId="{D4B98C57-F321-4BA4-B9DD-F93228491BF9}" destId="{2ACA06EF-4774-4A39-9A1F-67F212271947}" srcOrd="0" destOrd="0" presId="urn:microsoft.com/office/officeart/2018/2/layout/IconVerticalSolidList"/>
    <dgm:cxn modelId="{58C5E482-CC32-4AF2-8CD1-AD516E0059B4}" type="presOf" srcId="{26A04903-575C-4B4F-BCE6-7089EF868419}" destId="{4420C7CB-F5DF-4BA7-B85B-3D377470D18F}" srcOrd="0" destOrd="0" presId="urn:microsoft.com/office/officeart/2018/2/layout/IconVerticalSolidList"/>
    <dgm:cxn modelId="{B9CFAB89-33A2-450D-9ACD-78AD47D054A1}" srcId="{D4B98C57-F321-4BA4-B9DD-F93228491BF9}" destId="{9A17C8C4-4738-43A9-BB35-E8043B653482}" srcOrd="0" destOrd="0" parTransId="{53C3005A-44A6-4D4D-8BF2-9ACEE937799C}" sibTransId="{4362707F-85EA-4E3D-AD1C-6F65E151115C}"/>
    <dgm:cxn modelId="{074E07AA-CCAB-41F0-BA1D-69FEEF72BAC2}" type="presOf" srcId="{017D5817-B11C-4E48-B32B-D8C7A8600E7D}" destId="{C1511F10-A0DD-4AAB-B86D-BE021663EB7A}" srcOrd="0" destOrd="0" presId="urn:microsoft.com/office/officeart/2018/2/layout/IconVerticalSolidList"/>
    <dgm:cxn modelId="{C3BA58AF-D0B4-49CD-8E1B-0BC87AA7EB49}" srcId="{D4B98C57-F321-4BA4-B9DD-F93228491BF9}" destId="{017D5817-B11C-4E48-B32B-D8C7A8600E7D}" srcOrd="1" destOrd="0" parTransId="{0A88DDE7-E27B-4A3E-956F-33BB730BD0C1}" sibTransId="{688901E3-A25E-49A0-88FF-2234A1F06E4D}"/>
    <dgm:cxn modelId="{0F729ED4-CAE2-40F9-B341-58CF77896C23}" srcId="{D4B98C57-F321-4BA4-B9DD-F93228491BF9}" destId="{26A04903-575C-4B4F-BCE6-7089EF868419}" srcOrd="3" destOrd="0" parTransId="{703B8E70-DE08-411D-A150-A64BD128A69B}" sibTransId="{21DC17B5-1590-48FD-80C0-C317C13AAD6C}"/>
    <dgm:cxn modelId="{4B741C0C-788F-459A-8CAA-E4BC5B62516A}" type="presParOf" srcId="{2ACA06EF-4774-4A39-9A1F-67F212271947}" destId="{687169C1-C0F0-49BE-9F4E-64F0598D870B}" srcOrd="0" destOrd="0" presId="urn:microsoft.com/office/officeart/2018/2/layout/IconVerticalSolidList"/>
    <dgm:cxn modelId="{E82E6E54-78D2-438C-BBE3-9BC991E7EEE6}" type="presParOf" srcId="{687169C1-C0F0-49BE-9F4E-64F0598D870B}" destId="{990A9507-1091-414C-A6DF-4DADA6E9D6E4}" srcOrd="0" destOrd="0" presId="urn:microsoft.com/office/officeart/2018/2/layout/IconVerticalSolidList"/>
    <dgm:cxn modelId="{62848B6B-7495-48B1-B953-72F72F9092FB}" type="presParOf" srcId="{687169C1-C0F0-49BE-9F4E-64F0598D870B}" destId="{3FFA7C54-B182-40BC-B941-765C760CB517}" srcOrd="1" destOrd="0" presId="urn:microsoft.com/office/officeart/2018/2/layout/IconVerticalSolidList"/>
    <dgm:cxn modelId="{9C094603-A631-47DA-98D3-261A39162F2E}" type="presParOf" srcId="{687169C1-C0F0-49BE-9F4E-64F0598D870B}" destId="{CAAD791A-738F-4CB8-91B0-5852A4DA1B92}" srcOrd="2" destOrd="0" presId="urn:microsoft.com/office/officeart/2018/2/layout/IconVerticalSolidList"/>
    <dgm:cxn modelId="{52C62175-18B4-4D46-9830-5D7B3A32A75C}" type="presParOf" srcId="{687169C1-C0F0-49BE-9F4E-64F0598D870B}" destId="{94235A9E-0AC2-470B-B430-6A73E525B4B5}" srcOrd="3" destOrd="0" presId="urn:microsoft.com/office/officeart/2018/2/layout/IconVerticalSolidList"/>
    <dgm:cxn modelId="{765B7D4F-E41F-406F-97DE-DC881B5F7866}" type="presParOf" srcId="{2ACA06EF-4774-4A39-9A1F-67F212271947}" destId="{CD228BB9-7E14-40B7-84F9-CCF8518E5748}" srcOrd="1" destOrd="0" presId="urn:microsoft.com/office/officeart/2018/2/layout/IconVerticalSolidList"/>
    <dgm:cxn modelId="{CEACD09B-71F8-422F-8818-DDA89486043D}" type="presParOf" srcId="{2ACA06EF-4774-4A39-9A1F-67F212271947}" destId="{325A2D40-A118-49E0-B137-DCE4E0FFF9BA}" srcOrd="2" destOrd="0" presId="urn:microsoft.com/office/officeart/2018/2/layout/IconVerticalSolidList"/>
    <dgm:cxn modelId="{703C6557-63B9-45DF-8E38-9BA0E0FEB354}" type="presParOf" srcId="{325A2D40-A118-49E0-B137-DCE4E0FFF9BA}" destId="{14893D42-D818-4716-8091-96FF7774AB1B}" srcOrd="0" destOrd="0" presId="urn:microsoft.com/office/officeart/2018/2/layout/IconVerticalSolidList"/>
    <dgm:cxn modelId="{3E08DBF6-9A34-40B8-A849-970C142C1F56}" type="presParOf" srcId="{325A2D40-A118-49E0-B137-DCE4E0FFF9BA}" destId="{7BA4DD43-CF5F-40C5-A4C8-B17D578A340F}" srcOrd="1" destOrd="0" presId="urn:microsoft.com/office/officeart/2018/2/layout/IconVerticalSolidList"/>
    <dgm:cxn modelId="{C2E886CF-73AC-4ABD-91D1-A581CA5CDEF9}" type="presParOf" srcId="{325A2D40-A118-49E0-B137-DCE4E0FFF9BA}" destId="{BC077F29-A80C-4A12-B7A8-971932BB8452}" srcOrd="2" destOrd="0" presId="urn:microsoft.com/office/officeart/2018/2/layout/IconVerticalSolidList"/>
    <dgm:cxn modelId="{D1C6FE4C-DB51-4E56-8C0F-4C66FA5853E5}" type="presParOf" srcId="{325A2D40-A118-49E0-B137-DCE4E0FFF9BA}" destId="{C1511F10-A0DD-4AAB-B86D-BE021663EB7A}" srcOrd="3" destOrd="0" presId="urn:microsoft.com/office/officeart/2018/2/layout/IconVerticalSolidList"/>
    <dgm:cxn modelId="{7E7EE730-BAC7-406B-8907-ED16D6F3B21F}" type="presParOf" srcId="{2ACA06EF-4774-4A39-9A1F-67F212271947}" destId="{1939F962-4037-4BC9-86BA-D3595BE0C794}" srcOrd="3" destOrd="0" presId="urn:microsoft.com/office/officeart/2018/2/layout/IconVerticalSolidList"/>
    <dgm:cxn modelId="{B6343649-267E-4284-B3B1-35E2E755D2C1}" type="presParOf" srcId="{2ACA06EF-4774-4A39-9A1F-67F212271947}" destId="{745198D8-F09F-4863-B441-A507458D920E}" srcOrd="4" destOrd="0" presId="urn:microsoft.com/office/officeart/2018/2/layout/IconVerticalSolidList"/>
    <dgm:cxn modelId="{81251EDF-8982-4B61-A91B-E8CBE440DB5E}" type="presParOf" srcId="{745198D8-F09F-4863-B441-A507458D920E}" destId="{D91F74A1-E398-4A2F-9BC1-0AEEC45E8040}" srcOrd="0" destOrd="0" presId="urn:microsoft.com/office/officeart/2018/2/layout/IconVerticalSolidList"/>
    <dgm:cxn modelId="{F6094BF7-9CAF-4B2C-82B1-D6C7041BE877}" type="presParOf" srcId="{745198D8-F09F-4863-B441-A507458D920E}" destId="{7851C581-FF7C-4BFC-987C-D719A978FD0A}" srcOrd="1" destOrd="0" presId="urn:microsoft.com/office/officeart/2018/2/layout/IconVerticalSolidList"/>
    <dgm:cxn modelId="{03812780-62FC-4CBB-AEC3-DD24F6262616}" type="presParOf" srcId="{745198D8-F09F-4863-B441-A507458D920E}" destId="{FF3F37BF-F654-4DD6-84AF-89ED0D000360}" srcOrd="2" destOrd="0" presId="urn:microsoft.com/office/officeart/2018/2/layout/IconVerticalSolidList"/>
    <dgm:cxn modelId="{D7425E4E-EA5C-4631-9129-E6288CA03D6E}" type="presParOf" srcId="{745198D8-F09F-4863-B441-A507458D920E}" destId="{B9BD1407-32B6-4873-A268-64191D4DC986}" srcOrd="3" destOrd="0" presId="urn:microsoft.com/office/officeart/2018/2/layout/IconVerticalSolidList"/>
    <dgm:cxn modelId="{582F9E67-4B9F-4DBB-92C1-86B625988A28}" type="presParOf" srcId="{2ACA06EF-4774-4A39-9A1F-67F212271947}" destId="{CB2A4358-32CC-4CE9-885F-B3F1778A4B04}" srcOrd="5" destOrd="0" presId="urn:microsoft.com/office/officeart/2018/2/layout/IconVerticalSolidList"/>
    <dgm:cxn modelId="{8731D274-18A0-4498-98F6-F04F2C9F2811}" type="presParOf" srcId="{2ACA06EF-4774-4A39-9A1F-67F212271947}" destId="{FC968D5B-12A9-415C-95CE-F0EF5042B627}" srcOrd="6" destOrd="0" presId="urn:microsoft.com/office/officeart/2018/2/layout/IconVerticalSolidList"/>
    <dgm:cxn modelId="{75E1442E-8005-4BAA-BC87-0BF9253C268B}" type="presParOf" srcId="{FC968D5B-12A9-415C-95CE-F0EF5042B627}" destId="{65CE1FD4-AADD-410F-A330-695FB90B68EF}" srcOrd="0" destOrd="0" presId="urn:microsoft.com/office/officeart/2018/2/layout/IconVerticalSolidList"/>
    <dgm:cxn modelId="{74AF5EE1-8ABD-43A7-BDF8-D5239BC2E3E6}" type="presParOf" srcId="{FC968D5B-12A9-415C-95CE-F0EF5042B627}" destId="{C76F2057-AAE2-4D7E-90CF-3D1FB0248A5B}" srcOrd="1" destOrd="0" presId="urn:microsoft.com/office/officeart/2018/2/layout/IconVerticalSolidList"/>
    <dgm:cxn modelId="{7C2CAE66-8CC6-4F22-9299-BC1A339A9842}" type="presParOf" srcId="{FC968D5B-12A9-415C-95CE-F0EF5042B627}" destId="{AAED3D96-D1F6-43DF-967B-381E0D5AA22F}" srcOrd="2" destOrd="0" presId="urn:microsoft.com/office/officeart/2018/2/layout/IconVerticalSolidList"/>
    <dgm:cxn modelId="{D08169BC-C07C-4CE4-8DE5-8375CA82F61F}" type="presParOf" srcId="{FC968D5B-12A9-415C-95CE-F0EF5042B627}" destId="{4420C7CB-F5DF-4BA7-B85B-3D377470D18F}" srcOrd="3" destOrd="0" presId="urn:microsoft.com/office/officeart/2018/2/layout/IconVerticalSolidList"/>
    <dgm:cxn modelId="{7316644D-3B71-42F7-8A7D-3DE2FCE10CAF}" type="presParOf" srcId="{2ACA06EF-4774-4A39-9A1F-67F212271947}" destId="{AB0D24DF-D2BA-4AB0-86D2-8F4DB6F7003A}" srcOrd="7" destOrd="0" presId="urn:microsoft.com/office/officeart/2018/2/layout/IconVerticalSolidList"/>
    <dgm:cxn modelId="{0465C02E-C472-4FEC-BF70-E49155BA590B}" type="presParOf" srcId="{2ACA06EF-4774-4A39-9A1F-67F212271947}" destId="{9E93F3C3-863C-4CB8-BCD8-8EF9B9E46F81}" srcOrd="8" destOrd="0" presId="urn:microsoft.com/office/officeart/2018/2/layout/IconVerticalSolidList"/>
    <dgm:cxn modelId="{C0B6171E-F729-45D8-9DB0-BD5B55533913}" type="presParOf" srcId="{9E93F3C3-863C-4CB8-BCD8-8EF9B9E46F81}" destId="{0EC9B8D2-C87F-4DA9-9F97-F140346B8A1A}" srcOrd="0" destOrd="0" presId="urn:microsoft.com/office/officeart/2018/2/layout/IconVerticalSolidList"/>
    <dgm:cxn modelId="{2C15CA10-1470-47A6-B04C-515554320577}" type="presParOf" srcId="{9E93F3C3-863C-4CB8-BCD8-8EF9B9E46F81}" destId="{BA57FC5E-5BFE-4FC6-B88F-FAA204B359C3}" srcOrd="1" destOrd="0" presId="urn:microsoft.com/office/officeart/2018/2/layout/IconVerticalSolidList"/>
    <dgm:cxn modelId="{0C2FD41F-77E6-40D4-A7EC-8D58EB14C573}" type="presParOf" srcId="{9E93F3C3-863C-4CB8-BCD8-8EF9B9E46F81}" destId="{702FB00C-421C-4E55-A003-82D5FD5060FE}" srcOrd="2" destOrd="0" presId="urn:microsoft.com/office/officeart/2018/2/layout/IconVerticalSolidList"/>
    <dgm:cxn modelId="{6CF82354-86DF-4CAB-A47E-766235D6FB5B}" type="presParOf" srcId="{9E93F3C3-863C-4CB8-BCD8-8EF9B9E46F81}" destId="{714FDFE4-6A8E-491B-A3FE-450FC2B30B5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F15660-D0E1-4F4C-84B2-38E4CEF9F72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A193C448-DD28-4E60-8437-298FD59E894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Your guests will need to be able to:</a:t>
          </a:r>
        </a:p>
      </dgm:t>
    </dgm:pt>
    <dgm:pt modelId="{BEBA3796-0102-4FD6-9D0B-05E4EA31F8EB}" type="parTrans" cxnId="{E211EEEE-0D98-4FF6-A600-1C76700531BC}">
      <dgm:prSet/>
      <dgm:spPr/>
      <dgm:t>
        <a:bodyPr/>
        <a:lstStyle/>
        <a:p>
          <a:endParaRPr lang="en-US"/>
        </a:p>
      </dgm:t>
    </dgm:pt>
    <dgm:pt modelId="{5067B22E-4DB3-47C7-8465-6FF075B3FC7D}" type="sibTrans" cxnId="{E211EEEE-0D98-4FF6-A600-1C76700531BC}">
      <dgm:prSet/>
      <dgm:spPr/>
      <dgm:t>
        <a:bodyPr/>
        <a:lstStyle/>
        <a:p>
          <a:endParaRPr lang="en-US"/>
        </a:p>
      </dgm:t>
    </dgm:pt>
    <dgm:pt modelId="{8A135B41-80D7-403A-AFCB-81E8FB613A0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Eat the Soup,</a:t>
          </a:r>
        </a:p>
      </dgm:t>
    </dgm:pt>
    <dgm:pt modelId="{9DF8F47D-1F9F-49DA-BD9C-1E2EF8A56EED}" type="parTrans" cxnId="{8572A868-6E4F-43DB-A28B-D3E74D2D583A}">
      <dgm:prSet/>
      <dgm:spPr/>
      <dgm:t>
        <a:bodyPr/>
        <a:lstStyle/>
        <a:p>
          <a:endParaRPr lang="en-US"/>
        </a:p>
      </dgm:t>
    </dgm:pt>
    <dgm:pt modelId="{2E834944-E247-42F2-9BC4-5962B2708B63}" type="sibTrans" cxnId="{8572A868-6E4F-43DB-A28B-D3E74D2D583A}">
      <dgm:prSet/>
      <dgm:spPr/>
      <dgm:t>
        <a:bodyPr/>
        <a:lstStyle/>
        <a:p>
          <a:endParaRPr lang="en-US"/>
        </a:p>
      </dgm:t>
    </dgm:pt>
    <dgm:pt modelId="{04B62F20-64CE-4007-8C19-53B3713A56A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 dirty="0"/>
            <a:t>This is your SERVICE STRATEGY.</a:t>
          </a:r>
          <a:endParaRPr lang="en-US" dirty="0"/>
        </a:p>
      </dgm:t>
    </dgm:pt>
    <dgm:pt modelId="{C5F6D0A8-5D47-4B7D-B967-C4DCCE606EA2}" type="parTrans" cxnId="{7A8A12E7-78C9-4E1C-98CE-C89661EF5031}">
      <dgm:prSet/>
      <dgm:spPr/>
      <dgm:t>
        <a:bodyPr/>
        <a:lstStyle/>
        <a:p>
          <a:endParaRPr lang="en-US"/>
        </a:p>
      </dgm:t>
    </dgm:pt>
    <dgm:pt modelId="{599C4068-EB0C-4EF2-BE4B-F0C6E041B759}" type="sibTrans" cxnId="{7A8A12E7-78C9-4E1C-98CE-C89661EF5031}">
      <dgm:prSet/>
      <dgm:spPr/>
      <dgm:t>
        <a:bodyPr/>
        <a:lstStyle/>
        <a:p>
          <a:endParaRPr lang="en-US"/>
        </a:p>
      </dgm:t>
    </dgm:pt>
    <dgm:pt modelId="{5D1A979A-4B22-4CC8-B49E-A0FD8F53571B}" type="pres">
      <dgm:prSet presAssocID="{62F15660-D0E1-4F4C-84B2-38E4CEF9F72C}" presName="root" presStyleCnt="0">
        <dgm:presLayoutVars>
          <dgm:dir/>
          <dgm:resizeHandles val="exact"/>
        </dgm:presLayoutVars>
      </dgm:prSet>
      <dgm:spPr/>
    </dgm:pt>
    <dgm:pt modelId="{C28FC914-1C93-406D-A7E2-5C8FFFBDF1EE}" type="pres">
      <dgm:prSet presAssocID="{A193C448-DD28-4E60-8437-298FD59E8942}" presName="compNode" presStyleCnt="0"/>
      <dgm:spPr/>
    </dgm:pt>
    <dgm:pt modelId="{513EE820-AEB3-4C43-8D58-5EA6327855DA}" type="pres">
      <dgm:prSet presAssocID="{A193C448-DD28-4E60-8437-298FD59E8942}" presName="bgRect" presStyleLbl="bgShp" presStyleIdx="0" presStyleCnt="3"/>
      <dgm:spPr/>
    </dgm:pt>
    <dgm:pt modelId="{A5F30BA2-62B8-40B2-9938-250025657E55}" type="pres">
      <dgm:prSet presAssocID="{A193C448-DD28-4E60-8437-298FD59E894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iter"/>
        </a:ext>
      </dgm:extLst>
    </dgm:pt>
    <dgm:pt modelId="{0D75ED56-AC56-4DE1-A81F-2AED6F7BBF70}" type="pres">
      <dgm:prSet presAssocID="{A193C448-DD28-4E60-8437-298FD59E8942}" presName="spaceRect" presStyleCnt="0"/>
      <dgm:spPr/>
    </dgm:pt>
    <dgm:pt modelId="{BDC292AF-6EE0-4D44-8D0D-6B4DEC00DDC9}" type="pres">
      <dgm:prSet presAssocID="{A193C448-DD28-4E60-8437-298FD59E8942}" presName="parTx" presStyleLbl="revTx" presStyleIdx="0" presStyleCnt="3">
        <dgm:presLayoutVars>
          <dgm:chMax val="0"/>
          <dgm:chPref val="0"/>
        </dgm:presLayoutVars>
      </dgm:prSet>
      <dgm:spPr/>
    </dgm:pt>
    <dgm:pt modelId="{5C09CE85-F498-4FE9-B9B2-77ACB0EDBADC}" type="pres">
      <dgm:prSet presAssocID="{5067B22E-4DB3-47C7-8465-6FF075B3FC7D}" presName="sibTrans" presStyleCnt="0"/>
      <dgm:spPr/>
    </dgm:pt>
    <dgm:pt modelId="{ACAEC12B-1E80-4391-969E-6912077444E1}" type="pres">
      <dgm:prSet presAssocID="{8A135B41-80D7-403A-AFCB-81E8FB613A0A}" presName="compNode" presStyleCnt="0"/>
      <dgm:spPr/>
    </dgm:pt>
    <dgm:pt modelId="{BCF379DC-A2D3-4C34-89D3-74523665776C}" type="pres">
      <dgm:prSet presAssocID="{8A135B41-80D7-403A-AFCB-81E8FB613A0A}" presName="bgRect" presStyleLbl="bgShp" presStyleIdx="1" presStyleCnt="3"/>
      <dgm:spPr/>
    </dgm:pt>
    <dgm:pt modelId="{9BDBA9E8-EC66-4AA2-8FA9-ECD01860C2BF}" type="pres">
      <dgm:prSet presAssocID="{8A135B41-80D7-403A-AFCB-81E8FB613A0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wl"/>
        </a:ext>
      </dgm:extLst>
    </dgm:pt>
    <dgm:pt modelId="{26DD38DB-4E7D-4D2F-B230-DFE8270D97AF}" type="pres">
      <dgm:prSet presAssocID="{8A135B41-80D7-403A-AFCB-81E8FB613A0A}" presName="spaceRect" presStyleCnt="0"/>
      <dgm:spPr/>
    </dgm:pt>
    <dgm:pt modelId="{FE1166A6-5436-4BEE-81BD-0EB3BA19AF4E}" type="pres">
      <dgm:prSet presAssocID="{8A135B41-80D7-403A-AFCB-81E8FB613A0A}" presName="parTx" presStyleLbl="revTx" presStyleIdx="1" presStyleCnt="3">
        <dgm:presLayoutVars>
          <dgm:chMax val="0"/>
          <dgm:chPref val="0"/>
        </dgm:presLayoutVars>
      </dgm:prSet>
      <dgm:spPr/>
    </dgm:pt>
    <dgm:pt modelId="{B2E494EA-9069-46E5-A44D-B85D10ABEA64}" type="pres">
      <dgm:prSet presAssocID="{2E834944-E247-42F2-9BC4-5962B2708B63}" presName="sibTrans" presStyleCnt="0"/>
      <dgm:spPr/>
    </dgm:pt>
    <dgm:pt modelId="{75959B09-EFFC-4875-B2F3-5C4D9614C54B}" type="pres">
      <dgm:prSet presAssocID="{04B62F20-64CE-4007-8C19-53B3713A56A7}" presName="compNode" presStyleCnt="0"/>
      <dgm:spPr/>
    </dgm:pt>
    <dgm:pt modelId="{7F2CEE8D-B074-43AC-A791-148AFB832AAE}" type="pres">
      <dgm:prSet presAssocID="{04B62F20-64CE-4007-8C19-53B3713A56A7}" presName="bgRect" presStyleLbl="bgShp" presStyleIdx="2" presStyleCnt="3"/>
      <dgm:spPr/>
    </dgm:pt>
    <dgm:pt modelId="{D8952E2D-39EC-4876-831D-0287E479D8CF}" type="pres">
      <dgm:prSet presAssocID="{04B62F20-64CE-4007-8C19-53B3713A56A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ing Cards"/>
        </a:ext>
      </dgm:extLst>
    </dgm:pt>
    <dgm:pt modelId="{97780283-F994-465D-8863-C1BAC5DE2371}" type="pres">
      <dgm:prSet presAssocID="{04B62F20-64CE-4007-8C19-53B3713A56A7}" presName="spaceRect" presStyleCnt="0"/>
      <dgm:spPr/>
    </dgm:pt>
    <dgm:pt modelId="{55F194E5-4F0F-4668-B922-3BC0E17BD18E}" type="pres">
      <dgm:prSet presAssocID="{04B62F20-64CE-4007-8C19-53B3713A56A7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FD39227-392A-4C8B-A8BB-5C76D46D7E34}" type="presOf" srcId="{8A135B41-80D7-403A-AFCB-81E8FB613A0A}" destId="{FE1166A6-5436-4BEE-81BD-0EB3BA19AF4E}" srcOrd="0" destOrd="0" presId="urn:microsoft.com/office/officeart/2018/2/layout/IconVerticalSolidList"/>
    <dgm:cxn modelId="{4BA9E137-682D-42B1-A479-6E96F7331129}" type="presOf" srcId="{62F15660-D0E1-4F4C-84B2-38E4CEF9F72C}" destId="{5D1A979A-4B22-4CC8-B49E-A0FD8F53571B}" srcOrd="0" destOrd="0" presId="urn:microsoft.com/office/officeart/2018/2/layout/IconVerticalSolidList"/>
    <dgm:cxn modelId="{8572A868-6E4F-43DB-A28B-D3E74D2D583A}" srcId="{62F15660-D0E1-4F4C-84B2-38E4CEF9F72C}" destId="{8A135B41-80D7-403A-AFCB-81E8FB613A0A}" srcOrd="1" destOrd="0" parTransId="{9DF8F47D-1F9F-49DA-BD9C-1E2EF8A56EED}" sibTransId="{2E834944-E247-42F2-9BC4-5962B2708B63}"/>
    <dgm:cxn modelId="{2167D473-E880-42EF-8E92-CE9F98C93BB8}" type="presOf" srcId="{04B62F20-64CE-4007-8C19-53B3713A56A7}" destId="{55F194E5-4F0F-4668-B922-3BC0E17BD18E}" srcOrd="0" destOrd="0" presId="urn:microsoft.com/office/officeart/2018/2/layout/IconVerticalSolidList"/>
    <dgm:cxn modelId="{1C718CC3-96E8-4B1A-9142-458DF3D183C1}" type="presOf" srcId="{A193C448-DD28-4E60-8437-298FD59E8942}" destId="{BDC292AF-6EE0-4D44-8D0D-6B4DEC00DDC9}" srcOrd="0" destOrd="0" presId="urn:microsoft.com/office/officeart/2018/2/layout/IconVerticalSolidList"/>
    <dgm:cxn modelId="{7A8A12E7-78C9-4E1C-98CE-C89661EF5031}" srcId="{62F15660-D0E1-4F4C-84B2-38E4CEF9F72C}" destId="{04B62F20-64CE-4007-8C19-53B3713A56A7}" srcOrd="2" destOrd="0" parTransId="{C5F6D0A8-5D47-4B7D-B967-C4DCCE606EA2}" sibTransId="{599C4068-EB0C-4EF2-BE4B-F0C6E041B759}"/>
    <dgm:cxn modelId="{E211EEEE-0D98-4FF6-A600-1C76700531BC}" srcId="{62F15660-D0E1-4F4C-84B2-38E4CEF9F72C}" destId="{A193C448-DD28-4E60-8437-298FD59E8942}" srcOrd="0" destOrd="0" parTransId="{BEBA3796-0102-4FD6-9D0B-05E4EA31F8EB}" sibTransId="{5067B22E-4DB3-47C7-8465-6FF075B3FC7D}"/>
    <dgm:cxn modelId="{25D8528F-73A9-4903-8EE9-784534AC74CA}" type="presParOf" srcId="{5D1A979A-4B22-4CC8-B49E-A0FD8F53571B}" destId="{C28FC914-1C93-406D-A7E2-5C8FFFBDF1EE}" srcOrd="0" destOrd="0" presId="urn:microsoft.com/office/officeart/2018/2/layout/IconVerticalSolidList"/>
    <dgm:cxn modelId="{02614429-39C2-4D0E-9A86-CAEB276CF44E}" type="presParOf" srcId="{C28FC914-1C93-406D-A7E2-5C8FFFBDF1EE}" destId="{513EE820-AEB3-4C43-8D58-5EA6327855DA}" srcOrd="0" destOrd="0" presId="urn:microsoft.com/office/officeart/2018/2/layout/IconVerticalSolidList"/>
    <dgm:cxn modelId="{9B3CEEC1-6904-44B4-AB85-98274570E32D}" type="presParOf" srcId="{C28FC914-1C93-406D-A7E2-5C8FFFBDF1EE}" destId="{A5F30BA2-62B8-40B2-9938-250025657E55}" srcOrd="1" destOrd="0" presId="urn:microsoft.com/office/officeart/2018/2/layout/IconVerticalSolidList"/>
    <dgm:cxn modelId="{02B8BA7E-02DE-41D7-BCB9-EC07F590C7D1}" type="presParOf" srcId="{C28FC914-1C93-406D-A7E2-5C8FFFBDF1EE}" destId="{0D75ED56-AC56-4DE1-A81F-2AED6F7BBF70}" srcOrd="2" destOrd="0" presId="urn:microsoft.com/office/officeart/2018/2/layout/IconVerticalSolidList"/>
    <dgm:cxn modelId="{196F2E5B-7643-4C9A-9381-A55B630CAA72}" type="presParOf" srcId="{C28FC914-1C93-406D-A7E2-5C8FFFBDF1EE}" destId="{BDC292AF-6EE0-4D44-8D0D-6B4DEC00DDC9}" srcOrd="3" destOrd="0" presId="urn:microsoft.com/office/officeart/2018/2/layout/IconVerticalSolidList"/>
    <dgm:cxn modelId="{F18603F7-71E6-43A5-85F2-CD48535E30E0}" type="presParOf" srcId="{5D1A979A-4B22-4CC8-B49E-A0FD8F53571B}" destId="{5C09CE85-F498-4FE9-B9B2-77ACB0EDBADC}" srcOrd="1" destOrd="0" presId="urn:microsoft.com/office/officeart/2018/2/layout/IconVerticalSolidList"/>
    <dgm:cxn modelId="{049D0B2B-BEF7-497F-A710-6B025575E8D0}" type="presParOf" srcId="{5D1A979A-4B22-4CC8-B49E-A0FD8F53571B}" destId="{ACAEC12B-1E80-4391-969E-6912077444E1}" srcOrd="2" destOrd="0" presId="urn:microsoft.com/office/officeart/2018/2/layout/IconVerticalSolidList"/>
    <dgm:cxn modelId="{2227E482-6613-4064-BB37-10C6DAE4AEAB}" type="presParOf" srcId="{ACAEC12B-1E80-4391-969E-6912077444E1}" destId="{BCF379DC-A2D3-4C34-89D3-74523665776C}" srcOrd="0" destOrd="0" presId="urn:microsoft.com/office/officeart/2018/2/layout/IconVerticalSolidList"/>
    <dgm:cxn modelId="{18D851B7-60CF-4CA2-90C3-F206ED87B565}" type="presParOf" srcId="{ACAEC12B-1E80-4391-969E-6912077444E1}" destId="{9BDBA9E8-EC66-4AA2-8FA9-ECD01860C2BF}" srcOrd="1" destOrd="0" presId="urn:microsoft.com/office/officeart/2018/2/layout/IconVerticalSolidList"/>
    <dgm:cxn modelId="{BDF24E8A-027C-4F29-9B24-835AD466840C}" type="presParOf" srcId="{ACAEC12B-1E80-4391-969E-6912077444E1}" destId="{26DD38DB-4E7D-4D2F-B230-DFE8270D97AF}" srcOrd="2" destOrd="0" presId="urn:microsoft.com/office/officeart/2018/2/layout/IconVerticalSolidList"/>
    <dgm:cxn modelId="{A6CD31B7-FB8B-4413-96E1-40900A77EC5D}" type="presParOf" srcId="{ACAEC12B-1E80-4391-969E-6912077444E1}" destId="{FE1166A6-5436-4BEE-81BD-0EB3BA19AF4E}" srcOrd="3" destOrd="0" presId="urn:microsoft.com/office/officeart/2018/2/layout/IconVerticalSolidList"/>
    <dgm:cxn modelId="{D0AD699F-84E8-43BB-90A1-8C851177FAC2}" type="presParOf" srcId="{5D1A979A-4B22-4CC8-B49E-A0FD8F53571B}" destId="{B2E494EA-9069-46E5-A44D-B85D10ABEA64}" srcOrd="3" destOrd="0" presId="urn:microsoft.com/office/officeart/2018/2/layout/IconVerticalSolidList"/>
    <dgm:cxn modelId="{561990C7-C748-4E56-B8F4-2AC4297E9889}" type="presParOf" srcId="{5D1A979A-4B22-4CC8-B49E-A0FD8F53571B}" destId="{75959B09-EFFC-4875-B2F3-5C4D9614C54B}" srcOrd="4" destOrd="0" presId="urn:microsoft.com/office/officeart/2018/2/layout/IconVerticalSolidList"/>
    <dgm:cxn modelId="{02A4966D-2959-4A56-ABDD-B60FD7998424}" type="presParOf" srcId="{75959B09-EFFC-4875-B2F3-5C4D9614C54B}" destId="{7F2CEE8D-B074-43AC-A791-148AFB832AAE}" srcOrd="0" destOrd="0" presId="urn:microsoft.com/office/officeart/2018/2/layout/IconVerticalSolidList"/>
    <dgm:cxn modelId="{6BE46FC7-31CC-42EA-932B-6A2B8A1DC4AD}" type="presParOf" srcId="{75959B09-EFFC-4875-B2F3-5C4D9614C54B}" destId="{D8952E2D-39EC-4876-831D-0287E479D8CF}" srcOrd="1" destOrd="0" presId="urn:microsoft.com/office/officeart/2018/2/layout/IconVerticalSolidList"/>
    <dgm:cxn modelId="{050DD34E-76F7-447E-93DF-B8EC391AC7AA}" type="presParOf" srcId="{75959B09-EFFC-4875-B2F3-5C4D9614C54B}" destId="{97780283-F994-465D-8863-C1BAC5DE2371}" srcOrd="2" destOrd="0" presId="urn:microsoft.com/office/officeart/2018/2/layout/IconVerticalSolidList"/>
    <dgm:cxn modelId="{63FF6B12-9FA7-431C-8981-F0D45898C667}" type="presParOf" srcId="{75959B09-EFFC-4875-B2F3-5C4D9614C54B}" destId="{55F194E5-4F0F-4668-B922-3BC0E17BD18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7D0859D-8D8F-47C1-B96F-00179CAF7F7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2667E9FD-7CBA-4D32-B7C2-35154E04D8B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Your guests being able to eat the meal would be same for all possible solution options.</a:t>
          </a:r>
          <a:endParaRPr lang="en-US" dirty="0"/>
        </a:p>
      </dgm:t>
    </dgm:pt>
    <dgm:pt modelId="{FC65E26D-A098-4123-808E-ACC95131E4CE}" type="parTrans" cxnId="{77EEABC0-D1F4-40CE-912A-86FABD0C4490}">
      <dgm:prSet/>
      <dgm:spPr/>
      <dgm:t>
        <a:bodyPr/>
        <a:lstStyle/>
        <a:p>
          <a:endParaRPr lang="en-US"/>
        </a:p>
      </dgm:t>
    </dgm:pt>
    <dgm:pt modelId="{9F6600EB-8A1F-4F87-9E47-2F6B090CDDEC}" type="sibTrans" cxnId="{77EEABC0-D1F4-40CE-912A-86FABD0C4490}">
      <dgm:prSet/>
      <dgm:spPr/>
      <dgm:t>
        <a:bodyPr/>
        <a:lstStyle/>
        <a:p>
          <a:endParaRPr lang="en-US"/>
        </a:p>
      </dgm:t>
    </dgm:pt>
    <dgm:pt modelId="{E154C036-46AC-44D9-8366-3B9EC4A9F10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However, some your strategy items will be specific to your solution.</a:t>
          </a:r>
          <a:endParaRPr lang="en-US" dirty="0"/>
        </a:p>
      </dgm:t>
    </dgm:pt>
    <dgm:pt modelId="{73CE5409-5060-424C-9093-35A9B2D8EBB5}" type="parTrans" cxnId="{1BFBB61D-C82F-4330-AF7E-514D68A51C14}">
      <dgm:prSet/>
      <dgm:spPr/>
      <dgm:t>
        <a:bodyPr/>
        <a:lstStyle/>
        <a:p>
          <a:endParaRPr lang="en-US"/>
        </a:p>
      </dgm:t>
    </dgm:pt>
    <dgm:pt modelId="{1D6037E1-443D-4123-9312-499B6A3302F9}" type="sibTrans" cxnId="{1BFBB61D-C82F-4330-AF7E-514D68A51C14}">
      <dgm:prSet/>
      <dgm:spPr/>
      <dgm:t>
        <a:bodyPr/>
        <a:lstStyle/>
        <a:p>
          <a:endParaRPr lang="en-US"/>
        </a:p>
      </dgm:t>
    </dgm:pt>
    <dgm:pt modelId="{44693045-050E-45E7-AD05-F53C242371B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If your solution is to make salmon, then you need to purchase some fish.</a:t>
          </a:r>
          <a:endParaRPr lang="en-US" dirty="0"/>
        </a:p>
      </dgm:t>
    </dgm:pt>
    <dgm:pt modelId="{F738C3E6-B74E-43D3-8AD2-78F0CE9E39E1}" type="parTrans" cxnId="{680B31A4-2BA1-4172-9A05-4CE9DCC2086A}">
      <dgm:prSet/>
      <dgm:spPr/>
      <dgm:t>
        <a:bodyPr/>
        <a:lstStyle/>
        <a:p>
          <a:endParaRPr lang="en-US"/>
        </a:p>
      </dgm:t>
    </dgm:pt>
    <dgm:pt modelId="{C8FBBCBB-1673-41B6-BBEA-A674B1027FF7}" type="sibTrans" cxnId="{680B31A4-2BA1-4172-9A05-4CE9DCC2086A}">
      <dgm:prSet/>
      <dgm:spPr/>
      <dgm:t>
        <a:bodyPr/>
        <a:lstStyle/>
        <a:p>
          <a:endParaRPr lang="en-US"/>
        </a:p>
      </dgm:t>
    </dgm:pt>
    <dgm:pt modelId="{987550B6-A5DB-46CF-B09B-B2E3F58FFD1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Some strategy items will come from your </a:t>
          </a:r>
          <a:r>
            <a:rPr lang="en-GB" b="1" dirty="0"/>
            <a:t>SCENARIO</a:t>
          </a:r>
          <a:r>
            <a:rPr lang="en-GB" dirty="0"/>
            <a:t>.</a:t>
          </a:r>
          <a:endParaRPr lang="en-US" dirty="0"/>
        </a:p>
      </dgm:t>
    </dgm:pt>
    <dgm:pt modelId="{4E377518-F639-4718-9E7E-93B40BEFA4D8}" type="parTrans" cxnId="{EEA1B79C-0789-4DC6-8701-5D494156C6A5}">
      <dgm:prSet/>
      <dgm:spPr/>
      <dgm:t>
        <a:bodyPr/>
        <a:lstStyle/>
        <a:p>
          <a:endParaRPr lang="en-US"/>
        </a:p>
      </dgm:t>
    </dgm:pt>
    <dgm:pt modelId="{4F310997-06EC-4A87-873E-07580B980F64}" type="sibTrans" cxnId="{EEA1B79C-0789-4DC6-8701-5D494156C6A5}">
      <dgm:prSet/>
      <dgm:spPr/>
      <dgm:t>
        <a:bodyPr/>
        <a:lstStyle/>
        <a:p>
          <a:endParaRPr lang="en-US"/>
        </a:p>
      </dgm:t>
    </dgm:pt>
    <dgm:pt modelId="{22CF0CF0-E85D-493B-B57B-D2896DE041E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Some will come from your </a:t>
          </a:r>
          <a:r>
            <a:rPr lang="en-GB" b="1" dirty="0"/>
            <a:t>SOLUTION</a:t>
          </a:r>
          <a:r>
            <a:rPr lang="en-GB" dirty="0"/>
            <a:t>.</a:t>
          </a:r>
          <a:endParaRPr lang="en-US" dirty="0"/>
        </a:p>
      </dgm:t>
    </dgm:pt>
    <dgm:pt modelId="{0FB2360F-AF2C-4643-BE86-55584BEF5360}" type="parTrans" cxnId="{A8162A79-35FD-4179-B091-133869C2D3E1}">
      <dgm:prSet/>
      <dgm:spPr/>
      <dgm:t>
        <a:bodyPr/>
        <a:lstStyle/>
        <a:p>
          <a:endParaRPr lang="en-US"/>
        </a:p>
      </dgm:t>
    </dgm:pt>
    <dgm:pt modelId="{518D040C-8F65-4652-AD4C-CFCF10F6DD30}" type="sibTrans" cxnId="{A8162A79-35FD-4179-B091-133869C2D3E1}">
      <dgm:prSet/>
      <dgm:spPr/>
      <dgm:t>
        <a:bodyPr/>
        <a:lstStyle/>
        <a:p>
          <a:endParaRPr lang="en-US"/>
        </a:p>
      </dgm:t>
    </dgm:pt>
    <dgm:pt modelId="{66E9787A-26C0-42C6-9120-3D40D31A5535}" type="pres">
      <dgm:prSet presAssocID="{F7D0859D-8D8F-47C1-B96F-00179CAF7F75}" presName="root" presStyleCnt="0">
        <dgm:presLayoutVars>
          <dgm:dir/>
          <dgm:resizeHandles val="exact"/>
        </dgm:presLayoutVars>
      </dgm:prSet>
      <dgm:spPr/>
    </dgm:pt>
    <dgm:pt modelId="{7B400CF5-2A4D-4D58-9F10-46FCD7EB4830}" type="pres">
      <dgm:prSet presAssocID="{2667E9FD-7CBA-4D32-B7C2-35154E04D8B1}" presName="compNode" presStyleCnt="0"/>
      <dgm:spPr/>
    </dgm:pt>
    <dgm:pt modelId="{03B64D4A-9A0E-48F6-8B95-525723DCD41D}" type="pres">
      <dgm:prSet presAssocID="{2667E9FD-7CBA-4D32-B7C2-35154E04D8B1}" presName="bgRect" presStyleLbl="bgShp" presStyleIdx="0" presStyleCnt="5"/>
      <dgm:spPr/>
    </dgm:pt>
    <dgm:pt modelId="{D2526D06-2D33-46B0-BF43-EDB378363A21}" type="pres">
      <dgm:prSet presAssocID="{2667E9FD-7CBA-4D32-B7C2-35154E04D8B1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VD player"/>
        </a:ext>
      </dgm:extLst>
    </dgm:pt>
    <dgm:pt modelId="{D4152F88-078E-48FE-82FB-A78C64046C94}" type="pres">
      <dgm:prSet presAssocID="{2667E9FD-7CBA-4D32-B7C2-35154E04D8B1}" presName="spaceRect" presStyleCnt="0"/>
      <dgm:spPr/>
    </dgm:pt>
    <dgm:pt modelId="{9E28EC48-0564-4021-8E24-95EB58DD38DB}" type="pres">
      <dgm:prSet presAssocID="{2667E9FD-7CBA-4D32-B7C2-35154E04D8B1}" presName="parTx" presStyleLbl="revTx" presStyleIdx="0" presStyleCnt="5">
        <dgm:presLayoutVars>
          <dgm:chMax val="0"/>
          <dgm:chPref val="0"/>
        </dgm:presLayoutVars>
      </dgm:prSet>
      <dgm:spPr/>
    </dgm:pt>
    <dgm:pt modelId="{1C89F75E-C615-493B-8623-588751CCED0E}" type="pres">
      <dgm:prSet presAssocID="{9F6600EB-8A1F-4F87-9E47-2F6B090CDDEC}" presName="sibTrans" presStyleCnt="0"/>
      <dgm:spPr/>
    </dgm:pt>
    <dgm:pt modelId="{2AEFE051-B4FF-49DF-94B2-EF8B74A94BFB}" type="pres">
      <dgm:prSet presAssocID="{E154C036-46AC-44D9-8366-3B9EC4A9F108}" presName="compNode" presStyleCnt="0"/>
      <dgm:spPr/>
    </dgm:pt>
    <dgm:pt modelId="{D334ACC3-9DC8-40DF-B0CA-13CAC444449E}" type="pres">
      <dgm:prSet presAssocID="{E154C036-46AC-44D9-8366-3B9EC4A9F108}" presName="bgRect" presStyleLbl="bgShp" presStyleIdx="1" presStyleCnt="5"/>
      <dgm:spPr/>
    </dgm:pt>
    <dgm:pt modelId="{8A7F3E24-EB5B-4A9C-8940-8ED4990BAA4A}" type="pres">
      <dgm:prSet presAssocID="{E154C036-46AC-44D9-8366-3B9EC4A9F10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book"/>
        </a:ext>
      </dgm:extLst>
    </dgm:pt>
    <dgm:pt modelId="{7134BB99-C06F-4EC8-BF03-A91BA501B56F}" type="pres">
      <dgm:prSet presAssocID="{E154C036-46AC-44D9-8366-3B9EC4A9F108}" presName="spaceRect" presStyleCnt="0"/>
      <dgm:spPr/>
    </dgm:pt>
    <dgm:pt modelId="{6F99E30E-751D-41E0-9A69-FDF47B3BC874}" type="pres">
      <dgm:prSet presAssocID="{E154C036-46AC-44D9-8366-3B9EC4A9F108}" presName="parTx" presStyleLbl="revTx" presStyleIdx="1" presStyleCnt="5">
        <dgm:presLayoutVars>
          <dgm:chMax val="0"/>
          <dgm:chPref val="0"/>
        </dgm:presLayoutVars>
      </dgm:prSet>
      <dgm:spPr/>
    </dgm:pt>
    <dgm:pt modelId="{3C0AD9CE-FBE0-41B0-AD30-7C4F0FF50CEC}" type="pres">
      <dgm:prSet presAssocID="{1D6037E1-443D-4123-9312-499B6A3302F9}" presName="sibTrans" presStyleCnt="0"/>
      <dgm:spPr/>
    </dgm:pt>
    <dgm:pt modelId="{62A91646-A836-4E0B-9B67-4E0F77BFF6A2}" type="pres">
      <dgm:prSet presAssocID="{44693045-050E-45E7-AD05-F53C242371BA}" presName="compNode" presStyleCnt="0"/>
      <dgm:spPr/>
    </dgm:pt>
    <dgm:pt modelId="{14E5E107-894D-493D-A655-72C6021A5BF9}" type="pres">
      <dgm:prSet presAssocID="{44693045-050E-45E7-AD05-F53C242371BA}" presName="bgRect" presStyleLbl="bgShp" presStyleIdx="2" presStyleCnt="5"/>
      <dgm:spPr/>
    </dgm:pt>
    <dgm:pt modelId="{5FB55AE6-037C-438C-8B3A-AF9A611D4C07}" type="pres">
      <dgm:prSet presAssocID="{44693045-050E-45E7-AD05-F53C242371B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1FA1D70E-549E-4010-B97B-15948DBEACC6}" type="pres">
      <dgm:prSet presAssocID="{44693045-050E-45E7-AD05-F53C242371BA}" presName="spaceRect" presStyleCnt="0"/>
      <dgm:spPr/>
    </dgm:pt>
    <dgm:pt modelId="{BF736D87-99FA-4A77-B1B8-A514D55BB921}" type="pres">
      <dgm:prSet presAssocID="{44693045-050E-45E7-AD05-F53C242371BA}" presName="parTx" presStyleLbl="revTx" presStyleIdx="2" presStyleCnt="5">
        <dgm:presLayoutVars>
          <dgm:chMax val="0"/>
          <dgm:chPref val="0"/>
        </dgm:presLayoutVars>
      </dgm:prSet>
      <dgm:spPr/>
    </dgm:pt>
    <dgm:pt modelId="{999FDA3D-9DBE-4F6D-A78C-FDF4FF5EFAE6}" type="pres">
      <dgm:prSet presAssocID="{C8FBBCBB-1673-41B6-BBEA-A674B1027FF7}" presName="sibTrans" presStyleCnt="0"/>
      <dgm:spPr/>
    </dgm:pt>
    <dgm:pt modelId="{83CF1EDC-787E-46A6-917D-8012F8D8ED61}" type="pres">
      <dgm:prSet presAssocID="{987550B6-A5DB-46CF-B09B-B2E3F58FFD16}" presName="compNode" presStyleCnt="0"/>
      <dgm:spPr/>
    </dgm:pt>
    <dgm:pt modelId="{95EF17FD-2EA8-4B1F-B978-8C0FDF9834E6}" type="pres">
      <dgm:prSet presAssocID="{987550B6-A5DB-46CF-B09B-B2E3F58FFD16}" presName="bgRect" presStyleLbl="bgShp" presStyleIdx="3" presStyleCnt="5"/>
      <dgm:spPr/>
    </dgm:pt>
    <dgm:pt modelId="{BF30250E-D2D0-43C9-BC91-1A4403E0A113}" type="pres">
      <dgm:prSet presAssocID="{987550B6-A5DB-46CF-B09B-B2E3F58FFD16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ing Cards"/>
        </a:ext>
      </dgm:extLst>
    </dgm:pt>
    <dgm:pt modelId="{6606265E-3356-4DB9-B6A9-191A65DA647E}" type="pres">
      <dgm:prSet presAssocID="{987550B6-A5DB-46CF-B09B-B2E3F58FFD16}" presName="spaceRect" presStyleCnt="0"/>
      <dgm:spPr/>
    </dgm:pt>
    <dgm:pt modelId="{970D2964-ADF7-443E-812D-E900C4CE0403}" type="pres">
      <dgm:prSet presAssocID="{987550B6-A5DB-46CF-B09B-B2E3F58FFD16}" presName="parTx" presStyleLbl="revTx" presStyleIdx="3" presStyleCnt="5">
        <dgm:presLayoutVars>
          <dgm:chMax val="0"/>
          <dgm:chPref val="0"/>
        </dgm:presLayoutVars>
      </dgm:prSet>
      <dgm:spPr/>
    </dgm:pt>
    <dgm:pt modelId="{C866ACF1-84E1-49A9-B1B3-85A1CB106F87}" type="pres">
      <dgm:prSet presAssocID="{4F310997-06EC-4A87-873E-07580B980F64}" presName="sibTrans" presStyleCnt="0"/>
      <dgm:spPr/>
    </dgm:pt>
    <dgm:pt modelId="{78F7F03E-68F7-4DDF-B7D4-B2B2E63ED87B}" type="pres">
      <dgm:prSet presAssocID="{22CF0CF0-E85D-493B-B57B-D2896DE041EF}" presName="compNode" presStyleCnt="0"/>
      <dgm:spPr/>
    </dgm:pt>
    <dgm:pt modelId="{DEB2DF48-3567-4E05-83AD-18A38AFED21D}" type="pres">
      <dgm:prSet presAssocID="{22CF0CF0-E85D-493B-B57B-D2896DE041EF}" presName="bgRect" presStyleLbl="bgShp" presStyleIdx="4" presStyleCnt="5"/>
      <dgm:spPr/>
    </dgm:pt>
    <dgm:pt modelId="{7C73C4EB-D0EA-40AA-8F8B-37B7D3C82BEA}" type="pres">
      <dgm:prSet presAssocID="{22CF0CF0-E85D-493B-B57B-D2896DE041E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32194188-896C-4C5D-930D-3AEC2EDDC90B}" type="pres">
      <dgm:prSet presAssocID="{22CF0CF0-E85D-493B-B57B-D2896DE041EF}" presName="spaceRect" presStyleCnt="0"/>
      <dgm:spPr/>
    </dgm:pt>
    <dgm:pt modelId="{B21F6923-FE59-4EA1-BD92-0FD56ABB1030}" type="pres">
      <dgm:prSet presAssocID="{22CF0CF0-E85D-493B-B57B-D2896DE041EF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0A43EE12-DF83-4CC5-89CB-A1F421939031}" type="presOf" srcId="{E154C036-46AC-44D9-8366-3B9EC4A9F108}" destId="{6F99E30E-751D-41E0-9A69-FDF47B3BC874}" srcOrd="0" destOrd="0" presId="urn:microsoft.com/office/officeart/2018/2/layout/IconVerticalSolidList"/>
    <dgm:cxn modelId="{1BFBB61D-C82F-4330-AF7E-514D68A51C14}" srcId="{F7D0859D-8D8F-47C1-B96F-00179CAF7F75}" destId="{E154C036-46AC-44D9-8366-3B9EC4A9F108}" srcOrd="1" destOrd="0" parTransId="{73CE5409-5060-424C-9093-35A9B2D8EBB5}" sibTransId="{1D6037E1-443D-4123-9312-499B6A3302F9}"/>
    <dgm:cxn modelId="{289D8040-A73D-4C72-9C5E-7F17C9E616DB}" type="presOf" srcId="{F7D0859D-8D8F-47C1-B96F-00179CAF7F75}" destId="{66E9787A-26C0-42C6-9120-3D40D31A5535}" srcOrd="0" destOrd="0" presId="urn:microsoft.com/office/officeart/2018/2/layout/IconVerticalSolidList"/>
    <dgm:cxn modelId="{5B54A874-17FE-41D5-98BC-F445C571881B}" type="presOf" srcId="{987550B6-A5DB-46CF-B09B-B2E3F58FFD16}" destId="{970D2964-ADF7-443E-812D-E900C4CE0403}" srcOrd="0" destOrd="0" presId="urn:microsoft.com/office/officeart/2018/2/layout/IconVerticalSolidList"/>
    <dgm:cxn modelId="{A8162A79-35FD-4179-B091-133869C2D3E1}" srcId="{F7D0859D-8D8F-47C1-B96F-00179CAF7F75}" destId="{22CF0CF0-E85D-493B-B57B-D2896DE041EF}" srcOrd="4" destOrd="0" parTransId="{0FB2360F-AF2C-4643-BE86-55584BEF5360}" sibTransId="{518D040C-8F65-4652-AD4C-CFCF10F6DD30}"/>
    <dgm:cxn modelId="{6F1B7486-CC42-4A71-8B83-ED7F64733F64}" type="presOf" srcId="{22CF0CF0-E85D-493B-B57B-D2896DE041EF}" destId="{B21F6923-FE59-4EA1-BD92-0FD56ABB1030}" srcOrd="0" destOrd="0" presId="urn:microsoft.com/office/officeart/2018/2/layout/IconVerticalSolidList"/>
    <dgm:cxn modelId="{400A269C-6765-49AD-81DB-0653E0A53344}" type="presOf" srcId="{2667E9FD-7CBA-4D32-B7C2-35154E04D8B1}" destId="{9E28EC48-0564-4021-8E24-95EB58DD38DB}" srcOrd="0" destOrd="0" presId="urn:microsoft.com/office/officeart/2018/2/layout/IconVerticalSolidList"/>
    <dgm:cxn modelId="{EEA1B79C-0789-4DC6-8701-5D494156C6A5}" srcId="{F7D0859D-8D8F-47C1-B96F-00179CAF7F75}" destId="{987550B6-A5DB-46CF-B09B-B2E3F58FFD16}" srcOrd="3" destOrd="0" parTransId="{4E377518-F639-4718-9E7E-93B40BEFA4D8}" sibTransId="{4F310997-06EC-4A87-873E-07580B980F64}"/>
    <dgm:cxn modelId="{680B31A4-2BA1-4172-9A05-4CE9DCC2086A}" srcId="{F7D0859D-8D8F-47C1-B96F-00179CAF7F75}" destId="{44693045-050E-45E7-AD05-F53C242371BA}" srcOrd="2" destOrd="0" parTransId="{F738C3E6-B74E-43D3-8AD2-78F0CE9E39E1}" sibTransId="{C8FBBCBB-1673-41B6-BBEA-A674B1027FF7}"/>
    <dgm:cxn modelId="{77EEABC0-D1F4-40CE-912A-86FABD0C4490}" srcId="{F7D0859D-8D8F-47C1-B96F-00179CAF7F75}" destId="{2667E9FD-7CBA-4D32-B7C2-35154E04D8B1}" srcOrd="0" destOrd="0" parTransId="{FC65E26D-A098-4123-808E-ACC95131E4CE}" sibTransId="{9F6600EB-8A1F-4F87-9E47-2F6B090CDDEC}"/>
    <dgm:cxn modelId="{219A3CD0-E201-4A45-AC85-44BD00207414}" type="presOf" srcId="{44693045-050E-45E7-AD05-F53C242371BA}" destId="{BF736D87-99FA-4A77-B1B8-A514D55BB921}" srcOrd="0" destOrd="0" presId="urn:microsoft.com/office/officeart/2018/2/layout/IconVerticalSolidList"/>
    <dgm:cxn modelId="{40BF6FDC-9C0F-4D36-A4A2-963A5D64039E}" type="presParOf" srcId="{66E9787A-26C0-42C6-9120-3D40D31A5535}" destId="{7B400CF5-2A4D-4D58-9F10-46FCD7EB4830}" srcOrd="0" destOrd="0" presId="urn:microsoft.com/office/officeart/2018/2/layout/IconVerticalSolidList"/>
    <dgm:cxn modelId="{62526F37-648A-40F8-8EF4-1408AE963694}" type="presParOf" srcId="{7B400CF5-2A4D-4D58-9F10-46FCD7EB4830}" destId="{03B64D4A-9A0E-48F6-8B95-525723DCD41D}" srcOrd="0" destOrd="0" presId="urn:microsoft.com/office/officeart/2018/2/layout/IconVerticalSolidList"/>
    <dgm:cxn modelId="{CC4FDA4A-6CDB-4AA5-8DBE-B24E7DDC0876}" type="presParOf" srcId="{7B400CF5-2A4D-4D58-9F10-46FCD7EB4830}" destId="{D2526D06-2D33-46B0-BF43-EDB378363A21}" srcOrd="1" destOrd="0" presId="urn:microsoft.com/office/officeart/2018/2/layout/IconVerticalSolidList"/>
    <dgm:cxn modelId="{90C10560-D608-4019-B773-2C9499FFD3EA}" type="presParOf" srcId="{7B400CF5-2A4D-4D58-9F10-46FCD7EB4830}" destId="{D4152F88-078E-48FE-82FB-A78C64046C94}" srcOrd="2" destOrd="0" presId="urn:microsoft.com/office/officeart/2018/2/layout/IconVerticalSolidList"/>
    <dgm:cxn modelId="{54C1D2EC-17E2-4F19-AF63-389F252DFC2F}" type="presParOf" srcId="{7B400CF5-2A4D-4D58-9F10-46FCD7EB4830}" destId="{9E28EC48-0564-4021-8E24-95EB58DD38DB}" srcOrd="3" destOrd="0" presId="urn:microsoft.com/office/officeart/2018/2/layout/IconVerticalSolidList"/>
    <dgm:cxn modelId="{FEBC9541-38EB-43BE-AAE0-0EB4DBB18830}" type="presParOf" srcId="{66E9787A-26C0-42C6-9120-3D40D31A5535}" destId="{1C89F75E-C615-493B-8623-588751CCED0E}" srcOrd="1" destOrd="0" presId="urn:microsoft.com/office/officeart/2018/2/layout/IconVerticalSolidList"/>
    <dgm:cxn modelId="{8E9AF90E-9C4E-4E85-98DA-03957D09552A}" type="presParOf" srcId="{66E9787A-26C0-42C6-9120-3D40D31A5535}" destId="{2AEFE051-B4FF-49DF-94B2-EF8B74A94BFB}" srcOrd="2" destOrd="0" presId="urn:microsoft.com/office/officeart/2018/2/layout/IconVerticalSolidList"/>
    <dgm:cxn modelId="{05712F37-AEB6-41ED-A448-FA8360B0AB26}" type="presParOf" srcId="{2AEFE051-B4FF-49DF-94B2-EF8B74A94BFB}" destId="{D334ACC3-9DC8-40DF-B0CA-13CAC444449E}" srcOrd="0" destOrd="0" presId="urn:microsoft.com/office/officeart/2018/2/layout/IconVerticalSolidList"/>
    <dgm:cxn modelId="{D69CFB50-2CAA-49B1-9956-332F40C71ACE}" type="presParOf" srcId="{2AEFE051-B4FF-49DF-94B2-EF8B74A94BFB}" destId="{8A7F3E24-EB5B-4A9C-8940-8ED4990BAA4A}" srcOrd="1" destOrd="0" presId="urn:microsoft.com/office/officeart/2018/2/layout/IconVerticalSolidList"/>
    <dgm:cxn modelId="{66F68773-3C33-43C1-BD1A-BE18369D9F9E}" type="presParOf" srcId="{2AEFE051-B4FF-49DF-94B2-EF8B74A94BFB}" destId="{7134BB99-C06F-4EC8-BF03-A91BA501B56F}" srcOrd="2" destOrd="0" presId="urn:microsoft.com/office/officeart/2018/2/layout/IconVerticalSolidList"/>
    <dgm:cxn modelId="{137A6528-B861-4C9A-A1A1-2B4D4E0E2EE5}" type="presParOf" srcId="{2AEFE051-B4FF-49DF-94B2-EF8B74A94BFB}" destId="{6F99E30E-751D-41E0-9A69-FDF47B3BC874}" srcOrd="3" destOrd="0" presId="urn:microsoft.com/office/officeart/2018/2/layout/IconVerticalSolidList"/>
    <dgm:cxn modelId="{2D36DE62-D08D-441F-B24B-38DA43AA1A33}" type="presParOf" srcId="{66E9787A-26C0-42C6-9120-3D40D31A5535}" destId="{3C0AD9CE-FBE0-41B0-AD30-7C4F0FF50CEC}" srcOrd="3" destOrd="0" presId="urn:microsoft.com/office/officeart/2018/2/layout/IconVerticalSolidList"/>
    <dgm:cxn modelId="{E6C125FD-0A0B-4B7C-9C24-D140483BE70B}" type="presParOf" srcId="{66E9787A-26C0-42C6-9120-3D40D31A5535}" destId="{62A91646-A836-4E0B-9B67-4E0F77BFF6A2}" srcOrd="4" destOrd="0" presId="urn:microsoft.com/office/officeart/2018/2/layout/IconVerticalSolidList"/>
    <dgm:cxn modelId="{9B11E58A-28F0-40CF-96B4-4C36B39931AF}" type="presParOf" srcId="{62A91646-A836-4E0B-9B67-4E0F77BFF6A2}" destId="{14E5E107-894D-493D-A655-72C6021A5BF9}" srcOrd="0" destOrd="0" presId="urn:microsoft.com/office/officeart/2018/2/layout/IconVerticalSolidList"/>
    <dgm:cxn modelId="{34CA8D32-5AA6-4400-9FAF-DF5A8B46FDB5}" type="presParOf" srcId="{62A91646-A836-4E0B-9B67-4E0F77BFF6A2}" destId="{5FB55AE6-037C-438C-8B3A-AF9A611D4C07}" srcOrd="1" destOrd="0" presId="urn:microsoft.com/office/officeart/2018/2/layout/IconVerticalSolidList"/>
    <dgm:cxn modelId="{F023C523-A83F-4630-9FE8-D5EAFCE4C442}" type="presParOf" srcId="{62A91646-A836-4E0B-9B67-4E0F77BFF6A2}" destId="{1FA1D70E-549E-4010-B97B-15948DBEACC6}" srcOrd="2" destOrd="0" presId="urn:microsoft.com/office/officeart/2018/2/layout/IconVerticalSolidList"/>
    <dgm:cxn modelId="{F0AB906B-45A6-4100-9403-7F6A6F5BB005}" type="presParOf" srcId="{62A91646-A836-4E0B-9B67-4E0F77BFF6A2}" destId="{BF736D87-99FA-4A77-B1B8-A514D55BB921}" srcOrd="3" destOrd="0" presId="urn:microsoft.com/office/officeart/2018/2/layout/IconVerticalSolidList"/>
    <dgm:cxn modelId="{116C7D23-6FA0-4FA6-BB55-B5E766E92F45}" type="presParOf" srcId="{66E9787A-26C0-42C6-9120-3D40D31A5535}" destId="{999FDA3D-9DBE-4F6D-A78C-FDF4FF5EFAE6}" srcOrd="5" destOrd="0" presId="urn:microsoft.com/office/officeart/2018/2/layout/IconVerticalSolidList"/>
    <dgm:cxn modelId="{DED10F6C-28A9-4D7C-81E0-12BFB23DE4D4}" type="presParOf" srcId="{66E9787A-26C0-42C6-9120-3D40D31A5535}" destId="{83CF1EDC-787E-46A6-917D-8012F8D8ED61}" srcOrd="6" destOrd="0" presId="urn:microsoft.com/office/officeart/2018/2/layout/IconVerticalSolidList"/>
    <dgm:cxn modelId="{7551B699-681C-4FF2-8804-ED17826CFE13}" type="presParOf" srcId="{83CF1EDC-787E-46A6-917D-8012F8D8ED61}" destId="{95EF17FD-2EA8-4B1F-B978-8C0FDF9834E6}" srcOrd="0" destOrd="0" presId="urn:microsoft.com/office/officeart/2018/2/layout/IconVerticalSolidList"/>
    <dgm:cxn modelId="{2D56D7BD-D77E-4AF7-B06A-C785CE8BACE3}" type="presParOf" srcId="{83CF1EDC-787E-46A6-917D-8012F8D8ED61}" destId="{BF30250E-D2D0-43C9-BC91-1A4403E0A113}" srcOrd="1" destOrd="0" presId="urn:microsoft.com/office/officeart/2018/2/layout/IconVerticalSolidList"/>
    <dgm:cxn modelId="{606CF4DC-5C53-412F-997E-903009FC1DEE}" type="presParOf" srcId="{83CF1EDC-787E-46A6-917D-8012F8D8ED61}" destId="{6606265E-3356-4DB9-B6A9-191A65DA647E}" srcOrd="2" destOrd="0" presId="urn:microsoft.com/office/officeart/2018/2/layout/IconVerticalSolidList"/>
    <dgm:cxn modelId="{A7A8F38A-8EB3-44EB-9A36-6A8F7766D256}" type="presParOf" srcId="{83CF1EDC-787E-46A6-917D-8012F8D8ED61}" destId="{970D2964-ADF7-443E-812D-E900C4CE0403}" srcOrd="3" destOrd="0" presId="urn:microsoft.com/office/officeart/2018/2/layout/IconVerticalSolidList"/>
    <dgm:cxn modelId="{D055156E-E050-4747-AD48-BAE93EB9AD8D}" type="presParOf" srcId="{66E9787A-26C0-42C6-9120-3D40D31A5535}" destId="{C866ACF1-84E1-49A9-B1B3-85A1CB106F87}" srcOrd="7" destOrd="0" presId="urn:microsoft.com/office/officeart/2018/2/layout/IconVerticalSolidList"/>
    <dgm:cxn modelId="{1E19E179-C43B-4784-8711-BD1571524BF3}" type="presParOf" srcId="{66E9787A-26C0-42C6-9120-3D40D31A5535}" destId="{78F7F03E-68F7-4DDF-B7D4-B2B2E63ED87B}" srcOrd="8" destOrd="0" presId="urn:microsoft.com/office/officeart/2018/2/layout/IconVerticalSolidList"/>
    <dgm:cxn modelId="{CBBA756A-BA6F-4C7B-A392-692F22A782BD}" type="presParOf" srcId="{78F7F03E-68F7-4DDF-B7D4-B2B2E63ED87B}" destId="{DEB2DF48-3567-4E05-83AD-18A38AFED21D}" srcOrd="0" destOrd="0" presId="urn:microsoft.com/office/officeart/2018/2/layout/IconVerticalSolidList"/>
    <dgm:cxn modelId="{556561B7-4372-4934-B1CB-81531D602A6B}" type="presParOf" srcId="{78F7F03E-68F7-4DDF-B7D4-B2B2E63ED87B}" destId="{7C73C4EB-D0EA-40AA-8F8B-37B7D3C82BEA}" srcOrd="1" destOrd="0" presId="urn:microsoft.com/office/officeart/2018/2/layout/IconVerticalSolidList"/>
    <dgm:cxn modelId="{65CC84AE-26DE-4542-8A00-6087A88FD7C0}" type="presParOf" srcId="{78F7F03E-68F7-4DDF-B7D4-B2B2E63ED87B}" destId="{32194188-896C-4C5D-930D-3AEC2EDDC90B}" srcOrd="2" destOrd="0" presId="urn:microsoft.com/office/officeart/2018/2/layout/IconVerticalSolidList"/>
    <dgm:cxn modelId="{660644FA-D18C-42C8-B158-258480B43CAA}" type="presParOf" srcId="{78F7F03E-68F7-4DDF-B7D4-B2B2E63ED87B}" destId="{B21F6923-FE59-4EA1-BD92-0FD56ABB103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B98C57-F321-4BA4-B9DD-F93228491BF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9A17C8C4-4738-43A9-BB35-E8043B65348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What about putting the soup into the bowl?</a:t>
          </a:r>
          <a:endParaRPr lang="en-US"/>
        </a:p>
      </dgm:t>
    </dgm:pt>
    <dgm:pt modelId="{53C3005A-44A6-4D4D-8BF2-9ACEE937799C}" type="parTrans" cxnId="{B9CFAB89-33A2-450D-9ACD-78AD47D054A1}">
      <dgm:prSet/>
      <dgm:spPr/>
      <dgm:t>
        <a:bodyPr/>
        <a:lstStyle/>
        <a:p>
          <a:endParaRPr lang="en-US"/>
        </a:p>
      </dgm:t>
    </dgm:pt>
    <dgm:pt modelId="{4362707F-85EA-4E3D-AD1C-6F65E151115C}" type="sibTrans" cxnId="{B9CFAB89-33A2-450D-9ACD-78AD47D054A1}">
      <dgm:prSet/>
      <dgm:spPr/>
      <dgm:t>
        <a:bodyPr/>
        <a:lstStyle/>
        <a:p>
          <a:endParaRPr lang="en-US"/>
        </a:p>
      </dgm:t>
    </dgm:pt>
    <dgm:pt modelId="{017D5817-B11C-4E48-B32B-D8C7A8600E7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We have not identified who is going to do this.</a:t>
          </a:r>
          <a:endParaRPr lang="en-US"/>
        </a:p>
      </dgm:t>
    </dgm:pt>
    <dgm:pt modelId="{0A88DDE7-E27B-4A3E-956F-33BB730BD0C1}" type="parTrans" cxnId="{C3BA58AF-D0B4-49CD-8E1B-0BC87AA7EB49}">
      <dgm:prSet/>
      <dgm:spPr/>
      <dgm:t>
        <a:bodyPr/>
        <a:lstStyle/>
        <a:p>
          <a:endParaRPr lang="en-US"/>
        </a:p>
      </dgm:t>
    </dgm:pt>
    <dgm:pt modelId="{688901E3-A25E-49A0-88FF-2234A1F06E4D}" type="sibTrans" cxnId="{C3BA58AF-D0B4-49CD-8E1B-0BC87AA7EB49}">
      <dgm:prSet/>
      <dgm:spPr/>
      <dgm:t>
        <a:bodyPr/>
        <a:lstStyle/>
        <a:p>
          <a:endParaRPr lang="en-US"/>
        </a:p>
      </dgm:t>
    </dgm:pt>
    <dgm:pt modelId="{E1C00F6B-F4CA-46E1-84E6-1A3A0D3F12B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It be you serving your guests</a:t>
          </a:r>
          <a:endParaRPr lang="en-US"/>
        </a:p>
      </dgm:t>
    </dgm:pt>
    <dgm:pt modelId="{A0F7A9BD-F0C4-4251-8FC0-3358B9E78DCF}" type="parTrans" cxnId="{C9D9BD14-D361-4E82-8A82-D7993D297EFC}">
      <dgm:prSet/>
      <dgm:spPr/>
      <dgm:t>
        <a:bodyPr/>
        <a:lstStyle/>
        <a:p>
          <a:endParaRPr lang="en-US"/>
        </a:p>
      </dgm:t>
    </dgm:pt>
    <dgm:pt modelId="{11DD40FB-1A06-45C3-9F7F-999EB17D6AB6}" type="sibTrans" cxnId="{C9D9BD14-D361-4E82-8A82-D7993D297EFC}">
      <dgm:prSet/>
      <dgm:spPr/>
      <dgm:t>
        <a:bodyPr/>
        <a:lstStyle/>
        <a:p>
          <a:endParaRPr lang="en-US"/>
        </a:p>
      </dgm:t>
    </dgm:pt>
    <dgm:pt modelId="{26A04903-575C-4B4F-BCE6-7089EF86841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Or it could be your guests helping themselves.</a:t>
          </a:r>
          <a:endParaRPr lang="en-US">
            <a:solidFill>
              <a:srgbClr val="FF0000"/>
            </a:solidFill>
          </a:endParaRPr>
        </a:p>
      </dgm:t>
    </dgm:pt>
    <dgm:pt modelId="{703B8E70-DE08-411D-A150-A64BD128A69B}" type="parTrans" cxnId="{0F729ED4-CAE2-40F9-B341-58CF77896C23}">
      <dgm:prSet/>
      <dgm:spPr/>
      <dgm:t>
        <a:bodyPr/>
        <a:lstStyle/>
        <a:p>
          <a:endParaRPr lang="en-US"/>
        </a:p>
      </dgm:t>
    </dgm:pt>
    <dgm:pt modelId="{21DC17B5-1590-48FD-80C0-C317C13AAD6C}" type="sibTrans" cxnId="{0F729ED4-CAE2-40F9-B341-58CF77896C23}">
      <dgm:prSet/>
      <dgm:spPr/>
      <dgm:t>
        <a:bodyPr/>
        <a:lstStyle/>
        <a:p>
          <a:endParaRPr lang="en-US"/>
        </a:p>
      </dgm:t>
    </dgm:pt>
    <dgm:pt modelId="{65413749-F2F8-4A33-9B3D-5BE31730970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There is no right or wrong here, as long as it is included.</a:t>
          </a:r>
          <a:endParaRPr lang="en-US">
            <a:solidFill>
              <a:srgbClr val="FF0000"/>
            </a:solidFill>
          </a:endParaRPr>
        </a:p>
      </dgm:t>
    </dgm:pt>
    <dgm:pt modelId="{226F6EF8-FA1D-423C-B325-05CB219F22B4}" type="parTrans" cxnId="{A1DC5D37-D403-49D5-9FF2-37AF9E225B38}">
      <dgm:prSet/>
      <dgm:spPr/>
      <dgm:t>
        <a:bodyPr/>
        <a:lstStyle/>
        <a:p>
          <a:endParaRPr lang="en-US"/>
        </a:p>
      </dgm:t>
    </dgm:pt>
    <dgm:pt modelId="{32BE457D-8BE7-4107-B341-297D22252EE1}" type="sibTrans" cxnId="{A1DC5D37-D403-49D5-9FF2-37AF9E225B38}">
      <dgm:prSet/>
      <dgm:spPr/>
      <dgm:t>
        <a:bodyPr/>
        <a:lstStyle/>
        <a:p>
          <a:endParaRPr lang="en-US"/>
        </a:p>
      </dgm:t>
    </dgm:pt>
    <dgm:pt modelId="{2ACA06EF-4774-4A39-9A1F-67F212271947}" type="pres">
      <dgm:prSet presAssocID="{D4B98C57-F321-4BA4-B9DD-F93228491BF9}" presName="root" presStyleCnt="0">
        <dgm:presLayoutVars>
          <dgm:dir/>
          <dgm:resizeHandles val="exact"/>
        </dgm:presLayoutVars>
      </dgm:prSet>
      <dgm:spPr/>
    </dgm:pt>
    <dgm:pt modelId="{687169C1-C0F0-49BE-9F4E-64F0598D870B}" type="pres">
      <dgm:prSet presAssocID="{9A17C8C4-4738-43A9-BB35-E8043B653482}" presName="compNode" presStyleCnt="0"/>
      <dgm:spPr/>
    </dgm:pt>
    <dgm:pt modelId="{990A9507-1091-414C-A6DF-4DADA6E9D6E4}" type="pres">
      <dgm:prSet presAssocID="{9A17C8C4-4738-43A9-BB35-E8043B653482}" presName="bgRect" presStyleLbl="bgShp" presStyleIdx="0" presStyleCnt="5"/>
      <dgm:spPr/>
    </dgm:pt>
    <dgm:pt modelId="{3FFA7C54-B182-40BC-B941-765C760CB517}" type="pres">
      <dgm:prSet presAssocID="{9A17C8C4-4738-43A9-BB35-E8043B65348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wl"/>
        </a:ext>
      </dgm:extLst>
    </dgm:pt>
    <dgm:pt modelId="{CAAD791A-738F-4CB8-91B0-5852A4DA1B92}" type="pres">
      <dgm:prSet presAssocID="{9A17C8C4-4738-43A9-BB35-E8043B653482}" presName="spaceRect" presStyleCnt="0"/>
      <dgm:spPr/>
    </dgm:pt>
    <dgm:pt modelId="{94235A9E-0AC2-470B-B430-6A73E525B4B5}" type="pres">
      <dgm:prSet presAssocID="{9A17C8C4-4738-43A9-BB35-E8043B653482}" presName="parTx" presStyleLbl="revTx" presStyleIdx="0" presStyleCnt="5">
        <dgm:presLayoutVars>
          <dgm:chMax val="0"/>
          <dgm:chPref val="0"/>
        </dgm:presLayoutVars>
      </dgm:prSet>
      <dgm:spPr/>
    </dgm:pt>
    <dgm:pt modelId="{CD228BB9-7E14-40B7-84F9-CCF8518E5748}" type="pres">
      <dgm:prSet presAssocID="{4362707F-85EA-4E3D-AD1C-6F65E151115C}" presName="sibTrans" presStyleCnt="0"/>
      <dgm:spPr/>
    </dgm:pt>
    <dgm:pt modelId="{325A2D40-A118-49E0-B137-DCE4E0FFF9BA}" type="pres">
      <dgm:prSet presAssocID="{017D5817-B11C-4E48-B32B-D8C7A8600E7D}" presName="compNode" presStyleCnt="0"/>
      <dgm:spPr/>
    </dgm:pt>
    <dgm:pt modelId="{14893D42-D818-4716-8091-96FF7774AB1B}" type="pres">
      <dgm:prSet presAssocID="{017D5817-B11C-4E48-B32B-D8C7A8600E7D}" presName="bgRect" presStyleLbl="bgShp" presStyleIdx="1" presStyleCnt="5"/>
      <dgm:spPr/>
    </dgm:pt>
    <dgm:pt modelId="{7BA4DD43-CF5F-40C5-A4C8-B17D578A340F}" type="pres">
      <dgm:prSet presAssocID="{017D5817-B11C-4E48-B32B-D8C7A8600E7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C077F29-A80C-4A12-B7A8-971932BB8452}" type="pres">
      <dgm:prSet presAssocID="{017D5817-B11C-4E48-B32B-D8C7A8600E7D}" presName="spaceRect" presStyleCnt="0"/>
      <dgm:spPr/>
    </dgm:pt>
    <dgm:pt modelId="{C1511F10-A0DD-4AAB-B86D-BE021663EB7A}" type="pres">
      <dgm:prSet presAssocID="{017D5817-B11C-4E48-B32B-D8C7A8600E7D}" presName="parTx" presStyleLbl="revTx" presStyleIdx="1" presStyleCnt="5">
        <dgm:presLayoutVars>
          <dgm:chMax val="0"/>
          <dgm:chPref val="0"/>
        </dgm:presLayoutVars>
      </dgm:prSet>
      <dgm:spPr/>
    </dgm:pt>
    <dgm:pt modelId="{1939F962-4037-4BC9-86BA-D3595BE0C794}" type="pres">
      <dgm:prSet presAssocID="{688901E3-A25E-49A0-88FF-2234A1F06E4D}" presName="sibTrans" presStyleCnt="0"/>
      <dgm:spPr/>
    </dgm:pt>
    <dgm:pt modelId="{745198D8-F09F-4863-B441-A507458D920E}" type="pres">
      <dgm:prSet presAssocID="{E1C00F6B-F4CA-46E1-84E6-1A3A0D3F12B9}" presName="compNode" presStyleCnt="0"/>
      <dgm:spPr/>
    </dgm:pt>
    <dgm:pt modelId="{D91F74A1-E398-4A2F-9BC1-0AEEC45E8040}" type="pres">
      <dgm:prSet presAssocID="{E1C00F6B-F4CA-46E1-84E6-1A3A0D3F12B9}" presName="bgRect" presStyleLbl="bgShp" presStyleIdx="2" presStyleCnt="5"/>
      <dgm:spPr/>
    </dgm:pt>
    <dgm:pt modelId="{7851C581-FF7C-4BFC-987C-D719A978FD0A}" type="pres">
      <dgm:prSet presAssocID="{E1C00F6B-F4CA-46E1-84E6-1A3A0D3F12B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iter"/>
        </a:ext>
      </dgm:extLst>
    </dgm:pt>
    <dgm:pt modelId="{FF3F37BF-F654-4DD6-84AF-89ED0D000360}" type="pres">
      <dgm:prSet presAssocID="{E1C00F6B-F4CA-46E1-84E6-1A3A0D3F12B9}" presName="spaceRect" presStyleCnt="0"/>
      <dgm:spPr/>
    </dgm:pt>
    <dgm:pt modelId="{B9BD1407-32B6-4873-A268-64191D4DC986}" type="pres">
      <dgm:prSet presAssocID="{E1C00F6B-F4CA-46E1-84E6-1A3A0D3F12B9}" presName="parTx" presStyleLbl="revTx" presStyleIdx="2" presStyleCnt="5">
        <dgm:presLayoutVars>
          <dgm:chMax val="0"/>
          <dgm:chPref val="0"/>
        </dgm:presLayoutVars>
      </dgm:prSet>
      <dgm:spPr/>
    </dgm:pt>
    <dgm:pt modelId="{CB2A4358-32CC-4CE9-885F-B3F1778A4B04}" type="pres">
      <dgm:prSet presAssocID="{11DD40FB-1A06-45C3-9F7F-999EB17D6AB6}" presName="sibTrans" presStyleCnt="0"/>
      <dgm:spPr/>
    </dgm:pt>
    <dgm:pt modelId="{FC968D5B-12A9-415C-95CE-F0EF5042B627}" type="pres">
      <dgm:prSet presAssocID="{26A04903-575C-4B4F-BCE6-7089EF868419}" presName="compNode" presStyleCnt="0"/>
      <dgm:spPr/>
    </dgm:pt>
    <dgm:pt modelId="{65CE1FD4-AADD-410F-A330-695FB90B68EF}" type="pres">
      <dgm:prSet presAssocID="{26A04903-575C-4B4F-BCE6-7089EF868419}" presName="bgRect" presStyleLbl="bgShp" presStyleIdx="3" presStyleCnt="5"/>
      <dgm:spPr/>
    </dgm:pt>
    <dgm:pt modelId="{C76F2057-AAE2-4D7E-90CF-3D1FB0248A5B}" type="pres">
      <dgm:prSet presAssocID="{26A04903-575C-4B4F-BCE6-7089EF86841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AAED3D96-D1F6-43DF-967B-381E0D5AA22F}" type="pres">
      <dgm:prSet presAssocID="{26A04903-575C-4B4F-BCE6-7089EF868419}" presName="spaceRect" presStyleCnt="0"/>
      <dgm:spPr/>
    </dgm:pt>
    <dgm:pt modelId="{4420C7CB-F5DF-4BA7-B85B-3D377470D18F}" type="pres">
      <dgm:prSet presAssocID="{26A04903-575C-4B4F-BCE6-7089EF868419}" presName="parTx" presStyleLbl="revTx" presStyleIdx="3" presStyleCnt="5">
        <dgm:presLayoutVars>
          <dgm:chMax val="0"/>
          <dgm:chPref val="0"/>
        </dgm:presLayoutVars>
      </dgm:prSet>
      <dgm:spPr/>
    </dgm:pt>
    <dgm:pt modelId="{AB0D24DF-D2BA-4AB0-86D2-8F4DB6F7003A}" type="pres">
      <dgm:prSet presAssocID="{21DC17B5-1590-48FD-80C0-C317C13AAD6C}" presName="sibTrans" presStyleCnt="0"/>
      <dgm:spPr/>
    </dgm:pt>
    <dgm:pt modelId="{9E93F3C3-863C-4CB8-BCD8-8EF9B9E46F81}" type="pres">
      <dgm:prSet presAssocID="{65413749-F2F8-4A33-9B3D-5BE31730970A}" presName="compNode" presStyleCnt="0"/>
      <dgm:spPr/>
    </dgm:pt>
    <dgm:pt modelId="{0EC9B8D2-C87F-4DA9-9F97-F140346B8A1A}" type="pres">
      <dgm:prSet presAssocID="{65413749-F2F8-4A33-9B3D-5BE31730970A}" presName="bgRect" presStyleLbl="bgShp" presStyleIdx="4" presStyleCnt="5" custLinFactNeighborX="8485" custLinFactNeighborY="3870"/>
      <dgm:spPr/>
    </dgm:pt>
    <dgm:pt modelId="{BA57FC5E-5BFE-4FC6-B88F-FAA204B359C3}" type="pres">
      <dgm:prSet presAssocID="{65413749-F2F8-4A33-9B3D-5BE31730970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"/>
        </a:ext>
      </dgm:extLst>
    </dgm:pt>
    <dgm:pt modelId="{702FB00C-421C-4E55-A003-82D5FD5060FE}" type="pres">
      <dgm:prSet presAssocID="{65413749-F2F8-4A33-9B3D-5BE31730970A}" presName="spaceRect" presStyleCnt="0"/>
      <dgm:spPr/>
    </dgm:pt>
    <dgm:pt modelId="{714FDFE4-6A8E-491B-A3FE-450FC2B30B59}" type="pres">
      <dgm:prSet presAssocID="{65413749-F2F8-4A33-9B3D-5BE31730970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9D9BD14-D361-4E82-8A82-D7993D297EFC}" srcId="{D4B98C57-F321-4BA4-B9DD-F93228491BF9}" destId="{E1C00F6B-F4CA-46E1-84E6-1A3A0D3F12B9}" srcOrd="2" destOrd="0" parTransId="{A0F7A9BD-F0C4-4251-8FC0-3358B9E78DCF}" sibTransId="{11DD40FB-1A06-45C3-9F7F-999EB17D6AB6}"/>
    <dgm:cxn modelId="{44860028-9A2B-46AE-9C06-B08537134287}" type="presOf" srcId="{65413749-F2F8-4A33-9B3D-5BE31730970A}" destId="{714FDFE4-6A8E-491B-A3FE-450FC2B30B59}" srcOrd="0" destOrd="0" presId="urn:microsoft.com/office/officeart/2018/2/layout/IconVerticalSolidList"/>
    <dgm:cxn modelId="{DF011428-79AC-4D34-ABC1-903FD919F24B}" type="presOf" srcId="{9A17C8C4-4738-43A9-BB35-E8043B653482}" destId="{94235A9E-0AC2-470B-B430-6A73E525B4B5}" srcOrd="0" destOrd="0" presId="urn:microsoft.com/office/officeart/2018/2/layout/IconVerticalSolidList"/>
    <dgm:cxn modelId="{A1DC5D37-D403-49D5-9FF2-37AF9E225B38}" srcId="{D4B98C57-F321-4BA4-B9DD-F93228491BF9}" destId="{65413749-F2F8-4A33-9B3D-5BE31730970A}" srcOrd="4" destOrd="0" parTransId="{226F6EF8-FA1D-423C-B325-05CB219F22B4}" sibTransId="{32BE457D-8BE7-4107-B341-297D22252EE1}"/>
    <dgm:cxn modelId="{7DB67A5D-4EA6-4095-A2F6-099C88E289A0}" type="presOf" srcId="{E1C00F6B-F4CA-46E1-84E6-1A3A0D3F12B9}" destId="{B9BD1407-32B6-4873-A268-64191D4DC986}" srcOrd="0" destOrd="0" presId="urn:microsoft.com/office/officeart/2018/2/layout/IconVerticalSolidList"/>
    <dgm:cxn modelId="{8A067443-DABC-45F4-B64E-49957933634C}" type="presOf" srcId="{D4B98C57-F321-4BA4-B9DD-F93228491BF9}" destId="{2ACA06EF-4774-4A39-9A1F-67F212271947}" srcOrd="0" destOrd="0" presId="urn:microsoft.com/office/officeart/2018/2/layout/IconVerticalSolidList"/>
    <dgm:cxn modelId="{58C5E482-CC32-4AF2-8CD1-AD516E0059B4}" type="presOf" srcId="{26A04903-575C-4B4F-BCE6-7089EF868419}" destId="{4420C7CB-F5DF-4BA7-B85B-3D377470D18F}" srcOrd="0" destOrd="0" presId="urn:microsoft.com/office/officeart/2018/2/layout/IconVerticalSolidList"/>
    <dgm:cxn modelId="{B9CFAB89-33A2-450D-9ACD-78AD47D054A1}" srcId="{D4B98C57-F321-4BA4-B9DD-F93228491BF9}" destId="{9A17C8C4-4738-43A9-BB35-E8043B653482}" srcOrd="0" destOrd="0" parTransId="{53C3005A-44A6-4D4D-8BF2-9ACEE937799C}" sibTransId="{4362707F-85EA-4E3D-AD1C-6F65E151115C}"/>
    <dgm:cxn modelId="{074E07AA-CCAB-41F0-BA1D-69FEEF72BAC2}" type="presOf" srcId="{017D5817-B11C-4E48-B32B-D8C7A8600E7D}" destId="{C1511F10-A0DD-4AAB-B86D-BE021663EB7A}" srcOrd="0" destOrd="0" presId="urn:microsoft.com/office/officeart/2018/2/layout/IconVerticalSolidList"/>
    <dgm:cxn modelId="{C3BA58AF-D0B4-49CD-8E1B-0BC87AA7EB49}" srcId="{D4B98C57-F321-4BA4-B9DD-F93228491BF9}" destId="{017D5817-B11C-4E48-B32B-D8C7A8600E7D}" srcOrd="1" destOrd="0" parTransId="{0A88DDE7-E27B-4A3E-956F-33BB730BD0C1}" sibTransId="{688901E3-A25E-49A0-88FF-2234A1F06E4D}"/>
    <dgm:cxn modelId="{0F729ED4-CAE2-40F9-B341-58CF77896C23}" srcId="{D4B98C57-F321-4BA4-B9DD-F93228491BF9}" destId="{26A04903-575C-4B4F-BCE6-7089EF868419}" srcOrd="3" destOrd="0" parTransId="{703B8E70-DE08-411D-A150-A64BD128A69B}" sibTransId="{21DC17B5-1590-48FD-80C0-C317C13AAD6C}"/>
    <dgm:cxn modelId="{4B741C0C-788F-459A-8CAA-E4BC5B62516A}" type="presParOf" srcId="{2ACA06EF-4774-4A39-9A1F-67F212271947}" destId="{687169C1-C0F0-49BE-9F4E-64F0598D870B}" srcOrd="0" destOrd="0" presId="urn:microsoft.com/office/officeart/2018/2/layout/IconVerticalSolidList"/>
    <dgm:cxn modelId="{E82E6E54-78D2-438C-BBE3-9BC991E7EEE6}" type="presParOf" srcId="{687169C1-C0F0-49BE-9F4E-64F0598D870B}" destId="{990A9507-1091-414C-A6DF-4DADA6E9D6E4}" srcOrd="0" destOrd="0" presId="urn:microsoft.com/office/officeart/2018/2/layout/IconVerticalSolidList"/>
    <dgm:cxn modelId="{62848B6B-7495-48B1-B953-72F72F9092FB}" type="presParOf" srcId="{687169C1-C0F0-49BE-9F4E-64F0598D870B}" destId="{3FFA7C54-B182-40BC-B941-765C760CB517}" srcOrd="1" destOrd="0" presId="urn:microsoft.com/office/officeart/2018/2/layout/IconVerticalSolidList"/>
    <dgm:cxn modelId="{9C094603-A631-47DA-98D3-261A39162F2E}" type="presParOf" srcId="{687169C1-C0F0-49BE-9F4E-64F0598D870B}" destId="{CAAD791A-738F-4CB8-91B0-5852A4DA1B92}" srcOrd="2" destOrd="0" presId="urn:microsoft.com/office/officeart/2018/2/layout/IconVerticalSolidList"/>
    <dgm:cxn modelId="{52C62175-18B4-4D46-9830-5D7B3A32A75C}" type="presParOf" srcId="{687169C1-C0F0-49BE-9F4E-64F0598D870B}" destId="{94235A9E-0AC2-470B-B430-6A73E525B4B5}" srcOrd="3" destOrd="0" presId="urn:microsoft.com/office/officeart/2018/2/layout/IconVerticalSolidList"/>
    <dgm:cxn modelId="{765B7D4F-E41F-406F-97DE-DC881B5F7866}" type="presParOf" srcId="{2ACA06EF-4774-4A39-9A1F-67F212271947}" destId="{CD228BB9-7E14-40B7-84F9-CCF8518E5748}" srcOrd="1" destOrd="0" presId="urn:microsoft.com/office/officeart/2018/2/layout/IconVerticalSolidList"/>
    <dgm:cxn modelId="{CEACD09B-71F8-422F-8818-DDA89486043D}" type="presParOf" srcId="{2ACA06EF-4774-4A39-9A1F-67F212271947}" destId="{325A2D40-A118-49E0-B137-DCE4E0FFF9BA}" srcOrd="2" destOrd="0" presId="urn:microsoft.com/office/officeart/2018/2/layout/IconVerticalSolidList"/>
    <dgm:cxn modelId="{703C6557-63B9-45DF-8E38-9BA0E0FEB354}" type="presParOf" srcId="{325A2D40-A118-49E0-B137-DCE4E0FFF9BA}" destId="{14893D42-D818-4716-8091-96FF7774AB1B}" srcOrd="0" destOrd="0" presId="urn:microsoft.com/office/officeart/2018/2/layout/IconVerticalSolidList"/>
    <dgm:cxn modelId="{3E08DBF6-9A34-40B8-A849-970C142C1F56}" type="presParOf" srcId="{325A2D40-A118-49E0-B137-DCE4E0FFF9BA}" destId="{7BA4DD43-CF5F-40C5-A4C8-B17D578A340F}" srcOrd="1" destOrd="0" presId="urn:microsoft.com/office/officeart/2018/2/layout/IconVerticalSolidList"/>
    <dgm:cxn modelId="{C2E886CF-73AC-4ABD-91D1-A581CA5CDEF9}" type="presParOf" srcId="{325A2D40-A118-49E0-B137-DCE4E0FFF9BA}" destId="{BC077F29-A80C-4A12-B7A8-971932BB8452}" srcOrd="2" destOrd="0" presId="urn:microsoft.com/office/officeart/2018/2/layout/IconVerticalSolidList"/>
    <dgm:cxn modelId="{D1C6FE4C-DB51-4E56-8C0F-4C66FA5853E5}" type="presParOf" srcId="{325A2D40-A118-49E0-B137-DCE4E0FFF9BA}" destId="{C1511F10-A0DD-4AAB-B86D-BE021663EB7A}" srcOrd="3" destOrd="0" presId="urn:microsoft.com/office/officeart/2018/2/layout/IconVerticalSolidList"/>
    <dgm:cxn modelId="{7E7EE730-BAC7-406B-8907-ED16D6F3B21F}" type="presParOf" srcId="{2ACA06EF-4774-4A39-9A1F-67F212271947}" destId="{1939F962-4037-4BC9-86BA-D3595BE0C794}" srcOrd="3" destOrd="0" presId="urn:microsoft.com/office/officeart/2018/2/layout/IconVerticalSolidList"/>
    <dgm:cxn modelId="{B6343649-267E-4284-B3B1-35E2E755D2C1}" type="presParOf" srcId="{2ACA06EF-4774-4A39-9A1F-67F212271947}" destId="{745198D8-F09F-4863-B441-A507458D920E}" srcOrd="4" destOrd="0" presId="urn:microsoft.com/office/officeart/2018/2/layout/IconVerticalSolidList"/>
    <dgm:cxn modelId="{81251EDF-8982-4B61-A91B-E8CBE440DB5E}" type="presParOf" srcId="{745198D8-F09F-4863-B441-A507458D920E}" destId="{D91F74A1-E398-4A2F-9BC1-0AEEC45E8040}" srcOrd="0" destOrd="0" presId="urn:microsoft.com/office/officeart/2018/2/layout/IconVerticalSolidList"/>
    <dgm:cxn modelId="{F6094BF7-9CAF-4B2C-82B1-D6C7041BE877}" type="presParOf" srcId="{745198D8-F09F-4863-B441-A507458D920E}" destId="{7851C581-FF7C-4BFC-987C-D719A978FD0A}" srcOrd="1" destOrd="0" presId="urn:microsoft.com/office/officeart/2018/2/layout/IconVerticalSolidList"/>
    <dgm:cxn modelId="{03812780-62FC-4CBB-AEC3-DD24F6262616}" type="presParOf" srcId="{745198D8-F09F-4863-B441-A507458D920E}" destId="{FF3F37BF-F654-4DD6-84AF-89ED0D000360}" srcOrd="2" destOrd="0" presId="urn:microsoft.com/office/officeart/2018/2/layout/IconVerticalSolidList"/>
    <dgm:cxn modelId="{D7425E4E-EA5C-4631-9129-E6288CA03D6E}" type="presParOf" srcId="{745198D8-F09F-4863-B441-A507458D920E}" destId="{B9BD1407-32B6-4873-A268-64191D4DC986}" srcOrd="3" destOrd="0" presId="urn:microsoft.com/office/officeart/2018/2/layout/IconVerticalSolidList"/>
    <dgm:cxn modelId="{582F9E67-4B9F-4DBB-92C1-86B625988A28}" type="presParOf" srcId="{2ACA06EF-4774-4A39-9A1F-67F212271947}" destId="{CB2A4358-32CC-4CE9-885F-B3F1778A4B04}" srcOrd="5" destOrd="0" presId="urn:microsoft.com/office/officeart/2018/2/layout/IconVerticalSolidList"/>
    <dgm:cxn modelId="{8731D274-18A0-4498-98F6-F04F2C9F2811}" type="presParOf" srcId="{2ACA06EF-4774-4A39-9A1F-67F212271947}" destId="{FC968D5B-12A9-415C-95CE-F0EF5042B627}" srcOrd="6" destOrd="0" presId="urn:microsoft.com/office/officeart/2018/2/layout/IconVerticalSolidList"/>
    <dgm:cxn modelId="{75E1442E-8005-4BAA-BC87-0BF9253C268B}" type="presParOf" srcId="{FC968D5B-12A9-415C-95CE-F0EF5042B627}" destId="{65CE1FD4-AADD-410F-A330-695FB90B68EF}" srcOrd="0" destOrd="0" presId="urn:microsoft.com/office/officeart/2018/2/layout/IconVerticalSolidList"/>
    <dgm:cxn modelId="{74AF5EE1-8ABD-43A7-BDF8-D5239BC2E3E6}" type="presParOf" srcId="{FC968D5B-12A9-415C-95CE-F0EF5042B627}" destId="{C76F2057-AAE2-4D7E-90CF-3D1FB0248A5B}" srcOrd="1" destOrd="0" presId="urn:microsoft.com/office/officeart/2018/2/layout/IconVerticalSolidList"/>
    <dgm:cxn modelId="{7C2CAE66-8CC6-4F22-9299-BC1A339A9842}" type="presParOf" srcId="{FC968D5B-12A9-415C-95CE-F0EF5042B627}" destId="{AAED3D96-D1F6-43DF-967B-381E0D5AA22F}" srcOrd="2" destOrd="0" presId="urn:microsoft.com/office/officeart/2018/2/layout/IconVerticalSolidList"/>
    <dgm:cxn modelId="{D08169BC-C07C-4CE4-8DE5-8375CA82F61F}" type="presParOf" srcId="{FC968D5B-12A9-415C-95CE-F0EF5042B627}" destId="{4420C7CB-F5DF-4BA7-B85B-3D377470D18F}" srcOrd="3" destOrd="0" presId="urn:microsoft.com/office/officeart/2018/2/layout/IconVerticalSolidList"/>
    <dgm:cxn modelId="{7316644D-3B71-42F7-8A7D-3DE2FCE10CAF}" type="presParOf" srcId="{2ACA06EF-4774-4A39-9A1F-67F212271947}" destId="{AB0D24DF-D2BA-4AB0-86D2-8F4DB6F7003A}" srcOrd="7" destOrd="0" presId="urn:microsoft.com/office/officeart/2018/2/layout/IconVerticalSolidList"/>
    <dgm:cxn modelId="{0465C02E-C472-4FEC-BF70-E49155BA590B}" type="presParOf" srcId="{2ACA06EF-4774-4A39-9A1F-67F212271947}" destId="{9E93F3C3-863C-4CB8-BCD8-8EF9B9E46F81}" srcOrd="8" destOrd="0" presId="urn:microsoft.com/office/officeart/2018/2/layout/IconVerticalSolidList"/>
    <dgm:cxn modelId="{C0B6171E-F729-45D8-9DB0-BD5B55533913}" type="presParOf" srcId="{9E93F3C3-863C-4CB8-BCD8-8EF9B9E46F81}" destId="{0EC9B8D2-C87F-4DA9-9F97-F140346B8A1A}" srcOrd="0" destOrd="0" presId="urn:microsoft.com/office/officeart/2018/2/layout/IconVerticalSolidList"/>
    <dgm:cxn modelId="{2C15CA10-1470-47A6-B04C-515554320577}" type="presParOf" srcId="{9E93F3C3-863C-4CB8-BCD8-8EF9B9E46F81}" destId="{BA57FC5E-5BFE-4FC6-B88F-FAA204B359C3}" srcOrd="1" destOrd="0" presId="urn:microsoft.com/office/officeart/2018/2/layout/IconVerticalSolidList"/>
    <dgm:cxn modelId="{0C2FD41F-77E6-40D4-A7EC-8D58EB14C573}" type="presParOf" srcId="{9E93F3C3-863C-4CB8-BCD8-8EF9B9E46F81}" destId="{702FB00C-421C-4E55-A003-82D5FD5060FE}" srcOrd="2" destOrd="0" presId="urn:microsoft.com/office/officeart/2018/2/layout/IconVerticalSolidList"/>
    <dgm:cxn modelId="{6CF82354-86DF-4CAB-A47E-766235D6FB5B}" type="presParOf" srcId="{9E93F3C3-863C-4CB8-BCD8-8EF9B9E46F81}" destId="{714FDFE4-6A8E-491B-A3FE-450FC2B30B5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4112C4-3EBF-4750-B767-465549E360F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9FBC1448-1633-4403-9287-1CB0E2B33C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will need:</a:t>
          </a:r>
        </a:p>
      </dgm:t>
    </dgm:pt>
    <dgm:pt modelId="{2BBBBF0D-529E-43F6-A6F6-311E5B115564}" type="parTrans" cxnId="{B92B2135-9D9C-440C-A3C8-75DF82F702E1}">
      <dgm:prSet/>
      <dgm:spPr/>
      <dgm:t>
        <a:bodyPr/>
        <a:lstStyle/>
        <a:p>
          <a:endParaRPr lang="en-US"/>
        </a:p>
      </dgm:t>
    </dgm:pt>
    <dgm:pt modelId="{6E6AFCD9-60DD-4086-A0E8-C2EA2443B244}" type="sibTrans" cxnId="{B92B2135-9D9C-440C-A3C8-75DF82F702E1}">
      <dgm:prSet/>
      <dgm:spPr/>
      <dgm:t>
        <a:bodyPr/>
        <a:lstStyle/>
        <a:p>
          <a:endParaRPr lang="en-US"/>
        </a:p>
      </dgm:t>
    </dgm:pt>
    <dgm:pt modelId="{CD35E831-A674-4038-8642-CA32F4DD35C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saucepan and a knife.</a:t>
          </a:r>
          <a:endParaRPr lang="en-US" dirty="0">
            <a:solidFill>
              <a:srgbClr val="FF0000"/>
            </a:solidFill>
          </a:endParaRPr>
        </a:p>
      </dgm:t>
    </dgm:pt>
    <dgm:pt modelId="{248E4DF5-8F0D-44F0-891D-4506B2EBB39F}" type="parTrans" cxnId="{D4F57B32-3A12-4B73-906B-015357DE9D6A}">
      <dgm:prSet/>
      <dgm:spPr/>
      <dgm:t>
        <a:bodyPr/>
        <a:lstStyle/>
        <a:p>
          <a:endParaRPr lang="en-US"/>
        </a:p>
      </dgm:t>
    </dgm:pt>
    <dgm:pt modelId="{50D575FB-0562-447A-AC9F-F7A5C6AC7E97}" type="sibTrans" cxnId="{D4F57B32-3A12-4B73-906B-015357DE9D6A}">
      <dgm:prSet/>
      <dgm:spPr/>
      <dgm:t>
        <a:bodyPr/>
        <a:lstStyle/>
        <a:p>
          <a:endParaRPr lang="en-US"/>
        </a:p>
      </dgm:t>
    </dgm:pt>
    <dgm:pt modelId="{AC561AB1-157A-4D07-B361-684122F5EA3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Potatoes, leeks.</a:t>
          </a:r>
        </a:p>
      </dgm:t>
    </dgm:pt>
    <dgm:pt modelId="{862F9256-03C0-4AF5-A741-026F3D8C6E77}" type="parTrans" cxnId="{952C1586-9F1E-42E6-8220-E40E194FBE4E}">
      <dgm:prSet/>
      <dgm:spPr/>
      <dgm:t>
        <a:bodyPr/>
        <a:lstStyle/>
        <a:p>
          <a:endParaRPr lang="en-US"/>
        </a:p>
      </dgm:t>
    </dgm:pt>
    <dgm:pt modelId="{AD563ED2-C302-4448-9D7D-EF1EF95F7AF2}" type="sibTrans" cxnId="{952C1586-9F1E-42E6-8220-E40E194FBE4E}">
      <dgm:prSet/>
      <dgm:spPr/>
      <dgm:t>
        <a:bodyPr/>
        <a:lstStyle/>
        <a:p>
          <a:endParaRPr lang="en-US"/>
        </a:p>
      </dgm:t>
    </dgm:pt>
    <dgm:pt modelId="{AABF9886-11C9-48A9-93C7-9F8B520A91A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Water, salt &amp; pepper.</a:t>
          </a:r>
        </a:p>
      </dgm:t>
    </dgm:pt>
    <dgm:pt modelId="{DAE6D695-412D-4F4E-BC2F-A25030F6EA10}" type="parTrans" cxnId="{20809FE6-DC6E-4982-954F-FD1297CB0C8E}">
      <dgm:prSet/>
      <dgm:spPr/>
      <dgm:t>
        <a:bodyPr/>
        <a:lstStyle/>
        <a:p>
          <a:endParaRPr lang="en-US"/>
        </a:p>
      </dgm:t>
    </dgm:pt>
    <dgm:pt modelId="{246ACC1D-1031-4D95-AF50-A3F2C16837AE}" type="sibTrans" cxnId="{20809FE6-DC6E-4982-954F-FD1297CB0C8E}">
      <dgm:prSet/>
      <dgm:spPr/>
      <dgm:t>
        <a:bodyPr/>
        <a:lstStyle/>
        <a:p>
          <a:endParaRPr lang="en-US"/>
        </a:p>
      </dgm:t>
    </dgm:pt>
    <dgm:pt modelId="{9BA9BB2B-AC2B-4205-9A54-82281A36DD0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cooker, a bowl and a spoon for the guests.</a:t>
          </a:r>
        </a:p>
      </dgm:t>
    </dgm:pt>
    <dgm:pt modelId="{43D6B5FA-5AEC-4D32-AB67-1840338E9752}" type="parTrans" cxnId="{BA7ADFD3-864B-42C8-9D7C-41ED81381260}">
      <dgm:prSet/>
      <dgm:spPr/>
      <dgm:t>
        <a:bodyPr/>
        <a:lstStyle/>
        <a:p>
          <a:endParaRPr lang="en-US"/>
        </a:p>
      </dgm:t>
    </dgm:pt>
    <dgm:pt modelId="{78319ABB-B2BD-4A19-A7C0-1B531BCFE608}" type="sibTrans" cxnId="{BA7ADFD3-864B-42C8-9D7C-41ED81381260}">
      <dgm:prSet/>
      <dgm:spPr/>
      <dgm:t>
        <a:bodyPr/>
        <a:lstStyle/>
        <a:p>
          <a:endParaRPr lang="en-US"/>
        </a:p>
      </dgm:t>
    </dgm:pt>
    <dgm:pt modelId="{BE370C1F-5EF4-47F0-AB3F-FDEDBCB5DF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 dirty="0"/>
            <a:t>This is your SERVICE CATALOG.</a:t>
          </a:r>
          <a:endParaRPr lang="en-US" dirty="0"/>
        </a:p>
      </dgm:t>
    </dgm:pt>
    <dgm:pt modelId="{1DC85E94-BABA-49FE-8823-F624E11DE014}" type="parTrans" cxnId="{47E36E33-1D2D-46A7-9F31-46D48A4E41EB}">
      <dgm:prSet/>
      <dgm:spPr/>
      <dgm:t>
        <a:bodyPr/>
        <a:lstStyle/>
        <a:p>
          <a:endParaRPr lang="en-US"/>
        </a:p>
      </dgm:t>
    </dgm:pt>
    <dgm:pt modelId="{015C6CB7-54D5-4B6F-9E3B-6D52B7E26946}" type="sibTrans" cxnId="{47E36E33-1D2D-46A7-9F31-46D48A4E41EB}">
      <dgm:prSet/>
      <dgm:spPr/>
      <dgm:t>
        <a:bodyPr/>
        <a:lstStyle/>
        <a:p>
          <a:endParaRPr lang="en-US"/>
        </a:p>
      </dgm:t>
    </dgm:pt>
    <dgm:pt modelId="{7538EAE0-90BA-4557-84EA-2A6AC52499A9}" type="pres">
      <dgm:prSet presAssocID="{B94112C4-3EBF-4750-B767-465549E360F4}" presName="root" presStyleCnt="0">
        <dgm:presLayoutVars>
          <dgm:dir/>
          <dgm:resizeHandles val="exact"/>
        </dgm:presLayoutVars>
      </dgm:prSet>
      <dgm:spPr/>
    </dgm:pt>
    <dgm:pt modelId="{50583B50-1220-470D-9E8E-FB7EAD2A95A7}" type="pres">
      <dgm:prSet presAssocID="{9FBC1448-1633-4403-9287-1CB0E2B33CEE}" presName="compNode" presStyleCnt="0"/>
      <dgm:spPr/>
    </dgm:pt>
    <dgm:pt modelId="{C8D58847-E9F1-4D86-8CAE-B240F2AF7ABE}" type="pres">
      <dgm:prSet presAssocID="{9FBC1448-1633-4403-9287-1CB0E2B33CEE}" presName="bgRect" presStyleLbl="bgShp" presStyleIdx="0" presStyleCnt="6"/>
      <dgm:spPr/>
    </dgm:pt>
    <dgm:pt modelId="{59CB751D-AA31-4B5F-BA80-F057C178B298}" type="pres">
      <dgm:prSet presAssocID="{9FBC1448-1633-4403-9287-1CB0E2B33CE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6E1A5482-FE04-4189-90CE-8BD97A9F7AED}" type="pres">
      <dgm:prSet presAssocID="{9FBC1448-1633-4403-9287-1CB0E2B33CEE}" presName="spaceRect" presStyleCnt="0"/>
      <dgm:spPr/>
    </dgm:pt>
    <dgm:pt modelId="{2CD56101-870A-4764-990C-AC6F42B18CED}" type="pres">
      <dgm:prSet presAssocID="{9FBC1448-1633-4403-9287-1CB0E2B33CEE}" presName="parTx" presStyleLbl="revTx" presStyleIdx="0" presStyleCnt="6">
        <dgm:presLayoutVars>
          <dgm:chMax val="0"/>
          <dgm:chPref val="0"/>
        </dgm:presLayoutVars>
      </dgm:prSet>
      <dgm:spPr/>
    </dgm:pt>
    <dgm:pt modelId="{E7D4C168-B11D-4F57-9FBA-FB40D4636F5D}" type="pres">
      <dgm:prSet presAssocID="{6E6AFCD9-60DD-4086-A0E8-C2EA2443B244}" presName="sibTrans" presStyleCnt="0"/>
      <dgm:spPr/>
    </dgm:pt>
    <dgm:pt modelId="{5113B169-09E5-430B-B002-6129349FAFE4}" type="pres">
      <dgm:prSet presAssocID="{CD35E831-A674-4038-8642-CA32F4DD35C6}" presName="compNode" presStyleCnt="0"/>
      <dgm:spPr/>
    </dgm:pt>
    <dgm:pt modelId="{E3269866-2B00-40B0-A715-CDD48E015B6E}" type="pres">
      <dgm:prSet presAssocID="{CD35E831-A674-4038-8642-CA32F4DD35C6}" presName="bgRect" presStyleLbl="bgShp" presStyleIdx="1" presStyleCnt="6"/>
      <dgm:spPr/>
    </dgm:pt>
    <dgm:pt modelId="{E98D3694-F03F-413D-855E-57D59261A51C}" type="pres">
      <dgm:prSet presAssocID="{CD35E831-A674-4038-8642-CA32F4DD35C6}" presName="iconRect" presStyleLbl="node1" presStyleIdx="1" presStyleCnt="6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nsfer"/>
        </a:ext>
      </dgm:extLst>
    </dgm:pt>
    <dgm:pt modelId="{1AD8AAB2-25AB-4A6E-8995-68CD6FAC60CA}" type="pres">
      <dgm:prSet presAssocID="{CD35E831-A674-4038-8642-CA32F4DD35C6}" presName="spaceRect" presStyleCnt="0"/>
      <dgm:spPr/>
    </dgm:pt>
    <dgm:pt modelId="{6FF3A0D2-AC75-4DC6-8F91-227380E7EBFF}" type="pres">
      <dgm:prSet presAssocID="{CD35E831-A674-4038-8642-CA32F4DD35C6}" presName="parTx" presStyleLbl="revTx" presStyleIdx="1" presStyleCnt="6">
        <dgm:presLayoutVars>
          <dgm:chMax val="0"/>
          <dgm:chPref val="0"/>
        </dgm:presLayoutVars>
      </dgm:prSet>
      <dgm:spPr/>
    </dgm:pt>
    <dgm:pt modelId="{6D61AE05-EB0D-4F8B-B282-A3389790C787}" type="pres">
      <dgm:prSet presAssocID="{50D575FB-0562-447A-AC9F-F7A5C6AC7E97}" presName="sibTrans" presStyleCnt="0"/>
      <dgm:spPr/>
    </dgm:pt>
    <dgm:pt modelId="{470BF0A4-93A1-4A17-BF2A-51B283AC148A}" type="pres">
      <dgm:prSet presAssocID="{AC561AB1-157A-4D07-B361-684122F5EA3C}" presName="compNode" presStyleCnt="0"/>
      <dgm:spPr/>
    </dgm:pt>
    <dgm:pt modelId="{50052AB1-F0A8-4523-912D-B4CA14991E93}" type="pres">
      <dgm:prSet presAssocID="{AC561AB1-157A-4D07-B361-684122F5EA3C}" presName="bgRect" presStyleLbl="bgShp" presStyleIdx="2" presStyleCnt="6"/>
      <dgm:spPr/>
    </dgm:pt>
    <dgm:pt modelId="{61D0F58A-F879-4C5B-B909-1C6D8E9DE558}" type="pres">
      <dgm:prSet presAssocID="{AC561AB1-157A-4D07-B361-684122F5EA3C}" presName="iconRect" presStyleLbl="node1" presStyleIdx="2" presStyleCnt="6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3E2B1CFD-637D-4FB1-8F25-849840F2F50B}" type="pres">
      <dgm:prSet presAssocID="{AC561AB1-157A-4D07-B361-684122F5EA3C}" presName="spaceRect" presStyleCnt="0"/>
      <dgm:spPr/>
    </dgm:pt>
    <dgm:pt modelId="{C1419BE2-B365-439B-B0AB-42FE90C1ACEF}" type="pres">
      <dgm:prSet presAssocID="{AC561AB1-157A-4D07-B361-684122F5EA3C}" presName="parTx" presStyleLbl="revTx" presStyleIdx="2" presStyleCnt="6">
        <dgm:presLayoutVars>
          <dgm:chMax val="0"/>
          <dgm:chPref val="0"/>
        </dgm:presLayoutVars>
      </dgm:prSet>
      <dgm:spPr/>
    </dgm:pt>
    <dgm:pt modelId="{68A0EFBF-1F4C-4990-9446-225610B0C7A7}" type="pres">
      <dgm:prSet presAssocID="{AD563ED2-C302-4448-9D7D-EF1EF95F7AF2}" presName="sibTrans" presStyleCnt="0"/>
      <dgm:spPr/>
    </dgm:pt>
    <dgm:pt modelId="{638D283D-9338-4470-8DC1-BCB632236433}" type="pres">
      <dgm:prSet presAssocID="{AABF9886-11C9-48A9-93C7-9F8B520A91A8}" presName="compNode" presStyleCnt="0"/>
      <dgm:spPr/>
    </dgm:pt>
    <dgm:pt modelId="{0AC8A1D5-6A2A-4597-B533-9E90AFF15A0C}" type="pres">
      <dgm:prSet presAssocID="{AABF9886-11C9-48A9-93C7-9F8B520A91A8}" presName="bgRect" presStyleLbl="bgShp" presStyleIdx="3" presStyleCnt="6"/>
      <dgm:spPr/>
    </dgm:pt>
    <dgm:pt modelId="{1FCFD042-303C-4CFE-BA48-23604F546A49}" type="pres">
      <dgm:prSet presAssocID="{AABF9886-11C9-48A9-93C7-9F8B520A91A8}" presName="iconRect" presStyleLbl="node1" presStyleIdx="3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me"/>
        </a:ext>
      </dgm:extLst>
    </dgm:pt>
    <dgm:pt modelId="{11104C91-F3FF-46A3-8C44-F82EB272CDA5}" type="pres">
      <dgm:prSet presAssocID="{AABF9886-11C9-48A9-93C7-9F8B520A91A8}" presName="spaceRect" presStyleCnt="0"/>
      <dgm:spPr/>
    </dgm:pt>
    <dgm:pt modelId="{8845D046-9E61-462A-9628-D60B8ABF4CE3}" type="pres">
      <dgm:prSet presAssocID="{AABF9886-11C9-48A9-93C7-9F8B520A91A8}" presName="parTx" presStyleLbl="revTx" presStyleIdx="3" presStyleCnt="6">
        <dgm:presLayoutVars>
          <dgm:chMax val="0"/>
          <dgm:chPref val="0"/>
        </dgm:presLayoutVars>
      </dgm:prSet>
      <dgm:spPr/>
    </dgm:pt>
    <dgm:pt modelId="{EF4AB309-C4E8-4209-BBEA-D460C23D93FA}" type="pres">
      <dgm:prSet presAssocID="{246ACC1D-1031-4D95-AF50-A3F2C16837AE}" presName="sibTrans" presStyleCnt="0"/>
      <dgm:spPr/>
    </dgm:pt>
    <dgm:pt modelId="{E9C44907-D315-49A3-B6BC-AAEC24C69C30}" type="pres">
      <dgm:prSet presAssocID="{9BA9BB2B-AC2B-4205-9A54-82281A36DD01}" presName="compNode" presStyleCnt="0"/>
      <dgm:spPr/>
    </dgm:pt>
    <dgm:pt modelId="{DEFA6966-E9F1-4AC6-8FF6-8396AFD56ABF}" type="pres">
      <dgm:prSet presAssocID="{9BA9BB2B-AC2B-4205-9A54-82281A36DD01}" presName="bgRect" presStyleLbl="bgShp" presStyleIdx="4" presStyleCnt="6"/>
      <dgm:spPr/>
    </dgm:pt>
    <dgm:pt modelId="{71B1D4BE-447E-4A22-8663-3AF8472F9466}" type="pres">
      <dgm:prSet presAssocID="{9BA9BB2B-AC2B-4205-9A54-82281A36DD01}" presName="iconRect" presStyleLbl="node1" presStyleIdx="4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1E7CAF3-727A-4491-A6E7-B506161367CD}" type="pres">
      <dgm:prSet presAssocID="{9BA9BB2B-AC2B-4205-9A54-82281A36DD01}" presName="spaceRect" presStyleCnt="0"/>
      <dgm:spPr/>
    </dgm:pt>
    <dgm:pt modelId="{49EBA5B8-2523-417A-8754-13D8A7602443}" type="pres">
      <dgm:prSet presAssocID="{9BA9BB2B-AC2B-4205-9A54-82281A36DD01}" presName="parTx" presStyleLbl="revTx" presStyleIdx="4" presStyleCnt="6">
        <dgm:presLayoutVars>
          <dgm:chMax val="0"/>
          <dgm:chPref val="0"/>
        </dgm:presLayoutVars>
      </dgm:prSet>
      <dgm:spPr/>
    </dgm:pt>
    <dgm:pt modelId="{99E7534B-58BA-4E2F-8E29-0C5D2B515BC1}" type="pres">
      <dgm:prSet presAssocID="{78319ABB-B2BD-4A19-A7C0-1B531BCFE608}" presName="sibTrans" presStyleCnt="0"/>
      <dgm:spPr/>
    </dgm:pt>
    <dgm:pt modelId="{5A9E161B-DDBF-4FF0-9911-968E352A6EEA}" type="pres">
      <dgm:prSet presAssocID="{BE370C1F-5EF4-47F0-AB3F-FDEDBCB5DFCD}" presName="compNode" presStyleCnt="0"/>
      <dgm:spPr/>
    </dgm:pt>
    <dgm:pt modelId="{B9373CD1-5339-4564-8B93-28A047738FCE}" type="pres">
      <dgm:prSet presAssocID="{BE370C1F-5EF4-47F0-AB3F-FDEDBCB5DFCD}" presName="bgRect" presStyleLbl="bgShp" presStyleIdx="5" presStyleCnt="6"/>
      <dgm:spPr/>
    </dgm:pt>
    <dgm:pt modelId="{1037D5A0-714A-43BB-BB5F-BD655272B05F}" type="pres">
      <dgm:prSet presAssocID="{BE370C1F-5EF4-47F0-AB3F-FDEDBCB5DFCD}" presName="iconRect" presStyleLbl="node1" presStyleIdx="5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e Arrow: Straight"/>
        </a:ext>
      </dgm:extLst>
    </dgm:pt>
    <dgm:pt modelId="{BC6BA1C3-2D06-4FE4-840D-AE2284F7EBC9}" type="pres">
      <dgm:prSet presAssocID="{BE370C1F-5EF4-47F0-AB3F-FDEDBCB5DFCD}" presName="spaceRect" presStyleCnt="0"/>
      <dgm:spPr/>
    </dgm:pt>
    <dgm:pt modelId="{5260B24A-EAF3-4C5D-AACD-1FAE11631B9F}" type="pres">
      <dgm:prSet presAssocID="{BE370C1F-5EF4-47F0-AB3F-FDEDBCB5DFCD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AFFFC907-6902-47C5-BF1F-E741F237DEF9}" type="presOf" srcId="{9FBC1448-1633-4403-9287-1CB0E2B33CEE}" destId="{2CD56101-870A-4764-990C-AC6F42B18CED}" srcOrd="0" destOrd="0" presId="urn:microsoft.com/office/officeart/2018/2/layout/IconVerticalSolidList"/>
    <dgm:cxn modelId="{FAA43A1C-E707-4C1E-BACA-530E117AE74A}" type="presOf" srcId="{CD35E831-A674-4038-8642-CA32F4DD35C6}" destId="{6FF3A0D2-AC75-4DC6-8F91-227380E7EBFF}" srcOrd="0" destOrd="0" presId="urn:microsoft.com/office/officeart/2018/2/layout/IconVerticalSolidList"/>
    <dgm:cxn modelId="{4471731E-752B-4D2C-8B57-85EAAD26E11E}" type="presOf" srcId="{B94112C4-3EBF-4750-B767-465549E360F4}" destId="{7538EAE0-90BA-4557-84EA-2A6AC52499A9}" srcOrd="0" destOrd="0" presId="urn:microsoft.com/office/officeart/2018/2/layout/IconVerticalSolidList"/>
    <dgm:cxn modelId="{D4F57B32-3A12-4B73-906B-015357DE9D6A}" srcId="{B94112C4-3EBF-4750-B767-465549E360F4}" destId="{CD35E831-A674-4038-8642-CA32F4DD35C6}" srcOrd="1" destOrd="0" parTransId="{248E4DF5-8F0D-44F0-891D-4506B2EBB39F}" sibTransId="{50D575FB-0562-447A-AC9F-F7A5C6AC7E97}"/>
    <dgm:cxn modelId="{47E36E33-1D2D-46A7-9F31-46D48A4E41EB}" srcId="{B94112C4-3EBF-4750-B767-465549E360F4}" destId="{BE370C1F-5EF4-47F0-AB3F-FDEDBCB5DFCD}" srcOrd="5" destOrd="0" parTransId="{1DC85E94-BABA-49FE-8823-F624E11DE014}" sibTransId="{015C6CB7-54D5-4B6F-9E3B-6D52B7E26946}"/>
    <dgm:cxn modelId="{B92B2135-9D9C-440C-A3C8-75DF82F702E1}" srcId="{B94112C4-3EBF-4750-B767-465549E360F4}" destId="{9FBC1448-1633-4403-9287-1CB0E2B33CEE}" srcOrd="0" destOrd="0" parTransId="{2BBBBF0D-529E-43F6-A6F6-311E5B115564}" sibTransId="{6E6AFCD9-60DD-4086-A0E8-C2EA2443B244}"/>
    <dgm:cxn modelId="{125BB26E-834F-4FC0-8A1C-29C6730C5D7D}" type="presOf" srcId="{AABF9886-11C9-48A9-93C7-9F8B520A91A8}" destId="{8845D046-9E61-462A-9628-D60B8ABF4CE3}" srcOrd="0" destOrd="0" presId="urn:microsoft.com/office/officeart/2018/2/layout/IconVerticalSolidList"/>
    <dgm:cxn modelId="{EAC1067E-9654-4012-8E71-4EF1D34282B0}" type="presOf" srcId="{BE370C1F-5EF4-47F0-AB3F-FDEDBCB5DFCD}" destId="{5260B24A-EAF3-4C5D-AACD-1FAE11631B9F}" srcOrd="0" destOrd="0" presId="urn:microsoft.com/office/officeart/2018/2/layout/IconVerticalSolidList"/>
    <dgm:cxn modelId="{952C1586-9F1E-42E6-8220-E40E194FBE4E}" srcId="{B94112C4-3EBF-4750-B767-465549E360F4}" destId="{AC561AB1-157A-4D07-B361-684122F5EA3C}" srcOrd="2" destOrd="0" parTransId="{862F9256-03C0-4AF5-A741-026F3D8C6E77}" sibTransId="{AD563ED2-C302-4448-9D7D-EF1EF95F7AF2}"/>
    <dgm:cxn modelId="{1B1445B3-9640-42A8-A21B-4AAA03636B3B}" type="presOf" srcId="{AC561AB1-157A-4D07-B361-684122F5EA3C}" destId="{C1419BE2-B365-439B-B0AB-42FE90C1ACEF}" srcOrd="0" destOrd="0" presId="urn:microsoft.com/office/officeart/2018/2/layout/IconVerticalSolidList"/>
    <dgm:cxn modelId="{A3D5F7CF-2AE6-4E20-97CE-83A02F7D2A52}" type="presOf" srcId="{9BA9BB2B-AC2B-4205-9A54-82281A36DD01}" destId="{49EBA5B8-2523-417A-8754-13D8A7602443}" srcOrd="0" destOrd="0" presId="urn:microsoft.com/office/officeart/2018/2/layout/IconVerticalSolidList"/>
    <dgm:cxn modelId="{BA7ADFD3-864B-42C8-9D7C-41ED81381260}" srcId="{B94112C4-3EBF-4750-B767-465549E360F4}" destId="{9BA9BB2B-AC2B-4205-9A54-82281A36DD01}" srcOrd="4" destOrd="0" parTransId="{43D6B5FA-5AEC-4D32-AB67-1840338E9752}" sibTransId="{78319ABB-B2BD-4A19-A7C0-1B531BCFE608}"/>
    <dgm:cxn modelId="{20809FE6-DC6E-4982-954F-FD1297CB0C8E}" srcId="{B94112C4-3EBF-4750-B767-465549E360F4}" destId="{AABF9886-11C9-48A9-93C7-9F8B520A91A8}" srcOrd="3" destOrd="0" parTransId="{DAE6D695-412D-4F4E-BC2F-A25030F6EA10}" sibTransId="{246ACC1D-1031-4D95-AF50-A3F2C16837AE}"/>
    <dgm:cxn modelId="{9DBB839A-85AF-4390-A02A-301521B81006}" type="presParOf" srcId="{7538EAE0-90BA-4557-84EA-2A6AC52499A9}" destId="{50583B50-1220-470D-9E8E-FB7EAD2A95A7}" srcOrd="0" destOrd="0" presId="urn:microsoft.com/office/officeart/2018/2/layout/IconVerticalSolidList"/>
    <dgm:cxn modelId="{C7F36E89-AD14-4687-82DC-8E327FC6EA62}" type="presParOf" srcId="{50583B50-1220-470D-9E8E-FB7EAD2A95A7}" destId="{C8D58847-E9F1-4D86-8CAE-B240F2AF7ABE}" srcOrd="0" destOrd="0" presId="urn:microsoft.com/office/officeart/2018/2/layout/IconVerticalSolidList"/>
    <dgm:cxn modelId="{306A9F77-2CA6-4F14-A3C8-B99296A9343C}" type="presParOf" srcId="{50583B50-1220-470D-9E8E-FB7EAD2A95A7}" destId="{59CB751D-AA31-4B5F-BA80-F057C178B298}" srcOrd="1" destOrd="0" presId="urn:microsoft.com/office/officeart/2018/2/layout/IconVerticalSolidList"/>
    <dgm:cxn modelId="{ED4BD23D-7691-4C47-8072-6797F26C6A2E}" type="presParOf" srcId="{50583B50-1220-470D-9E8E-FB7EAD2A95A7}" destId="{6E1A5482-FE04-4189-90CE-8BD97A9F7AED}" srcOrd="2" destOrd="0" presId="urn:microsoft.com/office/officeart/2018/2/layout/IconVerticalSolidList"/>
    <dgm:cxn modelId="{5B6A1417-6516-4F9E-B206-7B9C7807038B}" type="presParOf" srcId="{50583B50-1220-470D-9E8E-FB7EAD2A95A7}" destId="{2CD56101-870A-4764-990C-AC6F42B18CED}" srcOrd="3" destOrd="0" presId="urn:microsoft.com/office/officeart/2018/2/layout/IconVerticalSolidList"/>
    <dgm:cxn modelId="{FF9BBDF6-3B64-429A-A1C6-70E63369871D}" type="presParOf" srcId="{7538EAE0-90BA-4557-84EA-2A6AC52499A9}" destId="{E7D4C168-B11D-4F57-9FBA-FB40D4636F5D}" srcOrd="1" destOrd="0" presId="urn:microsoft.com/office/officeart/2018/2/layout/IconVerticalSolidList"/>
    <dgm:cxn modelId="{768E597B-58D3-481F-A647-D4DA96FFBBCA}" type="presParOf" srcId="{7538EAE0-90BA-4557-84EA-2A6AC52499A9}" destId="{5113B169-09E5-430B-B002-6129349FAFE4}" srcOrd="2" destOrd="0" presId="urn:microsoft.com/office/officeart/2018/2/layout/IconVerticalSolidList"/>
    <dgm:cxn modelId="{76254179-E1D1-4A5D-9135-DC693D6F8D81}" type="presParOf" srcId="{5113B169-09E5-430B-B002-6129349FAFE4}" destId="{E3269866-2B00-40B0-A715-CDD48E015B6E}" srcOrd="0" destOrd="0" presId="urn:microsoft.com/office/officeart/2018/2/layout/IconVerticalSolidList"/>
    <dgm:cxn modelId="{824BB511-E68E-41CE-943D-CF1777C1961E}" type="presParOf" srcId="{5113B169-09E5-430B-B002-6129349FAFE4}" destId="{E98D3694-F03F-413D-855E-57D59261A51C}" srcOrd="1" destOrd="0" presId="urn:microsoft.com/office/officeart/2018/2/layout/IconVerticalSolidList"/>
    <dgm:cxn modelId="{1FF075F9-4DA5-4970-8B06-087B3141E67D}" type="presParOf" srcId="{5113B169-09E5-430B-B002-6129349FAFE4}" destId="{1AD8AAB2-25AB-4A6E-8995-68CD6FAC60CA}" srcOrd="2" destOrd="0" presId="urn:microsoft.com/office/officeart/2018/2/layout/IconVerticalSolidList"/>
    <dgm:cxn modelId="{882C1A86-8318-40D2-B2C0-325941BCD014}" type="presParOf" srcId="{5113B169-09E5-430B-B002-6129349FAFE4}" destId="{6FF3A0D2-AC75-4DC6-8F91-227380E7EBFF}" srcOrd="3" destOrd="0" presId="urn:microsoft.com/office/officeart/2018/2/layout/IconVerticalSolidList"/>
    <dgm:cxn modelId="{862AD0E2-5C60-446E-8271-589B7F3B203C}" type="presParOf" srcId="{7538EAE0-90BA-4557-84EA-2A6AC52499A9}" destId="{6D61AE05-EB0D-4F8B-B282-A3389790C787}" srcOrd="3" destOrd="0" presId="urn:microsoft.com/office/officeart/2018/2/layout/IconVerticalSolidList"/>
    <dgm:cxn modelId="{552B9FE3-A6DD-41B2-9120-CBED7612823E}" type="presParOf" srcId="{7538EAE0-90BA-4557-84EA-2A6AC52499A9}" destId="{470BF0A4-93A1-4A17-BF2A-51B283AC148A}" srcOrd="4" destOrd="0" presId="urn:microsoft.com/office/officeart/2018/2/layout/IconVerticalSolidList"/>
    <dgm:cxn modelId="{28D1A56B-4157-40F9-8358-AAA2BCB3F4BC}" type="presParOf" srcId="{470BF0A4-93A1-4A17-BF2A-51B283AC148A}" destId="{50052AB1-F0A8-4523-912D-B4CA14991E93}" srcOrd="0" destOrd="0" presId="urn:microsoft.com/office/officeart/2018/2/layout/IconVerticalSolidList"/>
    <dgm:cxn modelId="{5643AC7A-C09F-4473-919E-10611D67251C}" type="presParOf" srcId="{470BF0A4-93A1-4A17-BF2A-51B283AC148A}" destId="{61D0F58A-F879-4C5B-B909-1C6D8E9DE558}" srcOrd="1" destOrd="0" presId="urn:microsoft.com/office/officeart/2018/2/layout/IconVerticalSolidList"/>
    <dgm:cxn modelId="{6808D9C6-1979-4E22-ABEA-4C5C8802292C}" type="presParOf" srcId="{470BF0A4-93A1-4A17-BF2A-51B283AC148A}" destId="{3E2B1CFD-637D-4FB1-8F25-849840F2F50B}" srcOrd="2" destOrd="0" presId="urn:microsoft.com/office/officeart/2018/2/layout/IconVerticalSolidList"/>
    <dgm:cxn modelId="{52F72BF5-DB02-4021-B9C3-5EAC90B72076}" type="presParOf" srcId="{470BF0A4-93A1-4A17-BF2A-51B283AC148A}" destId="{C1419BE2-B365-439B-B0AB-42FE90C1ACEF}" srcOrd="3" destOrd="0" presId="urn:microsoft.com/office/officeart/2018/2/layout/IconVerticalSolidList"/>
    <dgm:cxn modelId="{BD014A0B-4DD8-40F0-89DB-2D0C2DF458B4}" type="presParOf" srcId="{7538EAE0-90BA-4557-84EA-2A6AC52499A9}" destId="{68A0EFBF-1F4C-4990-9446-225610B0C7A7}" srcOrd="5" destOrd="0" presId="urn:microsoft.com/office/officeart/2018/2/layout/IconVerticalSolidList"/>
    <dgm:cxn modelId="{4ED115A5-BCAF-412D-89D4-4B92176E2230}" type="presParOf" srcId="{7538EAE0-90BA-4557-84EA-2A6AC52499A9}" destId="{638D283D-9338-4470-8DC1-BCB632236433}" srcOrd="6" destOrd="0" presId="urn:microsoft.com/office/officeart/2018/2/layout/IconVerticalSolidList"/>
    <dgm:cxn modelId="{AD1ECAE4-EB87-4951-B3F1-908D8A3B0497}" type="presParOf" srcId="{638D283D-9338-4470-8DC1-BCB632236433}" destId="{0AC8A1D5-6A2A-4597-B533-9E90AFF15A0C}" srcOrd="0" destOrd="0" presId="urn:microsoft.com/office/officeart/2018/2/layout/IconVerticalSolidList"/>
    <dgm:cxn modelId="{2383F355-84BF-496C-B682-45C62D443991}" type="presParOf" srcId="{638D283D-9338-4470-8DC1-BCB632236433}" destId="{1FCFD042-303C-4CFE-BA48-23604F546A49}" srcOrd="1" destOrd="0" presId="urn:microsoft.com/office/officeart/2018/2/layout/IconVerticalSolidList"/>
    <dgm:cxn modelId="{A09DAC08-4B5A-44DF-9D8B-A40FA968BCCE}" type="presParOf" srcId="{638D283D-9338-4470-8DC1-BCB632236433}" destId="{11104C91-F3FF-46A3-8C44-F82EB272CDA5}" srcOrd="2" destOrd="0" presId="urn:microsoft.com/office/officeart/2018/2/layout/IconVerticalSolidList"/>
    <dgm:cxn modelId="{20BA8BB0-05EC-4F87-B3C3-21920544E9A1}" type="presParOf" srcId="{638D283D-9338-4470-8DC1-BCB632236433}" destId="{8845D046-9E61-462A-9628-D60B8ABF4CE3}" srcOrd="3" destOrd="0" presId="urn:microsoft.com/office/officeart/2018/2/layout/IconVerticalSolidList"/>
    <dgm:cxn modelId="{9CD5336D-0343-4A8A-AE9D-870937D39B0D}" type="presParOf" srcId="{7538EAE0-90BA-4557-84EA-2A6AC52499A9}" destId="{EF4AB309-C4E8-4209-BBEA-D460C23D93FA}" srcOrd="7" destOrd="0" presId="urn:microsoft.com/office/officeart/2018/2/layout/IconVerticalSolidList"/>
    <dgm:cxn modelId="{51DF3BF7-F1DC-471E-A2FE-0B6A94AA7AA9}" type="presParOf" srcId="{7538EAE0-90BA-4557-84EA-2A6AC52499A9}" destId="{E9C44907-D315-49A3-B6BC-AAEC24C69C30}" srcOrd="8" destOrd="0" presId="urn:microsoft.com/office/officeart/2018/2/layout/IconVerticalSolidList"/>
    <dgm:cxn modelId="{85BA08F3-C1B7-4544-BA3D-D3D4A2CC9A9C}" type="presParOf" srcId="{E9C44907-D315-49A3-B6BC-AAEC24C69C30}" destId="{DEFA6966-E9F1-4AC6-8FF6-8396AFD56ABF}" srcOrd="0" destOrd="0" presId="urn:microsoft.com/office/officeart/2018/2/layout/IconVerticalSolidList"/>
    <dgm:cxn modelId="{59C2DA1D-3CE6-4B5E-A77F-48CFBDD14115}" type="presParOf" srcId="{E9C44907-D315-49A3-B6BC-AAEC24C69C30}" destId="{71B1D4BE-447E-4A22-8663-3AF8472F9466}" srcOrd="1" destOrd="0" presId="urn:microsoft.com/office/officeart/2018/2/layout/IconVerticalSolidList"/>
    <dgm:cxn modelId="{E9E14801-9BCB-4A10-84AE-01F83E60DEBF}" type="presParOf" srcId="{E9C44907-D315-49A3-B6BC-AAEC24C69C30}" destId="{B1E7CAF3-727A-4491-A6E7-B506161367CD}" srcOrd="2" destOrd="0" presId="urn:microsoft.com/office/officeart/2018/2/layout/IconVerticalSolidList"/>
    <dgm:cxn modelId="{9FBC1F77-282A-4227-9AF0-60B7754E2EAA}" type="presParOf" srcId="{E9C44907-D315-49A3-B6BC-AAEC24C69C30}" destId="{49EBA5B8-2523-417A-8754-13D8A7602443}" srcOrd="3" destOrd="0" presId="urn:microsoft.com/office/officeart/2018/2/layout/IconVerticalSolidList"/>
    <dgm:cxn modelId="{F6A8D296-A5F1-4EB0-9325-C343655CD0C2}" type="presParOf" srcId="{7538EAE0-90BA-4557-84EA-2A6AC52499A9}" destId="{99E7534B-58BA-4E2F-8E29-0C5D2B515BC1}" srcOrd="9" destOrd="0" presId="urn:microsoft.com/office/officeart/2018/2/layout/IconVerticalSolidList"/>
    <dgm:cxn modelId="{E384F83B-E2C3-48F1-8DA9-CB28A663EAE8}" type="presParOf" srcId="{7538EAE0-90BA-4557-84EA-2A6AC52499A9}" destId="{5A9E161B-DDBF-4FF0-9911-968E352A6EEA}" srcOrd="10" destOrd="0" presId="urn:microsoft.com/office/officeart/2018/2/layout/IconVerticalSolidList"/>
    <dgm:cxn modelId="{A8E4221E-C22C-41E7-B346-72F51E9A5126}" type="presParOf" srcId="{5A9E161B-DDBF-4FF0-9911-968E352A6EEA}" destId="{B9373CD1-5339-4564-8B93-28A047738FCE}" srcOrd="0" destOrd="0" presId="urn:microsoft.com/office/officeart/2018/2/layout/IconVerticalSolidList"/>
    <dgm:cxn modelId="{15A2DF4D-344D-4E4C-B5ED-C0D11F542092}" type="presParOf" srcId="{5A9E161B-DDBF-4FF0-9911-968E352A6EEA}" destId="{1037D5A0-714A-43BB-BB5F-BD655272B05F}" srcOrd="1" destOrd="0" presId="urn:microsoft.com/office/officeart/2018/2/layout/IconVerticalSolidList"/>
    <dgm:cxn modelId="{918B1A87-DE6E-4B25-BF57-2041E830D92C}" type="presParOf" srcId="{5A9E161B-DDBF-4FF0-9911-968E352A6EEA}" destId="{BC6BA1C3-2D06-4FE4-840D-AE2284F7EBC9}" srcOrd="2" destOrd="0" presId="urn:microsoft.com/office/officeart/2018/2/layout/IconVerticalSolidList"/>
    <dgm:cxn modelId="{FFE85CCF-E371-4B50-B807-FC3E2E3A55CE}" type="presParOf" srcId="{5A9E161B-DDBF-4FF0-9911-968E352A6EEA}" destId="{5260B24A-EAF3-4C5D-AACD-1FAE11631B9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62A80-9BC2-4603-81C2-F3FC0DD64304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BAD591-34BB-4BAD-A6E2-3F20AEFE8E62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3FFE3-749D-4D1E-AE24-7AA85757ED85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This is a </a:t>
          </a:r>
          <a:r>
            <a:rPr lang="en-US" sz="2200" b="1" u="sng" kern="1200" dirty="0"/>
            <a:t>SYNOPTIC UNIT</a:t>
          </a:r>
          <a:endParaRPr lang="en-US" sz="2200" kern="1200" dirty="0"/>
        </a:p>
      </dsp:txBody>
      <dsp:txXfrm>
        <a:off x="919851" y="1571"/>
        <a:ext cx="9138548" cy="796407"/>
      </dsp:txXfrm>
    </dsp:sp>
    <dsp:sp modelId="{3879DE96-49CE-4A2A-B669-C92654319E16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ED2D94-F0B0-49B1-8B6C-004D80FDECC7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F5E21-4DC2-4929-82A0-6A09B9F979CD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It means that it relies on knowledge that you have been taught in other units.</a:t>
          </a:r>
        </a:p>
      </dsp:txBody>
      <dsp:txXfrm>
        <a:off x="919851" y="997081"/>
        <a:ext cx="9138548" cy="796407"/>
      </dsp:txXfrm>
    </dsp:sp>
    <dsp:sp modelId="{A95BA2E6-EFE7-4D53-894B-A680B55D1F1B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94150F-55DD-4D16-80E3-6E945ACD16EA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F9E9E3-0851-4B8E-830A-7AB208EF42F4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You might need information about databases, spreadsheets, websites, networks or programming.</a:t>
          </a:r>
        </a:p>
      </dsp:txBody>
      <dsp:txXfrm>
        <a:off x="919851" y="1992590"/>
        <a:ext cx="9138548" cy="796407"/>
      </dsp:txXfrm>
    </dsp:sp>
    <dsp:sp modelId="{493977CF-C485-4FBD-99A1-81104C8C4042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F4C1D-CD2E-4B42-A62E-1EFDAAEB7088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A54F8E-B656-4C0A-BDDD-C14FAD8B3904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You will need to give an answer using information you are comfortable with.</a:t>
          </a:r>
        </a:p>
      </dsp:txBody>
      <dsp:txXfrm>
        <a:off x="919851" y="2988100"/>
        <a:ext cx="9138548" cy="7964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3EE820-AEB3-4C43-8D58-5EA6327855DA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F30BA2-62B8-40B2-9938-250025657E5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C292AF-6EE0-4D44-8D0D-6B4DEC00DDC9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FIRST</a:t>
          </a:r>
          <a:r>
            <a:rPr lang="en-US" sz="2500" kern="1200" dirty="0"/>
            <a:t> Peel your potatoes.</a:t>
          </a:r>
        </a:p>
      </dsp:txBody>
      <dsp:txXfrm>
        <a:off x="1249101" y="462"/>
        <a:ext cx="8809298" cy="1081473"/>
      </dsp:txXfrm>
    </dsp:sp>
    <dsp:sp modelId="{BCF379DC-A2D3-4C34-89D3-74523665776C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BA9E8-EC66-4AA2-8FA9-ECD01860C2BF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1166A6-5436-4BEE-81BD-0EB3BA19AF4E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THEN</a:t>
          </a:r>
          <a:r>
            <a:rPr lang="en-US" sz="2500" kern="1200" dirty="0"/>
            <a:t> Bring the water to the boil.</a:t>
          </a:r>
        </a:p>
      </dsp:txBody>
      <dsp:txXfrm>
        <a:off x="1249101" y="1352303"/>
        <a:ext cx="8809298" cy="1081473"/>
      </dsp:txXfrm>
    </dsp:sp>
    <dsp:sp modelId="{7F2CEE8D-B074-43AC-A791-148AFB832AAE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52E2D-39EC-4876-831D-0287E479D8C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F194E5-4F0F-4668-B922-3BC0E17BD18E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THEN</a:t>
          </a:r>
          <a:r>
            <a:rPr lang="en-US" sz="2500" kern="1200" dirty="0"/>
            <a:t> Chop the potatoes and leeks.</a:t>
          </a:r>
        </a:p>
      </dsp:txBody>
      <dsp:txXfrm>
        <a:off x="1249101" y="2704144"/>
        <a:ext cx="8809298" cy="108147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57C11-0E9B-49A3-9BFB-7448CD1A809A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9A1A67-593D-4E1C-9CA4-52DC2E0497EB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633B6-1A97-48EF-897D-89E4EA01F80D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THEN</a:t>
          </a:r>
          <a:r>
            <a:rPr lang="en-US" sz="2200" kern="1200" dirty="0"/>
            <a:t> Simmer them for 20 mins.</a:t>
          </a:r>
        </a:p>
      </dsp:txBody>
      <dsp:txXfrm>
        <a:off x="919851" y="1571"/>
        <a:ext cx="9138548" cy="796407"/>
      </dsp:txXfrm>
    </dsp:sp>
    <dsp:sp modelId="{1E08B7E5-5E46-4ADD-B320-E2F5898CB7A5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3F94C-C54C-4EE3-B90E-2A459F1B97BE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EC0D6-C413-4EDB-8DB4-077CC8065083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THEN</a:t>
          </a:r>
          <a:r>
            <a:rPr lang="en-US" sz="2200" kern="1200" dirty="0"/>
            <a:t> Add your salt and pepper.</a:t>
          </a:r>
        </a:p>
      </dsp:txBody>
      <dsp:txXfrm>
        <a:off x="919851" y="997081"/>
        <a:ext cx="9138548" cy="796407"/>
      </dsp:txXfrm>
    </dsp:sp>
    <dsp:sp modelId="{3FFF4DD8-3C11-4B70-827A-A0B3D50CB9F9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2FCC7-829C-4A74-B8FE-1919352A2731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DEB127-B6AD-458B-BF9F-6470AFC8B61E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THEN</a:t>
          </a:r>
          <a:r>
            <a:rPr lang="en-US" sz="2200" kern="1200" dirty="0"/>
            <a:t> Serve.</a:t>
          </a:r>
        </a:p>
      </dsp:txBody>
      <dsp:txXfrm>
        <a:off x="919851" y="1992590"/>
        <a:ext cx="9138548" cy="796407"/>
      </dsp:txXfrm>
    </dsp:sp>
    <dsp:sp modelId="{2AA439BA-2FF5-49E7-9911-98A2CA4514AA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8A124B-D753-481A-B6C6-5DA51561196D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1E331F-7E5B-4007-99B1-E491A05A5F47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u="sng" kern="1200" dirty="0"/>
            <a:t>This is your SERVICE SOLUTION.</a:t>
          </a:r>
          <a:endParaRPr lang="en-US" sz="2200" kern="1200" dirty="0"/>
        </a:p>
      </dsp:txBody>
      <dsp:txXfrm>
        <a:off x="919851" y="2988100"/>
        <a:ext cx="9138548" cy="79640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A9507-1091-414C-A6DF-4DADA6E9D6E4}">
      <dsp:nvSpPr>
        <dsp:cNvPr id="0" name=""/>
        <dsp:cNvSpPr/>
      </dsp:nvSpPr>
      <dsp:spPr>
        <a:xfrm>
          <a:off x="0" y="2957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FA7C54-B182-40BC-B941-765C760CB517}">
      <dsp:nvSpPr>
        <dsp:cNvPr id="0" name=""/>
        <dsp:cNvSpPr/>
      </dsp:nvSpPr>
      <dsp:spPr>
        <a:xfrm>
          <a:off x="190583" y="144714"/>
          <a:ext cx="346515" cy="346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35A9E-0AC2-470B-B430-6A73E525B4B5}">
      <dsp:nvSpPr>
        <dsp:cNvPr id="0" name=""/>
        <dsp:cNvSpPr/>
      </dsp:nvSpPr>
      <dsp:spPr>
        <a:xfrm>
          <a:off x="727681" y="2957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Good Question.</a:t>
          </a:r>
        </a:p>
      </dsp:txBody>
      <dsp:txXfrm>
        <a:off x="727681" y="2957"/>
        <a:ext cx="9330718" cy="630027"/>
      </dsp:txXfrm>
    </dsp:sp>
    <dsp:sp modelId="{14893D42-D818-4716-8091-96FF7774AB1B}">
      <dsp:nvSpPr>
        <dsp:cNvPr id="0" name=""/>
        <dsp:cNvSpPr/>
      </dsp:nvSpPr>
      <dsp:spPr>
        <a:xfrm>
          <a:off x="0" y="79049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4DD43-CF5F-40C5-A4C8-B17D578A340F}">
      <dsp:nvSpPr>
        <dsp:cNvPr id="0" name=""/>
        <dsp:cNvSpPr/>
      </dsp:nvSpPr>
      <dsp:spPr>
        <a:xfrm>
          <a:off x="190583" y="932248"/>
          <a:ext cx="346515" cy="346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11F10-A0DD-4AAB-B86D-BE021663EB7A}">
      <dsp:nvSpPr>
        <dsp:cNvPr id="0" name=""/>
        <dsp:cNvSpPr/>
      </dsp:nvSpPr>
      <dsp:spPr>
        <a:xfrm>
          <a:off x="727681" y="790492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</a:t>
          </a:r>
          <a:r>
            <a:rPr lang="en-US" sz="1600" b="1" kern="1200" dirty="0"/>
            <a:t>SOLUTION</a:t>
          </a:r>
          <a:r>
            <a:rPr lang="en-US" sz="1600" kern="1200" dirty="0"/>
            <a:t> is the overall answer that you – the designer - are going </a:t>
          </a:r>
          <a:r>
            <a:rPr lang="en-US" sz="1600" kern="1200"/>
            <a:t>to build </a:t>
          </a:r>
          <a:r>
            <a:rPr lang="en-US" sz="1600" kern="1200" dirty="0"/>
            <a:t>to solve the problem.</a:t>
          </a:r>
        </a:p>
      </dsp:txBody>
      <dsp:txXfrm>
        <a:off x="727681" y="790492"/>
        <a:ext cx="9330718" cy="630027"/>
      </dsp:txXfrm>
    </dsp:sp>
    <dsp:sp modelId="{D91F74A1-E398-4A2F-9BC1-0AEEC45E8040}">
      <dsp:nvSpPr>
        <dsp:cNvPr id="0" name=""/>
        <dsp:cNvSpPr/>
      </dsp:nvSpPr>
      <dsp:spPr>
        <a:xfrm>
          <a:off x="0" y="1578026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1C581-FF7C-4BFC-987C-D719A978FD0A}">
      <dsp:nvSpPr>
        <dsp:cNvPr id="0" name=""/>
        <dsp:cNvSpPr/>
      </dsp:nvSpPr>
      <dsp:spPr>
        <a:xfrm>
          <a:off x="190583" y="1719782"/>
          <a:ext cx="346515" cy="346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D1407-32B6-4873-A268-64191D4DC986}">
      <dsp:nvSpPr>
        <dsp:cNvPr id="0" name=""/>
        <dsp:cNvSpPr/>
      </dsp:nvSpPr>
      <dsp:spPr>
        <a:xfrm>
          <a:off x="727681" y="1578026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</a:t>
          </a:r>
          <a:r>
            <a:rPr lang="en-US" sz="1600" b="1" u="sng" kern="1200" dirty="0"/>
            <a:t>SERVICE STRATEGY </a:t>
          </a:r>
          <a:r>
            <a:rPr lang="en-US" sz="1600" kern="1200" dirty="0"/>
            <a:t>is what do people (customers or staff) need to be able to do.</a:t>
          </a:r>
        </a:p>
      </dsp:txBody>
      <dsp:txXfrm>
        <a:off x="727681" y="1578026"/>
        <a:ext cx="9330718" cy="630027"/>
      </dsp:txXfrm>
    </dsp:sp>
    <dsp:sp modelId="{65CE1FD4-AADD-410F-A330-695FB90B68EF}">
      <dsp:nvSpPr>
        <dsp:cNvPr id="0" name=""/>
        <dsp:cNvSpPr/>
      </dsp:nvSpPr>
      <dsp:spPr>
        <a:xfrm>
          <a:off x="0" y="2365560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F2057-AAE2-4D7E-90CF-3D1FB0248A5B}">
      <dsp:nvSpPr>
        <dsp:cNvPr id="0" name=""/>
        <dsp:cNvSpPr/>
      </dsp:nvSpPr>
      <dsp:spPr>
        <a:xfrm>
          <a:off x="190583" y="2507316"/>
          <a:ext cx="346515" cy="346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0C7CB-F5DF-4BA7-B85B-3D377470D18F}">
      <dsp:nvSpPr>
        <dsp:cNvPr id="0" name=""/>
        <dsp:cNvSpPr/>
      </dsp:nvSpPr>
      <dsp:spPr>
        <a:xfrm>
          <a:off x="727681" y="2365560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</a:t>
          </a:r>
          <a:r>
            <a:rPr lang="en-US" sz="1600" b="1" u="sng" kern="1200" dirty="0"/>
            <a:t>SERVICE CATALOGUE</a:t>
          </a:r>
          <a:r>
            <a:rPr lang="en-US" sz="1600" kern="1200" dirty="0"/>
            <a:t> is what equipment (hardware, software or network) do you need to carry out the strategy.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727681" y="2365560"/>
        <a:ext cx="9330718" cy="630027"/>
      </dsp:txXfrm>
    </dsp:sp>
    <dsp:sp modelId="{0EC9B8D2-C87F-4DA9-9F97-F140346B8A1A}">
      <dsp:nvSpPr>
        <dsp:cNvPr id="0" name=""/>
        <dsp:cNvSpPr/>
      </dsp:nvSpPr>
      <dsp:spPr>
        <a:xfrm>
          <a:off x="0" y="315605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7FC5E-5BFE-4FC6-B88F-FAA204B359C3}">
      <dsp:nvSpPr>
        <dsp:cNvPr id="0" name=""/>
        <dsp:cNvSpPr/>
      </dsp:nvSpPr>
      <dsp:spPr>
        <a:xfrm>
          <a:off x="190583" y="3294850"/>
          <a:ext cx="346515" cy="346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FDFE4-6A8E-491B-A3FE-450FC2B30B59}">
      <dsp:nvSpPr>
        <dsp:cNvPr id="0" name=""/>
        <dsp:cNvSpPr/>
      </dsp:nvSpPr>
      <dsp:spPr>
        <a:xfrm>
          <a:off x="727681" y="3153094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</a:t>
          </a:r>
          <a:r>
            <a:rPr lang="en-US" sz="1600" b="1" u="sng" kern="1200" dirty="0"/>
            <a:t>SERVICE SOLUTION</a:t>
          </a:r>
          <a:r>
            <a:rPr lang="en-US" sz="1600" kern="1200" dirty="0"/>
            <a:t> is how are you going to actually make the solution. That’s the confusing bit!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727681" y="3153094"/>
        <a:ext cx="9330718" cy="63002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277EC-76D1-4144-A7F8-245D64340146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43A1B-D461-476E-8A76-D2863F369E7E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6C7E7-A8A0-46DE-8F87-BABFF8BA1C43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You are hired to design an IT Service strategy for a company that wants to start taking online orders securely and processing the payment securely.</a:t>
          </a:r>
        </a:p>
      </dsp:txBody>
      <dsp:txXfrm>
        <a:off x="919851" y="1571"/>
        <a:ext cx="9138548" cy="796407"/>
      </dsp:txXfrm>
    </dsp:sp>
    <dsp:sp modelId="{64B579FC-52E0-493D-8A02-27E843ABF15A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871B6C-B61E-46E9-8F1E-0762B45BF9BE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17DD3-77A5-40AC-A640-06BE38906B5B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They currently take orders over the phone and record bookings into an Access database by hand. </a:t>
          </a:r>
        </a:p>
      </dsp:txBody>
      <dsp:txXfrm>
        <a:off x="919851" y="997081"/>
        <a:ext cx="9138548" cy="796407"/>
      </dsp:txXfrm>
    </dsp:sp>
    <dsp:sp modelId="{89D5FF40-045E-4378-8CE8-F9BA4AAEFC62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0A0CAE-25A9-4067-83F0-CA1E61924D32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C02C84-14C6-4F79-8958-7F0D7EA80255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They do not have a lot of technical expertise in the company.</a:t>
          </a:r>
        </a:p>
      </dsp:txBody>
      <dsp:txXfrm>
        <a:off x="919851" y="1992590"/>
        <a:ext cx="9138548" cy="796407"/>
      </dsp:txXfrm>
    </dsp:sp>
    <dsp:sp modelId="{3FACFF5F-30B9-4D8E-A25B-8745B610C5DA}">
      <dsp:nvSpPr>
        <dsp:cNvPr id="0" name=""/>
        <dsp:cNvSpPr/>
      </dsp:nvSpPr>
      <dsp:spPr>
        <a:xfrm>
          <a:off x="0" y="2989672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8DD43-CCCB-4B98-9B18-8D4A47D6DC69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D9BE3-57E9-4AA9-825A-E48C55899DCB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They do have a lot of money to spend.</a:t>
          </a:r>
        </a:p>
      </dsp:txBody>
      <dsp:txXfrm>
        <a:off x="919851" y="2988100"/>
        <a:ext cx="9138548" cy="79640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DBEE6-612D-49F2-BD5B-F51D05891702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92EE9-33B3-493D-B3E1-87CD421BD220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3BCF7-5AF7-4DC1-A286-8909E251149E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 small groups, come with as many different ways as you can to solve this problem.</a:t>
          </a:r>
        </a:p>
      </dsp:txBody>
      <dsp:txXfrm>
        <a:off x="919851" y="1571"/>
        <a:ext cx="9138548" cy="796407"/>
      </dsp:txXfrm>
    </dsp:sp>
    <dsp:sp modelId="{9841D19E-C3F3-4453-A2E4-AB274E7FE9A8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8360C-C045-4EF7-B9D6-5F876D4518C6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0EA2A-5E08-4B07-AD78-077A884219E7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You will only pick one of them.</a:t>
          </a:r>
        </a:p>
      </dsp:txBody>
      <dsp:txXfrm>
        <a:off x="919851" y="997081"/>
        <a:ext cx="9138548" cy="796407"/>
      </dsp:txXfrm>
    </dsp:sp>
    <dsp:sp modelId="{9EF28ECB-FD10-4613-82CC-C0B24EA34421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F3DE5-2CEA-4FE8-BCB0-45A07AF87F3B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29BF5-4F63-447C-AF7E-3D396D0E4E71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This will be your recommended IT Solution.</a:t>
          </a:r>
        </a:p>
      </dsp:txBody>
      <dsp:txXfrm>
        <a:off x="919851" y="1992590"/>
        <a:ext cx="9138548" cy="796407"/>
      </dsp:txXfrm>
    </dsp:sp>
    <dsp:sp modelId="{5D3F569B-5DB7-45A2-9AE5-D4DA033F0C79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4C33C-B83D-4E70-99B6-C49DC65035A2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3036EC-525D-4C5D-8EB6-CB3285982676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sng" kern="1200"/>
            <a:t>TIME: 10 Minutes</a:t>
          </a:r>
          <a:endParaRPr lang="en-US" sz="2000" kern="1200"/>
        </a:p>
      </dsp:txBody>
      <dsp:txXfrm>
        <a:off x="919851" y="2988100"/>
        <a:ext cx="9138548" cy="79640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E5660-E5EB-42FB-8BB0-E77573B767D9}">
      <dsp:nvSpPr>
        <dsp:cNvPr id="0" name=""/>
        <dsp:cNvSpPr/>
      </dsp:nvSpPr>
      <dsp:spPr>
        <a:xfrm>
          <a:off x="0" y="12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4831F-25D8-4CF2-A7F5-A281D89DF024}">
      <dsp:nvSpPr>
        <dsp:cNvPr id="0" name=""/>
        <dsp:cNvSpPr/>
      </dsp:nvSpPr>
      <dsp:spPr>
        <a:xfrm>
          <a:off x="157868" y="118647"/>
          <a:ext cx="287034" cy="2870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6A56B-0FBC-4525-AE24-E08048E12DA1}">
      <dsp:nvSpPr>
        <dsp:cNvPr id="0" name=""/>
        <dsp:cNvSpPr/>
      </dsp:nvSpPr>
      <dsp:spPr>
        <a:xfrm>
          <a:off x="602771" y="12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will need some form of website and database server.</a:t>
          </a:r>
        </a:p>
      </dsp:txBody>
      <dsp:txXfrm>
        <a:off x="602771" y="1224"/>
        <a:ext cx="9455628" cy="521880"/>
      </dsp:txXfrm>
    </dsp:sp>
    <dsp:sp modelId="{F9130A0A-EF90-4B80-937E-4E2C56876254}">
      <dsp:nvSpPr>
        <dsp:cNvPr id="0" name=""/>
        <dsp:cNvSpPr/>
      </dsp:nvSpPr>
      <dsp:spPr>
        <a:xfrm>
          <a:off x="0" y="65357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48F839-C2DC-47FF-B834-10C76B08C75F}">
      <dsp:nvSpPr>
        <dsp:cNvPr id="0" name=""/>
        <dsp:cNvSpPr/>
      </dsp:nvSpPr>
      <dsp:spPr>
        <a:xfrm>
          <a:off x="157868" y="770997"/>
          <a:ext cx="287034" cy="2870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CA09CB-A049-470B-BB90-C21719DE87F9}">
      <dsp:nvSpPr>
        <dsp:cNvPr id="0" name=""/>
        <dsp:cNvSpPr/>
      </dsp:nvSpPr>
      <dsp:spPr>
        <a:xfrm>
          <a:off x="602771" y="65357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You could:</a:t>
          </a:r>
        </a:p>
      </dsp:txBody>
      <dsp:txXfrm>
        <a:off x="602771" y="653574"/>
        <a:ext cx="9455628" cy="521880"/>
      </dsp:txXfrm>
    </dsp:sp>
    <dsp:sp modelId="{69BA2DE2-DD97-4EDA-B0F0-E5A5EB3B36AE}">
      <dsp:nvSpPr>
        <dsp:cNvPr id="0" name=""/>
        <dsp:cNvSpPr/>
      </dsp:nvSpPr>
      <dsp:spPr>
        <a:xfrm>
          <a:off x="0" y="126178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A9CF89-0450-4C65-A373-6798778EC39B}">
      <dsp:nvSpPr>
        <dsp:cNvPr id="0" name=""/>
        <dsp:cNvSpPr/>
      </dsp:nvSpPr>
      <dsp:spPr>
        <a:xfrm>
          <a:off x="157868" y="1423347"/>
          <a:ext cx="287034" cy="2870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4FCE72-8398-4857-9291-28E6C0A01DE7}">
      <dsp:nvSpPr>
        <dsp:cNvPr id="0" name=""/>
        <dsp:cNvSpPr/>
      </dsp:nvSpPr>
      <dsp:spPr>
        <a:xfrm>
          <a:off x="602771" y="13059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Host the database and webserver on the company premises.</a:t>
          </a:r>
        </a:p>
      </dsp:txBody>
      <dsp:txXfrm>
        <a:off x="602771" y="1305924"/>
        <a:ext cx="9455628" cy="521880"/>
      </dsp:txXfrm>
    </dsp:sp>
    <dsp:sp modelId="{234780D4-ACF1-4957-93CA-DF037CD03937}">
      <dsp:nvSpPr>
        <dsp:cNvPr id="0" name=""/>
        <dsp:cNvSpPr/>
      </dsp:nvSpPr>
      <dsp:spPr>
        <a:xfrm>
          <a:off x="0" y="19582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A2061-1531-4DF0-847C-29B861D4851E}">
      <dsp:nvSpPr>
        <dsp:cNvPr id="0" name=""/>
        <dsp:cNvSpPr/>
      </dsp:nvSpPr>
      <dsp:spPr>
        <a:xfrm>
          <a:off x="157868" y="2075698"/>
          <a:ext cx="287034" cy="2870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D4C02-002E-4AA5-A80B-9FEF443CE16E}">
      <dsp:nvSpPr>
        <dsp:cNvPr id="0" name=""/>
        <dsp:cNvSpPr/>
      </dsp:nvSpPr>
      <dsp:spPr>
        <a:xfrm>
          <a:off x="602771" y="19582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Host the database server on the premises, and have the website hosted on the cloud.</a:t>
          </a:r>
        </a:p>
      </dsp:txBody>
      <dsp:txXfrm>
        <a:off x="602771" y="1958275"/>
        <a:ext cx="9455628" cy="521880"/>
      </dsp:txXfrm>
    </dsp:sp>
    <dsp:sp modelId="{6DB29F49-4D88-472B-B2C5-FCEB398B5730}">
      <dsp:nvSpPr>
        <dsp:cNvPr id="0" name=""/>
        <dsp:cNvSpPr/>
      </dsp:nvSpPr>
      <dsp:spPr>
        <a:xfrm>
          <a:off x="0" y="261062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9E841-8271-4306-90F7-D2F64F95DB91}">
      <dsp:nvSpPr>
        <dsp:cNvPr id="0" name=""/>
        <dsp:cNvSpPr/>
      </dsp:nvSpPr>
      <dsp:spPr>
        <a:xfrm>
          <a:off x="157868" y="2728048"/>
          <a:ext cx="287034" cy="2870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063E9-1955-4D45-9784-63F3B136099A}">
      <dsp:nvSpPr>
        <dsp:cNvPr id="0" name=""/>
        <dsp:cNvSpPr/>
      </dsp:nvSpPr>
      <dsp:spPr>
        <a:xfrm>
          <a:off x="602771" y="261062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Use a cloud-based database server and website.</a:t>
          </a:r>
        </a:p>
      </dsp:txBody>
      <dsp:txXfrm>
        <a:off x="602771" y="2610625"/>
        <a:ext cx="9455628" cy="521880"/>
      </dsp:txXfrm>
    </dsp:sp>
    <dsp:sp modelId="{F8E768EF-F631-4CA4-8BBF-DC86C1A3EE90}">
      <dsp:nvSpPr>
        <dsp:cNvPr id="0" name=""/>
        <dsp:cNvSpPr/>
      </dsp:nvSpPr>
      <dsp:spPr>
        <a:xfrm>
          <a:off x="0" y="32629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8168D4-B618-4862-B37C-742E6E3119FD}">
      <dsp:nvSpPr>
        <dsp:cNvPr id="0" name=""/>
        <dsp:cNvSpPr/>
      </dsp:nvSpPr>
      <dsp:spPr>
        <a:xfrm>
          <a:off x="157868" y="3380398"/>
          <a:ext cx="287034" cy="28703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5583E-8F03-4B6C-B299-A24D28766434}">
      <dsp:nvSpPr>
        <dsp:cNvPr id="0" name=""/>
        <dsp:cNvSpPr/>
      </dsp:nvSpPr>
      <dsp:spPr>
        <a:xfrm>
          <a:off x="602771" y="32629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To keep costs down you decide to use </a:t>
          </a:r>
          <a:r>
            <a:rPr lang="en-US" sz="1900" b="1" u="sng" kern="1200" dirty="0"/>
            <a:t>a cloud-based database server and website.</a:t>
          </a:r>
          <a:endParaRPr lang="en-US" sz="1900" kern="1200" dirty="0"/>
        </a:p>
      </dsp:txBody>
      <dsp:txXfrm>
        <a:off x="602771" y="3262975"/>
        <a:ext cx="9455628" cy="52188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B52C7-F2D1-440E-A82E-DBCF29905828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3A5C6-6FD5-4612-B2A0-63BF3A1FFB4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158F68-576F-4129-AEEE-6A36BDEFB700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 small groups, come with as many different things that your business </a:t>
          </a:r>
          <a:r>
            <a:rPr lang="en-US" sz="2300" b="1" u="sng" kern="1200" dirty="0"/>
            <a:t>AND</a:t>
          </a:r>
          <a:r>
            <a:rPr lang="en-US" sz="2300" kern="1200" dirty="0"/>
            <a:t> their clients will need to be able to do with this system.</a:t>
          </a:r>
        </a:p>
      </dsp:txBody>
      <dsp:txXfrm>
        <a:off x="1249101" y="462"/>
        <a:ext cx="8809298" cy="1081473"/>
      </dsp:txXfrm>
    </dsp:sp>
    <dsp:sp modelId="{6BB033E5-CCA2-4E2A-924A-E1845EFBD753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FF8F67-148B-4DA3-999C-D918663A4A2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B42CA-B67B-42D2-A6FC-DB5EA117A3D2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This will be your IT Service Strategy.</a:t>
          </a:r>
        </a:p>
      </dsp:txBody>
      <dsp:txXfrm>
        <a:off x="1249101" y="1352303"/>
        <a:ext cx="8809298" cy="1081473"/>
      </dsp:txXfrm>
    </dsp:sp>
    <dsp:sp modelId="{55707D7F-3F86-48A9-874B-CBF48D17B97C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8AEC7-F5E0-40CE-A11E-130EB18D6B6D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C24D2-3415-47FA-86FD-892997F1F032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u="sng" kern="1200"/>
            <a:t>TIME: 15 Minutes</a:t>
          </a:r>
          <a:endParaRPr lang="en-US" sz="2300" kern="1200"/>
        </a:p>
      </dsp:txBody>
      <dsp:txXfrm>
        <a:off x="1249101" y="2704144"/>
        <a:ext cx="8809298" cy="108147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CFB809-B5EB-4365-9D07-7620CAC43DE5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F9F051-955D-42B1-97F0-117DA3EEC303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AE1993-CB6E-4CC5-805F-16952C9C833A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A client is anyone who wants to use the product or service offered by the business. </a:t>
          </a:r>
          <a:endParaRPr lang="en-US" sz="2500" kern="1200"/>
        </a:p>
      </dsp:txBody>
      <dsp:txXfrm>
        <a:off x="1249101" y="462"/>
        <a:ext cx="8809298" cy="1081473"/>
      </dsp:txXfrm>
    </dsp:sp>
    <dsp:sp modelId="{63C782E6-74E3-402B-BAE8-7FF2F813F9D8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8D10F8-2868-4E4A-9C2C-D792DBE25B35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DFE266-95CC-47AF-8B9C-8EA960FCB94F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A client could be the </a:t>
          </a:r>
          <a:r>
            <a:rPr lang="en-GB" sz="2500" b="1" i="1" kern="1200"/>
            <a:t>Employees</a:t>
          </a:r>
          <a:r>
            <a:rPr lang="en-GB" sz="2500" kern="1200"/>
            <a:t>, the </a:t>
          </a:r>
          <a:r>
            <a:rPr lang="en-GB" sz="2500" b="1" i="1" kern="1200"/>
            <a:t>Customers</a:t>
          </a:r>
          <a:r>
            <a:rPr lang="en-GB" sz="2500" kern="1200"/>
            <a:t> or </a:t>
          </a:r>
          <a:r>
            <a:rPr lang="en-GB" sz="2500" b="1" i="1" kern="1200"/>
            <a:t>Both</a:t>
          </a:r>
          <a:r>
            <a:rPr lang="en-GB" sz="2500" kern="1200"/>
            <a:t>.</a:t>
          </a:r>
          <a:endParaRPr lang="en-US" sz="2500" kern="1200"/>
        </a:p>
      </dsp:txBody>
      <dsp:txXfrm>
        <a:off x="1249101" y="1352303"/>
        <a:ext cx="8809298" cy="1081473"/>
      </dsp:txXfrm>
    </dsp:sp>
    <dsp:sp modelId="{37BDAD8F-6AF4-4BD5-87D8-EB6750BA12F9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2B6FF-698B-47A0-9A32-EDD354BBC50B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66B27C-D18B-467D-B0AB-233FF768166C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In this case, the clients are </a:t>
          </a:r>
          <a:r>
            <a:rPr lang="en-GB" sz="2500" b="1" i="1" u="sng" kern="1200" dirty="0"/>
            <a:t>CUSTOMERS</a:t>
          </a:r>
          <a:r>
            <a:rPr lang="en-GB" sz="2500" kern="1200" dirty="0"/>
            <a:t>.</a:t>
          </a:r>
          <a:endParaRPr lang="en-US" sz="2500" kern="1200" dirty="0"/>
        </a:p>
      </dsp:txBody>
      <dsp:txXfrm>
        <a:off x="1249101" y="2704144"/>
        <a:ext cx="8809298" cy="108147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08BD5-C7F8-461D-926B-670AAB71E430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0A65FC-0584-4CC0-B256-6DE800B0F56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F31C6-793E-4905-9170-5DD6A0EEF38E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Customers will need to be able to log in securely </a:t>
          </a:r>
          <a:r>
            <a:rPr lang="en-US" sz="2500" b="1" kern="1200" dirty="0"/>
            <a:t>(Unit 6, Unit 11).</a:t>
          </a:r>
          <a:endParaRPr lang="en-US" sz="2500" kern="1200" dirty="0"/>
        </a:p>
      </dsp:txBody>
      <dsp:txXfrm>
        <a:off x="1249101" y="462"/>
        <a:ext cx="8809298" cy="1081473"/>
      </dsp:txXfrm>
    </dsp:sp>
    <dsp:sp modelId="{A9FB02DE-7FC7-44C6-907C-BD2D713E3324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9EDA2F-CDA6-48C4-9A06-3D6080CAD5F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F10E6-C488-4020-B436-CC8695DD5342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Customers will need to be able to place an order securely </a:t>
          </a:r>
          <a:r>
            <a:rPr lang="en-US" sz="2500" b="1" kern="1200" dirty="0"/>
            <a:t>(Unit 6, Unit 11).</a:t>
          </a:r>
          <a:endParaRPr lang="en-US" sz="2500" kern="1200" dirty="0"/>
        </a:p>
      </dsp:txBody>
      <dsp:txXfrm>
        <a:off x="1249101" y="1352303"/>
        <a:ext cx="8809298" cy="1081473"/>
      </dsp:txXfrm>
    </dsp:sp>
    <dsp:sp modelId="{EB5A8E26-CB46-444B-A4DA-8D6B93FBC485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E82400-A535-4DFF-8C0A-29370C5C9762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4679F2-42AF-4E16-82FA-144331C40AE9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Synoptic Unit Knowledge: Unit 6, Unit 11.</a:t>
          </a:r>
        </a:p>
      </dsp:txBody>
      <dsp:txXfrm>
        <a:off x="1249101" y="2704144"/>
        <a:ext cx="8809298" cy="108147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4F1D4-2E31-4FB7-BF12-E2B376C255B9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5B9D7-1BD9-4C18-A7AA-32AD26BB4E0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9FBC45-57EE-42F0-94E4-FDB580EE180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Payment information will need to be transmitted to the database securely </a:t>
          </a:r>
          <a:r>
            <a:rPr lang="en-US" sz="2500" b="1" kern="1200" dirty="0"/>
            <a:t>(Unit 2, Unit 11, Unit 16).</a:t>
          </a:r>
          <a:endParaRPr lang="en-US" sz="2500" kern="1200" dirty="0"/>
        </a:p>
      </dsp:txBody>
      <dsp:txXfrm>
        <a:off x="1249101" y="462"/>
        <a:ext cx="8809298" cy="1081473"/>
      </dsp:txXfrm>
    </dsp:sp>
    <dsp:sp modelId="{57E06FAA-ABBE-4532-9DFD-33619B4F8197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78367B-E649-43F3-842F-409F2CC1B11B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7094C4-2218-40DB-B4F2-5F70E89113A7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Payment information will need to be stored securely. 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(Unit 2, Unit 11)</a:t>
          </a:r>
          <a:endParaRPr lang="en-US" sz="2500" kern="1200" dirty="0"/>
        </a:p>
      </dsp:txBody>
      <dsp:txXfrm>
        <a:off x="1249101" y="1352303"/>
        <a:ext cx="8809298" cy="1081473"/>
      </dsp:txXfrm>
    </dsp:sp>
    <dsp:sp modelId="{5769FD52-F008-4CFF-98FF-9B9C1AB7E721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5EE5A7-6417-4245-8301-FEAE15F48666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F58298-89EE-4E16-96F8-ACB54E638DF0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Synoptic Unit Knowledge: </a:t>
          </a:r>
          <a:r>
            <a:rPr lang="en-US" sz="2500" b="1" kern="1200" dirty="0"/>
            <a:t>Unit 2, Unit 11, Unit 16.</a:t>
          </a:r>
        </a:p>
      </dsp:txBody>
      <dsp:txXfrm>
        <a:off x="1249101" y="2704144"/>
        <a:ext cx="8809298" cy="1081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58847-E9F1-4D86-8CAE-B240F2AF7ABE}">
      <dsp:nvSpPr>
        <dsp:cNvPr id="0" name=""/>
        <dsp:cNvSpPr/>
      </dsp:nvSpPr>
      <dsp:spPr>
        <a:xfrm>
          <a:off x="0" y="12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B751D-AA31-4B5F-BA80-F057C178B298}">
      <dsp:nvSpPr>
        <dsp:cNvPr id="0" name=""/>
        <dsp:cNvSpPr/>
      </dsp:nvSpPr>
      <dsp:spPr>
        <a:xfrm>
          <a:off x="157868" y="118647"/>
          <a:ext cx="287034" cy="2870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56101-870A-4764-990C-AC6F42B18CED}">
      <dsp:nvSpPr>
        <dsp:cNvPr id="0" name=""/>
        <dsp:cNvSpPr/>
      </dsp:nvSpPr>
      <dsp:spPr>
        <a:xfrm>
          <a:off x="602771" y="12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are making dinner for friends:</a:t>
          </a:r>
        </a:p>
      </dsp:txBody>
      <dsp:txXfrm>
        <a:off x="602771" y="1224"/>
        <a:ext cx="9455628" cy="521880"/>
      </dsp:txXfrm>
    </dsp:sp>
    <dsp:sp modelId="{E3269866-2B00-40B0-A715-CDD48E015B6E}">
      <dsp:nvSpPr>
        <dsp:cNvPr id="0" name=""/>
        <dsp:cNvSpPr/>
      </dsp:nvSpPr>
      <dsp:spPr>
        <a:xfrm>
          <a:off x="0" y="65357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D3694-F03F-413D-855E-57D59261A51C}">
      <dsp:nvSpPr>
        <dsp:cNvPr id="0" name=""/>
        <dsp:cNvSpPr/>
      </dsp:nvSpPr>
      <dsp:spPr>
        <a:xfrm>
          <a:off x="157868" y="770997"/>
          <a:ext cx="287034" cy="287034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3A0D2-AC75-4DC6-8F91-227380E7EBFF}">
      <dsp:nvSpPr>
        <dsp:cNvPr id="0" name=""/>
        <dsp:cNvSpPr/>
      </dsp:nvSpPr>
      <dsp:spPr>
        <a:xfrm>
          <a:off x="602771" y="65357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are cooking for 5 people.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602771" y="653574"/>
        <a:ext cx="9455628" cy="521880"/>
      </dsp:txXfrm>
    </dsp:sp>
    <dsp:sp modelId="{50052AB1-F0A8-4523-912D-B4CA14991E93}">
      <dsp:nvSpPr>
        <dsp:cNvPr id="0" name=""/>
        <dsp:cNvSpPr/>
      </dsp:nvSpPr>
      <dsp:spPr>
        <a:xfrm>
          <a:off x="0" y="13059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D0F58A-F879-4C5B-B909-1C6D8E9DE558}">
      <dsp:nvSpPr>
        <dsp:cNvPr id="0" name=""/>
        <dsp:cNvSpPr/>
      </dsp:nvSpPr>
      <dsp:spPr>
        <a:xfrm>
          <a:off x="157868" y="1423347"/>
          <a:ext cx="287034" cy="287034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19BE2-B365-439B-B0AB-42FE90C1ACEF}">
      <dsp:nvSpPr>
        <dsp:cNvPr id="0" name=""/>
        <dsp:cNvSpPr/>
      </dsp:nvSpPr>
      <dsp:spPr>
        <a:xfrm>
          <a:off x="602771" y="13059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2 of them are vegetarian.</a:t>
          </a:r>
        </a:p>
      </dsp:txBody>
      <dsp:txXfrm>
        <a:off x="602771" y="1305924"/>
        <a:ext cx="9455628" cy="521880"/>
      </dsp:txXfrm>
    </dsp:sp>
    <dsp:sp modelId="{0AC8A1D5-6A2A-4597-B533-9E90AFF15A0C}">
      <dsp:nvSpPr>
        <dsp:cNvPr id="0" name=""/>
        <dsp:cNvSpPr/>
      </dsp:nvSpPr>
      <dsp:spPr>
        <a:xfrm>
          <a:off x="0" y="19582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CFD042-303C-4CFE-BA48-23604F546A49}">
      <dsp:nvSpPr>
        <dsp:cNvPr id="0" name=""/>
        <dsp:cNvSpPr/>
      </dsp:nvSpPr>
      <dsp:spPr>
        <a:xfrm>
          <a:off x="157868" y="2075698"/>
          <a:ext cx="287034" cy="2870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45D046-9E61-462A-9628-D60B8ABF4CE3}">
      <dsp:nvSpPr>
        <dsp:cNvPr id="0" name=""/>
        <dsp:cNvSpPr/>
      </dsp:nvSpPr>
      <dsp:spPr>
        <a:xfrm>
          <a:off x="602771" y="19582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One has an allergy to peanuts.</a:t>
          </a:r>
        </a:p>
      </dsp:txBody>
      <dsp:txXfrm>
        <a:off x="602771" y="1958275"/>
        <a:ext cx="9455628" cy="521880"/>
      </dsp:txXfrm>
    </dsp:sp>
    <dsp:sp modelId="{DEFA6966-E9F1-4AC6-8FF6-8396AFD56ABF}">
      <dsp:nvSpPr>
        <dsp:cNvPr id="0" name=""/>
        <dsp:cNvSpPr/>
      </dsp:nvSpPr>
      <dsp:spPr>
        <a:xfrm>
          <a:off x="0" y="261062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B1D4BE-447E-4A22-8663-3AF8472F9466}">
      <dsp:nvSpPr>
        <dsp:cNvPr id="0" name=""/>
        <dsp:cNvSpPr/>
      </dsp:nvSpPr>
      <dsp:spPr>
        <a:xfrm>
          <a:off x="157868" y="2728048"/>
          <a:ext cx="287034" cy="2870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BA5B8-2523-417A-8754-13D8A7602443}">
      <dsp:nvSpPr>
        <dsp:cNvPr id="0" name=""/>
        <dsp:cNvSpPr/>
      </dsp:nvSpPr>
      <dsp:spPr>
        <a:xfrm>
          <a:off x="602771" y="261062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don’t have a lot of money to spend.</a:t>
          </a:r>
        </a:p>
      </dsp:txBody>
      <dsp:txXfrm>
        <a:off x="602771" y="2610625"/>
        <a:ext cx="9455628" cy="521880"/>
      </dsp:txXfrm>
    </dsp:sp>
    <dsp:sp modelId="{B9373CD1-5339-4564-8B93-28A047738FCE}">
      <dsp:nvSpPr>
        <dsp:cNvPr id="0" name=""/>
        <dsp:cNvSpPr/>
      </dsp:nvSpPr>
      <dsp:spPr>
        <a:xfrm>
          <a:off x="0" y="32629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7D5A0-714A-43BB-BB5F-BD655272B05F}">
      <dsp:nvSpPr>
        <dsp:cNvPr id="0" name=""/>
        <dsp:cNvSpPr/>
      </dsp:nvSpPr>
      <dsp:spPr>
        <a:xfrm>
          <a:off x="157868" y="3380398"/>
          <a:ext cx="287034" cy="2870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60B24A-EAF3-4C5D-AACD-1FAE11631B9F}">
      <dsp:nvSpPr>
        <dsp:cNvPr id="0" name=""/>
        <dsp:cNvSpPr/>
      </dsp:nvSpPr>
      <dsp:spPr>
        <a:xfrm>
          <a:off x="602771" y="32629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u="sng" kern="1200" dirty="0"/>
            <a:t>This is your SCENARIO.</a:t>
          </a:r>
          <a:endParaRPr lang="en-US" sz="1900" kern="1200" dirty="0"/>
        </a:p>
      </dsp:txBody>
      <dsp:txXfrm>
        <a:off x="602771" y="3262975"/>
        <a:ext cx="9455628" cy="52188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5CFC19-EDD2-4874-9CD2-3C251DAB2E71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480D0A-3D79-41A8-A0FF-310C8EA48487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373CAB-CE7B-4206-A2C0-39D83B0A62D3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Should anything go wrong, the error handling of the system will deal with things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(Unit 4, Unit 11).</a:t>
          </a:r>
          <a:endParaRPr lang="en-US" sz="1800" kern="1200" dirty="0"/>
        </a:p>
      </dsp:txBody>
      <dsp:txXfrm>
        <a:off x="919851" y="1571"/>
        <a:ext cx="9138548" cy="796407"/>
      </dsp:txXfrm>
    </dsp:sp>
    <dsp:sp modelId="{E99AD0B5-5709-40DE-A4F8-0F7C2608B5B9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7A2AA2-E847-46AD-B670-B0239782C52F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D02BA-947B-4F15-B04E-704EF1A4E989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Transaction processing by the database will be required </a:t>
          </a:r>
          <a:r>
            <a:rPr lang="en-US" sz="1800" b="1" kern="1200" dirty="0"/>
            <a:t>(Unit 2).</a:t>
          </a:r>
          <a:endParaRPr lang="en-US" sz="1800" kern="1200" dirty="0"/>
        </a:p>
      </dsp:txBody>
      <dsp:txXfrm>
        <a:off x="919851" y="997081"/>
        <a:ext cx="9138548" cy="796407"/>
      </dsp:txXfrm>
    </dsp:sp>
    <dsp:sp modelId="{38573E5C-18FF-4031-898D-17A01125C7E9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8C7629-C87A-4925-8401-87FF6838B67D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81AC0-933E-40DD-8AA4-69DEB90B9956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Compliance with GDPR and the Computer Misuse act is required 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(Unit 1, Unit 11, Unit 16).</a:t>
          </a:r>
          <a:endParaRPr lang="en-US" sz="1800" kern="1200" dirty="0"/>
        </a:p>
      </dsp:txBody>
      <dsp:txXfrm>
        <a:off x="919851" y="1992590"/>
        <a:ext cx="9138548" cy="796407"/>
      </dsp:txXfrm>
    </dsp:sp>
    <dsp:sp modelId="{30FE599C-081C-4012-9D7D-D4B508E06581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2F0D0-1400-4C1E-8A38-6764E081B207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1A83B-FC7D-4238-B2B0-B32D2A666D92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Synoptic Unit Knowledge: </a:t>
          </a:r>
          <a:r>
            <a:rPr lang="en-US" sz="1800" b="1" kern="1200" dirty="0"/>
            <a:t>Unit 1, Unit 2, Unit 4, Unit 11, Unit 16.</a:t>
          </a:r>
        </a:p>
      </dsp:txBody>
      <dsp:txXfrm>
        <a:off x="919851" y="2988100"/>
        <a:ext cx="9138548" cy="796407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E1516E-32B9-4055-8E7F-470DBCA3B390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076A2B-E1F8-404C-98A7-0A9137C0F39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4BF271-3302-4D84-9F58-37C51C43B745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 small groups, come with as many different Hardware and Software components that you will need to be able to build the recommended IT Solution.</a:t>
          </a:r>
        </a:p>
      </dsp:txBody>
      <dsp:txXfrm>
        <a:off x="1249101" y="462"/>
        <a:ext cx="8809298" cy="1081473"/>
      </dsp:txXfrm>
    </dsp:sp>
    <dsp:sp modelId="{6E636139-DABA-4F4A-8ED6-F4074F14A434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71F019-3108-4261-AD6B-C6BEB4B2F91B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12ED6B-31D7-4190-B1BE-E5740803F613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This will be your IT Service Catalogue.</a:t>
          </a:r>
        </a:p>
      </dsp:txBody>
      <dsp:txXfrm>
        <a:off x="1249101" y="1352303"/>
        <a:ext cx="8809298" cy="1081473"/>
      </dsp:txXfrm>
    </dsp:sp>
    <dsp:sp modelId="{2BB4811D-3DCE-40F6-B497-AB7975EF6412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1064D-45C2-49F4-9ED5-98D06EC93F82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8ED6A3-7434-42A5-9A90-334F7E9CCDA7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sng" kern="1200"/>
            <a:t>TIME: 20 Minutes</a:t>
          </a:r>
          <a:endParaRPr lang="en-US" sz="2000" kern="1200"/>
        </a:p>
      </dsp:txBody>
      <dsp:txXfrm>
        <a:off x="1249101" y="2704144"/>
        <a:ext cx="8809298" cy="108147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A9507-1091-414C-A6DF-4DADA6E9D6E4}">
      <dsp:nvSpPr>
        <dsp:cNvPr id="0" name=""/>
        <dsp:cNvSpPr/>
      </dsp:nvSpPr>
      <dsp:spPr>
        <a:xfrm>
          <a:off x="0" y="2957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FA7C54-B182-40BC-B941-765C760CB517}">
      <dsp:nvSpPr>
        <dsp:cNvPr id="0" name=""/>
        <dsp:cNvSpPr/>
      </dsp:nvSpPr>
      <dsp:spPr>
        <a:xfrm>
          <a:off x="190583" y="144714"/>
          <a:ext cx="346515" cy="346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35A9E-0AC2-470B-B430-6A73E525B4B5}">
      <dsp:nvSpPr>
        <dsp:cNvPr id="0" name=""/>
        <dsp:cNvSpPr/>
      </dsp:nvSpPr>
      <dsp:spPr>
        <a:xfrm>
          <a:off x="727681" y="2957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may need: </a:t>
          </a:r>
        </a:p>
      </dsp:txBody>
      <dsp:txXfrm>
        <a:off x="727681" y="2957"/>
        <a:ext cx="9330718" cy="630027"/>
      </dsp:txXfrm>
    </dsp:sp>
    <dsp:sp modelId="{14893D42-D818-4716-8091-96FF7774AB1B}">
      <dsp:nvSpPr>
        <dsp:cNvPr id="0" name=""/>
        <dsp:cNvSpPr/>
      </dsp:nvSpPr>
      <dsp:spPr>
        <a:xfrm>
          <a:off x="0" y="79049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4DD43-CF5F-40C5-A4C8-B17D578A340F}">
      <dsp:nvSpPr>
        <dsp:cNvPr id="0" name=""/>
        <dsp:cNvSpPr/>
      </dsp:nvSpPr>
      <dsp:spPr>
        <a:xfrm>
          <a:off x="190583" y="932248"/>
          <a:ext cx="346515" cy="346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11F10-A0DD-4AAB-B86D-BE021663EB7A}">
      <dsp:nvSpPr>
        <dsp:cNvPr id="0" name=""/>
        <dsp:cNvSpPr/>
      </dsp:nvSpPr>
      <dsp:spPr>
        <a:xfrm>
          <a:off x="727681" y="790492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website with a secure login area.</a:t>
          </a:r>
        </a:p>
      </dsp:txBody>
      <dsp:txXfrm>
        <a:off x="727681" y="790492"/>
        <a:ext cx="9330718" cy="630027"/>
      </dsp:txXfrm>
    </dsp:sp>
    <dsp:sp modelId="{D91F74A1-E398-4A2F-9BC1-0AEEC45E8040}">
      <dsp:nvSpPr>
        <dsp:cNvPr id="0" name=""/>
        <dsp:cNvSpPr/>
      </dsp:nvSpPr>
      <dsp:spPr>
        <a:xfrm>
          <a:off x="0" y="1578026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1C581-FF7C-4BFC-987C-D719A978FD0A}">
      <dsp:nvSpPr>
        <dsp:cNvPr id="0" name=""/>
        <dsp:cNvSpPr/>
      </dsp:nvSpPr>
      <dsp:spPr>
        <a:xfrm>
          <a:off x="190583" y="1719782"/>
          <a:ext cx="346515" cy="346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D1407-32B6-4873-A268-64191D4DC986}">
      <dsp:nvSpPr>
        <dsp:cNvPr id="0" name=""/>
        <dsp:cNvSpPr/>
      </dsp:nvSpPr>
      <dsp:spPr>
        <a:xfrm>
          <a:off x="727681" y="1578026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secure host for the website e.g., </a:t>
          </a:r>
          <a:r>
            <a:rPr lang="en-US" sz="1900" kern="1200" dirty="0" err="1"/>
            <a:t>Wix</a:t>
          </a:r>
          <a:r>
            <a:rPr lang="en-US" sz="1900" kern="1200"/>
            <a:t>, WordPress. </a:t>
          </a:r>
          <a:endParaRPr lang="en-US" sz="1900" kern="1200" dirty="0"/>
        </a:p>
      </dsp:txBody>
      <dsp:txXfrm>
        <a:off x="727681" y="1578026"/>
        <a:ext cx="9330718" cy="630027"/>
      </dsp:txXfrm>
    </dsp:sp>
    <dsp:sp modelId="{65CE1FD4-AADD-410F-A330-695FB90B68EF}">
      <dsp:nvSpPr>
        <dsp:cNvPr id="0" name=""/>
        <dsp:cNvSpPr/>
      </dsp:nvSpPr>
      <dsp:spPr>
        <a:xfrm>
          <a:off x="0" y="2365560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F2057-AAE2-4D7E-90CF-3D1FB0248A5B}">
      <dsp:nvSpPr>
        <dsp:cNvPr id="0" name=""/>
        <dsp:cNvSpPr/>
      </dsp:nvSpPr>
      <dsp:spPr>
        <a:xfrm>
          <a:off x="190583" y="2507316"/>
          <a:ext cx="346515" cy="346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0C7CB-F5DF-4BA7-B85B-3D377470D18F}">
      <dsp:nvSpPr>
        <dsp:cNvPr id="0" name=""/>
        <dsp:cNvSpPr/>
      </dsp:nvSpPr>
      <dsp:spPr>
        <a:xfrm>
          <a:off x="727681" y="2365560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secure HTTPS connection to the website.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727681" y="2365560"/>
        <a:ext cx="9330718" cy="630027"/>
      </dsp:txXfrm>
    </dsp:sp>
    <dsp:sp modelId="{0EC9B8D2-C87F-4DA9-9F97-F140346B8A1A}">
      <dsp:nvSpPr>
        <dsp:cNvPr id="0" name=""/>
        <dsp:cNvSpPr/>
      </dsp:nvSpPr>
      <dsp:spPr>
        <a:xfrm>
          <a:off x="0" y="315605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7FC5E-5BFE-4FC6-B88F-FAA204B359C3}">
      <dsp:nvSpPr>
        <dsp:cNvPr id="0" name=""/>
        <dsp:cNvSpPr/>
      </dsp:nvSpPr>
      <dsp:spPr>
        <a:xfrm>
          <a:off x="190583" y="3294850"/>
          <a:ext cx="346515" cy="346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FDFE4-6A8E-491B-A3FE-450FC2B30B59}">
      <dsp:nvSpPr>
        <dsp:cNvPr id="0" name=""/>
        <dsp:cNvSpPr/>
      </dsp:nvSpPr>
      <dsp:spPr>
        <a:xfrm>
          <a:off x="727681" y="3153094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Synoptic Unit Knowledge: </a:t>
          </a:r>
          <a:r>
            <a:rPr lang="en-US" sz="1900" b="1" kern="1200" dirty="0"/>
            <a:t>Unit 1, Unit 2, Unit 4, Unit 6, Unit 11, Unit 16.</a:t>
          </a:r>
        </a:p>
      </dsp:txBody>
      <dsp:txXfrm>
        <a:off x="727681" y="3153094"/>
        <a:ext cx="9330718" cy="63002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34CC5-4BFC-47CD-8657-C41F2A8A1704}">
      <dsp:nvSpPr>
        <dsp:cNvPr id="0" name=""/>
        <dsp:cNvSpPr/>
      </dsp:nvSpPr>
      <dsp:spPr>
        <a:xfrm>
          <a:off x="0" y="24877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561F8-8E0A-4EC2-B334-D0A522F84298}">
      <dsp:nvSpPr>
        <dsp:cNvPr id="0" name=""/>
        <dsp:cNvSpPr/>
      </dsp:nvSpPr>
      <dsp:spPr>
        <a:xfrm>
          <a:off x="124796" y="93315"/>
          <a:ext cx="226903" cy="2269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CC636-B934-4574-8417-D47CE8E28B51}">
      <dsp:nvSpPr>
        <dsp:cNvPr id="0" name=""/>
        <dsp:cNvSpPr/>
      </dsp:nvSpPr>
      <dsp:spPr>
        <a:xfrm>
          <a:off x="476497" y="491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You may need: 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476497" y="491"/>
        <a:ext cx="9581902" cy="412551"/>
      </dsp:txXfrm>
    </dsp:sp>
    <dsp:sp modelId="{986AE66D-10D2-415A-B26D-396A555C7988}">
      <dsp:nvSpPr>
        <dsp:cNvPr id="0" name=""/>
        <dsp:cNvSpPr/>
      </dsp:nvSpPr>
      <dsp:spPr>
        <a:xfrm>
          <a:off x="0" y="516180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537C37-CD67-46C5-84B5-D30557B16F36}">
      <dsp:nvSpPr>
        <dsp:cNvPr id="0" name=""/>
        <dsp:cNvSpPr/>
      </dsp:nvSpPr>
      <dsp:spPr>
        <a:xfrm>
          <a:off x="124796" y="609004"/>
          <a:ext cx="226903" cy="2269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D7DD3-9916-4732-9180-AEC4D24030A1}">
      <dsp:nvSpPr>
        <dsp:cNvPr id="0" name=""/>
        <dsp:cNvSpPr/>
      </dsp:nvSpPr>
      <dsp:spPr>
        <a:xfrm>
          <a:off x="476497" y="516180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Database Program e.g., Access, MySQL or SQL Server.</a:t>
          </a:r>
        </a:p>
      </dsp:txBody>
      <dsp:txXfrm>
        <a:off x="476497" y="516180"/>
        <a:ext cx="9581902" cy="412551"/>
      </dsp:txXfrm>
    </dsp:sp>
    <dsp:sp modelId="{A4991070-8F0B-409F-A717-769E9A4D561C}">
      <dsp:nvSpPr>
        <dsp:cNvPr id="0" name=""/>
        <dsp:cNvSpPr/>
      </dsp:nvSpPr>
      <dsp:spPr>
        <a:xfrm>
          <a:off x="0" y="1031870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74231-40C7-43AD-BF11-5F39C00F3C3C}">
      <dsp:nvSpPr>
        <dsp:cNvPr id="0" name=""/>
        <dsp:cNvSpPr/>
      </dsp:nvSpPr>
      <dsp:spPr>
        <a:xfrm>
          <a:off x="124796" y="1124694"/>
          <a:ext cx="226903" cy="22690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EB2759-E000-460C-85DF-8E1613B01D60}">
      <dsp:nvSpPr>
        <dsp:cNvPr id="0" name=""/>
        <dsp:cNvSpPr/>
      </dsp:nvSpPr>
      <dsp:spPr>
        <a:xfrm>
          <a:off x="476497" y="1031870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secure host for the database.</a:t>
          </a:r>
        </a:p>
      </dsp:txBody>
      <dsp:txXfrm>
        <a:off x="476497" y="1031870"/>
        <a:ext cx="9581902" cy="412551"/>
      </dsp:txXfrm>
    </dsp:sp>
    <dsp:sp modelId="{922C1569-75D0-498A-95D8-2CFDB151F7C1}">
      <dsp:nvSpPr>
        <dsp:cNvPr id="0" name=""/>
        <dsp:cNvSpPr/>
      </dsp:nvSpPr>
      <dsp:spPr>
        <a:xfrm>
          <a:off x="0" y="1547559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742601-7A3F-4154-9D82-50199952DEF9}">
      <dsp:nvSpPr>
        <dsp:cNvPr id="0" name=""/>
        <dsp:cNvSpPr/>
      </dsp:nvSpPr>
      <dsp:spPr>
        <a:xfrm>
          <a:off x="124796" y="1640383"/>
          <a:ext cx="226903" cy="22690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D00BF-7D88-4F5D-9606-1C1DB1F3D25C}">
      <dsp:nvSpPr>
        <dsp:cNvPr id="0" name=""/>
        <dsp:cNvSpPr/>
      </dsp:nvSpPr>
      <dsp:spPr>
        <a:xfrm>
          <a:off x="476497" y="1547559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Encryption of the data in the database.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476497" y="1547559"/>
        <a:ext cx="9581902" cy="412551"/>
      </dsp:txXfrm>
    </dsp:sp>
    <dsp:sp modelId="{BCDE1408-8B3A-4B08-8588-2C691A9A116D}">
      <dsp:nvSpPr>
        <dsp:cNvPr id="0" name=""/>
        <dsp:cNvSpPr/>
      </dsp:nvSpPr>
      <dsp:spPr>
        <a:xfrm>
          <a:off x="0" y="2063248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16534-FCA0-42BB-8EE4-B4F6F1FCA68D}">
      <dsp:nvSpPr>
        <dsp:cNvPr id="0" name=""/>
        <dsp:cNvSpPr/>
      </dsp:nvSpPr>
      <dsp:spPr>
        <a:xfrm>
          <a:off x="124796" y="2156073"/>
          <a:ext cx="226903" cy="22690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AA6F09-6957-406B-9336-9C95E2459521}">
      <dsp:nvSpPr>
        <dsp:cNvPr id="0" name=""/>
        <dsp:cNvSpPr/>
      </dsp:nvSpPr>
      <dsp:spPr>
        <a:xfrm>
          <a:off x="476497" y="2063248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cloud provider with up-to-date security.</a:t>
          </a:r>
        </a:p>
      </dsp:txBody>
      <dsp:txXfrm>
        <a:off x="476497" y="2063248"/>
        <a:ext cx="9581902" cy="412551"/>
      </dsp:txXfrm>
    </dsp:sp>
    <dsp:sp modelId="{BBC56A31-F082-465C-9881-B8C224381FA9}">
      <dsp:nvSpPr>
        <dsp:cNvPr id="0" name=""/>
        <dsp:cNvSpPr/>
      </dsp:nvSpPr>
      <dsp:spPr>
        <a:xfrm>
          <a:off x="0" y="2578938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F5706F-3BCA-4E7F-841C-6E9C3F3790F5}">
      <dsp:nvSpPr>
        <dsp:cNvPr id="0" name=""/>
        <dsp:cNvSpPr/>
      </dsp:nvSpPr>
      <dsp:spPr>
        <a:xfrm>
          <a:off x="124796" y="2671762"/>
          <a:ext cx="226903" cy="22690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77823-7168-4234-8818-AE6682E24F01}">
      <dsp:nvSpPr>
        <dsp:cNvPr id="0" name=""/>
        <dsp:cNvSpPr/>
      </dsp:nvSpPr>
      <dsp:spPr>
        <a:xfrm>
          <a:off x="476497" y="2578938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Guaranteed backups for your remote database in the case of failure.</a:t>
          </a:r>
        </a:p>
      </dsp:txBody>
      <dsp:txXfrm>
        <a:off x="476497" y="2578938"/>
        <a:ext cx="9581902" cy="412551"/>
      </dsp:txXfrm>
    </dsp:sp>
    <dsp:sp modelId="{6BCF812B-570D-4FDD-A890-B22246069AED}">
      <dsp:nvSpPr>
        <dsp:cNvPr id="0" name=""/>
        <dsp:cNvSpPr/>
      </dsp:nvSpPr>
      <dsp:spPr>
        <a:xfrm>
          <a:off x="0" y="3094627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688D79-4E3E-4B75-AEBE-1CED7CB56B9A}">
      <dsp:nvSpPr>
        <dsp:cNvPr id="0" name=""/>
        <dsp:cNvSpPr/>
      </dsp:nvSpPr>
      <dsp:spPr>
        <a:xfrm>
          <a:off x="124796" y="3187451"/>
          <a:ext cx="226903" cy="226903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064A6-9B8F-483F-9878-CB12996E8CF7}">
      <dsp:nvSpPr>
        <dsp:cNvPr id="0" name=""/>
        <dsp:cNvSpPr/>
      </dsp:nvSpPr>
      <dsp:spPr>
        <a:xfrm>
          <a:off x="476497" y="3094627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Synoptic Unit Knowledge: </a:t>
          </a:r>
          <a:r>
            <a:rPr lang="en-US" sz="1600" b="1" kern="1200" dirty="0"/>
            <a:t>Unit 1, Unit 2, Unit 4, Unit 6, Unit 11, Unit 16.</a:t>
          </a:r>
        </a:p>
      </dsp:txBody>
      <dsp:txXfrm>
        <a:off x="476497" y="3094627"/>
        <a:ext cx="9581902" cy="412551"/>
      </dsp:txXfrm>
    </dsp:sp>
    <dsp:sp modelId="{219CF532-4F43-441C-87FA-B33AC46316F8}">
      <dsp:nvSpPr>
        <dsp:cNvPr id="0" name=""/>
        <dsp:cNvSpPr/>
      </dsp:nvSpPr>
      <dsp:spPr>
        <a:xfrm>
          <a:off x="0" y="3610317"/>
          <a:ext cx="10058399" cy="412551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34793-CF7E-4668-A4FD-76629DB9E308}">
      <dsp:nvSpPr>
        <dsp:cNvPr id="0" name=""/>
        <dsp:cNvSpPr/>
      </dsp:nvSpPr>
      <dsp:spPr>
        <a:xfrm>
          <a:off x="124796" y="3703141"/>
          <a:ext cx="226903" cy="22690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378DF0-FF6C-486A-B165-3B39CB453011}">
      <dsp:nvSpPr>
        <dsp:cNvPr id="0" name=""/>
        <dsp:cNvSpPr/>
      </dsp:nvSpPr>
      <dsp:spPr>
        <a:xfrm>
          <a:off x="476497" y="3610317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476497" y="3610317"/>
        <a:ext cx="9581902" cy="41255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DCD11-6AC4-40AC-9D2E-CE9F5B3AA500}">
      <dsp:nvSpPr>
        <dsp:cNvPr id="0" name=""/>
        <dsp:cNvSpPr/>
      </dsp:nvSpPr>
      <dsp:spPr>
        <a:xfrm>
          <a:off x="0" y="12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852253-D7DF-4DD7-BF1D-786CC2C31BCC}">
      <dsp:nvSpPr>
        <dsp:cNvPr id="0" name=""/>
        <dsp:cNvSpPr/>
      </dsp:nvSpPr>
      <dsp:spPr>
        <a:xfrm>
          <a:off x="157868" y="118647"/>
          <a:ext cx="287034" cy="2870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A468BF-42B0-4397-971E-B8A12933033E}">
      <dsp:nvSpPr>
        <dsp:cNvPr id="0" name=""/>
        <dsp:cNvSpPr/>
      </dsp:nvSpPr>
      <dsp:spPr>
        <a:xfrm>
          <a:off x="602771" y="12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may need: </a:t>
          </a:r>
        </a:p>
      </dsp:txBody>
      <dsp:txXfrm>
        <a:off x="602771" y="1224"/>
        <a:ext cx="9455628" cy="521880"/>
      </dsp:txXfrm>
    </dsp:sp>
    <dsp:sp modelId="{998C10C9-AED4-49EB-BFC8-BE228B522555}">
      <dsp:nvSpPr>
        <dsp:cNvPr id="0" name=""/>
        <dsp:cNvSpPr/>
      </dsp:nvSpPr>
      <dsp:spPr>
        <a:xfrm>
          <a:off x="0" y="65357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0DDE4C-8DAC-4B9D-AD8A-0404090A3B6A}">
      <dsp:nvSpPr>
        <dsp:cNvPr id="0" name=""/>
        <dsp:cNvSpPr/>
      </dsp:nvSpPr>
      <dsp:spPr>
        <a:xfrm>
          <a:off x="157868" y="770997"/>
          <a:ext cx="287034" cy="2870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D2FAAC-AB49-49AE-ADE4-C14FC78F8764}">
      <dsp:nvSpPr>
        <dsp:cNvPr id="0" name=""/>
        <dsp:cNvSpPr/>
      </dsp:nvSpPr>
      <dsp:spPr>
        <a:xfrm>
          <a:off x="602771" y="65357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Up to date User Account and Password Policies.</a:t>
          </a:r>
        </a:p>
      </dsp:txBody>
      <dsp:txXfrm>
        <a:off x="602771" y="653574"/>
        <a:ext cx="9455628" cy="521880"/>
      </dsp:txXfrm>
    </dsp:sp>
    <dsp:sp modelId="{4806EBAA-DFA5-4499-9159-B8DE7F58B7B8}">
      <dsp:nvSpPr>
        <dsp:cNvPr id="0" name=""/>
        <dsp:cNvSpPr/>
      </dsp:nvSpPr>
      <dsp:spPr>
        <a:xfrm>
          <a:off x="0" y="13059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98B4D-695F-414B-A215-3F1217DD823B}">
      <dsp:nvSpPr>
        <dsp:cNvPr id="0" name=""/>
        <dsp:cNvSpPr/>
      </dsp:nvSpPr>
      <dsp:spPr>
        <a:xfrm>
          <a:off x="157868" y="1423347"/>
          <a:ext cx="287034" cy="2870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5DF1C-007C-4950-A617-8C18A6E2961B}">
      <dsp:nvSpPr>
        <dsp:cNvPr id="0" name=""/>
        <dsp:cNvSpPr/>
      </dsp:nvSpPr>
      <dsp:spPr>
        <a:xfrm>
          <a:off x="602771" y="13059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Some form of online payment software.</a:t>
          </a:r>
        </a:p>
      </dsp:txBody>
      <dsp:txXfrm>
        <a:off x="602771" y="1305924"/>
        <a:ext cx="9455628" cy="521880"/>
      </dsp:txXfrm>
    </dsp:sp>
    <dsp:sp modelId="{B97FD81D-1362-4155-B398-039A2DC53E17}">
      <dsp:nvSpPr>
        <dsp:cNvPr id="0" name=""/>
        <dsp:cNvSpPr/>
      </dsp:nvSpPr>
      <dsp:spPr>
        <a:xfrm>
          <a:off x="0" y="1952179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C5C24-B842-441B-BBE4-F759D8099A9B}">
      <dsp:nvSpPr>
        <dsp:cNvPr id="0" name=""/>
        <dsp:cNvSpPr/>
      </dsp:nvSpPr>
      <dsp:spPr>
        <a:xfrm>
          <a:off x="157868" y="2075698"/>
          <a:ext cx="287034" cy="2870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359A2-8A4C-454A-ABC3-00E8958C5B95}">
      <dsp:nvSpPr>
        <dsp:cNvPr id="0" name=""/>
        <dsp:cNvSpPr/>
      </dsp:nvSpPr>
      <dsp:spPr>
        <a:xfrm>
          <a:off x="602771" y="19582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Some form of online ordering software.</a:t>
          </a:r>
        </a:p>
      </dsp:txBody>
      <dsp:txXfrm>
        <a:off x="602771" y="1958275"/>
        <a:ext cx="9455628" cy="521880"/>
      </dsp:txXfrm>
    </dsp:sp>
    <dsp:sp modelId="{F30FBAD9-E95F-48F8-BFF2-7B5BD4924BA9}">
      <dsp:nvSpPr>
        <dsp:cNvPr id="0" name=""/>
        <dsp:cNvSpPr/>
      </dsp:nvSpPr>
      <dsp:spPr>
        <a:xfrm>
          <a:off x="0" y="261062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BE7E51-A660-4E9E-A5B3-6999A6BF29A6}">
      <dsp:nvSpPr>
        <dsp:cNvPr id="0" name=""/>
        <dsp:cNvSpPr/>
      </dsp:nvSpPr>
      <dsp:spPr>
        <a:xfrm>
          <a:off x="157868" y="2728048"/>
          <a:ext cx="287034" cy="2870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981C5-EDCE-413F-BF4D-5CBC283E2E87}">
      <dsp:nvSpPr>
        <dsp:cNvPr id="0" name=""/>
        <dsp:cNvSpPr/>
      </dsp:nvSpPr>
      <dsp:spPr>
        <a:xfrm>
          <a:off x="602771" y="261062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firewall and router for the business.</a:t>
          </a:r>
        </a:p>
      </dsp:txBody>
      <dsp:txXfrm>
        <a:off x="602771" y="2610625"/>
        <a:ext cx="9455628" cy="521880"/>
      </dsp:txXfrm>
    </dsp:sp>
    <dsp:sp modelId="{47EA7932-559F-46B4-85E2-17BA27FCBF85}">
      <dsp:nvSpPr>
        <dsp:cNvPr id="0" name=""/>
        <dsp:cNvSpPr/>
      </dsp:nvSpPr>
      <dsp:spPr>
        <a:xfrm>
          <a:off x="0" y="32629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ABF2AB-3276-4A1E-9565-165400E3F743}">
      <dsp:nvSpPr>
        <dsp:cNvPr id="0" name=""/>
        <dsp:cNvSpPr/>
      </dsp:nvSpPr>
      <dsp:spPr>
        <a:xfrm>
          <a:off x="157868" y="3380398"/>
          <a:ext cx="287034" cy="28703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CD45C-C67D-45CF-97BE-081935F18A1F}">
      <dsp:nvSpPr>
        <dsp:cNvPr id="0" name=""/>
        <dsp:cNvSpPr/>
      </dsp:nvSpPr>
      <dsp:spPr>
        <a:xfrm>
          <a:off x="602771" y="32629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Synoptic Unit Knowledge: </a:t>
          </a:r>
          <a:r>
            <a:rPr lang="en-US" sz="1900" b="1" kern="1200" dirty="0"/>
            <a:t>Unit 1, Unit 2, Unit 4, Unit 6, Unit 11, Unit 16.</a:t>
          </a:r>
        </a:p>
      </dsp:txBody>
      <dsp:txXfrm>
        <a:off x="602771" y="3262975"/>
        <a:ext cx="9455628" cy="52188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08CD1-BDC3-4192-8F70-9DC1FDF58786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63340-E319-48C7-9057-56A559CCE17B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C9199-9998-4467-BD66-D5C98EA641E6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 small groups, Using your Solution and your IT Service Catalogue, come up with as many tasks for as you can to complete the project. </a:t>
          </a:r>
        </a:p>
      </dsp:txBody>
      <dsp:txXfrm>
        <a:off x="1249101" y="462"/>
        <a:ext cx="8809298" cy="1081473"/>
      </dsp:txXfrm>
    </dsp:sp>
    <dsp:sp modelId="{7CEA5856-F768-4CB7-ACBC-19CA5CFFF236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6A4466-5728-4F40-B740-D1A199DC0807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E44C2-D43F-40AF-B9E0-E70D8961FEA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This will be your IT Service Solution.</a:t>
          </a:r>
        </a:p>
      </dsp:txBody>
      <dsp:txXfrm>
        <a:off x="1249101" y="1352303"/>
        <a:ext cx="8809298" cy="1081473"/>
      </dsp:txXfrm>
    </dsp:sp>
    <dsp:sp modelId="{C71C157D-83EA-4ED1-90CF-13C684C59115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478C6-90E3-4FBD-8C47-21B05DEBF46A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51FAE-CFF0-4619-A249-287DC18C5FF4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u="sng" kern="1200"/>
            <a:t>TIME: 20 Minutes</a:t>
          </a:r>
          <a:endParaRPr lang="en-US" sz="2400" kern="1200"/>
        </a:p>
      </dsp:txBody>
      <dsp:txXfrm>
        <a:off x="1249101" y="2704144"/>
        <a:ext cx="8809298" cy="108147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A18F3-0F30-4D1C-A015-14E06769300F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9B080-9993-47C5-AFDD-2E28A1C53589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9BA9E-0297-4408-95F2-D6AC9074D96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Design the Database, normalized to 3</a:t>
          </a:r>
          <a:r>
            <a:rPr lang="en-US" sz="2500" kern="1200" baseline="30000" dirty="0"/>
            <a:t>rd</a:t>
          </a:r>
          <a:r>
            <a:rPr lang="en-US" sz="2500" kern="1200" dirty="0"/>
            <a:t> NF.</a:t>
          </a:r>
        </a:p>
      </dsp:txBody>
      <dsp:txXfrm>
        <a:off x="1249101" y="462"/>
        <a:ext cx="8809298" cy="1081473"/>
      </dsp:txXfrm>
    </dsp:sp>
    <dsp:sp modelId="{D2244483-7EE5-4B47-98CB-F08902B3CE1E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8E1FC-685A-4562-BA4D-68E1812A3B3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14B58-4733-4195-9A08-2DC93D6F453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Find somewhere to host the database.</a:t>
          </a:r>
        </a:p>
      </dsp:txBody>
      <dsp:txXfrm>
        <a:off x="1249101" y="1352303"/>
        <a:ext cx="8809298" cy="1081473"/>
      </dsp:txXfrm>
    </dsp:sp>
    <dsp:sp modelId="{B4F1B7B5-C88B-4E8C-B086-051BBBC21E4F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79492-49F0-4B5E-83CA-9D4859470A4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1D8C-54E8-418F-B404-3E1BBF65D9C3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the database is encrypted.</a:t>
          </a:r>
        </a:p>
      </dsp:txBody>
      <dsp:txXfrm>
        <a:off x="1249101" y="2704144"/>
        <a:ext cx="8809298" cy="108147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A18F3-0F30-4D1C-A015-14E06769300F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9B080-9993-47C5-AFDD-2E28A1C53589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9BA9E-0297-4408-95F2-D6AC9074D96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Create the website.</a:t>
          </a:r>
        </a:p>
      </dsp:txBody>
      <dsp:txXfrm>
        <a:off x="1249101" y="462"/>
        <a:ext cx="8809298" cy="1081473"/>
      </dsp:txXfrm>
    </dsp:sp>
    <dsp:sp modelId="{D2244483-7EE5-4B47-98CB-F08902B3CE1E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8E1FC-685A-4562-BA4D-68E1812A3B3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14B58-4733-4195-9A08-2DC93D6F453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Find somewhere to host the website.</a:t>
          </a:r>
        </a:p>
      </dsp:txBody>
      <dsp:txXfrm>
        <a:off x="1249101" y="1352303"/>
        <a:ext cx="8809298" cy="1081473"/>
      </dsp:txXfrm>
    </dsp:sp>
    <dsp:sp modelId="{B4F1B7B5-C88B-4E8C-B086-051BBBC21E4F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79492-49F0-4B5E-83CA-9D4859470A4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1D8C-54E8-418F-B404-3E1BBF65D9C3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the website connection is using HTTPS.</a:t>
          </a:r>
        </a:p>
      </dsp:txBody>
      <dsp:txXfrm>
        <a:off x="1249101" y="2704144"/>
        <a:ext cx="8809298" cy="1081473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A18F3-0F30-4D1C-A015-14E06769300F}">
      <dsp:nvSpPr>
        <dsp:cNvPr id="0" name=""/>
        <dsp:cNvSpPr/>
      </dsp:nvSpPr>
      <dsp:spPr>
        <a:xfrm>
          <a:off x="0" y="85801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9B080-9993-47C5-AFDD-2E28A1C53589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9BA9E-0297-4408-95F2-D6AC9074D96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Add payment software e.g., PayPal.</a:t>
          </a:r>
        </a:p>
      </dsp:txBody>
      <dsp:txXfrm>
        <a:off x="1249101" y="462"/>
        <a:ext cx="8809298" cy="1081473"/>
      </dsp:txXfrm>
    </dsp:sp>
    <dsp:sp modelId="{D2244483-7EE5-4B47-98CB-F08902B3CE1E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8E1FC-685A-4562-BA4D-68E1812A3B3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14B58-4733-4195-9A08-2DC93D6F453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Make sure there is a valid RSA Certificate for the company.</a:t>
          </a:r>
        </a:p>
      </dsp:txBody>
      <dsp:txXfrm>
        <a:off x="1249101" y="1352303"/>
        <a:ext cx="8809298" cy="1081473"/>
      </dsp:txXfrm>
    </dsp:sp>
    <dsp:sp modelId="{B4F1B7B5-C88B-4E8C-B086-051BBBC21E4F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79492-49F0-4B5E-83CA-9D4859470A4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1D8C-54E8-418F-B404-3E1BBF65D9C3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1249101" y="2704144"/>
        <a:ext cx="8809298" cy="1081473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D5199-F224-4B05-9EA1-579C3923A1E8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77736-89BC-404B-AFB1-D108901486BE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410105-40F8-4266-A154-D034D03E9E57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valid documentation is written for legislation compliance.</a:t>
          </a:r>
        </a:p>
      </dsp:txBody>
      <dsp:txXfrm>
        <a:off x="1249101" y="462"/>
        <a:ext cx="8809298" cy="1081473"/>
      </dsp:txXfrm>
    </dsp:sp>
    <dsp:sp modelId="{0994B155-244D-48DB-A38A-8D155A1D01E5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624B8-CE59-41B0-9795-D3717FEE5E82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551A7-09FE-4CFF-91F7-FD3E44114043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policies are in place for Data Breach or Disaster Recovery.</a:t>
          </a:r>
        </a:p>
      </dsp:txBody>
      <dsp:txXfrm>
        <a:off x="1249101" y="1352303"/>
        <a:ext cx="8809298" cy="1081473"/>
      </dsp:txXfrm>
    </dsp:sp>
    <dsp:sp modelId="{C63200C3-D884-4086-9BEE-39EF3CFBD2B0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09E99-0F23-4253-B3F7-173957A66E06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EE5AC-1338-44CD-BC8D-DEF5CD525DD6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Set up the company firewall.</a:t>
          </a:r>
        </a:p>
      </dsp:txBody>
      <dsp:txXfrm>
        <a:off x="1249101" y="2704144"/>
        <a:ext cx="8809298" cy="10814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AE382-8C06-4E31-9879-2178702679CF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9A1D26-2B2F-4EC1-B61A-06DBE2B267BC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3A6D57-72E8-4660-AE2D-E02A7A369407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You could:</a:t>
          </a:r>
        </a:p>
      </dsp:txBody>
      <dsp:txXfrm>
        <a:off x="919851" y="1571"/>
        <a:ext cx="9138548" cy="796407"/>
      </dsp:txXfrm>
    </dsp:sp>
    <dsp:sp modelId="{E23023E3-12AD-42DA-B08B-4253A32E29FD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8F3CAE-F54A-48FA-A4DA-EB2D26896C82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AE820-2224-44F7-B972-D73DC9A99CE4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Make potato and leek soup.</a:t>
          </a:r>
        </a:p>
      </dsp:txBody>
      <dsp:txXfrm>
        <a:off x="919851" y="997081"/>
        <a:ext cx="9138548" cy="796407"/>
      </dsp:txXfrm>
    </dsp:sp>
    <dsp:sp modelId="{F91912F2-D841-4EE2-8868-EB5F877E5F40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76E860-DD17-4469-AC76-F3CAF32E2548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27E76-BF77-4ABF-9DDB-EB68466E8408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Have salmon dish.</a:t>
          </a:r>
        </a:p>
      </dsp:txBody>
      <dsp:txXfrm>
        <a:off x="919851" y="1992590"/>
        <a:ext cx="9138548" cy="796407"/>
      </dsp:txXfrm>
    </dsp:sp>
    <dsp:sp modelId="{86EF82FB-D22C-4654-8F96-0D2051ED6502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84719-D5C6-4189-ABA9-0B33BF446D2B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8898D1-9FC8-4842-B1DF-B3CDF034B202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Make a vegetable curry.</a:t>
          </a:r>
        </a:p>
      </dsp:txBody>
      <dsp:txXfrm>
        <a:off x="919851" y="2988100"/>
        <a:ext cx="9138548" cy="796407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D5199-F224-4B05-9EA1-579C3923A1E8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77736-89BC-404B-AFB1-D108901486BE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410105-40F8-4266-A154-D034D03E9E57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You will need to evaluate your solution.</a:t>
          </a:r>
        </a:p>
      </dsp:txBody>
      <dsp:txXfrm>
        <a:off x="1249101" y="462"/>
        <a:ext cx="8809298" cy="1081473"/>
      </dsp:txXfrm>
    </dsp:sp>
    <dsp:sp modelId="{0994B155-244D-48DB-A38A-8D155A1D01E5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624B8-CE59-41B0-9795-D3717FEE5E82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551A7-09FE-4CFF-91F7-FD3E44114043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You will need to discuss the impact of your solution.</a:t>
          </a:r>
        </a:p>
      </dsp:txBody>
      <dsp:txXfrm>
        <a:off x="1249101" y="1352303"/>
        <a:ext cx="8809298" cy="1081473"/>
      </dsp:txXfrm>
    </dsp:sp>
    <dsp:sp modelId="{C63200C3-D884-4086-9BEE-39EF3CFBD2B0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09E99-0F23-4253-B3F7-173957A66E06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EE5AC-1338-44CD-BC8D-DEF5CD525DD6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We will look at these in more detail in </a:t>
          </a:r>
          <a:r>
            <a:rPr lang="en-US" sz="2500" kern="1200"/>
            <a:t>further Activities.</a:t>
          </a:r>
        </a:p>
      </dsp:txBody>
      <dsp:txXfrm>
        <a:off x="1249101" y="2704144"/>
        <a:ext cx="8809298" cy="10814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B52C7-F2D1-440E-A82E-DBCF29905828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3A5C6-6FD5-4612-B2A0-63BF3A1FFB4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158F68-576F-4129-AEEE-6A36BDEFB700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You decide to make </a:t>
          </a:r>
          <a:r>
            <a:rPr lang="en-US" sz="2500" b="1" kern="1200" dirty="0"/>
            <a:t>POTATO AND LEEK SOUP.</a:t>
          </a:r>
        </a:p>
      </dsp:txBody>
      <dsp:txXfrm>
        <a:off x="1249101" y="462"/>
        <a:ext cx="8809298" cy="1081473"/>
      </dsp:txXfrm>
    </dsp:sp>
    <dsp:sp modelId="{6BB033E5-CCA2-4E2A-924A-E1845EFBD753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FF8F67-148B-4DA3-999C-D918663A4A2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B42CA-B67B-42D2-A6FC-DB5EA117A3D2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This is your </a:t>
          </a:r>
          <a:r>
            <a:rPr lang="en-US" sz="2500" b="1" u="sng" kern="1200" dirty="0"/>
            <a:t>SOLUTION</a:t>
          </a:r>
        </a:p>
      </dsp:txBody>
      <dsp:txXfrm>
        <a:off x="1249101" y="1352303"/>
        <a:ext cx="8809298" cy="1081473"/>
      </dsp:txXfrm>
    </dsp:sp>
    <dsp:sp modelId="{55707D7F-3F86-48A9-874B-CBF48D17B97C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8AEC7-F5E0-40CE-A11E-130EB18D6B6D}">
      <dsp:nvSpPr>
        <dsp:cNvPr id="0" name=""/>
        <dsp:cNvSpPr/>
      </dsp:nvSpPr>
      <dsp:spPr>
        <a:xfrm>
          <a:off x="186936" y="2935282"/>
          <a:ext cx="594810" cy="5948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C24D2-3415-47FA-86FD-892997F1F032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1249101" y="2704144"/>
        <a:ext cx="8809298" cy="10814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A9507-1091-414C-A6DF-4DADA6E9D6E4}">
      <dsp:nvSpPr>
        <dsp:cNvPr id="0" name=""/>
        <dsp:cNvSpPr/>
      </dsp:nvSpPr>
      <dsp:spPr>
        <a:xfrm>
          <a:off x="0" y="2957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FA7C54-B182-40BC-B941-765C760CB517}">
      <dsp:nvSpPr>
        <dsp:cNvPr id="0" name=""/>
        <dsp:cNvSpPr/>
      </dsp:nvSpPr>
      <dsp:spPr>
        <a:xfrm>
          <a:off x="190583" y="144714"/>
          <a:ext cx="346515" cy="346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35A9E-0AC2-470B-B430-6A73E525B4B5}">
      <dsp:nvSpPr>
        <dsp:cNvPr id="0" name=""/>
        <dsp:cNvSpPr/>
      </dsp:nvSpPr>
      <dsp:spPr>
        <a:xfrm>
          <a:off x="727681" y="2957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will need to be able to:</a:t>
          </a:r>
        </a:p>
      </dsp:txBody>
      <dsp:txXfrm>
        <a:off x="727681" y="2957"/>
        <a:ext cx="9330718" cy="630027"/>
      </dsp:txXfrm>
    </dsp:sp>
    <dsp:sp modelId="{14893D42-D818-4716-8091-96FF7774AB1B}">
      <dsp:nvSpPr>
        <dsp:cNvPr id="0" name=""/>
        <dsp:cNvSpPr/>
      </dsp:nvSpPr>
      <dsp:spPr>
        <a:xfrm>
          <a:off x="0" y="79049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4DD43-CF5F-40C5-A4C8-B17D578A340F}">
      <dsp:nvSpPr>
        <dsp:cNvPr id="0" name=""/>
        <dsp:cNvSpPr/>
      </dsp:nvSpPr>
      <dsp:spPr>
        <a:xfrm>
          <a:off x="190583" y="932248"/>
          <a:ext cx="346515" cy="346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11F10-A0DD-4AAB-B86D-BE021663EB7A}">
      <dsp:nvSpPr>
        <dsp:cNvPr id="0" name=""/>
        <dsp:cNvSpPr/>
      </dsp:nvSpPr>
      <dsp:spPr>
        <a:xfrm>
          <a:off x="727681" y="790492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Peel and Chop your vegetables.</a:t>
          </a:r>
        </a:p>
      </dsp:txBody>
      <dsp:txXfrm>
        <a:off x="727681" y="790492"/>
        <a:ext cx="9330718" cy="630027"/>
      </dsp:txXfrm>
    </dsp:sp>
    <dsp:sp modelId="{D91F74A1-E398-4A2F-9BC1-0AEEC45E8040}">
      <dsp:nvSpPr>
        <dsp:cNvPr id="0" name=""/>
        <dsp:cNvSpPr/>
      </dsp:nvSpPr>
      <dsp:spPr>
        <a:xfrm>
          <a:off x="0" y="1578026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1C581-FF7C-4BFC-987C-D719A978FD0A}">
      <dsp:nvSpPr>
        <dsp:cNvPr id="0" name=""/>
        <dsp:cNvSpPr/>
      </dsp:nvSpPr>
      <dsp:spPr>
        <a:xfrm>
          <a:off x="190583" y="1719782"/>
          <a:ext cx="346515" cy="346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D1407-32B6-4873-A268-64191D4DC986}">
      <dsp:nvSpPr>
        <dsp:cNvPr id="0" name=""/>
        <dsp:cNvSpPr/>
      </dsp:nvSpPr>
      <dsp:spPr>
        <a:xfrm>
          <a:off x="727681" y="1578026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Boil water and simmer your vegetables.</a:t>
          </a:r>
        </a:p>
      </dsp:txBody>
      <dsp:txXfrm>
        <a:off x="727681" y="1578026"/>
        <a:ext cx="9330718" cy="630027"/>
      </dsp:txXfrm>
    </dsp:sp>
    <dsp:sp modelId="{65CE1FD4-AADD-410F-A330-695FB90B68EF}">
      <dsp:nvSpPr>
        <dsp:cNvPr id="0" name=""/>
        <dsp:cNvSpPr/>
      </dsp:nvSpPr>
      <dsp:spPr>
        <a:xfrm>
          <a:off x="0" y="2365560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F2057-AAE2-4D7E-90CF-3D1FB0248A5B}">
      <dsp:nvSpPr>
        <dsp:cNvPr id="0" name=""/>
        <dsp:cNvSpPr/>
      </dsp:nvSpPr>
      <dsp:spPr>
        <a:xfrm>
          <a:off x="190583" y="2507316"/>
          <a:ext cx="346515" cy="346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0C7CB-F5DF-4BA7-B85B-3D377470D18F}">
      <dsp:nvSpPr>
        <dsp:cNvPr id="0" name=""/>
        <dsp:cNvSpPr/>
      </dsp:nvSpPr>
      <dsp:spPr>
        <a:xfrm>
          <a:off x="727681" y="2365560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Make the soup.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727681" y="2365560"/>
        <a:ext cx="9330718" cy="630027"/>
      </dsp:txXfrm>
    </dsp:sp>
    <dsp:sp modelId="{0EC9B8D2-C87F-4DA9-9F97-F140346B8A1A}">
      <dsp:nvSpPr>
        <dsp:cNvPr id="0" name=""/>
        <dsp:cNvSpPr/>
      </dsp:nvSpPr>
      <dsp:spPr>
        <a:xfrm>
          <a:off x="0" y="315605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7FC5E-5BFE-4FC6-B88F-FAA204B359C3}">
      <dsp:nvSpPr>
        <dsp:cNvPr id="0" name=""/>
        <dsp:cNvSpPr/>
      </dsp:nvSpPr>
      <dsp:spPr>
        <a:xfrm>
          <a:off x="190583" y="3294850"/>
          <a:ext cx="346515" cy="346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FDFE4-6A8E-491B-A3FE-450FC2B30B59}">
      <dsp:nvSpPr>
        <dsp:cNvPr id="0" name=""/>
        <dsp:cNvSpPr/>
      </dsp:nvSpPr>
      <dsp:spPr>
        <a:xfrm>
          <a:off x="727681" y="3153094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u="sng" kern="1200" dirty="0"/>
            <a:t>This is your SERVICE STRATEGY.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727681" y="3153094"/>
        <a:ext cx="9330718" cy="6300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3EE820-AEB3-4C43-8D58-5EA6327855DA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F30BA2-62B8-40B2-9938-250025657E5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C292AF-6EE0-4D44-8D0D-6B4DEC00DDC9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Your guests will need to be able to:</a:t>
          </a:r>
        </a:p>
      </dsp:txBody>
      <dsp:txXfrm>
        <a:off x="1249101" y="462"/>
        <a:ext cx="8809298" cy="1081473"/>
      </dsp:txXfrm>
    </dsp:sp>
    <dsp:sp modelId="{BCF379DC-A2D3-4C34-89D3-74523665776C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BA9E8-EC66-4AA2-8FA9-ECD01860C2BF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1166A6-5436-4BEE-81BD-0EB3BA19AF4E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Eat the Soup,</a:t>
          </a:r>
        </a:p>
      </dsp:txBody>
      <dsp:txXfrm>
        <a:off x="1249101" y="1352303"/>
        <a:ext cx="8809298" cy="1081473"/>
      </dsp:txXfrm>
    </dsp:sp>
    <dsp:sp modelId="{7F2CEE8D-B074-43AC-A791-148AFB832AAE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52E2D-39EC-4876-831D-0287E479D8C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F194E5-4F0F-4668-B922-3BC0E17BD18E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u="sng" kern="1200" dirty="0"/>
            <a:t>This is your SERVICE STRATEGY.</a:t>
          </a:r>
          <a:endParaRPr lang="en-US" sz="2500" kern="1200" dirty="0"/>
        </a:p>
      </dsp:txBody>
      <dsp:txXfrm>
        <a:off x="1249101" y="2704144"/>
        <a:ext cx="8809298" cy="10814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64D4A-9A0E-48F6-8B95-525723DCD41D}">
      <dsp:nvSpPr>
        <dsp:cNvPr id="0" name=""/>
        <dsp:cNvSpPr/>
      </dsp:nvSpPr>
      <dsp:spPr>
        <a:xfrm>
          <a:off x="0" y="2957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526D06-2D33-46B0-BF43-EDB378363A21}">
      <dsp:nvSpPr>
        <dsp:cNvPr id="0" name=""/>
        <dsp:cNvSpPr/>
      </dsp:nvSpPr>
      <dsp:spPr>
        <a:xfrm>
          <a:off x="190583" y="144714"/>
          <a:ext cx="346515" cy="346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8EC48-0564-4021-8E24-95EB58DD38DB}">
      <dsp:nvSpPr>
        <dsp:cNvPr id="0" name=""/>
        <dsp:cNvSpPr/>
      </dsp:nvSpPr>
      <dsp:spPr>
        <a:xfrm>
          <a:off x="727681" y="2957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Your guests being able to eat the meal would be same for all possible solution options.</a:t>
          </a:r>
          <a:endParaRPr lang="en-US" sz="1900" kern="1200" dirty="0"/>
        </a:p>
      </dsp:txBody>
      <dsp:txXfrm>
        <a:off x="727681" y="2957"/>
        <a:ext cx="9330718" cy="630027"/>
      </dsp:txXfrm>
    </dsp:sp>
    <dsp:sp modelId="{D334ACC3-9DC8-40DF-B0CA-13CAC444449E}">
      <dsp:nvSpPr>
        <dsp:cNvPr id="0" name=""/>
        <dsp:cNvSpPr/>
      </dsp:nvSpPr>
      <dsp:spPr>
        <a:xfrm>
          <a:off x="0" y="79049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7F3E24-EB5B-4A9C-8940-8ED4990BAA4A}">
      <dsp:nvSpPr>
        <dsp:cNvPr id="0" name=""/>
        <dsp:cNvSpPr/>
      </dsp:nvSpPr>
      <dsp:spPr>
        <a:xfrm>
          <a:off x="190583" y="932248"/>
          <a:ext cx="346515" cy="346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99E30E-751D-41E0-9A69-FDF47B3BC874}">
      <dsp:nvSpPr>
        <dsp:cNvPr id="0" name=""/>
        <dsp:cNvSpPr/>
      </dsp:nvSpPr>
      <dsp:spPr>
        <a:xfrm>
          <a:off x="727681" y="790492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However, some your strategy items will be specific to your solution.</a:t>
          </a:r>
          <a:endParaRPr lang="en-US" sz="1900" kern="1200" dirty="0"/>
        </a:p>
      </dsp:txBody>
      <dsp:txXfrm>
        <a:off x="727681" y="790492"/>
        <a:ext cx="9330718" cy="630027"/>
      </dsp:txXfrm>
    </dsp:sp>
    <dsp:sp modelId="{14E5E107-894D-493D-A655-72C6021A5BF9}">
      <dsp:nvSpPr>
        <dsp:cNvPr id="0" name=""/>
        <dsp:cNvSpPr/>
      </dsp:nvSpPr>
      <dsp:spPr>
        <a:xfrm>
          <a:off x="0" y="1578026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55AE6-037C-438C-8B3A-AF9A611D4C07}">
      <dsp:nvSpPr>
        <dsp:cNvPr id="0" name=""/>
        <dsp:cNvSpPr/>
      </dsp:nvSpPr>
      <dsp:spPr>
        <a:xfrm>
          <a:off x="190583" y="1719782"/>
          <a:ext cx="346515" cy="346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736D87-99FA-4A77-B1B8-A514D55BB921}">
      <dsp:nvSpPr>
        <dsp:cNvPr id="0" name=""/>
        <dsp:cNvSpPr/>
      </dsp:nvSpPr>
      <dsp:spPr>
        <a:xfrm>
          <a:off x="727681" y="1578026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If your solution is to make salmon, then you need to purchase some fish.</a:t>
          </a:r>
          <a:endParaRPr lang="en-US" sz="1900" kern="1200" dirty="0"/>
        </a:p>
      </dsp:txBody>
      <dsp:txXfrm>
        <a:off x="727681" y="1578026"/>
        <a:ext cx="9330718" cy="630027"/>
      </dsp:txXfrm>
    </dsp:sp>
    <dsp:sp modelId="{95EF17FD-2EA8-4B1F-B978-8C0FDF9834E6}">
      <dsp:nvSpPr>
        <dsp:cNvPr id="0" name=""/>
        <dsp:cNvSpPr/>
      </dsp:nvSpPr>
      <dsp:spPr>
        <a:xfrm>
          <a:off x="0" y="2365560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0250E-D2D0-43C9-BC91-1A4403E0A113}">
      <dsp:nvSpPr>
        <dsp:cNvPr id="0" name=""/>
        <dsp:cNvSpPr/>
      </dsp:nvSpPr>
      <dsp:spPr>
        <a:xfrm>
          <a:off x="190583" y="2507316"/>
          <a:ext cx="346515" cy="346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0D2964-ADF7-443E-812D-E900C4CE0403}">
      <dsp:nvSpPr>
        <dsp:cNvPr id="0" name=""/>
        <dsp:cNvSpPr/>
      </dsp:nvSpPr>
      <dsp:spPr>
        <a:xfrm>
          <a:off x="727681" y="2365560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Some strategy items will come from your </a:t>
          </a:r>
          <a:r>
            <a:rPr lang="en-GB" sz="1900" b="1" kern="1200" dirty="0"/>
            <a:t>SCENARIO</a:t>
          </a:r>
          <a:r>
            <a:rPr lang="en-GB" sz="1900" kern="1200" dirty="0"/>
            <a:t>.</a:t>
          </a:r>
          <a:endParaRPr lang="en-US" sz="1900" kern="1200" dirty="0"/>
        </a:p>
      </dsp:txBody>
      <dsp:txXfrm>
        <a:off x="727681" y="2365560"/>
        <a:ext cx="9330718" cy="630027"/>
      </dsp:txXfrm>
    </dsp:sp>
    <dsp:sp modelId="{DEB2DF48-3567-4E05-83AD-18A38AFED21D}">
      <dsp:nvSpPr>
        <dsp:cNvPr id="0" name=""/>
        <dsp:cNvSpPr/>
      </dsp:nvSpPr>
      <dsp:spPr>
        <a:xfrm>
          <a:off x="0" y="3153094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73C4EB-D0EA-40AA-8F8B-37B7D3C82BEA}">
      <dsp:nvSpPr>
        <dsp:cNvPr id="0" name=""/>
        <dsp:cNvSpPr/>
      </dsp:nvSpPr>
      <dsp:spPr>
        <a:xfrm>
          <a:off x="190583" y="3294850"/>
          <a:ext cx="346515" cy="346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1F6923-FE59-4EA1-BD92-0FD56ABB1030}">
      <dsp:nvSpPr>
        <dsp:cNvPr id="0" name=""/>
        <dsp:cNvSpPr/>
      </dsp:nvSpPr>
      <dsp:spPr>
        <a:xfrm>
          <a:off x="727681" y="3153094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Some will come from your </a:t>
          </a:r>
          <a:r>
            <a:rPr lang="en-GB" sz="1900" b="1" kern="1200" dirty="0"/>
            <a:t>SOLUTION</a:t>
          </a:r>
          <a:r>
            <a:rPr lang="en-GB" sz="1900" kern="1200" dirty="0"/>
            <a:t>.</a:t>
          </a:r>
          <a:endParaRPr lang="en-US" sz="1900" kern="1200" dirty="0"/>
        </a:p>
      </dsp:txBody>
      <dsp:txXfrm>
        <a:off x="727681" y="3153094"/>
        <a:ext cx="9330718" cy="6300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A9507-1091-414C-A6DF-4DADA6E9D6E4}">
      <dsp:nvSpPr>
        <dsp:cNvPr id="0" name=""/>
        <dsp:cNvSpPr/>
      </dsp:nvSpPr>
      <dsp:spPr>
        <a:xfrm>
          <a:off x="0" y="2957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FA7C54-B182-40BC-B941-765C760CB517}">
      <dsp:nvSpPr>
        <dsp:cNvPr id="0" name=""/>
        <dsp:cNvSpPr/>
      </dsp:nvSpPr>
      <dsp:spPr>
        <a:xfrm>
          <a:off x="190583" y="144714"/>
          <a:ext cx="346515" cy="346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35A9E-0AC2-470B-B430-6A73E525B4B5}">
      <dsp:nvSpPr>
        <dsp:cNvPr id="0" name=""/>
        <dsp:cNvSpPr/>
      </dsp:nvSpPr>
      <dsp:spPr>
        <a:xfrm>
          <a:off x="727681" y="2957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What about putting the soup into the bowl?</a:t>
          </a:r>
          <a:endParaRPr lang="en-US" sz="1900" kern="1200"/>
        </a:p>
      </dsp:txBody>
      <dsp:txXfrm>
        <a:off x="727681" y="2957"/>
        <a:ext cx="9330718" cy="630027"/>
      </dsp:txXfrm>
    </dsp:sp>
    <dsp:sp modelId="{14893D42-D818-4716-8091-96FF7774AB1B}">
      <dsp:nvSpPr>
        <dsp:cNvPr id="0" name=""/>
        <dsp:cNvSpPr/>
      </dsp:nvSpPr>
      <dsp:spPr>
        <a:xfrm>
          <a:off x="0" y="79049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4DD43-CF5F-40C5-A4C8-B17D578A340F}">
      <dsp:nvSpPr>
        <dsp:cNvPr id="0" name=""/>
        <dsp:cNvSpPr/>
      </dsp:nvSpPr>
      <dsp:spPr>
        <a:xfrm>
          <a:off x="190583" y="932248"/>
          <a:ext cx="346515" cy="346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11F10-A0DD-4AAB-B86D-BE021663EB7A}">
      <dsp:nvSpPr>
        <dsp:cNvPr id="0" name=""/>
        <dsp:cNvSpPr/>
      </dsp:nvSpPr>
      <dsp:spPr>
        <a:xfrm>
          <a:off x="727681" y="790492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We have not identified who is going to do this.</a:t>
          </a:r>
          <a:endParaRPr lang="en-US" sz="1900" kern="1200"/>
        </a:p>
      </dsp:txBody>
      <dsp:txXfrm>
        <a:off x="727681" y="790492"/>
        <a:ext cx="9330718" cy="630027"/>
      </dsp:txXfrm>
    </dsp:sp>
    <dsp:sp modelId="{D91F74A1-E398-4A2F-9BC1-0AEEC45E8040}">
      <dsp:nvSpPr>
        <dsp:cNvPr id="0" name=""/>
        <dsp:cNvSpPr/>
      </dsp:nvSpPr>
      <dsp:spPr>
        <a:xfrm>
          <a:off x="0" y="1578026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1C581-FF7C-4BFC-987C-D719A978FD0A}">
      <dsp:nvSpPr>
        <dsp:cNvPr id="0" name=""/>
        <dsp:cNvSpPr/>
      </dsp:nvSpPr>
      <dsp:spPr>
        <a:xfrm>
          <a:off x="190583" y="1719782"/>
          <a:ext cx="346515" cy="346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D1407-32B6-4873-A268-64191D4DC986}">
      <dsp:nvSpPr>
        <dsp:cNvPr id="0" name=""/>
        <dsp:cNvSpPr/>
      </dsp:nvSpPr>
      <dsp:spPr>
        <a:xfrm>
          <a:off x="727681" y="1578026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It be you serving your guests</a:t>
          </a:r>
          <a:endParaRPr lang="en-US" sz="1900" kern="1200"/>
        </a:p>
      </dsp:txBody>
      <dsp:txXfrm>
        <a:off x="727681" y="1578026"/>
        <a:ext cx="9330718" cy="630027"/>
      </dsp:txXfrm>
    </dsp:sp>
    <dsp:sp modelId="{65CE1FD4-AADD-410F-A330-695FB90B68EF}">
      <dsp:nvSpPr>
        <dsp:cNvPr id="0" name=""/>
        <dsp:cNvSpPr/>
      </dsp:nvSpPr>
      <dsp:spPr>
        <a:xfrm>
          <a:off x="0" y="2365560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F2057-AAE2-4D7E-90CF-3D1FB0248A5B}">
      <dsp:nvSpPr>
        <dsp:cNvPr id="0" name=""/>
        <dsp:cNvSpPr/>
      </dsp:nvSpPr>
      <dsp:spPr>
        <a:xfrm>
          <a:off x="190583" y="2507316"/>
          <a:ext cx="346515" cy="346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0C7CB-F5DF-4BA7-B85B-3D377470D18F}">
      <dsp:nvSpPr>
        <dsp:cNvPr id="0" name=""/>
        <dsp:cNvSpPr/>
      </dsp:nvSpPr>
      <dsp:spPr>
        <a:xfrm>
          <a:off x="727681" y="2365560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Or it could be your guests helping themselves.</a:t>
          </a:r>
          <a:endParaRPr lang="en-US" sz="1900" kern="1200">
            <a:solidFill>
              <a:srgbClr val="FF0000"/>
            </a:solidFill>
          </a:endParaRPr>
        </a:p>
      </dsp:txBody>
      <dsp:txXfrm>
        <a:off x="727681" y="2365560"/>
        <a:ext cx="9330718" cy="630027"/>
      </dsp:txXfrm>
    </dsp:sp>
    <dsp:sp modelId="{0EC9B8D2-C87F-4DA9-9F97-F140346B8A1A}">
      <dsp:nvSpPr>
        <dsp:cNvPr id="0" name=""/>
        <dsp:cNvSpPr/>
      </dsp:nvSpPr>
      <dsp:spPr>
        <a:xfrm>
          <a:off x="0" y="315605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7FC5E-5BFE-4FC6-B88F-FAA204B359C3}">
      <dsp:nvSpPr>
        <dsp:cNvPr id="0" name=""/>
        <dsp:cNvSpPr/>
      </dsp:nvSpPr>
      <dsp:spPr>
        <a:xfrm>
          <a:off x="190583" y="3294850"/>
          <a:ext cx="346515" cy="346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FDFE4-6A8E-491B-A3FE-450FC2B30B59}">
      <dsp:nvSpPr>
        <dsp:cNvPr id="0" name=""/>
        <dsp:cNvSpPr/>
      </dsp:nvSpPr>
      <dsp:spPr>
        <a:xfrm>
          <a:off x="727681" y="3153094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There is no right or wrong here, as long as it is included.</a:t>
          </a:r>
          <a:endParaRPr lang="en-US" sz="1900" kern="1200">
            <a:solidFill>
              <a:srgbClr val="FF0000"/>
            </a:solidFill>
          </a:endParaRPr>
        </a:p>
      </dsp:txBody>
      <dsp:txXfrm>
        <a:off x="727681" y="3153094"/>
        <a:ext cx="9330718" cy="63002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58847-E9F1-4D86-8CAE-B240F2AF7ABE}">
      <dsp:nvSpPr>
        <dsp:cNvPr id="0" name=""/>
        <dsp:cNvSpPr/>
      </dsp:nvSpPr>
      <dsp:spPr>
        <a:xfrm>
          <a:off x="0" y="12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B751D-AA31-4B5F-BA80-F057C178B298}">
      <dsp:nvSpPr>
        <dsp:cNvPr id="0" name=""/>
        <dsp:cNvSpPr/>
      </dsp:nvSpPr>
      <dsp:spPr>
        <a:xfrm>
          <a:off x="157868" y="118647"/>
          <a:ext cx="287034" cy="2870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56101-870A-4764-990C-AC6F42B18CED}">
      <dsp:nvSpPr>
        <dsp:cNvPr id="0" name=""/>
        <dsp:cNvSpPr/>
      </dsp:nvSpPr>
      <dsp:spPr>
        <a:xfrm>
          <a:off x="602771" y="12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will need:</a:t>
          </a:r>
        </a:p>
      </dsp:txBody>
      <dsp:txXfrm>
        <a:off x="602771" y="1224"/>
        <a:ext cx="9455628" cy="521880"/>
      </dsp:txXfrm>
    </dsp:sp>
    <dsp:sp modelId="{E3269866-2B00-40B0-A715-CDD48E015B6E}">
      <dsp:nvSpPr>
        <dsp:cNvPr id="0" name=""/>
        <dsp:cNvSpPr/>
      </dsp:nvSpPr>
      <dsp:spPr>
        <a:xfrm>
          <a:off x="0" y="65357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D3694-F03F-413D-855E-57D59261A51C}">
      <dsp:nvSpPr>
        <dsp:cNvPr id="0" name=""/>
        <dsp:cNvSpPr/>
      </dsp:nvSpPr>
      <dsp:spPr>
        <a:xfrm>
          <a:off x="157868" y="770997"/>
          <a:ext cx="287034" cy="287034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3A0D2-AC75-4DC6-8F91-227380E7EBFF}">
      <dsp:nvSpPr>
        <dsp:cNvPr id="0" name=""/>
        <dsp:cNvSpPr/>
      </dsp:nvSpPr>
      <dsp:spPr>
        <a:xfrm>
          <a:off x="602771" y="65357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saucepan and a knife.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602771" y="653574"/>
        <a:ext cx="9455628" cy="521880"/>
      </dsp:txXfrm>
    </dsp:sp>
    <dsp:sp modelId="{50052AB1-F0A8-4523-912D-B4CA14991E93}">
      <dsp:nvSpPr>
        <dsp:cNvPr id="0" name=""/>
        <dsp:cNvSpPr/>
      </dsp:nvSpPr>
      <dsp:spPr>
        <a:xfrm>
          <a:off x="0" y="13059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D0F58A-F879-4C5B-B909-1C6D8E9DE558}">
      <dsp:nvSpPr>
        <dsp:cNvPr id="0" name=""/>
        <dsp:cNvSpPr/>
      </dsp:nvSpPr>
      <dsp:spPr>
        <a:xfrm>
          <a:off x="157868" y="1423347"/>
          <a:ext cx="287034" cy="287034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19BE2-B365-439B-B0AB-42FE90C1ACEF}">
      <dsp:nvSpPr>
        <dsp:cNvPr id="0" name=""/>
        <dsp:cNvSpPr/>
      </dsp:nvSpPr>
      <dsp:spPr>
        <a:xfrm>
          <a:off x="602771" y="13059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Potatoes, leeks.</a:t>
          </a:r>
        </a:p>
      </dsp:txBody>
      <dsp:txXfrm>
        <a:off x="602771" y="1305924"/>
        <a:ext cx="9455628" cy="521880"/>
      </dsp:txXfrm>
    </dsp:sp>
    <dsp:sp modelId="{0AC8A1D5-6A2A-4597-B533-9E90AFF15A0C}">
      <dsp:nvSpPr>
        <dsp:cNvPr id="0" name=""/>
        <dsp:cNvSpPr/>
      </dsp:nvSpPr>
      <dsp:spPr>
        <a:xfrm>
          <a:off x="0" y="19582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CFD042-303C-4CFE-BA48-23604F546A49}">
      <dsp:nvSpPr>
        <dsp:cNvPr id="0" name=""/>
        <dsp:cNvSpPr/>
      </dsp:nvSpPr>
      <dsp:spPr>
        <a:xfrm>
          <a:off x="157868" y="2075698"/>
          <a:ext cx="287034" cy="2870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45D046-9E61-462A-9628-D60B8ABF4CE3}">
      <dsp:nvSpPr>
        <dsp:cNvPr id="0" name=""/>
        <dsp:cNvSpPr/>
      </dsp:nvSpPr>
      <dsp:spPr>
        <a:xfrm>
          <a:off x="602771" y="19582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Water, salt &amp; pepper.</a:t>
          </a:r>
        </a:p>
      </dsp:txBody>
      <dsp:txXfrm>
        <a:off x="602771" y="1958275"/>
        <a:ext cx="9455628" cy="521880"/>
      </dsp:txXfrm>
    </dsp:sp>
    <dsp:sp modelId="{DEFA6966-E9F1-4AC6-8FF6-8396AFD56ABF}">
      <dsp:nvSpPr>
        <dsp:cNvPr id="0" name=""/>
        <dsp:cNvSpPr/>
      </dsp:nvSpPr>
      <dsp:spPr>
        <a:xfrm>
          <a:off x="0" y="261062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B1D4BE-447E-4A22-8663-3AF8472F9466}">
      <dsp:nvSpPr>
        <dsp:cNvPr id="0" name=""/>
        <dsp:cNvSpPr/>
      </dsp:nvSpPr>
      <dsp:spPr>
        <a:xfrm>
          <a:off x="157868" y="2728048"/>
          <a:ext cx="287034" cy="2870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BA5B8-2523-417A-8754-13D8A7602443}">
      <dsp:nvSpPr>
        <dsp:cNvPr id="0" name=""/>
        <dsp:cNvSpPr/>
      </dsp:nvSpPr>
      <dsp:spPr>
        <a:xfrm>
          <a:off x="602771" y="261062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cooker, a bowl and a spoon for the guests.</a:t>
          </a:r>
        </a:p>
      </dsp:txBody>
      <dsp:txXfrm>
        <a:off x="602771" y="2610625"/>
        <a:ext cx="9455628" cy="521880"/>
      </dsp:txXfrm>
    </dsp:sp>
    <dsp:sp modelId="{B9373CD1-5339-4564-8B93-28A047738FCE}">
      <dsp:nvSpPr>
        <dsp:cNvPr id="0" name=""/>
        <dsp:cNvSpPr/>
      </dsp:nvSpPr>
      <dsp:spPr>
        <a:xfrm>
          <a:off x="0" y="32629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7D5A0-714A-43BB-BB5F-BD655272B05F}">
      <dsp:nvSpPr>
        <dsp:cNvPr id="0" name=""/>
        <dsp:cNvSpPr/>
      </dsp:nvSpPr>
      <dsp:spPr>
        <a:xfrm>
          <a:off x="157868" y="3380398"/>
          <a:ext cx="287034" cy="2870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60B24A-EAF3-4C5D-AACD-1FAE11631B9F}">
      <dsp:nvSpPr>
        <dsp:cNvPr id="0" name=""/>
        <dsp:cNvSpPr/>
      </dsp:nvSpPr>
      <dsp:spPr>
        <a:xfrm>
          <a:off x="602771" y="32629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u="sng" kern="1200" dirty="0"/>
            <a:t>This is your SERVICE CATALOG.</a:t>
          </a:r>
          <a:endParaRPr lang="en-US" sz="1900" kern="1200" dirty="0"/>
        </a:p>
      </dsp:txBody>
      <dsp:txXfrm>
        <a:off x="602771" y="3262975"/>
        <a:ext cx="9455628" cy="521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E390A-B3E7-4A18-9399-86CC41FEC660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D4971-6C16-4573-9669-C78C8AD4EE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22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8649-955A-4B7A-AB1E-BF7096B524E1}" type="datetime1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0C894F4C-F5D4-4B30-9100-C9D57BDD1B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75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721-B0B0-4CB0-A46D-1042D5E0137F}" type="datetime1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781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94AC-C6AB-4DC5-A35B-EA0DF06D9250}" type="datetime1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57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7805B-726E-44C0-A12A-9B57443C2ADD}" type="datetime1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31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BA5D8-964A-495D-AA93-5E313F621800}" type="datetime1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9F3CD39F-2606-408E-BC36-5EEEED6274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8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A26F-5345-48F7-9774-03429F14C8F2}" type="datetime1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1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03B1-48ED-4DFE-AB8C-A1A05CD2E5A6}" type="datetime1">
              <a:rPr lang="en-GB" smtClean="0"/>
              <a:t>13/10/2022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47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1A87-2932-4915-9D6E-785BD4029ED7}" type="datetime1">
              <a:rPr lang="en-GB" smtClean="0"/>
              <a:t>13/10/2022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67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32A1-FA68-4C33-A3D4-A37010710AA4}" type="datetime1">
              <a:rPr lang="en-GB" smtClean="0"/>
              <a:t>13/10/2022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0A476155-6069-43C4-B92B-FB3256CAD3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0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78E149-8B79-4BAE-92AF-17B1152C64BB}" type="datetime1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41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B835-BDB9-4037-8DAD-340E1AFF6534}" type="datetime1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881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EC39829-1223-4F41-A195-04B656A57B3A}" type="datetime1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503E8808-9CCC-42FD-875B-4AF460435D7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1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A1C3D-4925-41FF-AF8D-8E58AA5EC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76B221DA-5AB2-4AC6-ABDE-37B32A9A2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191" y="1777774"/>
            <a:ext cx="4801270" cy="309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23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DBE53-5CE3-1791-2FCA-1DD1B261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Be Aware….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DF2CD6-0942-B92A-A454-5CCF0034F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240AB92E-1A53-63BD-A0A9-DCDB548AE82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1202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3CA6C-FA4D-F6EF-91EB-85BFB06B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Service Strategy Explained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3FB85-904A-68A1-F916-32FE52DB6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5B7B67-118A-E349-2A9B-749E6DEC33E6}"/>
              </a:ext>
            </a:extLst>
          </p:cNvPr>
          <p:cNvSpPr/>
          <p:nvPr/>
        </p:nvSpPr>
        <p:spPr>
          <a:xfrm>
            <a:off x="3686185" y="1925348"/>
            <a:ext cx="1438656" cy="101292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The Scenario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7A0B250-67BF-F96C-D73E-D9C165BDCB4E}"/>
              </a:ext>
            </a:extLst>
          </p:cNvPr>
          <p:cNvSpPr/>
          <p:nvPr/>
        </p:nvSpPr>
        <p:spPr>
          <a:xfrm>
            <a:off x="1706880" y="3592110"/>
            <a:ext cx="1438656" cy="101292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Solution 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6AA95C5-75DB-BAF0-C993-C631D429C7C6}"/>
              </a:ext>
            </a:extLst>
          </p:cNvPr>
          <p:cNvSpPr/>
          <p:nvPr/>
        </p:nvSpPr>
        <p:spPr>
          <a:xfrm>
            <a:off x="3686185" y="3592110"/>
            <a:ext cx="1438656" cy="101292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Solution 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DD12A9E-D32F-FAFD-A640-97134386B85A}"/>
              </a:ext>
            </a:extLst>
          </p:cNvPr>
          <p:cNvSpPr/>
          <p:nvPr/>
        </p:nvSpPr>
        <p:spPr>
          <a:xfrm>
            <a:off x="5754624" y="3592110"/>
            <a:ext cx="1438656" cy="101292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Solution 3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CF69CCE-8E21-00D0-450A-27B097084673}"/>
              </a:ext>
            </a:extLst>
          </p:cNvPr>
          <p:cNvGrpSpPr/>
          <p:nvPr/>
        </p:nvGrpSpPr>
        <p:grpSpPr>
          <a:xfrm>
            <a:off x="5213890" y="2260113"/>
            <a:ext cx="4923758" cy="343393"/>
            <a:chOff x="1325483" y="4115996"/>
            <a:chExt cx="4923758" cy="343393"/>
          </a:xfrm>
        </p:grpSpPr>
        <p:sp>
          <p:nvSpPr>
            <p:cNvPr id="10" name="Content Placeholder 6">
              <a:extLst>
                <a:ext uri="{FF2B5EF4-FFF2-40B4-BE49-F238E27FC236}">
                  <a16:creationId xmlns:a16="http://schemas.microsoft.com/office/drawing/2014/main" id="{55475111-B494-80CD-A14F-77F4D51A0022}"/>
                </a:ext>
              </a:extLst>
            </p:cNvPr>
            <p:cNvSpPr txBox="1">
              <a:spLocks/>
            </p:cNvSpPr>
            <p:nvPr/>
          </p:nvSpPr>
          <p:spPr>
            <a:xfrm>
              <a:off x="1627868" y="4115996"/>
              <a:ext cx="4621373" cy="34339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70C0"/>
              </a:solidFill>
            </a:ln>
          </p:spPr>
          <p:txBody>
            <a:bodyPr vert="horz" lIns="0" tIns="108000" rIns="72000" bIns="45720" rtlCol="0" anchor="t">
              <a:normAutofit fontScale="77500" lnSpcReduction="20000"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>
                  <a:latin typeface="Congenial" panose="02000503040000020004" pitchFamily="2" charset="0"/>
                </a:rPr>
                <a:t>Strategies here will be the same for all solutions</a:t>
              </a:r>
            </a:p>
          </p:txBody>
        </p:sp>
        <p:sp>
          <p:nvSpPr>
            <p:cNvPr id="11" name="Arrow: Left 10">
              <a:extLst>
                <a:ext uri="{FF2B5EF4-FFF2-40B4-BE49-F238E27FC236}">
                  <a16:creationId xmlns:a16="http://schemas.microsoft.com/office/drawing/2014/main" id="{A44E78AA-8AC7-4D3B-37CD-3DA5B9AF270B}"/>
                </a:ext>
              </a:extLst>
            </p:cNvPr>
            <p:cNvSpPr/>
            <p:nvPr/>
          </p:nvSpPr>
          <p:spPr>
            <a:xfrm rot="10800000" flipH="1">
              <a:off x="1325483" y="4172489"/>
              <a:ext cx="302385" cy="230405"/>
            </a:xfrm>
            <a:prstGeom prst="leftArrow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0BBAF9-D1C5-10BD-FBD4-6F8D491C9717}"/>
              </a:ext>
            </a:extLst>
          </p:cNvPr>
          <p:cNvGrpSpPr/>
          <p:nvPr/>
        </p:nvGrpSpPr>
        <p:grpSpPr>
          <a:xfrm>
            <a:off x="7193280" y="3664749"/>
            <a:ext cx="3919728" cy="820897"/>
            <a:chOff x="1325483" y="3877242"/>
            <a:chExt cx="3919728" cy="820897"/>
          </a:xfrm>
        </p:grpSpPr>
        <p:sp>
          <p:nvSpPr>
            <p:cNvPr id="13" name="Content Placeholder 6">
              <a:extLst>
                <a:ext uri="{FF2B5EF4-FFF2-40B4-BE49-F238E27FC236}">
                  <a16:creationId xmlns:a16="http://schemas.microsoft.com/office/drawing/2014/main" id="{82ED770F-9304-6B5E-2AF7-ADEFDD451615}"/>
                </a:ext>
              </a:extLst>
            </p:cNvPr>
            <p:cNvSpPr txBox="1">
              <a:spLocks/>
            </p:cNvSpPr>
            <p:nvPr/>
          </p:nvSpPr>
          <p:spPr>
            <a:xfrm>
              <a:off x="1627868" y="3877242"/>
              <a:ext cx="3617343" cy="82089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70C0"/>
              </a:solidFill>
            </a:ln>
          </p:spPr>
          <p:txBody>
            <a:bodyPr vert="horz" lIns="0" tIns="108000" rIns="72000" bIns="45720" rtlCol="0" anchor="t">
              <a:norm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>
                  <a:latin typeface="Congenial" panose="02000503040000020004" pitchFamily="2" charset="0"/>
                </a:rPr>
                <a:t>Strategies here will be the different for each solution</a:t>
              </a:r>
            </a:p>
          </p:txBody>
        </p:sp>
        <p:sp>
          <p:nvSpPr>
            <p:cNvPr id="14" name="Arrow: Left 13">
              <a:extLst>
                <a:ext uri="{FF2B5EF4-FFF2-40B4-BE49-F238E27FC236}">
                  <a16:creationId xmlns:a16="http://schemas.microsoft.com/office/drawing/2014/main" id="{5F06F117-4EDC-B83A-CB05-B640C037E911}"/>
                </a:ext>
              </a:extLst>
            </p:cNvPr>
            <p:cNvSpPr/>
            <p:nvPr/>
          </p:nvSpPr>
          <p:spPr>
            <a:xfrm rot="10800000" flipH="1">
              <a:off x="1325483" y="4172489"/>
              <a:ext cx="302385" cy="230405"/>
            </a:xfrm>
            <a:prstGeom prst="leftArrow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Arrow: Down 14">
            <a:extLst>
              <a:ext uri="{FF2B5EF4-FFF2-40B4-BE49-F238E27FC236}">
                <a16:creationId xmlns:a16="http://schemas.microsoft.com/office/drawing/2014/main" id="{CEB080FB-99CD-099E-DA7E-BDD77D9278C4}"/>
              </a:ext>
            </a:extLst>
          </p:cNvPr>
          <p:cNvSpPr/>
          <p:nvPr/>
        </p:nvSpPr>
        <p:spPr>
          <a:xfrm rot="2478094">
            <a:off x="3345757" y="2845349"/>
            <a:ext cx="140208" cy="839682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80A82E74-F94A-E969-0FD1-7D5D7DFC6C86}"/>
              </a:ext>
            </a:extLst>
          </p:cNvPr>
          <p:cNvSpPr/>
          <p:nvPr/>
        </p:nvSpPr>
        <p:spPr>
          <a:xfrm>
            <a:off x="4279236" y="2991612"/>
            <a:ext cx="156000" cy="55621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7F15AEE8-FCD3-C43F-8C0D-559E59E8C72A}"/>
              </a:ext>
            </a:extLst>
          </p:cNvPr>
          <p:cNvSpPr/>
          <p:nvPr/>
        </p:nvSpPr>
        <p:spPr>
          <a:xfrm rot="18672310">
            <a:off x="5369834" y="2795901"/>
            <a:ext cx="164811" cy="914681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418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9AF4D-9896-4896-A592-E986BF80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We’ve Missed Something!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A7CC4-97B0-491E-A944-C2E0C5555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2739C8-26B2-4A37-9BF4-6BFE06E981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02205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6584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1347F29-F073-49BD-ADF7-0085E21F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What Equipment do you need?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5958E4-4259-4819-8E81-46E8BD302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11" name="Content Placeholder 8">
            <a:extLst>
              <a:ext uri="{FF2B5EF4-FFF2-40B4-BE49-F238E27FC236}">
                <a16:creationId xmlns:a16="http://schemas.microsoft.com/office/drawing/2014/main" id="{AB336D1B-C574-40C3-AE1A-5B2A69BFE6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08277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194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43857-97E1-423D-8CDA-D8C7CC20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Then You Need To Figure Out The Order In Which You Do Things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CBB6-A42F-4474-9284-5333E8737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94220E-E407-4BFB-B3F8-3929230B0B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57194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1868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FC473-26E6-4240-8500-438CD7994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Then You Need To Figure Out The Order In Which You Do Things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966BE2-A556-4A54-89AC-AFFE5C555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24FA9FDD-9573-493D-9F25-B0B322C9E3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245391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820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9AF4D-9896-4896-A592-E986BF80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But How Does The Solution Differ From The Strategy?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A7CC4-97B0-491E-A944-C2E0C5555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2739C8-26B2-4A37-9BF4-6BFE06E981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89015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3475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5D7B-25DC-4EA1-BCEE-821866C5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Let’s Look At A Proper Example.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B14978-9282-4801-92DE-CAA305B5C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22B8F57-C0EF-422B-BBDA-A40293BD64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756101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7268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5D7B-25DC-4EA1-BCEE-821866C5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 1.1 – The IT Solution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C8739D-873A-4980-B75B-86E90E059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ECA0FC0-199C-4C99-8556-A05C420AFA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84098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6387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FB65-CEA3-4A86-8F7A-3FD06F5D6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Suggested Answer: The Solution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2BF9F5-63B6-439E-B9F2-C3A19C64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BE9FA0-2FD5-4D8D-9D95-941FA1EF3C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860651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4945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>
            <a:normAutofit/>
          </a:bodyPr>
          <a:lstStyle/>
          <a:p>
            <a:r>
              <a:rPr lang="en-GB" dirty="0"/>
              <a:t>Unit </a:t>
            </a:r>
            <a:r>
              <a:rPr lang="en-GB"/>
              <a:t>14 – </a:t>
            </a:r>
            <a:br>
              <a:rPr lang="en-GB"/>
            </a:br>
            <a:r>
              <a:rPr lang="en-GB"/>
              <a:t>IT Service Delivery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©TheComputingTutor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67CE4-4570-4AE1-A529-9533A31EF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77D68A10-F435-4E2A-B047-5BE7F19217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811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5D7B-25DC-4EA1-BCEE-821866C5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 1.2 – The IT Service Strategy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2B312-7136-44DD-89DD-3DF552007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ADCBF3C-B5EB-4720-8F96-C616F42D6C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784676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1091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30905-FF45-61BE-7845-860636D79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/>
              <a:t>But Wait? Who Are The Clients Here?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B283F8-DA92-0AE8-D75F-311A35917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5F31CC4-4D8E-C7A9-C280-CEF9F8115DE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7467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301B-4106-437A-8703-D7CFBD024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Suggested Answers - The IT Service Strategy – the Clients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62F58-D25D-4496-81FC-E6BDA0DC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6784BDDF-2788-4326-80EB-1D7A617614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06599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3920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301B-4106-437A-8703-D7CFBD024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Suggested Answers - The IT Service Strategy – The Business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62F58-D25D-4496-81FC-E6BDA0DC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400A059-6F2E-4B3C-8199-326D2435F6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6965123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32199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301B-4106-437A-8703-D7CFBD024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Suggested Answers - The IT Service Strategy – The Business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62F58-D25D-4496-81FC-E6BDA0DC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4F49CF6F-16B7-4FE0-B2A0-94BE2931FD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67577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9095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CLASS TASK 1.3 – The IT Service Catalogue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A6FD91-B1B3-4C15-BB77-6728C32AA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CA13790-19B3-4B0E-B4D4-02D21F5789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098544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958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9AF4D-9896-4896-A592-E986BF80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Suggested Answers: The IT Service Catalog - 1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A7CC4-97B0-491E-A944-C2E0C5555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2739C8-26B2-4A37-9BF4-6BFE06E981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070147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7145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1347F29-F073-49BD-ADF7-0085E21F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Suggested Answers: The IT Service Catalog - 2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5958E4-4259-4819-8E81-46E8BD302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11" name="Content Placeholder 8">
            <a:extLst>
              <a:ext uri="{FF2B5EF4-FFF2-40B4-BE49-F238E27FC236}">
                <a16:creationId xmlns:a16="http://schemas.microsoft.com/office/drawing/2014/main" id="{5124A2DF-2D96-4B2A-B1ED-886AB5FFBD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3918378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82745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C186A-5903-4E32-998C-11F091C68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Suggested Answers: The IT Service Catalog - 3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003F2-E318-4251-ABE0-804729520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D305ADFA-6D14-465B-98D8-1A0CEE33E1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559657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59557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CLASS TASK 1.4 – The IT Service Solution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4F1C3-BE2C-4457-A84B-2C81E42BC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8EED6921-7ECC-4877-B5DE-264B1E2EDF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94720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5328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>
            <a:normAutofit/>
          </a:bodyPr>
          <a:lstStyle/>
          <a:p>
            <a:r>
              <a:rPr lang="en-GB" dirty="0"/>
              <a:t>14.1 Introduction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©TheComputingTutor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051DD8-AD5D-4CE7-BD3C-604BF183A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A421D0A5-AA89-4EEC-B194-01CCE95D19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913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71BC-A9B0-415F-B18A-EBE7A03A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Suggested Answers: The IT Service Solution - Database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BCB46-C9EA-4F95-A8F2-EC408E01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1037CC1-E1A8-4C5D-8F66-3D086C14A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908090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41442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71BC-A9B0-415F-B18A-EBE7A03A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Suggested Answers: The IT Service Solution - Database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BCB46-C9EA-4F95-A8F2-EC408E01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1037CC1-E1A8-4C5D-8F66-3D086C14A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281221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6312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71BC-A9B0-415F-B18A-EBE7A03A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Suggested Answers: The IT Service Solution - Database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BCB46-C9EA-4F95-A8F2-EC408E01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1037CC1-E1A8-4C5D-8F66-3D086C14A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9867609"/>
              </p:ext>
            </p:extLst>
          </p:nvPr>
        </p:nvGraphicFramePr>
        <p:xfrm>
          <a:off x="1097280" y="203755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5067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09CA1-3917-450D-AB28-46338C46E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Suggested Answers: The IT Service Solution – Company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3B265-82DF-4DEF-A8A4-28B266A7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F5F775DD-8979-4D71-8ADD-9746B3E10F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77589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74892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09CA1-3917-450D-AB28-46338C46E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Finally…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3B265-82DF-4DEF-A8A4-28B266A7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F5F775DD-8979-4D71-8ADD-9746B3E10F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77064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00082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4AAA502-5435-489E-9538-3A40E6C71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33999" y="5727515"/>
            <a:ext cx="10925101" cy="515477"/>
          </a:xfrm>
        </p:spPr>
        <p:txBody>
          <a:bodyPr>
            <a:normAutofit/>
          </a:bodyPr>
          <a:lstStyle/>
          <a:p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</a:rPr>
              <a:t>©Thecomputingtutor 2020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462DC3E-32EF-4070-9394-0AD20C3715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022" y="1437351"/>
            <a:ext cx="5587012" cy="36027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9AC0290-4702-4519-B0F4-C2A46880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E42378B-2E28-4810-8421-7A473A40E3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D91DD17-237F-4811-BC0E-128EB1BD7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C9D1A5B-5730-4292-B074-B63CBFAB2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67129FCE-7256-4C1C-BC15-81913E8A06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34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9216B-4495-4844-A6B0-018C92BF3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Unit 14 – IT Service Delivery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7B94EA-9932-432F-819B-6AEDDC5E1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EB584A5-6747-4E53-B8AC-A411A23044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75295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0627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1347F29-F073-49BD-ADF7-0085E21F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How does the controlled Assessment work?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5958E4-4259-4819-8E81-46E8BD302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11" name="Content Placeholder 8">
            <a:extLst>
              <a:ext uri="{FF2B5EF4-FFF2-40B4-BE49-F238E27FC236}">
                <a16:creationId xmlns:a16="http://schemas.microsoft.com/office/drawing/2014/main" id="{AB336D1B-C574-40C3-AE1A-5B2A69BFE6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765456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6151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43857-97E1-423D-8CDA-D8C7CC20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What are you going to do?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053503-E08B-4654-9E0A-BC049A70F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6DF42CF0-6383-4DA6-BA49-33C6C57E02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46384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2308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5D7B-25DC-4EA1-BCEE-821866C5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What you decide to Do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2B312-7136-44DD-89DD-3DF552007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ADCBF3C-B5EB-4720-8F96-C616F42D6C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20089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896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9AF4D-9896-4896-A592-E986BF80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What Do You Need To Be Able To Do?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A7CC4-97B0-491E-A944-C2E0C5555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2739C8-26B2-4A37-9BF4-6BFE06E981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558021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9015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43857-97E1-423D-8CDA-D8C7CC20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What Do Your Guests Need To Be Able To Do?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CBB6-A42F-4474-9284-5333E8737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94220E-E407-4BFB-B3F8-3929230B0B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44706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860591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2057</Words>
  <Application>Microsoft Office PowerPoint</Application>
  <PresentationFormat>Widescreen</PresentationFormat>
  <Paragraphs>200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 Rounded MT Bold</vt:lpstr>
      <vt:lpstr>Calibri</vt:lpstr>
      <vt:lpstr>Calibri Light</vt:lpstr>
      <vt:lpstr>Congenial</vt:lpstr>
      <vt:lpstr>Retrospect</vt:lpstr>
      <vt:lpstr>PowerPoint Presentation</vt:lpstr>
      <vt:lpstr>Unit 14 –  IT Service Delivery</vt:lpstr>
      <vt:lpstr>14.1 Introduction</vt:lpstr>
      <vt:lpstr>Unit 14 – IT Service Delivery</vt:lpstr>
      <vt:lpstr>How does the controlled Assessment work?</vt:lpstr>
      <vt:lpstr>What are you going to do?</vt:lpstr>
      <vt:lpstr>What you decide to Do</vt:lpstr>
      <vt:lpstr>What Do You Need To Be Able To Do?</vt:lpstr>
      <vt:lpstr>What Do Your Guests Need To Be Able To Do?</vt:lpstr>
      <vt:lpstr>Be Aware….</vt:lpstr>
      <vt:lpstr>The Service Strategy Explained</vt:lpstr>
      <vt:lpstr>We’ve Missed Something!</vt:lpstr>
      <vt:lpstr>What Equipment do you need?</vt:lpstr>
      <vt:lpstr>Then You Need To Figure Out The Order In Which You Do Things</vt:lpstr>
      <vt:lpstr>Then You Need To Figure Out The Order In Which You Do Things</vt:lpstr>
      <vt:lpstr>But How Does The Solution Differ From The Strategy?</vt:lpstr>
      <vt:lpstr>Let’s Look At A Proper Example.</vt:lpstr>
      <vt:lpstr>CLASS TASK 1.1 – The IT Solution</vt:lpstr>
      <vt:lpstr>Suggested Answer: The Solution</vt:lpstr>
      <vt:lpstr>CLASS TASK 1.2 – The IT Service Strategy</vt:lpstr>
      <vt:lpstr>But Wait? Who Are The Clients Here?</vt:lpstr>
      <vt:lpstr>Suggested Answers - The IT Service Strategy – the Clients</vt:lpstr>
      <vt:lpstr>Suggested Answers - The IT Service Strategy – The Business</vt:lpstr>
      <vt:lpstr>Suggested Answers - The IT Service Strategy – The Business</vt:lpstr>
      <vt:lpstr>CLASS TASK 1.3 – The IT Service Catalogue</vt:lpstr>
      <vt:lpstr>Suggested Answers: The IT Service Catalog - 1</vt:lpstr>
      <vt:lpstr>Suggested Answers: The IT Service Catalog - 2</vt:lpstr>
      <vt:lpstr>Suggested Answers: The IT Service Catalog - 3</vt:lpstr>
      <vt:lpstr>CLASS TASK 1.4 – The IT Service Solution</vt:lpstr>
      <vt:lpstr>Suggested Answers: The IT Service Solution - Database</vt:lpstr>
      <vt:lpstr>Suggested Answers: The IT Service Solution - Database</vt:lpstr>
      <vt:lpstr>Suggested Answers: The IT Service Solution - Database</vt:lpstr>
      <vt:lpstr>Suggested Answers: The IT Service Solution – Company</vt:lpstr>
      <vt:lpstr>Finally…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14 IT Service delivery</dc:title>
  <dc:creator>Paul Meaney</dc:creator>
  <cp:lastModifiedBy>Paul Meaney</cp:lastModifiedBy>
  <cp:revision>18</cp:revision>
  <dcterms:created xsi:type="dcterms:W3CDTF">2020-08-23T12:53:57Z</dcterms:created>
  <dcterms:modified xsi:type="dcterms:W3CDTF">2022-10-13T06:46:54Z</dcterms:modified>
</cp:coreProperties>
</file>