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2"/>
  </p:notesMasterIdLst>
  <p:sldIdLst>
    <p:sldId id="256" r:id="rId2"/>
    <p:sldId id="364" r:id="rId3"/>
    <p:sldId id="577" r:id="rId4"/>
    <p:sldId id="578" r:id="rId5"/>
    <p:sldId id="590" r:id="rId6"/>
    <p:sldId id="704" r:id="rId7"/>
    <p:sldId id="705" r:id="rId8"/>
    <p:sldId id="572" r:id="rId9"/>
    <p:sldId id="475" r:id="rId10"/>
    <p:sldId id="525" r:id="rId11"/>
    <p:sldId id="764" r:id="rId12"/>
    <p:sldId id="709" r:id="rId13"/>
    <p:sldId id="523" r:id="rId14"/>
    <p:sldId id="689" r:id="rId15"/>
    <p:sldId id="697" r:id="rId16"/>
    <p:sldId id="713" r:id="rId17"/>
    <p:sldId id="727" r:id="rId18"/>
    <p:sldId id="714" r:id="rId19"/>
    <p:sldId id="716" r:id="rId20"/>
    <p:sldId id="720" r:id="rId21"/>
    <p:sldId id="718" r:id="rId22"/>
    <p:sldId id="717" r:id="rId23"/>
    <p:sldId id="698" r:id="rId24"/>
    <p:sldId id="715" r:id="rId25"/>
    <p:sldId id="719" r:id="rId26"/>
    <p:sldId id="754" r:id="rId27"/>
    <p:sldId id="722" r:id="rId28"/>
    <p:sldId id="725" r:id="rId29"/>
    <p:sldId id="726" r:id="rId30"/>
    <p:sldId id="723" r:id="rId31"/>
    <p:sldId id="724" r:id="rId32"/>
    <p:sldId id="729" r:id="rId33"/>
    <p:sldId id="728" r:id="rId34"/>
    <p:sldId id="731" r:id="rId35"/>
    <p:sldId id="732" r:id="rId36"/>
    <p:sldId id="694" r:id="rId37"/>
    <p:sldId id="699" r:id="rId38"/>
    <p:sldId id="755" r:id="rId39"/>
    <p:sldId id="733" r:id="rId40"/>
    <p:sldId id="756" r:id="rId41"/>
    <p:sldId id="735" r:id="rId42"/>
    <p:sldId id="736" r:id="rId43"/>
    <p:sldId id="737" r:id="rId44"/>
    <p:sldId id="738" r:id="rId45"/>
    <p:sldId id="703" r:id="rId46"/>
    <p:sldId id="739" r:id="rId47"/>
    <p:sldId id="740" r:id="rId48"/>
    <p:sldId id="757" r:id="rId49"/>
    <p:sldId id="750" r:id="rId50"/>
    <p:sldId id="758" r:id="rId51"/>
    <p:sldId id="743" r:id="rId52"/>
    <p:sldId id="744" r:id="rId53"/>
    <p:sldId id="526" r:id="rId54"/>
    <p:sldId id="746" r:id="rId55"/>
    <p:sldId id="747" r:id="rId56"/>
    <p:sldId id="748" r:id="rId57"/>
    <p:sldId id="760" r:id="rId58"/>
    <p:sldId id="749" r:id="rId59"/>
    <p:sldId id="761" r:id="rId60"/>
    <p:sldId id="498" r:id="rId61"/>
    <p:sldId id="768" r:id="rId62"/>
    <p:sldId id="762" r:id="rId63"/>
    <p:sldId id="763" r:id="rId64"/>
    <p:sldId id="766" r:id="rId65"/>
    <p:sldId id="693" r:id="rId66"/>
    <p:sldId id="765" r:id="rId67"/>
    <p:sldId id="767" r:id="rId68"/>
    <p:sldId id="474" r:id="rId69"/>
    <p:sldId id="549" r:id="rId70"/>
    <p:sldId id="257" r:id="rId7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4EC127F-CBA5-4354-9899-DBEE787376E9}">
          <p14:sldIdLst>
            <p14:sldId id="256"/>
          </p14:sldIdLst>
        </p14:section>
        <p14:section name="Introduction" id="{DCEC507F-44C8-40EA-A67A-43132FB6C29A}">
          <p14:sldIdLst>
            <p14:sldId id="364"/>
            <p14:sldId id="577"/>
            <p14:sldId id="578"/>
          </p14:sldIdLst>
        </p14:section>
        <p14:section name="What Is A Database" id="{1BAA1EDC-9842-4C61-AACF-99ABCE25BD3B}">
          <p14:sldIdLst>
            <p14:sldId id="590"/>
            <p14:sldId id="704"/>
            <p14:sldId id="705"/>
            <p14:sldId id="572"/>
            <p14:sldId id="475"/>
            <p14:sldId id="525"/>
            <p14:sldId id="764"/>
            <p14:sldId id="709"/>
            <p14:sldId id="523"/>
            <p14:sldId id="689"/>
          </p14:sldIdLst>
        </p14:section>
        <p14:section name="Tables" id="{681AD735-7BE6-4E90-AF71-5736A646823E}">
          <p14:sldIdLst>
            <p14:sldId id="697"/>
            <p14:sldId id="713"/>
            <p14:sldId id="727"/>
            <p14:sldId id="714"/>
            <p14:sldId id="716"/>
            <p14:sldId id="720"/>
            <p14:sldId id="718"/>
            <p14:sldId id="717"/>
          </p14:sldIdLst>
        </p14:section>
        <p14:section name="Rows and Columns" id="{9F731E96-A629-44D7-9880-659C00AE7889}">
          <p14:sldIdLst>
            <p14:sldId id="698"/>
            <p14:sldId id="715"/>
            <p14:sldId id="719"/>
            <p14:sldId id="754"/>
            <p14:sldId id="722"/>
            <p14:sldId id="725"/>
            <p14:sldId id="726"/>
            <p14:sldId id="723"/>
            <p14:sldId id="724"/>
            <p14:sldId id="729"/>
            <p14:sldId id="728"/>
            <p14:sldId id="731"/>
            <p14:sldId id="732"/>
            <p14:sldId id="694"/>
          </p14:sldIdLst>
        </p14:section>
        <p14:section name="Data Types" id="{7F75718B-ADAE-454A-A22D-30B07ACEDE22}">
          <p14:sldIdLst>
            <p14:sldId id="699"/>
            <p14:sldId id="755"/>
            <p14:sldId id="733"/>
            <p14:sldId id="756"/>
            <p14:sldId id="735"/>
            <p14:sldId id="736"/>
            <p14:sldId id="737"/>
            <p14:sldId id="738"/>
          </p14:sldIdLst>
        </p14:section>
        <p14:section name="Primary Keys" id="{296CC010-2B5E-4FE5-BE1B-07C1B2D89DE0}">
          <p14:sldIdLst>
            <p14:sldId id="703"/>
            <p14:sldId id="739"/>
            <p14:sldId id="740"/>
            <p14:sldId id="757"/>
            <p14:sldId id="750"/>
            <p14:sldId id="758"/>
            <p14:sldId id="743"/>
            <p14:sldId id="744"/>
            <p14:sldId id="526"/>
            <p14:sldId id="746"/>
            <p14:sldId id="747"/>
            <p14:sldId id="748"/>
            <p14:sldId id="760"/>
            <p14:sldId id="749"/>
            <p14:sldId id="761"/>
            <p14:sldId id="498"/>
            <p14:sldId id="768"/>
            <p14:sldId id="762"/>
            <p14:sldId id="763"/>
            <p14:sldId id="766"/>
            <p14:sldId id="693"/>
          </p14:sldIdLst>
        </p14:section>
        <p14:section name="end" id="{58D8890A-4E6F-4661-A729-85DA3A07F31F}">
          <p14:sldIdLst>
            <p14:sldId id="765"/>
            <p14:sldId id="767"/>
            <p14:sldId id="474"/>
            <p14:sldId id="549"/>
            <p14:sldId id="25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80" autoAdjust="0"/>
    <p:restoredTop sz="96713" autoAdjust="0"/>
  </p:normalViewPr>
  <p:slideViewPr>
    <p:cSldViewPr snapToGrid="0">
      <p:cViewPr varScale="1">
        <p:scale>
          <a:sx n="110" d="100"/>
          <a:sy n="110" d="100"/>
        </p:scale>
        <p:origin x="96" y="23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10.xml.rels><?xml version="1.0" encoding="UTF-8" standalone="yes"?>
<Relationships xmlns="http://schemas.openxmlformats.org/package/2006/relationships"><Relationship Id="rId8" Type="http://schemas.openxmlformats.org/officeDocument/2006/relationships/image" Target="../media/image83.sv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image" Target="../media/image77.svg"/><Relationship Id="rId1" Type="http://schemas.openxmlformats.org/officeDocument/2006/relationships/image" Target="../media/image76.png"/><Relationship Id="rId6" Type="http://schemas.openxmlformats.org/officeDocument/2006/relationships/image" Target="../media/image81.svg"/><Relationship Id="rId5" Type="http://schemas.openxmlformats.org/officeDocument/2006/relationships/image" Target="../media/image80.png"/><Relationship Id="rId4" Type="http://schemas.openxmlformats.org/officeDocument/2006/relationships/image" Target="../media/image79.svg"/></Relationships>
</file>

<file path=ppt/diagrams/_rels/data11.xml.rels><?xml version="1.0" encoding="UTF-8" standalone="yes"?>
<Relationships xmlns="http://schemas.openxmlformats.org/package/2006/relationships"><Relationship Id="rId8" Type="http://schemas.openxmlformats.org/officeDocument/2006/relationships/image" Target="../media/image89.svg"/><Relationship Id="rId3" Type="http://schemas.openxmlformats.org/officeDocument/2006/relationships/image" Target="../media/image86.png"/><Relationship Id="rId7" Type="http://schemas.openxmlformats.org/officeDocument/2006/relationships/image" Target="../media/image88.png"/><Relationship Id="rId2" Type="http://schemas.openxmlformats.org/officeDocument/2006/relationships/image" Target="../media/image85.svg"/><Relationship Id="rId1" Type="http://schemas.openxmlformats.org/officeDocument/2006/relationships/image" Target="../media/image84.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87.svg"/></Relationships>
</file>

<file path=ppt/diagrams/_rels/data12.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92.png"/><Relationship Id="rId7" Type="http://schemas.openxmlformats.org/officeDocument/2006/relationships/image" Target="../media/image25.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svg"/></Relationships>
</file>

<file path=ppt/diagrams/_rels/data13.xml.rels><?xml version="1.0" encoding="UTF-8" standalone="yes"?>
<Relationships xmlns="http://schemas.openxmlformats.org/package/2006/relationships"><Relationship Id="rId8" Type="http://schemas.openxmlformats.org/officeDocument/2006/relationships/image" Target="../media/image101.sv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99.svg"/><Relationship Id="rId5" Type="http://schemas.openxmlformats.org/officeDocument/2006/relationships/image" Target="../media/image98.png"/><Relationship Id="rId10" Type="http://schemas.openxmlformats.org/officeDocument/2006/relationships/image" Target="../media/image103.svg"/><Relationship Id="rId4" Type="http://schemas.openxmlformats.org/officeDocument/2006/relationships/image" Target="../media/image97.svg"/><Relationship Id="rId9" Type="http://schemas.openxmlformats.org/officeDocument/2006/relationships/image" Target="../media/image102.png"/></Relationships>
</file>

<file path=ppt/diagrams/_rels/data14.xml.rels><?xml version="1.0" encoding="UTF-8" standalone="yes"?>
<Relationships xmlns="http://schemas.openxmlformats.org/package/2006/relationships"><Relationship Id="rId8" Type="http://schemas.openxmlformats.org/officeDocument/2006/relationships/image" Target="../media/image111.svg"/><Relationship Id="rId3" Type="http://schemas.openxmlformats.org/officeDocument/2006/relationships/image" Target="../media/image106.png"/><Relationship Id="rId7" Type="http://schemas.openxmlformats.org/officeDocument/2006/relationships/image" Target="../media/image110.png"/><Relationship Id="rId12" Type="http://schemas.openxmlformats.org/officeDocument/2006/relationships/image" Target="../media/image115.svg"/><Relationship Id="rId2" Type="http://schemas.openxmlformats.org/officeDocument/2006/relationships/image" Target="../media/image105.svg"/><Relationship Id="rId1" Type="http://schemas.openxmlformats.org/officeDocument/2006/relationships/image" Target="../media/image104.png"/><Relationship Id="rId6" Type="http://schemas.openxmlformats.org/officeDocument/2006/relationships/image" Target="../media/image109.svg"/><Relationship Id="rId11" Type="http://schemas.openxmlformats.org/officeDocument/2006/relationships/image" Target="../media/image114.png"/><Relationship Id="rId5" Type="http://schemas.openxmlformats.org/officeDocument/2006/relationships/image" Target="../media/image108.png"/><Relationship Id="rId10" Type="http://schemas.openxmlformats.org/officeDocument/2006/relationships/image" Target="../media/image113.svg"/><Relationship Id="rId4" Type="http://schemas.openxmlformats.org/officeDocument/2006/relationships/image" Target="../media/image107.svg"/><Relationship Id="rId9" Type="http://schemas.openxmlformats.org/officeDocument/2006/relationships/image" Target="../media/image112.png"/></Relationships>
</file>

<file path=ppt/diagrams/_rels/data15.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05.svg"/><Relationship Id="rId1" Type="http://schemas.openxmlformats.org/officeDocument/2006/relationships/image" Target="../media/image104.png"/><Relationship Id="rId4" Type="http://schemas.openxmlformats.org/officeDocument/2006/relationships/image" Target="../media/image119.svg"/></Relationships>
</file>

<file path=ppt/diagrams/_rels/data16.xml.rels><?xml version="1.0" encoding="UTF-8" standalone="yes"?>
<Relationships xmlns="http://schemas.openxmlformats.org/package/2006/relationships"><Relationship Id="rId8" Type="http://schemas.openxmlformats.org/officeDocument/2006/relationships/image" Target="../media/image127.svg"/><Relationship Id="rId3" Type="http://schemas.openxmlformats.org/officeDocument/2006/relationships/image" Target="../media/image122.png"/><Relationship Id="rId7" Type="http://schemas.openxmlformats.org/officeDocument/2006/relationships/image" Target="../media/image126.png"/><Relationship Id="rId2" Type="http://schemas.openxmlformats.org/officeDocument/2006/relationships/image" Target="../media/image121.svg"/><Relationship Id="rId1" Type="http://schemas.openxmlformats.org/officeDocument/2006/relationships/image" Target="../media/image120.png"/><Relationship Id="rId6" Type="http://schemas.openxmlformats.org/officeDocument/2006/relationships/image" Target="../media/image125.svg"/><Relationship Id="rId5" Type="http://schemas.openxmlformats.org/officeDocument/2006/relationships/image" Target="../media/image124.png"/><Relationship Id="rId4" Type="http://schemas.openxmlformats.org/officeDocument/2006/relationships/image" Target="../media/image123.svg"/></Relationships>
</file>

<file path=ppt/diagrams/_rels/data17.xml.rels><?xml version="1.0" encoding="UTF-8" standalone="yes"?>
<Relationships xmlns="http://schemas.openxmlformats.org/package/2006/relationships"><Relationship Id="rId8" Type="http://schemas.openxmlformats.org/officeDocument/2006/relationships/image" Target="../media/image131.svg"/><Relationship Id="rId3" Type="http://schemas.openxmlformats.org/officeDocument/2006/relationships/image" Target="../media/image129.png"/><Relationship Id="rId7" Type="http://schemas.openxmlformats.org/officeDocument/2006/relationships/image" Target="../media/image90.png"/><Relationship Id="rId12" Type="http://schemas.openxmlformats.org/officeDocument/2006/relationships/image" Target="../media/image135.svg"/><Relationship Id="rId2" Type="http://schemas.openxmlformats.org/officeDocument/2006/relationships/image" Target="../media/image128.svg"/><Relationship Id="rId1" Type="http://schemas.openxmlformats.org/officeDocument/2006/relationships/image" Target="../media/image92.png"/><Relationship Id="rId6" Type="http://schemas.openxmlformats.org/officeDocument/2006/relationships/image" Target="../media/image50.svg"/><Relationship Id="rId11" Type="http://schemas.openxmlformats.org/officeDocument/2006/relationships/image" Target="../media/image134.png"/><Relationship Id="rId5" Type="http://schemas.openxmlformats.org/officeDocument/2006/relationships/image" Target="../media/image49.png"/><Relationship Id="rId10" Type="http://schemas.openxmlformats.org/officeDocument/2006/relationships/image" Target="../media/image133.svg"/><Relationship Id="rId4" Type="http://schemas.openxmlformats.org/officeDocument/2006/relationships/image" Target="../media/image130.svg"/><Relationship Id="rId9" Type="http://schemas.openxmlformats.org/officeDocument/2006/relationships/image" Target="../media/image132.png"/></Relationships>
</file>

<file path=ppt/diagrams/_rels/data18.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05.svg"/><Relationship Id="rId1" Type="http://schemas.openxmlformats.org/officeDocument/2006/relationships/image" Target="../media/image104.png"/><Relationship Id="rId6" Type="http://schemas.openxmlformats.org/officeDocument/2006/relationships/image" Target="../media/image139.svg"/><Relationship Id="rId5" Type="http://schemas.openxmlformats.org/officeDocument/2006/relationships/image" Target="../media/image138.png"/><Relationship Id="rId4" Type="http://schemas.openxmlformats.org/officeDocument/2006/relationships/image" Target="../media/image137.svg"/></Relationships>
</file>

<file path=ppt/diagrams/_rels/data19.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143.svg"/><Relationship Id="rId5" Type="http://schemas.openxmlformats.org/officeDocument/2006/relationships/image" Target="../media/image142.png"/><Relationship Id="rId4" Type="http://schemas.openxmlformats.org/officeDocument/2006/relationships/image" Target="../media/image141.svg"/></Relationships>
</file>

<file path=ppt/diagrams/_rels/data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diagrams/_rels/data20.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104.png"/><Relationship Id="rId7" Type="http://schemas.openxmlformats.org/officeDocument/2006/relationships/image" Target="../media/image13.png"/><Relationship Id="rId2" Type="http://schemas.openxmlformats.org/officeDocument/2006/relationships/image" Target="../media/image145.svg"/><Relationship Id="rId1" Type="http://schemas.openxmlformats.org/officeDocument/2006/relationships/image" Target="../media/image144.png"/><Relationship Id="rId6" Type="http://schemas.openxmlformats.org/officeDocument/2006/relationships/image" Target="../media/image147.svg"/><Relationship Id="rId5" Type="http://schemas.openxmlformats.org/officeDocument/2006/relationships/image" Target="../media/image146.png"/><Relationship Id="rId4" Type="http://schemas.openxmlformats.org/officeDocument/2006/relationships/image" Target="../media/image105.svg"/></Relationships>
</file>

<file path=ppt/diagrams/_rels/data21.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svg"/><Relationship Id="rId1" Type="http://schemas.openxmlformats.org/officeDocument/2006/relationships/image" Target="../media/image148.png"/><Relationship Id="rId6" Type="http://schemas.openxmlformats.org/officeDocument/2006/relationships/image" Target="../media/image153.svg"/><Relationship Id="rId5" Type="http://schemas.openxmlformats.org/officeDocument/2006/relationships/image" Target="../media/image152.png"/><Relationship Id="rId4" Type="http://schemas.openxmlformats.org/officeDocument/2006/relationships/image" Target="../media/image151.svg"/></Relationships>
</file>

<file path=ppt/diagrams/_rels/data22.xml.rels><?xml version="1.0" encoding="UTF-8" standalone="yes"?>
<Relationships xmlns="http://schemas.openxmlformats.org/package/2006/relationships"><Relationship Id="rId8" Type="http://schemas.openxmlformats.org/officeDocument/2006/relationships/image" Target="../media/image83.sv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image" Target="../media/image77.svg"/><Relationship Id="rId1" Type="http://schemas.openxmlformats.org/officeDocument/2006/relationships/image" Target="../media/image76.png"/><Relationship Id="rId6" Type="http://schemas.openxmlformats.org/officeDocument/2006/relationships/image" Target="../media/image81.svg"/><Relationship Id="rId5" Type="http://schemas.openxmlformats.org/officeDocument/2006/relationships/image" Target="../media/image80.png"/><Relationship Id="rId4" Type="http://schemas.openxmlformats.org/officeDocument/2006/relationships/image" Target="../media/image79.svg"/></Relationships>
</file>

<file path=ppt/diagrams/_rels/data23.xml.rels><?xml version="1.0" encoding="UTF-8" standalone="yes"?>
<Relationships xmlns="http://schemas.openxmlformats.org/package/2006/relationships"><Relationship Id="rId8" Type="http://schemas.openxmlformats.org/officeDocument/2006/relationships/image" Target="../media/image160.svg"/><Relationship Id="rId3" Type="http://schemas.openxmlformats.org/officeDocument/2006/relationships/image" Target="../media/image156.png"/><Relationship Id="rId7" Type="http://schemas.openxmlformats.org/officeDocument/2006/relationships/image" Target="../media/image159.png"/><Relationship Id="rId2" Type="http://schemas.openxmlformats.org/officeDocument/2006/relationships/image" Target="../media/image155.svg"/><Relationship Id="rId1" Type="http://schemas.openxmlformats.org/officeDocument/2006/relationships/image" Target="../media/image154.png"/><Relationship Id="rId6" Type="http://schemas.openxmlformats.org/officeDocument/2006/relationships/image" Target="../media/image158.svg"/><Relationship Id="rId5" Type="http://schemas.openxmlformats.org/officeDocument/2006/relationships/image" Target="../media/image19.png"/><Relationship Id="rId10" Type="http://schemas.openxmlformats.org/officeDocument/2006/relationships/image" Target="../media/image161.svg"/><Relationship Id="rId4" Type="http://schemas.openxmlformats.org/officeDocument/2006/relationships/image" Target="../media/image157.svg"/><Relationship Id="rId9" Type="http://schemas.openxmlformats.org/officeDocument/2006/relationships/image" Target="../media/image88.png"/></Relationships>
</file>

<file path=ppt/diagrams/_rels/data24.xml.rels><?xml version="1.0" encoding="UTF-8" standalone="yes"?>
<Relationships xmlns="http://schemas.openxmlformats.org/package/2006/relationships"><Relationship Id="rId8" Type="http://schemas.openxmlformats.org/officeDocument/2006/relationships/image" Target="../media/image169.svg"/><Relationship Id="rId3" Type="http://schemas.openxmlformats.org/officeDocument/2006/relationships/image" Target="../media/image164.png"/><Relationship Id="rId7" Type="http://schemas.openxmlformats.org/officeDocument/2006/relationships/image" Target="../media/image168.png"/><Relationship Id="rId2" Type="http://schemas.openxmlformats.org/officeDocument/2006/relationships/image" Target="../media/image163.svg"/><Relationship Id="rId1" Type="http://schemas.openxmlformats.org/officeDocument/2006/relationships/image" Target="../media/image162.png"/><Relationship Id="rId6" Type="http://schemas.openxmlformats.org/officeDocument/2006/relationships/image" Target="../media/image167.svg"/><Relationship Id="rId5" Type="http://schemas.openxmlformats.org/officeDocument/2006/relationships/image" Target="../media/image166.png"/><Relationship Id="rId10" Type="http://schemas.openxmlformats.org/officeDocument/2006/relationships/image" Target="../media/image171.svg"/><Relationship Id="rId4" Type="http://schemas.openxmlformats.org/officeDocument/2006/relationships/image" Target="../media/image165.svg"/><Relationship Id="rId9" Type="http://schemas.openxmlformats.org/officeDocument/2006/relationships/image" Target="../media/image170.png"/></Relationships>
</file>

<file path=ppt/diagrams/_rels/data25.xml.rels><?xml version="1.0" encoding="UTF-8" standalone="yes"?>
<Relationships xmlns="http://schemas.openxmlformats.org/package/2006/relationships"><Relationship Id="rId8" Type="http://schemas.openxmlformats.org/officeDocument/2006/relationships/image" Target="../media/image177.svg"/><Relationship Id="rId3" Type="http://schemas.openxmlformats.org/officeDocument/2006/relationships/image" Target="../media/image172.png"/><Relationship Id="rId7" Type="http://schemas.openxmlformats.org/officeDocument/2006/relationships/image" Target="../media/image176.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75.svg"/><Relationship Id="rId5" Type="http://schemas.openxmlformats.org/officeDocument/2006/relationships/image" Target="../media/image174.png"/><Relationship Id="rId4" Type="http://schemas.openxmlformats.org/officeDocument/2006/relationships/image" Target="../media/image173.svg"/></Relationships>
</file>

<file path=ppt/diagrams/_rels/data26.xml.rels><?xml version="1.0" encoding="UTF-8" standalone="yes"?>
<Relationships xmlns="http://schemas.openxmlformats.org/package/2006/relationships"><Relationship Id="rId8" Type="http://schemas.openxmlformats.org/officeDocument/2006/relationships/image" Target="../media/image83.sv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image" Target="../media/image77.svg"/><Relationship Id="rId1" Type="http://schemas.openxmlformats.org/officeDocument/2006/relationships/image" Target="../media/image76.png"/><Relationship Id="rId6" Type="http://schemas.openxmlformats.org/officeDocument/2006/relationships/image" Target="../media/image81.svg"/><Relationship Id="rId5" Type="http://schemas.openxmlformats.org/officeDocument/2006/relationships/image" Target="../media/image80.png"/><Relationship Id="rId4" Type="http://schemas.openxmlformats.org/officeDocument/2006/relationships/image" Target="../media/image79.svg"/></Relationships>
</file>

<file path=ppt/diagrams/_rels/data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179.svg"/><Relationship Id="rId1" Type="http://schemas.openxmlformats.org/officeDocument/2006/relationships/image" Target="../media/image178.png"/><Relationship Id="rId4" Type="http://schemas.openxmlformats.org/officeDocument/2006/relationships/image" Target="../media/image180.svg"/></Relationships>
</file>

<file path=ppt/diagrams/_rels/data28.xml.rels><?xml version="1.0" encoding="UTF-8" standalone="yes"?>
<Relationships xmlns="http://schemas.openxmlformats.org/package/2006/relationships"><Relationship Id="rId8" Type="http://schemas.openxmlformats.org/officeDocument/2006/relationships/image" Target="../media/image169.svg"/><Relationship Id="rId3" Type="http://schemas.openxmlformats.org/officeDocument/2006/relationships/image" Target="../media/image164.png"/><Relationship Id="rId7" Type="http://schemas.openxmlformats.org/officeDocument/2006/relationships/image" Target="../media/image168.png"/><Relationship Id="rId2" Type="http://schemas.openxmlformats.org/officeDocument/2006/relationships/image" Target="../media/image181.svg"/><Relationship Id="rId1" Type="http://schemas.openxmlformats.org/officeDocument/2006/relationships/image" Target="../media/image104.png"/><Relationship Id="rId6" Type="http://schemas.openxmlformats.org/officeDocument/2006/relationships/image" Target="../media/image183.svg"/><Relationship Id="rId5" Type="http://schemas.openxmlformats.org/officeDocument/2006/relationships/image" Target="../media/image182.png"/><Relationship Id="rId10" Type="http://schemas.openxmlformats.org/officeDocument/2006/relationships/image" Target="../media/image155.svg"/><Relationship Id="rId4" Type="http://schemas.openxmlformats.org/officeDocument/2006/relationships/image" Target="../media/image165.svg"/><Relationship Id="rId9" Type="http://schemas.openxmlformats.org/officeDocument/2006/relationships/image" Target="../media/image154.png"/></Relationships>
</file>

<file path=ppt/diagrams/_rels/data29.xml.rels><?xml version="1.0" encoding="UTF-8" standalone="yes"?>
<Relationships xmlns="http://schemas.openxmlformats.org/package/2006/relationships"><Relationship Id="rId8" Type="http://schemas.openxmlformats.org/officeDocument/2006/relationships/image" Target="../media/image185.svg"/><Relationship Id="rId3" Type="http://schemas.openxmlformats.org/officeDocument/2006/relationships/image" Target="../media/image90.png"/><Relationship Id="rId7" Type="http://schemas.openxmlformats.org/officeDocument/2006/relationships/image" Target="../media/image184.png"/><Relationship Id="rId12" Type="http://schemas.openxmlformats.org/officeDocument/2006/relationships/image" Target="../media/image188.svg"/><Relationship Id="rId2" Type="http://schemas.openxmlformats.org/officeDocument/2006/relationships/image" Target="../media/image130.svg"/><Relationship Id="rId1" Type="http://schemas.openxmlformats.org/officeDocument/2006/relationships/image" Target="../media/image129.png"/><Relationship Id="rId6" Type="http://schemas.openxmlformats.org/officeDocument/2006/relationships/image" Target="../media/image128.svg"/><Relationship Id="rId11" Type="http://schemas.openxmlformats.org/officeDocument/2006/relationships/image" Target="../media/image187.png"/><Relationship Id="rId5" Type="http://schemas.openxmlformats.org/officeDocument/2006/relationships/image" Target="../media/image92.png"/><Relationship Id="rId10" Type="http://schemas.openxmlformats.org/officeDocument/2006/relationships/image" Target="../media/image186.svg"/><Relationship Id="rId4" Type="http://schemas.openxmlformats.org/officeDocument/2006/relationships/image" Target="../media/image131.svg"/><Relationship Id="rId9" Type="http://schemas.openxmlformats.org/officeDocument/2006/relationships/image" Target="../media/image25.png"/></Relationships>
</file>

<file path=ppt/diagrams/_rels/data3.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ata30.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92.png"/><Relationship Id="rId7" Type="http://schemas.openxmlformats.org/officeDocument/2006/relationships/image" Target="../media/image25.png"/><Relationship Id="rId2" Type="http://schemas.openxmlformats.org/officeDocument/2006/relationships/image" Target="../media/image190.svg"/><Relationship Id="rId1" Type="http://schemas.openxmlformats.org/officeDocument/2006/relationships/image" Target="../media/image189.png"/><Relationship Id="rId6" Type="http://schemas.openxmlformats.org/officeDocument/2006/relationships/image" Target="../media/image91.svg"/><Relationship Id="rId5" Type="http://schemas.openxmlformats.org/officeDocument/2006/relationships/image" Target="../media/image90.png"/><Relationship Id="rId4" Type="http://schemas.openxmlformats.org/officeDocument/2006/relationships/image" Target="../media/image93.svg"/></Relationships>
</file>

<file path=ppt/diagrams/_rels/data31.xml.rels><?xml version="1.0" encoding="UTF-8" standalone="yes"?>
<Relationships xmlns="http://schemas.openxmlformats.org/package/2006/relationships"><Relationship Id="rId8" Type="http://schemas.openxmlformats.org/officeDocument/2006/relationships/image" Target="../media/image196.svg"/><Relationship Id="rId3" Type="http://schemas.openxmlformats.org/officeDocument/2006/relationships/image" Target="../media/image191.png"/><Relationship Id="rId7" Type="http://schemas.openxmlformats.org/officeDocument/2006/relationships/image" Target="../media/image195.png"/><Relationship Id="rId2" Type="http://schemas.openxmlformats.org/officeDocument/2006/relationships/image" Target="../media/image52.svg"/><Relationship Id="rId1" Type="http://schemas.openxmlformats.org/officeDocument/2006/relationships/image" Target="../media/image51.png"/><Relationship Id="rId6" Type="http://schemas.openxmlformats.org/officeDocument/2006/relationships/image" Target="../media/image194.svg"/><Relationship Id="rId5" Type="http://schemas.openxmlformats.org/officeDocument/2006/relationships/image" Target="../media/image193.png"/><Relationship Id="rId4" Type="http://schemas.openxmlformats.org/officeDocument/2006/relationships/image" Target="../media/image192.svg"/></Relationships>
</file>

<file path=ppt/diagrams/_rels/data32.xml.rels><?xml version="1.0" encoding="UTF-8" standalone="yes"?>
<Relationships xmlns="http://schemas.openxmlformats.org/package/2006/relationships"><Relationship Id="rId8" Type="http://schemas.openxmlformats.org/officeDocument/2006/relationships/image" Target="../media/image202.svg"/><Relationship Id="rId3" Type="http://schemas.openxmlformats.org/officeDocument/2006/relationships/image" Target="../media/image199.png"/><Relationship Id="rId7" Type="http://schemas.openxmlformats.org/officeDocument/2006/relationships/image" Target="../media/image201.png"/><Relationship Id="rId2" Type="http://schemas.openxmlformats.org/officeDocument/2006/relationships/image" Target="../media/image93.svg"/><Relationship Id="rId1" Type="http://schemas.openxmlformats.org/officeDocument/2006/relationships/image" Target="../media/image92.png"/><Relationship Id="rId6" Type="http://schemas.openxmlformats.org/officeDocument/2006/relationships/image" Target="../media/image103.svg"/><Relationship Id="rId5" Type="http://schemas.openxmlformats.org/officeDocument/2006/relationships/image" Target="../media/image102.png"/><Relationship Id="rId4" Type="http://schemas.openxmlformats.org/officeDocument/2006/relationships/image" Target="../media/image200.svg"/></Relationships>
</file>

<file path=ppt/diagrams/_rels/data33.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204.svg"/><Relationship Id="rId1" Type="http://schemas.openxmlformats.org/officeDocument/2006/relationships/image" Target="../media/image203.png"/><Relationship Id="rId6" Type="http://schemas.openxmlformats.org/officeDocument/2006/relationships/image" Target="../media/image207.svg"/><Relationship Id="rId5" Type="http://schemas.openxmlformats.org/officeDocument/2006/relationships/image" Target="../media/image206.png"/><Relationship Id="rId4" Type="http://schemas.openxmlformats.org/officeDocument/2006/relationships/image" Target="../media/image205.svg"/></Relationships>
</file>

<file path=ppt/diagrams/_rels/data34.xml.rels><?xml version="1.0" encoding="UTF-8" standalone="yes"?>
<Relationships xmlns="http://schemas.openxmlformats.org/package/2006/relationships"><Relationship Id="rId3" Type="http://schemas.openxmlformats.org/officeDocument/2006/relationships/image" Target="../media/image208.png"/><Relationship Id="rId2" Type="http://schemas.openxmlformats.org/officeDocument/2006/relationships/image" Target="../media/image204.svg"/><Relationship Id="rId1" Type="http://schemas.openxmlformats.org/officeDocument/2006/relationships/image" Target="../media/image203.png"/><Relationship Id="rId6" Type="http://schemas.openxmlformats.org/officeDocument/2006/relationships/image" Target="../media/image211.svg"/><Relationship Id="rId5" Type="http://schemas.openxmlformats.org/officeDocument/2006/relationships/image" Target="../media/image210.png"/><Relationship Id="rId4" Type="http://schemas.openxmlformats.org/officeDocument/2006/relationships/image" Target="../media/image209.svg"/></Relationships>
</file>

<file path=ppt/diagrams/_rels/data35.xml.rels><?xml version="1.0" encoding="UTF-8" standalone="yes"?>
<Relationships xmlns="http://schemas.openxmlformats.org/package/2006/relationships"><Relationship Id="rId8" Type="http://schemas.openxmlformats.org/officeDocument/2006/relationships/image" Target="../media/image186.svg"/><Relationship Id="rId3" Type="http://schemas.openxmlformats.org/officeDocument/2006/relationships/image" Target="../media/image199.png"/><Relationship Id="rId7" Type="http://schemas.openxmlformats.org/officeDocument/2006/relationships/image" Target="../media/image25.png"/><Relationship Id="rId12" Type="http://schemas.openxmlformats.org/officeDocument/2006/relationships/image" Target="../media/image135.svg"/><Relationship Id="rId2" Type="http://schemas.openxmlformats.org/officeDocument/2006/relationships/image" Target="../media/image213.svg"/><Relationship Id="rId1" Type="http://schemas.openxmlformats.org/officeDocument/2006/relationships/image" Target="../media/image212.png"/><Relationship Id="rId6" Type="http://schemas.openxmlformats.org/officeDocument/2006/relationships/image" Target="../media/image216.svg"/><Relationship Id="rId11" Type="http://schemas.openxmlformats.org/officeDocument/2006/relationships/image" Target="../media/image134.png"/><Relationship Id="rId5" Type="http://schemas.openxmlformats.org/officeDocument/2006/relationships/image" Target="../media/image215.png"/><Relationship Id="rId10" Type="http://schemas.openxmlformats.org/officeDocument/2006/relationships/image" Target="../media/image218.svg"/><Relationship Id="rId4" Type="http://schemas.openxmlformats.org/officeDocument/2006/relationships/image" Target="../media/image214.svg"/><Relationship Id="rId9" Type="http://schemas.openxmlformats.org/officeDocument/2006/relationships/image" Target="../media/image217.png"/></Relationships>
</file>

<file path=ppt/diagrams/_rels/data36.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image" Target="../media/image220.svg"/><Relationship Id="rId1" Type="http://schemas.openxmlformats.org/officeDocument/2006/relationships/image" Target="../media/image219.png"/><Relationship Id="rId4" Type="http://schemas.openxmlformats.org/officeDocument/2006/relationships/image" Target="../media/image222.svg"/></Relationships>
</file>

<file path=ppt/diagrams/_rels/data37.xml.rels><?xml version="1.0" encoding="UTF-8" standalone="yes"?>
<Relationships xmlns="http://schemas.openxmlformats.org/package/2006/relationships"><Relationship Id="rId8" Type="http://schemas.openxmlformats.org/officeDocument/2006/relationships/image" Target="../media/image228.svg"/><Relationship Id="rId3" Type="http://schemas.openxmlformats.org/officeDocument/2006/relationships/image" Target="../media/image223.png"/><Relationship Id="rId7" Type="http://schemas.openxmlformats.org/officeDocument/2006/relationships/image" Target="../media/image227.png"/><Relationship Id="rId12" Type="http://schemas.openxmlformats.org/officeDocument/2006/relationships/image" Target="../media/image66.svg"/><Relationship Id="rId2" Type="http://schemas.openxmlformats.org/officeDocument/2006/relationships/image" Target="../media/image58.svg"/><Relationship Id="rId1" Type="http://schemas.openxmlformats.org/officeDocument/2006/relationships/image" Target="../media/image57.png"/><Relationship Id="rId6" Type="http://schemas.openxmlformats.org/officeDocument/2006/relationships/image" Target="../media/image226.svg"/><Relationship Id="rId11" Type="http://schemas.openxmlformats.org/officeDocument/2006/relationships/image" Target="../media/image65.png"/><Relationship Id="rId5" Type="http://schemas.openxmlformats.org/officeDocument/2006/relationships/image" Target="../media/image225.png"/><Relationship Id="rId10" Type="http://schemas.openxmlformats.org/officeDocument/2006/relationships/image" Target="../media/image230.svg"/><Relationship Id="rId4" Type="http://schemas.openxmlformats.org/officeDocument/2006/relationships/image" Target="../media/image224.svg"/><Relationship Id="rId9" Type="http://schemas.openxmlformats.org/officeDocument/2006/relationships/image" Target="../media/image229.png"/></Relationships>
</file>

<file path=ppt/diagrams/_rels/data38.xml.rels><?xml version="1.0" encoding="UTF-8" standalone="yes"?>
<Relationships xmlns="http://schemas.openxmlformats.org/package/2006/relationships"><Relationship Id="rId8" Type="http://schemas.openxmlformats.org/officeDocument/2006/relationships/image" Target="../media/image235.svg"/><Relationship Id="rId3" Type="http://schemas.openxmlformats.org/officeDocument/2006/relationships/image" Target="../media/image129.png"/><Relationship Id="rId7" Type="http://schemas.openxmlformats.org/officeDocument/2006/relationships/image" Target="../media/image234.png"/><Relationship Id="rId2" Type="http://schemas.openxmlformats.org/officeDocument/2006/relationships/image" Target="../media/image231.svg"/><Relationship Id="rId1" Type="http://schemas.openxmlformats.org/officeDocument/2006/relationships/image" Target="../media/image201.png"/><Relationship Id="rId6" Type="http://schemas.openxmlformats.org/officeDocument/2006/relationships/image" Target="../media/image233.svg"/><Relationship Id="rId5" Type="http://schemas.openxmlformats.org/officeDocument/2006/relationships/image" Target="../media/image232.png"/><Relationship Id="rId4" Type="http://schemas.openxmlformats.org/officeDocument/2006/relationships/image" Target="../media/image130.svg"/></Relationships>
</file>

<file path=ppt/diagrams/_rels/data39.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135.svg"/><Relationship Id="rId2" Type="http://schemas.openxmlformats.org/officeDocument/2006/relationships/image" Target="../media/image237.svg"/><Relationship Id="rId1" Type="http://schemas.openxmlformats.org/officeDocument/2006/relationships/image" Target="../media/image236.png"/><Relationship Id="rId6" Type="http://schemas.openxmlformats.org/officeDocument/2006/relationships/image" Target="../media/image50.svg"/><Relationship Id="rId11" Type="http://schemas.openxmlformats.org/officeDocument/2006/relationships/image" Target="../media/image134.png"/><Relationship Id="rId5" Type="http://schemas.openxmlformats.org/officeDocument/2006/relationships/image" Target="../media/image49.png"/><Relationship Id="rId10" Type="http://schemas.openxmlformats.org/officeDocument/2006/relationships/image" Target="../media/image239.svg"/><Relationship Id="rId4" Type="http://schemas.openxmlformats.org/officeDocument/2006/relationships/image" Target="../media/image48.svg"/><Relationship Id="rId9" Type="http://schemas.openxmlformats.org/officeDocument/2006/relationships/image" Target="../media/image238.png"/></Relationships>
</file>

<file path=ppt/diagrams/_rels/data4.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sv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5.png"/></Relationships>
</file>

<file path=ppt/diagrams/_rels/data40.xml.rels><?xml version="1.0" encoding="UTF-8" standalone="yes"?>
<Relationships xmlns="http://schemas.openxmlformats.org/package/2006/relationships"><Relationship Id="rId8" Type="http://schemas.openxmlformats.org/officeDocument/2006/relationships/image" Target="../media/image242.svg"/><Relationship Id="rId3" Type="http://schemas.openxmlformats.org/officeDocument/2006/relationships/image" Target="../media/image120.png"/><Relationship Id="rId7" Type="http://schemas.openxmlformats.org/officeDocument/2006/relationships/image" Target="../media/image78.png"/><Relationship Id="rId2" Type="http://schemas.openxmlformats.org/officeDocument/2006/relationships/image" Target="../media/image241.svg"/><Relationship Id="rId1" Type="http://schemas.openxmlformats.org/officeDocument/2006/relationships/image" Target="../media/image240.png"/><Relationship Id="rId6" Type="http://schemas.openxmlformats.org/officeDocument/2006/relationships/image" Target="../media/image204.svg"/><Relationship Id="rId5" Type="http://schemas.openxmlformats.org/officeDocument/2006/relationships/image" Target="../media/image203.png"/><Relationship Id="rId4" Type="http://schemas.openxmlformats.org/officeDocument/2006/relationships/image" Target="../media/image121.svg"/></Relationships>
</file>

<file path=ppt/diagrams/_rels/data41.xml.rels><?xml version="1.0" encoding="UTF-8" standalone="yes"?>
<Relationships xmlns="http://schemas.openxmlformats.org/package/2006/relationships"><Relationship Id="rId8" Type="http://schemas.openxmlformats.org/officeDocument/2006/relationships/image" Target="../media/image83.sv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image" Target="../media/image77.svg"/><Relationship Id="rId1" Type="http://schemas.openxmlformats.org/officeDocument/2006/relationships/image" Target="../media/image76.png"/><Relationship Id="rId6" Type="http://schemas.openxmlformats.org/officeDocument/2006/relationships/image" Target="../media/image81.svg"/><Relationship Id="rId5" Type="http://schemas.openxmlformats.org/officeDocument/2006/relationships/image" Target="../media/image80.png"/><Relationship Id="rId4" Type="http://schemas.openxmlformats.org/officeDocument/2006/relationships/image" Target="../media/image79.svg"/></Relationships>
</file>

<file path=ppt/diagrams/_rels/data42.xml.rels><?xml version="1.0" encoding="UTF-8" standalone="yes"?>
<Relationships xmlns="http://schemas.openxmlformats.org/package/2006/relationships"><Relationship Id="rId8" Type="http://schemas.openxmlformats.org/officeDocument/2006/relationships/image" Target="../media/image247.svg"/><Relationship Id="rId3" Type="http://schemas.openxmlformats.org/officeDocument/2006/relationships/image" Target="../media/image243.png"/><Relationship Id="rId7" Type="http://schemas.openxmlformats.org/officeDocument/2006/relationships/image" Target="../media/image246.png"/><Relationship Id="rId2" Type="http://schemas.openxmlformats.org/officeDocument/2006/relationships/image" Target="../media/image169.svg"/><Relationship Id="rId1" Type="http://schemas.openxmlformats.org/officeDocument/2006/relationships/image" Target="../media/image168.png"/><Relationship Id="rId6" Type="http://schemas.openxmlformats.org/officeDocument/2006/relationships/image" Target="../media/image245.svg"/><Relationship Id="rId5" Type="http://schemas.openxmlformats.org/officeDocument/2006/relationships/image" Target="../media/image170.png"/><Relationship Id="rId10" Type="http://schemas.openxmlformats.org/officeDocument/2006/relationships/image" Target="../media/image249.svg"/><Relationship Id="rId4" Type="http://schemas.openxmlformats.org/officeDocument/2006/relationships/image" Target="../media/image244.svg"/><Relationship Id="rId9" Type="http://schemas.openxmlformats.org/officeDocument/2006/relationships/image" Target="../media/image248.png"/></Relationships>
</file>

<file path=ppt/diagrams/_rels/data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svg"/><Relationship Id="rId1" Type="http://schemas.openxmlformats.org/officeDocument/2006/relationships/image" Target="../media/image39.png"/><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image" Target="../media/image42.svg"/></Relationships>
</file>

<file path=ppt/diagrams/_rels/data6.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56.svg"/><Relationship Id="rId2" Type="http://schemas.openxmlformats.org/officeDocument/2006/relationships/image" Target="../media/image46.svg"/><Relationship Id="rId1" Type="http://schemas.openxmlformats.org/officeDocument/2006/relationships/image" Target="../media/image45.png"/><Relationship Id="rId6" Type="http://schemas.openxmlformats.org/officeDocument/2006/relationships/image" Target="../media/image50.sv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svg"/><Relationship Id="rId4" Type="http://schemas.openxmlformats.org/officeDocument/2006/relationships/image" Target="../media/image48.svg"/><Relationship Id="rId9" Type="http://schemas.openxmlformats.org/officeDocument/2006/relationships/image" Target="../media/image53.png"/></Relationships>
</file>

<file path=ppt/diagrams/_rels/data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svg"/><Relationship Id="rId1" Type="http://schemas.openxmlformats.org/officeDocument/2006/relationships/image" Target="../media/image57.png"/><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60.svg"/></Relationships>
</file>

<file path=ppt/diagrams/_rels/data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66.svg"/><Relationship Id="rId5" Type="http://schemas.openxmlformats.org/officeDocument/2006/relationships/image" Target="../media/image65.png"/><Relationship Id="rId4" Type="http://schemas.openxmlformats.org/officeDocument/2006/relationships/image" Target="../media/image64.svg"/></Relationships>
</file>

<file path=ppt/diagrams/_rels/data9.xml.rels><?xml version="1.0" encoding="UTF-8" standalone="yes"?>
<Relationships xmlns="http://schemas.openxmlformats.org/package/2006/relationships"><Relationship Id="rId8" Type="http://schemas.openxmlformats.org/officeDocument/2006/relationships/image" Target="../media/image73.svg"/><Relationship Id="rId3" Type="http://schemas.openxmlformats.org/officeDocument/2006/relationships/image" Target="../media/image9.png"/><Relationship Id="rId7" Type="http://schemas.openxmlformats.org/officeDocument/2006/relationships/image" Target="../media/image72.png"/><Relationship Id="rId2" Type="http://schemas.openxmlformats.org/officeDocument/2006/relationships/image" Target="../media/image68.svg"/><Relationship Id="rId1" Type="http://schemas.openxmlformats.org/officeDocument/2006/relationships/image" Target="../media/image67.png"/><Relationship Id="rId6" Type="http://schemas.openxmlformats.org/officeDocument/2006/relationships/image" Target="../media/image71.svg"/><Relationship Id="rId5" Type="http://schemas.openxmlformats.org/officeDocument/2006/relationships/image" Target="../media/image70.png"/><Relationship Id="rId10" Type="http://schemas.openxmlformats.org/officeDocument/2006/relationships/image" Target="../media/image75.svg"/><Relationship Id="rId4" Type="http://schemas.openxmlformats.org/officeDocument/2006/relationships/image" Target="../media/image69.svg"/><Relationship Id="rId9" Type="http://schemas.openxmlformats.org/officeDocument/2006/relationships/image" Target="../media/image74.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0.xml.rels><?xml version="1.0" encoding="UTF-8" standalone="yes"?>
<Relationships xmlns="http://schemas.openxmlformats.org/package/2006/relationships"><Relationship Id="rId8" Type="http://schemas.openxmlformats.org/officeDocument/2006/relationships/image" Target="../media/image83.sv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image" Target="../media/image77.svg"/><Relationship Id="rId1" Type="http://schemas.openxmlformats.org/officeDocument/2006/relationships/image" Target="../media/image76.png"/><Relationship Id="rId6" Type="http://schemas.openxmlformats.org/officeDocument/2006/relationships/image" Target="../media/image81.svg"/><Relationship Id="rId5" Type="http://schemas.openxmlformats.org/officeDocument/2006/relationships/image" Target="../media/image80.png"/><Relationship Id="rId4" Type="http://schemas.openxmlformats.org/officeDocument/2006/relationships/image" Target="../media/image79.svg"/></Relationships>
</file>

<file path=ppt/diagrams/_rels/drawing11.xml.rels><?xml version="1.0" encoding="UTF-8" standalone="yes"?>
<Relationships xmlns="http://schemas.openxmlformats.org/package/2006/relationships"><Relationship Id="rId8" Type="http://schemas.openxmlformats.org/officeDocument/2006/relationships/image" Target="../media/image89.svg"/><Relationship Id="rId3" Type="http://schemas.openxmlformats.org/officeDocument/2006/relationships/image" Target="../media/image86.png"/><Relationship Id="rId7" Type="http://schemas.openxmlformats.org/officeDocument/2006/relationships/image" Target="../media/image88.png"/><Relationship Id="rId2" Type="http://schemas.openxmlformats.org/officeDocument/2006/relationships/image" Target="../media/image85.svg"/><Relationship Id="rId1" Type="http://schemas.openxmlformats.org/officeDocument/2006/relationships/image" Target="../media/image84.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87.svg"/></Relationships>
</file>

<file path=ppt/diagrams/_rels/drawing12.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92.png"/><Relationship Id="rId7" Type="http://schemas.openxmlformats.org/officeDocument/2006/relationships/image" Target="../media/image25.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svg"/></Relationships>
</file>

<file path=ppt/diagrams/_rels/drawing13.xml.rels><?xml version="1.0" encoding="UTF-8" standalone="yes"?>
<Relationships xmlns="http://schemas.openxmlformats.org/package/2006/relationships"><Relationship Id="rId8" Type="http://schemas.openxmlformats.org/officeDocument/2006/relationships/image" Target="../media/image101.sv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99.svg"/><Relationship Id="rId5" Type="http://schemas.openxmlformats.org/officeDocument/2006/relationships/image" Target="../media/image98.png"/><Relationship Id="rId10" Type="http://schemas.openxmlformats.org/officeDocument/2006/relationships/image" Target="../media/image103.svg"/><Relationship Id="rId4" Type="http://schemas.openxmlformats.org/officeDocument/2006/relationships/image" Target="../media/image97.svg"/><Relationship Id="rId9" Type="http://schemas.openxmlformats.org/officeDocument/2006/relationships/image" Target="../media/image102.png"/></Relationships>
</file>

<file path=ppt/diagrams/_rels/drawing14.xml.rels><?xml version="1.0" encoding="UTF-8" standalone="yes"?>
<Relationships xmlns="http://schemas.openxmlformats.org/package/2006/relationships"><Relationship Id="rId8" Type="http://schemas.openxmlformats.org/officeDocument/2006/relationships/image" Target="../media/image111.svg"/><Relationship Id="rId3" Type="http://schemas.openxmlformats.org/officeDocument/2006/relationships/image" Target="../media/image106.png"/><Relationship Id="rId7" Type="http://schemas.openxmlformats.org/officeDocument/2006/relationships/image" Target="../media/image110.png"/><Relationship Id="rId12" Type="http://schemas.openxmlformats.org/officeDocument/2006/relationships/image" Target="../media/image115.svg"/><Relationship Id="rId2" Type="http://schemas.openxmlformats.org/officeDocument/2006/relationships/image" Target="../media/image105.svg"/><Relationship Id="rId1" Type="http://schemas.openxmlformats.org/officeDocument/2006/relationships/image" Target="../media/image104.png"/><Relationship Id="rId6" Type="http://schemas.openxmlformats.org/officeDocument/2006/relationships/image" Target="../media/image109.svg"/><Relationship Id="rId11" Type="http://schemas.openxmlformats.org/officeDocument/2006/relationships/image" Target="../media/image114.png"/><Relationship Id="rId5" Type="http://schemas.openxmlformats.org/officeDocument/2006/relationships/image" Target="../media/image108.png"/><Relationship Id="rId10" Type="http://schemas.openxmlformats.org/officeDocument/2006/relationships/image" Target="../media/image113.svg"/><Relationship Id="rId4" Type="http://schemas.openxmlformats.org/officeDocument/2006/relationships/image" Target="../media/image107.svg"/><Relationship Id="rId9" Type="http://schemas.openxmlformats.org/officeDocument/2006/relationships/image" Target="../media/image112.png"/></Relationships>
</file>

<file path=ppt/diagrams/_rels/drawing15.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05.svg"/><Relationship Id="rId1" Type="http://schemas.openxmlformats.org/officeDocument/2006/relationships/image" Target="../media/image104.png"/><Relationship Id="rId4" Type="http://schemas.openxmlformats.org/officeDocument/2006/relationships/image" Target="../media/image119.svg"/></Relationships>
</file>

<file path=ppt/diagrams/_rels/drawing16.xml.rels><?xml version="1.0" encoding="UTF-8" standalone="yes"?>
<Relationships xmlns="http://schemas.openxmlformats.org/package/2006/relationships"><Relationship Id="rId8" Type="http://schemas.openxmlformats.org/officeDocument/2006/relationships/image" Target="../media/image127.svg"/><Relationship Id="rId3" Type="http://schemas.openxmlformats.org/officeDocument/2006/relationships/image" Target="../media/image122.png"/><Relationship Id="rId7" Type="http://schemas.openxmlformats.org/officeDocument/2006/relationships/image" Target="../media/image126.png"/><Relationship Id="rId2" Type="http://schemas.openxmlformats.org/officeDocument/2006/relationships/image" Target="../media/image121.svg"/><Relationship Id="rId1" Type="http://schemas.openxmlformats.org/officeDocument/2006/relationships/image" Target="../media/image120.png"/><Relationship Id="rId6" Type="http://schemas.openxmlformats.org/officeDocument/2006/relationships/image" Target="../media/image125.svg"/><Relationship Id="rId5" Type="http://schemas.openxmlformats.org/officeDocument/2006/relationships/image" Target="../media/image124.png"/><Relationship Id="rId4" Type="http://schemas.openxmlformats.org/officeDocument/2006/relationships/image" Target="../media/image123.svg"/></Relationships>
</file>

<file path=ppt/diagrams/_rels/drawing17.xml.rels><?xml version="1.0" encoding="UTF-8" standalone="yes"?>
<Relationships xmlns="http://schemas.openxmlformats.org/package/2006/relationships"><Relationship Id="rId8" Type="http://schemas.openxmlformats.org/officeDocument/2006/relationships/image" Target="../media/image131.svg"/><Relationship Id="rId3" Type="http://schemas.openxmlformats.org/officeDocument/2006/relationships/image" Target="../media/image129.png"/><Relationship Id="rId7" Type="http://schemas.openxmlformats.org/officeDocument/2006/relationships/image" Target="../media/image90.png"/><Relationship Id="rId12" Type="http://schemas.openxmlformats.org/officeDocument/2006/relationships/image" Target="../media/image135.svg"/><Relationship Id="rId2" Type="http://schemas.openxmlformats.org/officeDocument/2006/relationships/image" Target="../media/image128.svg"/><Relationship Id="rId1" Type="http://schemas.openxmlformats.org/officeDocument/2006/relationships/image" Target="../media/image92.png"/><Relationship Id="rId6" Type="http://schemas.openxmlformats.org/officeDocument/2006/relationships/image" Target="../media/image50.svg"/><Relationship Id="rId11" Type="http://schemas.openxmlformats.org/officeDocument/2006/relationships/image" Target="../media/image134.png"/><Relationship Id="rId5" Type="http://schemas.openxmlformats.org/officeDocument/2006/relationships/image" Target="../media/image49.png"/><Relationship Id="rId10" Type="http://schemas.openxmlformats.org/officeDocument/2006/relationships/image" Target="../media/image133.svg"/><Relationship Id="rId4" Type="http://schemas.openxmlformats.org/officeDocument/2006/relationships/image" Target="../media/image130.svg"/><Relationship Id="rId9" Type="http://schemas.openxmlformats.org/officeDocument/2006/relationships/image" Target="../media/image132.png"/></Relationships>
</file>

<file path=ppt/diagrams/_rels/drawing18.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05.svg"/><Relationship Id="rId1" Type="http://schemas.openxmlformats.org/officeDocument/2006/relationships/image" Target="../media/image104.png"/><Relationship Id="rId6" Type="http://schemas.openxmlformats.org/officeDocument/2006/relationships/image" Target="../media/image139.svg"/><Relationship Id="rId5" Type="http://schemas.openxmlformats.org/officeDocument/2006/relationships/image" Target="../media/image138.png"/><Relationship Id="rId4" Type="http://schemas.openxmlformats.org/officeDocument/2006/relationships/image" Target="../media/image137.svg"/></Relationships>
</file>

<file path=ppt/diagrams/_rels/drawing19.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143.svg"/><Relationship Id="rId5" Type="http://schemas.openxmlformats.org/officeDocument/2006/relationships/image" Target="../media/image142.png"/><Relationship Id="rId4" Type="http://schemas.openxmlformats.org/officeDocument/2006/relationships/image" Target="../media/image141.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diagrams/_rels/drawing20.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104.png"/><Relationship Id="rId7" Type="http://schemas.openxmlformats.org/officeDocument/2006/relationships/image" Target="../media/image13.png"/><Relationship Id="rId2" Type="http://schemas.openxmlformats.org/officeDocument/2006/relationships/image" Target="../media/image145.svg"/><Relationship Id="rId1" Type="http://schemas.openxmlformats.org/officeDocument/2006/relationships/image" Target="../media/image144.png"/><Relationship Id="rId6" Type="http://schemas.openxmlformats.org/officeDocument/2006/relationships/image" Target="../media/image147.svg"/><Relationship Id="rId5" Type="http://schemas.openxmlformats.org/officeDocument/2006/relationships/image" Target="../media/image146.png"/><Relationship Id="rId4" Type="http://schemas.openxmlformats.org/officeDocument/2006/relationships/image" Target="../media/image105.svg"/></Relationships>
</file>

<file path=ppt/diagrams/_rels/drawing21.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svg"/><Relationship Id="rId1" Type="http://schemas.openxmlformats.org/officeDocument/2006/relationships/image" Target="../media/image148.png"/><Relationship Id="rId6" Type="http://schemas.openxmlformats.org/officeDocument/2006/relationships/image" Target="../media/image153.svg"/><Relationship Id="rId5" Type="http://schemas.openxmlformats.org/officeDocument/2006/relationships/image" Target="../media/image152.png"/><Relationship Id="rId4" Type="http://schemas.openxmlformats.org/officeDocument/2006/relationships/image" Target="../media/image151.svg"/></Relationships>
</file>

<file path=ppt/diagrams/_rels/drawing22.xml.rels><?xml version="1.0" encoding="UTF-8" standalone="yes"?>
<Relationships xmlns="http://schemas.openxmlformats.org/package/2006/relationships"><Relationship Id="rId8" Type="http://schemas.openxmlformats.org/officeDocument/2006/relationships/image" Target="../media/image83.sv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image" Target="../media/image77.svg"/><Relationship Id="rId1" Type="http://schemas.openxmlformats.org/officeDocument/2006/relationships/image" Target="../media/image76.png"/><Relationship Id="rId6" Type="http://schemas.openxmlformats.org/officeDocument/2006/relationships/image" Target="../media/image81.svg"/><Relationship Id="rId5" Type="http://schemas.openxmlformats.org/officeDocument/2006/relationships/image" Target="../media/image80.png"/><Relationship Id="rId4" Type="http://schemas.openxmlformats.org/officeDocument/2006/relationships/image" Target="../media/image79.svg"/></Relationships>
</file>

<file path=ppt/diagrams/_rels/drawing23.xml.rels><?xml version="1.0" encoding="UTF-8" standalone="yes"?>
<Relationships xmlns="http://schemas.openxmlformats.org/package/2006/relationships"><Relationship Id="rId8" Type="http://schemas.openxmlformats.org/officeDocument/2006/relationships/image" Target="../media/image160.svg"/><Relationship Id="rId3" Type="http://schemas.openxmlformats.org/officeDocument/2006/relationships/image" Target="../media/image156.png"/><Relationship Id="rId7" Type="http://schemas.openxmlformats.org/officeDocument/2006/relationships/image" Target="../media/image159.png"/><Relationship Id="rId2" Type="http://schemas.openxmlformats.org/officeDocument/2006/relationships/image" Target="../media/image155.svg"/><Relationship Id="rId1" Type="http://schemas.openxmlformats.org/officeDocument/2006/relationships/image" Target="../media/image154.png"/><Relationship Id="rId6" Type="http://schemas.openxmlformats.org/officeDocument/2006/relationships/image" Target="../media/image158.svg"/><Relationship Id="rId5" Type="http://schemas.openxmlformats.org/officeDocument/2006/relationships/image" Target="../media/image19.png"/><Relationship Id="rId10" Type="http://schemas.openxmlformats.org/officeDocument/2006/relationships/image" Target="../media/image161.svg"/><Relationship Id="rId4" Type="http://schemas.openxmlformats.org/officeDocument/2006/relationships/image" Target="../media/image157.svg"/><Relationship Id="rId9" Type="http://schemas.openxmlformats.org/officeDocument/2006/relationships/image" Target="../media/image88.png"/></Relationships>
</file>

<file path=ppt/diagrams/_rels/drawing24.xml.rels><?xml version="1.0" encoding="UTF-8" standalone="yes"?>
<Relationships xmlns="http://schemas.openxmlformats.org/package/2006/relationships"><Relationship Id="rId8" Type="http://schemas.openxmlformats.org/officeDocument/2006/relationships/image" Target="../media/image169.svg"/><Relationship Id="rId3" Type="http://schemas.openxmlformats.org/officeDocument/2006/relationships/image" Target="../media/image164.png"/><Relationship Id="rId7" Type="http://schemas.openxmlformats.org/officeDocument/2006/relationships/image" Target="../media/image168.png"/><Relationship Id="rId2" Type="http://schemas.openxmlformats.org/officeDocument/2006/relationships/image" Target="../media/image163.svg"/><Relationship Id="rId1" Type="http://schemas.openxmlformats.org/officeDocument/2006/relationships/image" Target="../media/image162.png"/><Relationship Id="rId6" Type="http://schemas.openxmlformats.org/officeDocument/2006/relationships/image" Target="../media/image167.svg"/><Relationship Id="rId5" Type="http://schemas.openxmlformats.org/officeDocument/2006/relationships/image" Target="../media/image166.png"/><Relationship Id="rId10" Type="http://schemas.openxmlformats.org/officeDocument/2006/relationships/image" Target="../media/image171.svg"/><Relationship Id="rId4" Type="http://schemas.openxmlformats.org/officeDocument/2006/relationships/image" Target="../media/image165.svg"/><Relationship Id="rId9" Type="http://schemas.openxmlformats.org/officeDocument/2006/relationships/image" Target="../media/image170.png"/></Relationships>
</file>

<file path=ppt/diagrams/_rels/drawing25.xml.rels><?xml version="1.0" encoding="UTF-8" standalone="yes"?>
<Relationships xmlns="http://schemas.openxmlformats.org/package/2006/relationships"><Relationship Id="rId8" Type="http://schemas.openxmlformats.org/officeDocument/2006/relationships/image" Target="../media/image177.svg"/><Relationship Id="rId3" Type="http://schemas.openxmlformats.org/officeDocument/2006/relationships/image" Target="../media/image172.png"/><Relationship Id="rId7" Type="http://schemas.openxmlformats.org/officeDocument/2006/relationships/image" Target="../media/image176.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75.svg"/><Relationship Id="rId5" Type="http://schemas.openxmlformats.org/officeDocument/2006/relationships/image" Target="../media/image174.png"/><Relationship Id="rId4" Type="http://schemas.openxmlformats.org/officeDocument/2006/relationships/image" Target="../media/image173.svg"/></Relationships>
</file>

<file path=ppt/diagrams/_rels/drawing26.xml.rels><?xml version="1.0" encoding="UTF-8" standalone="yes"?>
<Relationships xmlns="http://schemas.openxmlformats.org/package/2006/relationships"><Relationship Id="rId8" Type="http://schemas.openxmlformats.org/officeDocument/2006/relationships/image" Target="../media/image83.sv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image" Target="../media/image77.svg"/><Relationship Id="rId1" Type="http://schemas.openxmlformats.org/officeDocument/2006/relationships/image" Target="../media/image76.png"/><Relationship Id="rId6" Type="http://schemas.openxmlformats.org/officeDocument/2006/relationships/image" Target="../media/image81.svg"/><Relationship Id="rId5" Type="http://schemas.openxmlformats.org/officeDocument/2006/relationships/image" Target="../media/image80.png"/><Relationship Id="rId4" Type="http://schemas.openxmlformats.org/officeDocument/2006/relationships/image" Target="../media/image79.svg"/></Relationships>
</file>

<file path=ppt/diagrams/_rels/drawing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179.svg"/><Relationship Id="rId1" Type="http://schemas.openxmlformats.org/officeDocument/2006/relationships/image" Target="../media/image178.png"/><Relationship Id="rId4" Type="http://schemas.openxmlformats.org/officeDocument/2006/relationships/image" Target="../media/image180.svg"/></Relationships>
</file>

<file path=ppt/diagrams/_rels/drawing28.xml.rels><?xml version="1.0" encoding="UTF-8" standalone="yes"?>
<Relationships xmlns="http://schemas.openxmlformats.org/package/2006/relationships"><Relationship Id="rId8" Type="http://schemas.openxmlformats.org/officeDocument/2006/relationships/image" Target="../media/image169.svg"/><Relationship Id="rId3" Type="http://schemas.openxmlformats.org/officeDocument/2006/relationships/image" Target="../media/image164.png"/><Relationship Id="rId7" Type="http://schemas.openxmlformats.org/officeDocument/2006/relationships/image" Target="../media/image168.png"/><Relationship Id="rId2" Type="http://schemas.openxmlformats.org/officeDocument/2006/relationships/image" Target="../media/image181.svg"/><Relationship Id="rId1" Type="http://schemas.openxmlformats.org/officeDocument/2006/relationships/image" Target="../media/image104.png"/><Relationship Id="rId6" Type="http://schemas.openxmlformats.org/officeDocument/2006/relationships/image" Target="../media/image183.svg"/><Relationship Id="rId5" Type="http://schemas.openxmlformats.org/officeDocument/2006/relationships/image" Target="../media/image182.png"/><Relationship Id="rId10" Type="http://schemas.openxmlformats.org/officeDocument/2006/relationships/image" Target="../media/image155.svg"/><Relationship Id="rId4" Type="http://schemas.openxmlformats.org/officeDocument/2006/relationships/image" Target="../media/image165.svg"/><Relationship Id="rId9" Type="http://schemas.openxmlformats.org/officeDocument/2006/relationships/image" Target="../media/image154.png"/></Relationships>
</file>

<file path=ppt/diagrams/_rels/drawing29.xml.rels><?xml version="1.0" encoding="UTF-8" standalone="yes"?>
<Relationships xmlns="http://schemas.openxmlformats.org/package/2006/relationships"><Relationship Id="rId8" Type="http://schemas.openxmlformats.org/officeDocument/2006/relationships/image" Target="../media/image185.svg"/><Relationship Id="rId3" Type="http://schemas.openxmlformats.org/officeDocument/2006/relationships/image" Target="../media/image90.png"/><Relationship Id="rId7" Type="http://schemas.openxmlformats.org/officeDocument/2006/relationships/image" Target="../media/image184.png"/><Relationship Id="rId12" Type="http://schemas.openxmlformats.org/officeDocument/2006/relationships/image" Target="../media/image188.svg"/><Relationship Id="rId2" Type="http://schemas.openxmlformats.org/officeDocument/2006/relationships/image" Target="../media/image130.svg"/><Relationship Id="rId1" Type="http://schemas.openxmlformats.org/officeDocument/2006/relationships/image" Target="../media/image129.png"/><Relationship Id="rId6" Type="http://schemas.openxmlformats.org/officeDocument/2006/relationships/image" Target="../media/image128.svg"/><Relationship Id="rId11" Type="http://schemas.openxmlformats.org/officeDocument/2006/relationships/image" Target="../media/image187.png"/><Relationship Id="rId5" Type="http://schemas.openxmlformats.org/officeDocument/2006/relationships/image" Target="../media/image92.png"/><Relationship Id="rId10" Type="http://schemas.openxmlformats.org/officeDocument/2006/relationships/image" Target="../media/image186.svg"/><Relationship Id="rId4" Type="http://schemas.openxmlformats.org/officeDocument/2006/relationships/image" Target="../media/image131.svg"/><Relationship Id="rId9" Type="http://schemas.openxmlformats.org/officeDocument/2006/relationships/image" Target="../media/image25.png"/></Relationships>
</file>

<file path=ppt/diagrams/_rels/drawing3.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rawing30.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92.png"/><Relationship Id="rId7" Type="http://schemas.openxmlformats.org/officeDocument/2006/relationships/image" Target="../media/image25.png"/><Relationship Id="rId2" Type="http://schemas.openxmlformats.org/officeDocument/2006/relationships/image" Target="../media/image190.svg"/><Relationship Id="rId1" Type="http://schemas.openxmlformats.org/officeDocument/2006/relationships/image" Target="../media/image189.png"/><Relationship Id="rId6" Type="http://schemas.openxmlformats.org/officeDocument/2006/relationships/image" Target="../media/image91.svg"/><Relationship Id="rId5" Type="http://schemas.openxmlformats.org/officeDocument/2006/relationships/image" Target="../media/image90.png"/><Relationship Id="rId4" Type="http://schemas.openxmlformats.org/officeDocument/2006/relationships/image" Target="../media/image93.svg"/></Relationships>
</file>

<file path=ppt/diagrams/_rels/drawing31.xml.rels><?xml version="1.0" encoding="UTF-8" standalone="yes"?>
<Relationships xmlns="http://schemas.openxmlformats.org/package/2006/relationships"><Relationship Id="rId8" Type="http://schemas.openxmlformats.org/officeDocument/2006/relationships/image" Target="../media/image196.svg"/><Relationship Id="rId3" Type="http://schemas.openxmlformats.org/officeDocument/2006/relationships/image" Target="../media/image191.png"/><Relationship Id="rId7" Type="http://schemas.openxmlformats.org/officeDocument/2006/relationships/image" Target="../media/image195.png"/><Relationship Id="rId2" Type="http://schemas.openxmlformats.org/officeDocument/2006/relationships/image" Target="../media/image52.svg"/><Relationship Id="rId1" Type="http://schemas.openxmlformats.org/officeDocument/2006/relationships/image" Target="../media/image51.png"/><Relationship Id="rId6" Type="http://schemas.openxmlformats.org/officeDocument/2006/relationships/image" Target="../media/image194.svg"/><Relationship Id="rId5" Type="http://schemas.openxmlformats.org/officeDocument/2006/relationships/image" Target="../media/image193.png"/><Relationship Id="rId4" Type="http://schemas.openxmlformats.org/officeDocument/2006/relationships/image" Target="../media/image192.svg"/></Relationships>
</file>

<file path=ppt/diagrams/_rels/drawing32.xml.rels><?xml version="1.0" encoding="UTF-8" standalone="yes"?>
<Relationships xmlns="http://schemas.openxmlformats.org/package/2006/relationships"><Relationship Id="rId8" Type="http://schemas.openxmlformats.org/officeDocument/2006/relationships/image" Target="../media/image202.svg"/><Relationship Id="rId3" Type="http://schemas.openxmlformats.org/officeDocument/2006/relationships/image" Target="../media/image199.png"/><Relationship Id="rId7" Type="http://schemas.openxmlformats.org/officeDocument/2006/relationships/image" Target="../media/image201.png"/><Relationship Id="rId2" Type="http://schemas.openxmlformats.org/officeDocument/2006/relationships/image" Target="../media/image93.svg"/><Relationship Id="rId1" Type="http://schemas.openxmlformats.org/officeDocument/2006/relationships/image" Target="../media/image92.png"/><Relationship Id="rId6" Type="http://schemas.openxmlformats.org/officeDocument/2006/relationships/image" Target="../media/image103.svg"/><Relationship Id="rId5" Type="http://schemas.openxmlformats.org/officeDocument/2006/relationships/image" Target="../media/image102.png"/><Relationship Id="rId4" Type="http://schemas.openxmlformats.org/officeDocument/2006/relationships/image" Target="../media/image200.svg"/></Relationships>
</file>

<file path=ppt/diagrams/_rels/drawing33.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204.svg"/><Relationship Id="rId1" Type="http://schemas.openxmlformats.org/officeDocument/2006/relationships/image" Target="../media/image203.png"/><Relationship Id="rId6" Type="http://schemas.openxmlformats.org/officeDocument/2006/relationships/image" Target="../media/image207.svg"/><Relationship Id="rId5" Type="http://schemas.openxmlformats.org/officeDocument/2006/relationships/image" Target="../media/image206.png"/><Relationship Id="rId4" Type="http://schemas.openxmlformats.org/officeDocument/2006/relationships/image" Target="../media/image205.svg"/></Relationships>
</file>

<file path=ppt/diagrams/_rels/drawing34.xml.rels><?xml version="1.0" encoding="UTF-8" standalone="yes"?>
<Relationships xmlns="http://schemas.openxmlformats.org/package/2006/relationships"><Relationship Id="rId3" Type="http://schemas.openxmlformats.org/officeDocument/2006/relationships/image" Target="../media/image208.png"/><Relationship Id="rId2" Type="http://schemas.openxmlformats.org/officeDocument/2006/relationships/image" Target="../media/image204.svg"/><Relationship Id="rId1" Type="http://schemas.openxmlformats.org/officeDocument/2006/relationships/image" Target="../media/image203.png"/><Relationship Id="rId6" Type="http://schemas.openxmlformats.org/officeDocument/2006/relationships/image" Target="../media/image211.svg"/><Relationship Id="rId5" Type="http://schemas.openxmlformats.org/officeDocument/2006/relationships/image" Target="../media/image210.png"/><Relationship Id="rId4" Type="http://schemas.openxmlformats.org/officeDocument/2006/relationships/image" Target="../media/image209.svg"/></Relationships>
</file>

<file path=ppt/diagrams/_rels/drawing35.xml.rels><?xml version="1.0" encoding="UTF-8" standalone="yes"?>
<Relationships xmlns="http://schemas.openxmlformats.org/package/2006/relationships"><Relationship Id="rId8" Type="http://schemas.openxmlformats.org/officeDocument/2006/relationships/image" Target="../media/image186.svg"/><Relationship Id="rId3" Type="http://schemas.openxmlformats.org/officeDocument/2006/relationships/image" Target="../media/image199.png"/><Relationship Id="rId7" Type="http://schemas.openxmlformats.org/officeDocument/2006/relationships/image" Target="../media/image25.png"/><Relationship Id="rId12" Type="http://schemas.openxmlformats.org/officeDocument/2006/relationships/image" Target="../media/image135.svg"/><Relationship Id="rId2" Type="http://schemas.openxmlformats.org/officeDocument/2006/relationships/image" Target="../media/image213.svg"/><Relationship Id="rId1" Type="http://schemas.openxmlformats.org/officeDocument/2006/relationships/image" Target="../media/image212.png"/><Relationship Id="rId6" Type="http://schemas.openxmlformats.org/officeDocument/2006/relationships/image" Target="../media/image216.svg"/><Relationship Id="rId11" Type="http://schemas.openxmlformats.org/officeDocument/2006/relationships/image" Target="../media/image134.png"/><Relationship Id="rId5" Type="http://schemas.openxmlformats.org/officeDocument/2006/relationships/image" Target="../media/image215.png"/><Relationship Id="rId10" Type="http://schemas.openxmlformats.org/officeDocument/2006/relationships/image" Target="../media/image218.svg"/><Relationship Id="rId4" Type="http://schemas.openxmlformats.org/officeDocument/2006/relationships/image" Target="../media/image214.svg"/><Relationship Id="rId9" Type="http://schemas.openxmlformats.org/officeDocument/2006/relationships/image" Target="../media/image217.png"/></Relationships>
</file>

<file path=ppt/diagrams/_rels/drawing36.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image" Target="../media/image220.svg"/><Relationship Id="rId1" Type="http://schemas.openxmlformats.org/officeDocument/2006/relationships/image" Target="../media/image219.png"/><Relationship Id="rId4" Type="http://schemas.openxmlformats.org/officeDocument/2006/relationships/image" Target="../media/image222.svg"/></Relationships>
</file>

<file path=ppt/diagrams/_rels/drawing37.xml.rels><?xml version="1.0" encoding="UTF-8" standalone="yes"?>
<Relationships xmlns="http://schemas.openxmlformats.org/package/2006/relationships"><Relationship Id="rId8" Type="http://schemas.openxmlformats.org/officeDocument/2006/relationships/image" Target="../media/image228.svg"/><Relationship Id="rId3" Type="http://schemas.openxmlformats.org/officeDocument/2006/relationships/image" Target="../media/image223.png"/><Relationship Id="rId7" Type="http://schemas.openxmlformats.org/officeDocument/2006/relationships/image" Target="../media/image227.png"/><Relationship Id="rId12" Type="http://schemas.openxmlformats.org/officeDocument/2006/relationships/image" Target="../media/image66.svg"/><Relationship Id="rId2" Type="http://schemas.openxmlformats.org/officeDocument/2006/relationships/image" Target="../media/image58.svg"/><Relationship Id="rId1" Type="http://schemas.openxmlformats.org/officeDocument/2006/relationships/image" Target="../media/image57.png"/><Relationship Id="rId6" Type="http://schemas.openxmlformats.org/officeDocument/2006/relationships/image" Target="../media/image226.svg"/><Relationship Id="rId11" Type="http://schemas.openxmlformats.org/officeDocument/2006/relationships/image" Target="../media/image65.png"/><Relationship Id="rId5" Type="http://schemas.openxmlformats.org/officeDocument/2006/relationships/image" Target="../media/image225.png"/><Relationship Id="rId10" Type="http://schemas.openxmlformats.org/officeDocument/2006/relationships/image" Target="../media/image230.svg"/><Relationship Id="rId4" Type="http://schemas.openxmlformats.org/officeDocument/2006/relationships/image" Target="../media/image224.svg"/><Relationship Id="rId9" Type="http://schemas.openxmlformats.org/officeDocument/2006/relationships/image" Target="../media/image229.png"/></Relationships>
</file>

<file path=ppt/diagrams/_rels/drawing38.xml.rels><?xml version="1.0" encoding="UTF-8" standalone="yes"?>
<Relationships xmlns="http://schemas.openxmlformats.org/package/2006/relationships"><Relationship Id="rId8" Type="http://schemas.openxmlformats.org/officeDocument/2006/relationships/image" Target="../media/image235.svg"/><Relationship Id="rId3" Type="http://schemas.openxmlformats.org/officeDocument/2006/relationships/image" Target="../media/image129.png"/><Relationship Id="rId7" Type="http://schemas.openxmlformats.org/officeDocument/2006/relationships/image" Target="../media/image234.png"/><Relationship Id="rId2" Type="http://schemas.openxmlformats.org/officeDocument/2006/relationships/image" Target="../media/image231.svg"/><Relationship Id="rId1" Type="http://schemas.openxmlformats.org/officeDocument/2006/relationships/image" Target="../media/image201.png"/><Relationship Id="rId6" Type="http://schemas.openxmlformats.org/officeDocument/2006/relationships/image" Target="../media/image233.svg"/><Relationship Id="rId5" Type="http://schemas.openxmlformats.org/officeDocument/2006/relationships/image" Target="../media/image232.png"/><Relationship Id="rId4" Type="http://schemas.openxmlformats.org/officeDocument/2006/relationships/image" Target="../media/image130.svg"/></Relationships>
</file>

<file path=ppt/diagrams/_rels/drawing39.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135.svg"/><Relationship Id="rId2" Type="http://schemas.openxmlformats.org/officeDocument/2006/relationships/image" Target="../media/image237.svg"/><Relationship Id="rId1" Type="http://schemas.openxmlformats.org/officeDocument/2006/relationships/image" Target="../media/image236.png"/><Relationship Id="rId6" Type="http://schemas.openxmlformats.org/officeDocument/2006/relationships/image" Target="../media/image50.svg"/><Relationship Id="rId11" Type="http://schemas.openxmlformats.org/officeDocument/2006/relationships/image" Target="../media/image134.png"/><Relationship Id="rId5" Type="http://schemas.openxmlformats.org/officeDocument/2006/relationships/image" Target="../media/image49.png"/><Relationship Id="rId10" Type="http://schemas.openxmlformats.org/officeDocument/2006/relationships/image" Target="../media/image239.svg"/><Relationship Id="rId4" Type="http://schemas.openxmlformats.org/officeDocument/2006/relationships/image" Target="../media/image48.svg"/><Relationship Id="rId9" Type="http://schemas.openxmlformats.org/officeDocument/2006/relationships/image" Target="../media/image238.png"/></Relationships>
</file>

<file path=ppt/diagrams/_rels/drawing4.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sv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5.png"/></Relationships>
</file>

<file path=ppt/diagrams/_rels/drawing40.xml.rels><?xml version="1.0" encoding="UTF-8" standalone="yes"?>
<Relationships xmlns="http://schemas.openxmlformats.org/package/2006/relationships"><Relationship Id="rId8" Type="http://schemas.openxmlformats.org/officeDocument/2006/relationships/image" Target="../media/image242.svg"/><Relationship Id="rId3" Type="http://schemas.openxmlformats.org/officeDocument/2006/relationships/image" Target="../media/image120.png"/><Relationship Id="rId7" Type="http://schemas.openxmlformats.org/officeDocument/2006/relationships/image" Target="../media/image78.png"/><Relationship Id="rId2" Type="http://schemas.openxmlformats.org/officeDocument/2006/relationships/image" Target="../media/image241.svg"/><Relationship Id="rId1" Type="http://schemas.openxmlformats.org/officeDocument/2006/relationships/image" Target="../media/image240.png"/><Relationship Id="rId6" Type="http://schemas.openxmlformats.org/officeDocument/2006/relationships/image" Target="../media/image204.svg"/><Relationship Id="rId5" Type="http://schemas.openxmlformats.org/officeDocument/2006/relationships/image" Target="../media/image203.png"/><Relationship Id="rId4" Type="http://schemas.openxmlformats.org/officeDocument/2006/relationships/image" Target="../media/image121.svg"/></Relationships>
</file>

<file path=ppt/diagrams/_rels/drawing41.xml.rels><?xml version="1.0" encoding="UTF-8" standalone="yes"?>
<Relationships xmlns="http://schemas.openxmlformats.org/package/2006/relationships"><Relationship Id="rId8" Type="http://schemas.openxmlformats.org/officeDocument/2006/relationships/image" Target="../media/image83.sv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image" Target="../media/image77.svg"/><Relationship Id="rId1" Type="http://schemas.openxmlformats.org/officeDocument/2006/relationships/image" Target="../media/image76.png"/><Relationship Id="rId6" Type="http://schemas.openxmlformats.org/officeDocument/2006/relationships/image" Target="../media/image81.svg"/><Relationship Id="rId5" Type="http://schemas.openxmlformats.org/officeDocument/2006/relationships/image" Target="../media/image80.png"/><Relationship Id="rId4" Type="http://schemas.openxmlformats.org/officeDocument/2006/relationships/image" Target="../media/image79.svg"/></Relationships>
</file>

<file path=ppt/diagrams/_rels/drawing42.xml.rels><?xml version="1.0" encoding="UTF-8" standalone="yes"?>
<Relationships xmlns="http://schemas.openxmlformats.org/package/2006/relationships"><Relationship Id="rId8" Type="http://schemas.openxmlformats.org/officeDocument/2006/relationships/image" Target="../media/image247.svg"/><Relationship Id="rId3" Type="http://schemas.openxmlformats.org/officeDocument/2006/relationships/image" Target="../media/image243.png"/><Relationship Id="rId7" Type="http://schemas.openxmlformats.org/officeDocument/2006/relationships/image" Target="../media/image246.png"/><Relationship Id="rId2" Type="http://schemas.openxmlformats.org/officeDocument/2006/relationships/image" Target="../media/image169.svg"/><Relationship Id="rId1" Type="http://schemas.openxmlformats.org/officeDocument/2006/relationships/image" Target="../media/image168.png"/><Relationship Id="rId6" Type="http://schemas.openxmlformats.org/officeDocument/2006/relationships/image" Target="../media/image245.svg"/><Relationship Id="rId5" Type="http://schemas.openxmlformats.org/officeDocument/2006/relationships/image" Target="../media/image170.png"/><Relationship Id="rId10" Type="http://schemas.openxmlformats.org/officeDocument/2006/relationships/image" Target="../media/image249.svg"/><Relationship Id="rId4" Type="http://schemas.openxmlformats.org/officeDocument/2006/relationships/image" Target="../media/image244.svg"/><Relationship Id="rId9" Type="http://schemas.openxmlformats.org/officeDocument/2006/relationships/image" Target="../media/image248.png"/></Relationships>
</file>

<file path=ppt/diagrams/_rels/drawing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svg"/><Relationship Id="rId1" Type="http://schemas.openxmlformats.org/officeDocument/2006/relationships/image" Target="../media/image39.png"/><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image" Target="../media/image42.svg"/></Relationships>
</file>

<file path=ppt/diagrams/_rels/drawing6.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56.svg"/><Relationship Id="rId2" Type="http://schemas.openxmlformats.org/officeDocument/2006/relationships/image" Target="../media/image46.svg"/><Relationship Id="rId1" Type="http://schemas.openxmlformats.org/officeDocument/2006/relationships/image" Target="../media/image45.png"/><Relationship Id="rId6" Type="http://schemas.openxmlformats.org/officeDocument/2006/relationships/image" Target="../media/image50.sv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svg"/><Relationship Id="rId4" Type="http://schemas.openxmlformats.org/officeDocument/2006/relationships/image" Target="../media/image48.svg"/><Relationship Id="rId9" Type="http://schemas.openxmlformats.org/officeDocument/2006/relationships/image" Target="../media/image53.png"/></Relationships>
</file>

<file path=ppt/diagrams/_rels/drawing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svg"/><Relationship Id="rId1" Type="http://schemas.openxmlformats.org/officeDocument/2006/relationships/image" Target="../media/image57.png"/><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60.svg"/></Relationships>
</file>

<file path=ppt/diagrams/_rels/drawing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66.svg"/><Relationship Id="rId5" Type="http://schemas.openxmlformats.org/officeDocument/2006/relationships/image" Target="../media/image65.png"/><Relationship Id="rId4" Type="http://schemas.openxmlformats.org/officeDocument/2006/relationships/image" Target="../media/image64.svg"/></Relationships>
</file>

<file path=ppt/diagrams/_rels/drawing9.xml.rels><?xml version="1.0" encoding="UTF-8" standalone="yes"?>
<Relationships xmlns="http://schemas.openxmlformats.org/package/2006/relationships"><Relationship Id="rId8" Type="http://schemas.openxmlformats.org/officeDocument/2006/relationships/image" Target="../media/image73.svg"/><Relationship Id="rId3" Type="http://schemas.openxmlformats.org/officeDocument/2006/relationships/image" Target="../media/image9.png"/><Relationship Id="rId7" Type="http://schemas.openxmlformats.org/officeDocument/2006/relationships/image" Target="../media/image72.png"/><Relationship Id="rId2" Type="http://schemas.openxmlformats.org/officeDocument/2006/relationships/image" Target="../media/image68.svg"/><Relationship Id="rId1" Type="http://schemas.openxmlformats.org/officeDocument/2006/relationships/image" Target="../media/image67.png"/><Relationship Id="rId6" Type="http://schemas.openxmlformats.org/officeDocument/2006/relationships/image" Target="../media/image71.svg"/><Relationship Id="rId5" Type="http://schemas.openxmlformats.org/officeDocument/2006/relationships/image" Target="../media/image70.png"/><Relationship Id="rId10" Type="http://schemas.openxmlformats.org/officeDocument/2006/relationships/image" Target="../media/image75.svg"/><Relationship Id="rId4" Type="http://schemas.openxmlformats.org/officeDocument/2006/relationships/image" Target="../media/image69.svg"/><Relationship Id="rId9" Type="http://schemas.openxmlformats.org/officeDocument/2006/relationships/image" Target="../media/image74.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30F5DE-D1CB-4D4E-BF01-7037432405F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5774AD1-652E-485B-AEE8-CB6BD1039E07}">
      <dgm:prSet/>
      <dgm:spPr/>
      <dgm:t>
        <a:bodyPr/>
        <a:lstStyle/>
        <a:p>
          <a:pPr>
            <a:lnSpc>
              <a:spcPct val="100000"/>
            </a:lnSpc>
          </a:pPr>
          <a:r>
            <a:rPr lang="en-GB" dirty="0"/>
            <a:t>To be able to understand what is meant by table, row and column.</a:t>
          </a:r>
          <a:endParaRPr lang="en-US" dirty="0"/>
        </a:p>
      </dgm:t>
    </dgm:pt>
    <dgm:pt modelId="{8C5C9381-AA4A-4B06-8607-DF4D98A0F57E}" type="parTrans" cxnId="{1540D268-A59E-43D9-B42F-42683E0112A3}">
      <dgm:prSet/>
      <dgm:spPr/>
      <dgm:t>
        <a:bodyPr/>
        <a:lstStyle/>
        <a:p>
          <a:endParaRPr lang="en-US"/>
        </a:p>
      </dgm:t>
    </dgm:pt>
    <dgm:pt modelId="{647E4017-DD98-43AB-B389-4877EADF3943}" type="sibTrans" cxnId="{1540D268-A59E-43D9-B42F-42683E0112A3}">
      <dgm:prSet/>
      <dgm:spPr/>
      <dgm:t>
        <a:bodyPr/>
        <a:lstStyle/>
        <a:p>
          <a:endParaRPr lang="en-US"/>
        </a:p>
      </dgm:t>
    </dgm:pt>
    <dgm:pt modelId="{24751DA5-59AB-4E28-A0B3-A6148A7ADBDE}">
      <dgm:prSet/>
      <dgm:spPr/>
      <dgm:t>
        <a:bodyPr/>
        <a:lstStyle/>
        <a:p>
          <a:pPr>
            <a:lnSpc>
              <a:spcPct val="100000"/>
            </a:lnSpc>
          </a:pPr>
          <a:r>
            <a:rPr lang="en-GB" dirty="0"/>
            <a:t>To be able to identify different datatypes.</a:t>
          </a:r>
          <a:endParaRPr lang="en-US" dirty="0"/>
        </a:p>
      </dgm:t>
    </dgm:pt>
    <dgm:pt modelId="{E1404487-16B1-4963-8BD9-944AFBBEE6BD}" type="parTrans" cxnId="{64595046-4642-4536-8B4D-A40FCFA27265}">
      <dgm:prSet/>
      <dgm:spPr/>
      <dgm:t>
        <a:bodyPr/>
        <a:lstStyle/>
        <a:p>
          <a:endParaRPr lang="en-US"/>
        </a:p>
      </dgm:t>
    </dgm:pt>
    <dgm:pt modelId="{3A32EF08-4DA7-43AF-86EB-13B1D8962126}" type="sibTrans" cxnId="{64595046-4642-4536-8B4D-A40FCFA27265}">
      <dgm:prSet/>
      <dgm:spPr/>
      <dgm:t>
        <a:bodyPr/>
        <a:lstStyle/>
        <a:p>
          <a:endParaRPr lang="en-US"/>
        </a:p>
      </dgm:t>
    </dgm:pt>
    <dgm:pt modelId="{2CD12BA2-6B47-4BDD-8981-4FA882A5C249}">
      <dgm:prSet/>
      <dgm:spPr/>
      <dgm:t>
        <a:bodyPr/>
        <a:lstStyle/>
        <a:p>
          <a:pPr>
            <a:lnSpc>
              <a:spcPct val="100000"/>
            </a:lnSpc>
          </a:pPr>
          <a:r>
            <a:rPr lang="en-GB" dirty="0"/>
            <a:t>To be able explain what is meant by Primary Key.</a:t>
          </a:r>
          <a:endParaRPr lang="en-US" dirty="0"/>
        </a:p>
      </dgm:t>
    </dgm:pt>
    <dgm:pt modelId="{C8A592E3-529F-4712-82CD-F5F288916718}" type="parTrans" cxnId="{A9E7C1BF-AA0C-4F5E-8A06-30DCD7EAD4BD}">
      <dgm:prSet/>
      <dgm:spPr/>
      <dgm:t>
        <a:bodyPr/>
        <a:lstStyle/>
        <a:p>
          <a:endParaRPr lang="en-US"/>
        </a:p>
      </dgm:t>
    </dgm:pt>
    <dgm:pt modelId="{BB49B992-E871-4E6C-80DD-5DCB2C170E6D}" type="sibTrans" cxnId="{A9E7C1BF-AA0C-4F5E-8A06-30DCD7EAD4BD}">
      <dgm:prSet/>
      <dgm:spPr/>
      <dgm:t>
        <a:bodyPr/>
        <a:lstStyle/>
        <a:p>
          <a:endParaRPr lang="en-US"/>
        </a:p>
      </dgm:t>
    </dgm:pt>
    <dgm:pt modelId="{6938C02D-F19F-4AFA-96BE-C036F53DC4C6}" type="pres">
      <dgm:prSet presAssocID="{3130F5DE-D1CB-4D4E-BF01-7037432405F3}" presName="root" presStyleCnt="0">
        <dgm:presLayoutVars>
          <dgm:dir/>
          <dgm:resizeHandles val="exact"/>
        </dgm:presLayoutVars>
      </dgm:prSet>
      <dgm:spPr/>
    </dgm:pt>
    <dgm:pt modelId="{010F48E0-9B85-44FC-8730-429EED6E7E63}" type="pres">
      <dgm:prSet presAssocID="{65774AD1-652E-485B-AEE8-CB6BD1039E07}" presName="compNode" presStyleCnt="0"/>
      <dgm:spPr/>
    </dgm:pt>
    <dgm:pt modelId="{104F650B-F2AA-42B8-ABE8-EE033D136BED}" type="pres">
      <dgm:prSet presAssocID="{65774AD1-652E-485B-AEE8-CB6BD1039E07}" presName="bgRect" presStyleLbl="bgShp" presStyleIdx="0" presStyleCnt="3"/>
      <dgm:spPr/>
    </dgm:pt>
    <dgm:pt modelId="{AEADD27D-604F-4A33-B513-08E22B977CBC}" type="pres">
      <dgm:prSet presAssocID="{65774AD1-652E-485B-AEE8-CB6BD1039E0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estions"/>
        </a:ext>
      </dgm:extLst>
    </dgm:pt>
    <dgm:pt modelId="{39C9D87E-29CF-4033-B57D-DC4EFF7E0E46}" type="pres">
      <dgm:prSet presAssocID="{65774AD1-652E-485B-AEE8-CB6BD1039E07}" presName="spaceRect" presStyleCnt="0"/>
      <dgm:spPr/>
    </dgm:pt>
    <dgm:pt modelId="{DE53A4A6-FD7C-4A4A-B3E7-2E1E5DC8543F}" type="pres">
      <dgm:prSet presAssocID="{65774AD1-652E-485B-AEE8-CB6BD1039E07}" presName="parTx" presStyleLbl="revTx" presStyleIdx="0" presStyleCnt="3">
        <dgm:presLayoutVars>
          <dgm:chMax val="0"/>
          <dgm:chPref val="0"/>
        </dgm:presLayoutVars>
      </dgm:prSet>
      <dgm:spPr/>
    </dgm:pt>
    <dgm:pt modelId="{9CDA3F2C-F4FB-433F-ADCF-E8FFCD631F34}" type="pres">
      <dgm:prSet presAssocID="{647E4017-DD98-43AB-B389-4877EADF3943}" presName="sibTrans" presStyleCnt="0"/>
      <dgm:spPr/>
    </dgm:pt>
    <dgm:pt modelId="{78871B62-2D14-4AE5-9C8E-403DB86F71F5}" type="pres">
      <dgm:prSet presAssocID="{24751DA5-59AB-4E28-A0B3-A6148A7ADBDE}" presName="compNode" presStyleCnt="0"/>
      <dgm:spPr/>
    </dgm:pt>
    <dgm:pt modelId="{BCEC5515-209B-4041-BC2C-A9B3CAA2EF92}" type="pres">
      <dgm:prSet presAssocID="{24751DA5-59AB-4E28-A0B3-A6148A7ADBDE}" presName="bgRect" presStyleLbl="bgShp" presStyleIdx="1" presStyleCnt="3"/>
      <dgm:spPr/>
    </dgm:pt>
    <dgm:pt modelId="{18E1A2E3-51DC-4EE4-9D27-4232D4C125F5}" type="pres">
      <dgm:prSet presAssocID="{24751DA5-59AB-4E28-A0B3-A6148A7ADBD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 mark"/>
        </a:ext>
      </dgm:extLst>
    </dgm:pt>
    <dgm:pt modelId="{691779EA-D672-44EC-9253-9ABE68349A09}" type="pres">
      <dgm:prSet presAssocID="{24751DA5-59AB-4E28-A0B3-A6148A7ADBDE}" presName="spaceRect" presStyleCnt="0"/>
      <dgm:spPr/>
    </dgm:pt>
    <dgm:pt modelId="{5291142C-03DB-43E9-9FA8-35EB15CEF18C}" type="pres">
      <dgm:prSet presAssocID="{24751DA5-59AB-4E28-A0B3-A6148A7ADBDE}" presName="parTx" presStyleLbl="revTx" presStyleIdx="1" presStyleCnt="3">
        <dgm:presLayoutVars>
          <dgm:chMax val="0"/>
          <dgm:chPref val="0"/>
        </dgm:presLayoutVars>
      </dgm:prSet>
      <dgm:spPr/>
    </dgm:pt>
    <dgm:pt modelId="{01C2E70A-5743-4C3E-9869-D469E4CB9FE2}" type="pres">
      <dgm:prSet presAssocID="{3A32EF08-4DA7-43AF-86EB-13B1D8962126}" presName="sibTrans" presStyleCnt="0"/>
      <dgm:spPr/>
    </dgm:pt>
    <dgm:pt modelId="{F04F3AE6-FF58-4A91-93F4-8D387306826B}" type="pres">
      <dgm:prSet presAssocID="{2CD12BA2-6B47-4BDD-8981-4FA882A5C249}" presName="compNode" presStyleCnt="0"/>
      <dgm:spPr/>
    </dgm:pt>
    <dgm:pt modelId="{0849DE64-4C0D-48D0-937B-A7E8B43EBB93}" type="pres">
      <dgm:prSet presAssocID="{2CD12BA2-6B47-4BDD-8981-4FA882A5C249}" presName="bgRect" presStyleLbl="bgShp" presStyleIdx="2" presStyleCnt="3"/>
      <dgm:spPr/>
    </dgm:pt>
    <dgm:pt modelId="{A8AD7EDD-ABBC-438B-B0E0-4AD94D5F90BD}" type="pres">
      <dgm:prSet presAssocID="{2CD12BA2-6B47-4BDD-8981-4FA882A5C249}"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5995723D-C14A-4F58-A049-81716FB7D32E}" type="pres">
      <dgm:prSet presAssocID="{2CD12BA2-6B47-4BDD-8981-4FA882A5C249}" presName="spaceRect" presStyleCnt="0"/>
      <dgm:spPr/>
    </dgm:pt>
    <dgm:pt modelId="{353DF66E-CBBF-4F46-BCEA-B20AB4C9869D}" type="pres">
      <dgm:prSet presAssocID="{2CD12BA2-6B47-4BDD-8981-4FA882A5C249}" presName="parTx" presStyleLbl="revTx" presStyleIdx="2" presStyleCnt="3">
        <dgm:presLayoutVars>
          <dgm:chMax val="0"/>
          <dgm:chPref val="0"/>
        </dgm:presLayoutVars>
      </dgm:prSet>
      <dgm:spPr/>
    </dgm:pt>
  </dgm:ptLst>
  <dgm:cxnLst>
    <dgm:cxn modelId="{7D7F8123-7564-4C84-992F-AA1A91A5B6D3}" type="presOf" srcId="{3130F5DE-D1CB-4D4E-BF01-7037432405F3}" destId="{6938C02D-F19F-4AFA-96BE-C036F53DC4C6}" srcOrd="0" destOrd="0" presId="urn:microsoft.com/office/officeart/2018/2/layout/IconVerticalSolidList"/>
    <dgm:cxn modelId="{64595046-4642-4536-8B4D-A40FCFA27265}" srcId="{3130F5DE-D1CB-4D4E-BF01-7037432405F3}" destId="{24751DA5-59AB-4E28-A0B3-A6148A7ADBDE}" srcOrd="1" destOrd="0" parTransId="{E1404487-16B1-4963-8BD9-944AFBBEE6BD}" sibTransId="{3A32EF08-4DA7-43AF-86EB-13B1D8962126}"/>
    <dgm:cxn modelId="{1540D268-A59E-43D9-B42F-42683E0112A3}" srcId="{3130F5DE-D1CB-4D4E-BF01-7037432405F3}" destId="{65774AD1-652E-485B-AEE8-CB6BD1039E07}" srcOrd="0" destOrd="0" parTransId="{8C5C9381-AA4A-4B06-8607-DF4D98A0F57E}" sibTransId="{647E4017-DD98-43AB-B389-4877EADF3943}"/>
    <dgm:cxn modelId="{943D344C-718F-40ED-AADA-9B59D18E48BE}" type="presOf" srcId="{24751DA5-59AB-4E28-A0B3-A6148A7ADBDE}" destId="{5291142C-03DB-43E9-9FA8-35EB15CEF18C}" srcOrd="0" destOrd="0" presId="urn:microsoft.com/office/officeart/2018/2/layout/IconVerticalSolidList"/>
    <dgm:cxn modelId="{70882252-A155-441D-9E4C-805D8B0AD6E7}" type="presOf" srcId="{65774AD1-652E-485B-AEE8-CB6BD1039E07}" destId="{DE53A4A6-FD7C-4A4A-B3E7-2E1E5DC8543F}" srcOrd="0" destOrd="0" presId="urn:microsoft.com/office/officeart/2018/2/layout/IconVerticalSolidList"/>
    <dgm:cxn modelId="{A9E7C1BF-AA0C-4F5E-8A06-30DCD7EAD4BD}" srcId="{3130F5DE-D1CB-4D4E-BF01-7037432405F3}" destId="{2CD12BA2-6B47-4BDD-8981-4FA882A5C249}" srcOrd="2" destOrd="0" parTransId="{C8A592E3-529F-4712-82CD-F5F288916718}" sibTransId="{BB49B992-E871-4E6C-80DD-5DCB2C170E6D}"/>
    <dgm:cxn modelId="{5BD027D9-4ACD-4283-B71B-7474FCE3C924}" type="presOf" srcId="{2CD12BA2-6B47-4BDD-8981-4FA882A5C249}" destId="{353DF66E-CBBF-4F46-BCEA-B20AB4C9869D}" srcOrd="0" destOrd="0" presId="urn:microsoft.com/office/officeart/2018/2/layout/IconVerticalSolidList"/>
    <dgm:cxn modelId="{835A8471-646E-4C16-9FF4-2ECE086884F5}" type="presParOf" srcId="{6938C02D-F19F-4AFA-96BE-C036F53DC4C6}" destId="{010F48E0-9B85-44FC-8730-429EED6E7E63}" srcOrd="0" destOrd="0" presId="urn:microsoft.com/office/officeart/2018/2/layout/IconVerticalSolidList"/>
    <dgm:cxn modelId="{011AF73B-6F5F-48DE-A2BA-01AB6AE050DC}" type="presParOf" srcId="{010F48E0-9B85-44FC-8730-429EED6E7E63}" destId="{104F650B-F2AA-42B8-ABE8-EE033D136BED}" srcOrd="0" destOrd="0" presId="urn:microsoft.com/office/officeart/2018/2/layout/IconVerticalSolidList"/>
    <dgm:cxn modelId="{69EC681B-139B-420F-ABBD-B605706BF69B}" type="presParOf" srcId="{010F48E0-9B85-44FC-8730-429EED6E7E63}" destId="{AEADD27D-604F-4A33-B513-08E22B977CBC}" srcOrd="1" destOrd="0" presId="urn:microsoft.com/office/officeart/2018/2/layout/IconVerticalSolidList"/>
    <dgm:cxn modelId="{C3F1B199-6E3C-408A-A295-1E57CB831665}" type="presParOf" srcId="{010F48E0-9B85-44FC-8730-429EED6E7E63}" destId="{39C9D87E-29CF-4033-B57D-DC4EFF7E0E46}" srcOrd="2" destOrd="0" presId="urn:microsoft.com/office/officeart/2018/2/layout/IconVerticalSolidList"/>
    <dgm:cxn modelId="{32477E44-4BD5-4F2A-AFCA-392923DCC2A4}" type="presParOf" srcId="{010F48E0-9B85-44FC-8730-429EED6E7E63}" destId="{DE53A4A6-FD7C-4A4A-B3E7-2E1E5DC8543F}" srcOrd="3" destOrd="0" presId="urn:microsoft.com/office/officeart/2018/2/layout/IconVerticalSolidList"/>
    <dgm:cxn modelId="{E5A70F4A-91BE-4399-8A38-7AF8339EF122}" type="presParOf" srcId="{6938C02D-F19F-4AFA-96BE-C036F53DC4C6}" destId="{9CDA3F2C-F4FB-433F-ADCF-E8FFCD631F34}" srcOrd="1" destOrd="0" presId="urn:microsoft.com/office/officeart/2018/2/layout/IconVerticalSolidList"/>
    <dgm:cxn modelId="{D155A6A2-57BB-4172-9116-FC5859EEC9DC}" type="presParOf" srcId="{6938C02D-F19F-4AFA-96BE-C036F53DC4C6}" destId="{78871B62-2D14-4AE5-9C8E-403DB86F71F5}" srcOrd="2" destOrd="0" presId="urn:microsoft.com/office/officeart/2018/2/layout/IconVerticalSolidList"/>
    <dgm:cxn modelId="{6C1135AD-77C0-4C99-B0D7-54FD999A58D0}" type="presParOf" srcId="{78871B62-2D14-4AE5-9C8E-403DB86F71F5}" destId="{BCEC5515-209B-4041-BC2C-A9B3CAA2EF92}" srcOrd="0" destOrd="0" presId="urn:microsoft.com/office/officeart/2018/2/layout/IconVerticalSolidList"/>
    <dgm:cxn modelId="{6F1C445E-4562-4B7C-B423-E365A1C0232A}" type="presParOf" srcId="{78871B62-2D14-4AE5-9C8E-403DB86F71F5}" destId="{18E1A2E3-51DC-4EE4-9D27-4232D4C125F5}" srcOrd="1" destOrd="0" presId="urn:microsoft.com/office/officeart/2018/2/layout/IconVerticalSolidList"/>
    <dgm:cxn modelId="{325C57A0-2918-4EB4-A036-4A61AD02D77D}" type="presParOf" srcId="{78871B62-2D14-4AE5-9C8E-403DB86F71F5}" destId="{691779EA-D672-44EC-9253-9ABE68349A09}" srcOrd="2" destOrd="0" presId="urn:microsoft.com/office/officeart/2018/2/layout/IconVerticalSolidList"/>
    <dgm:cxn modelId="{A3C4E232-B3C3-421A-A94B-81E0A668A0F3}" type="presParOf" srcId="{78871B62-2D14-4AE5-9C8E-403DB86F71F5}" destId="{5291142C-03DB-43E9-9FA8-35EB15CEF18C}" srcOrd="3" destOrd="0" presId="urn:microsoft.com/office/officeart/2018/2/layout/IconVerticalSolidList"/>
    <dgm:cxn modelId="{54D13B0F-8423-43C1-BF94-457A8A6E2A68}" type="presParOf" srcId="{6938C02D-F19F-4AFA-96BE-C036F53DC4C6}" destId="{01C2E70A-5743-4C3E-9869-D469E4CB9FE2}" srcOrd="3" destOrd="0" presId="urn:microsoft.com/office/officeart/2018/2/layout/IconVerticalSolidList"/>
    <dgm:cxn modelId="{18D5F3A5-94A6-430B-9F76-A06D2B69ED56}" type="presParOf" srcId="{6938C02D-F19F-4AFA-96BE-C036F53DC4C6}" destId="{F04F3AE6-FF58-4A91-93F4-8D387306826B}" srcOrd="4" destOrd="0" presId="urn:microsoft.com/office/officeart/2018/2/layout/IconVerticalSolidList"/>
    <dgm:cxn modelId="{9BE64128-90B0-4838-80A4-B3C5B83DE229}" type="presParOf" srcId="{F04F3AE6-FF58-4A91-93F4-8D387306826B}" destId="{0849DE64-4C0D-48D0-937B-A7E8B43EBB93}" srcOrd="0" destOrd="0" presId="urn:microsoft.com/office/officeart/2018/2/layout/IconVerticalSolidList"/>
    <dgm:cxn modelId="{9C11C5CA-D202-4E93-9C6B-5BA70C08469C}" type="presParOf" srcId="{F04F3AE6-FF58-4A91-93F4-8D387306826B}" destId="{A8AD7EDD-ABBC-438B-B0E0-4AD94D5F90BD}" srcOrd="1" destOrd="0" presId="urn:microsoft.com/office/officeart/2018/2/layout/IconVerticalSolidList"/>
    <dgm:cxn modelId="{F8A0F00A-6FF5-4138-A158-552165A3A900}" type="presParOf" srcId="{F04F3AE6-FF58-4A91-93F4-8D387306826B}" destId="{5995723D-C14A-4F58-A049-81716FB7D32E}" srcOrd="2" destOrd="0" presId="urn:microsoft.com/office/officeart/2018/2/layout/IconVerticalSolidList"/>
    <dgm:cxn modelId="{114FDB41-A454-448C-815A-412D788FDF8B}" type="presParOf" srcId="{F04F3AE6-FF58-4A91-93F4-8D387306826B}" destId="{353DF66E-CBBF-4F46-BCEA-B20AB4C9869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0C7DFFD-6817-4104-BBC0-5073F542F8FC}"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00B88B80-A75F-42A6-9E78-52C577AFFA32}">
      <dgm:prSet/>
      <dgm:spPr/>
      <dgm:t>
        <a:bodyPr/>
        <a:lstStyle/>
        <a:p>
          <a:pPr>
            <a:lnSpc>
              <a:spcPct val="100000"/>
            </a:lnSpc>
          </a:pPr>
          <a:r>
            <a:rPr lang="en-GB" dirty="0"/>
            <a:t>Look at the following list of Items for each given scenario.</a:t>
          </a:r>
          <a:endParaRPr lang="en-US" dirty="0"/>
        </a:p>
      </dgm:t>
    </dgm:pt>
    <dgm:pt modelId="{8ABC3BA0-23F9-460D-872B-5E85E3959ED6}" type="parTrans" cxnId="{BB7364CE-FAE2-49A5-8B6F-EB874E120777}">
      <dgm:prSet/>
      <dgm:spPr/>
      <dgm:t>
        <a:bodyPr/>
        <a:lstStyle/>
        <a:p>
          <a:endParaRPr lang="en-US"/>
        </a:p>
      </dgm:t>
    </dgm:pt>
    <dgm:pt modelId="{E34BF3CF-B7BE-4027-814B-2AD1DB4B440B}" type="sibTrans" cxnId="{BB7364CE-FAE2-49A5-8B6F-EB874E120777}">
      <dgm:prSet/>
      <dgm:spPr/>
      <dgm:t>
        <a:bodyPr/>
        <a:lstStyle/>
        <a:p>
          <a:endParaRPr lang="en-US"/>
        </a:p>
      </dgm:t>
    </dgm:pt>
    <dgm:pt modelId="{3F4CE155-FC9F-4BF4-906E-7291736B2201}">
      <dgm:prSet/>
      <dgm:spPr/>
      <dgm:t>
        <a:bodyPr/>
        <a:lstStyle/>
        <a:p>
          <a:pPr>
            <a:lnSpc>
              <a:spcPct val="100000"/>
            </a:lnSpc>
          </a:pPr>
          <a:r>
            <a:rPr lang="en-GB" dirty="0"/>
            <a:t>Identify whether these are data or information and explain why. If the item is information, what calculations are being carried out? The first one has been done for you. </a:t>
          </a:r>
          <a:endParaRPr lang="en-US" dirty="0"/>
        </a:p>
      </dgm:t>
    </dgm:pt>
    <dgm:pt modelId="{C2596EE5-2DCE-4724-B26C-88C9D38EE164}" type="parTrans" cxnId="{F65532BC-07C8-48E6-8BC6-6C691FA3357F}">
      <dgm:prSet/>
      <dgm:spPr/>
      <dgm:t>
        <a:bodyPr/>
        <a:lstStyle/>
        <a:p>
          <a:endParaRPr lang="en-US"/>
        </a:p>
      </dgm:t>
    </dgm:pt>
    <dgm:pt modelId="{49ACD736-DEB0-4B20-8114-6557930971C6}" type="sibTrans" cxnId="{F65532BC-07C8-48E6-8BC6-6C691FA3357F}">
      <dgm:prSet/>
      <dgm:spPr/>
      <dgm:t>
        <a:bodyPr/>
        <a:lstStyle/>
        <a:p>
          <a:endParaRPr lang="en-US"/>
        </a:p>
      </dgm:t>
    </dgm:pt>
    <dgm:pt modelId="{B663AFC3-A417-426F-A8CE-6048BCA82017}">
      <dgm:prSet/>
      <dgm:spPr/>
      <dgm:t>
        <a:bodyPr/>
        <a:lstStyle/>
        <a:p>
          <a:pPr>
            <a:lnSpc>
              <a:spcPct val="100000"/>
            </a:lnSpc>
          </a:pPr>
          <a:r>
            <a:rPr lang="en-GB" dirty="0"/>
            <a:t>Discuss your findings with the group.</a:t>
          </a:r>
          <a:endParaRPr lang="en-US" dirty="0"/>
        </a:p>
      </dgm:t>
    </dgm:pt>
    <dgm:pt modelId="{4AEA1678-197E-456C-85B8-7548F8F78225}" type="parTrans" cxnId="{135B66B0-6076-42F5-8BEA-47E3FFCA5F2E}">
      <dgm:prSet/>
      <dgm:spPr/>
      <dgm:t>
        <a:bodyPr/>
        <a:lstStyle/>
        <a:p>
          <a:endParaRPr lang="en-US"/>
        </a:p>
      </dgm:t>
    </dgm:pt>
    <dgm:pt modelId="{25A798CE-A831-47BA-96FF-4B43B85D1868}" type="sibTrans" cxnId="{135B66B0-6076-42F5-8BEA-47E3FFCA5F2E}">
      <dgm:prSet/>
      <dgm:spPr/>
      <dgm:t>
        <a:bodyPr/>
        <a:lstStyle/>
        <a:p>
          <a:endParaRPr lang="en-US"/>
        </a:p>
      </dgm:t>
    </dgm:pt>
    <dgm:pt modelId="{4F07FBA1-70B9-45C1-A74B-30F81F76E1E6}">
      <dgm:prSet/>
      <dgm:spPr/>
      <dgm:t>
        <a:bodyPr/>
        <a:lstStyle/>
        <a:p>
          <a:pPr>
            <a:lnSpc>
              <a:spcPct val="100000"/>
            </a:lnSpc>
          </a:pPr>
          <a:r>
            <a:rPr lang="en-GB" b="1" u="sng" dirty="0"/>
            <a:t>Time allowed: 12 minutes</a:t>
          </a:r>
          <a:endParaRPr lang="en-US" b="1" u="sng" dirty="0"/>
        </a:p>
      </dgm:t>
    </dgm:pt>
    <dgm:pt modelId="{2F686C57-C694-4F22-B524-2B8831BBE50D}" type="parTrans" cxnId="{91417B99-2195-4942-9F7C-73F51A0A596E}">
      <dgm:prSet/>
      <dgm:spPr/>
      <dgm:t>
        <a:bodyPr/>
        <a:lstStyle/>
        <a:p>
          <a:endParaRPr lang="en-US"/>
        </a:p>
      </dgm:t>
    </dgm:pt>
    <dgm:pt modelId="{DF7BC924-54AF-4473-9893-4EFD2231F6C0}" type="sibTrans" cxnId="{91417B99-2195-4942-9F7C-73F51A0A596E}">
      <dgm:prSet/>
      <dgm:spPr/>
      <dgm:t>
        <a:bodyPr/>
        <a:lstStyle/>
        <a:p>
          <a:endParaRPr lang="en-US"/>
        </a:p>
      </dgm:t>
    </dgm:pt>
    <dgm:pt modelId="{11FFA459-3334-4498-93FE-F9C3F53D9D5A}" type="pres">
      <dgm:prSet presAssocID="{00C7DFFD-6817-4104-BBC0-5073F542F8FC}" presName="root" presStyleCnt="0">
        <dgm:presLayoutVars>
          <dgm:dir/>
          <dgm:resizeHandles val="exact"/>
        </dgm:presLayoutVars>
      </dgm:prSet>
      <dgm:spPr/>
    </dgm:pt>
    <dgm:pt modelId="{FFFAA3CC-8291-4421-B9C4-F7431BC2562E}" type="pres">
      <dgm:prSet presAssocID="{00B88B80-A75F-42A6-9E78-52C577AFFA32}" presName="compNode" presStyleCnt="0"/>
      <dgm:spPr/>
    </dgm:pt>
    <dgm:pt modelId="{8B735737-BE1F-41B3-A3CA-6FD6F57638DB}" type="pres">
      <dgm:prSet presAssocID="{00B88B80-A75F-42A6-9E78-52C577AFFA32}" presName="bgRect" presStyleLbl="bgShp" presStyleIdx="0" presStyleCnt="4"/>
      <dgm:spPr/>
    </dgm:pt>
    <dgm:pt modelId="{E07588D3-0302-46D7-8049-0592AFA6FB2B}" type="pres">
      <dgm:prSet presAssocID="{00B88B80-A75F-42A6-9E78-52C577AFFA3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grammer"/>
        </a:ext>
      </dgm:extLst>
    </dgm:pt>
    <dgm:pt modelId="{78A46D27-86C0-4ABE-8E75-2A9BA777E367}" type="pres">
      <dgm:prSet presAssocID="{00B88B80-A75F-42A6-9E78-52C577AFFA32}" presName="spaceRect" presStyleCnt="0"/>
      <dgm:spPr/>
    </dgm:pt>
    <dgm:pt modelId="{011C7A24-02E4-4944-9C17-97EF36F75EEC}" type="pres">
      <dgm:prSet presAssocID="{00B88B80-A75F-42A6-9E78-52C577AFFA32}" presName="parTx" presStyleLbl="revTx" presStyleIdx="0" presStyleCnt="4">
        <dgm:presLayoutVars>
          <dgm:chMax val="0"/>
          <dgm:chPref val="0"/>
        </dgm:presLayoutVars>
      </dgm:prSet>
      <dgm:spPr/>
    </dgm:pt>
    <dgm:pt modelId="{34916EB6-D2BB-4F07-A002-8BB8388BA175}" type="pres">
      <dgm:prSet presAssocID="{E34BF3CF-B7BE-4027-814B-2AD1DB4B440B}" presName="sibTrans" presStyleCnt="0"/>
      <dgm:spPr/>
    </dgm:pt>
    <dgm:pt modelId="{E3C04FA1-8AC8-4359-A6A3-75326A3565B3}" type="pres">
      <dgm:prSet presAssocID="{3F4CE155-FC9F-4BF4-906E-7291736B2201}" presName="compNode" presStyleCnt="0"/>
      <dgm:spPr/>
    </dgm:pt>
    <dgm:pt modelId="{CCF1DD4C-65A1-463A-B2CA-AAEBFE17FE26}" type="pres">
      <dgm:prSet presAssocID="{3F4CE155-FC9F-4BF4-906E-7291736B2201}" presName="bgRect" presStyleLbl="bgShp" presStyleIdx="1" presStyleCnt="4"/>
      <dgm:spPr/>
    </dgm:pt>
    <dgm:pt modelId="{F8FA44BC-1E3A-4BF5-B1F5-2F8F9F94C798}" type="pres">
      <dgm:prSet presAssocID="{3F4CE155-FC9F-4BF4-906E-7291736B220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nlock"/>
        </a:ext>
      </dgm:extLst>
    </dgm:pt>
    <dgm:pt modelId="{309D4CF8-FA5C-43AF-8447-F517A5C24B90}" type="pres">
      <dgm:prSet presAssocID="{3F4CE155-FC9F-4BF4-906E-7291736B2201}" presName="spaceRect" presStyleCnt="0"/>
      <dgm:spPr/>
    </dgm:pt>
    <dgm:pt modelId="{1D08D099-5A54-4025-8966-565F4A25FD70}" type="pres">
      <dgm:prSet presAssocID="{3F4CE155-FC9F-4BF4-906E-7291736B2201}" presName="parTx" presStyleLbl="revTx" presStyleIdx="1" presStyleCnt="4">
        <dgm:presLayoutVars>
          <dgm:chMax val="0"/>
          <dgm:chPref val="0"/>
        </dgm:presLayoutVars>
      </dgm:prSet>
      <dgm:spPr/>
    </dgm:pt>
    <dgm:pt modelId="{A7CF15BB-8681-4847-9BF7-10BA063BBF8B}" type="pres">
      <dgm:prSet presAssocID="{49ACD736-DEB0-4B20-8114-6557930971C6}" presName="sibTrans" presStyleCnt="0"/>
      <dgm:spPr/>
    </dgm:pt>
    <dgm:pt modelId="{03575AE3-D756-43EA-94C1-7625E181E016}" type="pres">
      <dgm:prSet presAssocID="{B663AFC3-A417-426F-A8CE-6048BCA82017}" presName="compNode" presStyleCnt="0"/>
      <dgm:spPr/>
    </dgm:pt>
    <dgm:pt modelId="{90EEF597-AB73-4CB7-B431-67D6AEF00FCE}" type="pres">
      <dgm:prSet presAssocID="{B663AFC3-A417-426F-A8CE-6048BCA82017}" presName="bgRect" presStyleLbl="bgShp" presStyleIdx="2" presStyleCnt="4"/>
      <dgm:spPr/>
    </dgm:pt>
    <dgm:pt modelId="{AC3986CD-69D3-452D-AAA2-7B597262D0A2}" type="pres">
      <dgm:prSet presAssocID="{B663AFC3-A417-426F-A8CE-6048BCA8201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rning"/>
        </a:ext>
      </dgm:extLst>
    </dgm:pt>
    <dgm:pt modelId="{530606B7-AF5B-418B-B221-540D36F47D7F}" type="pres">
      <dgm:prSet presAssocID="{B663AFC3-A417-426F-A8CE-6048BCA82017}" presName="spaceRect" presStyleCnt="0"/>
      <dgm:spPr/>
    </dgm:pt>
    <dgm:pt modelId="{6367496B-3958-448E-8E42-B5444C4C88BC}" type="pres">
      <dgm:prSet presAssocID="{B663AFC3-A417-426F-A8CE-6048BCA82017}" presName="parTx" presStyleLbl="revTx" presStyleIdx="2" presStyleCnt="4">
        <dgm:presLayoutVars>
          <dgm:chMax val="0"/>
          <dgm:chPref val="0"/>
        </dgm:presLayoutVars>
      </dgm:prSet>
      <dgm:spPr/>
    </dgm:pt>
    <dgm:pt modelId="{9A60B26E-AFD1-4C23-8343-90EE80242C2C}" type="pres">
      <dgm:prSet presAssocID="{25A798CE-A831-47BA-96FF-4B43B85D1868}" presName="sibTrans" presStyleCnt="0"/>
      <dgm:spPr/>
    </dgm:pt>
    <dgm:pt modelId="{4C038C86-7DD3-4C53-937D-AFFCCE209006}" type="pres">
      <dgm:prSet presAssocID="{4F07FBA1-70B9-45C1-A74B-30F81F76E1E6}" presName="compNode" presStyleCnt="0"/>
      <dgm:spPr/>
    </dgm:pt>
    <dgm:pt modelId="{8B2B89AF-BC76-48F5-A902-209A0AB50409}" type="pres">
      <dgm:prSet presAssocID="{4F07FBA1-70B9-45C1-A74B-30F81F76E1E6}" presName="bgRect" presStyleLbl="bgShp" presStyleIdx="3" presStyleCnt="4" custLinFactNeighborX="3" custLinFactNeighborY="4272"/>
      <dgm:spPr/>
    </dgm:pt>
    <dgm:pt modelId="{3B18C647-ACE4-46DA-B7AD-6795F273A6D2}" type="pres">
      <dgm:prSet presAssocID="{4F07FBA1-70B9-45C1-A74B-30F81F76E1E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64AC38D6-80F0-4F21-947A-D6F02DBADF78}" type="pres">
      <dgm:prSet presAssocID="{4F07FBA1-70B9-45C1-A74B-30F81F76E1E6}" presName="spaceRect" presStyleCnt="0"/>
      <dgm:spPr/>
    </dgm:pt>
    <dgm:pt modelId="{753DF56C-04A0-4A87-A49B-87F5117E1F98}" type="pres">
      <dgm:prSet presAssocID="{4F07FBA1-70B9-45C1-A74B-30F81F76E1E6}" presName="parTx" presStyleLbl="revTx" presStyleIdx="3" presStyleCnt="4">
        <dgm:presLayoutVars>
          <dgm:chMax val="0"/>
          <dgm:chPref val="0"/>
        </dgm:presLayoutVars>
      </dgm:prSet>
      <dgm:spPr/>
    </dgm:pt>
  </dgm:ptLst>
  <dgm:cxnLst>
    <dgm:cxn modelId="{DA2C9C3E-D29F-410E-9E1D-C8158D7C222B}" type="presOf" srcId="{3F4CE155-FC9F-4BF4-906E-7291736B2201}" destId="{1D08D099-5A54-4025-8966-565F4A25FD70}" srcOrd="0" destOrd="0" presId="urn:microsoft.com/office/officeart/2018/2/layout/IconVerticalSolidList"/>
    <dgm:cxn modelId="{91417B99-2195-4942-9F7C-73F51A0A596E}" srcId="{00C7DFFD-6817-4104-BBC0-5073F542F8FC}" destId="{4F07FBA1-70B9-45C1-A74B-30F81F76E1E6}" srcOrd="3" destOrd="0" parTransId="{2F686C57-C694-4F22-B524-2B8831BBE50D}" sibTransId="{DF7BC924-54AF-4473-9893-4EFD2231F6C0}"/>
    <dgm:cxn modelId="{135B66B0-6076-42F5-8BEA-47E3FFCA5F2E}" srcId="{00C7DFFD-6817-4104-BBC0-5073F542F8FC}" destId="{B663AFC3-A417-426F-A8CE-6048BCA82017}" srcOrd="2" destOrd="0" parTransId="{4AEA1678-197E-456C-85B8-7548F8F78225}" sibTransId="{25A798CE-A831-47BA-96FF-4B43B85D1868}"/>
    <dgm:cxn modelId="{F65532BC-07C8-48E6-8BC6-6C691FA3357F}" srcId="{00C7DFFD-6817-4104-BBC0-5073F542F8FC}" destId="{3F4CE155-FC9F-4BF4-906E-7291736B2201}" srcOrd="1" destOrd="0" parTransId="{C2596EE5-2DCE-4724-B26C-88C9D38EE164}" sibTransId="{49ACD736-DEB0-4B20-8114-6557930971C6}"/>
    <dgm:cxn modelId="{9192E6C6-F37C-4225-8A32-BD747DDBD2AE}" type="presOf" srcId="{4F07FBA1-70B9-45C1-A74B-30F81F76E1E6}" destId="{753DF56C-04A0-4A87-A49B-87F5117E1F98}" srcOrd="0" destOrd="0" presId="urn:microsoft.com/office/officeart/2018/2/layout/IconVerticalSolidList"/>
    <dgm:cxn modelId="{BB7364CE-FAE2-49A5-8B6F-EB874E120777}" srcId="{00C7DFFD-6817-4104-BBC0-5073F542F8FC}" destId="{00B88B80-A75F-42A6-9E78-52C577AFFA32}" srcOrd="0" destOrd="0" parTransId="{8ABC3BA0-23F9-460D-872B-5E85E3959ED6}" sibTransId="{E34BF3CF-B7BE-4027-814B-2AD1DB4B440B}"/>
    <dgm:cxn modelId="{7D0724E5-51D1-441C-88D9-578FA6F102DE}" type="presOf" srcId="{00C7DFFD-6817-4104-BBC0-5073F542F8FC}" destId="{11FFA459-3334-4498-93FE-F9C3F53D9D5A}" srcOrd="0" destOrd="0" presId="urn:microsoft.com/office/officeart/2018/2/layout/IconVerticalSolidList"/>
    <dgm:cxn modelId="{C0C175E7-8A72-45F4-BA06-15DC07AFB075}" type="presOf" srcId="{00B88B80-A75F-42A6-9E78-52C577AFFA32}" destId="{011C7A24-02E4-4944-9C17-97EF36F75EEC}" srcOrd="0" destOrd="0" presId="urn:microsoft.com/office/officeart/2018/2/layout/IconVerticalSolidList"/>
    <dgm:cxn modelId="{316D8AF9-F927-49A7-BEBC-F8792C66111F}" type="presOf" srcId="{B663AFC3-A417-426F-A8CE-6048BCA82017}" destId="{6367496B-3958-448E-8E42-B5444C4C88BC}" srcOrd="0" destOrd="0" presId="urn:microsoft.com/office/officeart/2018/2/layout/IconVerticalSolidList"/>
    <dgm:cxn modelId="{583C1223-DD02-49B2-B097-123ABCB66192}" type="presParOf" srcId="{11FFA459-3334-4498-93FE-F9C3F53D9D5A}" destId="{FFFAA3CC-8291-4421-B9C4-F7431BC2562E}" srcOrd="0" destOrd="0" presId="urn:microsoft.com/office/officeart/2018/2/layout/IconVerticalSolidList"/>
    <dgm:cxn modelId="{F9AA0732-4D2E-4B36-B924-AF29D5FD2B0C}" type="presParOf" srcId="{FFFAA3CC-8291-4421-B9C4-F7431BC2562E}" destId="{8B735737-BE1F-41B3-A3CA-6FD6F57638DB}" srcOrd="0" destOrd="0" presId="urn:microsoft.com/office/officeart/2018/2/layout/IconVerticalSolidList"/>
    <dgm:cxn modelId="{79DF7539-30B4-4074-B3CB-6FC8E7C496F8}" type="presParOf" srcId="{FFFAA3CC-8291-4421-B9C4-F7431BC2562E}" destId="{E07588D3-0302-46D7-8049-0592AFA6FB2B}" srcOrd="1" destOrd="0" presId="urn:microsoft.com/office/officeart/2018/2/layout/IconVerticalSolidList"/>
    <dgm:cxn modelId="{24C19AC3-2987-4931-8C47-BE1887ED890F}" type="presParOf" srcId="{FFFAA3CC-8291-4421-B9C4-F7431BC2562E}" destId="{78A46D27-86C0-4ABE-8E75-2A9BA777E367}" srcOrd="2" destOrd="0" presId="urn:microsoft.com/office/officeart/2018/2/layout/IconVerticalSolidList"/>
    <dgm:cxn modelId="{5E9BBA59-F55C-46DF-B623-BE346A417129}" type="presParOf" srcId="{FFFAA3CC-8291-4421-B9C4-F7431BC2562E}" destId="{011C7A24-02E4-4944-9C17-97EF36F75EEC}" srcOrd="3" destOrd="0" presId="urn:microsoft.com/office/officeart/2018/2/layout/IconVerticalSolidList"/>
    <dgm:cxn modelId="{2CCB3027-5396-46DE-BA9D-9FE2AC2B494B}" type="presParOf" srcId="{11FFA459-3334-4498-93FE-F9C3F53D9D5A}" destId="{34916EB6-D2BB-4F07-A002-8BB8388BA175}" srcOrd="1" destOrd="0" presId="urn:microsoft.com/office/officeart/2018/2/layout/IconVerticalSolidList"/>
    <dgm:cxn modelId="{CF83BC7B-9B05-496B-A901-DD7F6EFE8E87}" type="presParOf" srcId="{11FFA459-3334-4498-93FE-F9C3F53D9D5A}" destId="{E3C04FA1-8AC8-4359-A6A3-75326A3565B3}" srcOrd="2" destOrd="0" presId="urn:microsoft.com/office/officeart/2018/2/layout/IconVerticalSolidList"/>
    <dgm:cxn modelId="{85589B63-774A-4250-A672-6B09D3563025}" type="presParOf" srcId="{E3C04FA1-8AC8-4359-A6A3-75326A3565B3}" destId="{CCF1DD4C-65A1-463A-B2CA-AAEBFE17FE26}" srcOrd="0" destOrd="0" presId="urn:microsoft.com/office/officeart/2018/2/layout/IconVerticalSolidList"/>
    <dgm:cxn modelId="{25C06B63-BE49-4F04-9389-3E47F85A8C96}" type="presParOf" srcId="{E3C04FA1-8AC8-4359-A6A3-75326A3565B3}" destId="{F8FA44BC-1E3A-4BF5-B1F5-2F8F9F94C798}" srcOrd="1" destOrd="0" presId="urn:microsoft.com/office/officeart/2018/2/layout/IconVerticalSolidList"/>
    <dgm:cxn modelId="{9F2B43EE-22B9-4AA4-A13E-BD329DDB8400}" type="presParOf" srcId="{E3C04FA1-8AC8-4359-A6A3-75326A3565B3}" destId="{309D4CF8-FA5C-43AF-8447-F517A5C24B90}" srcOrd="2" destOrd="0" presId="urn:microsoft.com/office/officeart/2018/2/layout/IconVerticalSolidList"/>
    <dgm:cxn modelId="{6B5907CF-5240-4B4C-A8D9-3185814C9759}" type="presParOf" srcId="{E3C04FA1-8AC8-4359-A6A3-75326A3565B3}" destId="{1D08D099-5A54-4025-8966-565F4A25FD70}" srcOrd="3" destOrd="0" presId="urn:microsoft.com/office/officeart/2018/2/layout/IconVerticalSolidList"/>
    <dgm:cxn modelId="{98EBE91E-3B27-4367-B23B-7FE34F691B77}" type="presParOf" srcId="{11FFA459-3334-4498-93FE-F9C3F53D9D5A}" destId="{A7CF15BB-8681-4847-9BF7-10BA063BBF8B}" srcOrd="3" destOrd="0" presId="urn:microsoft.com/office/officeart/2018/2/layout/IconVerticalSolidList"/>
    <dgm:cxn modelId="{6CB0C296-FE72-4069-AEA0-96C3BFC2A8E5}" type="presParOf" srcId="{11FFA459-3334-4498-93FE-F9C3F53D9D5A}" destId="{03575AE3-D756-43EA-94C1-7625E181E016}" srcOrd="4" destOrd="0" presId="urn:microsoft.com/office/officeart/2018/2/layout/IconVerticalSolidList"/>
    <dgm:cxn modelId="{FD433FA0-DCC4-42AC-B040-982A6E1BF5B6}" type="presParOf" srcId="{03575AE3-D756-43EA-94C1-7625E181E016}" destId="{90EEF597-AB73-4CB7-B431-67D6AEF00FCE}" srcOrd="0" destOrd="0" presId="urn:microsoft.com/office/officeart/2018/2/layout/IconVerticalSolidList"/>
    <dgm:cxn modelId="{E9C8E271-6070-45AA-BD82-E3104417CC92}" type="presParOf" srcId="{03575AE3-D756-43EA-94C1-7625E181E016}" destId="{AC3986CD-69D3-452D-AAA2-7B597262D0A2}" srcOrd="1" destOrd="0" presId="urn:microsoft.com/office/officeart/2018/2/layout/IconVerticalSolidList"/>
    <dgm:cxn modelId="{EC521E92-A5E6-498B-87F7-A43D1B250C68}" type="presParOf" srcId="{03575AE3-D756-43EA-94C1-7625E181E016}" destId="{530606B7-AF5B-418B-B221-540D36F47D7F}" srcOrd="2" destOrd="0" presId="urn:microsoft.com/office/officeart/2018/2/layout/IconVerticalSolidList"/>
    <dgm:cxn modelId="{2017A2C1-BA47-4D5A-B535-DD2EC1F12F27}" type="presParOf" srcId="{03575AE3-D756-43EA-94C1-7625E181E016}" destId="{6367496B-3958-448E-8E42-B5444C4C88BC}" srcOrd="3" destOrd="0" presId="urn:microsoft.com/office/officeart/2018/2/layout/IconVerticalSolidList"/>
    <dgm:cxn modelId="{AF55E2F6-67F6-4A4F-A3FC-EB58816BF2C4}" type="presParOf" srcId="{11FFA459-3334-4498-93FE-F9C3F53D9D5A}" destId="{9A60B26E-AFD1-4C23-8343-90EE80242C2C}" srcOrd="5" destOrd="0" presId="urn:microsoft.com/office/officeart/2018/2/layout/IconVerticalSolidList"/>
    <dgm:cxn modelId="{6C1D3EB1-2979-4DCB-B04E-F6D7E70D54C6}" type="presParOf" srcId="{11FFA459-3334-4498-93FE-F9C3F53D9D5A}" destId="{4C038C86-7DD3-4C53-937D-AFFCCE209006}" srcOrd="6" destOrd="0" presId="urn:microsoft.com/office/officeart/2018/2/layout/IconVerticalSolidList"/>
    <dgm:cxn modelId="{A3285C0F-EBEF-495D-A0A3-B320F5120CB1}" type="presParOf" srcId="{4C038C86-7DD3-4C53-937D-AFFCCE209006}" destId="{8B2B89AF-BC76-48F5-A902-209A0AB50409}" srcOrd="0" destOrd="0" presId="urn:microsoft.com/office/officeart/2018/2/layout/IconVerticalSolidList"/>
    <dgm:cxn modelId="{DD5035F3-171B-4594-8244-856B37B6691B}" type="presParOf" srcId="{4C038C86-7DD3-4C53-937D-AFFCCE209006}" destId="{3B18C647-ACE4-46DA-B7AD-6795F273A6D2}" srcOrd="1" destOrd="0" presId="urn:microsoft.com/office/officeart/2018/2/layout/IconVerticalSolidList"/>
    <dgm:cxn modelId="{2BA6B6B1-C78B-438A-B6B5-5314BD8F6BF6}" type="presParOf" srcId="{4C038C86-7DD3-4C53-937D-AFFCCE209006}" destId="{64AC38D6-80F0-4F21-947A-D6F02DBADF78}" srcOrd="2" destOrd="0" presId="urn:microsoft.com/office/officeart/2018/2/layout/IconVerticalSolidList"/>
    <dgm:cxn modelId="{AAC8C620-D93C-460F-9A19-DBD2C908DFB6}" type="presParOf" srcId="{4C038C86-7DD3-4C53-937D-AFFCCE209006}" destId="{753DF56C-04A0-4A87-A49B-87F5117E1F9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A57AC7B-C968-4C11-B20A-EA33963BB282}"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1D885E84-E3E2-415A-AB5A-3021778D8715}">
      <dgm:prSet/>
      <dgm:spPr/>
      <dgm:t>
        <a:bodyPr/>
        <a:lstStyle/>
        <a:p>
          <a:r>
            <a:rPr lang="en-GB"/>
            <a:t>You should have seen some tables by now.</a:t>
          </a:r>
          <a:endParaRPr lang="en-US"/>
        </a:p>
      </dgm:t>
    </dgm:pt>
    <dgm:pt modelId="{78A72262-AFD7-4558-8D67-E0CBD09A30BE}" type="parTrans" cxnId="{F82A0991-127D-4887-99FB-B2C1B6DC7740}">
      <dgm:prSet/>
      <dgm:spPr/>
      <dgm:t>
        <a:bodyPr/>
        <a:lstStyle/>
        <a:p>
          <a:endParaRPr lang="en-US"/>
        </a:p>
      </dgm:t>
    </dgm:pt>
    <dgm:pt modelId="{13B64987-8B3B-4863-A43F-99F8001F3A81}" type="sibTrans" cxnId="{F82A0991-127D-4887-99FB-B2C1B6DC7740}">
      <dgm:prSet/>
      <dgm:spPr/>
      <dgm:t>
        <a:bodyPr/>
        <a:lstStyle/>
        <a:p>
          <a:endParaRPr lang="en-US"/>
        </a:p>
      </dgm:t>
    </dgm:pt>
    <dgm:pt modelId="{5CB047DE-15A7-42A2-B189-E978A93384BD}">
      <dgm:prSet/>
      <dgm:spPr/>
      <dgm:t>
        <a:bodyPr/>
        <a:lstStyle/>
        <a:p>
          <a:r>
            <a:rPr lang="en-GB"/>
            <a:t>You should have seen them in maths, or in IT.</a:t>
          </a:r>
          <a:endParaRPr lang="en-US"/>
        </a:p>
      </dgm:t>
    </dgm:pt>
    <dgm:pt modelId="{1CC832DB-DED0-495C-9C76-D62A140D7991}" type="parTrans" cxnId="{315F4B47-A5D2-433C-9654-F1EA485606AE}">
      <dgm:prSet/>
      <dgm:spPr/>
      <dgm:t>
        <a:bodyPr/>
        <a:lstStyle/>
        <a:p>
          <a:endParaRPr lang="en-US"/>
        </a:p>
      </dgm:t>
    </dgm:pt>
    <dgm:pt modelId="{3CDFC5D5-457C-4941-A65F-92E967925536}" type="sibTrans" cxnId="{315F4B47-A5D2-433C-9654-F1EA485606AE}">
      <dgm:prSet/>
      <dgm:spPr/>
      <dgm:t>
        <a:bodyPr/>
        <a:lstStyle/>
        <a:p>
          <a:endParaRPr lang="en-US"/>
        </a:p>
      </dgm:t>
    </dgm:pt>
    <dgm:pt modelId="{6EDAFFF0-3AA1-449D-B102-F94ED24781B8}">
      <dgm:prSet/>
      <dgm:spPr/>
      <dgm:t>
        <a:bodyPr/>
        <a:lstStyle/>
        <a:p>
          <a:r>
            <a:rPr lang="en-GB"/>
            <a:t>A table is where data is organised into rows and columns.</a:t>
          </a:r>
          <a:endParaRPr lang="en-US"/>
        </a:p>
      </dgm:t>
    </dgm:pt>
    <dgm:pt modelId="{E53B8B09-3D99-4C3D-A66F-EAEEE6E087D0}" type="parTrans" cxnId="{A5DDEEE0-EE63-49BC-886F-41C813B249FA}">
      <dgm:prSet/>
      <dgm:spPr/>
      <dgm:t>
        <a:bodyPr/>
        <a:lstStyle/>
        <a:p>
          <a:endParaRPr lang="en-US"/>
        </a:p>
      </dgm:t>
    </dgm:pt>
    <dgm:pt modelId="{EB9135BB-6135-4E6A-AB2E-403652079FF8}" type="sibTrans" cxnId="{A5DDEEE0-EE63-49BC-886F-41C813B249FA}">
      <dgm:prSet/>
      <dgm:spPr/>
      <dgm:t>
        <a:bodyPr/>
        <a:lstStyle/>
        <a:p>
          <a:endParaRPr lang="en-US"/>
        </a:p>
      </dgm:t>
    </dgm:pt>
    <dgm:pt modelId="{68E27826-BEB5-4BDD-A3B9-3D61CF4C3E3F}">
      <dgm:prSet/>
      <dgm:spPr/>
      <dgm:t>
        <a:bodyPr/>
        <a:lstStyle/>
        <a:p>
          <a:r>
            <a:rPr lang="en-GB" dirty="0"/>
            <a:t>Rows go </a:t>
          </a:r>
          <a:r>
            <a:rPr lang="en-GB" b="1" i="1" dirty="0"/>
            <a:t>horizontally</a:t>
          </a:r>
          <a:r>
            <a:rPr lang="en-GB" dirty="0"/>
            <a:t>, tables go </a:t>
          </a:r>
          <a:r>
            <a:rPr lang="en-GB" b="1" i="1" dirty="0"/>
            <a:t>vertically</a:t>
          </a:r>
          <a:r>
            <a:rPr lang="en-GB" dirty="0"/>
            <a:t>.</a:t>
          </a:r>
          <a:endParaRPr lang="en-US" dirty="0"/>
        </a:p>
      </dgm:t>
    </dgm:pt>
    <dgm:pt modelId="{E592F128-1102-4F6D-9D1B-3A23DBC36AEC}" type="parTrans" cxnId="{C755C6C2-B5CF-4789-B4FE-D205A7CB4F0B}">
      <dgm:prSet/>
      <dgm:spPr/>
      <dgm:t>
        <a:bodyPr/>
        <a:lstStyle/>
        <a:p>
          <a:endParaRPr lang="en-US"/>
        </a:p>
      </dgm:t>
    </dgm:pt>
    <dgm:pt modelId="{AE080C29-64FA-4678-9212-329AD40C384F}" type="sibTrans" cxnId="{C755C6C2-B5CF-4789-B4FE-D205A7CB4F0B}">
      <dgm:prSet/>
      <dgm:spPr/>
      <dgm:t>
        <a:bodyPr/>
        <a:lstStyle/>
        <a:p>
          <a:endParaRPr lang="en-US"/>
        </a:p>
      </dgm:t>
    </dgm:pt>
    <dgm:pt modelId="{45064342-94C7-4DFE-85A8-978A0B325A5A}" type="pres">
      <dgm:prSet presAssocID="{CA57AC7B-C968-4C11-B20A-EA33963BB282}" presName="root" presStyleCnt="0">
        <dgm:presLayoutVars>
          <dgm:dir/>
          <dgm:resizeHandles val="exact"/>
        </dgm:presLayoutVars>
      </dgm:prSet>
      <dgm:spPr/>
    </dgm:pt>
    <dgm:pt modelId="{E7E10AB6-63B8-425D-8BD9-71EE0AEDCA15}" type="pres">
      <dgm:prSet presAssocID="{1D885E84-E3E2-415A-AB5A-3021778D8715}" presName="compNode" presStyleCnt="0"/>
      <dgm:spPr/>
    </dgm:pt>
    <dgm:pt modelId="{BC9949E9-5EB7-4D03-A139-E39D4B6B3260}" type="pres">
      <dgm:prSet presAssocID="{1D885E84-E3E2-415A-AB5A-3021778D8715}" presName="bgRect" presStyleLbl="bgShp" presStyleIdx="0" presStyleCnt="4"/>
      <dgm:spPr/>
    </dgm:pt>
    <dgm:pt modelId="{D1275781-F7B7-48B2-B7BB-F696053681AB}" type="pres">
      <dgm:prSet presAssocID="{1D885E84-E3E2-415A-AB5A-3021778D871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ble Setting"/>
        </a:ext>
      </dgm:extLst>
    </dgm:pt>
    <dgm:pt modelId="{D71EE32B-703E-44BE-9490-B9A30C0AED2F}" type="pres">
      <dgm:prSet presAssocID="{1D885E84-E3E2-415A-AB5A-3021778D8715}" presName="spaceRect" presStyleCnt="0"/>
      <dgm:spPr/>
    </dgm:pt>
    <dgm:pt modelId="{554EE8E2-80E9-40A0-8588-BF5A73E3C82D}" type="pres">
      <dgm:prSet presAssocID="{1D885E84-E3E2-415A-AB5A-3021778D8715}" presName="parTx" presStyleLbl="revTx" presStyleIdx="0" presStyleCnt="4">
        <dgm:presLayoutVars>
          <dgm:chMax val="0"/>
          <dgm:chPref val="0"/>
        </dgm:presLayoutVars>
      </dgm:prSet>
      <dgm:spPr/>
    </dgm:pt>
    <dgm:pt modelId="{E2D42CB1-F3F2-47CF-8EFB-55865E9EEEF6}" type="pres">
      <dgm:prSet presAssocID="{13B64987-8B3B-4863-A43F-99F8001F3A81}" presName="sibTrans" presStyleCnt="0"/>
      <dgm:spPr/>
    </dgm:pt>
    <dgm:pt modelId="{BD937DC3-5508-4BC6-8CB6-B052F5D293A4}" type="pres">
      <dgm:prSet presAssocID="{5CB047DE-15A7-42A2-B189-E978A93384BD}" presName="compNode" presStyleCnt="0"/>
      <dgm:spPr/>
    </dgm:pt>
    <dgm:pt modelId="{ABD5B5CA-130E-483F-BB1B-4D0A84DA21F7}" type="pres">
      <dgm:prSet presAssocID="{5CB047DE-15A7-42A2-B189-E978A93384BD}" presName="bgRect" presStyleLbl="bgShp" presStyleIdx="1" presStyleCnt="4"/>
      <dgm:spPr/>
    </dgm:pt>
    <dgm:pt modelId="{FF67FF7D-8710-4910-A9A7-1DBF05793BA2}" type="pres">
      <dgm:prSet presAssocID="{5CB047DE-15A7-42A2-B189-E978A93384BD}"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alculator"/>
        </a:ext>
      </dgm:extLst>
    </dgm:pt>
    <dgm:pt modelId="{16E92D1A-C041-49C5-A8E6-BB3EB6F967F9}" type="pres">
      <dgm:prSet presAssocID="{5CB047DE-15A7-42A2-B189-E978A93384BD}" presName="spaceRect" presStyleCnt="0"/>
      <dgm:spPr/>
    </dgm:pt>
    <dgm:pt modelId="{B550A1AB-2822-404E-AC79-C1A42AE98041}" type="pres">
      <dgm:prSet presAssocID="{5CB047DE-15A7-42A2-B189-E978A93384BD}" presName="parTx" presStyleLbl="revTx" presStyleIdx="1" presStyleCnt="4">
        <dgm:presLayoutVars>
          <dgm:chMax val="0"/>
          <dgm:chPref val="0"/>
        </dgm:presLayoutVars>
      </dgm:prSet>
      <dgm:spPr/>
    </dgm:pt>
    <dgm:pt modelId="{317F9EE8-EA3E-40B6-9002-F13D4786BA3F}" type="pres">
      <dgm:prSet presAssocID="{3CDFC5D5-457C-4941-A65F-92E967925536}" presName="sibTrans" presStyleCnt="0"/>
      <dgm:spPr/>
    </dgm:pt>
    <dgm:pt modelId="{6A853DEB-FD00-4209-99E8-C9ABAC0CCAAB}" type="pres">
      <dgm:prSet presAssocID="{6EDAFFF0-3AA1-449D-B102-F94ED24781B8}" presName="compNode" presStyleCnt="0"/>
      <dgm:spPr/>
    </dgm:pt>
    <dgm:pt modelId="{EA0C2F4D-5632-488C-842E-9AA855CC53C8}" type="pres">
      <dgm:prSet presAssocID="{6EDAFFF0-3AA1-449D-B102-F94ED24781B8}" presName="bgRect" presStyleLbl="bgShp" presStyleIdx="2" presStyleCnt="4"/>
      <dgm:spPr/>
    </dgm:pt>
    <dgm:pt modelId="{AE12B460-0877-4887-95DD-64D4DA75908D}" type="pres">
      <dgm:prSet presAssocID="{6EDAFFF0-3AA1-449D-B102-F94ED24781B8}"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ble"/>
        </a:ext>
      </dgm:extLst>
    </dgm:pt>
    <dgm:pt modelId="{057F7E54-EA46-45EF-8AA3-FA474C1E0731}" type="pres">
      <dgm:prSet presAssocID="{6EDAFFF0-3AA1-449D-B102-F94ED24781B8}" presName="spaceRect" presStyleCnt="0"/>
      <dgm:spPr/>
    </dgm:pt>
    <dgm:pt modelId="{98E29BE8-F90F-4307-A5F7-1F994E76EB9C}" type="pres">
      <dgm:prSet presAssocID="{6EDAFFF0-3AA1-449D-B102-F94ED24781B8}" presName="parTx" presStyleLbl="revTx" presStyleIdx="2" presStyleCnt="4">
        <dgm:presLayoutVars>
          <dgm:chMax val="0"/>
          <dgm:chPref val="0"/>
        </dgm:presLayoutVars>
      </dgm:prSet>
      <dgm:spPr/>
    </dgm:pt>
    <dgm:pt modelId="{7FE17007-AB7A-4307-BFBE-0EEE2830D55D}" type="pres">
      <dgm:prSet presAssocID="{EB9135BB-6135-4E6A-AB2E-403652079FF8}" presName="sibTrans" presStyleCnt="0"/>
      <dgm:spPr/>
    </dgm:pt>
    <dgm:pt modelId="{578D3B9C-A528-4EBD-96FC-3A0E8435D40D}" type="pres">
      <dgm:prSet presAssocID="{68E27826-BEB5-4BDD-A3B9-3D61CF4C3E3F}" presName="compNode" presStyleCnt="0"/>
      <dgm:spPr/>
    </dgm:pt>
    <dgm:pt modelId="{6EA23806-62B9-4E07-8389-9D79D8303F16}" type="pres">
      <dgm:prSet presAssocID="{68E27826-BEB5-4BDD-A3B9-3D61CF4C3E3F}" presName="bgRect" presStyleLbl="bgShp" presStyleIdx="3" presStyleCnt="4"/>
      <dgm:spPr/>
    </dgm:pt>
    <dgm:pt modelId="{A110ED34-FE28-422E-A574-7AEAAAAD2B07}" type="pres">
      <dgm:prSet presAssocID="{68E27826-BEB5-4BDD-A3B9-3D61CF4C3E3F}"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aper"/>
        </a:ext>
      </dgm:extLst>
    </dgm:pt>
    <dgm:pt modelId="{E29C9E0A-4DBE-48B8-8CE0-1F8F5EED7815}" type="pres">
      <dgm:prSet presAssocID="{68E27826-BEB5-4BDD-A3B9-3D61CF4C3E3F}" presName="spaceRect" presStyleCnt="0"/>
      <dgm:spPr/>
    </dgm:pt>
    <dgm:pt modelId="{37A19DA4-824A-4CA5-9503-5CDAAE18DD2B}" type="pres">
      <dgm:prSet presAssocID="{68E27826-BEB5-4BDD-A3B9-3D61CF4C3E3F}" presName="parTx" presStyleLbl="revTx" presStyleIdx="3" presStyleCnt="4">
        <dgm:presLayoutVars>
          <dgm:chMax val="0"/>
          <dgm:chPref val="0"/>
        </dgm:presLayoutVars>
      </dgm:prSet>
      <dgm:spPr/>
    </dgm:pt>
  </dgm:ptLst>
  <dgm:cxnLst>
    <dgm:cxn modelId="{315F4B47-A5D2-433C-9654-F1EA485606AE}" srcId="{CA57AC7B-C968-4C11-B20A-EA33963BB282}" destId="{5CB047DE-15A7-42A2-B189-E978A93384BD}" srcOrd="1" destOrd="0" parTransId="{1CC832DB-DED0-495C-9C76-D62A140D7991}" sibTransId="{3CDFC5D5-457C-4941-A65F-92E967925536}"/>
    <dgm:cxn modelId="{3B2E656A-A276-4E2A-A32E-78829FFD8008}" type="presOf" srcId="{68E27826-BEB5-4BDD-A3B9-3D61CF4C3E3F}" destId="{37A19DA4-824A-4CA5-9503-5CDAAE18DD2B}" srcOrd="0" destOrd="0" presId="urn:microsoft.com/office/officeart/2018/2/layout/IconVerticalSolidList"/>
    <dgm:cxn modelId="{3121D98A-7681-48CB-AF20-A03454AB17F7}" type="presOf" srcId="{5CB047DE-15A7-42A2-B189-E978A93384BD}" destId="{B550A1AB-2822-404E-AC79-C1A42AE98041}" srcOrd="0" destOrd="0" presId="urn:microsoft.com/office/officeart/2018/2/layout/IconVerticalSolidList"/>
    <dgm:cxn modelId="{F82A0991-127D-4887-99FB-B2C1B6DC7740}" srcId="{CA57AC7B-C968-4C11-B20A-EA33963BB282}" destId="{1D885E84-E3E2-415A-AB5A-3021778D8715}" srcOrd="0" destOrd="0" parTransId="{78A72262-AFD7-4558-8D67-E0CBD09A30BE}" sibTransId="{13B64987-8B3B-4863-A43F-99F8001F3A81}"/>
    <dgm:cxn modelId="{08776EA5-3C41-4579-B8B8-1085C9578A85}" type="presOf" srcId="{6EDAFFF0-3AA1-449D-B102-F94ED24781B8}" destId="{98E29BE8-F90F-4307-A5F7-1F994E76EB9C}" srcOrd="0" destOrd="0" presId="urn:microsoft.com/office/officeart/2018/2/layout/IconVerticalSolidList"/>
    <dgm:cxn modelId="{51558FA7-51C2-4775-8EB4-8DC075D36069}" type="presOf" srcId="{CA57AC7B-C968-4C11-B20A-EA33963BB282}" destId="{45064342-94C7-4DFE-85A8-978A0B325A5A}" srcOrd="0" destOrd="0" presId="urn:microsoft.com/office/officeart/2018/2/layout/IconVerticalSolidList"/>
    <dgm:cxn modelId="{C755C6C2-B5CF-4789-B4FE-D205A7CB4F0B}" srcId="{CA57AC7B-C968-4C11-B20A-EA33963BB282}" destId="{68E27826-BEB5-4BDD-A3B9-3D61CF4C3E3F}" srcOrd="3" destOrd="0" parTransId="{E592F128-1102-4F6D-9D1B-3A23DBC36AEC}" sibTransId="{AE080C29-64FA-4678-9212-329AD40C384F}"/>
    <dgm:cxn modelId="{A5DDEEE0-EE63-49BC-886F-41C813B249FA}" srcId="{CA57AC7B-C968-4C11-B20A-EA33963BB282}" destId="{6EDAFFF0-3AA1-449D-B102-F94ED24781B8}" srcOrd="2" destOrd="0" parTransId="{E53B8B09-3D99-4C3D-A66F-EAEEE6E087D0}" sibTransId="{EB9135BB-6135-4E6A-AB2E-403652079FF8}"/>
    <dgm:cxn modelId="{4FFA12EE-1A27-4F1C-B554-782D8E4117CB}" type="presOf" srcId="{1D885E84-E3E2-415A-AB5A-3021778D8715}" destId="{554EE8E2-80E9-40A0-8588-BF5A73E3C82D}" srcOrd="0" destOrd="0" presId="urn:microsoft.com/office/officeart/2018/2/layout/IconVerticalSolidList"/>
    <dgm:cxn modelId="{CC738446-1E4F-46F1-A14E-76540EB1F1BC}" type="presParOf" srcId="{45064342-94C7-4DFE-85A8-978A0B325A5A}" destId="{E7E10AB6-63B8-425D-8BD9-71EE0AEDCA15}" srcOrd="0" destOrd="0" presId="urn:microsoft.com/office/officeart/2018/2/layout/IconVerticalSolidList"/>
    <dgm:cxn modelId="{D2052841-53D7-45FB-AFC3-2F35DB94A874}" type="presParOf" srcId="{E7E10AB6-63B8-425D-8BD9-71EE0AEDCA15}" destId="{BC9949E9-5EB7-4D03-A139-E39D4B6B3260}" srcOrd="0" destOrd="0" presId="urn:microsoft.com/office/officeart/2018/2/layout/IconVerticalSolidList"/>
    <dgm:cxn modelId="{6EF5C904-3306-4FC6-83A0-9277EDA38F60}" type="presParOf" srcId="{E7E10AB6-63B8-425D-8BD9-71EE0AEDCA15}" destId="{D1275781-F7B7-48B2-B7BB-F696053681AB}" srcOrd="1" destOrd="0" presId="urn:microsoft.com/office/officeart/2018/2/layout/IconVerticalSolidList"/>
    <dgm:cxn modelId="{746B42F6-E1A1-4575-9CAE-E5871A2FFEA3}" type="presParOf" srcId="{E7E10AB6-63B8-425D-8BD9-71EE0AEDCA15}" destId="{D71EE32B-703E-44BE-9490-B9A30C0AED2F}" srcOrd="2" destOrd="0" presId="urn:microsoft.com/office/officeart/2018/2/layout/IconVerticalSolidList"/>
    <dgm:cxn modelId="{DEB47F5D-E6C9-4E80-9278-20F576CC335B}" type="presParOf" srcId="{E7E10AB6-63B8-425D-8BD9-71EE0AEDCA15}" destId="{554EE8E2-80E9-40A0-8588-BF5A73E3C82D}" srcOrd="3" destOrd="0" presId="urn:microsoft.com/office/officeart/2018/2/layout/IconVerticalSolidList"/>
    <dgm:cxn modelId="{33FE3E19-1047-47A6-B8BA-2AD5156A9F96}" type="presParOf" srcId="{45064342-94C7-4DFE-85A8-978A0B325A5A}" destId="{E2D42CB1-F3F2-47CF-8EFB-55865E9EEEF6}" srcOrd="1" destOrd="0" presId="urn:microsoft.com/office/officeart/2018/2/layout/IconVerticalSolidList"/>
    <dgm:cxn modelId="{2B93A18A-319B-4BB0-8755-E11E4E5463E8}" type="presParOf" srcId="{45064342-94C7-4DFE-85A8-978A0B325A5A}" destId="{BD937DC3-5508-4BC6-8CB6-B052F5D293A4}" srcOrd="2" destOrd="0" presId="urn:microsoft.com/office/officeart/2018/2/layout/IconVerticalSolidList"/>
    <dgm:cxn modelId="{F3E3E48D-E495-4756-B477-1FB3AEA490DC}" type="presParOf" srcId="{BD937DC3-5508-4BC6-8CB6-B052F5D293A4}" destId="{ABD5B5CA-130E-483F-BB1B-4D0A84DA21F7}" srcOrd="0" destOrd="0" presId="urn:microsoft.com/office/officeart/2018/2/layout/IconVerticalSolidList"/>
    <dgm:cxn modelId="{BAB653C5-A81C-49FE-89E2-C3D85E59365E}" type="presParOf" srcId="{BD937DC3-5508-4BC6-8CB6-B052F5D293A4}" destId="{FF67FF7D-8710-4910-A9A7-1DBF05793BA2}" srcOrd="1" destOrd="0" presId="urn:microsoft.com/office/officeart/2018/2/layout/IconVerticalSolidList"/>
    <dgm:cxn modelId="{986A88C7-685B-4394-8BB5-18FE14A7A274}" type="presParOf" srcId="{BD937DC3-5508-4BC6-8CB6-B052F5D293A4}" destId="{16E92D1A-C041-49C5-A8E6-BB3EB6F967F9}" srcOrd="2" destOrd="0" presId="urn:microsoft.com/office/officeart/2018/2/layout/IconVerticalSolidList"/>
    <dgm:cxn modelId="{20DA1E76-9053-4232-9E62-82E7FDE0EC2E}" type="presParOf" srcId="{BD937DC3-5508-4BC6-8CB6-B052F5D293A4}" destId="{B550A1AB-2822-404E-AC79-C1A42AE98041}" srcOrd="3" destOrd="0" presId="urn:microsoft.com/office/officeart/2018/2/layout/IconVerticalSolidList"/>
    <dgm:cxn modelId="{9B693061-EEB4-4DFD-85F9-701D5BDF4A3D}" type="presParOf" srcId="{45064342-94C7-4DFE-85A8-978A0B325A5A}" destId="{317F9EE8-EA3E-40B6-9002-F13D4786BA3F}" srcOrd="3" destOrd="0" presId="urn:microsoft.com/office/officeart/2018/2/layout/IconVerticalSolidList"/>
    <dgm:cxn modelId="{E13E436E-5F0B-4125-8444-6855427B94C0}" type="presParOf" srcId="{45064342-94C7-4DFE-85A8-978A0B325A5A}" destId="{6A853DEB-FD00-4209-99E8-C9ABAC0CCAAB}" srcOrd="4" destOrd="0" presId="urn:microsoft.com/office/officeart/2018/2/layout/IconVerticalSolidList"/>
    <dgm:cxn modelId="{7A23FEBC-F748-45AD-ADE3-0F6EB75553E5}" type="presParOf" srcId="{6A853DEB-FD00-4209-99E8-C9ABAC0CCAAB}" destId="{EA0C2F4D-5632-488C-842E-9AA855CC53C8}" srcOrd="0" destOrd="0" presId="urn:microsoft.com/office/officeart/2018/2/layout/IconVerticalSolidList"/>
    <dgm:cxn modelId="{495573ED-DCE4-4E19-9AF2-3045312223EE}" type="presParOf" srcId="{6A853DEB-FD00-4209-99E8-C9ABAC0CCAAB}" destId="{AE12B460-0877-4887-95DD-64D4DA75908D}" srcOrd="1" destOrd="0" presId="urn:microsoft.com/office/officeart/2018/2/layout/IconVerticalSolidList"/>
    <dgm:cxn modelId="{EFD128A6-BC1F-45CA-85C9-897BF96EE3E3}" type="presParOf" srcId="{6A853DEB-FD00-4209-99E8-C9ABAC0CCAAB}" destId="{057F7E54-EA46-45EF-8AA3-FA474C1E0731}" srcOrd="2" destOrd="0" presId="urn:microsoft.com/office/officeart/2018/2/layout/IconVerticalSolidList"/>
    <dgm:cxn modelId="{F6C95558-D497-4DB8-BD09-9146A8BE42F7}" type="presParOf" srcId="{6A853DEB-FD00-4209-99E8-C9ABAC0CCAAB}" destId="{98E29BE8-F90F-4307-A5F7-1F994E76EB9C}" srcOrd="3" destOrd="0" presId="urn:microsoft.com/office/officeart/2018/2/layout/IconVerticalSolidList"/>
    <dgm:cxn modelId="{DF7D1BD9-7C51-4635-9659-7E8676809E19}" type="presParOf" srcId="{45064342-94C7-4DFE-85A8-978A0B325A5A}" destId="{7FE17007-AB7A-4307-BFBE-0EEE2830D55D}" srcOrd="5" destOrd="0" presId="urn:microsoft.com/office/officeart/2018/2/layout/IconVerticalSolidList"/>
    <dgm:cxn modelId="{682B7A2B-BCDA-4268-80FF-911D5050A152}" type="presParOf" srcId="{45064342-94C7-4DFE-85A8-978A0B325A5A}" destId="{578D3B9C-A528-4EBD-96FC-3A0E8435D40D}" srcOrd="6" destOrd="0" presId="urn:microsoft.com/office/officeart/2018/2/layout/IconVerticalSolidList"/>
    <dgm:cxn modelId="{9A03A410-892B-45CC-BB6A-1201BF858A32}" type="presParOf" srcId="{578D3B9C-A528-4EBD-96FC-3A0E8435D40D}" destId="{6EA23806-62B9-4E07-8389-9D79D8303F16}" srcOrd="0" destOrd="0" presId="urn:microsoft.com/office/officeart/2018/2/layout/IconVerticalSolidList"/>
    <dgm:cxn modelId="{C9D86696-BCE3-4BDA-8EF7-0019E350E7DD}" type="presParOf" srcId="{578D3B9C-A528-4EBD-96FC-3A0E8435D40D}" destId="{A110ED34-FE28-422E-A574-7AEAAAAD2B07}" srcOrd="1" destOrd="0" presId="urn:microsoft.com/office/officeart/2018/2/layout/IconVerticalSolidList"/>
    <dgm:cxn modelId="{FC78965F-548C-4D17-B758-89D56B3D4E44}" type="presParOf" srcId="{578D3B9C-A528-4EBD-96FC-3A0E8435D40D}" destId="{E29C9E0A-4DBE-48B8-8CE0-1F8F5EED7815}" srcOrd="2" destOrd="0" presId="urn:microsoft.com/office/officeart/2018/2/layout/IconVerticalSolidList"/>
    <dgm:cxn modelId="{8C0CB1F6-8E6C-4F79-9593-EC55EFB8367B}" type="presParOf" srcId="{578D3B9C-A528-4EBD-96FC-3A0E8435D40D}" destId="{37A19DA4-824A-4CA5-9503-5CDAAE18DD2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381FFAD-939A-4D50-872A-C3376AB72C63}"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6064E8B4-2AAB-4EC0-80A7-E9DB7B1B9C66}">
      <dgm:prSet/>
      <dgm:spPr/>
      <dgm:t>
        <a:bodyPr/>
        <a:lstStyle/>
        <a:p>
          <a:r>
            <a:rPr lang="en-GB" dirty="0"/>
            <a:t>A table is a collection of related data items that has a </a:t>
          </a:r>
          <a:r>
            <a:rPr lang="en-GB" b="1" i="1" dirty="0"/>
            <a:t>meaning</a:t>
          </a:r>
          <a:r>
            <a:rPr lang="en-GB" dirty="0"/>
            <a:t>.</a:t>
          </a:r>
          <a:endParaRPr lang="en-US" dirty="0"/>
        </a:p>
      </dgm:t>
    </dgm:pt>
    <dgm:pt modelId="{2076316D-97C6-4999-A23E-D7C0001FC1C1}" type="parTrans" cxnId="{EE5E07A7-B70A-4519-ADC5-9F8DD4432DAD}">
      <dgm:prSet/>
      <dgm:spPr/>
      <dgm:t>
        <a:bodyPr/>
        <a:lstStyle/>
        <a:p>
          <a:endParaRPr lang="en-US"/>
        </a:p>
      </dgm:t>
    </dgm:pt>
    <dgm:pt modelId="{6579BC64-7AEF-48F0-ACDB-BBA01B96069D}" type="sibTrans" cxnId="{EE5E07A7-B70A-4519-ADC5-9F8DD4432DAD}">
      <dgm:prSet/>
      <dgm:spPr/>
      <dgm:t>
        <a:bodyPr/>
        <a:lstStyle/>
        <a:p>
          <a:endParaRPr lang="en-US"/>
        </a:p>
      </dgm:t>
    </dgm:pt>
    <dgm:pt modelId="{097444CA-CB7A-441B-B505-633775AF9800}">
      <dgm:prSet/>
      <dgm:spPr/>
      <dgm:t>
        <a:bodyPr/>
        <a:lstStyle/>
        <a:p>
          <a:r>
            <a:rPr lang="en-GB" dirty="0"/>
            <a:t>For example, you might have a table of Student data.</a:t>
          </a:r>
          <a:endParaRPr lang="en-US" dirty="0"/>
        </a:p>
      </dgm:t>
    </dgm:pt>
    <dgm:pt modelId="{6F257E4E-AB9F-4E41-85E2-19AB57F8E01A}" type="parTrans" cxnId="{F5229A93-89EE-48CA-B8B5-4442CE2C9279}">
      <dgm:prSet/>
      <dgm:spPr/>
      <dgm:t>
        <a:bodyPr/>
        <a:lstStyle/>
        <a:p>
          <a:endParaRPr lang="en-US"/>
        </a:p>
      </dgm:t>
    </dgm:pt>
    <dgm:pt modelId="{AE4D3AFA-8625-40D2-A6B3-02F9EF0FA446}" type="sibTrans" cxnId="{F5229A93-89EE-48CA-B8B5-4442CE2C9279}">
      <dgm:prSet/>
      <dgm:spPr/>
      <dgm:t>
        <a:bodyPr/>
        <a:lstStyle/>
        <a:p>
          <a:endParaRPr lang="en-US"/>
        </a:p>
      </dgm:t>
    </dgm:pt>
    <dgm:pt modelId="{5E574FF9-97E3-44C4-B2F4-F0FE422AECBC}">
      <dgm:prSet/>
      <dgm:spPr/>
      <dgm:t>
        <a:bodyPr/>
        <a:lstStyle/>
        <a:p>
          <a:r>
            <a:rPr lang="en-GB" dirty="0"/>
            <a:t>This contains all the data items relating to a Student.</a:t>
          </a:r>
          <a:endParaRPr lang="en-US" dirty="0"/>
        </a:p>
      </dgm:t>
    </dgm:pt>
    <dgm:pt modelId="{0A8F23BE-2F09-49D1-8BA5-BC454CFCEC56}" type="parTrans" cxnId="{B2695E18-48CE-4BA1-8168-E9CA0B2716D8}">
      <dgm:prSet/>
      <dgm:spPr/>
      <dgm:t>
        <a:bodyPr/>
        <a:lstStyle/>
        <a:p>
          <a:endParaRPr lang="en-US"/>
        </a:p>
      </dgm:t>
    </dgm:pt>
    <dgm:pt modelId="{3C1AFF71-34C4-494B-994F-C15E3AFFF1E7}" type="sibTrans" cxnId="{B2695E18-48CE-4BA1-8168-E9CA0B2716D8}">
      <dgm:prSet/>
      <dgm:spPr/>
      <dgm:t>
        <a:bodyPr/>
        <a:lstStyle/>
        <a:p>
          <a:endParaRPr lang="en-US"/>
        </a:p>
      </dgm:t>
    </dgm:pt>
    <dgm:pt modelId="{0B50200F-2917-4041-86EA-26FFF6B44C94}">
      <dgm:prSet/>
      <dgm:spPr/>
      <dgm:t>
        <a:bodyPr/>
        <a:lstStyle/>
        <a:p>
          <a:r>
            <a:rPr lang="en-GB" dirty="0"/>
            <a:t>If you have any data items belonging to a Teacher, then it </a:t>
          </a:r>
          <a:r>
            <a:rPr lang="en-GB" b="1" i="1" dirty="0"/>
            <a:t>does not belong </a:t>
          </a:r>
          <a:r>
            <a:rPr lang="en-GB" dirty="0"/>
            <a:t>in the Student table.</a:t>
          </a:r>
          <a:endParaRPr lang="en-US" dirty="0"/>
        </a:p>
      </dgm:t>
    </dgm:pt>
    <dgm:pt modelId="{28A250E2-DEA4-4F96-844B-AA0248828A56}" type="parTrans" cxnId="{B1BCC4D4-19D4-4DA0-A4FA-ADF123678D92}">
      <dgm:prSet/>
      <dgm:spPr/>
      <dgm:t>
        <a:bodyPr/>
        <a:lstStyle/>
        <a:p>
          <a:endParaRPr lang="en-US"/>
        </a:p>
      </dgm:t>
    </dgm:pt>
    <dgm:pt modelId="{A3CC79BB-C358-44D1-AA69-B46DE6DF0687}" type="sibTrans" cxnId="{B1BCC4D4-19D4-4DA0-A4FA-ADF123678D92}">
      <dgm:prSet/>
      <dgm:spPr/>
      <dgm:t>
        <a:bodyPr/>
        <a:lstStyle/>
        <a:p>
          <a:endParaRPr lang="en-US"/>
        </a:p>
      </dgm:t>
    </dgm:pt>
    <dgm:pt modelId="{F1A77FB0-29F0-41AE-9A15-CA927C06EEFB}" type="pres">
      <dgm:prSet presAssocID="{A381FFAD-939A-4D50-872A-C3376AB72C63}" presName="root" presStyleCnt="0">
        <dgm:presLayoutVars>
          <dgm:dir/>
          <dgm:resizeHandles val="exact"/>
        </dgm:presLayoutVars>
      </dgm:prSet>
      <dgm:spPr/>
    </dgm:pt>
    <dgm:pt modelId="{95212097-969D-414C-9A66-200CF1E16F78}" type="pres">
      <dgm:prSet presAssocID="{6064E8B4-2AAB-4EC0-80A7-E9DB7B1B9C66}" presName="compNode" presStyleCnt="0"/>
      <dgm:spPr/>
    </dgm:pt>
    <dgm:pt modelId="{7F6A4D90-040C-4EF9-9563-9EEFDF8C0660}" type="pres">
      <dgm:prSet presAssocID="{6064E8B4-2AAB-4EC0-80A7-E9DB7B1B9C66}" presName="bgRect" presStyleLbl="bgShp" presStyleIdx="0" presStyleCnt="4"/>
      <dgm:spPr/>
    </dgm:pt>
    <dgm:pt modelId="{5AC49AE9-4E9E-4ADA-B2D1-F9A10FBC796E}" type="pres">
      <dgm:prSet presAssocID="{6064E8B4-2AAB-4EC0-80A7-E9DB7B1B9C66}"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ble"/>
        </a:ext>
      </dgm:extLst>
    </dgm:pt>
    <dgm:pt modelId="{0204E2DB-7918-4483-83FB-05482A821A68}" type="pres">
      <dgm:prSet presAssocID="{6064E8B4-2AAB-4EC0-80A7-E9DB7B1B9C66}" presName="spaceRect" presStyleCnt="0"/>
      <dgm:spPr/>
    </dgm:pt>
    <dgm:pt modelId="{27825BF4-7BBD-4DDC-B2D0-49616AE6F37F}" type="pres">
      <dgm:prSet presAssocID="{6064E8B4-2AAB-4EC0-80A7-E9DB7B1B9C66}" presName="parTx" presStyleLbl="revTx" presStyleIdx="0" presStyleCnt="4">
        <dgm:presLayoutVars>
          <dgm:chMax val="0"/>
          <dgm:chPref val="0"/>
        </dgm:presLayoutVars>
      </dgm:prSet>
      <dgm:spPr/>
    </dgm:pt>
    <dgm:pt modelId="{74F138F9-8A85-4EA7-B419-B8299F54FDD4}" type="pres">
      <dgm:prSet presAssocID="{6579BC64-7AEF-48F0-ACDB-BBA01B96069D}" presName="sibTrans" presStyleCnt="0"/>
      <dgm:spPr/>
    </dgm:pt>
    <dgm:pt modelId="{F5D6B8BA-D869-4A41-9848-FF9E64C9F87E}" type="pres">
      <dgm:prSet presAssocID="{097444CA-CB7A-441B-B505-633775AF9800}" presName="compNode" presStyleCnt="0"/>
      <dgm:spPr/>
    </dgm:pt>
    <dgm:pt modelId="{0E5874EE-B41E-4705-B467-8B41159447A0}" type="pres">
      <dgm:prSet presAssocID="{097444CA-CB7A-441B-B505-633775AF9800}" presName="bgRect" presStyleLbl="bgShp" presStyleIdx="1" presStyleCnt="4"/>
      <dgm:spPr/>
    </dgm:pt>
    <dgm:pt modelId="{3C2160FB-7079-4F5B-98A8-6179A8BCC77C}" type="pres">
      <dgm:prSet presAssocID="{097444CA-CB7A-441B-B505-633775AF9800}"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assroom"/>
        </a:ext>
      </dgm:extLst>
    </dgm:pt>
    <dgm:pt modelId="{42401CA2-A2B7-4B23-BA7B-B957B015DB47}" type="pres">
      <dgm:prSet presAssocID="{097444CA-CB7A-441B-B505-633775AF9800}" presName="spaceRect" presStyleCnt="0"/>
      <dgm:spPr/>
    </dgm:pt>
    <dgm:pt modelId="{BDFBBAF2-076A-46D7-B7C1-1D99EF6B92FF}" type="pres">
      <dgm:prSet presAssocID="{097444CA-CB7A-441B-B505-633775AF9800}" presName="parTx" presStyleLbl="revTx" presStyleIdx="1" presStyleCnt="4">
        <dgm:presLayoutVars>
          <dgm:chMax val="0"/>
          <dgm:chPref val="0"/>
        </dgm:presLayoutVars>
      </dgm:prSet>
      <dgm:spPr/>
    </dgm:pt>
    <dgm:pt modelId="{7650A917-DD0F-4D6C-8DE7-550EFBC9947A}" type="pres">
      <dgm:prSet presAssocID="{AE4D3AFA-8625-40D2-A6B3-02F9EF0FA446}" presName="sibTrans" presStyleCnt="0"/>
      <dgm:spPr/>
    </dgm:pt>
    <dgm:pt modelId="{7AEBC2B8-7E9A-4DA8-A8B1-4F415B235815}" type="pres">
      <dgm:prSet presAssocID="{5E574FF9-97E3-44C4-B2F4-F0FE422AECBC}" presName="compNode" presStyleCnt="0"/>
      <dgm:spPr/>
    </dgm:pt>
    <dgm:pt modelId="{0E792DC6-3659-4AC2-BAA2-14E1D726181F}" type="pres">
      <dgm:prSet presAssocID="{5E574FF9-97E3-44C4-B2F4-F0FE422AECBC}" presName="bgRect" presStyleLbl="bgShp" presStyleIdx="2" presStyleCnt="4"/>
      <dgm:spPr/>
    </dgm:pt>
    <dgm:pt modelId="{12FC2B02-B12C-401B-8D39-DA85E2CC4108}" type="pres">
      <dgm:prSet presAssocID="{5E574FF9-97E3-44C4-B2F4-F0FE422AECBC}"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ooks"/>
        </a:ext>
      </dgm:extLst>
    </dgm:pt>
    <dgm:pt modelId="{CF2E5341-7ADD-44BF-B9C5-1FCEBFF6A209}" type="pres">
      <dgm:prSet presAssocID="{5E574FF9-97E3-44C4-B2F4-F0FE422AECBC}" presName="spaceRect" presStyleCnt="0"/>
      <dgm:spPr/>
    </dgm:pt>
    <dgm:pt modelId="{86135387-F748-403E-866F-E1C48A7169AB}" type="pres">
      <dgm:prSet presAssocID="{5E574FF9-97E3-44C4-B2F4-F0FE422AECBC}" presName="parTx" presStyleLbl="revTx" presStyleIdx="2" presStyleCnt="4">
        <dgm:presLayoutVars>
          <dgm:chMax val="0"/>
          <dgm:chPref val="0"/>
        </dgm:presLayoutVars>
      </dgm:prSet>
      <dgm:spPr/>
    </dgm:pt>
    <dgm:pt modelId="{5A4DDAC3-3F18-4CBC-B012-457581808D32}" type="pres">
      <dgm:prSet presAssocID="{3C1AFF71-34C4-494B-994F-C15E3AFFF1E7}" presName="sibTrans" presStyleCnt="0"/>
      <dgm:spPr/>
    </dgm:pt>
    <dgm:pt modelId="{CD7947F1-7AF8-4481-BEA1-4ED7262DB0CB}" type="pres">
      <dgm:prSet presAssocID="{0B50200F-2917-4041-86EA-26FFF6B44C94}" presName="compNode" presStyleCnt="0"/>
      <dgm:spPr/>
    </dgm:pt>
    <dgm:pt modelId="{E2A61796-2760-465F-BB23-51545DCB0112}" type="pres">
      <dgm:prSet presAssocID="{0B50200F-2917-4041-86EA-26FFF6B44C94}" presName="bgRect" presStyleLbl="bgShp" presStyleIdx="3" presStyleCnt="4"/>
      <dgm:spPr/>
    </dgm:pt>
    <dgm:pt modelId="{C0BF0688-DCEB-4B5B-A142-F9B0D99F3B23}" type="pres">
      <dgm:prSet presAssocID="{0B50200F-2917-4041-86EA-26FFF6B44C94}"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choolhouse"/>
        </a:ext>
      </dgm:extLst>
    </dgm:pt>
    <dgm:pt modelId="{0361C735-F3C8-45DE-8FA5-0D89B99BCB5E}" type="pres">
      <dgm:prSet presAssocID="{0B50200F-2917-4041-86EA-26FFF6B44C94}" presName="spaceRect" presStyleCnt="0"/>
      <dgm:spPr/>
    </dgm:pt>
    <dgm:pt modelId="{B9750237-2195-4AA9-957C-0C1B91AD813E}" type="pres">
      <dgm:prSet presAssocID="{0B50200F-2917-4041-86EA-26FFF6B44C94}" presName="parTx" presStyleLbl="revTx" presStyleIdx="3" presStyleCnt="4">
        <dgm:presLayoutVars>
          <dgm:chMax val="0"/>
          <dgm:chPref val="0"/>
        </dgm:presLayoutVars>
      </dgm:prSet>
      <dgm:spPr/>
    </dgm:pt>
  </dgm:ptLst>
  <dgm:cxnLst>
    <dgm:cxn modelId="{B2695E18-48CE-4BA1-8168-E9CA0B2716D8}" srcId="{A381FFAD-939A-4D50-872A-C3376AB72C63}" destId="{5E574FF9-97E3-44C4-B2F4-F0FE422AECBC}" srcOrd="2" destOrd="0" parTransId="{0A8F23BE-2F09-49D1-8BA5-BC454CFCEC56}" sibTransId="{3C1AFF71-34C4-494B-994F-C15E3AFFF1E7}"/>
    <dgm:cxn modelId="{041B7133-0AED-4B89-964F-2DFEC1BA7D70}" type="presOf" srcId="{5E574FF9-97E3-44C4-B2F4-F0FE422AECBC}" destId="{86135387-F748-403E-866F-E1C48A7169AB}" srcOrd="0" destOrd="0" presId="urn:microsoft.com/office/officeart/2018/2/layout/IconVerticalSolidList"/>
    <dgm:cxn modelId="{B2A8FA60-E361-45B3-9F3B-7E953BD6F5A5}" type="presOf" srcId="{A381FFAD-939A-4D50-872A-C3376AB72C63}" destId="{F1A77FB0-29F0-41AE-9A15-CA927C06EEFB}" srcOrd="0" destOrd="0" presId="urn:microsoft.com/office/officeart/2018/2/layout/IconVerticalSolidList"/>
    <dgm:cxn modelId="{C3C93345-97F9-4065-B9FD-F89F9AB65E12}" type="presOf" srcId="{6064E8B4-2AAB-4EC0-80A7-E9DB7B1B9C66}" destId="{27825BF4-7BBD-4DDC-B2D0-49616AE6F37F}" srcOrd="0" destOrd="0" presId="urn:microsoft.com/office/officeart/2018/2/layout/IconVerticalSolidList"/>
    <dgm:cxn modelId="{F5229A93-89EE-48CA-B8B5-4442CE2C9279}" srcId="{A381FFAD-939A-4D50-872A-C3376AB72C63}" destId="{097444CA-CB7A-441B-B505-633775AF9800}" srcOrd="1" destOrd="0" parTransId="{6F257E4E-AB9F-4E41-85E2-19AB57F8E01A}" sibTransId="{AE4D3AFA-8625-40D2-A6B3-02F9EF0FA446}"/>
    <dgm:cxn modelId="{EE5E07A7-B70A-4519-ADC5-9F8DD4432DAD}" srcId="{A381FFAD-939A-4D50-872A-C3376AB72C63}" destId="{6064E8B4-2AAB-4EC0-80A7-E9DB7B1B9C66}" srcOrd="0" destOrd="0" parTransId="{2076316D-97C6-4999-A23E-D7C0001FC1C1}" sibTransId="{6579BC64-7AEF-48F0-ACDB-BBA01B96069D}"/>
    <dgm:cxn modelId="{63DD94BA-1691-4EA8-B2E6-7C567EEEAEE8}" type="presOf" srcId="{097444CA-CB7A-441B-B505-633775AF9800}" destId="{BDFBBAF2-076A-46D7-B7C1-1D99EF6B92FF}" srcOrd="0" destOrd="0" presId="urn:microsoft.com/office/officeart/2018/2/layout/IconVerticalSolidList"/>
    <dgm:cxn modelId="{B1BCC4D4-19D4-4DA0-A4FA-ADF123678D92}" srcId="{A381FFAD-939A-4D50-872A-C3376AB72C63}" destId="{0B50200F-2917-4041-86EA-26FFF6B44C94}" srcOrd="3" destOrd="0" parTransId="{28A250E2-DEA4-4F96-844B-AA0248828A56}" sibTransId="{A3CC79BB-C358-44D1-AA69-B46DE6DF0687}"/>
    <dgm:cxn modelId="{960578FD-A7A2-4612-B657-AB60B5244709}" type="presOf" srcId="{0B50200F-2917-4041-86EA-26FFF6B44C94}" destId="{B9750237-2195-4AA9-957C-0C1B91AD813E}" srcOrd="0" destOrd="0" presId="urn:microsoft.com/office/officeart/2018/2/layout/IconVerticalSolidList"/>
    <dgm:cxn modelId="{B2AE4DE5-C6FB-45EF-ADEC-B7CD8D52DEB4}" type="presParOf" srcId="{F1A77FB0-29F0-41AE-9A15-CA927C06EEFB}" destId="{95212097-969D-414C-9A66-200CF1E16F78}" srcOrd="0" destOrd="0" presId="urn:microsoft.com/office/officeart/2018/2/layout/IconVerticalSolidList"/>
    <dgm:cxn modelId="{ADB46241-7455-42A3-BA3D-724D99D6D17C}" type="presParOf" srcId="{95212097-969D-414C-9A66-200CF1E16F78}" destId="{7F6A4D90-040C-4EF9-9563-9EEFDF8C0660}" srcOrd="0" destOrd="0" presId="urn:microsoft.com/office/officeart/2018/2/layout/IconVerticalSolidList"/>
    <dgm:cxn modelId="{468112AB-82C9-42FE-AA7F-9C0F99AA29E0}" type="presParOf" srcId="{95212097-969D-414C-9A66-200CF1E16F78}" destId="{5AC49AE9-4E9E-4ADA-B2D1-F9A10FBC796E}" srcOrd="1" destOrd="0" presId="urn:microsoft.com/office/officeart/2018/2/layout/IconVerticalSolidList"/>
    <dgm:cxn modelId="{6276CA79-C6D0-424B-B38B-249AB708CEB1}" type="presParOf" srcId="{95212097-969D-414C-9A66-200CF1E16F78}" destId="{0204E2DB-7918-4483-83FB-05482A821A68}" srcOrd="2" destOrd="0" presId="urn:microsoft.com/office/officeart/2018/2/layout/IconVerticalSolidList"/>
    <dgm:cxn modelId="{3A9F5AE3-92A5-43E8-9B31-9B239830EACD}" type="presParOf" srcId="{95212097-969D-414C-9A66-200CF1E16F78}" destId="{27825BF4-7BBD-4DDC-B2D0-49616AE6F37F}" srcOrd="3" destOrd="0" presId="urn:microsoft.com/office/officeart/2018/2/layout/IconVerticalSolidList"/>
    <dgm:cxn modelId="{4E8C6A1A-4CE5-48E9-85C8-B8EF4864304D}" type="presParOf" srcId="{F1A77FB0-29F0-41AE-9A15-CA927C06EEFB}" destId="{74F138F9-8A85-4EA7-B419-B8299F54FDD4}" srcOrd="1" destOrd="0" presId="urn:microsoft.com/office/officeart/2018/2/layout/IconVerticalSolidList"/>
    <dgm:cxn modelId="{DDD34517-7AE4-40B7-B959-2855F436455F}" type="presParOf" srcId="{F1A77FB0-29F0-41AE-9A15-CA927C06EEFB}" destId="{F5D6B8BA-D869-4A41-9848-FF9E64C9F87E}" srcOrd="2" destOrd="0" presId="urn:microsoft.com/office/officeart/2018/2/layout/IconVerticalSolidList"/>
    <dgm:cxn modelId="{27331771-9B0E-45B1-8C57-E2FC775E472D}" type="presParOf" srcId="{F5D6B8BA-D869-4A41-9848-FF9E64C9F87E}" destId="{0E5874EE-B41E-4705-B467-8B41159447A0}" srcOrd="0" destOrd="0" presId="urn:microsoft.com/office/officeart/2018/2/layout/IconVerticalSolidList"/>
    <dgm:cxn modelId="{D6A668C1-06A0-4471-AD4C-CAD8B8952E72}" type="presParOf" srcId="{F5D6B8BA-D869-4A41-9848-FF9E64C9F87E}" destId="{3C2160FB-7079-4F5B-98A8-6179A8BCC77C}" srcOrd="1" destOrd="0" presId="urn:microsoft.com/office/officeart/2018/2/layout/IconVerticalSolidList"/>
    <dgm:cxn modelId="{FECF88AC-3161-414A-B7C2-A9524FF4C0D0}" type="presParOf" srcId="{F5D6B8BA-D869-4A41-9848-FF9E64C9F87E}" destId="{42401CA2-A2B7-4B23-BA7B-B957B015DB47}" srcOrd="2" destOrd="0" presId="urn:microsoft.com/office/officeart/2018/2/layout/IconVerticalSolidList"/>
    <dgm:cxn modelId="{81887627-A1F2-4E5C-A446-878D4694852B}" type="presParOf" srcId="{F5D6B8BA-D869-4A41-9848-FF9E64C9F87E}" destId="{BDFBBAF2-076A-46D7-B7C1-1D99EF6B92FF}" srcOrd="3" destOrd="0" presId="urn:microsoft.com/office/officeart/2018/2/layout/IconVerticalSolidList"/>
    <dgm:cxn modelId="{CC70DD12-164E-49B4-AE23-4B8F99C1EFA7}" type="presParOf" srcId="{F1A77FB0-29F0-41AE-9A15-CA927C06EEFB}" destId="{7650A917-DD0F-4D6C-8DE7-550EFBC9947A}" srcOrd="3" destOrd="0" presId="urn:microsoft.com/office/officeart/2018/2/layout/IconVerticalSolidList"/>
    <dgm:cxn modelId="{4B1CA52B-E3B5-48C4-9BAE-FBF6850BA8F4}" type="presParOf" srcId="{F1A77FB0-29F0-41AE-9A15-CA927C06EEFB}" destId="{7AEBC2B8-7E9A-4DA8-A8B1-4F415B235815}" srcOrd="4" destOrd="0" presId="urn:microsoft.com/office/officeart/2018/2/layout/IconVerticalSolidList"/>
    <dgm:cxn modelId="{F6A15AB4-7D2A-4BD4-8963-0E4C8B710171}" type="presParOf" srcId="{7AEBC2B8-7E9A-4DA8-A8B1-4F415B235815}" destId="{0E792DC6-3659-4AC2-BAA2-14E1D726181F}" srcOrd="0" destOrd="0" presId="urn:microsoft.com/office/officeart/2018/2/layout/IconVerticalSolidList"/>
    <dgm:cxn modelId="{FEF92299-467C-48DC-BC4B-92767557A13D}" type="presParOf" srcId="{7AEBC2B8-7E9A-4DA8-A8B1-4F415B235815}" destId="{12FC2B02-B12C-401B-8D39-DA85E2CC4108}" srcOrd="1" destOrd="0" presId="urn:microsoft.com/office/officeart/2018/2/layout/IconVerticalSolidList"/>
    <dgm:cxn modelId="{78AD0522-3167-44C9-A055-1566C7659E43}" type="presParOf" srcId="{7AEBC2B8-7E9A-4DA8-A8B1-4F415B235815}" destId="{CF2E5341-7ADD-44BF-B9C5-1FCEBFF6A209}" srcOrd="2" destOrd="0" presId="urn:microsoft.com/office/officeart/2018/2/layout/IconVerticalSolidList"/>
    <dgm:cxn modelId="{FE0320F0-11BA-43B0-89E4-3D26E44D7968}" type="presParOf" srcId="{7AEBC2B8-7E9A-4DA8-A8B1-4F415B235815}" destId="{86135387-F748-403E-866F-E1C48A7169AB}" srcOrd="3" destOrd="0" presId="urn:microsoft.com/office/officeart/2018/2/layout/IconVerticalSolidList"/>
    <dgm:cxn modelId="{A6ACB094-6F05-4F98-9F9F-10345CF8D285}" type="presParOf" srcId="{F1A77FB0-29F0-41AE-9A15-CA927C06EEFB}" destId="{5A4DDAC3-3F18-4CBC-B012-457581808D32}" srcOrd="5" destOrd="0" presId="urn:microsoft.com/office/officeart/2018/2/layout/IconVerticalSolidList"/>
    <dgm:cxn modelId="{65F63585-C251-445B-9C31-4773674371C4}" type="presParOf" srcId="{F1A77FB0-29F0-41AE-9A15-CA927C06EEFB}" destId="{CD7947F1-7AF8-4481-BEA1-4ED7262DB0CB}" srcOrd="6" destOrd="0" presId="urn:microsoft.com/office/officeart/2018/2/layout/IconVerticalSolidList"/>
    <dgm:cxn modelId="{AD150333-7717-44DD-8C2F-1B0666186FAB}" type="presParOf" srcId="{CD7947F1-7AF8-4481-BEA1-4ED7262DB0CB}" destId="{E2A61796-2760-465F-BB23-51545DCB0112}" srcOrd="0" destOrd="0" presId="urn:microsoft.com/office/officeart/2018/2/layout/IconVerticalSolidList"/>
    <dgm:cxn modelId="{09EDCCBA-255C-4E68-93FD-4A5F4F7C8BCA}" type="presParOf" srcId="{CD7947F1-7AF8-4481-BEA1-4ED7262DB0CB}" destId="{C0BF0688-DCEB-4B5B-A142-F9B0D99F3B23}" srcOrd="1" destOrd="0" presId="urn:microsoft.com/office/officeart/2018/2/layout/IconVerticalSolidList"/>
    <dgm:cxn modelId="{BF3DE3C3-FA73-4CF4-B070-90EAA8753522}" type="presParOf" srcId="{CD7947F1-7AF8-4481-BEA1-4ED7262DB0CB}" destId="{0361C735-F3C8-45DE-8FA5-0D89B99BCB5E}" srcOrd="2" destOrd="0" presId="urn:microsoft.com/office/officeart/2018/2/layout/IconVerticalSolidList"/>
    <dgm:cxn modelId="{818FD645-BD81-4D52-9BD4-1571C8F08AF8}" type="presParOf" srcId="{CD7947F1-7AF8-4481-BEA1-4ED7262DB0CB}" destId="{B9750237-2195-4AA9-957C-0C1B91AD813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F25C145-42DD-4D81-8E1C-B8BF476B8DDE}"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614355D6-D889-42CA-8F38-35676ECF6F68}">
      <dgm:prSet/>
      <dgm:spPr/>
      <dgm:t>
        <a:bodyPr/>
        <a:lstStyle/>
        <a:p>
          <a:r>
            <a:rPr lang="en-GB"/>
            <a:t>Tables usually describe Objects or Things.</a:t>
          </a:r>
          <a:endParaRPr lang="en-US"/>
        </a:p>
      </dgm:t>
    </dgm:pt>
    <dgm:pt modelId="{0D0A9C03-F202-46BF-8B84-E06ABDE578BE}" type="parTrans" cxnId="{0C02D25F-697C-4810-9730-ADD56C09A3BA}">
      <dgm:prSet/>
      <dgm:spPr/>
      <dgm:t>
        <a:bodyPr/>
        <a:lstStyle/>
        <a:p>
          <a:endParaRPr lang="en-US"/>
        </a:p>
      </dgm:t>
    </dgm:pt>
    <dgm:pt modelId="{48C6C9A7-D251-4B50-9ACE-8B8233CDF536}" type="sibTrans" cxnId="{0C02D25F-697C-4810-9730-ADD56C09A3BA}">
      <dgm:prSet/>
      <dgm:spPr/>
      <dgm:t>
        <a:bodyPr/>
        <a:lstStyle/>
        <a:p>
          <a:endParaRPr lang="en-US"/>
        </a:p>
      </dgm:t>
    </dgm:pt>
    <dgm:pt modelId="{514DB69A-3B5E-434F-AD3F-1A03BD3F1278}">
      <dgm:prSet/>
      <dgm:spPr/>
      <dgm:t>
        <a:bodyPr/>
        <a:lstStyle/>
        <a:p>
          <a:r>
            <a:rPr lang="en-GB"/>
            <a:t>Table Names usually have Nouns as titles.</a:t>
          </a:r>
          <a:endParaRPr lang="en-US"/>
        </a:p>
      </dgm:t>
    </dgm:pt>
    <dgm:pt modelId="{2344E557-2190-4F71-A16A-405C9E254F38}" type="parTrans" cxnId="{8E075853-8325-4614-91F9-AC01F63CD8AD}">
      <dgm:prSet/>
      <dgm:spPr/>
      <dgm:t>
        <a:bodyPr/>
        <a:lstStyle/>
        <a:p>
          <a:endParaRPr lang="en-US"/>
        </a:p>
      </dgm:t>
    </dgm:pt>
    <dgm:pt modelId="{7D758870-3540-4B6E-8D77-0D9A2CF85F3E}" type="sibTrans" cxnId="{8E075853-8325-4614-91F9-AC01F63CD8AD}">
      <dgm:prSet/>
      <dgm:spPr/>
      <dgm:t>
        <a:bodyPr/>
        <a:lstStyle/>
        <a:p>
          <a:endParaRPr lang="en-US"/>
        </a:p>
      </dgm:t>
    </dgm:pt>
    <dgm:pt modelId="{AF640B8A-EC7D-40B5-9969-8EC8758EC2C8}">
      <dgm:prSet/>
      <dgm:spPr/>
      <dgm:t>
        <a:bodyPr/>
        <a:lstStyle/>
        <a:p>
          <a:r>
            <a:rPr lang="en-GB"/>
            <a:t>This describes the thing we are trying to store information about.</a:t>
          </a:r>
          <a:endParaRPr lang="en-US"/>
        </a:p>
      </dgm:t>
    </dgm:pt>
    <dgm:pt modelId="{23751570-0E71-4917-B3F0-4D89734DA9D9}" type="parTrans" cxnId="{C065CE96-604D-4635-8B1D-1C5FE14DC25D}">
      <dgm:prSet/>
      <dgm:spPr/>
      <dgm:t>
        <a:bodyPr/>
        <a:lstStyle/>
        <a:p>
          <a:endParaRPr lang="en-US"/>
        </a:p>
      </dgm:t>
    </dgm:pt>
    <dgm:pt modelId="{D0EBF81F-4EC7-4237-BC60-150F7DA72ADA}" type="sibTrans" cxnId="{C065CE96-604D-4635-8B1D-1C5FE14DC25D}">
      <dgm:prSet/>
      <dgm:spPr/>
      <dgm:t>
        <a:bodyPr/>
        <a:lstStyle/>
        <a:p>
          <a:endParaRPr lang="en-US"/>
        </a:p>
      </dgm:t>
    </dgm:pt>
    <dgm:pt modelId="{FE5F2C09-A880-400E-9495-14AF3CFB7D23}">
      <dgm:prSet/>
      <dgm:spPr/>
      <dgm:t>
        <a:bodyPr/>
        <a:lstStyle/>
        <a:p>
          <a:r>
            <a:rPr lang="en-GB" dirty="0"/>
            <a:t>Examples of tables could include </a:t>
          </a:r>
          <a:r>
            <a:rPr lang="en-GB" b="1" i="1" dirty="0"/>
            <a:t>Book, Vehicle, Employee, Author, Student, Lesson, Staff</a:t>
          </a:r>
          <a:r>
            <a:rPr lang="en-GB" dirty="0"/>
            <a:t>.</a:t>
          </a:r>
          <a:endParaRPr lang="en-US" dirty="0"/>
        </a:p>
      </dgm:t>
    </dgm:pt>
    <dgm:pt modelId="{324FB961-9059-4BA4-8D04-ECF5664031A4}" type="parTrans" cxnId="{C669FC1E-4415-4DC6-B66D-6A2EDCBFD0E1}">
      <dgm:prSet/>
      <dgm:spPr/>
      <dgm:t>
        <a:bodyPr/>
        <a:lstStyle/>
        <a:p>
          <a:endParaRPr lang="en-US"/>
        </a:p>
      </dgm:t>
    </dgm:pt>
    <dgm:pt modelId="{A4BB2265-F6CB-4E23-A21B-8D946BF17660}" type="sibTrans" cxnId="{C669FC1E-4415-4DC6-B66D-6A2EDCBFD0E1}">
      <dgm:prSet/>
      <dgm:spPr/>
      <dgm:t>
        <a:bodyPr/>
        <a:lstStyle/>
        <a:p>
          <a:endParaRPr lang="en-US"/>
        </a:p>
      </dgm:t>
    </dgm:pt>
    <dgm:pt modelId="{85A1CC3E-179D-4926-BF58-755CB6B60E01}">
      <dgm:prSet/>
      <dgm:spPr/>
      <dgm:t>
        <a:bodyPr/>
        <a:lstStyle/>
        <a:p>
          <a:r>
            <a:rPr lang="en-GB"/>
            <a:t>Each of these are </a:t>
          </a:r>
          <a:r>
            <a:rPr lang="en-GB" b="1" i="1"/>
            <a:t>NOUNS</a:t>
          </a:r>
          <a:r>
            <a:rPr lang="en-GB"/>
            <a:t>.</a:t>
          </a:r>
          <a:endParaRPr lang="en-US"/>
        </a:p>
      </dgm:t>
    </dgm:pt>
    <dgm:pt modelId="{4B73A85F-303F-4D44-89AB-0419970F7098}" type="parTrans" cxnId="{571644A3-1D70-4F65-9416-ECA04D98E18D}">
      <dgm:prSet/>
      <dgm:spPr/>
      <dgm:t>
        <a:bodyPr/>
        <a:lstStyle/>
        <a:p>
          <a:endParaRPr lang="en-US"/>
        </a:p>
      </dgm:t>
    </dgm:pt>
    <dgm:pt modelId="{E3F963E8-B93C-4CD5-8B69-33632E0D993D}" type="sibTrans" cxnId="{571644A3-1D70-4F65-9416-ECA04D98E18D}">
      <dgm:prSet/>
      <dgm:spPr/>
      <dgm:t>
        <a:bodyPr/>
        <a:lstStyle/>
        <a:p>
          <a:endParaRPr lang="en-US"/>
        </a:p>
      </dgm:t>
    </dgm:pt>
    <dgm:pt modelId="{B7372B8B-AD82-455E-850D-5C560E8584EB}" type="pres">
      <dgm:prSet presAssocID="{5F25C145-42DD-4D81-8E1C-B8BF476B8DDE}" presName="root" presStyleCnt="0">
        <dgm:presLayoutVars>
          <dgm:dir/>
          <dgm:resizeHandles val="exact"/>
        </dgm:presLayoutVars>
      </dgm:prSet>
      <dgm:spPr/>
    </dgm:pt>
    <dgm:pt modelId="{65E1A69E-7A96-471C-A08D-1D29EBC877FA}" type="pres">
      <dgm:prSet presAssocID="{614355D6-D889-42CA-8F38-35676ECF6F68}" presName="compNode" presStyleCnt="0"/>
      <dgm:spPr/>
    </dgm:pt>
    <dgm:pt modelId="{17EF0E00-A32E-4282-BAE6-E358D2FAD188}" type="pres">
      <dgm:prSet presAssocID="{614355D6-D889-42CA-8F38-35676ECF6F68}" presName="bgRect" presStyleLbl="bgShp" presStyleIdx="0" presStyleCnt="5"/>
      <dgm:spPr/>
    </dgm:pt>
    <dgm:pt modelId="{CC17BF4C-2550-46F4-A1CB-44C2748CF9C6}" type="pres">
      <dgm:prSet presAssocID="{614355D6-D889-42CA-8F38-35676ECF6F68}"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ble"/>
        </a:ext>
      </dgm:extLst>
    </dgm:pt>
    <dgm:pt modelId="{40BF4556-EB52-44E4-85BC-1286E09C1D88}" type="pres">
      <dgm:prSet presAssocID="{614355D6-D889-42CA-8F38-35676ECF6F68}" presName="spaceRect" presStyleCnt="0"/>
      <dgm:spPr/>
    </dgm:pt>
    <dgm:pt modelId="{9E43ABBF-256F-47AC-A7EE-08C7DD94F060}" type="pres">
      <dgm:prSet presAssocID="{614355D6-D889-42CA-8F38-35676ECF6F68}" presName="parTx" presStyleLbl="revTx" presStyleIdx="0" presStyleCnt="5">
        <dgm:presLayoutVars>
          <dgm:chMax val="0"/>
          <dgm:chPref val="0"/>
        </dgm:presLayoutVars>
      </dgm:prSet>
      <dgm:spPr/>
    </dgm:pt>
    <dgm:pt modelId="{A6A1F127-DEAB-4744-9168-D12D2E25C6CB}" type="pres">
      <dgm:prSet presAssocID="{48C6C9A7-D251-4B50-9ACE-8B8233CDF536}" presName="sibTrans" presStyleCnt="0"/>
      <dgm:spPr/>
    </dgm:pt>
    <dgm:pt modelId="{894B0B3C-6961-43F2-B738-498F783F1CF1}" type="pres">
      <dgm:prSet presAssocID="{514DB69A-3B5E-434F-AD3F-1A03BD3F1278}" presName="compNode" presStyleCnt="0"/>
      <dgm:spPr/>
    </dgm:pt>
    <dgm:pt modelId="{1BDC53D3-3D96-45CF-991C-A47DF5B0507D}" type="pres">
      <dgm:prSet presAssocID="{514DB69A-3B5E-434F-AD3F-1A03BD3F1278}" presName="bgRect" presStyleLbl="bgShp" presStyleIdx="1" presStyleCnt="5"/>
      <dgm:spPr/>
    </dgm:pt>
    <dgm:pt modelId="{C48D62B9-85E7-40B3-9B55-65BE5C5B5C7F}" type="pres">
      <dgm:prSet presAssocID="{514DB69A-3B5E-434F-AD3F-1A03BD3F1278}"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ouse"/>
        </a:ext>
      </dgm:extLst>
    </dgm:pt>
    <dgm:pt modelId="{9394526E-DDF7-4CA7-A6C2-2B2F18828F82}" type="pres">
      <dgm:prSet presAssocID="{514DB69A-3B5E-434F-AD3F-1A03BD3F1278}" presName="spaceRect" presStyleCnt="0"/>
      <dgm:spPr/>
    </dgm:pt>
    <dgm:pt modelId="{B2EF9094-C574-4423-93AD-627B75687E35}" type="pres">
      <dgm:prSet presAssocID="{514DB69A-3B5E-434F-AD3F-1A03BD3F1278}" presName="parTx" presStyleLbl="revTx" presStyleIdx="1" presStyleCnt="5">
        <dgm:presLayoutVars>
          <dgm:chMax val="0"/>
          <dgm:chPref val="0"/>
        </dgm:presLayoutVars>
      </dgm:prSet>
      <dgm:spPr/>
    </dgm:pt>
    <dgm:pt modelId="{4D29A646-FA7D-4878-B9B8-34A61EA6A8FB}" type="pres">
      <dgm:prSet presAssocID="{7D758870-3540-4B6E-8D77-0D9A2CF85F3E}" presName="sibTrans" presStyleCnt="0"/>
      <dgm:spPr/>
    </dgm:pt>
    <dgm:pt modelId="{BD7EDA80-A0DE-4DEB-BCDB-2A7681664C9A}" type="pres">
      <dgm:prSet presAssocID="{AF640B8A-EC7D-40B5-9969-8EC8758EC2C8}" presName="compNode" presStyleCnt="0"/>
      <dgm:spPr/>
    </dgm:pt>
    <dgm:pt modelId="{388BE542-3BE3-46F3-B608-22D2CA0AECBB}" type="pres">
      <dgm:prSet presAssocID="{AF640B8A-EC7D-40B5-9969-8EC8758EC2C8}" presName="bgRect" presStyleLbl="bgShp" presStyleIdx="2" presStyleCnt="5"/>
      <dgm:spPr/>
    </dgm:pt>
    <dgm:pt modelId="{090F91B7-472C-4D8A-804B-2CED2FA31DBD}" type="pres">
      <dgm:prSet presAssocID="{AF640B8A-EC7D-40B5-9969-8EC8758EC2C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Joker Hat"/>
        </a:ext>
      </dgm:extLst>
    </dgm:pt>
    <dgm:pt modelId="{5FDF3332-85E6-4921-AAD6-4F9B97900F7C}" type="pres">
      <dgm:prSet presAssocID="{AF640B8A-EC7D-40B5-9969-8EC8758EC2C8}" presName="spaceRect" presStyleCnt="0"/>
      <dgm:spPr/>
    </dgm:pt>
    <dgm:pt modelId="{D146415E-5B17-49FC-BC65-D6AB27168888}" type="pres">
      <dgm:prSet presAssocID="{AF640B8A-EC7D-40B5-9969-8EC8758EC2C8}" presName="parTx" presStyleLbl="revTx" presStyleIdx="2" presStyleCnt="5">
        <dgm:presLayoutVars>
          <dgm:chMax val="0"/>
          <dgm:chPref val="0"/>
        </dgm:presLayoutVars>
      </dgm:prSet>
      <dgm:spPr/>
    </dgm:pt>
    <dgm:pt modelId="{F6ADB864-5C44-4511-8647-D5EDD32AD136}" type="pres">
      <dgm:prSet presAssocID="{D0EBF81F-4EC7-4237-BC60-150F7DA72ADA}" presName="sibTrans" presStyleCnt="0"/>
      <dgm:spPr/>
    </dgm:pt>
    <dgm:pt modelId="{167C8E62-1D21-4CD2-B2F8-9A282292780A}" type="pres">
      <dgm:prSet presAssocID="{FE5F2C09-A880-400E-9495-14AF3CFB7D23}" presName="compNode" presStyleCnt="0"/>
      <dgm:spPr/>
    </dgm:pt>
    <dgm:pt modelId="{CD3EBF14-1D40-440C-A04B-053990F2894E}" type="pres">
      <dgm:prSet presAssocID="{FE5F2C09-A880-400E-9495-14AF3CFB7D23}" presName="bgRect" presStyleLbl="bgShp" presStyleIdx="3" presStyleCnt="5"/>
      <dgm:spPr/>
    </dgm:pt>
    <dgm:pt modelId="{549BDF25-201D-4EA8-BB72-DA3053B07BB3}" type="pres">
      <dgm:prSet presAssocID="{FE5F2C09-A880-400E-9495-14AF3CFB7D2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lassroom"/>
        </a:ext>
      </dgm:extLst>
    </dgm:pt>
    <dgm:pt modelId="{D7F76B75-69FC-4DBA-A5BA-BFB770F5AB1D}" type="pres">
      <dgm:prSet presAssocID="{FE5F2C09-A880-400E-9495-14AF3CFB7D23}" presName="spaceRect" presStyleCnt="0"/>
      <dgm:spPr/>
    </dgm:pt>
    <dgm:pt modelId="{6003A511-64DF-4DFE-A675-26C961AC9B61}" type="pres">
      <dgm:prSet presAssocID="{FE5F2C09-A880-400E-9495-14AF3CFB7D23}" presName="parTx" presStyleLbl="revTx" presStyleIdx="3" presStyleCnt="5">
        <dgm:presLayoutVars>
          <dgm:chMax val="0"/>
          <dgm:chPref val="0"/>
        </dgm:presLayoutVars>
      </dgm:prSet>
      <dgm:spPr/>
    </dgm:pt>
    <dgm:pt modelId="{C2C21C23-1733-4252-BB8B-E6C56BE21F11}" type="pres">
      <dgm:prSet presAssocID="{A4BB2265-F6CB-4E23-A21B-8D946BF17660}" presName="sibTrans" presStyleCnt="0"/>
      <dgm:spPr/>
    </dgm:pt>
    <dgm:pt modelId="{292F4AC3-8831-4AF1-9453-3DF11D4144C1}" type="pres">
      <dgm:prSet presAssocID="{85A1CC3E-179D-4926-BF58-755CB6B60E01}" presName="compNode" presStyleCnt="0"/>
      <dgm:spPr/>
    </dgm:pt>
    <dgm:pt modelId="{29DFC400-4757-4154-B1D9-1E6B3EC0116E}" type="pres">
      <dgm:prSet presAssocID="{85A1CC3E-179D-4926-BF58-755CB6B60E01}" presName="bgRect" presStyleLbl="bgShp" presStyleIdx="4" presStyleCnt="5"/>
      <dgm:spPr/>
    </dgm:pt>
    <dgm:pt modelId="{6830CDFC-72DA-499B-9A66-532FBB629483}" type="pres">
      <dgm:prSet presAssocID="{85A1CC3E-179D-4926-BF58-755CB6B60E01}"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Add"/>
        </a:ext>
      </dgm:extLst>
    </dgm:pt>
    <dgm:pt modelId="{8A82DDA9-ADA8-4360-97A9-CCF520B27376}" type="pres">
      <dgm:prSet presAssocID="{85A1CC3E-179D-4926-BF58-755CB6B60E01}" presName="spaceRect" presStyleCnt="0"/>
      <dgm:spPr/>
    </dgm:pt>
    <dgm:pt modelId="{B24ABE84-97D9-41E8-9CE2-C4663D057B9A}" type="pres">
      <dgm:prSet presAssocID="{85A1CC3E-179D-4926-BF58-755CB6B60E01}" presName="parTx" presStyleLbl="revTx" presStyleIdx="4" presStyleCnt="5">
        <dgm:presLayoutVars>
          <dgm:chMax val="0"/>
          <dgm:chPref val="0"/>
        </dgm:presLayoutVars>
      </dgm:prSet>
      <dgm:spPr/>
    </dgm:pt>
  </dgm:ptLst>
  <dgm:cxnLst>
    <dgm:cxn modelId="{C669FC1E-4415-4DC6-B66D-6A2EDCBFD0E1}" srcId="{5F25C145-42DD-4D81-8E1C-B8BF476B8DDE}" destId="{FE5F2C09-A880-400E-9495-14AF3CFB7D23}" srcOrd="3" destOrd="0" parTransId="{324FB961-9059-4BA4-8D04-ECF5664031A4}" sibTransId="{A4BB2265-F6CB-4E23-A21B-8D946BF17660}"/>
    <dgm:cxn modelId="{0C02D25F-697C-4810-9730-ADD56C09A3BA}" srcId="{5F25C145-42DD-4D81-8E1C-B8BF476B8DDE}" destId="{614355D6-D889-42CA-8F38-35676ECF6F68}" srcOrd="0" destOrd="0" parTransId="{0D0A9C03-F202-46BF-8B84-E06ABDE578BE}" sibTransId="{48C6C9A7-D251-4B50-9ACE-8B8233CDF536}"/>
    <dgm:cxn modelId="{8E075853-8325-4614-91F9-AC01F63CD8AD}" srcId="{5F25C145-42DD-4D81-8E1C-B8BF476B8DDE}" destId="{514DB69A-3B5E-434F-AD3F-1A03BD3F1278}" srcOrd="1" destOrd="0" parTransId="{2344E557-2190-4F71-A16A-405C9E254F38}" sibTransId="{7D758870-3540-4B6E-8D77-0D9A2CF85F3E}"/>
    <dgm:cxn modelId="{4D614178-46DC-4668-9B6B-7DF44AB4E345}" type="presOf" srcId="{614355D6-D889-42CA-8F38-35676ECF6F68}" destId="{9E43ABBF-256F-47AC-A7EE-08C7DD94F060}" srcOrd="0" destOrd="0" presId="urn:microsoft.com/office/officeart/2018/2/layout/IconVerticalSolidList"/>
    <dgm:cxn modelId="{7BED8092-640B-4247-8D5B-4881E8E2683C}" type="presOf" srcId="{85A1CC3E-179D-4926-BF58-755CB6B60E01}" destId="{B24ABE84-97D9-41E8-9CE2-C4663D057B9A}" srcOrd="0" destOrd="0" presId="urn:microsoft.com/office/officeart/2018/2/layout/IconVerticalSolidList"/>
    <dgm:cxn modelId="{C065CE96-604D-4635-8B1D-1C5FE14DC25D}" srcId="{5F25C145-42DD-4D81-8E1C-B8BF476B8DDE}" destId="{AF640B8A-EC7D-40B5-9969-8EC8758EC2C8}" srcOrd="2" destOrd="0" parTransId="{23751570-0E71-4917-B3F0-4D89734DA9D9}" sibTransId="{D0EBF81F-4EC7-4237-BC60-150F7DA72ADA}"/>
    <dgm:cxn modelId="{571644A3-1D70-4F65-9416-ECA04D98E18D}" srcId="{5F25C145-42DD-4D81-8E1C-B8BF476B8DDE}" destId="{85A1CC3E-179D-4926-BF58-755CB6B60E01}" srcOrd="4" destOrd="0" parTransId="{4B73A85F-303F-4D44-89AB-0419970F7098}" sibTransId="{E3F963E8-B93C-4CD5-8B69-33632E0D993D}"/>
    <dgm:cxn modelId="{64FEEEBA-AC9C-4181-81C1-DD144A0CC4BA}" type="presOf" srcId="{FE5F2C09-A880-400E-9495-14AF3CFB7D23}" destId="{6003A511-64DF-4DFE-A675-26C961AC9B61}" srcOrd="0" destOrd="0" presId="urn:microsoft.com/office/officeart/2018/2/layout/IconVerticalSolidList"/>
    <dgm:cxn modelId="{572D0ACE-5E59-4D82-9376-3D2873214A99}" type="presOf" srcId="{5F25C145-42DD-4D81-8E1C-B8BF476B8DDE}" destId="{B7372B8B-AD82-455E-850D-5C560E8584EB}" srcOrd="0" destOrd="0" presId="urn:microsoft.com/office/officeart/2018/2/layout/IconVerticalSolidList"/>
    <dgm:cxn modelId="{5A105FDE-6A09-4328-97AC-069F0C5D21FD}" type="presOf" srcId="{AF640B8A-EC7D-40B5-9969-8EC8758EC2C8}" destId="{D146415E-5B17-49FC-BC65-D6AB27168888}" srcOrd="0" destOrd="0" presId="urn:microsoft.com/office/officeart/2018/2/layout/IconVerticalSolidList"/>
    <dgm:cxn modelId="{4B3769E7-2EC2-47B0-A23D-C3C7064A05F9}" type="presOf" srcId="{514DB69A-3B5E-434F-AD3F-1A03BD3F1278}" destId="{B2EF9094-C574-4423-93AD-627B75687E35}" srcOrd="0" destOrd="0" presId="urn:microsoft.com/office/officeart/2018/2/layout/IconVerticalSolidList"/>
    <dgm:cxn modelId="{9E237AC9-B59B-43A8-8DB1-44F9711CBBD5}" type="presParOf" srcId="{B7372B8B-AD82-455E-850D-5C560E8584EB}" destId="{65E1A69E-7A96-471C-A08D-1D29EBC877FA}" srcOrd="0" destOrd="0" presId="urn:microsoft.com/office/officeart/2018/2/layout/IconVerticalSolidList"/>
    <dgm:cxn modelId="{3179B544-AFCA-41DB-9B39-C176C5F4E90E}" type="presParOf" srcId="{65E1A69E-7A96-471C-A08D-1D29EBC877FA}" destId="{17EF0E00-A32E-4282-BAE6-E358D2FAD188}" srcOrd="0" destOrd="0" presId="urn:microsoft.com/office/officeart/2018/2/layout/IconVerticalSolidList"/>
    <dgm:cxn modelId="{96DF0E68-7D87-47DC-B967-5088865FE395}" type="presParOf" srcId="{65E1A69E-7A96-471C-A08D-1D29EBC877FA}" destId="{CC17BF4C-2550-46F4-A1CB-44C2748CF9C6}" srcOrd="1" destOrd="0" presId="urn:microsoft.com/office/officeart/2018/2/layout/IconVerticalSolidList"/>
    <dgm:cxn modelId="{FD0BF0EA-A447-415C-86EF-6F3789B1EEAC}" type="presParOf" srcId="{65E1A69E-7A96-471C-A08D-1D29EBC877FA}" destId="{40BF4556-EB52-44E4-85BC-1286E09C1D88}" srcOrd="2" destOrd="0" presId="urn:microsoft.com/office/officeart/2018/2/layout/IconVerticalSolidList"/>
    <dgm:cxn modelId="{97C95C5D-7809-4B78-8ADC-9D288628A681}" type="presParOf" srcId="{65E1A69E-7A96-471C-A08D-1D29EBC877FA}" destId="{9E43ABBF-256F-47AC-A7EE-08C7DD94F060}" srcOrd="3" destOrd="0" presId="urn:microsoft.com/office/officeart/2018/2/layout/IconVerticalSolidList"/>
    <dgm:cxn modelId="{4B9BBCCA-1A38-40A9-9389-14C2DA42E62A}" type="presParOf" srcId="{B7372B8B-AD82-455E-850D-5C560E8584EB}" destId="{A6A1F127-DEAB-4744-9168-D12D2E25C6CB}" srcOrd="1" destOrd="0" presId="urn:microsoft.com/office/officeart/2018/2/layout/IconVerticalSolidList"/>
    <dgm:cxn modelId="{4517EC13-8539-4FEC-953C-28CD270E409C}" type="presParOf" srcId="{B7372B8B-AD82-455E-850D-5C560E8584EB}" destId="{894B0B3C-6961-43F2-B738-498F783F1CF1}" srcOrd="2" destOrd="0" presId="urn:microsoft.com/office/officeart/2018/2/layout/IconVerticalSolidList"/>
    <dgm:cxn modelId="{27A56052-C2F8-41A4-8BEF-194508BBED86}" type="presParOf" srcId="{894B0B3C-6961-43F2-B738-498F783F1CF1}" destId="{1BDC53D3-3D96-45CF-991C-A47DF5B0507D}" srcOrd="0" destOrd="0" presId="urn:microsoft.com/office/officeart/2018/2/layout/IconVerticalSolidList"/>
    <dgm:cxn modelId="{75D3B612-509C-4812-833C-0100561049C7}" type="presParOf" srcId="{894B0B3C-6961-43F2-B738-498F783F1CF1}" destId="{C48D62B9-85E7-40B3-9B55-65BE5C5B5C7F}" srcOrd="1" destOrd="0" presId="urn:microsoft.com/office/officeart/2018/2/layout/IconVerticalSolidList"/>
    <dgm:cxn modelId="{323E7A9D-D7FA-44AF-8B7C-86F59EF25688}" type="presParOf" srcId="{894B0B3C-6961-43F2-B738-498F783F1CF1}" destId="{9394526E-DDF7-4CA7-A6C2-2B2F18828F82}" srcOrd="2" destOrd="0" presId="urn:microsoft.com/office/officeart/2018/2/layout/IconVerticalSolidList"/>
    <dgm:cxn modelId="{56F6DC55-2DB3-4856-8444-64661EB2A67F}" type="presParOf" srcId="{894B0B3C-6961-43F2-B738-498F783F1CF1}" destId="{B2EF9094-C574-4423-93AD-627B75687E35}" srcOrd="3" destOrd="0" presId="urn:microsoft.com/office/officeart/2018/2/layout/IconVerticalSolidList"/>
    <dgm:cxn modelId="{56F28652-23EA-400E-B609-2BE1955240C5}" type="presParOf" srcId="{B7372B8B-AD82-455E-850D-5C560E8584EB}" destId="{4D29A646-FA7D-4878-B9B8-34A61EA6A8FB}" srcOrd="3" destOrd="0" presId="urn:microsoft.com/office/officeart/2018/2/layout/IconVerticalSolidList"/>
    <dgm:cxn modelId="{62AD1180-9732-4B41-A800-1740061848C3}" type="presParOf" srcId="{B7372B8B-AD82-455E-850D-5C560E8584EB}" destId="{BD7EDA80-A0DE-4DEB-BCDB-2A7681664C9A}" srcOrd="4" destOrd="0" presId="urn:microsoft.com/office/officeart/2018/2/layout/IconVerticalSolidList"/>
    <dgm:cxn modelId="{CE16E5F0-114E-43B0-B56D-73E4A8EC18BA}" type="presParOf" srcId="{BD7EDA80-A0DE-4DEB-BCDB-2A7681664C9A}" destId="{388BE542-3BE3-46F3-B608-22D2CA0AECBB}" srcOrd="0" destOrd="0" presId="urn:microsoft.com/office/officeart/2018/2/layout/IconVerticalSolidList"/>
    <dgm:cxn modelId="{AAE74AB7-1EED-4315-91BA-143015C25223}" type="presParOf" srcId="{BD7EDA80-A0DE-4DEB-BCDB-2A7681664C9A}" destId="{090F91B7-472C-4D8A-804B-2CED2FA31DBD}" srcOrd="1" destOrd="0" presId="urn:microsoft.com/office/officeart/2018/2/layout/IconVerticalSolidList"/>
    <dgm:cxn modelId="{57375E5D-63A6-4844-920D-1257D3626089}" type="presParOf" srcId="{BD7EDA80-A0DE-4DEB-BCDB-2A7681664C9A}" destId="{5FDF3332-85E6-4921-AAD6-4F9B97900F7C}" srcOrd="2" destOrd="0" presId="urn:microsoft.com/office/officeart/2018/2/layout/IconVerticalSolidList"/>
    <dgm:cxn modelId="{E79EE3B8-A959-4F20-9AAF-4F8D632777A8}" type="presParOf" srcId="{BD7EDA80-A0DE-4DEB-BCDB-2A7681664C9A}" destId="{D146415E-5B17-49FC-BC65-D6AB27168888}" srcOrd="3" destOrd="0" presId="urn:microsoft.com/office/officeart/2018/2/layout/IconVerticalSolidList"/>
    <dgm:cxn modelId="{C51A00CC-961E-462C-AF8F-67E7C699A9DD}" type="presParOf" srcId="{B7372B8B-AD82-455E-850D-5C560E8584EB}" destId="{F6ADB864-5C44-4511-8647-D5EDD32AD136}" srcOrd="5" destOrd="0" presId="urn:microsoft.com/office/officeart/2018/2/layout/IconVerticalSolidList"/>
    <dgm:cxn modelId="{444652B5-8F1E-49A6-ABC2-5750A86F7000}" type="presParOf" srcId="{B7372B8B-AD82-455E-850D-5C560E8584EB}" destId="{167C8E62-1D21-4CD2-B2F8-9A282292780A}" srcOrd="6" destOrd="0" presId="urn:microsoft.com/office/officeart/2018/2/layout/IconVerticalSolidList"/>
    <dgm:cxn modelId="{A2590AD3-1AF9-4FF4-BF7C-05D98882369D}" type="presParOf" srcId="{167C8E62-1D21-4CD2-B2F8-9A282292780A}" destId="{CD3EBF14-1D40-440C-A04B-053990F2894E}" srcOrd="0" destOrd="0" presId="urn:microsoft.com/office/officeart/2018/2/layout/IconVerticalSolidList"/>
    <dgm:cxn modelId="{905C9D31-BDE8-4906-8489-805BDD96A781}" type="presParOf" srcId="{167C8E62-1D21-4CD2-B2F8-9A282292780A}" destId="{549BDF25-201D-4EA8-BB72-DA3053B07BB3}" srcOrd="1" destOrd="0" presId="urn:microsoft.com/office/officeart/2018/2/layout/IconVerticalSolidList"/>
    <dgm:cxn modelId="{3BBA2306-E990-4097-B626-92366157C3EC}" type="presParOf" srcId="{167C8E62-1D21-4CD2-B2F8-9A282292780A}" destId="{D7F76B75-69FC-4DBA-A5BA-BFB770F5AB1D}" srcOrd="2" destOrd="0" presId="urn:microsoft.com/office/officeart/2018/2/layout/IconVerticalSolidList"/>
    <dgm:cxn modelId="{A212DC92-D19B-4B2E-992A-6D697893D4C1}" type="presParOf" srcId="{167C8E62-1D21-4CD2-B2F8-9A282292780A}" destId="{6003A511-64DF-4DFE-A675-26C961AC9B61}" srcOrd="3" destOrd="0" presId="urn:microsoft.com/office/officeart/2018/2/layout/IconVerticalSolidList"/>
    <dgm:cxn modelId="{5A99C80E-0059-4E47-962F-7A2995F3C47C}" type="presParOf" srcId="{B7372B8B-AD82-455E-850D-5C560E8584EB}" destId="{C2C21C23-1733-4252-BB8B-E6C56BE21F11}" srcOrd="7" destOrd="0" presId="urn:microsoft.com/office/officeart/2018/2/layout/IconVerticalSolidList"/>
    <dgm:cxn modelId="{6B008954-0F1B-4068-99E6-ED2F3E390EF7}" type="presParOf" srcId="{B7372B8B-AD82-455E-850D-5C560E8584EB}" destId="{292F4AC3-8831-4AF1-9453-3DF11D4144C1}" srcOrd="8" destOrd="0" presId="urn:microsoft.com/office/officeart/2018/2/layout/IconVerticalSolidList"/>
    <dgm:cxn modelId="{DA2E09E1-3D06-4951-80F7-EEA4FF55FF1F}" type="presParOf" srcId="{292F4AC3-8831-4AF1-9453-3DF11D4144C1}" destId="{29DFC400-4757-4154-B1D9-1E6B3EC0116E}" srcOrd="0" destOrd="0" presId="urn:microsoft.com/office/officeart/2018/2/layout/IconVerticalSolidList"/>
    <dgm:cxn modelId="{46F4CCB9-46AF-4A15-8DA6-632E5C98D8F6}" type="presParOf" srcId="{292F4AC3-8831-4AF1-9453-3DF11D4144C1}" destId="{6830CDFC-72DA-499B-9A66-532FBB629483}" srcOrd="1" destOrd="0" presId="urn:microsoft.com/office/officeart/2018/2/layout/IconVerticalSolidList"/>
    <dgm:cxn modelId="{80BB838D-F8C0-46B7-961F-D353BE19C934}" type="presParOf" srcId="{292F4AC3-8831-4AF1-9453-3DF11D4144C1}" destId="{8A82DDA9-ADA8-4360-97A9-CCF520B27376}" srcOrd="2" destOrd="0" presId="urn:microsoft.com/office/officeart/2018/2/layout/IconVerticalSolidList"/>
    <dgm:cxn modelId="{687E7407-3050-4B19-B58C-226E8EF383AF}" type="presParOf" srcId="{292F4AC3-8831-4AF1-9453-3DF11D4144C1}" destId="{B24ABE84-97D9-41E8-9CE2-C4663D057B9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F84A09A-C2C2-411A-AD1C-49FF60AF81D8}"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A4A55EDE-1B0E-4948-B0DA-73DAA05166A5}">
      <dgm:prSet/>
      <dgm:spPr/>
      <dgm:t>
        <a:bodyPr/>
        <a:lstStyle/>
        <a:p>
          <a:r>
            <a:rPr lang="en-GB" dirty="0"/>
            <a:t>In your exam, you will need to give your tables a name.</a:t>
          </a:r>
          <a:endParaRPr lang="en-US" dirty="0"/>
        </a:p>
      </dgm:t>
    </dgm:pt>
    <dgm:pt modelId="{7BD58217-1BC2-4915-B73C-C395DF36419D}" type="parTrans" cxnId="{5F823751-A8F1-4646-91EA-60D5E0DE8831}">
      <dgm:prSet/>
      <dgm:spPr/>
      <dgm:t>
        <a:bodyPr/>
        <a:lstStyle/>
        <a:p>
          <a:endParaRPr lang="en-US"/>
        </a:p>
      </dgm:t>
    </dgm:pt>
    <dgm:pt modelId="{3449B9EA-2126-46F8-8400-3150F306C59D}" type="sibTrans" cxnId="{5F823751-A8F1-4646-91EA-60D5E0DE8831}">
      <dgm:prSet/>
      <dgm:spPr/>
      <dgm:t>
        <a:bodyPr/>
        <a:lstStyle/>
        <a:p>
          <a:endParaRPr lang="en-US"/>
        </a:p>
      </dgm:t>
    </dgm:pt>
    <dgm:pt modelId="{4F0EA084-6A9E-4F9F-AC2F-873B5A37F13D}">
      <dgm:prSet/>
      <dgm:spPr/>
      <dgm:t>
        <a:bodyPr/>
        <a:lstStyle/>
        <a:p>
          <a:r>
            <a:rPr lang="en-GB"/>
            <a:t>We will look at this later this lesson.</a:t>
          </a:r>
          <a:endParaRPr lang="en-US"/>
        </a:p>
      </dgm:t>
    </dgm:pt>
    <dgm:pt modelId="{D3B7A7E4-428F-4524-BD73-9B3EEB2F85AA}" type="parTrans" cxnId="{903A125B-DA57-400E-B574-2DEE5D28CF9B}">
      <dgm:prSet/>
      <dgm:spPr/>
      <dgm:t>
        <a:bodyPr/>
        <a:lstStyle/>
        <a:p>
          <a:endParaRPr lang="en-US"/>
        </a:p>
      </dgm:t>
    </dgm:pt>
    <dgm:pt modelId="{8545EAFA-A6CF-4A5A-805C-05102650A35D}" type="sibTrans" cxnId="{903A125B-DA57-400E-B574-2DEE5D28CF9B}">
      <dgm:prSet/>
      <dgm:spPr/>
      <dgm:t>
        <a:bodyPr/>
        <a:lstStyle/>
        <a:p>
          <a:endParaRPr lang="en-US"/>
        </a:p>
      </dgm:t>
    </dgm:pt>
    <dgm:pt modelId="{D15105DA-7AD7-42D0-9706-6997C74C0510}">
      <dgm:prSet/>
      <dgm:spPr/>
      <dgm:t>
        <a:bodyPr/>
        <a:lstStyle/>
        <a:p>
          <a:r>
            <a:rPr lang="en-GB" dirty="0"/>
            <a:t>Tables usually start with ‘</a:t>
          </a:r>
          <a:r>
            <a:rPr lang="en-GB" b="1" dirty="0" err="1"/>
            <a:t>tbl</a:t>
          </a:r>
          <a:r>
            <a:rPr lang="en-GB" dirty="0"/>
            <a:t>’ – </a:t>
          </a:r>
          <a:r>
            <a:rPr lang="en-GB" b="1" dirty="0" err="1"/>
            <a:t>tbl</a:t>
          </a:r>
          <a:r>
            <a:rPr lang="en-GB" dirty="0" err="1"/>
            <a:t>Student</a:t>
          </a:r>
          <a:r>
            <a:rPr lang="en-GB" dirty="0"/>
            <a:t>, </a:t>
          </a:r>
          <a:r>
            <a:rPr lang="en-GB" b="1" dirty="0" err="1"/>
            <a:t>tbl</a:t>
          </a:r>
          <a:r>
            <a:rPr lang="en-GB" dirty="0" err="1"/>
            <a:t>Teacher</a:t>
          </a:r>
          <a:r>
            <a:rPr lang="en-GB" dirty="0"/>
            <a:t>.</a:t>
          </a:r>
          <a:endParaRPr lang="en-US" dirty="0"/>
        </a:p>
      </dgm:t>
    </dgm:pt>
    <dgm:pt modelId="{477F4A19-51A2-47C2-87AC-9B0597EE37CA}" type="parTrans" cxnId="{57761A90-2E60-4335-8992-B61414C60E0A}">
      <dgm:prSet/>
      <dgm:spPr/>
      <dgm:t>
        <a:bodyPr/>
        <a:lstStyle/>
        <a:p>
          <a:endParaRPr lang="en-US"/>
        </a:p>
      </dgm:t>
    </dgm:pt>
    <dgm:pt modelId="{CD6F8567-7A21-4AD4-8B1B-AF8DB2E3F25E}" type="sibTrans" cxnId="{57761A90-2E60-4335-8992-B61414C60E0A}">
      <dgm:prSet/>
      <dgm:spPr/>
      <dgm:t>
        <a:bodyPr/>
        <a:lstStyle/>
        <a:p>
          <a:endParaRPr lang="en-US"/>
        </a:p>
      </dgm:t>
    </dgm:pt>
    <dgm:pt modelId="{54302C71-19F4-414A-B6D6-2653DB044D56}">
      <dgm:prSet/>
      <dgm:spPr/>
      <dgm:t>
        <a:bodyPr/>
        <a:lstStyle/>
        <a:p>
          <a:r>
            <a:rPr lang="en-GB" dirty="0"/>
            <a:t>If you have multiple words in your table name </a:t>
          </a:r>
          <a:r>
            <a:rPr lang="en-GB" b="1" i="1" dirty="0"/>
            <a:t>DO NOT USE SPACES</a:t>
          </a:r>
          <a:r>
            <a:rPr lang="en-GB" dirty="0"/>
            <a:t>.</a:t>
          </a:r>
          <a:endParaRPr lang="en-US" dirty="0"/>
        </a:p>
      </dgm:t>
    </dgm:pt>
    <dgm:pt modelId="{CD0B44E5-0EFB-4A26-A154-1FFF4E44C2BB}" type="parTrans" cxnId="{03C471B1-1609-4D26-9DE1-E05BE03F5B2D}">
      <dgm:prSet/>
      <dgm:spPr/>
      <dgm:t>
        <a:bodyPr/>
        <a:lstStyle/>
        <a:p>
          <a:endParaRPr lang="en-US"/>
        </a:p>
      </dgm:t>
    </dgm:pt>
    <dgm:pt modelId="{C9E74185-8E91-4EA4-994C-585DA0190F41}" type="sibTrans" cxnId="{03C471B1-1609-4D26-9DE1-E05BE03F5B2D}">
      <dgm:prSet/>
      <dgm:spPr/>
      <dgm:t>
        <a:bodyPr/>
        <a:lstStyle/>
        <a:p>
          <a:endParaRPr lang="en-US"/>
        </a:p>
      </dgm:t>
    </dgm:pt>
    <dgm:pt modelId="{3DEE197D-1C60-45B5-8A16-551145B36355}">
      <dgm:prSet/>
      <dgm:spPr/>
      <dgm:t>
        <a:bodyPr/>
        <a:lstStyle/>
        <a:p>
          <a:r>
            <a:rPr lang="nn-NO" dirty="0"/>
            <a:t>For Example: </a:t>
          </a:r>
          <a:r>
            <a:rPr lang="nn-NO" b="1" i="1" dirty="0"/>
            <a:t>tblStudentData</a:t>
          </a:r>
          <a:r>
            <a:rPr lang="nn-NO" dirty="0"/>
            <a:t> </a:t>
          </a:r>
          <a:r>
            <a:rPr lang="nn-NO" b="1" u="sng" dirty="0"/>
            <a:t>NOT</a:t>
          </a:r>
          <a:r>
            <a:rPr lang="nn-NO" dirty="0"/>
            <a:t> </a:t>
          </a:r>
          <a:r>
            <a:rPr lang="nn-NO" b="1" i="1" dirty="0"/>
            <a:t>tbl Student Data</a:t>
          </a:r>
          <a:r>
            <a:rPr lang="en-GB" b="1" i="1" dirty="0"/>
            <a:t>.</a:t>
          </a:r>
          <a:endParaRPr lang="en-US" b="1" i="1" dirty="0"/>
        </a:p>
      </dgm:t>
    </dgm:pt>
    <dgm:pt modelId="{6C1DA26B-EC08-415D-9645-4532CD34C034}" type="parTrans" cxnId="{FF53A326-7723-41C1-9CA7-846259284963}">
      <dgm:prSet/>
      <dgm:spPr/>
      <dgm:t>
        <a:bodyPr/>
        <a:lstStyle/>
        <a:p>
          <a:endParaRPr lang="en-US"/>
        </a:p>
      </dgm:t>
    </dgm:pt>
    <dgm:pt modelId="{39A5A01C-B9C8-4644-BCED-F45708A5FADD}" type="sibTrans" cxnId="{FF53A326-7723-41C1-9CA7-846259284963}">
      <dgm:prSet/>
      <dgm:spPr/>
      <dgm:t>
        <a:bodyPr/>
        <a:lstStyle/>
        <a:p>
          <a:endParaRPr lang="en-US"/>
        </a:p>
      </dgm:t>
    </dgm:pt>
    <dgm:pt modelId="{5EC95A59-531F-44AD-B799-A0B903F6F60C}">
      <dgm:prSet/>
      <dgm:spPr/>
      <dgm:t>
        <a:bodyPr/>
        <a:lstStyle/>
        <a:p>
          <a:r>
            <a:rPr lang="en-GB" dirty="0"/>
            <a:t>This is very bad practice and might cause your database to misbehave.</a:t>
          </a:r>
          <a:endParaRPr lang="en-US" dirty="0"/>
        </a:p>
      </dgm:t>
    </dgm:pt>
    <dgm:pt modelId="{A2C67F61-A402-4306-90FD-AB0010308802}" type="parTrans" cxnId="{EB01BDBB-DA96-414C-96EE-BE41E1264D82}">
      <dgm:prSet/>
      <dgm:spPr/>
      <dgm:t>
        <a:bodyPr/>
        <a:lstStyle/>
        <a:p>
          <a:endParaRPr lang="en-US"/>
        </a:p>
      </dgm:t>
    </dgm:pt>
    <dgm:pt modelId="{5F2DDCCD-D469-4B9C-BFCF-DD45870B4E72}" type="sibTrans" cxnId="{EB01BDBB-DA96-414C-96EE-BE41E1264D82}">
      <dgm:prSet/>
      <dgm:spPr/>
      <dgm:t>
        <a:bodyPr/>
        <a:lstStyle/>
        <a:p>
          <a:endParaRPr lang="en-US"/>
        </a:p>
      </dgm:t>
    </dgm:pt>
    <dgm:pt modelId="{3D544D55-88FF-4797-8FEA-4F508D8B420B}" type="pres">
      <dgm:prSet presAssocID="{7F84A09A-C2C2-411A-AD1C-49FF60AF81D8}" presName="root" presStyleCnt="0">
        <dgm:presLayoutVars>
          <dgm:dir/>
          <dgm:resizeHandles val="exact"/>
        </dgm:presLayoutVars>
      </dgm:prSet>
      <dgm:spPr/>
    </dgm:pt>
    <dgm:pt modelId="{64E9064E-4D3A-410B-9590-F464D44107F1}" type="pres">
      <dgm:prSet presAssocID="{A4A55EDE-1B0E-4948-B0DA-73DAA05166A5}" presName="compNode" presStyleCnt="0"/>
      <dgm:spPr/>
    </dgm:pt>
    <dgm:pt modelId="{11098635-8267-43E0-AA7F-5A1F97F5235E}" type="pres">
      <dgm:prSet presAssocID="{A4A55EDE-1B0E-4948-B0DA-73DAA05166A5}" presName="bgRect" presStyleLbl="bgShp" presStyleIdx="0" presStyleCnt="6"/>
      <dgm:spPr/>
    </dgm:pt>
    <dgm:pt modelId="{16485ED5-A302-4C7B-8FB7-E70A8953A7BB}" type="pres">
      <dgm:prSet presAssocID="{A4A55EDE-1B0E-4948-B0DA-73DAA05166A5}"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D7FC152C-05B9-45AD-89EA-0DEFA2BE794B}" type="pres">
      <dgm:prSet presAssocID="{A4A55EDE-1B0E-4948-B0DA-73DAA05166A5}" presName="spaceRect" presStyleCnt="0"/>
      <dgm:spPr/>
    </dgm:pt>
    <dgm:pt modelId="{A30557F4-253A-4DFC-A80A-6A822BF2568E}" type="pres">
      <dgm:prSet presAssocID="{A4A55EDE-1B0E-4948-B0DA-73DAA05166A5}" presName="parTx" presStyleLbl="revTx" presStyleIdx="0" presStyleCnt="6">
        <dgm:presLayoutVars>
          <dgm:chMax val="0"/>
          <dgm:chPref val="0"/>
        </dgm:presLayoutVars>
      </dgm:prSet>
      <dgm:spPr/>
    </dgm:pt>
    <dgm:pt modelId="{BBBBEDE6-0965-4353-8518-00B1467F9C33}" type="pres">
      <dgm:prSet presAssocID="{3449B9EA-2126-46F8-8400-3150F306C59D}" presName="sibTrans" presStyleCnt="0"/>
      <dgm:spPr/>
    </dgm:pt>
    <dgm:pt modelId="{27A9B36C-C689-4FC8-B1F4-CF2A676C5344}" type="pres">
      <dgm:prSet presAssocID="{4F0EA084-6A9E-4F9F-AC2F-873B5A37F13D}" presName="compNode" presStyleCnt="0"/>
      <dgm:spPr/>
    </dgm:pt>
    <dgm:pt modelId="{0D226686-6167-4897-93CA-ABA510EE016D}" type="pres">
      <dgm:prSet presAssocID="{4F0EA084-6A9E-4F9F-AC2F-873B5A37F13D}" presName="bgRect" presStyleLbl="bgShp" presStyleIdx="1" presStyleCnt="6"/>
      <dgm:spPr/>
    </dgm:pt>
    <dgm:pt modelId="{E5FA5E05-BD90-41A8-A028-B92DFF09B23D}" type="pres">
      <dgm:prSet presAssocID="{4F0EA084-6A9E-4F9F-AC2F-873B5A37F13D}"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icroscope"/>
        </a:ext>
      </dgm:extLst>
    </dgm:pt>
    <dgm:pt modelId="{59B6E543-1212-4143-BCA9-3CC3AF00D13D}" type="pres">
      <dgm:prSet presAssocID="{4F0EA084-6A9E-4F9F-AC2F-873B5A37F13D}" presName="spaceRect" presStyleCnt="0"/>
      <dgm:spPr/>
    </dgm:pt>
    <dgm:pt modelId="{9CDA9EFA-1BC4-48C3-8B9F-0690C781C151}" type="pres">
      <dgm:prSet presAssocID="{4F0EA084-6A9E-4F9F-AC2F-873B5A37F13D}" presName="parTx" presStyleLbl="revTx" presStyleIdx="1" presStyleCnt="6">
        <dgm:presLayoutVars>
          <dgm:chMax val="0"/>
          <dgm:chPref val="0"/>
        </dgm:presLayoutVars>
      </dgm:prSet>
      <dgm:spPr/>
    </dgm:pt>
    <dgm:pt modelId="{9E781BD1-3319-4D40-ABCE-57246E8053ED}" type="pres">
      <dgm:prSet presAssocID="{8545EAFA-A6CF-4A5A-805C-05102650A35D}" presName="sibTrans" presStyleCnt="0"/>
      <dgm:spPr/>
    </dgm:pt>
    <dgm:pt modelId="{F4F25E47-BC59-4744-8955-6EF17B4C374A}" type="pres">
      <dgm:prSet presAssocID="{D15105DA-7AD7-42D0-9706-6997C74C0510}" presName="compNode" presStyleCnt="0"/>
      <dgm:spPr/>
    </dgm:pt>
    <dgm:pt modelId="{45AFFA9B-D81D-4144-87FB-5201A2F4DC73}" type="pres">
      <dgm:prSet presAssocID="{D15105DA-7AD7-42D0-9706-6997C74C0510}" presName="bgRect" presStyleLbl="bgShp" presStyleIdx="2" presStyleCnt="6"/>
      <dgm:spPr/>
    </dgm:pt>
    <dgm:pt modelId="{458CC56A-4C13-4C81-A369-B0065904723B}" type="pres">
      <dgm:prSet presAssocID="{D15105DA-7AD7-42D0-9706-6997C74C0510}"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atabase"/>
        </a:ext>
      </dgm:extLst>
    </dgm:pt>
    <dgm:pt modelId="{A1EF7E8E-3AE6-447B-868C-8038AD26D285}" type="pres">
      <dgm:prSet presAssocID="{D15105DA-7AD7-42D0-9706-6997C74C0510}" presName="spaceRect" presStyleCnt="0"/>
      <dgm:spPr/>
    </dgm:pt>
    <dgm:pt modelId="{C9DE598A-BA8D-44B8-BF3F-18EFCCF3CCBF}" type="pres">
      <dgm:prSet presAssocID="{D15105DA-7AD7-42D0-9706-6997C74C0510}" presName="parTx" presStyleLbl="revTx" presStyleIdx="2" presStyleCnt="6">
        <dgm:presLayoutVars>
          <dgm:chMax val="0"/>
          <dgm:chPref val="0"/>
        </dgm:presLayoutVars>
      </dgm:prSet>
      <dgm:spPr/>
    </dgm:pt>
    <dgm:pt modelId="{3BC1DA82-BB77-4750-AD6E-EEC80403A632}" type="pres">
      <dgm:prSet presAssocID="{CD6F8567-7A21-4AD4-8B1B-AF8DB2E3F25E}" presName="sibTrans" presStyleCnt="0"/>
      <dgm:spPr/>
    </dgm:pt>
    <dgm:pt modelId="{5C3E4ED3-7B02-4B23-95B6-DF9C0863A25A}" type="pres">
      <dgm:prSet presAssocID="{54302C71-19F4-414A-B6D6-2653DB044D56}" presName="compNode" presStyleCnt="0"/>
      <dgm:spPr/>
    </dgm:pt>
    <dgm:pt modelId="{B8EBF8FD-9780-4D85-85CE-EA8F608A91FD}" type="pres">
      <dgm:prSet presAssocID="{54302C71-19F4-414A-B6D6-2653DB044D56}" presName="bgRect" presStyleLbl="bgShp" presStyleIdx="3" presStyleCnt="6"/>
      <dgm:spPr/>
    </dgm:pt>
    <dgm:pt modelId="{8A91DCCE-F63D-469B-90F1-13C4CB70FCA6}" type="pres">
      <dgm:prSet presAssocID="{54302C71-19F4-414A-B6D6-2653DB044D56}"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raille"/>
        </a:ext>
      </dgm:extLst>
    </dgm:pt>
    <dgm:pt modelId="{EE11DB4A-E7C7-424E-9373-8EF95C94CF9A}" type="pres">
      <dgm:prSet presAssocID="{54302C71-19F4-414A-B6D6-2653DB044D56}" presName="spaceRect" presStyleCnt="0"/>
      <dgm:spPr/>
    </dgm:pt>
    <dgm:pt modelId="{6403CA58-54F1-480C-B43A-6C19101AF196}" type="pres">
      <dgm:prSet presAssocID="{54302C71-19F4-414A-B6D6-2653DB044D56}" presName="parTx" presStyleLbl="revTx" presStyleIdx="3" presStyleCnt="6">
        <dgm:presLayoutVars>
          <dgm:chMax val="0"/>
          <dgm:chPref val="0"/>
        </dgm:presLayoutVars>
      </dgm:prSet>
      <dgm:spPr/>
    </dgm:pt>
    <dgm:pt modelId="{E92C11F3-3136-4898-B223-32971A816DA0}" type="pres">
      <dgm:prSet presAssocID="{C9E74185-8E91-4EA4-994C-585DA0190F41}" presName="sibTrans" presStyleCnt="0"/>
      <dgm:spPr/>
    </dgm:pt>
    <dgm:pt modelId="{72997F9D-AD79-4D27-99BB-4E4C669F9A99}" type="pres">
      <dgm:prSet presAssocID="{3DEE197D-1C60-45B5-8A16-551145B36355}" presName="compNode" presStyleCnt="0"/>
      <dgm:spPr/>
    </dgm:pt>
    <dgm:pt modelId="{D7526888-151B-42FF-8F96-CA30B0541339}" type="pres">
      <dgm:prSet presAssocID="{3DEE197D-1C60-45B5-8A16-551145B36355}" presName="bgRect" presStyleLbl="bgShp" presStyleIdx="4" presStyleCnt="6"/>
      <dgm:spPr/>
    </dgm:pt>
    <dgm:pt modelId="{68B35581-7FEB-4692-A172-7D9B9986FE3A}" type="pres">
      <dgm:prSet presAssocID="{3DEE197D-1C60-45B5-8A16-551145B36355}"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redit card"/>
        </a:ext>
      </dgm:extLst>
    </dgm:pt>
    <dgm:pt modelId="{6C0FC4ED-28A2-460B-BF20-78345ADCF522}" type="pres">
      <dgm:prSet presAssocID="{3DEE197D-1C60-45B5-8A16-551145B36355}" presName="spaceRect" presStyleCnt="0"/>
      <dgm:spPr/>
    </dgm:pt>
    <dgm:pt modelId="{05589319-C659-4E03-9875-74A729181D8E}" type="pres">
      <dgm:prSet presAssocID="{3DEE197D-1C60-45B5-8A16-551145B36355}" presName="parTx" presStyleLbl="revTx" presStyleIdx="4" presStyleCnt="6">
        <dgm:presLayoutVars>
          <dgm:chMax val="0"/>
          <dgm:chPref val="0"/>
        </dgm:presLayoutVars>
      </dgm:prSet>
      <dgm:spPr/>
    </dgm:pt>
    <dgm:pt modelId="{0393CC37-BA92-429D-8847-FA57CC7CA79E}" type="pres">
      <dgm:prSet presAssocID="{39A5A01C-B9C8-4644-BCED-F45708A5FADD}" presName="sibTrans" presStyleCnt="0"/>
      <dgm:spPr/>
    </dgm:pt>
    <dgm:pt modelId="{B8AC93F1-C4E4-490E-A9FE-E94FAE04F452}" type="pres">
      <dgm:prSet presAssocID="{5EC95A59-531F-44AD-B799-A0B903F6F60C}" presName="compNode" presStyleCnt="0"/>
      <dgm:spPr/>
    </dgm:pt>
    <dgm:pt modelId="{556B082D-5D3D-4311-AA1E-C29072C2C511}" type="pres">
      <dgm:prSet presAssocID="{5EC95A59-531F-44AD-B799-A0B903F6F60C}" presName="bgRect" presStyleLbl="bgShp" presStyleIdx="5" presStyleCnt="6" custLinFactNeighborX="3"/>
      <dgm:spPr/>
    </dgm:pt>
    <dgm:pt modelId="{4B9E9DB9-395C-4CAD-965B-9E95B7720CF8}" type="pres">
      <dgm:prSet presAssocID="{5EC95A59-531F-44AD-B799-A0B903F6F60C}"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Shooting star"/>
        </a:ext>
      </dgm:extLst>
    </dgm:pt>
    <dgm:pt modelId="{515CE730-0559-4615-A511-DA7C660004CA}" type="pres">
      <dgm:prSet presAssocID="{5EC95A59-531F-44AD-B799-A0B903F6F60C}" presName="spaceRect" presStyleCnt="0"/>
      <dgm:spPr/>
    </dgm:pt>
    <dgm:pt modelId="{286A9F25-25F0-4268-A998-A82540249545}" type="pres">
      <dgm:prSet presAssocID="{5EC95A59-531F-44AD-B799-A0B903F6F60C}" presName="parTx" presStyleLbl="revTx" presStyleIdx="5" presStyleCnt="6">
        <dgm:presLayoutVars>
          <dgm:chMax val="0"/>
          <dgm:chPref val="0"/>
        </dgm:presLayoutVars>
      </dgm:prSet>
      <dgm:spPr/>
    </dgm:pt>
  </dgm:ptLst>
  <dgm:cxnLst>
    <dgm:cxn modelId="{FF53A326-7723-41C1-9CA7-846259284963}" srcId="{7F84A09A-C2C2-411A-AD1C-49FF60AF81D8}" destId="{3DEE197D-1C60-45B5-8A16-551145B36355}" srcOrd="4" destOrd="0" parTransId="{6C1DA26B-EC08-415D-9645-4532CD34C034}" sibTransId="{39A5A01C-B9C8-4644-BCED-F45708A5FADD}"/>
    <dgm:cxn modelId="{8A44582A-761F-4781-9CFC-9C85B369B24C}" type="presOf" srcId="{A4A55EDE-1B0E-4948-B0DA-73DAA05166A5}" destId="{A30557F4-253A-4DFC-A80A-6A822BF2568E}" srcOrd="0" destOrd="0" presId="urn:microsoft.com/office/officeart/2018/2/layout/IconVerticalSolidList"/>
    <dgm:cxn modelId="{903A125B-DA57-400E-B574-2DEE5D28CF9B}" srcId="{7F84A09A-C2C2-411A-AD1C-49FF60AF81D8}" destId="{4F0EA084-6A9E-4F9F-AC2F-873B5A37F13D}" srcOrd="1" destOrd="0" parTransId="{D3B7A7E4-428F-4524-BD73-9B3EEB2F85AA}" sibTransId="{8545EAFA-A6CF-4A5A-805C-05102650A35D}"/>
    <dgm:cxn modelId="{66C4E55B-38F2-4C6F-A367-4CCF8EEB7193}" type="presOf" srcId="{5EC95A59-531F-44AD-B799-A0B903F6F60C}" destId="{286A9F25-25F0-4268-A998-A82540249545}" srcOrd="0" destOrd="0" presId="urn:microsoft.com/office/officeart/2018/2/layout/IconVerticalSolidList"/>
    <dgm:cxn modelId="{8805EE42-1BB7-4C5A-88ED-5A52A9DD000C}" type="presOf" srcId="{54302C71-19F4-414A-B6D6-2653DB044D56}" destId="{6403CA58-54F1-480C-B43A-6C19101AF196}" srcOrd="0" destOrd="0" presId="urn:microsoft.com/office/officeart/2018/2/layout/IconVerticalSolidList"/>
    <dgm:cxn modelId="{C9E0B748-6835-4B9E-905C-709656038BA4}" type="presOf" srcId="{4F0EA084-6A9E-4F9F-AC2F-873B5A37F13D}" destId="{9CDA9EFA-1BC4-48C3-8B9F-0690C781C151}" srcOrd="0" destOrd="0" presId="urn:microsoft.com/office/officeart/2018/2/layout/IconVerticalSolidList"/>
    <dgm:cxn modelId="{5F823751-A8F1-4646-91EA-60D5E0DE8831}" srcId="{7F84A09A-C2C2-411A-AD1C-49FF60AF81D8}" destId="{A4A55EDE-1B0E-4948-B0DA-73DAA05166A5}" srcOrd="0" destOrd="0" parTransId="{7BD58217-1BC2-4915-B73C-C395DF36419D}" sibTransId="{3449B9EA-2126-46F8-8400-3150F306C59D}"/>
    <dgm:cxn modelId="{57761A90-2E60-4335-8992-B61414C60E0A}" srcId="{7F84A09A-C2C2-411A-AD1C-49FF60AF81D8}" destId="{D15105DA-7AD7-42D0-9706-6997C74C0510}" srcOrd="2" destOrd="0" parTransId="{477F4A19-51A2-47C2-87AC-9B0597EE37CA}" sibTransId="{CD6F8567-7A21-4AD4-8B1B-AF8DB2E3F25E}"/>
    <dgm:cxn modelId="{82E7E1A5-3BB4-4604-8223-1F04F82504DA}" type="presOf" srcId="{7F84A09A-C2C2-411A-AD1C-49FF60AF81D8}" destId="{3D544D55-88FF-4797-8FEA-4F508D8B420B}" srcOrd="0" destOrd="0" presId="urn:microsoft.com/office/officeart/2018/2/layout/IconVerticalSolidList"/>
    <dgm:cxn modelId="{9B864FA6-F899-4CAD-AB6B-0D49F6257CB8}" type="presOf" srcId="{D15105DA-7AD7-42D0-9706-6997C74C0510}" destId="{C9DE598A-BA8D-44B8-BF3F-18EFCCF3CCBF}" srcOrd="0" destOrd="0" presId="urn:microsoft.com/office/officeart/2018/2/layout/IconVerticalSolidList"/>
    <dgm:cxn modelId="{4E5F8AB0-007A-457D-B1C3-AEB0669D9F89}" type="presOf" srcId="{3DEE197D-1C60-45B5-8A16-551145B36355}" destId="{05589319-C659-4E03-9875-74A729181D8E}" srcOrd="0" destOrd="0" presId="urn:microsoft.com/office/officeart/2018/2/layout/IconVerticalSolidList"/>
    <dgm:cxn modelId="{03C471B1-1609-4D26-9DE1-E05BE03F5B2D}" srcId="{7F84A09A-C2C2-411A-AD1C-49FF60AF81D8}" destId="{54302C71-19F4-414A-B6D6-2653DB044D56}" srcOrd="3" destOrd="0" parTransId="{CD0B44E5-0EFB-4A26-A154-1FFF4E44C2BB}" sibTransId="{C9E74185-8E91-4EA4-994C-585DA0190F41}"/>
    <dgm:cxn modelId="{EB01BDBB-DA96-414C-96EE-BE41E1264D82}" srcId="{7F84A09A-C2C2-411A-AD1C-49FF60AF81D8}" destId="{5EC95A59-531F-44AD-B799-A0B903F6F60C}" srcOrd="5" destOrd="0" parTransId="{A2C67F61-A402-4306-90FD-AB0010308802}" sibTransId="{5F2DDCCD-D469-4B9C-BFCF-DD45870B4E72}"/>
    <dgm:cxn modelId="{44E81F70-EF8A-4F6C-A60D-7CC2C3506F99}" type="presParOf" srcId="{3D544D55-88FF-4797-8FEA-4F508D8B420B}" destId="{64E9064E-4D3A-410B-9590-F464D44107F1}" srcOrd="0" destOrd="0" presId="urn:microsoft.com/office/officeart/2018/2/layout/IconVerticalSolidList"/>
    <dgm:cxn modelId="{67630133-5115-4DE5-8920-5DB1110B78C8}" type="presParOf" srcId="{64E9064E-4D3A-410B-9590-F464D44107F1}" destId="{11098635-8267-43E0-AA7F-5A1F97F5235E}" srcOrd="0" destOrd="0" presId="urn:microsoft.com/office/officeart/2018/2/layout/IconVerticalSolidList"/>
    <dgm:cxn modelId="{6147B1EF-85FC-4ED5-9366-7B229DC20E7A}" type="presParOf" srcId="{64E9064E-4D3A-410B-9590-F464D44107F1}" destId="{16485ED5-A302-4C7B-8FB7-E70A8953A7BB}" srcOrd="1" destOrd="0" presId="urn:microsoft.com/office/officeart/2018/2/layout/IconVerticalSolidList"/>
    <dgm:cxn modelId="{E2473DB7-76F5-42EA-A36A-357AB6EEC231}" type="presParOf" srcId="{64E9064E-4D3A-410B-9590-F464D44107F1}" destId="{D7FC152C-05B9-45AD-89EA-0DEFA2BE794B}" srcOrd="2" destOrd="0" presId="urn:microsoft.com/office/officeart/2018/2/layout/IconVerticalSolidList"/>
    <dgm:cxn modelId="{83BAC3F4-B1D3-495C-A36E-B7739BF089D3}" type="presParOf" srcId="{64E9064E-4D3A-410B-9590-F464D44107F1}" destId="{A30557F4-253A-4DFC-A80A-6A822BF2568E}" srcOrd="3" destOrd="0" presId="urn:microsoft.com/office/officeart/2018/2/layout/IconVerticalSolidList"/>
    <dgm:cxn modelId="{3EA12720-110F-4955-971D-EDED9BE20622}" type="presParOf" srcId="{3D544D55-88FF-4797-8FEA-4F508D8B420B}" destId="{BBBBEDE6-0965-4353-8518-00B1467F9C33}" srcOrd="1" destOrd="0" presId="urn:microsoft.com/office/officeart/2018/2/layout/IconVerticalSolidList"/>
    <dgm:cxn modelId="{E61B26CD-88B9-424F-A5A3-EB54B56B3CB7}" type="presParOf" srcId="{3D544D55-88FF-4797-8FEA-4F508D8B420B}" destId="{27A9B36C-C689-4FC8-B1F4-CF2A676C5344}" srcOrd="2" destOrd="0" presId="urn:microsoft.com/office/officeart/2018/2/layout/IconVerticalSolidList"/>
    <dgm:cxn modelId="{2FF7CB95-C2BC-426F-86FB-21ACC1FD0DB3}" type="presParOf" srcId="{27A9B36C-C689-4FC8-B1F4-CF2A676C5344}" destId="{0D226686-6167-4897-93CA-ABA510EE016D}" srcOrd="0" destOrd="0" presId="urn:microsoft.com/office/officeart/2018/2/layout/IconVerticalSolidList"/>
    <dgm:cxn modelId="{01F6966B-7AD4-4089-B63A-882ED4920123}" type="presParOf" srcId="{27A9B36C-C689-4FC8-B1F4-CF2A676C5344}" destId="{E5FA5E05-BD90-41A8-A028-B92DFF09B23D}" srcOrd="1" destOrd="0" presId="urn:microsoft.com/office/officeart/2018/2/layout/IconVerticalSolidList"/>
    <dgm:cxn modelId="{E7BEDE9F-7C66-47C4-B063-8E125951D0A3}" type="presParOf" srcId="{27A9B36C-C689-4FC8-B1F4-CF2A676C5344}" destId="{59B6E543-1212-4143-BCA9-3CC3AF00D13D}" srcOrd="2" destOrd="0" presId="urn:microsoft.com/office/officeart/2018/2/layout/IconVerticalSolidList"/>
    <dgm:cxn modelId="{64AF00B2-6E29-43B1-A103-F22C43EC495B}" type="presParOf" srcId="{27A9B36C-C689-4FC8-B1F4-CF2A676C5344}" destId="{9CDA9EFA-1BC4-48C3-8B9F-0690C781C151}" srcOrd="3" destOrd="0" presId="urn:microsoft.com/office/officeart/2018/2/layout/IconVerticalSolidList"/>
    <dgm:cxn modelId="{0A7CEFC0-44F4-475B-844E-DCCF20B84EF2}" type="presParOf" srcId="{3D544D55-88FF-4797-8FEA-4F508D8B420B}" destId="{9E781BD1-3319-4D40-ABCE-57246E8053ED}" srcOrd="3" destOrd="0" presId="urn:microsoft.com/office/officeart/2018/2/layout/IconVerticalSolidList"/>
    <dgm:cxn modelId="{A34C4F07-9111-4FE8-A26E-3167B9577203}" type="presParOf" srcId="{3D544D55-88FF-4797-8FEA-4F508D8B420B}" destId="{F4F25E47-BC59-4744-8955-6EF17B4C374A}" srcOrd="4" destOrd="0" presId="urn:microsoft.com/office/officeart/2018/2/layout/IconVerticalSolidList"/>
    <dgm:cxn modelId="{1E8847DD-25BF-4842-AEB0-6CE8D0A0AF3E}" type="presParOf" srcId="{F4F25E47-BC59-4744-8955-6EF17B4C374A}" destId="{45AFFA9B-D81D-4144-87FB-5201A2F4DC73}" srcOrd="0" destOrd="0" presId="urn:microsoft.com/office/officeart/2018/2/layout/IconVerticalSolidList"/>
    <dgm:cxn modelId="{30B941D5-74F8-4CE6-8071-7BD53AEFABC4}" type="presParOf" srcId="{F4F25E47-BC59-4744-8955-6EF17B4C374A}" destId="{458CC56A-4C13-4C81-A369-B0065904723B}" srcOrd="1" destOrd="0" presId="urn:microsoft.com/office/officeart/2018/2/layout/IconVerticalSolidList"/>
    <dgm:cxn modelId="{9CFFEEDC-7E55-499C-8EC0-E99FDBE24A45}" type="presParOf" srcId="{F4F25E47-BC59-4744-8955-6EF17B4C374A}" destId="{A1EF7E8E-3AE6-447B-868C-8038AD26D285}" srcOrd="2" destOrd="0" presId="urn:microsoft.com/office/officeart/2018/2/layout/IconVerticalSolidList"/>
    <dgm:cxn modelId="{72E6B3D9-7309-44F2-A73D-4B4F2FD10C4C}" type="presParOf" srcId="{F4F25E47-BC59-4744-8955-6EF17B4C374A}" destId="{C9DE598A-BA8D-44B8-BF3F-18EFCCF3CCBF}" srcOrd="3" destOrd="0" presId="urn:microsoft.com/office/officeart/2018/2/layout/IconVerticalSolidList"/>
    <dgm:cxn modelId="{680B515B-BADA-48AC-BA0B-234258A715DE}" type="presParOf" srcId="{3D544D55-88FF-4797-8FEA-4F508D8B420B}" destId="{3BC1DA82-BB77-4750-AD6E-EEC80403A632}" srcOrd="5" destOrd="0" presId="urn:microsoft.com/office/officeart/2018/2/layout/IconVerticalSolidList"/>
    <dgm:cxn modelId="{8B27C8C3-329C-4126-BAB2-DDBC16A56513}" type="presParOf" srcId="{3D544D55-88FF-4797-8FEA-4F508D8B420B}" destId="{5C3E4ED3-7B02-4B23-95B6-DF9C0863A25A}" srcOrd="6" destOrd="0" presId="urn:microsoft.com/office/officeart/2018/2/layout/IconVerticalSolidList"/>
    <dgm:cxn modelId="{76480BF0-FE2D-40C4-B90A-9D35DE2C2FF7}" type="presParOf" srcId="{5C3E4ED3-7B02-4B23-95B6-DF9C0863A25A}" destId="{B8EBF8FD-9780-4D85-85CE-EA8F608A91FD}" srcOrd="0" destOrd="0" presId="urn:microsoft.com/office/officeart/2018/2/layout/IconVerticalSolidList"/>
    <dgm:cxn modelId="{CCE87A4D-BD73-440D-AEC8-8CA336170A06}" type="presParOf" srcId="{5C3E4ED3-7B02-4B23-95B6-DF9C0863A25A}" destId="{8A91DCCE-F63D-469B-90F1-13C4CB70FCA6}" srcOrd="1" destOrd="0" presId="urn:microsoft.com/office/officeart/2018/2/layout/IconVerticalSolidList"/>
    <dgm:cxn modelId="{EF23D914-4DCE-44DC-9643-C995706D9447}" type="presParOf" srcId="{5C3E4ED3-7B02-4B23-95B6-DF9C0863A25A}" destId="{EE11DB4A-E7C7-424E-9373-8EF95C94CF9A}" srcOrd="2" destOrd="0" presId="urn:microsoft.com/office/officeart/2018/2/layout/IconVerticalSolidList"/>
    <dgm:cxn modelId="{F9575EAF-DBD5-4ED9-AFD5-1D95CCBA4BC2}" type="presParOf" srcId="{5C3E4ED3-7B02-4B23-95B6-DF9C0863A25A}" destId="{6403CA58-54F1-480C-B43A-6C19101AF196}" srcOrd="3" destOrd="0" presId="urn:microsoft.com/office/officeart/2018/2/layout/IconVerticalSolidList"/>
    <dgm:cxn modelId="{A33BCE9F-389F-4AF0-B5BD-CB6139C55AB0}" type="presParOf" srcId="{3D544D55-88FF-4797-8FEA-4F508D8B420B}" destId="{E92C11F3-3136-4898-B223-32971A816DA0}" srcOrd="7" destOrd="0" presId="urn:microsoft.com/office/officeart/2018/2/layout/IconVerticalSolidList"/>
    <dgm:cxn modelId="{FBD202AC-DA34-4E85-AE2E-C8FDE2563096}" type="presParOf" srcId="{3D544D55-88FF-4797-8FEA-4F508D8B420B}" destId="{72997F9D-AD79-4D27-99BB-4E4C669F9A99}" srcOrd="8" destOrd="0" presId="urn:microsoft.com/office/officeart/2018/2/layout/IconVerticalSolidList"/>
    <dgm:cxn modelId="{9DE856B5-B767-41FB-8514-27DB1E9553CD}" type="presParOf" srcId="{72997F9D-AD79-4D27-99BB-4E4C669F9A99}" destId="{D7526888-151B-42FF-8F96-CA30B0541339}" srcOrd="0" destOrd="0" presId="urn:microsoft.com/office/officeart/2018/2/layout/IconVerticalSolidList"/>
    <dgm:cxn modelId="{A7C2C1F1-AFD9-4415-A5FE-9FD9B8D3F03F}" type="presParOf" srcId="{72997F9D-AD79-4D27-99BB-4E4C669F9A99}" destId="{68B35581-7FEB-4692-A172-7D9B9986FE3A}" srcOrd="1" destOrd="0" presId="urn:microsoft.com/office/officeart/2018/2/layout/IconVerticalSolidList"/>
    <dgm:cxn modelId="{D374C579-63BF-4C55-AA1B-6550B914B85C}" type="presParOf" srcId="{72997F9D-AD79-4D27-99BB-4E4C669F9A99}" destId="{6C0FC4ED-28A2-460B-BF20-78345ADCF522}" srcOrd="2" destOrd="0" presId="urn:microsoft.com/office/officeart/2018/2/layout/IconVerticalSolidList"/>
    <dgm:cxn modelId="{1537AE94-F93A-42B8-8301-BAC04BF25432}" type="presParOf" srcId="{72997F9D-AD79-4D27-99BB-4E4C669F9A99}" destId="{05589319-C659-4E03-9875-74A729181D8E}" srcOrd="3" destOrd="0" presId="urn:microsoft.com/office/officeart/2018/2/layout/IconVerticalSolidList"/>
    <dgm:cxn modelId="{DAA669B9-9E61-4418-B738-42FA8D3EDD12}" type="presParOf" srcId="{3D544D55-88FF-4797-8FEA-4F508D8B420B}" destId="{0393CC37-BA92-429D-8847-FA57CC7CA79E}" srcOrd="9" destOrd="0" presId="urn:microsoft.com/office/officeart/2018/2/layout/IconVerticalSolidList"/>
    <dgm:cxn modelId="{42326EED-CB75-4B3D-870A-35C34DC221D7}" type="presParOf" srcId="{3D544D55-88FF-4797-8FEA-4F508D8B420B}" destId="{B8AC93F1-C4E4-490E-A9FE-E94FAE04F452}" srcOrd="10" destOrd="0" presId="urn:microsoft.com/office/officeart/2018/2/layout/IconVerticalSolidList"/>
    <dgm:cxn modelId="{AF5AE58E-08F1-41AE-B9C5-6C862D55B48C}" type="presParOf" srcId="{B8AC93F1-C4E4-490E-A9FE-E94FAE04F452}" destId="{556B082D-5D3D-4311-AA1E-C29072C2C511}" srcOrd="0" destOrd="0" presId="urn:microsoft.com/office/officeart/2018/2/layout/IconVerticalSolidList"/>
    <dgm:cxn modelId="{58C2A9FA-2D9D-4E9C-81C8-4DA6F3F6D11F}" type="presParOf" srcId="{B8AC93F1-C4E4-490E-A9FE-E94FAE04F452}" destId="{4B9E9DB9-395C-4CAD-965B-9E95B7720CF8}" srcOrd="1" destOrd="0" presId="urn:microsoft.com/office/officeart/2018/2/layout/IconVerticalSolidList"/>
    <dgm:cxn modelId="{DAD0E252-DF7E-4293-86BB-826FE1EC68E4}" type="presParOf" srcId="{B8AC93F1-C4E4-490E-A9FE-E94FAE04F452}" destId="{515CE730-0559-4615-A511-DA7C660004CA}" srcOrd="2" destOrd="0" presId="urn:microsoft.com/office/officeart/2018/2/layout/IconVerticalSolidList"/>
    <dgm:cxn modelId="{03EC1875-3652-4FE1-8932-E85EDCDFCB87}" type="presParOf" srcId="{B8AC93F1-C4E4-490E-A9FE-E94FAE04F452}" destId="{286A9F25-25F0-4268-A998-A8254024954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C1431C8-B7E1-4F12-9A52-767C358E7AFA}"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90AE4F46-8F3C-4CA4-B2DA-E368EAAC710C}">
      <dgm:prSet/>
      <dgm:spPr/>
      <dgm:t>
        <a:bodyPr/>
        <a:lstStyle/>
        <a:p>
          <a:pPr>
            <a:lnSpc>
              <a:spcPct val="100000"/>
            </a:lnSpc>
          </a:pPr>
          <a:r>
            <a:rPr lang="en-GB"/>
            <a:t>We know we will need a student table.</a:t>
          </a:r>
          <a:endParaRPr lang="en-US"/>
        </a:p>
      </dgm:t>
    </dgm:pt>
    <dgm:pt modelId="{972F579A-62A0-4247-84B0-3F1ADAF198E8}" type="parTrans" cxnId="{C58266C4-1EEA-4593-A228-9DAF32DBED9F}">
      <dgm:prSet/>
      <dgm:spPr/>
      <dgm:t>
        <a:bodyPr/>
        <a:lstStyle/>
        <a:p>
          <a:endParaRPr lang="en-US"/>
        </a:p>
      </dgm:t>
    </dgm:pt>
    <dgm:pt modelId="{12594992-7FD5-4DCA-B470-2E50930CC817}" type="sibTrans" cxnId="{C58266C4-1EEA-4593-A228-9DAF32DBED9F}">
      <dgm:prSet/>
      <dgm:spPr/>
      <dgm:t>
        <a:bodyPr/>
        <a:lstStyle/>
        <a:p>
          <a:endParaRPr lang="en-US"/>
        </a:p>
      </dgm:t>
    </dgm:pt>
    <dgm:pt modelId="{498D2E28-D2A7-47AB-910F-7DC4C3E95633}">
      <dgm:prSet/>
      <dgm:spPr/>
      <dgm:t>
        <a:bodyPr/>
        <a:lstStyle/>
        <a:p>
          <a:pPr>
            <a:lnSpc>
              <a:spcPct val="100000"/>
            </a:lnSpc>
          </a:pPr>
          <a:r>
            <a:rPr lang="en-GB"/>
            <a:t>We don’t know anything else about it at present.</a:t>
          </a:r>
          <a:endParaRPr lang="en-US"/>
        </a:p>
      </dgm:t>
    </dgm:pt>
    <dgm:pt modelId="{DE03A4CC-0D49-458B-A6C2-4239E4D6092F}" type="parTrans" cxnId="{ACB71E2C-94B5-4FAB-B673-C5B83FCC240F}">
      <dgm:prSet/>
      <dgm:spPr/>
      <dgm:t>
        <a:bodyPr/>
        <a:lstStyle/>
        <a:p>
          <a:endParaRPr lang="en-US"/>
        </a:p>
      </dgm:t>
    </dgm:pt>
    <dgm:pt modelId="{5BA02A11-78F3-4435-97FC-9E4FE646ED22}" type="sibTrans" cxnId="{ACB71E2C-94B5-4FAB-B673-C5B83FCC240F}">
      <dgm:prSet/>
      <dgm:spPr/>
      <dgm:t>
        <a:bodyPr/>
        <a:lstStyle/>
        <a:p>
          <a:endParaRPr lang="en-US"/>
        </a:p>
      </dgm:t>
    </dgm:pt>
    <dgm:pt modelId="{8E4D104F-472E-49B3-B4C0-FDD52BF49347}" type="pres">
      <dgm:prSet presAssocID="{2C1431C8-B7E1-4F12-9A52-767C358E7AFA}" presName="root" presStyleCnt="0">
        <dgm:presLayoutVars>
          <dgm:dir/>
          <dgm:resizeHandles val="exact"/>
        </dgm:presLayoutVars>
      </dgm:prSet>
      <dgm:spPr/>
    </dgm:pt>
    <dgm:pt modelId="{556A3862-C247-4128-9D2F-DB79E4C390E9}" type="pres">
      <dgm:prSet presAssocID="{90AE4F46-8F3C-4CA4-B2DA-E368EAAC710C}" presName="compNode" presStyleCnt="0"/>
      <dgm:spPr/>
    </dgm:pt>
    <dgm:pt modelId="{9AE33E86-956B-4543-A764-791616B976D3}" type="pres">
      <dgm:prSet presAssocID="{90AE4F46-8F3C-4CA4-B2DA-E368EAAC710C}" presName="bgRect" presStyleLbl="bgShp" presStyleIdx="0" presStyleCnt="2"/>
      <dgm:spPr/>
    </dgm:pt>
    <dgm:pt modelId="{2592EB11-6A6B-45D6-AE07-2C22BEE2CDD2}" type="pres">
      <dgm:prSet presAssocID="{90AE4F46-8F3C-4CA4-B2DA-E368EAAC710C}"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2CA73CF7-0ADA-43AA-9EE9-A7F1849B3B46}" type="pres">
      <dgm:prSet presAssocID="{90AE4F46-8F3C-4CA4-B2DA-E368EAAC710C}" presName="spaceRect" presStyleCnt="0"/>
      <dgm:spPr/>
    </dgm:pt>
    <dgm:pt modelId="{72E19A21-6231-4F06-9745-3B70B6B9E576}" type="pres">
      <dgm:prSet presAssocID="{90AE4F46-8F3C-4CA4-B2DA-E368EAAC710C}" presName="parTx" presStyleLbl="revTx" presStyleIdx="0" presStyleCnt="2">
        <dgm:presLayoutVars>
          <dgm:chMax val="0"/>
          <dgm:chPref val="0"/>
        </dgm:presLayoutVars>
      </dgm:prSet>
      <dgm:spPr/>
    </dgm:pt>
    <dgm:pt modelId="{351D8CBE-BABB-4DEE-9C57-7EB757B392C0}" type="pres">
      <dgm:prSet presAssocID="{12594992-7FD5-4DCA-B470-2E50930CC817}" presName="sibTrans" presStyleCnt="0"/>
      <dgm:spPr/>
    </dgm:pt>
    <dgm:pt modelId="{9C128C11-CD8B-4521-8E5D-65C534BDDCDE}" type="pres">
      <dgm:prSet presAssocID="{498D2E28-D2A7-47AB-910F-7DC4C3E95633}" presName="compNode" presStyleCnt="0"/>
      <dgm:spPr/>
    </dgm:pt>
    <dgm:pt modelId="{B4492089-446F-4158-8B9E-CCEA6124BB44}" type="pres">
      <dgm:prSet presAssocID="{498D2E28-D2A7-47AB-910F-7DC4C3E95633}" presName="bgRect" presStyleLbl="bgShp" presStyleIdx="1" presStyleCnt="2"/>
      <dgm:spPr/>
    </dgm:pt>
    <dgm:pt modelId="{182316D7-3444-427C-B12A-5B3DCAD0A534}" type="pres">
      <dgm:prSet presAssocID="{498D2E28-D2A7-47AB-910F-7DC4C3E95633}"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s"/>
        </a:ext>
      </dgm:extLst>
    </dgm:pt>
    <dgm:pt modelId="{372BC5BC-DA84-4F4F-B80B-EA31071F56CE}" type="pres">
      <dgm:prSet presAssocID="{498D2E28-D2A7-47AB-910F-7DC4C3E95633}" presName="spaceRect" presStyleCnt="0"/>
      <dgm:spPr/>
    </dgm:pt>
    <dgm:pt modelId="{8E9536E3-337A-4F65-9F34-E61A362F1D43}" type="pres">
      <dgm:prSet presAssocID="{498D2E28-D2A7-47AB-910F-7DC4C3E95633}" presName="parTx" presStyleLbl="revTx" presStyleIdx="1" presStyleCnt="2">
        <dgm:presLayoutVars>
          <dgm:chMax val="0"/>
          <dgm:chPref val="0"/>
        </dgm:presLayoutVars>
      </dgm:prSet>
      <dgm:spPr/>
    </dgm:pt>
  </dgm:ptLst>
  <dgm:cxnLst>
    <dgm:cxn modelId="{ACB71E2C-94B5-4FAB-B673-C5B83FCC240F}" srcId="{2C1431C8-B7E1-4F12-9A52-767C358E7AFA}" destId="{498D2E28-D2A7-47AB-910F-7DC4C3E95633}" srcOrd="1" destOrd="0" parTransId="{DE03A4CC-0D49-458B-A6C2-4239E4D6092F}" sibTransId="{5BA02A11-78F3-4435-97FC-9E4FE646ED22}"/>
    <dgm:cxn modelId="{03447B42-6B59-41B0-8DC5-99DD6D1C5CE9}" type="presOf" srcId="{2C1431C8-B7E1-4F12-9A52-767C358E7AFA}" destId="{8E4D104F-472E-49B3-B4C0-FDD52BF49347}" srcOrd="0" destOrd="0" presId="urn:microsoft.com/office/officeart/2018/2/layout/IconVerticalSolidList"/>
    <dgm:cxn modelId="{BF15BC80-17A9-4743-B555-5B873FA7FD59}" type="presOf" srcId="{498D2E28-D2A7-47AB-910F-7DC4C3E95633}" destId="{8E9536E3-337A-4F65-9F34-E61A362F1D43}" srcOrd="0" destOrd="0" presId="urn:microsoft.com/office/officeart/2018/2/layout/IconVerticalSolidList"/>
    <dgm:cxn modelId="{C58266C4-1EEA-4593-A228-9DAF32DBED9F}" srcId="{2C1431C8-B7E1-4F12-9A52-767C358E7AFA}" destId="{90AE4F46-8F3C-4CA4-B2DA-E368EAAC710C}" srcOrd="0" destOrd="0" parTransId="{972F579A-62A0-4247-84B0-3F1ADAF198E8}" sibTransId="{12594992-7FD5-4DCA-B470-2E50930CC817}"/>
    <dgm:cxn modelId="{7777DFD6-06CC-4BF6-902A-442685C913D2}" type="presOf" srcId="{90AE4F46-8F3C-4CA4-B2DA-E368EAAC710C}" destId="{72E19A21-6231-4F06-9745-3B70B6B9E576}" srcOrd="0" destOrd="0" presId="urn:microsoft.com/office/officeart/2018/2/layout/IconVerticalSolidList"/>
    <dgm:cxn modelId="{AAE29165-9B2B-4093-9BBB-9C46B86530C7}" type="presParOf" srcId="{8E4D104F-472E-49B3-B4C0-FDD52BF49347}" destId="{556A3862-C247-4128-9D2F-DB79E4C390E9}" srcOrd="0" destOrd="0" presId="urn:microsoft.com/office/officeart/2018/2/layout/IconVerticalSolidList"/>
    <dgm:cxn modelId="{06064F14-0B0E-4012-9BB6-928ACC1724A8}" type="presParOf" srcId="{556A3862-C247-4128-9D2F-DB79E4C390E9}" destId="{9AE33E86-956B-4543-A764-791616B976D3}" srcOrd="0" destOrd="0" presId="urn:microsoft.com/office/officeart/2018/2/layout/IconVerticalSolidList"/>
    <dgm:cxn modelId="{6AB4392C-B0A9-4964-82A6-59E2672F4913}" type="presParOf" srcId="{556A3862-C247-4128-9D2F-DB79E4C390E9}" destId="{2592EB11-6A6B-45D6-AE07-2C22BEE2CDD2}" srcOrd="1" destOrd="0" presId="urn:microsoft.com/office/officeart/2018/2/layout/IconVerticalSolidList"/>
    <dgm:cxn modelId="{E35387E5-E8DE-4334-AAB7-E31CEA2D487D}" type="presParOf" srcId="{556A3862-C247-4128-9D2F-DB79E4C390E9}" destId="{2CA73CF7-0ADA-43AA-9EE9-A7F1849B3B46}" srcOrd="2" destOrd="0" presId="urn:microsoft.com/office/officeart/2018/2/layout/IconVerticalSolidList"/>
    <dgm:cxn modelId="{8ADCC334-727E-4354-BFBD-00F7FA5AACC1}" type="presParOf" srcId="{556A3862-C247-4128-9D2F-DB79E4C390E9}" destId="{72E19A21-6231-4F06-9745-3B70B6B9E576}" srcOrd="3" destOrd="0" presId="urn:microsoft.com/office/officeart/2018/2/layout/IconVerticalSolidList"/>
    <dgm:cxn modelId="{A888714C-BF48-4961-9198-1B0EEDB22BE4}" type="presParOf" srcId="{8E4D104F-472E-49B3-B4C0-FDD52BF49347}" destId="{351D8CBE-BABB-4DEE-9C57-7EB757B392C0}" srcOrd="1" destOrd="0" presId="urn:microsoft.com/office/officeart/2018/2/layout/IconVerticalSolidList"/>
    <dgm:cxn modelId="{995C94A8-23BF-4A5F-A68D-B1E8B16E72D5}" type="presParOf" srcId="{8E4D104F-472E-49B3-B4C0-FDD52BF49347}" destId="{9C128C11-CD8B-4521-8E5D-65C534BDDCDE}" srcOrd="2" destOrd="0" presId="urn:microsoft.com/office/officeart/2018/2/layout/IconVerticalSolidList"/>
    <dgm:cxn modelId="{75C6BCDA-DFC4-4776-80D1-22409D8029CD}" type="presParOf" srcId="{9C128C11-CD8B-4521-8E5D-65C534BDDCDE}" destId="{B4492089-446F-4158-8B9E-CCEA6124BB44}" srcOrd="0" destOrd="0" presId="urn:microsoft.com/office/officeart/2018/2/layout/IconVerticalSolidList"/>
    <dgm:cxn modelId="{EDC5F435-0038-4A2F-ACB0-40B3BB824232}" type="presParOf" srcId="{9C128C11-CD8B-4521-8E5D-65C534BDDCDE}" destId="{182316D7-3444-427C-B12A-5B3DCAD0A534}" srcOrd="1" destOrd="0" presId="urn:microsoft.com/office/officeart/2018/2/layout/IconVerticalSolidList"/>
    <dgm:cxn modelId="{0DC40292-28FC-4385-8F6A-1CC74BA5CBC4}" type="presParOf" srcId="{9C128C11-CD8B-4521-8E5D-65C534BDDCDE}" destId="{372BC5BC-DA84-4F4F-B80B-EA31071F56CE}" srcOrd="2" destOrd="0" presId="urn:microsoft.com/office/officeart/2018/2/layout/IconVerticalSolidList"/>
    <dgm:cxn modelId="{93B80C8E-0DC0-4750-A794-481D6F9024A7}" type="presParOf" srcId="{9C128C11-CD8B-4521-8E5D-65C534BDDCDE}" destId="{8E9536E3-337A-4F65-9F34-E61A362F1D4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0C4A99A-AFA3-4EB9-AF26-76E04E6B62CF}"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3E117220-A20F-47B4-9EED-B80C8CC39245}">
      <dgm:prSet/>
      <dgm:spPr/>
      <dgm:t>
        <a:bodyPr/>
        <a:lstStyle/>
        <a:p>
          <a:pPr>
            <a:lnSpc>
              <a:spcPct val="100000"/>
            </a:lnSpc>
          </a:pPr>
          <a:r>
            <a:rPr lang="en-GB" dirty="0"/>
            <a:t>Columns are called </a:t>
          </a:r>
          <a:r>
            <a:rPr lang="en-GB" b="1" i="1" dirty="0"/>
            <a:t>Fields</a:t>
          </a:r>
          <a:r>
            <a:rPr lang="en-GB" dirty="0"/>
            <a:t> or </a:t>
          </a:r>
          <a:r>
            <a:rPr lang="en-GB" b="1" i="1" dirty="0"/>
            <a:t>Attributes</a:t>
          </a:r>
          <a:r>
            <a:rPr lang="en-GB" dirty="0"/>
            <a:t>. </a:t>
          </a:r>
          <a:endParaRPr lang="en-US" dirty="0"/>
        </a:p>
      </dgm:t>
    </dgm:pt>
    <dgm:pt modelId="{BCECDEE8-DF85-484F-A0FD-701D4F3BC19D}" type="parTrans" cxnId="{32377684-3ECC-491B-BAF4-259624DD40DE}">
      <dgm:prSet/>
      <dgm:spPr/>
      <dgm:t>
        <a:bodyPr/>
        <a:lstStyle/>
        <a:p>
          <a:endParaRPr lang="en-US"/>
        </a:p>
      </dgm:t>
    </dgm:pt>
    <dgm:pt modelId="{38A5BDC6-A6A7-47F8-BE6E-BAB1752DF27F}" type="sibTrans" cxnId="{32377684-3ECC-491B-BAF4-259624DD40DE}">
      <dgm:prSet/>
      <dgm:spPr/>
      <dgm:t>
        <a:bodyPr/>
        <a:lstStyle/>
        <a:p>
          <a:endParaRPr lang="en-US"/>
        </a:p>
      </dgm:t>
    </dgm:pt>
    <dgm:pt modelId="{08A3FCC1-21E0-48B8-8129-40E4C0B9B99E}">
      <dgm:prSet/>
      <dgm:spPr/>
      <dgm:t>
        <a:bodyPr/>
        <a:lstStyle/>
        <a:p>
          <a:pPr>
            <a:lnSpc>
              <a:spcPct val="100000"/>
            </a:lnSpc>
          </a:pPr>
          <a:r>
            <a:rPr lang="en-GB" dirty="0"/>
            <a:t>They are usually facts that help </a:t>
          </a:r>
          <a:r>
            <a:rPr lang="en-GB" b="1" i="1" dirty="0"/>
            <a:t>describe</a:t>
          </a:r>
          <a:r>
            <a:rPr lang="en-GB" dirty="0"/>
            <a:t> an individual item of information we are trying to store. They can be thought of as </a:t>
          </a:r>
          <a:r>
            <a:rPr lang="en-GB" b="1" i="1" dirty="0"/>
            <a:t>properties</a:t>
          </a:r>
          <a:r>
            <a:rPr lang="en-GB" dirty="0"/>
            <a:t> of the object.</a:t>
          </a:r>
          <a:endParaRPr lang="en-US" dirty="0"/>
        </a:p>
      </dgm:t>
    </dgm:pt>
    <dgm:pt modelId="{8D88523C-658A-4138-962E-C94C350204BC}" type="parTrans" cxnId="{682DB660-3E46-40AE-8EE1-241DCF0319FE}">
      <dgm:prSet/>
      <dgm:spPr/>
      <dgm:t>
        <a:bodyPr/>
        <a:lstStyle/>
        <a:p>
          <a:endParaRPr lang="en-US"/>
        </a:p>
      </dgm:t>
    </dgm:pt>
    <dgm:pt modelId="{BD277BDB-299D-45FA-9E19-9E6D453D18DC}" type="sibTrans" cxnId="{682DB660-3E46-40AE-8EE1-241DCF0319FE}">
      <dgm:prSet/>
      <dgm:spPr/>
      <dgm:t>
        <a:bodyPr/>
        <a:lstStyle/>
        <a:p>
          <a:endParaRPr lang="en-US"/>
        </a:p>
      </dgm:t>
    </dgm:pt>
    <dgm:pt modelId="{B22BD6D0-CD70-4B7D-B35E-2398150D35B4}">
      <dgm:prSet/>
      <dgm:spPr/>
      <dgm:t>
        <a:bodyPr/>
        <a:lstStyle/>
        <a:p>
          <a:pPr>
            <a:lnSpc>
              <a:spcPct val="100000"/>
            </a:lnSpc>
          </a:pPr>
          <a:r>
            <a:rPr lang="en-GB" dirty="0"/>
            <a:t>As we have seen, the Student table might have the following fields: </a:t>
          </a:r>
          <a:r>
            <a:rPr lang="en-GB" b="1" dirty="0"/>
            <a:t>First Name, Last Name, Age, Predicted Grade</a:t>
          </a:r>
          <a:endParaRPr lang="en-US" dirty="0"/>
        </a:p>
      </dgm:t>
    </dgm:pt>
    <dgm:pt modelId="{F1448B8E-B3B1-4AD8-B19A-98F6EED56E2D}" type="parTrans" cxnId="{B15B07F9-1A1D-411A-9623-8613CCD87693}">
      <dgm:prSet/>
      <dgm:spPr/>
      <dgm:t>
        <a:bodyPr/>
        <a:lstStyle/>
        <a:p>
          <a:endParaRPr lang="en-US"/>
        </a:p>
      </dgm:t>
    </dgm:pt>
    <dgm:pt modelId="{D1237960-F6C0-482C-BA67-782A8D6D0B4D}" type="sibTrans" cxnId="{B15B07F9-1A1D-411A-9623-8613CCD87693}">
      <dgm:prSet/>
      <dgm:spPr/>
      <dgm:t>
        <a:bodyPr/>
        <a:lstStyle/>
        <a:p>
          <a:endParaRPr lang="en-US"/>
        </a:p>
      </dgm:t>
    </dgm:pt>
    <dgm:pt modelId="{A04E5D37-20E0-4242-B54E-8004C0BF0B90}">
      <dgm:prSet/>
      <dgm:spPr/>
      <dgm:t>
        <a:bodyPr/>
        <a:lstStyle/>
        <a:p>
          <a:pPr>
            <a:lnSpc>
              <a:spcPct val="100000"/>
            </a:lnSpc>
          </a:pPr>
          <a:r>
            <a:rPr lang="en-GB" dirty="0"/>
            <a:t>All of these will help </a:t>
          </a:r>
          <a:r>
            <a:rPr lang="en-GB" b="1" i="1" dirty="0"/>
            <a:t>describe</a:t>
          </a:r>
          <a:r>
            <a:rPr lang="en-GB" dirty="0"/>
            <a:t> a student.</a:t>
          </a:r>
          <a:endParaRPr lang="en-US" dirty="0"/>
        </a:p>
      </dgm:t>
    </dgm:pt>
    <dgm:pt modelId="{086AFE04-D084-4AD6-8045-4D1154FF985B}" type="parTrans" cxnId="{10593A95-0704-425C-90EC-235E8B64292A}">
      <dgm:prSet/>
      <dgm:spPr/>
      <dgm:t>
        <a:bodyPr/>
        <a:lstStyle/>
        <a:p>
          <a:endParaRPr lang="en-US"/>
        </a:p>
      </dgm:t>
    </dgm:pt>
    <dgm:pt modelId="{D4365D7C-212B-4050-83D8-81501F8F9CA2}" type="sibTrans" cxnId="{10593A95-0704-425C-90EC-235E8B64292A}">
      <dgm:prSet/>
      <dgm:spPr/>
      <dgm:t>
        <a:bodyPr/>
        <a:lstStyle/>
        <a:p>
          <a:endParaRPr lang="en-US"/>
        </a:p>
      </dgm:t>
    </dgm:pt>
    <dgm:pt modelId="{D54023D2-7704-492F-A9A7-3DF0CFD9B958}" type="pres">
      <dgm:prSet presAssocID="{B0C4A99A-AFA3-4EB9-AF26-76E04E6B62CF}" presName="root" presStyleCnt="0">
        <dgm:presLayoutVars>
          <dgm:dir/>
          <dgm:resizeHandles val="exact"/>
        </dgm:presLayoutVars>
      </dgm:prSet>
      <dgm:spPr/>
    </dgm:pt>
    <dgm:pt modelId="{DB9E1F6C-70AB-4ACE-813B-7CEB097A402F}" type="pres">
      <dgm:prSet presAssocID="{3E117220-A20F-47B4-9EED-B80C8CC39245}" presName="compNode" presStyleCnt="0"/>
      <dgm:spPr/>
    </dgm:pt>
    <dgm:pt modelId="{3B441959-1F51-476D-9A63-CFA77E22AB5E}" type="pres">
      <dgm:prSet presAssocID="{3E117220-A20F-47B4-9EED-B80C8CC39245}" presName="bgRect" presStyleLbl="bgShp" presStyleIdx="0" presStyleCnt="4"/>
      <dgm:spPr/>
    </dgm:pt>
    <dgm:pt modelId="{8693422B-923A-4563-A6F7-39E9885F3FBD}" type="pres">
      <dgm:prSet presAssocID="{3E117220-A20F-47B4-9EED-B80C8CC3924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ble"/>
        </a:ext>
      </dgm:extLst>
    </dgm:pt>
    <dgm:pt modelId="{F8EA282D-BC74-4114-B835-7E7DD70EED07}" type="pres">
      <dgm:prSet presAssocID="{3E117220-A20F-47B4-9EED-B80C8CC39245}" presName="spaceRect" presStyleCnt="0"/>
      <dgm:spPr/>
    </dgm:pt>
    <dgm:pt modelId="{5CADB880-C8C2-43A2-9D09-58A7638A96F7}" type="pres">
      <dgm:prSet presAssocID="{3E117220-A20F-47B4-9EED-B80C8CC39245}" presName="parTx" presStyleLbl="revTx" presStyleIdx="0" presStyleCnt="4">
        <dgm:presLayoutVars>
          <dgm:chMax val="0"/>
          <dgm:chPref val="0"/>
        </dgm:presLayoutVars>
      </dgm:prSet>
      <dgm:spPr/>
    </dgm:pt>
    <dgm:pt modelId="{9CE85D67-A322-4B50-838C-1B064A15B081}" type="pres">
      <dgm:prSet presAssocID="{38A5BDC6-A6A7-47F8-BE6E-BAB1752DF27F}" presName="sibTrans" presStyleCnt="0"/>
      <dgm:spPr/>
    </dgm:pt>
    <dgm:pt modelId="{15E8499B-EDDB-4E0C-A5EC-E1814E15FBF0}" type="pres">
      <dgm:prSet presAssocID="{08A3FCC1-21E0-48B8-8129-40E4C0B9B99E}" presName="compNode" presStyleCnt="0"/>
      <dgm:spPr/>
    </dgm:pt>
    <dgm:pt modelId="{1C5EF032-B015-408D-B8BF-B36F18122D28}" type="pres">
      <dgm:prSet presAssocID="{08A3FCC1-21E0-48B8-8129-40E4C0B9B99E}" presName="bgRect" presStyleLbl="bgShp" presStyleIdx="1" presStyleCnt="4"/>
      <dgm:spPr/>
    </dgm:pt>
    <dgm:pt modelId="{8D8836C3-1C18-4AA4-9506-88F95DD700DC}" type="pres">
      <dgm:prSet presAssocID="{08A3FCC1-21E0-48B8-8129-40E4C0B9B99E}"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tatistics"/>
        </a:ext>
      </dgm:extLst>
    </dgm:pt>
    <dgm:pt modelId="{7CE96BDE-F3C2-4CA9-B6B0-583B8F7D204D}" type="pres">
      <dgm:prSet presAssocID="{08A3FCC1-21E0-48B8-8129-40E4C0B9B99E}" presName="spaceRect" presStyleCnt="0"/>
      <dgm:spPr/>
    </dgm:pt>
    <dgm:pt modelId="{9162797C-0172-44D8-B48E-E0B07F6FB474}" type="pres">
      <dgm:prSet presAssocID="{08A3FCC1-21E0-48B8-8129-40E4C0B9B99E}" presName="parTx" presStyleLbl="revTx" presStyleIdx="1" presStyleCnt="4">
        <dgm:presLayoutVars>
          <dgm:chMax val="0"/>
          <dgm:chPref val="0"/>
        </dgm:presLayoutVars>
      </dgm:prSet>
      <dgm:spPr/>
    </dgm:pt>
    <dgm:pt modelId="{B7DF62DA-CF35-48E9-BC48-5AC1E762434E}" type="pres">
      <dgm:prSet presAssocID="{BD277BDB-299D-45FA-9E19-9E6D453D18DC}" presName="sibTrans" presStyleCnt="0"/>
      <dgm:spPr/>
    </dgm:pt>
    <dgm:pt modelId="{C38B951A-B092-4508-AC09-26C992ACF3CE}" type="pres">
      <dgm:prSet presAssocID="{B22BD6D0-CD70-4B7D-B35E-2398150D35B4}" presName="compNode" presStyleCnt="0"/>
      <dgm:spPr/>
    </dgm:pt>
    <dgm:pt modelId="{F4625EA9-0A42-4B9D-B008-2A11901DBD19}" type="pres">
      <dgm:prSet presAssocID="{B22BD6D0-CD70-4B7D-B35E-2398150D35B4}" presName="bgRect" presStyleLbl="bgShp" presStyleIdx="2" presStyleCnt="4"/>
      <dgm:spPr/>
    </dgm:pt>
    <dgm:pt modelId="{AD22CAF3-B74A-45C6-A216-E2D55727089B}" type="pres">
      <dgm:prSet presAssocID="{B22BD6D0-CD70-4B7D-B35E-2398150D35B4}"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atabase"/>
        </a:ext>
      </dgm:extLst>
    </dgm:pt>
    <dgm:pt modelId="{C5F9F2C5-5B9E-4456-8B9F-462FBAD19E5F}" type="pres">
      <dgm:prSet presAssocID="{B22BD6D0-CD70-4B7D-B35E-2398150D35B4}" presName="spaceRect" presStyleCnt="0"/>
      <dgm:spPr/>
    </dgm:pt>
    <dgm:pt modelId="{33101FF5-DC85-490B-9729-824051239482}" type="pres">
      <dgm:prSet presAssocID="{B22BD6D0-CD70-4B7D-B35E-2398150D35B4}" presName="parTx" presStyleLbl="revTx" presStyleIdx="2" presStyleCnt="4">
        <dgm:presLayoutVars>
          <dgm:chMax val="0"/>
          <dgm:chPref val="0"/>
        </dgm:presLayoutVars>
      </dgm:prSet>
      <dgm:spPr/>
    </dgm:pt>
    <dgm:pt modelId="{B67CE7E8-539F-4031-9263-2EA564D56848}" type="pres">
      <dgm:prSet presAssocID="{D1237960-F6C0-482C-BA67-782A8D6D0B4D}" presName="sibTrans" presStyleCnt="0"/>
      <dgm:spPr/>
    </dgm:pt>
    <dgm:pt modelId="{3343CDC8-204D-45D2-810A-AAA0B6663B11}" type="pres">
      <dgm:prSet presAssocID="{A04E5D37-20E0-4242-B54E-8004C0BF0B90}" presName="compNode" presStyleCnt="0"/>
      <dgm:spPr/>
    </dgm:pt>
    <dgm:pt modelId="{851B5917-5B10-4D83-8765-700AF8CC1B71}" type="pres">
      <dgm:prSet presAssocID="{A04E5D37-20E0-4242-B54E-8004C0BF0B90}" presName="bgRect" presStyleLbl="bgShp" presStyleIdx="3" presStyleCnt="4"/>
      <dgm:spPr/>
    </dgm:pt>
    <dgm:pt modelId="{0D1F3A0F-017D-4615-B767-1B6B454A5FAF}" type="pres">
      <dgm:prSet presAssocID="{A04E5D37-20E0-4242-B54E-8004C0BF0B9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redit card"/>
        </a:ext>
      </dgm:extLst>
    </dgm:pt>
    <dgm:pt modelId="{7C82ACA3-46B5-467F-976B-CA250E73B114}" type="pres">
      <dgm:prSet presAssocID="{A04E5D37-20E0-4242-B54E-8004C0BF0B90}" presName="spaceRect" presStyleCnt="0"/>
      <dgm:spPr/>
    </dgm:pt>
    <dgm:pt modelId="{9A35A054-5A67-4458-91C3-A685BD8F87CE}" type="pres">
      <dgm:prSet presAssocID="{A04E5D37-20E0-4242-B54E-8004C0BF0B90}" presName="parTx" presStyleLbl="revTx" presStyleIdx="3" presStyleCnt="4">
        <dgm:presLayoutVars>
          <dgm:chMax val="0"/>
          <dgm:chPref val="0"/>
        </dgm:presLayoutVars>
      </dgm:prSet>
      <dgm:spPr/>
    </dgm:pt>
  </dgm:ptLst>
  <dgm:cxnLst>
    <dgm:cxn modelId="{CBE0EA06-AA57-4245-8FE5-3F2299ECEF6E}" type="presOf" srcId="{08A3FCC1-21E0-48B8-8129-40E4C0B9B99E}" destId="{9162797C-0172-44D8-B48E-E0B07F6FB474}" srcOrd="0" destOrd="0" presId="urn:microsoft.com/office/officeart/2018/2/layout/IconVerticalSolidList"/>
    <dgm:cxn modelId="{EB6AAB18-2DF3-4765-8367-D47CFE7785CF}" type="presOf" srcId="{3E117220-A20F-47B4-9EED-B80C8CC39245}" destId="{5CADB880-C8C2-43A2-9D09-58A7638A96F7}" srcOrd="0" destOrd="0" presId="urn:microsoft.com/office/officeart/2018/2/layout/IconVerticalSolidList"/>
    <dgm:cxn modelId="{682DB660-3E46-40AE-8EE1-241DCF0319FE}" srcId="{B0C4A99A-AFA3-4EB9-AF26-76E04E6B62CF}" destId="{08A3FCC1-21E0-48B8-8129-40E4C0B9B99E}" srcOrd="1" destOrd="0" parTransId="{8D88523C-658A-4138-962E-C94C350204BC}" sibTransId="{BD277BDB-299D-45FA-9E19-9E6D453D18DC}"/>
    <dgm:cxn modelId="{EA55A44F-143B-4007-87B9-2FA5D5BBA451}" type="presOf" srcId="{B0C4A99A-AFA3-4EB9-AF26-76E04E6B62CF}" destId="{D54023D2-7704-492F-A9A7-3DF0CFD9B958}" srcOrd="0" destOrd="0" presId="urn:microsoft.com/office/officeart/2018/2/layout/IconVerticalSolidList"/>
    <dgm:cxn modelId="{32377684-3ECC-491B-BAF4-259624DD40DE}" srcId="{B0C4A99A-AFA3-4EB9-AF26-76E04E6B62CF}" destId="{3E117220-A20F-47B4-9EED-B80C8CC39245}" srcOrd="0" destOrd="0" parTransId="{BCECDEE8-DF85-484F-A0FD-701D4F3BC19D}" sibTransId="{38A5BDC6-A6A7-47F8-BE6E-BAB1752DF27F}"/>
    <dgm:cxn modelId="{10593A95-0704-425C-90EC-235E8B64292A}" srcId="{B0C4A99A-AFA3-4EB9-AF26-76E04E6B62CF}" destId="{A04E5D37-20E0-4242-B54E-8004C0BF0B90}" srcOrd="3" destOrd="0" parTransId="{086AFE04-D084-4AD6-8045-4D1154FF985B}" sibTransId="{D4365D7C-212B-4050-83D8-81501F8F9CA2}"/>
    <dgm:cxn modelId="{E9DC26AA-62C4-4BFF-B495-DFFED94E3042}" type="presOf" srcId="{A04E5D37-20E0-4242-B54E-8004C0BF0B90}" destId="{9A35A054-5A67-4458-91C3-A685BD8F87CE}" srcOrd="0" destOrd="0" presId="urn:microsoft.com/office/officeart/2018/2/layout/IconVerticalSolidList"/>
    <dgm:cxn modelId="{D38007EA-B786-48D9-AC70-BE502F636BB7}" type="presOf" srcId="{B22BD6D0-CD70-4B7D-B35E-2398150D35B4}" destId="{33101FF5-DC85-490B-9729-824051239482}" srcOrd="0" destOrd="0" presId="urn:microsoft.com/office/officeart/2018/2/layout/IconVerticalSolidList"/>
    <dgm:cxn modelId="{B15B07F9-1A1D-411A-9623-8613CCD87693}" srcId="{B0C4A99A-AFA3-4EB9-AF26-76E04E6B62CF}" destId="{B22BD6D0-CD70-4B7D-B35E-2398150D35B4}" srcOrd="2" destOrd="0" parTransId="{F1448B8E-B3B1-4AD8-B19A-98F6EED56E2D}" sibTransId="{D1237960-F6C0-482C-BA67-782A8D6D0B4D}"/>
    <dgm:cxn modelId="{292AAE20-F415-47E3-9ED5-C780797E66AF}" type="presParOf" srcId="{D54023D2-7704-492F-A9A7-3DF0CFD9B958}" destId="{DB9E1F6C-70AB-4ACE-813B-7CEB097A402F}" srcOrd="0" destOrd="0" presId="urn:microsoft.com/office/officeart/2018/2/layout/IconVerticalSolidList"/>
    <dgm:cxn modelId="{68FDA8E4-A858-48B0-9D91-01DCA7D6C036}" type="presParOf" srcId="{DB9E1F6C-70AB-4ACE-813B-7CEB097A402F}" destId="{3B441959-1F51-476D-9A63-CFA77E22AB5E}" srcOrd="0" destOrd="0" presId="urn:microsoft.com/office/officeart/2018/2/layout/IconVerticalSolidList"/>
    <dgm:cxn modelId="{E1FAC215-D8F5-4FE5-B3C4-67FEA8971F02}" type="presParOf" srcId="{DB9E1F6C-70AB-4ACE-813B-7CEB097A402F}" destId="{8693422B-923A-4563-A6F7-39E9885F3FBD}" srcOrd="1" destOrd="0" presId="urn:microsoft.com/office/officeart/2018/2/layout/IconVerticalSolidList"/>
    <dgm:cxn modelId="{A36256E0-6251-448F-BE1E-824331EE19F0}" type="presParOf" srcId="{DB9E1F6C-70AB-4ACE-813B-7CEB097A402F}" destId="{F8EA282D-BC74-4114-B835-7E7DD70EED07}" srcOrd="2" destOrd="0" presId="urn:microsoft.com/office/officeart/2018/2/layout/IconVerticalSolidList"/>
    <dgm:cxn modelId="{E80E692C-2AE5-45B4-BB57-4FFD468BFD9F}" type="presParOf" srcId="{DB9E1F6C-70AB-4ACE-813B-7CEB097A402F}" destId="{5CADB880-C8C2-43A2-9D09-58A7638A96F7}" srcOrd="3" destOrd="0" presId="urn:microsoft.com/office/officeart/2018/2/layout/IconVerticalSolidList"/>
    <dgm:cxn modelId="{390CDD8D-B132-44ED-80EC-C43A0217ED1A}" type="presParOf" srcId="{D54023D2-7704-492F-A9A7-3DF0CFD9B958}" destId="{9CE85D67-A322-4B50-838C-1B064A15B081}" srcOrd="1" destOrd="0" presId="urn:microsoft.com/office/officeart/2018/2/layout/IconVerticalSolidList"/>
    <dgm:cxn modelId="{3859F3A6-E27B-4B61-B79D-ACFF6FC7A4BF}" type="presParOf" srcId="{D54023D2-7704-492F-A9A7-3DF0CFD9B958}" destId="{15E8499B-EDDB-4E0C-A5EC-E1814E15FBF0}" srcOrd="2" destOrd="0" presId="urn:microsoft.com/office/officeart/2018/2/layout/IconVerticalSolidList"/>
    <dgm:cxn modelId="{828EFE15-D45D-4019-872C-FAAA9E017688}" type="presParOf" srcId="{15E8499B-EDDB-4E0C-A5EC-E1814E15FBF0}" destId="{1C5EF032-B015-408D-B8BF-B36F18122D28}" srcOrd="0" destOrd="0" presId="urn:microsoft.com/office/officeart/2018/2/layout/IconVerticalSolidList"/>
    <dgm:cxn modelId="{61D074FF-778B-4DEF-B49F-79ABD3ACCCB0}" type="presParOf" srcId="{15E8499B-EDDB-4E0C-A5EC-E1814E15FBF0}" destId="{8D8836C3-1C18-4AA4-9506-88F95DD700DC}" srcOrd="1" destOrd="0" presId="urn:microsoft.com/office/officeart/2018/2/layout/IconVerticalSolidList"/>
    <dgm:cxn modelId="{71E11CD1-B9C8-4C63-8D65-C67BF242A7A4}" type="presParOf" srcId="{15E8499B-EDDB-4E0C-A5EC-E1814E15FBF0}" destId="{7CE96BDE-F3C2-4CA9-B6B0-583B8F7D204D}" srcOrd="2" destOrd="0" presId="urn:microsoft.com/office/officeart/2018/2/layout/IconVerticalSolidList"/>
    <dgm:cxn modelId="{05A8283F-FEE1-4F27-B3BC-5F95FFC57415}" type="presParOf" srcId="{15E8499B-EDDB-4E0C-A5EC-E1814E15FBF0}" destId="{9162797C-0172-44D8-B48E-E0B07F6FB474}" srcOrd="3" destOrd="0" presId="urn:microsoft.com/office/officeart/2018/2/layout/IconVerticalSolidList"/>
    <dgm:cxn modelId="{332D458B-28B2-4774-82A5-913DB25705B9}" type="presParOf" srcId="{D54023D2-7704-492F-A9A7-3DF0CFD9B958}" destId="{B7DF62DA-CF35-48E9-BC48-5AC1E762434E}" srcOrd="3" destOrd="0" presId="urn:microsoft.com/office/officeart/2018/2/layout/IconVerticalSolidList"/>
    <dgm:cxn modelId="{DDE66596-8576-4CAA-9FEE-4FA16E2A9203}" type="presParOf" srcId="{D54023D2-7704-492F-A9A7-3DF0CFD9B958}" destId="{C38B951A-B092-4508-AC09-26C992ACF3CE}" srcOrd="4" destOrd="0" presId="urn:microsoft.com/office/officeart/2018/2/layout/IconVerticalSolidList"/>
    <dgm:cxn modelId="{D050D2DF-1DE9-420A-8C93-5DFF7932E83C}" type="presParOf" srcId="{C38B951A-B092-4508-AC09-26C992ACF3CE}" destId="{F4625EA9-0A42-4B9D-B008-2A11901DBD19}" srcOrd="0" destOrd="0" presId="urn:microsoft.com/office/officeart/2018/2/layout/IconVerticalSolidList"/>
    <dgm:cxn modelId="{EE478CA7-7506-4CD9-BC08-21873CDD2D34}" type="presParOf" srcId="{C38B951A-B092-4508-AC09-26C992ACF3CE}" destId="{AD22CAF3-B74A-45C6-A216-E2D55727089B}" srcOrd="1" destOrd="0" presId="urn:microsoft.com/office/officeart/2018/2/layout/IconVerticalSolidList"/>
    <dgm:cxn modelId="{B477CB9C-F88B-4C5A-A364-39B6687C4BF0}" type="presParOf" srcId="{C38B951A-B092-4508-AC09-26C992ACF3CE}" destId="{C5F9F2C5-5B9E-4456-8B9F-462FBAD19E5F}" srcOrd="2" destOrd="0" presId="urn:microsoft.com/office/officeart/2018/2/layout/IconVerticalSolidList"/>
    <dgm:cxn modelId="{1703144B-3629-4E09-A6C4-A09ECEE9E64F}" type="presParOf" srcId="{C38B951A-B092-4508-AC09-26C992ACF3CE}" destId="{33101FF5-DC85-490B-9729-824051239482}" srcOrd="3" destOrd="0" presId="urn:microsoft.com/office/officeart/2018/2/layout/IconVerticalSolidList"/>
    <dgm:cxn modelId="{D36C53B7-B9A8-4DCC-8A40-574EC1E92405}" type="presParOf" srcId="{D54023D2-7704-492F-A9A7-3DF0CFD9B958}" destId="{B67CE7E8-539F-4031-9263-2EA564D56848}" srcOrd="5" destOrd="0" presId="urn:microsoft.com/office/officeart/2018/2/layout/IconVerticalSolidList"/>
    <dgm:cxn modelId="{F2D5755A-6027-471F-A7B3-E46BCA222690}" type="presParOf" srcId="{D54023D2-7704-492F-A9A7-3DF0CFD9B958}" destId="{3343CDC8-204D-45D2-810A-AAA0B6663B11}" srcOrd="6" destOrd="0" presId="urn:microsoft.com/office/officeart/2018/2/layout/IconVerticalSolidList"/>
    <dgm:cxn modelId="{C41CCD1B-976A-4413-AA35-08A5B35C144E}" type="presParOf" srcId="{3343CDC8-204D-45D2-810A-AAA0B6663B11}" destId="{851B5917-5B10-4D83-8765-700AF8CC1B71}" srcOrd="0" destOrd="0" presId="urn:microsoft.com/office/officeart/2018/2/layout/IconVerticalSolidList"/>
    <dgm:cxn modelId="{FEDCAA28-32EE-4670-9597-7E93F70AA4D6}" type="presParOf" srcId="{3343CDC8-204D-45D2-810A-AAA0B6663B11}" destId="{0D1F3A0F-017D-4615-B767-1B6B454A5FAF}" srcOrd="1" destOrd="0" presId="urn:microsoft.com/office/officeart/2018/2/layout/IconVerticalSolidList"/>
    <dgm:cxn modelId="{1F32EB6C-9A21-4E79-85D6-045926D07A7C}" type="presParOf" srcId="{3343CDC8-204D-45D2-810A-AAA0B6663B11}" destId="{7C82ACA3-46B5-467F-976B-CA250E73B114}" srcOrd="2" destOrd="0" presId="urn:microsoft.com/office/officeart/2018/2/layout/IconVerticalSolidList"/>
    <dgm:cxn modelId="{C1B24700-820C-4D67-8891-DE92C7E47A61}" type="presParOf" srcId="{3343CDC8-204D-45D2-810A-AAA0B6663B11}" destId="{9A35A054-5A67-4458-91C3-A685BD8F87C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5BACC37-4152-4F56-A766-8C1853EEB376}"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595E490-5D2E-4B7A-B0BD-567137DFF584}">
      <dgm:prSet/>
      <dgm:spPr/>
      <dgm:t>
        <a:bodyPr/>
        <a:lstStyle/>
        <a:p>
          <a:pPr>
            <a:lnSpc>
              <a:spcPct val="100000"/>
            </a:lnSpc>
          </a:pPr>
          <a:r>
            <a:rPr lang="en-GB" dirty="0"/>
            <a:t>In your exam you will be </a:t>
          </a:r>
          <a:r>
            <a:rPr lang="en-GB" b="1" i="1" dirty="0"/>
            <a:t>given</a:t>
          </a:r>
          <a:r>
            <a:rPr lang="en-GB" dirty="0"/>
            <a:t> a set of data.</a:t>
          </a:r>
          <a:endParaRPr lang="en-US" dirty="0"/>
        </a:p>
      </dgm:t>
    </dgm:pt>
    <dgm:pt modelId="{569015CA-52AE-4D18-912B-7E7E3EF22EDD}" type="parTrans" cxnId="{03A03476-67B7-454F-876B-D22BCB62291A}">
      <dgm:prSet/>
      <dgm:spPr/>
      <dgm:t>
        <a:bodyPr/>
        <a:lstStyle/>
        <a:p>
          <a:endParaRPr lang="en-US"/>
        </a:p>
      </dgm:t>
    </dgm:pt>
    <dgm:pt modelId="{F7F165FE-F4FF-4380-A7B6-DD548A86C50B}" type="sibTrans" cxnId="{03A03476-67B7-454F-876B-D22BCB62291A}">
      <dgm:prSet/>
      <dgm:spPr/>
      <dgm:t>
        <a:bodyPr/>
        <a:lstStyle/>
        <a:p>
          <a:endParaRPr lang="en-US"/>
        </a:p>
      </dgm:t>
    </dgm:pt>
    <dgm:pt modelId="{F279F157-D278-434C-9FF6-95759A62B107}">
      <dgm:prSet/>
      <dgm:spPr/>
      <dgm:t>
        <a:bodyPr/>
        <a:lstStyle/>
        <a:p>
          <a:pPr>
            <a:lnSpc>
              <a:spcPct val="100000"/>
            </a:lnSpc>
          </a:pPr>
          <a:r>
            <a:rPr lang="en-GB"/>
            <a:t>This will include the names of the columns or Fields.</a:t>
          </a:r>
          <a:endParaRPr lang="en-US"/>
        </a:p>
      </dgm:t>
    </dgm:pt>
    <dgm:pt modelId="{2537EBB9-F0BE-41F7-8EDF-08501AA36FAA}" type="parTrans" cxnId="{4AFACF0A-1B3C-4593-92B0-3DD8A38EC647}">
      <dgm:prSet/>
      <dgm:spPr/>
      <dgm:t>
        <a:bodyPr/>
        <a:lstStyle/>
        <a:p>
          <a:endParaRPr lang="en-US"/>
        </a:p>
      </dgm:t>
    </dgm:pt>
    <dgm:pt modelId="{343A2129-AA00-476B-AE7C-FEA78ACFCBFB}" type="sibTrans" cxnId="{4AFACF0A-1B3C-4593-92B0-3DD8A38EC647}">
      <dgm:prSet/>
      <dgm:spPr/>
      <dgm:t>
        <a:bodyPr/>
        <a:lstStyle/>
        <a:p>
          <a:endParaRPr lang="en-US"/>
        </a:p>
      </dgm:t>
    </dgm:pt>
    <dgm:pt modelId="{E03AE39F-6C77-4719-82AA-A492DD92B2A7}">
      <dgm:prSet/>
      <dgm:spPr/>
      <dgm:t>
        <a:bodyPr/>
        <a:lstStyle/>
        <a:p>
          <a:pPr>
            <a:lnSpc>
              <a:spcPct val="100000"/>
            </a:lnSpc>
          </a:pPr>
          <a:r>
            <a:rPr lang="en-GB"/>
            <a:t>You </a:t>
          </a:r>
          <a:r>
            <a:rPr lang="en-GB" b="1" i="1"/>
            <a:t>MUST</a:t>
          </a:r>
          <a:r>
            <a:rPr lang="en-GB"/>
            <a:t> use only the column names given to you.</a:t>
          </a:r>
          <a:endParaRPr lang="en-US"/>
        </a:p>
      </dgm:t>
    </dgm:pt>
    <dgm:pt modelId="{0625BA5E-08BF-41F2-A925-84FA376C6B3D}" type="parTrans" cxnId="{19F9C6A4-ADC1-4290-BFB2-1C8D8500F635}">
      <dgm:prSet/>
      <dgm:spPr/>
      <dgm:t>
        <a:bodyPr/>
        <a:lstStyle/>
        <a:p>
          <a:endParaRPr lang="en-US"/>
        </a:p>
      </dgm:t>
    </dgm:pt>
    <dgm:pt modelId="{F590F2A0-E597-42DF-BEEB-5E1A02EA04CE}" type="sibTrans" cxnId="{19F9C6A4-ADC1-4290-BFB2-1C8D8500F635}">
      <dgm:prSet/>
      <dgm:spPr/>
      <dgm:t>
        <a:bodyPr/>
        <a:lstStyle/>
        <a:p>
          <a:endParaRPr lang="en-US"/>
        </a:p>
      </dgm:t>
    </dgm:pt>
    <dgm:pt modelId="{6F0D2FAE-71A2-4760-80EC-9FA6470020B5}">
      <dgm:prSet/>
      <dgm:spPr/>
      <dgm:t>
        <a:bodyPr/>
        <a:lstStyle/>
        <a:p>
          <a:pPr>
            <a:lnSpc>
              <a:spcPct val="100000"/>
            </a:lnSpc>
          </a:pPr>
          <a:r>
            <a:rPr lang="en-GB"/>
            <a:t>You </a:t>
          </a:r>
          <a:r>
            <a:rPr lang="en-GB" b="1" i="1"/>
            <a:t>CANNOT</a:t>
          </a:r>
          <a:r>
            <a:rPr lang="en-GB"/>
            <a:t> change the column names.</a:t>
          </a:r>
          <a:endParaRPr lang="en-US"/>
        </a:p>
      </dgm:t>
    </dgm:pt>
    <dgm:pt modelId="{64175D38-1311-41EC-B423-067FC9246275}" type="parTrans" cxnId="{0091D192-CAFA-4397-9888-5B2E9713F959}">
      <dgm:prSet/>
      <dgm:spPr/>
      <dgm:t>
        <a:bodyPr/>
        <a:lstStyle/>
        <a:p>
          <a:endParaRPr lang="en-US"/>
        </a:p>
      </dgm:t>
    </dgm:pt>
    <dgm:pt modelId="{520BD11A-DCAB-4907-9833-0F4E3020CACF}" type="sibTrans" cxnId="{0091D192-CAFA-4397-9888-5B2E9713F959}">
      <dgm:prSet/>
      <dgm:spPr/>
      <dgm:t>
        <a:bodyPr/>
        <a:lstStyle/>
        <a:p>
          <a:endParaRPr lang="en-US"/>
        </a:p>
      </dgm:t>
    </dgm:pt>
    <dgm:pt modelId="{D2286B41-A1AC-4FA5-B8E8-DDB634CCBF95}">
      <dgm:prSet/>
      <dgm:spPr/>
      <dgm:t>
        <a:bodyPr/>
        <a:lstStyle/>
        <a:p>
          <a:pPr>
            <a:lnSpc>
              <a:spcPct val="100000"/>
            </a:lnSpc>
          </a:pPr>
          <a:r>
            <a:rPr lang="en-GB"/>
            <a:t>You </a:t>
          </a:r>
          <a:r>
            <a:rPr lang="en-GB" b="1" i="1"/>
            <a:t>CANNOT</a:t>
          </a:r>
          <a:r>
            <a:rPr lang="en-GB"/>
            <a:t> add new columns of data.</a:t>
          </a:r>
          <a:endParaRPr lang="en-US"/>
        </a:p>
      </dgm:t>
    </dgm:pt>
    <dgm:pt modelId="{318E6FBA-2ABA-42BA-AE0E-3FAB411CFE0D}" type="parTrans" cxnId="{DDADE276-E25D-44AA-9266-C8137B02AF20}">
      <dgm:prSet/>
      <dgm:spPr/>
      <dgm:t>
        <a:bodyPr/>
        <a:lstStyle/>
        <a:p>
          <a:endParaRPr lang="en-US"/>
        </a:p>
      </dgm:t>
    </dgm:pt>
    <dgm:pt modelId="{FA08C9A7-EE26-4A06-9154-2E8ED8ABAAD3}" type="sibTrans" cxnId="{DDADE276-E25D-44AA-9266-C8137B02AF20}">
      <dgm:prSet/>
      <dgm:spPr/>
      <dgm:t>
        <a:bodyPr/>
        <a:lstStyle/>
        <a:p>
          <a:endParaRPr lang="en-US"/>
        </a:p>
      </dgm:t>
    </dgm:pt>
    <dgm:pt modelId="{706B290A-DE05-4803-BB47-9F934F85463D}">
      <dgm:prSet/>
      <dgm:spPr/>
      <dgm:t>
        <a:bodyPr/>
        <a:lstStyle/>
        <a:p>
          <a:pPr>
            <a:lnSpc>
              <a:spcPct val="100000"/>
            </a:lnSpc>
          </a:pPr>
          <a:r>
            <a:rPr lang="en-GB"/>
            <a:t>The only thing you might want to do is remove any spaces between words.</a:t>
          </a:r>
          <a:endParaRPr lang="en-US"/>
        </a:p>
      </dgm:t>
    </dgm:pt>
    <dgm:pt modelId="{D273EA87-0C89-4561-8D0C-5CE02BE633FF}" type="parTrans" cxnId="{0477FE20-C91A-4565-86DD-46B10BD0D39F}">
      <dgm:prSet/>
      <dgm:spPr/>
      <dgm:t>
        <a:bodyPr/>
        <a:lstStyle/>
        <a:p>
          <a:endParaRPr lang="en-US"/>
        </a:p>
      </dgm:t>
    </dgm:pt>
    <dgm:pt modelId="{B36D1332-EF73-4E2B-931F-F2530C120C6E}" type="sibTrans" cxnId="{0477FE20-C91A-4565-86DD-46B10BD0D39F}">
      <dgm:prSet/>
      <dgm:spPr/>
      <dgm:t>
        <a:bodyPr/>
        <a:lstStyle/>
        <a:p>
          <a:endParaRPr lang="en-US"/>
        </a:p>
      </dgm:t>
    </dgm:pt>
    <dgm:pt modelId="{050CA1FC-657E-4CE0-B72B-12D5087EBA65}" type="pres">
      <dgm:prSet presAssocID="{55BACC37-4152-4F56-A766-8C1853EEB376}" presName="root" presStyleCnt="0">
        <dgm:presLayoutVars>
          <dgm:dir/>
          <dgm:resizeHandles val="exact"/>
        </dgm:presLayoutVars>
      </dgm:prSet>
      <dgm:spPr/>
    </dgm:pt>
    <dgm:pt modelId="{BE585457-8DD8-4554-9F28-21D458DEEB99}" type="pres">
      <dgm:prSet presAssocID="{7595E490-5D2E-4B7A-B0BD-567137DFF584}" presName="compNode" presStyleCnt="0"/>
      <dgm:spPr/>
    </dgm:pt>
    <dgm:pt modelId="{5D256AD5-2DB3-4C8B-9F1C-BBC0EA107E28}" type="pres">
      <dgm:prSet presAssocID="{7595E490-5D2E-4B7A-B0BD-567137DFF584}" presName="bgRect" presStyleLbl="bgShp" presStyleIdx="0" presStyleCnt="6"/>
      <dgm:spPr/>
    </dgm:pt>
    <dgm:pt modelId="{A3ED40EE-336B-4690-A255-27E90D995504}" type="pres">
      <dgm:prSet presAssocID="{7595E490-5D2E-4B7A-B0BD-567137DFF584}"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50ACD853-4D1C-4CB8-8262-0028C462215C}" type="pres">
      <dgm:prSet presAssocID="{7595E490-5D2E-4B7A-B0BD-567137DFF584}" presName="spaceRect" presStyleCnt="0"/>
      <dgm:spPr/>
    </dgm:pt>
    <dgm:pt modelId="{6E40EBD8-0223-4DFD-9FDD-14B7A8F604DB}" type="pres">
      <dgm:prSet presAssocID="{7595E490-5D2E-4B7A-B0BD-567137DFF584}" presName="parTx" presStyleLbl="revTx" presStyleIdx="0" presStyleCnt="6">
        <dgm:presLayoutVars>
          <dgm:chMax val="0"/>
          <dgm:chPref val="0"/>
        </dgm:presLayoutVars>
      </dgm:prSet>
      <dgm:spPr/>
    </dgm:pt>
    <dgm:pt modelId="{20539028-2260-4411-B2EA-A13BC41C3E5C}" type="pres">
      <dgm:prSet presAssocID="{F7F165FE-F4FF-4380-A7B6-DD548A86C50B}" presName="sibTrans" presStyleCnt="0"/>
      <dgm:spPr/>
    </dgm:pt>
    <dgm:pt modelId="{1ED64C51-CAA9-41D3-891A-A1271D0AF885}" type="pres">
      <dgm:prSet presAssocID="{F279F157-D278-434C-9FF6-95759A62B107}" presName="compNode" presStyleCnt="0"/>
      <dgm:spPr/>
    </dgm:pt>
    <dgm:pt modelId="{C6221BE0-1E4C-4949-85D3-85B4875A19ED}" type="pres">
      <dgm:prSet presAssocID="{F279F157-D278-434C-9FF6-95759A62B107}" presName="bgRect" presStyleLbl="bgShp" presStyleIdx="1" presStyleCnt="6"/>
      <dgm:spPr/>
    </dgm:pt>
    <dgm:pt modelId="{68B038B1-935E-4970-A587-D4776BEC4846}" type="pres">
      <dgm:prSet presAssocID="{F279F157-D278-434C-9FF6-95759A62B107}"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tabase"/>
        </a:ext>
      </dgm:extLst>
    </dgm:pt>
    <dgm:pt modelId="{E46D6332-61AB-4F24-8A82-B33F04B66B23}" type="pres">
      <dgm:prSet presAssocID="{F279F157-D278-434C-9FF6-95759A62B107}" presName="spaceRect" presStyleCnt="0"/>
      <dgm:spPr/>
    </dgm:pt>
    <dgm:pt modelId="{D5963EB7-EDFD-4763-A2BC-4D9560F8694C}" type="pres">
      <dgm:prSet presAssocID="{F279F157-D278-434C-9FF6-95759A62B107}" presName="parTx" presStyleLbl="revTx" presStyleIdx="1" presStyleCnt="6">
        <dgm:presLayoutVars>
          <dgm:chMax val="0"/>
          <dgm:chPref val="0"/>
        </dgm:presLayoutVars>
      </dgm:prSet>
      <dgm:spPr/>
    </dgm:pt>
    <dgm:pt modelId="{17EF0F0D-0D47-4BF7-ACB0-BD33BACF78A3}" type="pres">
      <dgm:prSet presAssocID="{343A2129-AA00-476B-AE7C-FEA78ACFCBFB}" presName="sibTrans" presStyleCnt="0"/>
      <dgm:spPr/>
    </dgm:pt>
    <dgm:pt modelId="{DD3B044D-3EAC-47E0-B46B-7262DD98B9FC}" type="pres">
      <dgm:prSet presAssocID="{E03AE39F-6C77-4719-82AA-A492DD92B2A7}" presName="compNode" presStyleCnt="0"/>
      <dgm:spPr/>
    </dgm:pt>
    <dgm:pt modelId="{8E05EB85-E15D-4976-A757-77B3817B724E}" type="pres">
      <dgm:prSet presAssocID="{E03AE39F-6C77-4719-82AA-A492DD92B2A7}" presName="bgRect" presStyleLbl="bgShp" presStyleIdx="2" presStyleCnt="6"/>
      <dgm:spPr/>
    </dgm:pt>
    <dgm:pt modelId="{CFDC52E6-4958-4C95-B51B-CC3EDC82B8AF}" type="pres">
      <dgm:prSet presAssocID="{E03AE39F-6C77-4719-82AA-A492DD92B2A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cument"/>
        </a:ext>
      </dgm:extLst>
    </dgm:pt>
    <dgm:pt modelId="{0539A1D5-0442-488B-B6BB-49B07569697C}" type="pres">
      <dgm:prSet presAssocID="{E03AE39F-6C77-4719-82AA-A492DD92B2A7}" presName="spaceRect" presStyleCnt="0"/>
      <dgm:spPr/>
    </dgm:pt>
    <dgm:pt modelId="{FE825B27-BF00-43A0-8076-A380236E0324}" type="pres">
      <dgm:prSet presAssocID="{E03AE39F-6C77-4719-82AA-A492DD92B2A7}" presName="parTx" presStyleLbl="revTx" presStyleIdx="2" presStyleCnt="6">
        <dgm:presLayoutVars>
          <dgm:chMax val="0"/>
          <dgm:chPref val="0"/>
        </dgm:presLayoutVars>
      </dgm:prSet>
      <dgm:spPr/>
    </dgm:pt>
    <dgm:pt modelId="{18E8F78E-DE9E-4026-9A89-1DDDA8D78643}" type="pres">
      <dgm:prSet presAssocID="{F590F2A0-E597-42DF-BEEB-5E1A02EA04CE}" presName="sibTrans" presStyleCnt="0"/>
      <dgm:spPr/>
    </dgm:pt>
    <dgm:pt modelId="{91A61973-FA7E-47C6-AB48-A3FB5D012FC5}" type="pres">
      <dgm:prSet presAssocID="{6F0D2FAE-71A2-4760-80EC-9FA6470020B5}" presName="compNode" presStyleCnt="0"/>
      <dgm:spPr/>
    </dgm:pt>
    <dgm:pt modelId="{274998CC-F5AF-4837-9EE6-7792224DFE42}" type="pres">
      <dgm:prSet presAssocID="{6F0D2FAE-71A2-4760-80EC-9FA6470020B5}" presName="bgRect" presStyleLbl="bgShp" presStyleIdx="3" presStyleCnt="6"/>
      <dgm:spPr/>
    </dgm:pt>
    <dgm:pt modelId="{E92F367B-3399-4F0E-9AB3-C30F1310BC68}" type="pres">
      <dgm:prSet presAssocID="{6F0D2FAE-71A2-4760-80EC-9FA6470020B5}"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able"/>
        </a:ext>
      </dgm:extLst>
    </dgm:pt>
    <dgm:pt modelId="{99D2874B-9290-4815-B6CB-794F0219EBDD}" type="pres">
      <dgm:prSet presAssocID="{6F0D2FAE-71A2-4760-80EC-9FA6470020B5}" presName="spaceRect" presStyleCnt="0"/>
      <dgm:spPr/>
    </dgm:pt>
    <dgm:pt modelId="{0CC6D483-9A4A-4646-81F7-1A89FCC42044}" type="pres">
      <dgm:prSet presAssocID="{6F0D2FAE-71A2-4760-80EC-9FA6470020B5}" presName="parTx" presStyleLbl="revTx" presStyleIdx="3" presStyleCnt="6">
        <dgm:presLayoutVars>
          <dgm:chMax val="0"/>
          <dgm:chPref val="0"/>
        </dgm:presLayoutVars>
      </dgm:prSet>
      <dgm:spPr/>
    </dgm:pt>
    <dgm:pt modelId="{2CC0D924-D113-4960-8274-996F29A64F9D}" type="pres">
      <dgm:prSet presAssocID="{520BD11A-DCAB-4907-9833-0F4E3020CACF}" presName="sibTrans" presStyleCnt="0"/>
      <dgm:spPr/>
    </dgm:pt>
    <dgm:pt modelId="{61BC04C2-9859-43CA-A549-C906B088746A}" type="pres">
      <dgm:prSet presAssocID="{D2286B41-A1AC-4FA5-B8E8-DDB634CCBF95}" presName="compNode" presStyleCnt="0"/>
      <dgm:spPr/>
    </dgm:pt>
    <dgm:pt modelId="{CA5CF0B9-B747-4144-A8B1-8B9F622435C3}" type="pres">
      <dgm:prSet presAssocID="{D2286B41-A1AC-4FA5-B8E8-DDB634CCBF95}" presName="bgRect" presStyleLbl="bgShp" presStyleIdx="4" presStyleCnt="6"/>
      <dgm:spPr/>
    </dgm:pt>
    <dgm:pt modelId="{AAA5D35C-FA83-4E70-90F7-EC8A91A6EFF4}" type="pres">
      <dgm:prSet presAssocID="{D2286B41-A1AC-4FA5-B8E8-DDB634CCBF95}"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ar chart"/>
        </a:ext>
      </dgm:extLst>
    </dgm:pt>
    <dgm:pt modelId="{EE5B2460-1626-4BBE-8812-D51B052CEC18}" type="pres">
      <dgm:prSet presAssocID="{D2286B41-A1AC-4FA5-B8E8-DDB634CCBF95}" presName="spaceRect" presStyleCnt="0"/>
      <dgm:spPr/>
    </dgm:pt>
    <dgm:pt modelId="{D7AC04C0-F67A-4C77-9F58-4DBA0E3E0C76}" type="pres">
      <dgm:prSet presAssocID="{D2286B41-A1AC-4FA5-B8E8-DDB634CCBF95}" presName="parTx" presStyleLbl="revTx" presStyleIdx="4" presStyleCnt="6">
        <dgm:presLayoutVars>
          <dgm:chMax val="0"/>
          <dgm:chPref val="0"/>
        </dgm:presLayoutVars>
      </dgm:prSet>
      <dgm:spPr/>
    </dgm:pt>
    <dgm:pt modelId="{A03ED41A-2B5E-40E7-93F4-2BD6239D8AF2}" type="pres">
      <dgm:prSet presAssocID="{FA08C9A7-EE26-4A06-9154-2E8ED8ABAAD3}" presName="sibTrans" presStyleCnt="0"/>
      <dgm:spPr/>
    </dgm:pt>
    <dgm:pt modelId="{21C0E5E4-4A27-4E70-B9EE-3D34348FF564}" type="pres">
      <dgm:prSet presAssocID="{706B290A-DE05-4803-BB47-9F934F85463D}" presName="compNode" presStyleCnt="0"/>
      <dgm:spPr/>
    </dgm:pt>
    <dgm:pt modelId="{703FA889-3AFF-4D16-8B18-7246BD69A9CB}" type="pres">
      <dgm:prSet presAssocID="{706B290A-DE05-4803-BB47-9F934F85463D}" presName="bgRect" presStyleLbl="bgShp" presStyleIdx="5" presStyleCnt="6"/>
      <dgm:spPr/>
    </dgm:pt>
    <dgm:pt modelId="{E3D44ABC-B474-4439-978B-0DD6F101A1E1}" type="pres">
      <dgm:prSet presAssocID="{706B290A-DE05-4803-BB47-9F934F85463D}"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Ribbon"/>
        </a:ext>
      </dgm:extLst>
    </dgm:pt>
    <dgm:pt modelId="{D23F0B13-47F6-4A6C-B425-0EEA58D74AF0}" type="pres">
      <dgm:prSet presAssocID="{706B290A-DE05-4803-BB47-9F934F85463D}" presName="spaceRect" presStyleCnt="0"/>
      <dgm:spPr/>
    </dgm:pt>
    <dgm:pt modelId="{98325475-A64F-4A56-A8D8-9BF4A3BF1FDC}" type="pres">
      <dgm:prSet presAssocID="{706B290A-DE05-4803-BB47-9F934F85463D}" presName="parTx" presStyleLbl="revTx" presStyleIdx="5" presStyleCnt="6">
        <dgm:presLayoutVars>
          <dgm:chMax val="0"/>
          <dgm:chPref val="0"/>
        </dgm:presLayoutVars>
      </dgm:prSet>
      <dgm:spPr/>
    </dgm:pt>
  </dgm:ptLst>
  <dgm:cxnLst>
    <dgm:cxn modelId="{4AFACF0A-1B3C-4593-92B0-3DD8A38EC647}" srcId="{55BACC37-4152-4F56-A766-8C1853EEB376}" destId="{F279F157-D278-434C-9FF6-95759A62B107}" srcOrd="1" destOrd="0" parTransId="{2537EBB9-F0BE-41F7-8EDF-08501AA36FAA}" sibTransId="{343A2129-AA00-476B-AE7C-FEA78ACFCBFB}"/>
    <dgm:cxn modelId="{0477FE20-C91A-4565-86DD-46B10BD0D39F}" srcId="{55BACC37-4152-4F56-A766-8C1853EEB376}" destId="{706B290A-DE05-4803-BB47-9F934F85463D}" srcOrd="5" destOrd="0" parTransId="{D273EA87-0C89-4561-8D0C-5CE02BE633FF}" sibTransId="{B36D1332-EF73-4E2B-931F-F2530C120C6E}"/>
    <dgm:cxn modelId="{5ED02A35-049D-4303-AF4B-5CE88827F9F8}" type="presOf" srcId="{D2286B41-A1AC-4FA5-B8E8-DDB634CCBF95}" destId="{D7AC04C0-F67A-4C77-9F58-4DBA0E3E0C76}" srcOrd="0" destOrd="0" presId="urn:microsoft.com/office/officeart/2018/2/layout/IconVerticalSolidList"/>
    <dgm:cxn modelId="{03A03476-67B7-454F-876B-D22BCB62291A}" srcId="{55BACC37-4152-4F56-A766-8C1853EEB376}" destId="{7595E490-5D2E-4B7A-B0BD-567137DFF584}" srcOrd="0" destOrd="0" parTransId="{569015CA-52AE-4D18-912B-7E7E3EF22EDD}" sibTransId="{F7F165FE-F4FF-4380-A7B6-DD548A86C50B}"/>
    <dgm:cxn modelId="{DDADE276-E25D-44AA-9266-C8137B02AF20}" srcId="{55BACC37-4152-4F56-A766-8C1853EEB376}" destId="{D2286B41-A1AC-4FA5-B8E8-DDB634CCBF95}" srcOrd="4" destOrd="0" parTransId="{318E6FBA-2ABA-42BA-AE0E-3FAB411CFE0D}" sibTransId="{FA08C9A7-EE26-4A06-9154-2E8ED8ABAAD3}"/>
    <dgm:cxn modelId="{B4ABB981-7397-454D-BD24-C51EE19581B4}" type="presOf" srcId="{F279F157-D278-434C-9FF6-95759A62B107}" destId="{D5963EB7-EDFD-4763-A2BC-4D9560F8694C}" srcOrd="0" destOrd="0" presId="urn:microsoft.com/office/officeart/2018/2/layout/IconVerticalSolidList"/>
    <dgm:cxn modelId="{F5C35587-F867-477A-8B55-F880C8284240}" type="presOf" srcId="{E03AE39F-6C77-4719-82AA-A492DD92B2A7}" destId="{FE825B27-BF00-43A0-8076-A380236E0324}" srcOrd="0" destOrd="0" presId="urn:microsoft.com/office/officeart/2018/2/layout/IconVerticalSolidList"/>
    <dgm:cxn modelId="{8F7F6288-6362-434A-8447-5082DD2FFD8E}" type="presOf" srcId="{6F0D2FAE-71A2-4760-80EC-9FA6470020B5}" destId="{0CC6D483-9A4A-4646-81F7-1A89FCC42044}" srcOrd="0" destOrd="0" presId="urn:microsoft.com/office/officeart/2018/2/layout/IconVerticalSolidList"/>
    <dgm:cxn modelId="{0091D192-CAFA-4397-9888-5B2E9713F959}" srcId="{55BACC37-4152-4F56-A766-8C1853EEB376}" destId="{6F0D2FAE-71A2-4760-80EC-9FA6470020B5}" srcOrd="3" destOrd="0" parTransId="{64175D38-1311-41EC-B423-067FC9246275}" sibTransId="{520BD11A-DCAB-4907-9833-0F4E3020CACF}"/>
    <dgm:cxn modelId="{ABEE8F9E-87BE-42A9-9EBD-2D80F131F793}" type="presOf" srcId="{706B290A-DE05-4803-BB47-9F934F85463D}" destId="{98325475-A64F-4A56-A8D8-9BF4A3BF1FDC}" srcOrd="0" destOrd="0" presId="urn:microsoft.com/office/officeart/2018/2/layout/IconVerticalSolidList"/>
    <dgm:cxn modelId="{19F9C6A4-ADC1-4290-BFB2-1C8D8500F635}" srcId="{55BACC37-4152-4F56-A766-8C1853EEB376}" destId="{E03AE39F-6C77-4719-82AA-A492DD92B2A7}" srcOrd="2" destOrd="0" parTransId="{0625BA5E-08BF-41F2-A925-84FA376C6B3D}" sibTransId="{F590F2A0-E597-42DF-BEEB-5E1A02EA04CE}"/>
    <dgm:cxn modelId="{6C0DAEB5-5435-4755-9A68-E21ADAC2B0D9}" type="presOf" srcId="{7595E490-5D2E-4B7A-B0BD-567137DFF584}" destId="{6E40EBD8-0223-4DFD-9FDD-14B7A8F604DB}" srcOrd="0" destOrd="0" presId="urn:microsoft.com/office/officeart/2018/2/layout/IconVerticalSolidList"/>
    <dgm:cxn modelId="{7FA50CEC-2AB7-445C-9CB2-A0BAE69A57B9}" type="presOf" srcId="{55BACC37-4152-4F56-A766-8C1853EEB376}" destId="{050CA1FC-657E-4CE0-B72B-12D5087EBA65}" srcOrd="0" destOrd="0" presId="urn:microsoft.com/office/officeart/2018/2/layout/IconVerticalSolidList"/>
    <dgm:cxn modelId="{941DBA28-C74B-4811-955F-1AD10A51E968}" type="presParOf" srcId="{050CA1FC-657E-4CE0-B72B-12D5087EBA65}" destId="{BE585457-8DD8-4554-9F28-21D458DEEB99}" srcOrd="0" destOrd="0" presId="urn:microsoft.com/office/officeart/2018/2/layout/IconVerticalSolidList"/>
    <dgm:cxn modelId="{E15A188F-B0D9-4645-BB6A-A878012FFE00}" type="presParOf" srcId="{BE585457-8DD8-4554-9F28-21D458DEEB99}" destId="{5D256AD5-2DB3-4C8B-9F1C-BBC0EA107E28}" srcOrd="0" destOrd="0" presId="urn:microsoft.com/office/officeart/2018/2/layout/IconVerticalSolidList"/>
    <dgm:cxn modelId="{5850343E-54ED-4CC8-84AF-3A9D30CECBB0}" type="presParOf" srcId="{BE585457-8DD8-4554-9F28-21D458DEEB99}" destId="{A3ED40EE-336B-4690-A255-27E90D995504}" srcOrd="1" destOrd="0" presId="urn:microsoft.com/office/officeart/2018/2/layout/IconVerticalSolidList"/>
    <dgm:cxn modelId="{D1C7AD1F-748A-4CD1-A8DB-2C3B7D4E8F8F}" type="presParOf" srcId="{BE585457-8DD8-4554-9F28-21D458DEEB99}" destId="{50ACD853-4D1C-4CB8-8262-0028C462215C}" srcOrd="2" destOrd="0" presId="urn:microsoft.com/office/officeart/2018/2/layout/IconVerticalSolidList"/>
    <dgm:cxn modelId="{5C2D8141-73A1-4AA0-8CF4-070D17337B57}" type="presParOf" srcId="{BE585457-8DD8-4554-9F28-21D458DEEB99}" destId="{6E40EBD8-0223-4DFD-9FDD-14B7A8F604DB}" srcOrd="3" destOrd="0" presId="urn:microsoft.com/office/officeart/2018/2/layout/IconVerticalSolidList"/>
    <dgm:cxn modelId="{F7C8EC5B-C9C4-4BCB-B769-D8C127ECF56A}" type="presParOf" srcId="{050CA1FC-657E-4CE0-B72B-12D5087EBA65}" destId="{20539028-2260-4411-B2EA-A13BC41C3E5C}" srcOrd="1" destOrd="0" presId="urn:microsoft.com/office/officeart/2018/2/layout/IconVerticalSolidList"/>
    <dgm:cxn modelId="{1BE1079D-61A4-413A-AD60-A9B497DC411C}" type="presParOf" srcId="{050CA1FC-657E-4CE0-B72B-12D5087EBA65}" destId="{1ED64C51-CAA9-41D3-891A-A1271D0AF885}" srcOrd="2" destOrd="0" presId="urn:microsoft.com/office/officeart/2018/2/layout/IconVerticalSolidList"/>
    <dgm:cxn modelId="{10EF22E0-04BD-4CF5-8149-375CFAAA572F}" type="presParOf" srcId="{1ED64C51-CAA9-41D3-891A-A1271D0AF885}" destId="{C6221BE0-1E4C-4949-85D3-85B4875A19ED}" srcOrd="0" destOrd="0" presId="urn:microsoft.com/office/officeart/2018/2/layout/IconVerticalSolidList"/>
    <dgm:cxn modelId="{FCECCE43-9424-4583-BED0-A95BAC96B045}" type="presParOf" srcId="{1ED64C51-CAA9-41D3-891A-A1271D0AF885}" destId="{68B038B1-935E-4970-A587-D4776BEC4846}" srcOrd="1" destOrd="0" presId="urn:microsoft.com/office/officeart/2018/2/layout/IconVerticalSolidList"/>
    <dgm:cxn modelId="{FEA4E98D-CD66-499D-91BB-C8F9A21EE546}" type="presParOf" srcId="{1ED64C51-CAA9-41D3-891A-A1271D0AF885}" destId="{E46D6332-61AB-4F24-8A82-B33F04B66B23}" srcOrd="2" destOrd="0" presId="urn:microsoft.com/office/officeart/2018/2/layout/IconVerticalSolidList"/>
    <dgm:cxn modelId="{F519C61C-544D-41F1-9122-A47EB1463DDC}" type="presParOf" srcId="{1ED64C51-CAA9-41D3-891A-A1271D0AF885}" destId="{D5963EB7-EDFD-4763-A2BC-4D9560F8694C}" srcOrd="3" destOrd="0" presId="urn:microsoft.com/office/officeart/2018/2/layout/IconVerticalSolidList"/>
    <dgm:cxn modelId="{8FC53F16-7BF7-4A3A-B554-5EE19B4658F7}" type="presParOf" srcId="{050CA1FC-657E-4CE0-B72B-12D5087EBA65}" destId="{17EF0F0D-0D47-4BF7-ACB0-BD33BACF78A3}" srcOrd="3" destOrd="0" presId="urn:microsoft.com/office/officeart/2018/2/layout/IconVerticalSolidList"/>
    <dgm:cxn modelId="{D01C0541-62BC-4D2E-9C7A-CA473B78518E}" type="presParOf" srcId="{050CA1FC-657E-4CE0-B72B-12D5087EBA65}" destId="{DD3B044D-3EAC-47E0-B46B-7262DD98B9FC}" srcOrd="4" destOrd="0" presId="urn:microsoft.com/office/officeart/2018/2/layout/IconVerticalSolidList"/>
    <dgm:cxn modelId="{778AC29E-98DB-400E-AF0C-01A1637E97A2}" type="presParOf" srcId="{DD3B044D-3EAC-47E0-B46B-7262DD98B9FC}" destId="{8E05EB85-E15D-4976-A757-77B3817B724E}" srcOrd="0" destOrd="0" presId="urn:microsoft.com/office/officeart/2018/2/layout/IconVerticalSolidList"/>
    <dgm:cxn modelId="{A18D42E8-1E10-4D50-8F4D-E41A93BBB255}" type="presParOf" srcId="{DD3B044D-3EAC-47E0-B46B-7262DD98B9FC}" destId="{CFDC52E6-4958-4C95-B51B-CC3EDC82B8AF}" srcOrd="1" destOrd="0" presId="urn:microsoft.com/office/officeart/2018/2/layout/IconVerticalSolidList"/>
    <dgm:cxn modelId="{7D5FAF86-E167-422E-BE37-DDF29CED7E04}" type="presParOf" srcId="{DD3B044D-3EAC-47E0-B46B-7262DD98B9FC}" destId="{0539A1D5-0442-488B-B6BB-49B07569697C}" srcOrd="2" destOrd="0" presId="urn:microsoft.com/office/officeart/2018/2/layout/IconVerticalSolidList"/>
    <dgm:cxn modelId="{743BC03D-533C-4C96-8AE2-3ABCE939AF15}" type="presParOf" srcId="{DD3B044D-3EAC-47E0-B46B-7262DD98B9FC}" destId="{FE825B27-BF00-43A0-8076-A380236E0324}" srcOrd="3" destOrd="0" presId="urn:microsoft.com/office/officeart/2018/2/layout/IconVerticalSolidList"/>
    <dgm:cxn modelId="{3F987077-F822-4B53-A068-0C4E47CFA7C1}" type="presParOf" srcId="{050CA1FC-657E-4CE0-B72B-12D5087EBA65}" destId="{18E8F78E-DE9E-4026-9A89-1DDDA8D78643}" srcOrd="5" destOrd="0" presId="urn:microsoft.com/office/officeart/2018/2/layout/IconVerticalSolidList"/>
    <dgm:cxn modelId="{47A18483-E871-4B5E-92BC-A461F4836956}" type="presParOf" srcId="{050CA1FC-657E-4CE0-B72B-12D5087EBA65}" destId="{91A61973-FA7E-47C6-AB48-A3FB5D012FC5}" srcOrd="6" destOrd="0" presId="urn:microsoft.com/office/officeart/2018/2/layout/IconVerticalSolidList"/>
    <dgm:cxn modelId="{9EC0138D-56D1-4DBC-9AEA-433E2BC500A8}" type="presParOf" srcId="{91A61973-FA7E-47C6-AB48-A3FB5D012FC5}" destId="{274998CC-F5AF-4837-9EE6-7792224DFE42}" srcOrd="0" destOrd="0" presId="urn:microsoft.com/office/officeart/2018/2/layout/IconVerticalSolidList"/>
    <dgm:cxn modelId="{64417EBE-4423-4AFC-8D41-B27D90ABDD14}" type="presParOf" srcId="{91A61973-FA7E-47C6-AB48-A3FB5D012FC5}" destId="{E92F367B-3399-4F0E-9AB3-C30F1310BC68}" srcOrd="1" destOrd="0" presId="urn:microsoft.com/office/officeart/2018/2/layout/IconVerticalSolidList"/>
    <dgm:cxn modelId="{8683BEA8-C7C4-4367-BD11-32ACE01C7A45}" type="presParOf" srcId="{91A61973-FA7E-47C6-AB48-A3FB5D012FC5}" destId="{99D2874B-9290-4815-B6CB-794F0219EBDD}" srcOrd="2" destOrd="0" presId="urn:microsoft.com/office/officeart/2018/2/layout/IconVerticalSolidList"/>
    <dgm:cxn modelId="{4BAE4180-33A5-495C-B9AD-46640A1AAC88}" type="presParOf" srcId="{91A61973-FA7E-47C6-AB48-A3FB5D012FC5}" destId="{0CC6D483-9A4A-4646-81F7-1A89FCC42044}" srcOrd="3" destOrd="0" presId="urn:microsoft.com/office/officeart/2018/2/layout/IconVerticalSolidList"/>
    <dgm:cxn modelId="{461D2CBC-F67F-455D-AB2B-3A2D80753994}" type="presParOf" srcId="{050CA1FC-657E-4CE0-B72B-12D5087EBA65}" destId="{2CC0D924-D113-4960-8274-996F29A64F9D}" srcOrd="7" destOrd="0" presId="urn:microsoft.com/office/officeart/2018/2/layout/IconVerticalSolidList"/>
    <dgm:cxn modelId="{E7E2F0A4-6049-409B-8333-9A6F2F57FFD9}" type="presParOf" srcId="{050CA1FC-657E-4CE0-B72B-12D5087EBA65}" destId="{61BC04C2-9859-43CA-A549-C906B088746A}" srcOrd="8" destOrd="0" presId="urn:microsoft.com/office/officeart/2018/2/layout/IconVerticalSolidList"/>
    <dgm:cxn modelId="{6DA0F21A-F30C-400C-8D4A-11AC7F9FF726}" type="presParOf" srcId="{61BC04C2-9859-43CA-A549-C906B088746A}" destId="{CA5CF0B9-B747-4144-A8B1-8B9F622435C3}" srcOrd="0" destOrd="0" presId="urn:microsoft.com/office/officeart/2018/2/layout/IconVerticalSolidList"/>
    <dgm:cxn modelId="{CA852B99-5397-4323-9E3F-01A4C123703D}" type="presParOf" srcId="{61BC04C2-9859-43CA-A549-C906B088746A}" destId="{AAA5D35C-FA83-4E70-90F7-EC8A91A6EFF4}" srcOrd="1" destOrd="0" presId="urn:microsoft.com/office/officeart/2018/2/layout/IconVerticalSolidList"/>
    <dgm:cxn modelId="{523B1BF2-25C6-4811-94FA-572773A1690A}" type="presParOf" srcId="{61BC04C2-9859-43CA-A549-C906B088746A}" destId="{EE5B2460-1626-4BBE-8812-D51B052CEC18}" srcOrd="2" destOrd="0" presId="urn:microsoft.com/office/officeart/2018/2/layout/IconVerticalSolidList"/>
    <dgm:cxn modelId="{086ED82B-E3DD-4FEE-B8E3-4DEF8A481590}" type="presParOf" srcId="{61BC04C2-9859-43CA-A549-C906B088746A}" destId="{D7AC04C0-F67A-4C77-9F58-4DBA0E3E0C76}" srcOrd="3" destOrd="0" presId="urn:microsoft.com/office/officeart/2018/2/layout/IconVerticalSolidList"/>
    <dgm:cxn modelId="{B5C0F056-BAE4-4E9E-B60B-167708BA41D3}" type="presParOf" srcId="{050CA1FC-657E-4CE0-B72B-12D5087EBA65}" destId="{A03ED41A-2B5E-40E7-93F4-2BD6239D8AF2}" srcOrd="9" destOrd="0" presId="urn:microsoft.com/office/officeart/2018/2/layout/IconVerticalSolidList"/>
    <dgm:cxn modelId="{899B0ADB-0301-4C3C-AF68-FE59F9AF386C}" type="presParOf" srcId="{050CA1FC-657E-4CE0-B72B-12D5087EBA65}" destId="{21C0E5E4-4A27-4E70-B9EE-3D34348FF564}" srcOrd="10" destOrd="0" presId="urn:microsoft.com/office/officeart/2018/2/layout/IconVerticalSolidList"/>
    <dgm:cxn modelId="{CDFE08CC-7C0F-4EE8-810B-C0FFA2873873}" type="presParOf" srcId="{21C0E5E4-4A27-4E70-B9EE-3D34348FF564}" destId="{703FA889-3AFF-4D16-8B18-7246BD69A9CB}" srcOrd="0" destOrd="0" presId="urn:microsoft.com/office/officeart/2018/2/layout/IconVerticalSolidList"/>
    <dgm:cxn modelId="{0B2E6181-7F09-4BA0-9A67-FE1EBDAA2F1C}" type="presParOf" srcId="{21C0E5E4-4A27-4E70-B9EE-3D34348FF564}" destId="{E3D44ABC-B474-4439-978B-0DD6F101A1E1}" srcOrd="1" destOrd="0" presId="urn:microsoft.com/office/officeart/2018/2/layout/IconVerticalSolidList"/>
    <dgm:cxn modelId="{76BB03DC-B48C-4044-B97A-8DBA92C577A0}" type="presParOf" srcId="{21C0E5E4-4A27-4E70-B9EE-3D34348FF564}" destId="{D23F0B13-47F6-4A6C-B425-0EEA58D74AF0}" srcOrd="2" destOrd="0" presId="urn:microsoft.com/office/officeart/2018/2/layout/IconVerticalSolidList"/>
    <dgm:cxn modelId="{FFDD5CF4-C931-4939-82AF-843FC7E36B36}" type="presParOf" srcId="{21C0E5E4-4A27-4E70-B9EE-3D34348FF564}" destId="{98325475-A64F-4A56-A8D8-9BF4A3BF1FD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59B2136-8921-4492-AF98-93BFA55B9DC3}"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8DFC734F-9A31-445E-8455-6C77C0E6D887}">
      <dgm:prSet/>
      <dgm:spPr/>
      <dgm:t>
        <a:bodyPr/>
        <a:lstStyle/>
        <a:p>
          <a:r>
            <a:rPr lang="en-GB"/>
            <a:t>Thinking about your and your class.</a:t>
          </a:r>
          <a:endParaRPr lang="en-US"/>
        </a:p>
      </dgm:t>
    </dgm:pt>
    <dgm:pt modelId="{2CDB22A2-1373-4661-8BE5-17B2040BA90A}" type="parTrans" cxnId="{1D8C0C91-01F3-4E4D-9458-0486A0115279}">
      <dgm:prSet/>
      <dgm:spPr/>
      <dgm:t>
        <a:bodyPr/>
        <a:lstStyle/>
        <a:p>
          <a:endParaRPr lang="en-US"/>
        </a:p>
      </dgm:t>
    </dgm:pt>
    <dgm:pt modelId="{425127EF-8039-4014-B37E-F7AA36C634A0}" type="sibTrans" cxnId="{1D8C0C91-01F3-4E4D-9458-0486A0115279}">
      <dgm:prSet/>
      <dgm:spPr/>
      <dgm:t>
        <a:bodyPr/>
        <a:lstStyle/>
        <a:p>
          <a:endParaRPr lang="en-US"/>
        </a:p>
      </dgm:t>
    </dgm:pt>
    <dgm:pt modelId="{A9F29CB0-DC18-462B-A335-E5B38C250733}">
      <dgm:prSet/>
      <dgm:spPr/>
      <dgm:t>
        <a:bodyPr/>
        <a:lstStyle/>
        <a:p>
          <a:r>
            <a:rPr lang="en-GB" dirty="0"/>
            <a:t>What other </a:t>
          </a:r>
          <a:r>
            <a:rPr lang="en-GB" b="1" i="1" dirty="0"/>
            <a:t>properties or fields </a:t>
          </a:r>
          <a:r>
            <a:rPr lang="en-GB" dirty="0"/>
            <a:t>would a Student table need to store about you?</a:t>
          </a:r>
          <a:endParaRPr lang="en-US" dirty="0"/>
        </a:p>
      </dgm:t>
    </dgm:pt>
    <dgm:pt modelId="{CF95FD24-F4BD-44AF-82AA-AE320174FA00}" type="parTrans" cxnId="{7A29F51A-E3B2-4C18-93C2-8C0BA2FC592E}">
      <dgm:prSet/>
      <dgm:spPr/>
      <dgm:t>
        <a:bodyPr/>
        <a:lstStyle/>
        <a:p>
          <a:endParaRPr lang="en-US"/>
        </a:p>
      </dgm:t>
    </dgm:pt>
    <dgm:pt modelId="{9BE5615D-8DD1-456C-B15B-27A236F9014D}" type="sibTrans" cxnId="{7A29F51A-E3B2-4C18-93C2-8C0BA2FC592E}">
      <dgm:prSet/>
      <dgm:spPr/>
      <dgm:t>
        <a:bodyPr/>
        <a:lstStyle/>
        <a:p>
          <a:endParaRPr lang="en-US"/>
        </a:p>
      </dgm:t>
    </dgm:pt>
    <dgm:pt modelId="{7B3C4B9D-93E5-45DD-B4A9-0719088A9D26}">
      <dgm:prSet/>
      <dgm:spPr/>
      <dgm:t>
        <a:bodyPr/>
        <a:lstStyle/>
        <a:p>
          <a:r>
            <a:rPr lang="en-GB" b="1" i="0" u="sng" dirty="0"/>
            <a:t>TIME ALLOWED</a:t>
          </a:r>
          <a:r>
            <a:rPr lang="en-GB" dirty="0"/>
            <a:t>: 10 minutes.</a:t>
          </a:r>
          <a:endParaRPr lang="en-US" dirty="0"/>
        </a:p>
      </dgm:t>
    </dgm:pt>
    <dgm:pt modelId="{E5A23AE7-314E-4005-84B0-5F04000C5943}" type="parTrans" cxnId="{8B5B4D5A-883B-47C0-A1E0-E83B7D3C8F9C}">
      <dgm:prSet/>
      <dgm:spPr/>
      <dgm:t>
        <a:bodyPr/>
        <a:lstStyle/>
        <a:p>
          <a:endParaRPr lang="en-US"/>
        </a:p>
      </dgm:t>
    </dgm:pt>
    <dgm:pt modelId="{EDB16717-39FE-4A72-8DB9-531F93421FD5}" type="sibTrans" cxnId="{8B5B4D5A-883B-47C0-A1E0-E83B7D3C8F9C}">
      <dgm:prSet/>
      <dgm:spPr/>
      <dgm:t>
        <a:bodyPr/>
        <a:lstStyle/>
        <a:p>
          <a:endParaRPr lang="en-US"/>
        </a:p>
      </dgm:t>
    </dgm:pt>
    <dgm:pt modelId="{969414BD-D3E8-432B-AC78-BE0A6667984E}" type="pres">
      <dgm:prSet presAssocID="{E59B2136-8921-4492-AF98-93BFA55B9DC3}" presName="root" presStyleCnt="0">
        <dgm:presLayoutVars>
          <dgm:dir/>
          <dgm:resizeHandles val="exact"/>
        </dgm:presLayoutVars>
      </dgm:prSet>
      <dgm:spPr/>
    </dgm:pt>
    <dgm:pt modelId="{E8595D08-CCD7-48DB-8545-EF41149AD00F}" type="pres">
      <dgm:prSet presAssocID="{8DFC734F-9A31-445E-8455-6C77C0E6D887}" presName="compNode" presStyleCnt="0"/>
      <dgm:spPr/>
    </dgm:pt>
    <dgm:pt modelId="{CDE54D08-03DD-45F5-9BCD-E4083DB8E838}" type="pres">
      <dgm:prSet presAssocID="{8DFC734F-9A31-445E-8455-6C77C0E6D887}" presName="bgRect" presStyleLbl="bgShp" presStyleIdx="0" presStyleCnt="3"/>
      <dgm:spPr/>
    </dgm:pt>
    <dgm:pt modelId="{CC6DF0C3-3560-4CDD-B09C-E7FA2DC8DC16}" type="pres">
      <dgm:prSet presAssocID="{8DFC734F-9A31-445E-8455-6C77C0E6D88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181A6BC2-E75D-4222-B09E-FA36F15888A5}" type="pres">
      <dgm:prSet presAssocID="{8DFC734F-9A31-445E-8455-6C77C0E6D887}" presName="spaceRect" presStyleCnt="0"/>
      <dgm:spPr/>
    </dgm:pt>
    <dgm:pt modelId="{27BA8E0E-27B6-4F51-BB4D-F067F059A6F7}" type="pres">
      <dgm:prSet presAssocID="{8DFC734F-9A31-445E-8455-6C77C0E6D887}" presName="parTx" presStyleLbl="revTx" presStyleIdx="0" presStyleCnt="3">
        <dgm:presLayoutVars>
          <dgm:chMax val="0"/>
          <dgm:chPref val="0"/>
        </dgm:presLayoutVars>
      </dgm:prSet>
      <dgm:spPr/>
    </dgm:pt>
    <dgm:pt modelId="{2F321ACB-E8C2-4B62-860E-99E746B02346}" type="pres">
      <dgm:prSet presAssocID="{425127EF-8039-4014-B37E-F7AA36C634A0}" presName="sibTrans" presStyleCnt="0"/>
      <dgm:spPr/>
    </dgm:pt>
    <dgm:pt modelId="{E0692F0F-1F08-46ED-A2B2-FF1849295163}" type="pres">
      <dgm:prSet presAssocID="{A9F29CB0-DC18-462B-A335-E5B38C250733}" presName="compNode" presStyleCnt="0"/>
      <dgm:spPr/>
    </dgm:pt>
    <dgm:pt modelId="{39021F38-6C9B-492F-B76D-68469C5DA8A0}" type="pres">
      <dgm:prSet presAssocID="{A9F29CB0-DC18-462B-A335-E5B38C250733}" presName="bgRect" presStyleLbl="bgShp" presStyleIdx="1" presStyleCnt="3"/>
      <dgm:spPr/>
    </dgm:pt>
    <dgm:pt modelId="{B6C8AD8F-5264-4169-9C0A-D2F93C6965CF}" type="pres">
      <dgm:prSet presAssocID="{A9F29CB0-DC18-462B-A335-E5B38C25073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tabase"/>
        </a:ext>
      </dgm:extLst>
    </dgm:pt>
    <dgm:pt modelId="{BD1EC2BD-3EBF-42A6-AF2D-9D35009F9D7B}" type="pres">
      <dgm:prSet presAssocID="{A9F29CB0-DC18-462B-A335-E5B38C250733}" presName="spaceRect" presStyleCnt="0"/>
      <dgm:spPr/>
    </dgm:pt>
    <dgm:pt modelId="{620534BA-53ED-43F2-8EE1-54CEB0C5CDCB}" type="pres">
      <dgm:prSet presAssocID="{A9F29CB0-DC18-462B-A335-E5B38C250733}" presName="parTx" presStyleLbl="revTx" presStyleIdx="1" presStyleCnt="3">
        <dgm:presLayoutVars>
          <dgm:chMax val="0"/>
          <dgm:chPref val="0"/>
        </dgm:presLayoutVars>
      </dgm:prSet>
      <dgm:spPr/>
    </dgm:pt>
    <dgm:pt modelId="{DDD36749-3EDA-4E66-8BA3-AA29E068A3C8}" type="pres">
      <dgm:prSet presAssocID="{9BE5615D-8DD1-456C-B15B-27A236F9014D}" presName="sibTrans" presStyleCnt="0"/>
      <dgm:spPr/>
    </dgm:pt>
    <dgm:pt modelId="{6A25AED9-B9F7-4839-A0EC-87DE5ED9DCD2}" type="pres">
      <dgm:prSet presAssocID="{7B3C4B9D-93E5-45DD-B4A9-0719088A9D26}" presName="compNode" presStyleCnt="0"/>
      <dgm:spPr/>
    </dgm:pt>
    <dgm:pt modelId="{E5B33E8B-E5FA-41D3-99B9-87ACC7B6A843}" type="pres">
      <dgm:prSet presAssocID="{7B3C4B9D-93E5-45DD-B4A9-0719088A9D26}" presName="bgRect" presStyleLbl="bgShp" presStyleIdx="2" presStyleCnt="3"/>
      <dgm:spPr/>
    </dgm:pt>
    <dgm:pt modelId="{21C425F0-D237-43D8-9449-70930AC3ED82}" type="pres">
      <dgm:prSet presAssocID="{7B3C4B9D-93E5-45DD-B4A9-0719088A9D26}"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ock"/>
        </a:ext>
      </dgm:extLst>
    </dgm:pt>
    <dgm:pt modelId="{8FFD2B67-C3FB-45E6-8380-3264B781F277}" type="pres">
      <dgm:prSet presAssocID="{7B3C4B9D-93E5-45DD-B4A9-0719088A9D26}" presName="spaceRect" presStyleCnt="0"/>
      <dgm:spPr/>
    </dgm:pt>
    <dgm:pt modelId="{E8AA7895-88E4-4EFD-ABAD-4ECECC421876}" type="pres">
      <dgm:prSet presAssocID="{7B3C4B9D-93E5-45DD-B4A9-0719088A9D26}" presName="parTx" presStyleLbl="revTx" presStyleIdx="2" presStyleCnt="3">
        <dgm:presLayoutVars>
          <dgm:chMax val="0"/>
          <dgm:chPref val="0"/>
        </dgm:presLayoutVars>
      </dgm:prSet>
      <dgm:spPr/>
    </dgm:pt>
  </dgm:ptLst>
  <dgm:cxnLst>
    <dgm:cxn modelId="{7A29F51A-E3B2-4C18-93C2-8C0BA2FC592E}" srcId="{E59B2136-8921-4492-AF98-93BFA55B9DC3}" destId="{A9F29CB0-DC18-462B-A335-E5B38C250733}" srcOrd="1" destOrd="0" parTransId="{CF95FD24-F4BD-44AF-82AA-AE320174FA00}" sibTransId="{9BE5615D-8DD1-456C-B15B-27A236F9014D}"/>
    <dgm:cxn modelId="{0DF0E33E-BA84-425B-BB78-59BFBD7B7597}" type="presOf" srcId="{8DFC734F-9A31-445E-8455-6C77C0E6D887}" destId="{27BA8E0E-27B6-4F51-BB4D-F067F059A6F7}" srcOrd="0" destOrd="0" presId="urn:microsoft.com/office/officeart/2018/2/layout/IconVerticalSolidList"/>
    <dgm:cxn modelId="{8B5B4D5A-883B-47C0-A1E0-E83B7D3C8F9C}" srcId="{E59B2136-8921-4492-AF98-93BFA55B9DC3}" destId="{7B3C4B9D-93E5-45DD-B4A9-0719088A9D26}" srcOrd="2" destOrd="0" parTransId="{E5A23AE7-314E-4005-84B0-5F04000C5943}" sibTransId="{EDB16717-39FE-4A72-8DB9-531F93421FD5}"/>
    <dgm:cxn modelId="{1D8C0C91-01F3-4E4D-9458-0486A0115279}" srcId="{E59B2136-8921-4492-AF98-93BFA55B9DC3}" destId="{8DFC734F-9A31-445E-8455-6C77C0E6D887}" srcOrd="0" destOrd="0" parTransId="{2CDB22A2-1373-4661-8BE5-17B2040BA90A}" sibTransId="{425127EF-8039-4014-B37E-F7AA36C634A0}"/>
    <dgm:cxn modelId="{B8CF93A9-28FB-4FC3-BF89-DDE3E5123A45}" type="presOf" srcId="{E59B2136-8921-4492-AF98-93BFA55B9DC3}" destId="{969414BD-D3E8-432B-AC78-BE0A6667984E}" srcOrd="0" destOrd="0" presId="urn:microsoft.com/office/officeart/2018/2/layout/IconVerticalSolidList"/>
    <dgm:cxn modelId="{33365EBD-0DDD-494A-AA1B-CAF8783EF5B0}" type="presOf" srcId="{A9F29CB0-DC18-462B-A335-E5B38C250733}" destId="{620534BA-53ED-43F2-8EE1-54CEB0C5CDCB}" srcOrd="0" destOrd="0" presId="urn:microsoft.com/office/officeart/2018/2/layout/IconVerticalSolidList"/>
    <dgm:cxn modelId="{0FF544D7-AABA-4F47-ACAD-23E0ACF179E0}" type="presOf" srcId="{7B3C4B9D-93E5-45DD-B4A9-0719088A9D26}" destId="{E8AA7895-88E4-4EFD-ABAD-4ECECC421876}" srcOrd="0" destOrd="0" presId="urn:microsoft.com/office/officeart/2018/2/layout/IconVerticalSolidList"/>
    <dgm:cxn modelId="{E3B010DF-227C-4967-B21D-BA7452A828D7}" type="presParOf" srcId="{969414BD-D3E8-432B-AC78-BE0A6667984E}" destId="{E8595D08-CCD7-48DB-8545-EF41149AD00F}" srcOrd="0" destOrd="0" presId="urn:microsoft.com/office/officeart/2018/2/layout/IconVerticalSolidList"/>
    <dgm:cxn modelId="{04FAB9C1-49BA-45B7-A076-E8E44C30A9D1}" type="presParOf" srcId="{E8595D08-CCD7-48DB-8545-EF41149AD00F}" destId="{CDE54D08-03DD-45F5-9BCD-E4083DB8E838}" srcOrd="0" destOrd="0" presId="urn:microsoft.com/office/officeart/2018/2/layout/IconVerticalSolidList"/>
    <dgm:cxn modelId="{9D1D5BB6-EBCC-4059-B84E-2715AB2D3D94}" type="presParOf" srcId="{E8595D08-CCD7-48DB-8545-EF41149AD00F}" destId="{CC6DF0C3-3560-4CDD-B09C-E7FA2DC8DC16}" srcOrd="1" destOrd="0" presId="urn:microsoft.com/office/officeart/2018/2/layout/IconVerticalSolidList"/>
    <dgm:cxn modelId="{4B1F5E38-1FA0-4218-96A1-C97A1FEB5D41}" type="presParOf" srcId="{E8595D08-CCD7-48DB-8545-EF41149AD00F}" destId="{181A6BC2-E75D-4222-B09E-FA36F15888A5}" srcOrd="2" destOrd="0" presId="urn:microsoft.com/office/officeart/2018/2/layout/IconVerticalSolidList"/>
    <dgm:cxn modelId="{5D82DB3D-732F-4B71-A495-18CB32301063}" type="presParOf" srcId="{E8595D08-CCD7-48DB-8545-EF41149AD00F}" destId="{27BA8E0E-27B6-4F51-BB4D-F067F059A6F7}" srcOrd="3" destOrd="0" presId="urn:microsoft.com/office/officeart/2018/2/layout/IconVerticalSolidList"/>
    <dgm:cxn modelId="{D8AE18BE-451E-40EC-8A34-70D0274756E4}" type="presParOf" srcId="{969414BD-D3E8-432B-AC78-BE0A6667984E}" destId="{2F321ACB-E8C2-4B62-860E-99E746B02346}" srcOrd="1" destOrd="0" presId="urn:microsoft.com/office/officeart/2018/2/layout/IconVerticalSolidList"/>
    <dgm:cxn modelId="{4F50E765-BD0C-4F4F-9C4B-F83F9BE90432}" type="presParOf" srcId="{969414BD-D3E8-432B-AC78-BE0A6667984E}" destId="{E0692F0F-1F08-46ED-A2B2-FF1849295163}" srcOrd="2" destOrd="0" presId="urn:microsoft.com/office/officeart/2018/2/layout/IconVerticalSolidList"/>
    <dgm:cxn modelId="{07E05D4F-D2D1-4922-97B5-DEDA6B1FB315}" type="presParOf" srcId="{E0692F0F-1F08-46ED-A2B2-FF1849295163}" destId="{39021F38-6C9B-492F-B76D-68469C5DA8A0}" srcOrd="0" destOrd="0" presId="urn:microsoft.com/office/officeart/2018/2/layout/IconVerticalSolidList"/>
    <dgm:cxn modelId="{3D5E74B8-0068-45BB-B0B6-41A14BEE87FF}" type="presParOf" srcId="{E0692F0F-1F08-46ED-A2B2-FF1849295163}" destId="{B6C8AD8F-5264-4169-9C0A-D2F93C6965CF}" srcOrd="1" destOrd="0" presId="urn:microsoft.com/office/officeart/2018/2/layout/IconVerticalSolidList"/>
    <dgm:cxn modelId="{81C2052E-9325-4E0E-9F0B-9D53A05D5715}" type="presParOf" srcId="{E0692F0F-1F08-46ED-A2B2-FF1849295163}" destId="{BD1EC2BD-3EBF-42A6-AF2D-9D35009F9D7B}" srcOrd="2" destOrd="0" presId="urn:microsoft.com/office/officeart/2018/2/layout/IconVerticalSolidList"/>
    <dgm:cxn modelId="{87E432E9-06D3-4F8F-B23F-2DFDF45DD6AB}" type="presParOf" srcId="{E0692F0F-1F08-46ED-A2B2-FF1849295163}" destId="{620534BA-53ED-43F2-8EE1-54CEB0C5CDCB}" srcOrd="3" destOrd="0" presId="urn:microsoft.com/office/officeart/2018/2/layout/IconVerticalSolidList"/>
    <dgm:cxn modelId="{4538CF98-B0B1-455F-8F84-CF702CD7AF74}" type="presParOf" srcId="{969414BD-D3E8-432B-AC78-BE0A6667984E}" destId="{DDD36749-3EDA-4E66-8BA3-AA29E068A3C8}" srcOrd="3" destOrd="0" presId="urn:microsoft.com/office/officeart/2018/2/layout/IconVerticalSolidList"/>
    <dgm:cxn modelId="{ADF7A328-5132-4BD4-B186-4176947F679B}" type="presParOf" srcId="{969414BD-D3E8-432B-AC78-BE0A6667984E}" destId="{6A25AED9-B9F7-4839-A0EC-87DE5ED9DCD2}" srcOrd="4" destOrd="0" presId="urn:microsoft.com/office/officeart/2018/2/layout/IconVerticalSolidList"/>
    <dgm:cxn modelId="{7F2FE59F-C0B2-45A9-98FB-9E959F752883}" type="presParOf" srcId="{6A25AED9-B9F7-4839-A0EC-87DE5ED9DCD2}" destId="{E5B33E8B-E5FA-41D3-99B9-87ACC7B6A843}" srcOrd="0" destOrd="0" presId="urn:microsoft.com/office/officeart/2018/2/layout/IconVerticalSolidList"/>
    <dgm:cxn modelId="{F937D026-A947-402D-BBE7-834CA42BA126}" type="presParOf" srcId="{6A25AED9-B9F7-4839-A0EC-87DE5ED9DCD2}" destId="{21C425F0-D237-43D8-9449-70930AC3ED82}" srcOrd="1" destOrd="0" presId="urn:microsoft.com/office/officeart/2018/2/layout/IconVerticalSolidList"/>
    <dgm:cxn modelId="{575F875E-5954-4D64-B779-A571BB8D66B4}" type="presParOf" srcId="{6A25AED9-B9F7-4839-A0EC-87DE5ED9DCD2}" destId="{8FFD2B67-C3FB-45E6-8380-3264B781F277}" srcOrd="2" destOrd="0" presId="urn:microsoft.com/office/officeart/2018/2/layout/IconVerticalSolidList"/>
    <dgm:cxn modelId="{0065C199-DE05-4C4E-8E4E-C73ADBC77126}" type="presParOf" srcId="{6A25AED9-B9F7-4839-A0EC-87DE5ED9DCD2}" destId="{E8AA7895-88E4-4EFD-ABAD-4ECECC42187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546E84FB-C336-4D85-B3E4-6F36D2E66DA4}"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43D95A01-547C-4A45-B8E0-B7C4813D59C5}">
      <dgm:prSet/>
      <dgm:spPr/>
      <dgm:t>
        <a:bodyPr/>
        <a:lstStyle/>
        <a:p>
          <a:r>
            <a:rPr lang="en-GB"/>
            <a:t>We have said that a table describes an object or thing we want to store information about.</a:t>
          </a:r>
          <a:endParaRPr lang="en-US"/>
        </a:p>
      </dgm:t>
    </dgm:pt>
    <dgm:pt modelId="{576C33AE-BCD4-4F26-A23C-2878B4D7A65A}" type="parTrans" cxnId="{E0FFC995-30A5-4561-92E5-00DB3562F1A6}">
      <dgm:prSet/>
      <dgm:spPr/>
      <dgm:t>
        <a:bodyPr/>
        <a:lstStyle/>
        <a:p>
          <a:endParaRPr lang="en-US"/>
        </a:p>
      </dgm:t>
    </dgm:pt>
    <dgm:pt modelId="{E6F3C5CF-F49E-440A-9342-E7F2EB3CB21A}" type="sibTrans" cxnId="{E0FFC995-30A5-4561-92E5-00DB3562F1A6}">
      <dgm:prSet/>
      <dgm:spPr/>
      <dgm:t>
        <a:bodyPr/>
        <a:lstStyle/>
        <a:p>
          <a:endParaRPr lang="en-US"/>
        </a:p>
      </dgm:t>
    </dgm:pt>
    <dgm:pt modelId="{F766A01E-565C-4CFD-976C-065100A852C0}">
      <dgm:prSet/>
      <dgm:spPr/>
      <dgm:t>
        <a:bodyPr/>
        <a:lstStyle/>
        <a:p>
          <a:r>
            <a:rPr lang="en-GB" dirty="0"/>
            <a:t>It actually stores a </a:t>
          </a:r>
          <a:r>
            <a:rPr lang="en-GB" b="1" i="1" dirty="0"/>
            <a:t>COLLECTION</a:t>
          </a:r>
          <a:r>
            <a:rPr lang="en-GB" dirty="0"/>
            <a:t> of individual objects.</a:t>
          </a:r>
          <a:endParaRPr lang="en-US" dirty="0"/>
        </a:p>
      </dgm:t>
    </dgm:pt>
    <dgm:pt modelId="{441E1DF2-9028-4480-B1D5-1CA49C6C3A3B}" type="parTrans" cxnId="{8B9F192A-9A5E-45B9-88EF-0CB3DD45BCD6}">
      <dgm:prSet/>
      <dgm:spPr/>
      <dgm:t>
        <a:bodyPr/>
        <a:lstStyle/>
        <a:p>
          <a:endParaRPr lang="en-US"/>
        </a:p>
      </dgm:t>
    </dgm:pt>
    <dgm:pt modelId="{5569ECF8-7A4C-436E-A435-06DD205A56A9}" type="sibTrans" cxnId="{8B9F192A-9A5E-45B9-88EF-0CB3DD45BCD6}">
      <dgm:prSet/>
      <dgm:spPr/>
      <dgm:t>
        <a:bodyPr/>
        <a:lstStyle/>
        <a:p>
          <a:endParaRPr lang="en-US"/>
        </a:p>
      </dgm:t>
    </dgm:pt>
    <dgm:pt modelId="{0385C4AE-7B7C-4568-8435-4EFE617B545D}">
      <dgm:prSet/>
      <dgm:spPr/>
      <dgm:t>
        <a:bodyPr/>
        <a:lstStyle/>
        <a:p>
          <a:r>
            <a:rPr lang="en-GB" dirty="0"/>
            <a:t>Each object would be a different thing in the real world.</a:t>
          </a:r>
          <a:endParaRPr lang="en-US" dirty="0"/>
        </a:p>
      </dgm:t>
    </dgm:pt>
    <dgm:pt modelId="{2D64FB2A-9903-4DE6-932F-80658A0412D7}" type="parTrans" cxnId="{0F32A58C-B0CA-485C-A6CE-65CC7EA47E11}">
      <dgm:prSet/>
      <dgm:spPr/>
      <dgm:t>
        <a:bodyPr/>
        <a:lstStyle/>
        <a:p>
          <a:endParaRPr lang="en-US"/>
        </a:p>
      </dgm:t>
    </dgm:pt>
    <dgm:pt modelId="{04DD41EA-13EA-4B6B-910D-7F234CDD2B5C}" type="sibTrans" cxnId="{0F32A58C-B0CA-485C-A6CE-65CC7EA47E11}">
      <dgm:prSet/>
      <dgm:spPr/>
      <dgm:t>
        <a:bodyPr/>
        <a:lstStyle/>
        <a:p>
          <a:endParaRPr lang="en-US"/>
        </a:p>
      </dgm:t>
    </dgm:pt>
    <dgm:pt modelId="{EDDC598B-DE10-4E54-9B8A-57E855104B4A}" type="pres">
      <dgm:prSet presAssocID="{546E84FB-C336-4D85-B3E4-6F36D2E66DA4}" presName="root" presStyleCnt="0">
        <dgm:presLayoutVars>
          <dgm:dir/>
          <dgm:resizeHandles val="exact"/>
        </dgm:presLayoutVars>
      </dgm:prSet>
      <dgm:spPr/>
    </dgm:pt>
    <dgm:pt modelId="{096E9BBB-5469-4316-9DE9-69CA5F3232FB}" type="pres">
      <dgm:prSet presAssocID="{43D95A01-547C-4A45-B8E0-B7C4813D59C5}" presName="compNode" presStyleCnt="0"/>
      <dgm:spPr/>
    </dgm:pt>
    <dgm:pt modelId="{B4105641-F50E-45C7-AA75-1A28E06E7C99}" type="pres">
      <dgm:prSet presAssocID="{43D95A01-547C-4A45-B8E0-B7C4813D59C5}" presName="bgRect" presStyleLbl="bgShp" presStyleIdx="0" presStyleCnt="3"/>
      <dgm:spPr/>
    </dgm:pt>
    <dgm:pt modelId="{73EE7393-3C24-487B-B745-41B0B1DCE7D1}" type="pres">
      <dgm:prSet presAssocID="{43D95A01-547C-4A45-B8E0-B7C4813D59C5}"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ble"/>
        </a:ext>
      </dgm:extLst>
    </dgm:pt>
    <dgm:pt modelId="{84B903EE-71F9-4A84-BC5A-0B7CAF42F856}" type="pres">
      <dgm:prSet presAssocID="{43D95A01-547C-4A45-B8E0-B7C4813D59C5}" presName="spaceRect" presStyleCnt="0"/>
      <dgm:spPr/>
    </dgm:pt>
    <dgm:pt modelId="{88837FD9-4C3F-46D3-9ACE-1F9F0AB6DCC8}" type="pres">
      <dgm:prSet presAssocID="{43D95A01-547C-4A45-B8E0-B7C4813D59C5}" presName="parTx" presStyleLbl="revTx" presStyleIdx="0" presStyleCnt="3">
        <dgm:presLayoutVars>
          <dgm:chMax val="0"/>
          <dgm:chPref val="0"/>
        </dgm:presLayoutVars>
      </dgm:prSet>
      <dgm:spPr/>
    </dgm:pt>
    <dgm:pt modelId="{F34B4E10-0BC1-4108-9122-C0D3561B9554}" type="pres">
      <dgm:prSet presAssocID="{E6F3C5CF-F49E-440A-9342-E7F2EB3CB21A}" presName="sibTrans" presStyleCnt="0"/>
      <dgm:spPr/>
    </dgm:pt>
    <dgm:pt modelId="{1FB9DA3C-E2E5-43D8-B2F9-0041339267FC}" type="pres">
      <dgm:prSet presAssocID="{F766A01E-565C-4CFD-976C-065100A852C0}" presName="compNode" presStyleCnt="0"/>
      <dgm:spPr/>
    </dgm:pt>
    <dgm:pt modelId="{A2E1BC7F-C837-4C6D-9E95-AF3880EE7511}" type="pres">
      <dgm:prSet presAssocID="{F766A01E-565C-4CFD-976C-065100A852C0}" presName="bgRect" presStyleLbl="bgShp" presStyleIdx="1" presStyleCnt="3"/>
      <dgm:spPr/>
    </dgm:pt>
    <dgm:pt modelId="{68BB1213-68F9-40CE-8527-9578C5B92F9B}" type="pres">
      <dgm:prSet presAssocID="{F766A01E-565C-4CFD-976C-065100A852C0}"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Kiosk"/>
        </a:ext>
      </dgm:extLst>
    </dgm:pt>
    <dgm:pt modelId="{D208EE0E-8EEF-4CA3-A946-713985D7E426}" type="pres">
      <dgm:prSet presAssocID="{F766A01E-565C-4CFD-976C-065100A852C0}" presName="spaceRect" presStyleCnt="0"/>
      <dgm:spPr/>
    </dgm:pt>
    <dgm:pt modelId="{97B67232-0AC2-49A1-A4ED-636FF982D898}" type="pres">
      <dgm:prSet presAssocID="{F766A01E-565C-4CFD-976C-065100A852C0}" presName="parTx" presStyleLbl="revTx" presStyleIdx="1" presStyleCnt="3">
        <dgm:presLayoutVars>
          <dgm:chMax val="0"/>
          <dgm:chPref val="0"/>
        </dgm:presLayoutVars>
      </dgm:prSet>
      <dgm:spPr/>
    </dgm:pt>
    <dgm:pt modelId="{4B9824B8-F77D-4DF7-AF71-6D6799CBA0D7}" type="pres">
      <dgm:prSet presAssocID="{5569ECF8-7A4C-436E-A435-06DD205A56A9}" presName="sibTrans" presStyleCnt="0"/>
      <dgm:spPr/>
    </dgm:pt>
    <dgm:pt modelId="{709DE429-CFAB-4C69-BBFB-9D402C0C2731}" type="pres">
      <dgm:prSet presAssocID="{0385C4AE-7B7C-4568-8435-4EFE617B545D}" presName="compNode" presStyleCnt="0"/>
      <dgm:spPr/>
    </dgm:pt>
    <dgm:pt modelId="{A635E558-7042-488F-8E72-B298AAEA0A13}" type="pres">
      <dgm:prSet presAssocID="{0385C4AE-7B7C-4568-8435-4EFE617B545D}" presName="bgRect" presStyleLbl="bgShp" presStyleIdx="2" presStyleCnt="3"/>
      <dgm:spPr/>
    </dgm:pt>
    <dgm:pt modelId="{692F96B6-C2AC-41B8-AD35-060D35359C89}" type="pres">
      <dgm:prSet presAssocID="{0385C4AE-7B7C-4568-8435-4EFE617B545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eb Design"/>
        </a:ext>
      </dgm:extLst>
    </dgm:pt>
    <dgm:pt modelId="{3CEB6EB7-8E57-47C2-B727-45853C5F320D}" type="pres">
      <dgm:prSet presAssocID="{0385C4AE-7B7C-4568-8435-4EFE617B545D}" presName="spaceRect" presStyleCnt="0"/>
      <dgm:spPr/>
    </dgm:pt>
    <dgm:pt modelId="{EB479841-4E65-4F36-9706-F759A09A1DCD}" type="pres">
      <dgm:prSet presAssocID="{0385C4AE-7B7C-4568-8435-4EFE617B545D}" presName="parTx" presStyleLbl="revTx" presStyleIdx="2" presStyleCnt="3">
        <dgm:presLayoutVars>
          <dgm:chMax val="0"/>
          <dgm:chPref val="0"/>
        </dgm:presLayoutVars>
      </dgm:prSet>
      <dgm:spPr/>
    </dgm:pt>
  </dgm:ptLst>
  <dgm:cxnLst>
    <dgm:cxn modelId="{8B9F192A-9A5E-45B9-88EF-0CB3DD45BCD6}" srcId="{546E84FB-C336-4D85-B3E4-6F36D2E66DA4}" destId="{F766A01E-565C-4CFD-976C-065100A852C0}" srcOrd="1" destOrd="0" parTransId="{441E1DF2-9028-4480-B1D5-1CA49C6C3A3B}" sibTransId="{5569ECF8-7A4C-436E-A435-06DD205A56A9}"/>
    <dgm:cxn modelId="{EA8D9D34-CD74-48C9-816F-E0812476964D}" type="presOf" srcId="{0385C4AE-7B7C-4568-8435-4EFE617B545D}" destId="{EB479841-4E65-4F36-9706-F759A09A1DCD}" srcOrd="0" destOrd="0" presId="urn:microsoft.com/office/officeart/2018/2/layout/IconVerticalSolidList"/>
    <dgm:cxn modelId="{41251549-2D2D-44DF-A0CA-B07F6D4A3D9C}" type="presOf" srcId="{546E84FB-C336-4D85-B3E4-6F36D2E66DA4}" destId="{EDDC598B-DE10-4E54-9B8A-57E855104B4A}" srcOrd="0" destOrd="0" presId="urn:microsoft.com/office/officeart/2018/2/layout/IconVerticalSolidList"/>
    <dgm:cxn modelId="{095A3677-A08D-4852-934A-D173AE7C5AF3}" type="presOf" srcId="{F766A01E-565C-4CFD-976C-065100A852C0}" destId="{97B67232-0AC2-49A1-A4ED-636FF982D898}" srcOrd="0" destOrd="0" presId="urn:microsoft.com/office/officeart/2018/2/layout/IconVerticalSolidList"/>
    <dgm:cxn modelId="{0F32A58C-B0CA-485C-A6CE-65CC7EA47E11}" srcId="{546E84FB-C336-4D85-B3E4-6F36D2E66DA4}" destId="{0385C4AE-7B7C-4568-8435-4EFE617B545D}" srcOrd="2" destOrd="0" parTransId="{2D64FB2A-9903-4DE6-932F-80658A0412D7}" sibTransId="{04DD41EA-13EA-4B6B-910D-7F234CDD2B5C}"/>
    <dgm:cxn modelId="{E0FFC995-30A5-4561-92E5-00DB3562F1A6}" srcId="{546E84FB-C336-4D85-B3E4-6F36D2E66DA4}" destId="{43D95A01-547C-4A45-B8E0-B7C4813D59C5}" srcOrd="0" destOrd="0" parTransId="{576C33AE-BCD4-4F26-A23C-2878B4D7A65A}" sibTransId="{E6F3C5CF-F49E-440A-9342-E7F2EB3CB21A}"/>
    <dgm:cxn modelId="{56DDC4C3-4161-47DC-AF71-5C6B5DD90C09}" type="presOf" srcId="{43D95A01-547C-4A45-B8E0-B7C4813D59C5}" destId="{88837FD9-4C3F-46D3-9ACE-1F9F0AB6DCC8}" srcOrd="0" destOrd="0" presId="urn:microsoft.com/office/officeart/2018/2/layout/IconVerticalSolidList"/>
    <dgm:cxn modelId="{B394BBF7-964C-4389-999F-93CE307631C3}" type="presParOf" srcId="{EDDC598B-DE10-4E54-9B8A-57E855104B4A}" destId="{096E9BBB-5469-4316-9DE9-69CA5F3232FB}" srcOrd="0" destOrd="0" presId="urn:microsoft.com/office/officeart/2018/2/layout/IconVerticalSolidList"/>
    <dgm:cxn modelId="{E7E5DC97-8464-4DFA-BA7F-601831DE004C}" type="presParOf" srcId="{096E9BBB-5469-4316-9DE9-69CA5F3232FB}" destId="{B4105641-F50E-45C7-AA75-1A28E06E7C99}" srcOrd="0" destOrd="0" presId="urn:microsoft.com/office/officeart/2018/2/layout/IconVerticalSolidList"/>
    <dgm:cxn modelId="{0E6C64DE-1A83-40DA-A3C7-C85C9C9E92D8}" type="presParOf" srcId="{096E9BBB-5469-4316-9DE9-69CA5F3232FB}" destId="{73EE7393-3C24-487B-B745-41B0B1DCE7D1}" srcOrd="1" destOrd="0" presId="urn:microsoft.com/office/officeart/2018/2/layout/IconVerticalSolidList"/>
    <dgm:cxn modelId="{9BA7E04B-6376-4E8F-8D4A-856501BC804A}" type="presParOf" srcId="{096E9BBB-5469-4316-9DE9-69CA5F3232FB}" destId="{84B903EE-71F9-4A84-BC5A-0B7CAF42F856}" srcOrd="2" destOrd="0" presId="urn:microsoft.com/office/officeart/2018/2/layout/IconVerticalSolidList"/>
    <dgm:cxn modelId="{997A1302-5608-432C-8EC4-A472A5FE5003}" type="presParOf" srcId="{096E9BBB-5469-4316-9DE9-69CA5F3232FB}" destId="{88837FD9-4C3F-46D3-9ACE-1F9F0AB6DCC8}" srcOrd="3" destOrd="0" presId="urn:microsoft.com/office/officeart/2018/2/layout/IconVerticalSolidList"/>
    <dgm:cxn modelId="{5ECBB15F-4840-4F70-BE1F-430CE0B9772B}" type="presParOf" srcId="{EDDC598B-DE10-4E54-9B8A-57E855104B4A}" destId="{F34B4E10-0BC1-4108-9122-C0D3561B9554}" srcOrd="1" destOrd="0" presId="urn:microsoft.com/office/officeart/2018/2/layout/IconVerticalSolidList"/>
    <dgm:cxn modelId="{CCA6E28E-D744-411A-B8EC-19CCBA685158}" type="presParOf" srcId="{EDDC598B-DE10-4E54-9B8A-57E855104B4A}" destId="{1FB9DA3C-E2E5-43D8-B2F9-0041339267FC}" srcOrd="2" destOrd="0" presId="urn:microsoft.com/office/officeart/2018/2/layout/IconVerticalSolidList"/>
    <dgm:cxn modelId="{86E0B650-6E25-4E9F-8FDE-AEBB9AA0FD0D}" type="presParOf" srcId="{1FB9DA3C-E2E5-43D8-B2F9-0041339267FC}" destId="{A2E1BC7F-C837-4C6D-9E95-AF3880EE7511}" srcOrd="0" destOrd="0" presId="urn:microsoft.com/office/officeart/2018/2/layout/IconVerticalSolidList"/>
    <dgm:cxn modelId="{10FD91FC-3506-4042-8A68-DD67601AB8B5}" type="presParOf" srcId="{1FB9DA3C-E2E5-43D8-B2F9-0041339267FC}" destId="{68BB1213-68F9-40CE-8527-9578C5B92F9B}" srcOrd="1" destOrd="0" presId="urn:microsoft.com/office/officeart/2018/2/layout/IconVerticalSolidList"/>
    <dgm:cxn modelId="{98A95C28-E9FB-4CF7-8C4B-50DD4609282D}" type="presParOf" srcId="{1FB9DA3C-E2E5-43D8-B2F9-0041339267FC}" destId="{D208EE0E-8EEF-4CA3-A946-713985D7E426}" srcOrd="2" destOrd="0" presId="urn:microsoft.com/office/officeart/2018/2/layout/IconVerticalSolidList"/>
    <dgm:cxn modelId="{F26C43E8-86B5-4755-849F-8E9263B5A8D3}" type="presParOf" srcId="{1FB9DA3C-E2E5-43D8-B2F9-0041339267FC}" destId="{97B67232-0AC2-49A1-A4ED-636FF982D898}" srcOrd="3" destOrd="0" presId="urn:microsoft.com/office/officeart/2018/2/layout/IconVerticalSolidList"/>
    <dgm:cxn modelId="{5670D8E6-1E04-4DF5-8712-504AC73449F1}" type="presParOf" srcId="{EDDC598B-DE10-4E54-9B8A-57E855104B4A}" destId="{4B9824B8-F77D-4DF7-AF71-6D6799CBA0D7}" srcOrd="3" destOrd="0" presId="urn:microsoft.com/office/officeart/2018/2/layout/IconVerticalSolidList"/>
    <dgm:cxn modelId="{22B049B9-F933-4565-816E-E9B23668EE0C}" type="presParOf" srcId="{EDDC598B-DE10-4E54-9B8A-57E855104B4A}" destId="{709DE429-CFAB-4C69-BBFB-9D402C0C2731}" srcOrd="4" destOrd="0" presId="urn:microsoft.com/office/officeart/2018/2/layout/IconVerticalSolidList"/>
    <dgm:cxn modelId="{94C68A14-B1E3-4953-B11C-0217D6C9EB78}" type="presParOf" srcId="{709DE429-CFAB-4C69-BBFB-9D402C0C2731}" destId="{A635E558-7042-488F-8E72-B298AAEA0A13}" srcOrd="0" destOrd="0" presId="urn:microsoft.com/office/officeart/2018/2/layout/IconVerticalSolidList"/>
    <dgm:cxn modelId="{88F9E310-8429-4BC2-A755-0EC4C785B24E}" type="presParOf" srcId="{709DE429-CFAB-4C69-BBFB-9D402C0C2731}" destId="{692F96B6-C2AC-41B8-AD35-060D35359C89}" srcOrd="1" destOrd="0" presId="urn:microsoft.com/office/officeart/2018/2/layout/IconVerticalSolidList"/>
    <dgm:cxn modelId="{41A0DC01-1D3F-4577-A4E7-4D20800ED4FB}" type="presParOf" srcId="{709DE429-CFAB-4C69-BBFB-9D402C0C2731}" destId="{3CEB6EB7-8E57-47C2-B727-45853C5F320D}" srcOrd="2" destOrd="0" presId="urn:microsoft.com/office/officeart/2018/2/layout/IconVerticalSolidList"/>
    <dgm:cxn modelId="{DF4D60FF-3534-4149-8A21-BE32EA87F4E7}" type="presParOf" srcId="{709DE429-CFAB-4C69-BBFB-9D402C0C2731}" destId="{EB479841-4E65-4F36-9706-F759A09A1DC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C17D8D-6049-4894-9619-AF9288690B80}"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90F15151-172E-4EB0-ADCF-4F25D1F586F7}">
      <dgm:prSet/>
      <dgm:spPr/>
      <dgm:t>
        <a:bodyPr/>
        <a:lstStyle/>
        <a:p>
          <a:r>
            <a:rPr lang="en-GB"/>
            <a:t>All organisations need to store data.</a:t>
          </a:r>
          <a:endParaRPr lang="en-US"/>
        </a:p>
      </dgm:t>
    </dgm:pt>
    <dgm:pt modelId="{0646E171-CDBC-47DA-8A90-84EC107D1249}" type="parTrans" cxnId="{63913368-CE6E-4FE0-B9D9-7FA183B0CDAD}">
      <dgm:prSet/>
      <dgm:spPr/>
      <dgm:t>
        <a:bodyPr/>
        <a:lstStyle/>
        <a:p>
          <a:endParaRPr lang="en-US"/>
        </a:p>
      </dgm:t>
    </dgm:pt>
    <dgm:pt modelId="{DDC74468-B4BE-4D6A-B28B-2D732D433030}" type="sibTrans" cxnId="{63913368-CE6E-4FE0-B9D9-7FA183B0CDAD}">
      <dgm:prSet/>
      <dgm:spPr/>
      <dgm:t>
        <a:bodyPr/>
        <a:lstStyle/>
        <a:p>
          <a:endParaRPr lang="en-US"/>
        </a:p>
      </dgm:t>
    </dgm:pt>
    <dgm:pt modelId="{C3A98610-B34B-4032-A339-C11081D172CA}">
      <dgm:prSet/>
      <dgm:spPr/>
      <dgm:t>
        <a:bodyPr/>
        <a:lstStyle/>
        <a:p>
          <a:r>
            <a:rPr lang="en-GB"/>
            <a:t>This could be employee data, customer data, business data.</a:t>
          </a:r>
          <a:endParaRPr lang="en-US"/>
        </a:p>
      </dgm:t>
    </dgm:pt>
    <dgm:pt modelId="{E28D10B3-8A25-4AC0-BD88-C49A2255DF61}" type="parTrans" cxnId="{58981231-A7C4-4FAE-BF5E-45AF0064FAF8}">
      <dgm:prSet/>
      <dgm:spPr/>
      <dgm:t>
        <a:bodyPr/>
        <a:lstStyle/>
        <a:p>
          <a:endParaRPr lang="en-US"/>
        </a:p>
      </dgm:t>
    </dgm:pt>
    <dgm:pt modelId="{A58145E9-0191-4B66-9E21-96C9000D44E7}" type="sibTrans" cxnId="{58981231-A7C4-4FAE-BF5E-45AF0064FAF8}">
      <dgm:prSet/>
      <dgm:spPr/>
      <dgm:t>
        <a:bodyPr/>
        <a:lstStyle/>
        <a:p>
          <a:endParaRPr lang="en-US"/>
        </a:p>
      </dgm:t>
    </dgm:pt>
    <dgm:pt modelId="{BA170726-F222-48F2-A611-3E17F4C3B4DA}">
      <dgm:prSet/>
      <dgm:spPr/>
      <dgm:t>
        <a:bodyPr/>
        <a:lstStyle/>
        <a:p>
          <a:r>
            <a:rPr lang="en-GB"/>
            <a:t>Each of this data will need to be contained in a structured, organised form.</a:t>
          </a:r>
          <a:endParaRPr lang="en-US"/>
        </a:p>
      </dgm:t>
    </dgm:pt>
    <dgm:pt modelId="{D70139B1-A3B2-4507-91CB-A8CE72B111FB}" type="parTrans" cxnId="{BDCC902B-0872-4F7A-82A9-3CE04811CAF1}">
      <dgm:prSet/>
      <dgm:spPr/>
      <dgm:t>
        <a:bodyPr/>
        <a:lstStyle/>
        <a:p>
          <a:endParaRPr lang="en-US"/>
        </a:p>
      </dgm:t>
    </dgm:pt>
    <dgm:pt modelId="{D17DEB49-DF57-4D53-9062-7CE0307FA3B0}" type="sibTrans" cxnId="{BDCC902B-0872-4F7A-82A9-3CE04811CAF1}">
      <dgm:prSet/>
      <dgm:spPr/>
      <dgm:t>
        <a:bodyPr/>
        <a:lstStyle/>
        <a:p>
          <a:endParaRPr lang="en-US"/>
        </a:p>
      </dgm:t>
    </dgm:pt>
    <dgm:pt modelId="{12C6F8D4-46E5-49E5-B28F-258B205BF78E}">
      <dgm:prSet/>
      <dgm:spPr/>
      <dgm:t>
        <a:bodyPr/>
        <a:lstStyle/>
        <a:p>
          <a:r>
            <a:rPr lang="en-GB" dirty="0"/>
            <a:t>We can use this data to answer questions, turning it into </a:t>
          </a:r>
          <a:r>
            <a:rPr lang="en-GB" b="1" i="1" dirty="0"/>
            <a:t>information</a:t>
          </a:r>
          <a:r>
            <a:rPr lang="en-GB" dirty="0"/>
            <a:t>.</a:t>
          </a:r>
          <a:endParaRPr lang="en-US" dirty="0"/>
        </a:p>
      </dgm:t>
    </dgm:pt>
    <dgm:pt modelId="{F8E76C5E-7ADE-4B2F-9894-7A4140D1BF0D}" type="parTrans" cxnId="{37F7608C-0176-4E89-8088-DFEF5E649BFE}">
      <dgm:prSet/>
      <dgm:spPr/>
      <dgm:t>
        <a:bodyPr/>
        <a:lstStyle/>
        <a:p>
          <a:endParaRPr lang="en-US"/>
        </a:p>
      </dgm:t>
    </dgm:pt>
    <dgm:pt modelId="{AF93BF9B-6DF4-411D-990B-CE8B7CA222AF}" type="sibTrans" cxnId="{37F7608C-0176-4E89-8088-DFEF5E649BFE}">
      <dgm:prSet/>
      <dgm:spPr/>
      <dgm:t>
        <a:bodyPr/>
        <a:lstStyle/>
        <a:p>
          <a:endParaRPr lang="en-US"/>
        </a:p>
      </dgm:t>
    </dgm:pt>
    <dgm:pt modelId="{7C9EADD2-43DB-4109-BF09-5DF38836D026}">
      <dgm:prSet/>
      <dgm:spPr/>
      <dgm:t>
        <a:bodyPr/>
        <a:lstStyle/>
        <a:p>
          <a:r>
            <a:rPr lang="en-GB" dirty="0"/>
            <a:t>The system used to hold data in an organised form is called a </a:t>
          </a:r>
          <a:r>
            <a:rPr lang="en-GB" b="1" i="1" dirty="0"/>
            <a:t>Database</a:t>
          </a:r>
          <a:r>
            <a:rPr lang="en-GB" dirty="0"/>
            <a:t>.</a:t>
          </a:r>
          <a:endParaRPr lang="en-US" dirty="0"/>
        </a:p>
      </dgm:t>
    </dgm:pt>
    <dgm:pt modelId="{62C8D428-3A9C-44CC-8141-AB968332C3BD}" type="parTrans" cxnId="{85223E6B-420E-4B6B-8577-B810BD1FB5F3}">
      <dgm:prSet/>
      <dgm:spPr/>
      <dgm:t>
        <a:bodyPr/>
        <a:lstStyle/>
        <a:p>
          <a:endParaRPr lang="en-US"/>
        </a:p>
      </dgm:t>
    </dgm:pt>
    <dgm:pt modelId="{75B47E3A-D64F-43B4-A923-1FBFDE75B8E2}" type="sibTrans" cxnId="{85223E6B-420E-4B6B-8577-B810BD1FB5F3}">
      <dgm:prSet/>
      <dgm:spPr/>
      <dgm:t>
        <a:bodyPr/>
        <a:lstStyle/>
        <a:p>
          <a:endParaRPr lang="en-US"/>
        </a:p>
      </dgm:t>
    </dgm:pt>
    <dgm:pt modelId="{8F6E7FDD-E841-4698-B78C-2B683121DA16}" type="pres">
      <dgm:prSet presAssocID="{6CC17D8D-6049-4894-9619-AF9288690B80}" presName="root" presStyleCnt="0">
        <dgm:presLayoutVars>
          <dgm:dir/>
          <dgm:resizeHandles val="exact"/>
        </dgm:presLayoutVars>
      </dgm:prSet>
      <dgm:spPr/>
    </dgm:pt>
    <dgm:pt modelId="{A5F3CDD1-ECBC-4ECD-8DD7-FCAD872CA103}" type="pres">
      <dgm:prSet presAssocID="{90F15151-172E-4EB0-ADCF-4F25D1F586F7}" presName="compNode" presStyleCnt="0"/>
      <dgm:spPr/>
    </dgm:pt>
    <dgm:pt modelId="{34354C90-A56E-44DB-B5DA-0734BD4A0381}" type="pres">
      <dgm:prSet presAssocID="{90F15151-172E-4EB0-ADCF-4F25D1F586F7}" presName="bgRect" presStyleLbl="bgShp" presStyleIdx="0" presStyleCnt="5"/>
      <dgm:spPr/>
    </dgm:pt>
    <dgm:pt modelId="{55ABDA04-D75F-4743-838D-5476D8E1933C}" type="pres">
      <dgm:prSet presAssocID="{90F15151-172E-4EB0-ADCF-4F25D1F586F7}"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tabase"/>
        </a:ext>
      </dgm:extLst>
    </dgm:pt>
    <dgm:pt modelId="{B29CBBCA-599B-4F0A-85DC-C6AE37C0ABAB}" type="pres">
      <dgm:prSet presAssocID="{90F15151-172E-4EB0-ADCF-4F25D1F586F7}" presName="spaceRect" presStyleCnt="0"/>
      <dgm:spPr/>
    </dgm:pt>
    <dgm:pt modelId="{E2FC0DD0-2B8C-493C-A566-2FBB42D832CD}" type="pres">
      <dgm:prSet presAssocID="{90F15151-172E-4EB0-ADCF-4F25D1F586F7}" presName="parTx" presStyleLbl="revTx" presStyleIdx="0" presStyleCnt="5">
        <dgm:presLayoutVars>
          <dgm:chMax val="0"/>
          <dgm:chPref val="0"/>
        </dgm:presLayoutVars>
      </dgm:prSet>
      <dgm:spPr/>
    </dgm:pt>
    <dgm:pt modelId="{49CABDBF-7158-4A4B-BE00-CC90A07EC4AA}" type="pres">
      <dgm:prSet presAssocID="{DDC74468-B4BE-4D6A-B28B-2D732D433030}" presName="sibTrans" presStyleCnt="0"/>
      <dgm:spPr/>
    </dgm:pt>
    <dgm:pt modelId="{D48E94FA-A204-4890-84AF-0E15FBE5D639}" type="pres">
      <dgm:prSet presAssocID="{C3A98610-B34B-4032-A339-C11081D172CA}" presName="compNode" presStyleCnt="0"/>
      <dgm:spPr/>
    </dgm:pt>
    <dgm:pt modelId="{ED0D7423-544E-47DD-BCD0-D068D67D272D}" type="pres">
      <dgm:prSet presAssocID="{C3A98610-B34B-4032-A339-C11081D172CA}" presName="bgRect" presStyleLbl="bgShp" presStyleIdx="1" presStyleCnt="5"/>
      <dgm:spPr/>
    </dgm:pt>
    <dgm:pt modelId="{E5B770F9-A8DA-4861-B12C-73CA0A9256CD}" type="pres">
      <dgm:prSet presAssocID="{C3A98610-B34B-4032-A339-C11081D172CA}"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erver"/>
        </a:ext>
      </dgm:extLst>
    </dgm:pt>
    <dgm:pt modelId="{B0727E73-7ED2-4BE2-815A-C8590EAB864C}" type="pres">
      <dgm:prSet presAssocID="{C3A98610-B34B-4032-A339-C11081D172CA}" presName="spaceRect" presStyleCnt="0"/>
      <dgm:spPr/>
    </dgm:pt>
    <dgm:pt modelId="{3061638E-BF8A-441F-A531-7B33B5113FCF}" type="pres">
      <dgm:prSet presAssocID="{C3A98610-B34B-4032-A339-C11081D172CA}" presName="parTx" presStyleLbl="revTx" presStyleIdx="1" presStyleCnt="5">
        <dgm:presLayoutVars>
          <dgm:chMax val="0"/>
          <dgm:chPref val="0"/>
        </dgm:presLayoutVars>
      </dgm:prSet>
      <dgm:spPr/>
    </dgm:pt>
    <dgm:pt modelId="{6DD0BF0B-AC1F-4D56-B90E-CCEB611D456F}" type="pres">
      <dgm:prSet presAssocID="{A58145E9-0191-4B66-9E21-96C9000D44E7}" presName="sibTrans" presStyleCnt="0"/>
      <dgm:spPr/>
    </dgm:pt>
    <dgm:pt modelId="{C5CAC134-6D3C-4393-AE8C-1B45A36F6ADC}" type="pres">
      <dgm:prSet presAssocID="{BA170726-F222-48F2-A611-3E17F4C3B4DA}" presName="compNode" presStyleCnt="0"/>
      <dgm:spPr/>
    </dgm:pt>
    <dgm:pt modelId="{ABBB9C81-8E41-4C4E-BA0A-DCE22D65613A}" type="pres">
      <dgm:prSet presAssocID="{BA170726-F222-48F2-A611-3E17F4C3B4DA}" presName="bgRect" presStyleLbl="bgShp" presStyleIdx="2" presStyleCnt="5"/>
      <dgm:spPr/>
    </dgm:pt>
    <dgm:pt modelId="{C526F4B5-0C6E-4B88-B066-96014A3D88E4}" type="pres">
      <dgm:prSet presAssocID="{BA170726-F222-48F2-A611-3E17F4C3B4DA}"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Flowchart"/>
        </a:ext>
      </dgm:extLst>
    </dgm:pt>
    <dgm:pt modelId="{5A7BE762-D11C-4D30-85B5-3A38D3436853}" type="pres">
      <dgm:prSet presAssocID="{BA170726-F222-48F2-A611-3E17F4C3B4DA}" presName="spaceRect" presStyleCnt="0"/>
      <dgm:spPr/>
    </dgm:pt>
    <dgm:pt modelId="{C3357ABD-14D7-4276-8D56-578504951BC6}" type="pres">
      <dgm:prSet presAssocID="{BA170726-F222-48F2-A611-3E17F4C3B4DA}" presName="parTx" presStyleLbl="revTx" presStyleIdx="2" presStyleCnt="5">
        <dgm:presLayoutVars>
          <dgm:chMax val="0"/>
          <dgm:chPref val="0"/>
        </dgm:presLayoutVars>
      </dgm:prSet>
      <dgm:spPr/>
    </dgm:pt>
    <dgm:pt modelId="{9FC35B34-7E62-4CC7-BC86-7AF6821ECEA0}" type="pres">
      <dgm:prSet presAssocID="{D17DEB49-DF57-4D53-9062-7CE0307FA3B0}" presName="sibTrans" presStyleCnt="0"/>
      <dgm:spPr/>
    </dgm:pt>
    <dgm:pt modelId="{49DAD783-41B8-4003-A45B-FCAEC0B8A3B8}" type="pres">
      <dgm:prSet presAssocID="{12C6F8D4-46E5-49E5-B28F-258B205BF78E}" presName="compNode" presStyleCnt="0"/>
      <dgm:spPr/>
    </dgm:pt>
    <dgm:pt modelId="{EAF65A5A-DDED-45A5-B647-4B8491DBAFC5}" type="pres">
      <dgm:prSet presAssocID="{12C6F8D4-46E5-49E5-B28F-258B205BF78E}" presName="bgRect" presStyleLbl="bgShp" presStyleIdx="3" presStyleCnt="5"/>
      <dgm:spPr/>
    </dgm:pt>
    <dgm:pt modelId="{DCF83F7B-07EC-4E22-8310-54599475EE90}" type="pres">
      <dgm:prSet presAssocID="{12C6F8D4-46E5-49E5-B28F-258B205BF78E}"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Questions"/>
        </a:ext>
      </dgm:extLst>
    </dgm:pt>
    <dgm:pt modelId="{624D127D-765D-4785-80A5-0E1603B701E3}" type="pres">
      <dgm:prSet presAssocID="{12C6F8D4-46E5-49E5-B28F-258B205BF78E}" presName="spaceRect" presStyleCnt="0"/>
      <dgm:spPr/>
    </dgm:pt>
    <dgm:pt modelId="{0C01DF27-1849-4618-A446-E6871454D46A}" type="pres">
      <dgm:prSet presAssocID="{12C6F8D4-46E5-49E5-B28F-258B205BF78E}" presName="parTx" presStyleLbl="revTx" presStyleIdx="3" presStyleCnt="5">
        <dgm:presLayoutVars>
          <dgm:chMax val="0"/>
          <dgm:chPref val="0"/>
        </dgm:presLayoutVars>
      </dgm:prSet>
      <dgm:spPr/>
    </dgm:pt>
    <dgm:pt modelId="{FAB28B47-A76E-4AE7-A296-148D6F68355A}" type="pres">
      <dgm:prSet presAssocID="{AF93BF9B-6DF4-411D-990B-CE8B7CA222AF}" presName="sibTrans" presStyleCnt="0"/>
      <dgm:spPr/>
    </dgm:pt>
    <dgm:pt modelId="{F6B21094-0ECA-46EA-9D50-0E5655C5D674}" type="pres">
      <dgm:prSet presAssocID="{7C9EADD2-43DB-4109-BF09-5DF38836D026}" presName="compNode" presStyleCnt="0"/>
      <dgm:spPr/>
    </dgm:pt>
    <dgm:pt modelId="{1B7392EF-AED1-42D1-85CF-7D63FB51EA74}" type="pres">
      <dgm:prSet presAssocID="{7C9EADD2-43DB-4109-BF09-5DF38836D026}" presName="bgRect" presStyleLbl="bgShp" presStyleIdx="4" presStyleCnt="5"/>
      <dgm:spPr/>
    </dgm:pt>
    <dgm:pt modelId="{781727C7-79D3-4333-8688-C84C957B277E}" type="pres">
      <dgm:prSet presAssocID="{7C9EADD2-43DB-4109-BF09-5DF38836D026}"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redit card"/>
        </a:ext>
      </dgm:extLst>
    </dgm:pt>
    <dgm:pt modelId="{D8522D95-D67D-4025-A41C-E2976B305C05}" type="pres">
      <dgm:prSet presAssocID="{7C9EADD2-43DB-4109-BF09-5DF38836D026}" presName="spaceRect" presStyleCnt="0"/>
      <dgm:spPr/>
    </dgm:pt>
    <dgm:pt modelId="{5F39F9C0-04B4-4E5E-A31C-9481F8443161}" type="pres">
      <dgm:prSet presAssocID="{7C9EADD2-43DB-4109-BF09-5DF38836D026}" presName="parTx" presStyleLbl="revTx" presStyleIdx="4" presStyleCnt="5">
        <dgm:presLayoutVars>
          <dgm:chMax val="0"/>
          <dgm:chPref val="0"/>
        </dgm:presLayoutVars>
      </dgm:prSet>
      <dgm:spPr/>
    </dgm:pt>
  </dgm:ptLst>
  <dgm:cxnLst>
    <dgm:cxn modelId="{6B4BCD16-98C5-4B7C-9E46-0653A2913BD2}" type="presOf" srcId="{12C6F8D4-46E5-49E5-B28F-258B205BF78E}" destId="{0C01DF27-1849-4618-A446-E6871454D46A}" srcOrd="0" destOrd="0" presId="urn:microsoft.com/office/officeart/2018/2/layout/IconVerticalSolidList"/>
    <dgm:cxn modelId="{20C13A1F-F165-469E-9B05-B5B8C2B09625}" type="presOf" srcId="{7C9EADD2-43DB-4109-BF09-5DF38836D026}" destId="{5F39F9C0-04B4-4E5E-A31C-9481F8443161}" srcOrd="0" destOrd="0" presId="urn:microsoft.com/office/officeart/2018/2/layout/IconVerticalSolidList"/>
    <dgm:cxn modelId="{16508F24-5FA2-451E-AB67-F60416742728}" type="presOf" srcId="{90F15151-172E-4EB0-ADCF-4F25D1F586F7}" destId="{E2FC0DD0-2B8C-493C-A566-2FBB42D832CD}" srcOrd="0" destOrd="0" presId="urn:microsoft.com/office/officeart/2018/2/layout/IconVerticalSolidList"/>
    <dgm:cxn modelId="{34D3162A-2518-47E8-BC7A-A7151DE77E3E}" type="presOf" srcId="{C3A98610-B34B-4032-A339-C11081D172CA}" destId="{3061638E-BF8A-441F-A531-7B33B5113FCF}" srcOrd="0" destOrd="0" presId="urn:microsoft.com/office/officeart/2018/2/layout/IconVerticalSolidList"/>
    <dgm:cxn modelId="{BDCC902B-0872-4F7A-82A9-3CE04811CAF1}" srcId="{6CC17D8D-6049-4894-9619-AF9288690B80}" destId="{BA170726-F222-48F2-A611-3E17F4C3B4DA}" srcOrd="2" destOrd="0" parTransId="{D70139B1-A3B2-4507-91CB-A8CE72B111FB}" sibTransId="{D17DEB49-DF57-4D53-9062-7CE0307FA3B0}"/>
    <dgm:cxn modelId="{069C572C-73FA-447A-9462-A3CE268D9FBA}" type="presOf" srcId="{BA170726-F222-48F2-A611-3E17F4C3B4DA}" destId="{C3357ABD-14D7-4276-8D56-578504951BC6}" srcOrd="0" destOrd="0" presId="urn:microsoft.com/office/officeart/2018/2/layout/IconVerticalSolidList"/>
    <dgm:cxn modelId="{58981231-A7C4-4FAE-BF5E-45AF0064FAF8}" srcId="{6CC17D8D-6049-4894-9619-AF9288690B80}" destId="{C3A98610-B34B-4032-A339-C11081D172CA}" srcOrd="1" destOrd="0" parTransId="{E28D10B3-8A25-4AC0-BD88-C49A2255DF61}" sibTransId="{A58145E9-0191-4B66-9E21-96C9000D44E7}"/>
    <dgm:cxn modelId="{63913368-CE6E-4FE0-B9D9-7FA183B0CDAD}" srcId="{6CC17D8D-6049-4894-9619-AF9288690B80}" destId="{90F15151-172E-4EB0-ADCF-4F25D1F586F7}" srcOrd="0" destOrd="0" parTransId="{0646E171-CDBC-47DA-8A90-84EC107D1249}" sibTransId="{DDC74468-B4BE-4D6A-B28B-2D732D433030}"/>
    <dgm:cxn modelId="{85223E6B-420E-4B6B-8577-B810BD1FB5F3}" srcId="{6CC17D8D-6049-4894-9619-AF9288690B80}" destId="{7C9EADD2-43DB-4109-BF09-5DF38836D026}" srcOrd="4" destOrd="0" parTransId="{62C8D428-3A9C-44CC-8141-AB968332C3BD}" sibTransId="{75B47E3A-D64F-43B4-A923-1FBFDE75B8E2}"/>
    <dgm:cxn modelId="{444B6F8A-BC04-448E-B308-EC3F3EA2CCDC}" type="presOf" srcId="{6CC17D8D-6049-4894-9619-AF9288690B80}" destId="{8F6E7FDD-E841-4698-B78C-2B683121DA16}" srcOrd="0" destOrd="0" presId="urn:microsoft.com/office/officeart/2018/2/layout/IconVerticalSolidList"/>
    <dgm:cxn modelId="{37F7608C-0176-4E89-8088-DFEF5E649BFE}" srcId="{6CC17D8D-6049-4894-9619-AF9288690B80}" destId="{12C6F8D4-46E5-49E5-B28F-258B205BF78E}" srcOrd="3" destOrd="0" parTransId="{F8E76C5E-7ADE-4B2F-9894-7A4140D1BF0D}" sibTransId="{AF93BF9B-6DF4-411D-990B-CE8B7CA222AF}"/>
    <dgm:cxn modelId="{AF96386E-CA36-47AE-B583-F3723D1C220E}" type="presParOf" srcId="{8F6E7FDD-E841-4698-B78C-2B683121DA16}" destId="{A5F3CDD1-ECBC-4ECD-8DD7-FCAD872CA103}" srcOrd="0" destOrd="0" presId="urn:microsoft.com/office/officeart/2018/2/layout/IconVerticalSolidList"/>
    <dgm:cxn modelId="{66033987-77FB-4B1F-A772-F261636552AB}" type="presParOf" srcId="{A5F3CDD1-ECBC-4ECD-8DD7-FCAD872CA103}" destId="{34354C90-A56E-44DB-B5DA-0734BD4A0381}" srcOrd="0" destOrd="0" presId="urn:microsoft.com/office/officeart/2018/2/layout/IconVerticalSolidList"/>
    <dgm:cxn modelId="{C0F5A1F6-CB91-4386-8221-A46F7D76E354}" type="presParOf" srcId="{A5F3CDD1-ECBC-4ECD-8DD7-FCAD872CA103}" destId="{55ABDA04-D75F-4743-838D-5476D8E1933C}" srcOrd="1" destOrd="0" presId="urn:microsoft.com/office/officeart/2018/2/layout/IconVerticalSolidList"/>
    <dgm:cxn modelId="{3E3360FC-6C50-444F-A4B4-C68EC9D7464D}" type="presParOf" srcId="{A5F3CDD1-ECBC-4ECD-8DD7-FCAD872CA103}" destId="{B29CBBCA-599B-4F0A-85DC-C6AE37C0ABAB}" srcOrd="2" destOrd="0" presId="urn:microsoft.com/office/officeart/2018/2/layout/IconVerticalSolidList"/>
    <dgm:cxn modelId="{8A6C59F4-9C4B-4710-92FA-0CC53F819CF0}" type="presParOf" srcId="{A5F3CDD1-ECBC-4ECD-8DD7-FCAD872CA103}" destId="{E2FC0DD0-2B8C-493C-A566-2FBB42D832CD}" srcOrd="3" destOrd="0" presId="urn:microsoft.com/office/officeart/2018/2/layout/IconVerticalSolidList"/>
    <dgm:cxn modelId="{8832DD88-B181-4703-81B8-A8E01EBB7271}" type="presParOf" srcId="{8F6E7FDD-E841-4698-B78C-2B683121DA16}" destId="{49CABDBF-7158-4A4B-BE00-CC90A07EC4AA}" srcOrd="1" destOrd="0" presId="urn:microsoft.com/office/officeart/2018/2/layout/IconVerticalSolidList"/>
    <dgm:cxn modelId="{424BC4D8-845E-441A-86E1-A0903D184FED}" type="presParOf" srcId="{8F6E7FDD-E841-4698-B78C-2B683121DA16}" destId="{D48E94FA-A204-4890-84AF-0E15FBE5D639}" srcOrd="2" destOrd="0" presId="urn:microsoft.com/office/officeart/2018/2/layout/IconVerticalSolidList"/>
    <dgm:cxn modelId="{D7148A8B-3491-450B-B1B1-1CE11367CACA}" type="presParOf" srcId="{D48E94FA-A204-4890-84AF-0E15FBE5D639}" destId="{ED0D7423-544E-47DD-BCD0-D068D67D272D}" srcOrd="0" destOrd="0" presId="urn:microsoft.com/office/officeart/2018/2/layout/IconVerticalSolidList"/>
    <dgm:cxn modelId="{A7563F33-DB41-4A53-9E88-3D4041C2F1DB}" type="presParOf" srcId="{D48E94FA-A204-4890-84AF-0E15FBE5D639}" destId="{E5B770F9-A8DA-4861-B12C-73CA0A9256CD}" srcOrd="1" destOrd="0" presId="urn:microsoft.com/office/officeart/2018/2/layout/IconVerticalSolidList"/>
    <dgm:cxn modelId="{D1A8D6DC-C0E3-4081-BBB1-55FDE71BCE77}" type="presParOf" srcId="{D48E94FA-A204-4890-84AF-0E15FBE5D639}" destId="{B0727E73-7ED2-4BE2-815A-C8590EAB864C}" srcOrd="2" destOrd="0" presId="urn:microsoft.com/office/officeart/2018/2/layout/IconVerticalSolidList"/>
    <dgm:cxn modelId="{2ED5952E-BF37-4013-90DD-18200976F2A7}" type="presParOf" srcId="{D48E94FA-A204-4890-84AF-0E15FBE5D639}" destId="{3061638E-BF8A-441F-A531-7B33B5113FCF}" srcOrd="3" destOrd="0" presId="urn:microsoft.com/office/officeart/2018/2/layout/IconVerticalSolidList"/>
    <dgm:cxn modelId="{1915DF8F-3F09-478D-87EB-C94AFB77FE6C}" type="presParOf" srcId="{8F6E7FDD-E841-4698-B78C-2B683121DA16}" destId="{6DD0BF0B-AC1F-4D56-B90E-CCEB611D456F}" srcOrd="3" destOrd="0" presId="urn:microsoft.com/office/officeart/2018/2/layout/IconVerticalSolidList"/>
    <dgm:cxn modelId="{017E7952-39E6-4BFD-9E94-EEF0382FBE77}" type="presParOf" srcId="{8F6E7FDD-E841-4698-B78C-2B683121DA16}" destId="{C5CAC134-6D3C-4393-AE8C-1B45A36F6ADC}" srcOrd="4" destOrd="0" presId="urn:microsoft.com/office/officeart/2018/2/layout/IconVerticalSolidList"/>
    <dgm:cxn modelId="{7B30FC89-5AC1-4569-B5A7-A02C2EE125C3}" type="presParOf" srcId="{C5CAC134-6D3C-4393-AE8C-1B45A36F6ADC}" destId="{ABBB9C81-8E41-4C4E-BA0A-DCE22D65613A}" srcOrd="0" destOrd="0" presId="urn:microsoft.com/office/officeart/2018/2/layout/IconVerticalSolidList"/>
    <dgm:cxn modelId="{0A7736FD-B49F-4CA8-B6AA-39D9B04C952D}" type="presParOf" srcId="{C5CAC134-6D3C-4393-AE8C-1B45A36F6ADC}" destId="{C526F4B5-0C6E-4B88-B066-96014A3D88E4}" srcOrd="1" destOrd="0" presId="urn:microsoft.com/office/officeart/2018/2/layout/IconVerticalSolidList"/>
    <dgm:cxn modelId="{CAA9CD5D-62F1-4A5C-9DD5-1F552CEE9EF1}" type="presParOf" srcId="{C5CAC134-6D3C-4393-AE8C-1B45A36F6ADC}" destId="{5A7BE762-D11C-4D30-85B5-3A38D3436853}" srcOrd="2" destOrd="0" presId="urn:microsoft.com/office/officeart/2018/2/layout/IconVerticalSolidList"/>
    <dgm:cxn modelId="{578D19A7-186A-4A61-BCED-84976646C7CE}" type="presParOf" srcId="{C5CAC134-6D3C-4393-AE8C-1B45A36F6ADC}" destId="{C3357ABD-14D7-4276-8D56-578504951BC6}" srcOrd="3" destOrd="0" presId="urn:microsoft.com/office/officeart/2018/2/layout/IconVerticalSolidList"/>
    <dgm:cxn modelId="{DE4E3EA7-AC76-4390-A383-21664BB63F6A}" type="presParOf" srcId="{8F6E7FDD-E841-4698-B78C-2B683121DA16}" destId="{9FC35B34-7E62-4CC7-BC86-7AF6821ECEA0}" srcOrd="5" destOrd="0" presId="urn:microsoft.com/office/officeart/2018/2/layout/IconVerticalSolidList"/>
    <dgm:cxn modelId="{B6B6AFB4-BD10-4A11-BB4D-40D2AD6C8994}" type="presParOf" srcId="{8F6E7FDD-E841-4698-B78C-2B683121DA16}" destId="{49DAD783-41B8-4003-A45B-FCAEC0B8A3B8}" srcOrd="6" destOrd="0" presId="urn:microsoft.com/office/officeart/2018/2/layout/IconVerticalSolidList"/>
    <dgm:cxn modelId="{EDB67C1F-5093-4264-BF32-3369165D162F}" type="presParOf" srcId="{49DAD783-41B8-4003-A45B-FCAEC0B8A3B8}" destId="{EAF65A5A-DDED-45A5-B647-4B8491DBAFC5}" srcOrd="0" destOrd="0" presId="urn:microsoft.com/office/officeart/2018/2/layout/IconVerticalSolidList"/>
    <dgm:cxn modelId="{2EE9A9A6-89DF-4C69-A104-67FE50C633CC}" type="presParOf" srcId="{49DAD783-41B8-4003-A45B-FCAEC0B8A3B8}" destId="{DCF83F7B-07EC-4E22-8310-54599475EE90}" srcOrd="1" destOrd="0" presId="urn:microsoft.com/office/officeart/2018/2/layout/IconVerticalSolidList"/>
    <dgm:cxn modelId="{2C861495-6C10-429F-840C-1BE7AB216EB0}" type="presParOf" srcId="{49DAD783-41B8-4003-A45B-FCAEC0B8A3B8}" destId="{624D127D-765D-4785-80A5-0E1603B701E3}" srcOrd="2" destOrd="0" presId="urn:microsoft.com/office/officeart/2018/2/layout/IconVerticalSolidList"/>
    <dgm:cxn modelId="{365593AC-AA49-4F78-9901-8D169760831B}" type="presParOf" srcId="{49DAD783-41B8-4003-A45B-FCAEC0B8A3B8}" destId="{0C01DF27-1849-4618-A446-E6871454D46A}" srcOrd="3" destOrd="0" presId="urn:microsoft.com/office/officeart/2018/2/layout/IconVerticalSolidList"/>
    <dgm:cxn modelId="{4C98C49B-CC48-4A60-83A3-41DD3EAD7EBF}" type="presParOf" srcId="{8F6E7FDD-E841-4698-B78C-2B683121DA16}" destId="{FAB28B47-A76E-4AE7-A296-148D6F68355A}" srcOrd="7" destOrd="0" presId="urn:microsoft.com/office/officeart/2018/2/layout/IconVerticalSolidList"/>
    <dgm:cxn modelId="{19943785-B053-45AA-BBF1-2411F3E6A225}" type="presParOf" srcId="{8F6E7FDD-E841-4698-B78C-2B683121DA16}" destId="{F6B21094-0ECA-46EA-9D50-0E5655C5D674}" srcOrd="8" destOrd="0" presId="urn:microsoft.com/office/officeart/2018/2/layout/IconVerticalSolidList"/>
    <dgm:cxn modelId="{E534C0DC-6C18-42C0-936B-2968FACC3881}" type="presParOf" srcId="{F6B21094-0ECA-46EA-9D50-0E5655C5D674}" destId="{1B7392EF-AED1-42D1-85CF-7D63FB51EA74}" srcOrd="0" destOrd="0" presId="urn:microsoft.com/office/officeart/2018/2/layout/IconVerticalSolidList"/>
    <dgm:cxn modelId="{2C0BBA53-253F-41CD-95E1-C5D431CCEBF7}" type="presParOf" srcId="{F6B21094-0ECA-46EA-9D50-0E5655C5D674}" destId="{781727C7-79D3-4333-8688-C84C957B277E}" srcOrd="1" destOrd="0" presId="urn:microsoft.com/office/officeart/2018/2/layout/IconVerticalSolidList"/>
    <dgm:cxn modelId="{7F37C7AB-9752-4AD1-A24B-326D1F9F5DE5}" type="presParOf" srcId="{F6B21094-0ECA-46EA-9D50-0E5655C5D674}" destId="{D8522D95-D67D-4025-A41C-E2976B305C05}" srcOrd="2" destOrd="0" presId="urn:microsoft.com/office/officeart/2018/2/layout/IconVerticalSolidList"/>
    <dgm:cxn modelId="{FCAF4A23-6CF2-4E69-A96B-8F2D2CDD7450}" type="presParOf" srcId="{F6B21094-0ECA-46EA-9D50-0E5655C5D674}" destId="{5F39F9C0-04B4-4E5E-A31C-9481F844316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01F5DF85-7094-496A-818D-95069DFEFD77}"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D107636B-7471-4EA1-A939-7F0E2BE4DE2D}">
      <dgm:prSet/>
      <dgm:spPr/>
      <dgm:t>
        <a:bodyPr/>
        <a:lstStyle/>
        <a:p>
          <a:r>
            <a:rPr lang="en-GB" dirty="0"/>
            <a:t>The student table will store a </a:t>
          </a:r>
          <a:r>
            <a:rPr lang="en-GB" b="1" i="1" dirty="0"/>
            <a:t>COLLECTION</a:t>
          </a:r>
          <a:r>
            <a:rPr lang="en-GB" dirty="0"/>
            <a:t> of students.</a:t>
          </a:r>
          <a:endParaRPr lang="en-US" dirty="0"/>
        </a:p>
      </dgm:t>
    </dgm:pt>
    <dgm:pt modelId="{076051B6-E21D-4353-97CF-7E81A18DEFCD}" type="parTrans" cxnId="{AC679330-A7DC-4E04-A2BC-BD1BE606E9D1}">
      <dgm:prSet/>
      <dgm:spPr/>
      <dgm:t>
        <a:bodyPr/>
        <a:lstStyle/>
        <a:p>
          <a:endParaRPr lang="en-US"/>
        </a:p>
      </dgm:t>
    </dgm:pt>
    <dgm:pt modelId="{0A0D11A5-A54A-4BE3-8896-9AEB928F3721}" type="sibTrans" cxnId="{AC679330-A7DC-4E04-A2BC-BD1BE606E9D1}">
      <dgm:prSet/>
      <dgm:spPr/>
      <dgm:t>
        <a:bodyPr/>
        <a:lstStyle/>
        <a:p>
          <a:endParaRPr lang="en-US"/>
        </a:p>
      </dgm:t>
    </dgm:pt>
    <dgm:pt modelId="{9083CE5E-9B20-46E8-AD82-211293BC425A}">
      <dgm:prSet/>
      <dgm:spPr/>
      <dgm:t>
        <a:bodyPr/>
        <a:lstStyle/>
        <a:p>
          <a:r>
            <a:rPr lang="en-GB"/>
            <a:t>Each row in the table represents a different student in the class.</a:t>
          </a:r>
          <a:endParaRPr lang="en-US"/>
        </a:p>
      </dgm:t>
    </dgm:pt>
    <dgm:pt modelId="{0C0131B2-E0BC-437A-A528-F1F3173B8EE7}" type="parTrans" cxnId="{D2041667-BE1B-4BFB-BFAA-6D9FAE178E94}">
      <dgm:prSet/>
      <dgm:spPr/>
      <dgm:t>
        <a:bodyPr/>
        <a:lstStyle/>
        <a:p>
          <a:endParaRPr lang="en-US"/>
        </a:p>
      </dgm:t>
    </dgm:pt>
    <dgm:pt modelId="{C842C193-ED36-47EA-9E64-8C19019FC6D1}" type="sibTrans" cxnId="{D2041667-BE1B-4BFB-BFAA-6D9FAE178E94}">
      <dgm:prSet/>
      <dgm:spPr/>
      <dgm:t>
        <a:bodyPr/>
        <a:lstStyle/>
        <a:p>
          <a:endParaRPr lang="en-US"/>
        </a:p>
      </dgm:t>
    </dgm:pt>
    <dgm:pt modelId="{B434092F-F1F6-4C72-8A8C-833CADF66359}">
      <dgm:prSet/>
      <dgm:spPr/>
      <dgm:t>
        <a:bodyPr/>
        <a:lstStyle/>
        <a:p>
          <a:r>
            <a:rPr lang="en-GB" dirty="0"/>
            <a:t>A row is called a </a:t>
          </a:r>
          <a:r>
            <a:rPr lang="en-GB" b="1" i="1" dirty="0"/>
            <a:t>RECORD</a:t>
          </a:r>
          <a:r>
            <a:rPr lang="en-GB" dirty="0"/>
            <a:t>.</a:t>
          </a:r>
          <a:endParaRPr lang="en-US" dirty="0"/>
        </a:p>
      </dgm:t>
    </dgm:pt>
    <dgm:pt modelId="{55F7AFAF-FCE0-4FD6-8F3D-26B4B651D832}" type="parTrans" cxnId="{6914BEE5-80BF-4038-837E-781E25FB914A}">
      <dgm:prSet/>
      <dgm:spPr/>
      <dgm:t>
        <a:bodyPr/>
        <a:lstStyle/>
        <a:p>
          <a:endParaRPr lang="en-US"/>
        </a:p>
      </dgm:t>
    </dgm:pt>
    <dgm:pt modelId="{732DE063-8A7D-428F-8770-2CE10081ECC7}" type="sibTrans" cxnId="{6914BEE5-80BF-4038-837E-781E25FB914A}">
      <dgm:prSet/>
      <dgm:spPr/>
      <dgm:t>
        <a:bodyPr/>
        <a:lstStyle/>
        <a:p>
          <a:endParaRPr lang="en-US"/>
        </a:p>
      </dgm:t>
    </dgm:pt>
    <dgm:pt modelId="{BA8BFC04-7A58-42C3-B3FB-7CCF7CB9C54F}">
      <dgm:prSet/>
      <dgm:spPr/>
      <dgm:t>
        <a:bodyPr/>
        <a:lstStyle/>
        <a:p>
          <a:r>
            <a:rPr lang="en-GB" dirty="0"/>
            <a:t>If you have 5 students in your class, your table will need </a:t>
          </a:r>
          <a:r>
            <a:rPr lang="en-GB" b="1" i="1" dirty="0"/>
            <a:t>5 Records / Rows</a:t>
          </a:r>
          <a:r>
            <a:rPr lang="en-GB" dirty="0"/>
            <a:t>.</a:t>
          </a:r>
          <a:endParaRPr lang="en-US" dirty="0"/>
        </a:p>
      </dgm:t>
    </dgm:pt>
    <dgm:pt modelId="{0FA2AE73-FD6B-4BAB-BE7E-489BE70418DB}" type="parTrans" cxnId="{D233B2B2-3C39-4FFF-BDA3-349675BDF3C2}">
      <dgm:prSet/>
      <dgm:spPr/>
      <dgm:t>
        <a:bodyPr/>
        <a:lstStyle/>
        <a:p>
          <a:endParaRPr lang="en-US"/>
        </a:p>
      </dgm:t>
    </dgm:pt>
    <dgm:pt modelId="{EE0AC834-EDC3-42D2-84D1-0788EC698956}" type="sibTrans" cxnId="{D233B2B2-3C39-4FFF-BDA3-349675BDF3C2}">
      <dgm:prSet/>
      <dgm:spPr/>
      <dgm:t>
        <a:bodyPr/>
        <a:lstStyle/>
        <a:p>
          <a:endParaRPr lang="en-US"/>
        </a:p>
      </dgm:t>
    </dgm:pt>
    <dgm:pt modelId="{D4DC0618-2FAD-430E-94D2-D699D73F34C3}" type="pres">
      <dgm:prSet presAssocID="{01F5DF85-7094-496A-818D-95069DFEFD77}" presName="root" presStyleCnt="0">
        <dgm:presLayoutVars>
          <dgm:dir/>
          <dgm:resizeHandles val="exact"/>
        </dgm:presLayoutVars>
      </dgm:prSet>
      <dgm:spPr/>
    </dgm:pt>
    <dgm:pt modelId="{D68BC441-26ED-40F7-B4C3-FF48FBC2DACE}" type="pres">
      <dgm:prSet presAssocID="{D107636B-7471-4EA1-A939-7F0E2BE4DE2D}" presName="compNode" presStyleCnt="0"/>
      <dgm:spPr/>
    </dgm:pt>
    <dgm:pt modelId="{63BCE333-DB47-4620-A1C4-07CD255D3227}" type="pres">
      <dgm:prSet presAssocID="{D107636B-7471-4EA1-A939-7F0E2BE4DE2D}" presName="bgRect" presStyleLbl="bgShp" presStyleIdx="0" presStyleCnt="4"/>
      <dgm:spPr/>
    </dgm:pt>
    <dgm:pt modelId="{AE30B10E-7D1C-4191-894D-120CE20BC006}" type="pres">
      <dgm:prSet presAssocID="{D107636B-7471-4EA1-A939-7F0E2BE4DE2D}"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icnic Table"/>
        </a:ext>
      </dgm:extLst>
    </dgm:pt>
    <dgm:pt modelId="{D46E3CAB-22D4-48B1-B625-288D6666B835}" type="pres">
      <dgm:prSet presAssocID="{D107636B-7471-4EA1-A939-7F0E2BE4DE2D}" presName="spaceRect" presStyleCnt="0"/>
      <dgm:spPr/>
    </dgm:pt>
    <dgm:pt modelId="{8E576455-48BA-4262-8B53-143295C8288F}" type="pres">
      <dgm:prSet presAssocID="{D107636B-7471-4EA1-A939-7F0E2BE4DE2D}" presName="parTx" presStyleLbl="revTx" presStyleIdx="0" presStyleCnt="4">
        <dgm:presLayoutVars>
          <dgm:chMax val="0"/>
          <dgm:chPref val="0"/>
        </dgm:presLayoutVars>
      </dgm:prSet>
      <dgm:spPr/>
    </dgm:pt>
    <dgm:pt modelId="{A798B433-7846-4951-A08D-1479B84A9B6A}" type="pres">
      <dgm:prSet presAssocID="{0A0D11A5-A54A-4BE3-8896-9AEB928F3721}" presName="sibTrans" presStyleCnt="0"/>
      <dgm:spPr/>
    </dgm:pt>
    <dgm:pt modelId="{379F58C8-B6B9-473A-A078-788B3F1347D4}" type="pres">
      <dgm:prSet presAssocID="{9083CE5E-9B20-46E8-AD82-211293BC425A}" presName="compNode" presStyleCnt="0"/>
      <dgm:spPr/>
    </dgm:pt>
    <dgm:pt modelId="{C8C198AA-6CED-446D-82D0-54AAC18B06AB}" type="pres">
      <dgm:prSet presAssocID="{9083CE5E-9B20-46E8-AD82-211293BC425A}" presName="bgRect" presStyleLbl="bgShp" presStyleIdx="1" presStyleCnt="4"/>
      <dgm:spPr/>
    </dgm:pt>
    <dgm:pt modelId="{FA933A0F-34A8-458B-B5B8-813B40D58467}" type="pres">
      <dgm:prSet presAssocID="{9083CE5E-9B20-46E8-AD82-211293BC425A}"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assroom"/>
        </a:ext>
      </dgm:extLst>
    </dgm:pt>
    <dgm:pt modelId="{D914E1AE-39F4-45C1-BF30-C25612A3D081}" type="pres">
      <dgm:prSet presAssocID="{9083CE5E-9B20-46E8-AD82-211293BC425A}" presName="spaceRect" presStyleCnt="0"/>
      <dgm:spPr/>
    </dgm:pt>
    <dgm:pt modelId="{25255F1B-4F9C-479F-BDD1-721760A9265F}" type="pres">
      <dgm:prSet presAssocID="{9083CE5E-9B20-46E8-AD82-211293BC425A}" presName="parTx" presStyleLbl="revTx" presStyleIdx="1" presStyleCnt="4">
        <dgm:presLayoutVars>
          <dgm:chMax val="0"/>
          <dgm:chPref val="0"/>
        </dgm:presLayoutVars>
      </dgm:prSet>
      <dgm:spPr/>
    </dgm:pt>
    <dgm:pt modelId="{1003671E-1570-4B55-ABDB-1B95DFF38CF6}" type="pres">
      <dgm:prSet presAssocID="{C842C193-ED36-47EA-9E64-8C19019FC6D1}" presName="sibTrans" presStyleCnt="0"/>
      <dgm:spPr/>
    </dgm:pt>
    <dgm:pt modelId="{2ACC8B23-10D6-4B75-B847-D0EBA93C5729}" type="pres">
      <dgm:prSet presAssocID="{B434092F-F1F6-4C72-8A8C-833CADF66359}" presName="compNode" presStyleCnt="0"/>
      <dgm:spPr/>
    </dgm:pt>
    <dgm:pt modelId="{4B0210AE-6B8F-41A3-A982-5901A7073D42}" type="pres">
      <dgm:prSet presAssocID="{B434092F-F1F6-4C72-8A8C-833CADF66359}" presName="bgRect" presStyleLbl="bgShp" presStyleIdx="2" presStyleCnt="4"/>
      <dgm:spPr/>
    </dgm:pt>
    <dgm:pt modelId="{EB382070-43B3-4F99-8A38-EF57B19091DB}" type="pres">
      <dgm:prSet presAssocID="{B434092F-F1F6-4C72-8A8C-833CADF66359}"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raille"/>
        </a:ext>
      </dgm:extLst>
    </dgm:pt>
    <dgm:pt modelId="{BD7731B9-6A66-4881-83E3-E85D2E19E505}" type="pres">
      <dgm:prSet presAssocID="{B434092F-F1F6-4C72-8A8C-833CADF66359}" presName="spaceRect" presStyleCnt="0"/>
      <dgm:spPr/>
    </dgm:pt>
    <dgm:pt modelId="{E647C70C-633D-4C8D-AA89-2906C009F387}" type="pres">
      <dgm:prSet presAssocID="{B434092F-F1F6-4C72-8A8C-833CADF66359}" presName="parTx" presStyleLbl="revTx" presStyleIdx="2" presStyleCnt="4">
        <dgm:presLayoutVars>
          <dgm:chMax val="0"/>
          <dgm:chPref val="0"/>
        </dgm:presLayoutVars>
      </dgm:prSet>
      <dgm:spPr/>
    </dgm:pt>
    <dgm:pt modelId="{A596D04E-4E62-45B7-B84C-88A3F2C21F60}" type="pres">
      <dgm:prSet presAssocID="{732DE063-8A7D-428F-8770-2CE10081ECC7}" presName="sibTrans" presStyleCnt="0"/>
      <dgm:spPr/>
    </dgm:pt>
    <dgm:pt modelId="{F8D208B4-6B75-40ED-A5D9-E6882083DF55}" type="pres">
      <dgm:prSet presAssocID="{BA8BFC04-7A58-42C3-B3FB-7CCF7CB9C54F}" presName="compNode" presStyleCnt="0"/>
      <dgm:spPr/>
    </dgm:pt>
    <dgm:pt modelId="{44999276-96C6-4514-A43E-BF571FAB8588}" type="pres">
      <dgm:prSet presAssocID="{BA8BFC04-7A58-42C3-B3FB-7CCF7CB9C54F}" presName="bgRect" presStyleLbl="bgShp" presStyleIdx="3" presStyleCnt="4"/>
      <dgm:spPr/>
    </dgm:pt>
    <dgm:pt modelId="{E9093EC2-2F4D-44D0-9009-2EBFA9E9AFA4}" type="pres">
      <dgm:prSet presAssocID="{BA8BFC04-7A58-42C3-B3FB-7CCF7CB9C54F}"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lowchart"/>
        </a:ext>
      </dgm:extLst>
    </dgm:pt>
    <dgm:pt modelId="{E59BF2FC-6F31-42BB-BCEA-8AFEC9F111CF}" type="pres">
      <dgm:prSet presAssocID="{BA8BFC04-7A58-42C3-B3FB-7CCF7CB9C54F}" presName="spaceRect" presStyleCnt="0"/>
      <dgm:spPr/>
    </dgm:pt>
    <dgm:pt modelId="{57AAECB1-7F0E-4E53-8538-AED196E07BD6}" type="pres">
      <dgm:prSet presAssocID="{BA8BFC04-7A58-42C3-B3FB-7CCF7CB9C54F}" presName="parTx" presStyleLbl="revTx" presStyleIdx="3" presStyleCnt="4">
        <dgm:presLayoutVars>
          <dgm:chMax val="0"/>
          <dgm:chPref val="0"/>
        </dgm:presLayoutVars>
      </dgm:prSet>
      <dgm:spPr/>
    </dgm:pt>
  </dgm:ptLst>
  <dgm:cxnLst>
    <dgm:cxn modelId="{6887081C-A24E-4DE4-B002-3798154A94FF}" type="presOf" srcId="{9083CE5E-9B20-46E8-AD82-211293BC425A}" destId="{25255F1B-4F9C-479F-BDD1-721760A9265F}" srcOrd="0" destOrd="0" presId="urn:microsoft.com/office/officeart/2018/2/layout/IconVerticalSolidList"/>
    <dgm:cxn modelId="{AC679330-A7DC-4E04-A2BC-BD1BE606E9D1}" srcId="{01F5DF85-7094-496A-818D-95069DFEFD77}" destId="{D107636B-7471-4EA1-A939-7F0E2BE4DE2D}" srcOrd="0" destOrd="0" parTransId="{076051B6-E21D-4353-97CF-7E81A18DEFCD}" sibTransId="{0A0D11A5-A54A-4BE3-8896-9AEB928F3721}"/>
    <dgm:cxn modelId="{D2041667-BE1B-4BFB-BFAA-6D9FAE178E94}" srcId="{01F5DF85-7094-496A-818D-95069DFEFD77}" destId="{9083CE5E-9B20-46E8-AD82-211293BC425A}" srcOrd="1" destOrd="0" parTransId="{0C0131B2-E0BC-437A-A528-F1F3173B8EE7}" sibTransId="{C842C193-ED36-47EA-9E64-8C19019FC6D1}"/>
    <dgm:cxn modelId="{9DADBF7E-A4E3-4632-BD5F-51BD146DF7DA}" type="presOf" srcId="{B434092F-F1F6-4C72-8A8C-833CADF66359}" destId="{E647C70C-633D-4C8D-AA89-2906C009F387}" srcOrd="0" destOrd="0" presId="urn:microsoft.com/office/officeart/2018/2/layout/IconVerticalSolidList"/>
    <dgm:cxn modelId="{D233B2B2-3C39-4FFF-BDA3-349675BDF3C2}" srcId="{01F5DF85-7094-496A-818D-95069DFEFD77}" destId="{BA8BFC04-7A58-42C3-B3FB-7CCF7CB9C54F}" srcOrd="3" destOrd="0" parTransId="{0FA2AE73-FD6B-4BAB-BE7E-489BE70418DB}" sibTransId="{EE0AC834-EDC3-42D2-84D1-0788EC698956}"/>
    <dgm:cxn modelId="{958F06CB-C384-4E3E-B917-DE3490B15BBF}" type="presOf" srcId="{BA8BFC04-7A58-42C3-B3FB-7CCF7CB9C54F}" destId="{57AAECB1-7F0E-4E53-8538-AED196E07BD6}" srcOrd="0" destOrd="0" presId="urn:microsoft.com/office/officeart/2018/2/layout/IconVerticalSolidList"/>
    <dgm:cxn modelId="{52CE13D1-FC06-4C06-A3AC-E95808FF967D}" type="presOf" srcId="{01F5DF85-7094-496A-818D-95069DFEFD77}" destId="{D4DC0618-2FAD-430E-94D2-D699D73F34C3}" srcOrd="0" destOrd="0" presId="urn:microsoft.com/office/officeart/2018/2/layout/IconVerticalSolidList"/>
    <dgm:cxn modelId="{6914BEE5-80BF-4038-837E-781E25FB914A}" srcId="{01F5DF85-7094-496A-818D-95069DFEFD77}" destId="{B434092F-F1F6-4C72-8A8C-833CADF66359}" srcOrd="2" destOrd="0" parTransId="{55F7AFAF-FCE0-4FD6-8F3D-26B4B651D832}" sibTransId="{732DE063-8A7D-428F-8770-2CE10081ECC7}"/>
    <dgm:cxn modelId="{BCE985FD-2169-4D9C-9832-56F8265C6AEB}" type="presOf" srcId="{D107636B-7471-4EA1-A939-7F0E2BE4DE2D}" destId="{8E576455-48BA-4262-8B53-143295C8288F}" srcOrd="0" destOrd="0" presId="urn:microsoft.com/office/officeart/2018/2/layout/IconVerticalSolidList"/>
    <dgm:cxn modelId="{FB99BA56-A7C0-467D-8420-8799A6BEB50A}" type="presParOf" srcId="{D4DC0618-2FAD-430E-94D2-D699D73F34C3}" destId="{D68BC441-26ED-40F7-B4C3-FF48FBC2DACE}" srcOrd="0" destOrd="0" presId="urn:microsoft.com/office/officeart/2018/2/layout/IconVerticalSolidList"/>
    <dgm:cxn modelId="{0D10A1B7-0E5B-45CE-81DB-4C4E822ED2DB}" type="presParOf" srcId="{D68BC441-26ED-40F7-B4C3-FF48FBC2DACE}" destId="{63BCE333-DB47-4620-A1C4-07CD255D3227}" srcOrd="0" destOrd="0" presId="urn:microsoft.com/office/officeart/2018/2/layout/IconVerticalSolidList"/>
    <dgm:cxn modelId="{61A7177A-9EE5-4705-8A64-6CB5C4AD0EAE}" type="presParOf" srcId="{D68BC441-26ED-40F7-B4C3-FF48FBC2DACE}" destId="{AE30B10E-7D1C-4191-894D-120CE20BC006}" srcOrd="1" destOrd="0" presId="urn:microsoft.com/office/officeart/2018/2/layout/IconVerticalSolidList"/>
    <dgm:cxn modelId="{DE63AA51-C769-4A96-B279-48E3B8BEC9FD}" type="presParOf" srcId="{D68BC441-26ED-40F7-B4C3-FF48FBC2DACE}" destId="{D46E3CAB-22D4-48B1-B625-288D6666B835}" srcOrd="2" destOrd="0" presId="urn:microsoft.com/office/officeart/2018/2/layout/IconVerticalSolidList"/>
    <dgm:cxn modelId="{4365B92B-2078-4DBC-AFDC-1A50760A0ED2}" type="presParOf" srcId="{D68BC441-26ED-40F7-B4C3-FF48FBC2DACE}" destId="{8E576455-48BA-4262-8B53-143295C8288F}" srcOrd="3" destOrd="0" presId="urn:microsoft.com/office/officeart/2018/2/layout/IconVerticalSolidList"/>
    <dgm:cxn modelId="{79A499B3-ECEB-4ACB-B3E6-07F0F5B2BBE0}" type="presParOf" srcId="{D4DC0618-2FAD-430E-94D2-D699D73F34C3}" destId="{A798B433-7846-4951-A08D-1479B84A9B6A}" srcOrd="1" destOrd="0" presId="urn:microsoft.com/office/officeart/2018/2/layout/IconVerticalSolidList"/>
    <dgm:cxn modelId="{F4862241-60CA-44B9-8938-CA7FDB821DFC}" type="presParOf" srcId="{D4DC0618-2FAD-430E-94D2-D699D73F34C3}" destId="{379F58C8-B6B9-473A-A078-788B3F1347D4}" srcOrd="2" destOrd="0" presId="urn:microsoft.com/office/officeart/2018/2/layout/IconVerticalSolidList"/>
    <dgm:cxn modelId="{7FA7EE42-30CC-4412-B143-4059E3381086}" type="presParOf" srcId="{379F58C8-B6B9-473A-A078-788B3F1347D4}" destId="{C8C198AA-6CED-446D-82D0-54AAC18B06AB}" srcOrd="0" destOrd="0" presId="urn:microsoft.com/office/officeart/2018/2/layout/IconVerticalSolidList"/>
    <dgm:cxn modelId="{CF977D46-1339-4BFC-855E-64046E5C696E}" type="presParOf" srcId="{379F58C8-B6B9-473A-A078-788B3F1347D4}" destId="{FA933A0F-34A8-458B-B5B8-813B40D58467}" srcOrd="1" destOrd="0" presId="urn:microsoft.com/office/officeart/2018/2/layout/IconVerticalSolidList"/>
    <dgm:cxn modelId="{507A1DDD-DF79-45DD-B927-1526540E6839}" type="presParOf" srcId="{379F58C8-B6B9-473A-A078-788B3F1347D4}" destId="{D914E1AE-39F4-45C1-BF30-C25612A3D081}" srcOrd="2" destOrd="0" presId="urn:microsoft.com/office/officeart/2018/2/layout/IconVerticalSolidList"/>
    <dgm:cxn modelId="{9B7535C7-2CCF-490C-A52C-D46C72BE5276}" type="presParOf" srcId="{379F58C8-B6B9-473A-A078-788B3F1347D4}" destId="{25255F1B-4F9C-479F-BDD1-721760A9265F}" srcOrd="3" destOrd="0" presId="urn:microsoft.com/office/officeart/2018/2/layout/IconVerticalSolidList"/>
    <dgm:cxn modelId="{9EB7420E-FD33-441B-A226-36DBC0CDF59F}" type="presParOf" srcId="{D4DC0618-2FAD-430E-94D2-D699D73F34C3}" destId="{1003671E-1570-4B55-ABDB-1B95DFF38CF6}" srcOrd="3" destOrd="0" presId="urn:microsoft.com/office/officeart/2018/2/layout/IconVerticalSolidList"/>
    <dgm:cxn modelId="{2E877B0C-776E-4326-A1FC-E5E1277697A2}" type="presParOf" srcId="{D4DC0618-2FAD-430E-94D2-D699D73F34C3}" destId="{2ACC8B23-10D6-4B75-B847-D0EBA93C5729}" srcOrd="4" destOrd="0" presId="urn:microsoft.com/office/officeart/2018/2/layout/IconVerticalSolidList"/>
    <dgm:cxn modelId="{E44D344E-FEB7-433C-834B-EAC3FAD3E22C}" type="presParOf" srcId="{2ACC8B23-10D6-4B75-B847-D0EBA93C5729}" destId="{4B0210AE-6B8F-41A3-A982-5901A7073D42}" srcOrd="0" destOrd="0" presId="urn:microsoft.com/office/officeart/2018/2/layout/IconVerticalSolidList"/>
    <dgm:cxn modelId="{586ABAD1-6939-46D0-93A9-DF0D1181BEBC}" type="presParOf" srcId="{2ACC8B23-10D6-4B75-B847-D0EBA93C5729}" destId="{EB382070-43B3-4F99-8A38-EF57B19091DB}" srcOrd="1" destOrd="0" presId="urn:microsoft.com/office/officeart/2018/2/layout/IconVerticalSolidList"/>
    <dgm:cxn modelId="{A08514FC-2C3E-4F8D-81F0-1E6D0CCCE765}" type="presParOf" srcId="{2ACC8B23-10D6-4B75-B847-D0EBA93C5729}" destId="{BD7731B9-6A66-4881-83E3-E85D2E19E505}" srcOrd="2" destOrd="0" presId="urn:microsoft.com/office/officeart/2018/2/layout/IconVerticalSolidList"/>
    <dgm:cxn modelId="{C0B4DFB1-82BD-4A46-B566-7F1D85A50C8C}" type="presParOf" srcId="{2ACC8B23-10D6-4B75-B847-D0EBA93C5729}" destId="{E647C70C-633D-4C8D-AA89-2906C009F387}" srcOrd="3" destOrd="0" presId="urn:microsoft.com/office/officeart/2018/2/layout/IconVerticalSolidList"/>
    <dgm:cxn modelId="{69E9E01E-BDB2-4C5C-A580-A8F148741E64}" type="presParOf" srcId="{D4DC0618-2FAD-430E-94D2-D699D73F34C3}" destId="{A596D04E-4E62-45B7-B84C-88A3F2C21F60}" srcOrd="5" destOrd="0" presId="urn:microsoft.com/office/officeart/2018/2/layout/IconVerticalSolidList"/>
    <dgm:cxn modelId="{40263780-DDD4-4229-8074-CB880D2C4410}" type="presParOf" srcId="{D4DC0618-2FAD-430E-94D2-D699D73F34C3}" destId="{F8D208B4-6B75-40ED-A5D9-E6882083DF55}" srcOrd="6" destOrd="0" presId="urn:microsoft.com/office/officeart/2018/2/layout/IconVerticalSolidList"/>
    <dgm:cxn modelId="{3D429299-4BCF-4C05-BD46-7630A96E5812}" type="presParOf" srcId="{F8D208B4-6B75-40ED-A5D9-E6882083DF55}" destId="{44999276-96C6-4514-A43E-BF571FAB8588}" srcOrd="0" destOrd="0" presId="urn:microsoft.com/office/officeart/2018/2/layout/IconVerticalSolidList"/>
    <dgm:cxn modelId="{701D72E5-ADF4-4F4D-8651-2D962286AF28}" type="presParOf" srcId="{F8D208B4-6B75-40ED-A5D9-E6882083DF55}" destId="{E9093EC2-2F4D-44D0-9009-2EBFA9E9AFA4}" srcOrd="1" destOrd="0" presId="urn:microsoft.com/office/officeart/2018/2/layout/IconVerticalSolidList"/>
    <dgm:cxn modelId="{AB229A9F-77D4-43D0-8E98-0640A0C80C3F}" type="presParOf" srcId="{F8D208B4-6B75-40ED-A5D9-E6882083DF55}" destId="{E59BF2FC-6F31-42BB-BCEA-8AFEC9F111CF}" srcOrd="2" destOrd="0" presId="urn:microsoft.com/office/officeart/2018/2/layout/IconVerticalSolidList"/>
    <dgm:cxn modelId="{64BB4F8D-E15E-4C84-9F37-74A9ED358286}" type="presParOf" srcId="{F8D208B4-6B75-40ED-A5D9-E6882083DF55}" destId="{57AAECB1-7F0E-4E53-8538-AED196E07BD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5BBC67C8-A1F8-47F5-AFCC-08384A56B76B}"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E88D5E1D-83E6-4125-A109-C32E2565F689}">
      <dgm:prSet/>
      <dgm:spPr/>
      <dgm:t>
        <a:bodyPr/>
        <a:lstStyle/>
        <a:p>
          <a:r>
            <a:rPr lang="en-GB"/>
            <a:t>A cell is where a row and column meet.</a:t>
          </a:r>
          <a:endParaRPr lang="en-US"/>
        </a:p>
      </dgm:t>
    </dgm:pt>
    <dgm:pt modelId="{7C877441-60CF-4EBE-9D8B-FC4E0FFDF024}" type="parTrans" cxnId="{F38A2200-83B2-4A00-94AA-13B41277CA81}">
      <dgm:prSet/>
      <dgm:spPr/>
      <dgm:t>
        <a:bodyPr/>
        <a:lstStyle/>
        <a:p>
          <a:endParaRPr lang="en-US"/>
        </a:p>
      </dgm:t>
    </dgm:pt>
    <dgm:pt modelId="{2E7AA624-7C5C-4825-AC4A-DAFDAD39D878}" type="sibTrans" cxnId="{F38A2200-83B2-4A00-94AA-13B41277CA81}">
      <dgm:prSet/>
      <dgm:spPr/>
      <dgm:t>
        <a:bodyPr/>
        <a:lstStyle/>
        <a:p>
          <a:endParaRPr lang="en-US"/>
        </a:p>
      </dgm:t>
    </dgm:pt>
    <dgm:pt modelId="{2E01FCAB-59D1-43C6-A78A-48C2DA1AB76D}">
      <dgm:prSet/>
      <dgm:spPr/>
      <dgm:t>
        <a:bodyPr/>
        <a:lstStyle/>
        <a:p>
          <a:r>
            <a:rPr lang="en-GB"/>
            <a:t>It is a single field belonging to a single record.</a:t>
          </a:r>
          <a:endParaRPr lang="en-US"/>
        </a:p>
      </dgm:t>
    </dgm:pt>
    <dgm:pt modelId="{70FE47B7-BBFC-44A5-8AD1-E8B27125453B}" type="parTrans" cxnId="{638990C3-F61D-4B97-8F9E-DB27096364A8}">
      <dgm:prSet/>
      <dgm:spPr/>
      <dgm:t>
        <a:bodyPr/>
        <a:lstStyle/>
        <a:p>
          <a:endParaRPr lang="en-US"/>
        </a:p>
      </dgm:t>
    </dgm:pt>
    <dgm:pt modelId="{D5CD6C88-998F-4820-8B4D-69CA9C6CFF80}" type="sibTrans" cxnId="{638990C3-F61D-4B97-8F9E-DB27096364A8}">
      <dgm:prSet/>
      <dgm:spPr/>
      <dgm:t>
        <a:bodyPr/>
        <a:lstStyle/>
        <a:p>
          <a:endParaRPr lang="en-US"/>
        </a:p>
      </dgm:t>
    </dgm:pt>
    <dgm:pt modelId="{FDFD4189-D8F8-4792-9637-7E677AF860CD}">
      <dgm:prSet/>
      <dgm:spPr/>
      <dgm:t>
        <a:bodyPr/>
        <a:lstStyle/>
        <a:p>
          <a:r>
            <a:rPr lang="en-GB"/>
            <a:t>It is designed to hold a single piece of data about a single item in a database table.</a:t>
          </a:r>
          <a:endParaRPr lang="en-US"/>
        </a:p>
      </dgm:t>
    </dgm:pt>
    <dgm:pt modelId="{75E81B49-2806-4697-AC0E-DC288798BA9A}" type="parTrans" cxnId="{19579E02-9ED6-49BE-8621-1AE3D60F712A}">
      <dgm:prSet/>
      <dgm:spPr/>
      <dgm:t>
        <a:bodyPr/>
        <a:lstStyle/>
        <a:p>
          <a:endParaRPr lang="en-US"/>
        </a:p>
      </dgm:t>
    </dgm:pt>
    <dgm:pt modelId="{B2C8E0C0-955D-4E54-82E7-FFF231083E71}" type="sibTrans" cxnId="{19579E02-9ED6-49BE-8621-1AE3D60F712A}">
      <dgm:prSet/>
      <dgm:spPr/>
      <dgm:t>
        <a:bodyPr/>
        <a:lstStyle/>
        <a:p>
          <a:endParaRPr lang="en-US"/>
        </a:p>
      </dgm:t>
    </dgm:pt>
    <dgm:pt modelId="{3819236E-3F65-4D95-A674-0F5F4BB15D8D}" type="pres">
      <dgm:prSet presAssocID="{5BBC67C8-A1F8-47F5-AFCC-08384A56B76B}" presName="root" presStyleCnt="0">
        <dgm:presLayoutVars>
          <dgm:dir/>
          <dgm:resizeHandles val="exact"/>
        </dgm:presLayoutVars>
      </dgm:prSet>
      <dgm:spPr/>
    </dgm:pt>
    <dgm:pt modelId="{3E6722D5-5C2B-4EED-BD49-E3E13023F820}" type="pres">
      <dgm:prSet presAssocID="{E88D5E1D-83E6-4125-A109-C32E2565F689}" presName="compNode" presStyleCnt="0"/>
      <dgm:spPr/>
    </dgm:pt>
    <dgm:pt modelId="{E0ED219E-3158-4C35-8422-06A7C966A310}" type="pres">
      <dgm:prSet presAssocID="{E88D5E1D-83E6-4125-A109-C32E2565F689}" presName="bgRect" presStyleLbl="bgShp" presStyleIdx="0" presStyleCnt="3"/>
      <dgm:spPr/>
    </dgm:pt>
    <dgm:pt modelId="{D8BBE19E-AF83-45C1-9610-30E86DAD4C42}" type="pres">
      <dgm:prSet presAssocID="{E88D5E1D-83E6-4125-A109-C32E2565F689}"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yramid with Levels"/>
        </a:ext>
      </dgm:extLst>
    </dgm:pt>
    <dgm:pt modelId="{9288D97A-157A-49A0-A511-E94C019532A3}" type="pres">
      <dgm:prSet presAssocID="{E88D5E1D-83E6-4125-A109-C32E2565F689}" presName="spaceRect" presStyleCnt="0"/>
      <dgm:spPr/>
    </dgm:pt>
    <dgm:pt modelId="{73652A68-5B5E-4783-8ED6-4F9833264953}" type="pres">
      <dgm:prSet presAssocID="{E88D5E1D-83E6-4125-A109-C32E2565F689}" presName="parTx" presStyleLbl="revTx" presStyleIdx="0" presStyleCnt="3">
        <dgm:presLayoutVars>
          <dgm:chMax val="0"/>
          <dgm:chPref val="0"/>
        </dgm:presLayoutVars>
      </dgm:prSet>
      <dgm:spPr/>
    </dgm:pt>
    <dgm:pt modelId="{DBB19EFF-5BAC-4A36-8669-26CC9DA2EA60}" type="pres">
      <dgm:prSet presAssocID="{2E7AA624-7C5C-4825-AC4A-DAFDAD39D878}" presName="sibTrans" presStyleCnt="0"/>
      <dgm:spPr/>
    </dgm:pt>
    <dgm:pt modelId="{D4551387-CA7D-4743-9A8A-18A1EC1E7DBB}" type="pres">
      <dgm:prSet presAssocID="{2E01FCAB-59D1-43C6-A78A-48C2DA1AB76D}" presName="compNode" presStyleCnt="0"/>
      <dgm:spPr/>
    </dgm:pt>
    <dgm:pt modelId="{CBA9CBE0-0147-4805-BB4F-CC1BA30A0638}" type="pres">
      <dgm:prSet presAssocID="{2E01FCAB-59D1-43C6-A78A-48C2DA1AB76D}" presName="bgRect" presStyleLbl="bgShp" presStyleIdx="1" presStyleCnt="3"/>
      <dgm:spPr/>
    </dgm:pt>
    <dgm:pt modelId="{DA731FD2-32C7-4D7C-8123-CFA8A53C7B5D}" type="pres">
      <dgm:prSet presAssocID="{2E01FCAB-59D1-43C6-A78A-48C2DA1AB76D}"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tabase"/>
        </a:ext>
      </dgm:extLst>
    </dgm:pt>
    <dgm:pt modelId="{B0A8D78A-7609-4FC6-B78C-3D288F35BEB4}" type="pres">
      <dgm:prSet presAssocID="{2E01FCAB-59D1-43C6-A78A-48C2DA1AB76D}" presName="spaceRect" presStyleCnt="0"/>
      <dgm:spPr/>
    </dgm:pt>
    <dgm:pt modelId="{FC583F0B-57D1-4530-9B6D-573BED99F8AA}" type="pres">
      <dgm:prSet presAssocID="{2E01FCAB-59D1-43C6-A78A-48C2DA1AB76D}" presName="parTx" presStyleLbl="revTx" presStyleIdx="1" presStyleCnt="3">
        <dgm:presLayoutVars>
          <dgm:chMax val="0"/>
          <dgm:chPref val="0"/>
        </dgm:presLayoutVars>
      </dgm:prSet>
      <dgm:spPr/>
    </dgm:pt>
    <dgm:pt modelId="{CE11EDED-68C1-45B2-B567-69A57C3F0EE8}" type="pres">
      <dgm:prSet presAssocID="{D5CD6C88-998F-4820-8B4D-69CA9C6CFF80}" presName="sibTrans" presStyleCnt="0"/>
      <dgm:spPr/>
    </dgm:pt>
    <dgm:pt modelId="{6ED6ABA9-77CF-4F83-A12A-82342AB10D8E}" type="pres">
      <dgm:prSet presAssocID="{FDFD4189-D8F8-4792-9637-7E677AF860CD}" presName="compNode" presStyleCnt="0"/>
      <dgm:spPr/>
    </dgm:pt>
    <dgm:pt modelId="{142D7D98-23A8-4C8E-AF31-75292372D2F4}" type="pres">
      <dgm:prSet presAssocID="{FDFD4189-D8F8-4792-9637-7E677AF860CD}" presName="bgRect" presStyleLbl="bgShp" presStyleIdx="2" presStyleCnt="3"/>
      <dgm:spPr/>
    </dgm:pt>
    <dgm:pt modelId="{83820584-AEC6-432E-8632-C984DE77F9A4}" type="pres">
      <dgm:prSet presAssocID="{FDFD4189-D8F8-4792-9637-7E677AF860C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ble"/>
        </a:ext>
      </dgm:extLst>
    </dgm:pt>
    <dgm:pt modelId="{864F0F3D-AF5C-4DC5-AB02-0298022DFEB1}" type="pres">
      <dgm:prSet presAssocID="{FDFD4189-D8F8-4792-9637-7E677AF860CD}" presName="spaceRect" presStyleCnt="0"/>
      <dgm:spPr/>
    </dgm:pt>
    <dgm:pt modelId="{E0CFD65A-EB37-4272-8B7A-130AA51A991D}" type="pres">
      <dgm:prSet presAssocID="{FDFD4189-D8F8-4792-9637-7E677AF860CD}" presName="parTx" presStyleLbl="revTx" presStyleIdx="2" presStyleCnt="3">
        <dgm:presLayoutVars>
          <dgm:chMax val="0"/>
          <dgm:chPref val="0"/>
        </dgm:presLayoutVars>
      </dgm:prSet>
      <dgm:spPr/>
    </dgm:pt>
  </dgm:ptLst>
  <dgm:cxnLst>
    <dgm:cxn modelId="{F38A2200-83B2-4A00-94AA-13B41277CA81}" srcId="{5BBC67C8-A1F8-47F5-AFCC-08384A56B76B}" destId="{E88D5E1D-83E6-4125-A109-C32E2565F689}" srcOrd="0" destOrd="0" parTransId="{7C877441-60CF-4EBE-9D8B-FC4E0FFDF024}" sibTransId="{2E7AA624-7C5C-4825-AC4A-DAFDAD39D878}"/>
    <dgm:cxn modelId="{19579E02-9ED6-49BE-8621-1AE3D60F712A}" srcId="{5BBC67C8-A1F8-47F5-AFCC-08384A56B76B}" destId="{FDFD4189-D8F8-4792-9637-7E677AF860CD}" srcOrd="2" destOrd="0" parTransId="{75E81B49-2806-4697-AC0E-DC288798BA9A}" sibTransId="{B2C8E0C0-955D-4E54-82E7-FFF231083E71}"/>
    <dgm:cxn modelId="{7C61C23E-94CD-475B-BDD9-1A501FFEB77E}" type="presOf" srcId="{E88D5E1D-83E6-4125-A109-C32E2565F689}" destId="{73652A68-5B5E-4783-8ED6-4F9833264953}" srcOrd="0" destOrd="0" presId="urn:microsoft.com/office/officeart/2018/2/layout/IconVerticalSolidList"/>
    <dgm:cxn modelId="{42B6573F-D4EF-474B-BE04-A9241C40C5D8}" type="presOf" srcId="{5BBC67C8-A1F8-47F5-AFCC-08384A56B76B}" destId="{3819236E-3F65-4D95-A674-0F5F4BB15D8D}" srcOrd="0" destOrd="0" presId="urn:microsoft.com/office/officeart/2018/2/layout/IconVerticalSolidList"/>
    <dgm:cxn modelId="{638990C3-F61D-4B97-8F9E-DB27096364A8}" srcId="{5BBC67C8-A1F8-47F5-AFCC-08384A56B76B}" destId="{2E01FCAB-59D1-43C6-A78A-48C2DA1AB76D}" srcOrd="1" destOrd="0" parTransId="{70FE47B7-BBFC-44A5-8AD1-E8B27125453B}" sibTransId="{D5CD6C88-998F-4820-8B4D-69CA9C6CFF80}"/>
    <dgm:cxn modelId="{B4092CE2-760F-4A85-9672-40123C766325}" type="presOf" srcId="{2E01FCAB-59D1-43C6-A78A-48C2DA1AB76D}" destId="{FC583F0B-57D1-4530-9B6D-573BED99F8AA}" srcOrd="0" destOrd="0" presId="urn:microsoft.com/office/officeart/2018/2/layout/IconVerticalSolidList"/>
    <dgm:cxn modelId="{51DAA8E3-C07E-4574-A9C3-079A01085665}" type="presOf" srcId="{FDFD4189-D8F8-4792-9637-7E677AF860CD}" destId="{E0CFD65A-EB37-4272-8B7A-130AA51A991D}" srcOrd="0" destOrd="0" presId="urn:microsoft.com/office/officeart/2018/2/layout/IconVerticalSolidList"/>
    <dgm:cxn modelId="{6E20542D-A5C5-4ECD-A165-0EC1FA2A8324}" type="presParOf" srcId="{3819236E-3F65-4D95-A674-0F5F4BB15D8D}" destId="{3E6722D5-5C2B-4EED-BD49-E3E13023F820}" srcOrd="0" destOrd="0" presId="urn:microsoft.com/office/officeart/2018/2/layout/IconVerticalSolidList"/>
    <dgm:cxn modelId="{C35BFBC1-0F87-489A-AEB9-63C1CD800851}" type="presParOf" srcId="{3E6722D5-5C2B-4EED-BD49-E3E13023F820}" destId="{E0ED219E-3158-4C35-8422-06A7C966A310}" srcOrd="0" destOrd="0" presId="urn:microsoft.com/office/officeart/2018/2/layout/IconVerticalSolidList"/>
    <dgm:cxn modelId="{E2C0B7F0-BE51-4B76-9E60-9CE9BC556D8F}" type="presParOf" srcId="{3E6722D5-5C2B-4EED-BD49-E3E13023F820}" destId="{D8BBE19E-AF83-45C1-9610-30E86DAD4C42}" srcOrd="1" destOrd="0" presId="urn:microsoft.com/office/officeart/2018/2/layout/IconVerticalSolidList"/>
    <dgm:cxn modelId="{3285F6FD-9017-492A-8D05-D7666EFE0757}" type="presParOf" srcId="{3E6722D5-5C2B-4EED-BD49-E3E13023F820}" destId="{9288D97A-157A-49A0-A511-E94C019532A3}" srcOrd="2" destOrd="0" presId="urn:microsoft.com/office/officeart/2018/2/layout/IconVerticalSolidList"/>
    <dgm:cxn modelId="{995DD8B9-EE96-43D3-865F-688EE4C355BE}" type="presParOf" srcId="{3E6722D5-5C2B-4EED-BD49-E3E13023F820}" destId="{73652A68-5B5E-4783-8ED6-4F9833264953}" srcOrd="3" destOrd="0" presId="urn:microsoft.com/office/officeart/2018/2/layout/IconVerticalSolidList"/>
    <dgm:cxn modelId="{2E5CA389-FBB8-4F9E-A852-0D071292B8D6}" type="presParOf" srcId="{3819236E-3F65-4D95-A674-0F5F4BB15D8D}" destId="{DBB19EFF-5BAC-4A36-8669-26CC9DA2EA60}" srcOrd="1" destOrd="0" presId="urn:microsoft.com/office/officeart/2018/2/layout/IconVerticalSolidList"/>
    <dgm:cxn modelId="{D1FF41F5-1C49-4771-BA5E-F77CFD29541C}" type="presParOf" srcId="{3819236E-3F65-4D95-A674-0F5F4BB15D8D}" destId="{D4551387-CA7D-4743-9A8A-18A1EC1E7DBB}" srcOrd="2" destOrd="0" presId="urn:microsoft.com/office/officeart/2018/2/layout/IconVerticalSolidList"/>
    <dgm:cxn modelId="{3E9F9FCC-F38B-489F-91C3-C73364870959}" type="presParOf" srcId="{D4551387-CA7D-4743-9A8A-18A1EC1E7DBB}" destId="{CBA9CBE0-0147-4805-BB4F-CC1BA30A0638}" srcOrd="0" destOrd="0" presId="urn:microsoft.com/office/officeart/2018/2/layout/IconVerticalSolidList"/>
    <dgm:cxn modelId="{5BDDB2F2-7ECF-4664-8989-748F54F6926A}" type="presParOf" srcId="{D4551387-CA7D-4743-9A8A-18A1EC1E7DBB}" destId="{DA731FD2-32C7-4D7C-8123-CFA8A53C7B5D}" srcOrd="1" destOrd="0" presId="urn:microsoft.com/office/officeart/2018/2/layout/IconVerticalSolidList"/>
    <dgm:cxn modelId="{912C8BB2-C4A2-463D-BF5B-34CD7A385AB1}" type="presParOf" srcId="{D4551387-CA7D-4743-9A8A-18A1EC1E7DBB}" destId="{B0A8D78A-7609-4FC6-B78C-3D288F35BEB4}" srcOrd="2" destOrd="0" presId="urn:microsoft.com/office/officeart/2018/2/layout/IconVerticalSolidList"/>
    <dgm:cxn modelId="{D4244289-FBDC-468A-BE91-529FC3324209}" type="presParOf" srcId="{D4551387-CA7D-4743-9A8A-18A1EC1E7DBB}" destId="{FC583F0B-57D1-4530-9B6D-573BED99F8AA}" srcOrd="3" destOrd="0" presId="urn:microsoft.com/office/officeart/2018/2/layout/IconVerticalSolidList"/>
    <dgm:cxn modelId="{CA37511D-993A-48B9-9523-8231889FEE85}" type="presParOf" srcId="{3819236E-3F65-4D95-A674-0F5F4BB15D8D}" destId="{CE11EDED-68C1-45B2-B567-69A57C3F0EE8}" srcOrd="3" destOrd="0" presId="urn:microsoft.com/office/officeart/2018/2/layout/IconVerticalSolidList"/>
    <dgm:cxn modelId="{F0161A2C-1231-4C48-AB31-D37BD933BAF7}" type="presParOf" srcId="{3819236E-3F65-4D95-A674-0F5F4BB15D8D}" destId="{6ED6ABA9-77CF-4F83-A12A-82342AB10D8E}" srcOrd="4" destOrd="0" presId="urn:microsoft.com/office/officeart/2018/2/layout/IconVerticalSolidList"/>
    <dgm:cxn modelId="{4DAEF131-BEE5-450C-A5F4-6E07D1C8B51F}" type="presParOf" srcId="{6ED6ABA9-77CF-4F83-A12A-82342AB10D8E}" destId="{142D7D98-23A8-4C8E-AF31-75292372D2F4}" srcOrd="0" destOrd="0" presId="urn:microsoft.com/office/officeart/2018/2/layout/IconVerticalSolidList"/>
    <dgm:cxn modelId="{187BBE88-06E6-4BCD-AE63-839A47A6C08D}" type="presParOf" srcId="{6ED6ABA9-77CF-4F83-A12A-82342AB10D8E}" destId="{83820584-AEC6-432E-8632-C984DE77F9A4}" srcOrd="1" destOrd="0" presId="urn:microsoft.com/office/officeart/2018/2/layout/IconVerticalSolidList"/>
    <dgm:cxn modelId="{75297018-A84F-4FF8-8BDD-FDEE83255DEA}" type="presParOf" srcId="{6ED6ABA9-77CF-4F83-A12A-82342AB10D8E}" destId="{864F0F3D-AF5C-4DC5-AB02-0298022DFEB1}" srcOrd="2" destOrd="0" presId="urn:microsoft.com/office/officeart/2018/2/layout/IconVerticalSolidList"/>
    <dgm:cxn modelId="{D6DCC535-5769-4958-887A-0CEE571A178E}" type="presParOf" srcId="{6ED6ABA9-77CF-4F83-A12A-82342AB10D8E}" destId="{E0CFD65A-EB37-4272-8B7A-130AA51A991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00C7DFFD-6817-4104-BBC0-5073F542F8FC}"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00B88B80-A75F-42A6-9E78-52C577AFFA32}">
      <dgm:prSet/>
      <dgm:spPr/>
      <dgm:t>
        <a:bodyPr/>
        <a:lstStyle/>
        <a:p>
          <a:pPr>
            <a:lnSpc>
              <a:spcPct val="100000"/>
            </a:lnSpc>
          </a:pPr>
          <a:r>
            <a:rPr lang="en-GB" dirty="0"/>
            <a:t>You have been given two scenarios and some data.</a:t>
          </a:r>
          <a:endParaRPr lang="en-US" dirty="0"/>
        </a:p>
      </dgm:t>
    </dgm:pt>
    <dgm:pt modelId="{8ABC3BA0-23F9-460D-872B-5E85E3959ED6}" type="parTrans" cxnId="{BB7364CE-FAE2-49A5-8B6F-EB874E120777}">
      <dgm:prSet/>
      <dgm:spPr/>
      <dgm:t>
        <a:bodyPr/>
        <a:lstStyle/>
        <a:p>
          <a:endParaRPr lang="en-US"/>
        </a:p>
      </dgm:t>
    </dgm:pt>
    <dgm:pt modelId="{E34BF3CF-B7BE-4027-814B-2AD1DB4B440B}" type="sibTrans" cxnId="{BB7364CE-FAE2-49A5-8B6F-EB874E120777}">
      <dgm:prSet/>
      <dgm:spPr/>
      <dgm:t>
        <a:bodyPr/>
        <a:lstStyle/>
        <a:p>
          <a:endParaRPr lang="en-US"/>
        </a:p>
      </dgm:t>
    </dgm:pt>
    <dgm:pt modelId="{3F4CE155-FC9F-4BF4-906E-7291736B2201}">
      <dgm:prSet/>
      <dgm:spPr/>
      <dgm:t>
        <a:bodyPr/>
        <a:lstStyle/>
        <a:p>
          <a:pPr>
            <a:lnSpc>
              <a:spcPct val="100000"/>
            </a:lnSpc>
          </a:pPr>
          <a:r>
            <a:rPr lang="en-GB" dirty="0"/>
            <a:t>For each identified data item for each scenario, identify whether it is a table, record, field or cell.</a:t>
          </a:r>
          <a:endParaRPr lang="en-US" dirty="0"/>
        </a:p>
      </dgm:t>
    </dgm:pt>
    <dgm:pt modelId="{C2596EE5-2DCE-4724-B26C-88C9D38EE164}" type="parTrans" cxnId="{F65532BC-07C8-48E6-8BC6-6C691FA3357F}">
      <dgm:prSet/>
      <dgm:spPr/>
      <dgm:t>
        <a:bodyPr/>
        <a:lstStyle/>
        <a:p>
          <a:endParaRPr lang="en-US"/>
        </a:p>
      </dgm:t>
    </dgm:pt>
    <dgm:pt modelId="{49ACD736-DEB0-4B20-8114-6557930971C6}" type="sibTrans" cxnId="{F65532BC-07C8-48E6-8BC6-6C691FA3357F}">
      <dgm:prSet/>
      <dgm:spPr/>
      <dgm:t>
        <a:bodyPr/>
        <a:lstStyle/>
        <a:p>
          <a:endParaRPr lang="en-US"/>
        </a:p>
      </dgm:t>
    </dgm:pt>
    <dgm:pt modelId="{B663AFC3-A417-426F-A8CE-6048BCA82017}">
      <dgm:prSet/>
      <dgm:spPr/>
      <dgm:t>
        <a:bodyPr/>
        <a:lstStyle/>
        <a:p>
          <a:pPr>
            <a:lnSpc>
              <a:spcPct val="100000"/>
            </a:lnSpc>
          </a:pPr>
          <a:r>
            <a:rPr lang="en-GB" dirty="0"/>
            <a:t>Discuss your findings with the group.</a:t>
          </a:r>
          <a:endParaRPr lang="en-US" dirty="0"/>
        </a:p>
      </dgm:t>
    </dgm:pt>
    <dgm:pt modelId="{4AEA1678-197E-456C-85B8-7548F8F78225}" type="parTrans" cxnId="{135B66B0-6076-42F5-8BEA-47E3FFCA5F2E}">
      <dgm:prSet/>
      <dgm:spPr/>
      <dgm:t>
        <a:bodyPr/>
        <a:lstStyle/>
        <a:p>
          <a:endParaRPr lang="en-US"/>
        </a:p>
      </dgm:t>
    </dgm:pt>
    <dgm:pt modelId="{25A798CE-A831-47BA-96FF-4B43B85D1868}" type="sibTrans" cxnId="{135B66B0-6076-42F5-8BEA-47E3FFCA5F2E}">
      <dgm:prSet/>
      <dgm:spPr/>
      <dgm:t>
        <a:bodyPr/>
        <a:lstStyle/>
        <a:p>
          <a:endParaRPr lang="en-US"/>
        </a:p>
      </dgm:t>
    </dgm:pt>
    <dgm:pt modelId="{4F07FBA1-70B9-45C1-A74B-30F81F76E1E6}">
      <dgm:prSet/>
      <dgm:spPr/>
      <dgm:t>
        <a:bodyPr/>
        <a:lstStyle/>
        <a:p>
          <a:pPr>
            <a:lnSpc>
              <a:spcPct val="100000"/>
            </a:lnSpc>
          </a:pPr>
          <a:r>
            <a:rPr lang="en-GB" b="1" u="sng" dirty="0"/>
            <a:t>Time allowed: 10 minutes</a:t>
          </a:r>
          <a:endParaRPr lang="en-US" b="1" u="sng" dirty="0"/>
        </a:p>
      </dgm:t>
    </dgm:pt>
    <dgm:pt modelId="{2F686C57-C694-4F22-B524-2B8831BBE50D}" type="parTrans" cxnId="{91417B99-2195-4942-9F7C-73F51A0A596E}">
      <dgm:prSet/>
      <dgm:spPr/>
      <dgm:t>
        <a:bodyPr/>
        <a:lstStyle/>
        <a:p>
          <a:endParaRPr lang="en-US"/>
        </a:p>
      </dgm:t>
    </dgm:pt>
    <dgm:pt modelId="{DF7BC924-54AF-4473-9893-4EFD2231F6C0}" type="sibTrans" cxnId="{91417B99-2195-4942-9F7C-73F51A0A596E}">
      <dgm:prSet/>
      <dgm:spPr/>
      <dgm:t>
        <a:bodyPr/>
        <a:lstStyle/>
        <a:p>
          <a:endParaRPr lang="en-US"/>
        </a:p>
      </dgm:t>
    </dgm:pt>
    <dgm:pt modelId="{11FFA459-3334-4498-93FE-F9C3F53D9D5A}" type="pres">
      <dgm:prSet presAssocID="{00C7DFFD-6817-4104-BBC0-5073F542F8FC}" presName="root" presStyleCnt="0">
        <dgm:presLayoutVars>
          <dgm:dir/>
          <dgm:resizeHandles val="exact"/>
        </dgm:presLayoutVars>
      </dgm:prSet>
      <dgm:spPr/>
    </dgm:pt>
    <dgm:pt modelId="{FFFAA3CC-8291-4421-B9C4-F7431BC2562E}" type="pres">
      <dgm:prSet presAssocID="{00B88B80-A75F-42A6-9E78-52C577AFFA32}" presName="compNode" presStyleCnt="0"/>
      <dgm:spPr/>
    </dgm:pt>
    <dgm:pt modelId="{8B735737-BE1F-41B3-A3CA-6FD6F57638DB}" type="pres">
      <dgm:prSet presAssocID="{00B88B80-A75F-42A6-9E78-52C577AFFA32}" presName="bgRect" presStyleLbl="bgShp" presStyleIdx="0" presStyleCnt="4"/>
      <dgm:spPr/>
    </dgm:pt>
    <dgm:pt modelId="{E07588D3-0302-46D7-8049-0592AFA6FB2B}" type="pres">
      <dgm:prSet presAssocID="{00B88B80-A75F-42A6-9E78-52C577AFFA3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grammer"/>
        </a:ext>
      </dgm:extLst>
    </dgm:pt>
    <dgm:pt modelId="{78A46D27-86C0-4ABE-8E75-2A9BA777E367}" type="pres">
      <dgm:prSet presAssocID="{00B88B80-A75F-42A6-9E78-52C577AFFA32}" presName="spaceRect" presStyleCnt="0"/>
      <dgm:spPr/>
    </dgm:pt>
    <dgm:pt modelId="{011C7A24-02E4-4944-9C17-97EF36F75EEC}" type="pres">
      <dgm:prSet presAssocID="{00B88B80-A75F-42A6-9E78-52C577AFFA32}" presName="parTx" presStyleLbl="revTx" presStyleIdx="0" presStyleCnt="4">
        <dgm:presLayoutVars>
          <dgm:chMax val="0"/>
          <dgm:chPref val="0"/>
        </dgm:presLayoutVars>
      </dgm:prSet>
      <dgm:spPr/>
    </dgm:pt>
    <dgm:pt modelId="{34916EB6-D2BB-4F07-A002-8BB8388BA175}" type="pres">
      <dgm:prSet presAssocID="{E34BF3CF-B7BE-4027-814B-2AD1DB4B440B}" presName="sibTrans" presStyleCnt="0"/>
      <dgm:spPr/>
    </dgm:pt>
    <dgm:pt modelId="{E3C04FA1-8AC8-4359-A6A3-75326A3565B3}" type="pres">
      <dgm:prSet presAssocID="{3F4CE155-FC9F-4BF4-906E-7291736B2201}" presName="compNode" presStyleCnt="0"/>
      <dgm:spPr/>
    </dgm:pt>
    <dgm:pt modelId="{CCF1DD4C-65A1-463A-B2CA-AAEBFE17FE26}" type="pres">
      <dgm:prSet presAssocID="{3F4CE155-FC9F-4BF4-906E-7291736B2201}" presName="bgRect" presStyleLbl="bgShp" presStyleIdx="1" presStyleCnt="4"/>
      <dgm:spPr/>
    </dgm:pt>
    <dgm:pt modelId="{F8FA44BC-1E3A-4BF5-B1F5-2F8F9F94C798}" type="pres">
      <dgm:prSet presAssocID="{3F4CE155-FC9F-4BF4-906E-7291736B220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nlock"/>
        </a:ext>
      </dgm:extLst>
    </dgm:pt>
    <dgm:pt modelId="{309D4CF8-FA5C-43AF-8447-F517A5C24B90}" type="pres">
      <dgm:prSet presAssocID="{3F4CE155-FC9F-4BF4-906E-7291736B2201}" presName="spaceRect" presStyleCnt="0"/>
      <dgm:spPr/>
    </dgm:pt>
    <dgm:pt modelId="{1D08D099-5A54-4025-8966-565F4A25FD70}" type="pres">
      <dgm:prSet presAssocID="{3F4CE155-FC9F-4BF4-906E-7291736B2201}" presName="parTx" presStyleLbl="revTx" presStyleIdx="1" presStyleCnt="4">
        <dgm:presLayoutVars>
          <dgm:chMax val="0"/>
          <dgm:chPref val="0"/>
        </dgm:presLayoutVars>
      </dgm:prSet>
      <dgm:spPr/>
    </dgm:pt>
    <dgm:pt modelId="{A7CF15BB-8681-4847-9BF7-10BA063BBF8B}" type="pres">
      <dgm:prSet presAssocID="{49ACD736-DEB0-4B20-8114-6557930971C6}" presName="sibTrans" presStyleCnt="0"/>
      <dgm:spPr/>
    </dgm:pt>
    <dgm:pt modelId="{03575AE3-D756-43EA-94C1-7625E181E016}" type="pres">
      <dgm:prSet presAssocID="{B663AFC3-A417-426F-A8CE-6048BCA82017}" presName="compNode" presStyleCnt="0"/>
      <dgm:spPr/>
    </dgm:pt>
    <dgm:pt modelId="{90EEF597-AB73-4CB7-B431-67D6AEF00FCE}" type="pres">
      <dgm:prSet presAssocID="{B663AFC3-A417-426F-A8CE-6048BCA82017}" presName="bgRect" presStyleLbl="bgShp" presStyleIdx="2" presStyleCnt="4"/>
      <dgm:spPr/>
    </dgm:pt>
    <dgm:pt modelId="{AC3986CD-69D3-452D-AAA2-7B597262D0A2}" type="pres">
      <dgm:prSet presAssocID="{B663AFC3-A417-426F-A8CE-6048BCA8201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rning"/>
        </a:ext>
      </dgm:extLst>
    </dgm:pt>
    <dgm:pt modelId="{530606B7-AF5B-418B-B221-540D36F47D7F}" type="pres">
      <dgm:prSet presAssocID="{B663AFC3-A417-426F-A8CE-6048BCA82017}" presName="spaceRect" presStyleCnt="0"/>
      <dgm:spPr/>
    </dgm:pt>
    <dgm:pt modelId="{6367496B-3958-448E-8E42-B5444C4C88BC}" type="pres">
      <dgm:prSet presAssocID="{B663AFC3-A417-426F-A8CE-6048BCA82017}" presName="parTx" presStyleLbl="revTx" presStyleIdx="2" presStyleCnt="4">
        <dgm:presLayoutVars>
          <dgm:chMax val="0"/>
          <dgm:chPref val="0"/>
        </dgm:presLayoutVars>
      </dgm:prSet>
      <dgm:spPr/>
    </dgm:pt>
    <dgm:pt modelId="{9A60B26E-AFD1-4C23-8343-90EE80242C2C}" type="pres">
      <dgm:prSet presAssocID="{25A798CE-A831-47BA-96FF-4B43B85D1868}" presName="sibTrans" presStyleCnt="0"/>
      <dgm:spPr/>
    </dgm:pt>
    <dgm:pt modelId="{4C038C86-7DD3-4C53-937D-AFFCCE209006}" type="pres">
      <dgm:prSet presAssocID="{4F07FBA1-70B9-45C1-A74B-30F81F76E1E6}" presName="compNode" presStyleCnt="0"/>
      <dgm:spPr/>
    </dgm:pt>
    <dgm:pt modelId="{8B2B89AF-BC76-48F5-A902-209A0AB50409}" type="pres">
      <dgm:prSet presAssocID="{4F07FBA1-70B9-45C1-A74B-30F81F76E1E6}" presName="bgRect" presStyleLbl="bgShp" presStyleIdx="3" presStyleCnt="4" custLinFactNeighborX="3" custLinFactNeighborY="4272"/>
      <dgm:spPr/>
    </dgm:pt>
    <dgm:pt modelId="{3B18C647-ACE4-46DA-B7AD-6795F273A6D2}" type="pres">
      <dgm:prSet presAssocID="{4F07FBA1-70B9-45C1-A74B-30F81F76E1E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64AC38D6-80F0-4F21-947A-D6F02DBADF78}" type="pres">
      <dgm:prSet presAssocID="{4F07FBA1-70B9-45C1-A74B-30F81F76E1E6}" presName="spaceRect" presStyleCnt="0"/>
      <dgm:spPr/>
    </dgm:pt>
    <dgm:pt modelId="{753DF56C-04A0-4A87-A49B-87F5117E1F98}" type="pres">
      <dgm:prSet presAssocID="{4F07FBA1-70B9-45C1-A74B-30F81F76E1E6}" presName="parTx" presStyleLbl="revTx" presStyleIdx="3" presStyleCnt="4">
        <dgm:presLayoutVars>
          <dgm:chMax val="0"/>
          <dgm:chPref val="0"/>
        </dgm:presLayoutVars>
      </dgm:prSet>
      <dgm:spPr/>
    </dgm:pt>
  </dgm:ptLst>
  <dgm:cxnLst>
    <dgm:cxn modelId="{DA2C9C3E-D29F-410E-9E1D-C8158D7C222B}" type="presOf" srcId="{3F4CE155-FC9F-4BF4-906E-7291736B2201}" destId="{1D08D099-5A54-4025-8966-565F4A25FD70}" srcOrd="0" destOrd="0" presId="urn:microsoft.com/office/officeart/2018/2/layout/IconVerticalSolidList"/>
    <dgm:cxn modelId="{91417B99-2195-4942-9F7C-73F51A0A596E}" srcId="{00C7DFFD-6817-4104-BBC0-5073F542F8FC}" destId="{4F07FBA1-70B9-45C1-A74B-30F81F76E1E6}" srcOrd="3" destOrd="0" parTransId="{2F686C57-C694-4F22-B524-2B8831BBE50D}" sibTransId="{DF7BC924-54AF-4473-9893-4EFD2231F6C0}"/>
    <dgm:cxn modelId="{135B66B0-6076-42F5-8BEA-47E3FFCA5F2E}" srcId="{00C7DFFD-6817-4104-BBC0-5073F542F8FC}" destId="{B663AFC3-A417-426F-A8CE-6048BCA82017}" srcOrd="2" destOrd="0" parTransId="{4AEA1678-197E-456C-85B8-7548F8F78225}" sibTransId="{25A798CE-A831-47BA-96FF-4B43B85D1868}"/>
    <dgm:cxn modelId="{F65532BC-07C8-48E6-8BC6-6C691FA3357F}" srcId="{00C7DFFD-6817-4104-BBC0-5073F542F8FC}" destId="{3F4CE155-FC9F-4BF4-906E-7291736B2201}" srcOrd="1" destOrd="0" parTransId="{C2596EE5-2DCE-4724-B26C-88C9D38EE164}" sibTransId="{49ACD736-DEB0-4B20-8114-6557930971C6}"/>
    <dgm:cxn modelId="{9192E6C6-F37C-4225-8A32-BD747DDBD2AE}" type="presOf" srcId="{4F07FBA1-70B9-45C1-A74B-30F81F76E1E6}" destId="{753DF56C-04A0-4A87-A49B-87F5117E1F98}" srcOrd="0" destOrd="0" presId="urn:microsoft.com/office/officeart/2018/2/layout/IconVerticalSolidList"/>
    <dgm:cxn modelId="{BB7364CE-FAE2-49A5-8B6F-EB874E120777}" srcId="{00C7DFFD-6817-4104-BBC0-5073F542F8FC}" destId="{00B88B80-A75F-42A6-9E78-52C577AFFA32}" srcOrd="0" destOrd="0" parTransId="{8ABC3BA0-23F9-460D-872B-5E85E3959ED6}" sibTransId="{E34BF3CF-B7BE-4027-814B-2AD1DB4B440B}"/>
    <dgm:cxn modelId="{7D0724E5-51D1-441C-88D9-578FA6F102DE}" type="presOf" srcId="{00C7DFFD-6817-4104-BBC0-5073F542F8FC}" destId="{11FFA459-3334-4498-93FE-F9C3F53D9D5A}" srcOrd="0" destOrd="0" presId="urn:microsoft.com/office/officeart/2018/2/layout/IconVerticalSolidList"/>
    <dgm:cxn modelId="{C0C175E7-8A72-45F4-BA06-15DC07AFB075}" type="presOf" srcId="{00B88B80-A75F-42A6-9E78-52C577AFFA32}" destId="{011C7A24-02E4-4944-9C17-97EF36F75EEC}" srcOrd="0" destOrd="0" presId="urn:microsoft.com/office/officeart/2018/2/layout/IconVerticalSolidList"/>
    <dgm:cxn modelId="{316D8AF9-F927-49A7-BEBC-F8792C66111F}" type="presOf" srcId="{B663AFC3-A417-426F-A8CE-6048BCA82017}" destId="{6367496B-3958-448E-8E42-B5444C4C88BC}" srcOrd="0" destOrd="0" presId="urn:microsoft.com/office/officeart/2018/2/layout/IconVerticalSolidList"/>
    <dgm:cxn modelId="{583C1223-DD02-49B2-B097-123ABCB66192}" type="presParOf" srcId="{11FFA459-3334-4498-93FE-F9C3F53D9D5A}" destId="{FFFAA3CC-8291-4421-B9C4-F7431BC2562E}" srcOrd="0" destOrd="0" presId="urn:microsoft.com/office/officeart/2018/2/layout/IconVerticalSolidList"/>
    <dgm:cxn modelId="{F9AA0732-4D2E-4B36-B924-AF29D5FD2B0C}" type="presParOf" srcId="{FFFAA3CC-8291-4421-B9C4-F7431BC2562E}" destId="{8B735737-BE1F-41B3-A3CA-6FD6F57638DB}" srcOrd="0" destOrd="0" presId="urn:microsoft.com/office/officeart/2018/2/layout/IconVerticalSolidList"/>
    <dgm:cxn modelId="{79DF7539-30B4-4074-B3CB-6FC8E7C496F8}" type="presParOf" srcId="{FFFAA3CC-8291-4421-B9C4-F7431BC2562E}" destId="{E07588D3-0302-46D7-8049-0592AFA6FB2B}" srcOrd="1" destOrd="0" presId="urn:microsoft.com/office/officeart/2018/2/layout/IconVerticalSolidList"/>
    <dgm:cxn modelId="{24C19AC3-2987-4931-8C47-BE1887ED890F}" type="presParOf" srcId="{FFFAA3CC-8291-4421-B9C4-F7431BC2562E}" destId="{78A46D27-86C0-4ABE-8E75-2A9BA777E367}" srcOrd="2" destOrd="0" presId="urn:microsoft.com/office/officeart/2018/2/layout/IconVerticalSolidList"/>
    <dgm:cxn modelId="{5E9BBA59-F55C-46DF-B623-BE346A417129}" type="presParOf" srcId="{FFFAA3CC-8291-4421-B9C4-F7431BC2562E}" destId="{011C7A24-02E4-4944-9C17-97EF36F75EEC}" srcOrd="3" destOrd="0" presId="urn:microsoft.com/office/officeart/2018/2/layout/IconVerticalSolidList"/>
    <dgm:cxn modelId="{2CCB3027-5396-46DE-BA9D-9FE2AC2B494B}" type="presParOf" srcId="{11FFA459-3334-4498-93FE-F9C3F53D9D5A}" destId="{34916EB6-D2BB-4F07-A002-8BB8388BA175}" srcOrd="1" destOrd="0" presId="urn:microsoft.com/office/officeart/2018/2/layout/IconVerticalSolidList"/>
    <dgm:cxn modelId="{CF83BC7B-9B05-496B-A901-DD7F6EFE8E87}" type="presParOf" srcId="{11FFA459-3334-4498-93FE-F9C3F53D9D5A}" destId="{E3C04FA1-8AC8-4359-A6A3-75326A3565B3}" srcOrd="2" destOrd="0" presId="urn:microsoft.com/office/officeart/2018/2/layout/IconVerticalSolidList"/>
    <dgm:cxn modelId="{85589B63-774A-4250-A672-6B09D3563025}" type="presParOf" srcId="{E3C04FA1-8AC8-4359-A6A3-75326A3565B3}" destId="{CCF1DD4C-65A1-463A-B2CA-AAEBFE17FE26}" srcOrd="0" destOrd="0" presId="urn:microsoft.com/office/officeart/2018/2/layout/IconVerticalSolidList"/>
    <dgm:cxn modelId="{25C06B63-BE49-4F04-9389-3E47F85A8C96}" type="presParOf" srcId="{E3C04FA1-8AC8-4359-A6A3-75326A3565B3}" destId="{F8FA44BC-1E3A-4BF5-B1F5-2F8F9F94C798}" srcOrd="1" destOrd="0" presId="urn:microsoft.com/office/officeart/2018/2/layout/IconVerticalSolidList"/>
    <dgm:cxn modelId="{9F2B43EE-22B9-4AA4-A13E-BD329DDB8400}" type="presParOf" srcId="{E3C04FA1-8AC8-4359-A6A3-75326A3565B3}" destId="{309D4CF8-FA5C-43AF-8447-F517A5C24B90}" srcOrd="2" destOrd="0" presId="urn:microsoft.com/office/officeart/2018/2/layout/IconVerticalSolidList"/>
    <dgm:cxn modelId="{6B5907CF-5240-4B4C-A8D9-3185814C9759}" type="presParOf" srcId="{E3C04FA1-8AC8-4359-A6A3-75326A3565B3}" destId="{1D08D099-5A54-4025-8966-565F4A25FD70}" srcOrd="3" destOrd="0" presId="urn:microsoft.com/office/officeart/2018/2/layout/IconVerticalSolidList"/>
    <dgm:cxn modelId="{98EBE91E-3B27-4367-B23B-7FE34F691B77}" type="presParOf" srcId="{11FFA459-3334-4498-93FE-F9C3F53D9D5A}" destId="{A7CF15BB-8681-4847-9BF7-10BA063BBF8B}" srcOrd="3" destOrd="0" presId="urn:microsoft.com/office/officeart/2018/2/layout/IconVerticalSolidList"/>
    <dgm:cxn modelId="{6CB0C296-FE72-4069-AEA0-96C3BFC2A8E5}" type="presParOf" srcId="{11FFA459-3334-4498-93FE-F9C3F53D9D5A}" destId="{03575AE3-D756-43EA-94C1-7625E181E016}" srcOrd="4" destOrd="0" presId="urn:microsoft.com/office/officeart/2018/2/layout/IconVerticalSolidList"/>
    <dgm:cxn modelId="{FD433FA0-DCC4-42AC-B040-982A6E1BF5B6}" type="presParOf" srcId="{03575AE3-D756-43EA-94C1-7625E181E016}" destId="{90EEF597-AB73-4CB7-B431-67D6AEF00FCE}" srcOrd="0" destOrd="0" presId="urn:microsoft.com/office/officeart/2018/2/layout/IconVerticalSolidList"/>
    <dgm:cxn modelId="{E9C8E271-6070-45AA-BD82-E3104417CC92}" type="presParOf" srcId="{03575AE3-D756-43EA-94C1-7625E181E016}" destId="{AC3986CD-69D3-452D-AAA2-7B597262D0A2}" srcOrd="1" destOrd="0" presId="urn:microsoft.com/office/officeart/2018/2/layout/IconVerticalSolidList"/>
    <dgm:cxn modelId="{EC521E92-A5E6-498B-87F7-A43D1B250C68}" type="presParOf" srcId="{03575AE3-D756-43EA-94C1-7625E181E016}" destId="{530606B7-AF5B-418B-B221-540D36F47D7F}" srcOrd="2" destOrd="0" presId="urn:microsoft.com/office/officeart/2018/2/layout/IconVerticalSolidList"/>
    <dgm:cxn modelId="{2017A2C1-BA47-4D5A-B535-DD2EC1F12F27}" type="presParOf" srcId="{03575AE3-D756-43EA-94C1-7625E181E016}" destId="{6367496B-3958-448E-8E42-B5444C4C88BC}" srcOrd="3" destOrd="0" presId="urn:microsoft.com/office/officeart/2018/2/layout/IconVerticalSolidList"/>
    <dgm:cxn modelId="{AF55E2F6-67F6-4A4F-A3FC-EB58816BF2C4}" type="presParOf" srcId="{11FFA459-3334-4498-93FE-F9C3F53D9D5A}" destId="{9A60B26E-AFD1-4C23-8343-90EE80242C2C}" srcOrd="5" destOrd="0" presId="urn:microsoft.com/office/officeart/2018/2/layout/IconVerticalSolidList"/>
    <dgm:cxn modelId="{6C1D3EB1-2979-4DCB-B04E-F6D7E70D54C6}" type="presParOf" srcId="{11FFA459-3334-4498-93FE-F9C3F53D9D5A}" destId="{4C038C86-7DD3-4C53-937D-AFFCCE209006}" srcOrd="6" destOrd="0" presId="urn:microsoft.com/office/officeart/2018/2/layout/IconVerticalSolidList"/>
    <dgm:cxn modelId="{A3285C0F-EBEF-495D-A0A3-B320F5120CB1}" type="presParOf" srcId="{4C038C86-7DD3-4C53-937D-AFFCCE209006}" destId="{8B2B89AF-BC76-48F5-A902-209A0AB50409}" srcOrd="0" destOrd="0" presId="urn:microsoft.com/office/officeart/2018/2/layout/IconVerticalSolidList"/>
    <dgm:cxn modelId="{DD5035F3-171B-4594-8244-856B37B6691B}" type="presParOf" srcId="{4C038C86-7DD3-4C53-937D-AFFCCE209006}" destId="{3B18C647-ACE4-46DA-B7AD-6795F273A6D2}" srcOrd="1" destOrd="0" presId="urn:microsoft.com/office/officeart/2018/2/layout/IconVerticalSolidList"/>
    <dgm:cxn modelId="{2BA6B6B1-C78B-438A-B6B5-5314BD8F6BF6}" type="presParOf" srcId="{4C038C86-7DD3-4C53-937D-AFFCCE209006}" destId="{64AC38D6-80F0-4F21-947A-D6F02DBADF78}" srcOrd="2" destOrd="0" presId="urn:microsoft.com/office/officeart/2018/2/layout/IconVerticalSolidList"/>
    <dgm:cxn modelId="{AAC8C620-D93C-460F-9A19-DBD2C908DFB6}" type="presParOf" srcId="{4C038C86-7DD3-4C53-937D-AFFCCE209006}" destId="{753DF56C-04A0-4A87-A49B-87F5117E1F9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47594E1-6EBB-448C-A474-6DDB51FAC708}"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12FBDCA2-FEBE-4BD7-AF8A-5A941556B8EF}">
      <dgm:prSet/>
      <dgm:spPr/>
      <dgm:t>
        <a:bodyPr/>
        <a:lstStyle/>
        <a:p>
          <a:r>
            <a:rPr lang="en-GB"/>
            <a:t>A Datatype defines the sort of information that can be stored in a field.</a:t>
          </a:r>
          <a:endParaRPr lang="en-US"/>
        </a:p>
      </dgm:t>
    </dgm:pt>
    <dgm:pt modelId="{3DD7CE69-14F2-4E16-B478-63AF4883F875}" type="parTrans" cxnId="{A1724AA8-4E75-4956-A1CD-9FFF422B50D9}">
      <dgm:prSet/>
      <dgm:spPr/>
      <dgm:t>
        <a:bodyPr/>
        <a:lstStyle/>
        <a:p>
          <a:endParaRPr lang="en-US"/>
        </a:p>
      </dgm:t>
    </dgm:pt>
    <dgm:pt modelId="{8912D741-9586-4670-A6DB-C59C1CCA3CC8}" type="sibTrans" cxnId="{A1724AA8-4E75-4956-A1CD-9FFF422B50D9}">
      <dgm:prSet/>
      <dgm:spPr/>
      <dgm:t>
        <a:bodyPr/>
        <a:lstStyle/>
        <a:p>
          <a:endParaRPr lang="en-US"/>
        </a:p>
      </dgm:t>
    </dgm:pt>
    <dgm:pt modelId="{EAB1157B-BA1F-445B-B5E0-021E366AF17B}">
      <dgm:prSet/>
      <dgm:spPr/>
      <dgm:t>
        <a:bodyPr/>
        <a:lstStyle/>
        <a:p>
          <a:r>
            <a:rPr lang="en-GB"/>
            <a:t>This helps to make sure that the database </a:t>
          </a:r>
          <a:r>
            <a:rPr lang="en-GB" b="1" i="1"/>
            <a:t>is free of errors</a:t>
          </a:r>
          <a:r>
            <a:rPr lang="en-GB"/>
            <a:t>.</a:t>
          </a:r>
          <a:endParaRPr lang="en-US"/>
        </a:p>
      </dgm:t>
    </dgm:pt>
    <dgm:pt modelId="{76D43385-800B-4604-9A67-17DD4554B901}" type="parTrans" cxnId="{DF3025AA-DBC3-43AA-97A5-BA7B55693D02}">
      <dgm:prSet/>
      <dgm:spPr/>
      <dgm:t>
        <a:bodyPr/>
        <a:lstStyle/>
        <a:p>
          <a:endParaRPr lang="en-US"/>
        </a:p>
      </dgm:t>
    </dgm:pt>
    <dgm:pt modelId="{86BA5898-34AE-467D-B7AC-7D2369AAFAF9}" type="sibTrans" cxnId="{DF3025AA-DBC3-43AA-97A5-BA7B55693D02}">
      <dgm:prSet/>
      <dgm:spPr/>
      <dgm:t>
        <a:bodyPr/>
        <a:lstStyle/>
        <a:p>
          <a:endParaRPr lang="en-US"/>
        </a:p>
      </dgm:t>
    </dgm:pt>
    <dgm:pt modelId="{FBA92FD6-5EDE-4FD7-94C4-63407BDE55A8}">
      <dgm:prSet/>
      <dgm:spPr/>
      <dgm:t>
        <a:bodyPr/>
        <a:lstStyle/>
        <a:p>
          <a:r>
            <a:rPr lang="en-GB"/>
            <a:t>It makes sure that our fields store only </a:t>
          </a:r>
          <a:r>
            <a:rPr lang="en-GB" b="1" i="1"/>
            <a:t>one kind of information</a:t>
          </a:r>
          <a:r>
            <a:rPr lang="en-GB"/>
            <a:t>.</a:t>
          </a:r>
          <a:endParaRPr lang="en-US"/>
        </a:p>
      </dgm:t>
    </dgm:pt>
    <dgm:pt modelId="{34BB17A3-8EC2-4460-80EB-2F1C5126B4AC}" type="parTrans" cxnId="{C4733572-B0AB-4475-B622-19C458293FA7}">
      <dgm:prSet/>
      <dgm:spPr/>
      <dgm:t>
        <a:bodyPr/>
        <a:lstStyle/>
        <a:p>
          <a:endParaRPr lang="en-US"/>
        </a:p>
      </dgm:t>
    </dgm:pt>
    <dgm:pt modelId="{B9C174C1-E127-4D10-A750-70BF740F02D7}" type="sibTrans" cxnId="{C4733572-B0AB-4475-B622-19C458293FA7}">
      <dgm:prSet/>
      <dgm:spPr/>
      <dgm:t>
        <a:bodyPr/>
        <a:lstStyle/>
        <a:p>
          <a:endParaRPr lang="en-US"/>
        </a:p>
      </dgm:t>
    </dgm:pt>
    <dgm:pt modelId="{9A94628B-39AC-4B05-AD14-2CD940381D03}">
      <dgm:prSet/>
      <dgm:spPr/>
      <dgm:t>
        <a:bodyPr/>
        <a:lstStyle/>
        <a:p>
          <a:r>
            <a:rPr lang="en-GB"/>
            <a:t>For example, the Age field of our student table should store numbers only.</a:t>
          </a:r>
          <a:endParaRPr lang="en-US"/>
        </a:p>
      </dgm:t>
    </dgm:pt>
    <dgm:pt modelId="{E3CC82F9-0D58-4F74-B4FE-C3DC5A556621}" type="parTrans" cxnId="{AD932B5C-D0DE-4061-8746-7B9A16CC95C9}">
      <dgm:prSet/>
      <dgm:spPr/>
      <dgm:t>
        <a:bodyPr/>
        <a:lstStyle/>
        <a:p>
          <a:endParaRPr lang="en-US"/>
        </a:p>
      </dgm:t>
    </dgm:pt>
    <dgm:pt modelId="{FEEED99E-28E4-4070-9299-9F44A3330DCE}" type="sibTrans" cxnId="{AD932B5C-D0DE-4061-8746-7B9A16CC95C9}">
      <dgm:prSet/>
      <dgm:spPr/>
      <dgm:t>
        <a:bodyPr/>
        <a:lstStyle/>
        <a:p>
          <a:endParaRPr lang="en-US"/>
        </a:p>
      </dgm:t>
    </dgm:pt>
    <dgm:pt modelId="{DF72A19F-A0B0-43E8-9D93-FD2092CAA385}">
      <dgm:prSet/>
      <dgm:spPr/>
      <dgm:t>
        <a:bodyPr/>
        <a:lstStyle/>
        <a:p>
          <a:r>
            <a:rPr lang="en-GB"/>
            <a:t>If it was storing words, then this is an </a:t>
          </a:r>
          <a:r>
            <a:rPr lang="en-GB" b="1"/>
            <a:t>error!</a:t>
          </a:r>
          <a:endParaRPr lang="en-US"/>
        </a:p>
      </dgm:t>
    </dgm:pt>
    <dgm:pt modelId="{C8113B99-D415-457C-9988-EB524EE14CC3}" type="parTrans" cxnId="{25AD98EF-B4AC-47EA-A162-351B39651977}">
      <dgm:prSet/>
      <dgm:spPr/>
      <dgm:t>
        <a:bodyPr/>
        <a:lstStyle/>
        <a:p>
          <a:endParaRPr lang="en-US"/>
        </a:p>
      </dgm:t>
    </dgm:pt>
    <dgm:pt modelId="{F8A1CB82-9D5D-45D1-B6E9-48F6A0C356E9}" type="sibTrans" cxnId="{25AD98EF-B4AC-47EA-A162-351B39651977}">
      <dgm:prSet/>
      <dgm:spPr/>
      <dgm:t>
        <a:bodyPr/>
        <a:lstStyle/>
        <a:p>
          <a:endParaRPr lang="en-US"/>
        </a:p>
      </dgm:t>
    </dgm:pt>
    <dgm:pt modelId="{DBADA59A-6A3E-4A56-B634-11E031138BBC}" type="pres">
      <dgm:prSet presAssocID="{F47594E1-6EBB-448C-A474-6DDB51FAC708}" presName="root" presStyleCnt="0">
        <dgm:presLayoutVars>
          <dgm:dir/>
          <dgm:resizeHandles val="exact"/>
        </dgm:presLayoutVars>
      </dgm:prSet>
      <dgm:spPr/>
    </dgm:pt>
    <dgm:pt modelId="{AF41D828-E160-4A78-9315-68BE412E50B5}" type="pres">
      <dgm:prSet presAssocID="{12FBDCA2-FEBE-4BD7-AF8A-5A941556B8EF}" presName="compNode" presStyleCnt="0"/>
      <dgm:spPr/>
    </dgm:pt>
    <dgm:pt modelId="{8BB6D233-67E3-4453-B05A-9EE98FF0890F}" type="pres">
      <dgm:prSet presAssocID="{12FBDCA2-FEBE-4BD7-AF8A-5A941556B8EF}" presName="bgRect" presStyleLbl="bgShp" presStyleIdx="0" presStyleCnt="5"/>
      <dgm:spPr/>
    </dgm:pt>
    <dgm:pt modelId="{3915D1A0-C850-41C4-B68E-2B0FBD15DF07}" type="pres">
      <dgm:prSet presAssocID="{12FBDCA2-FEBE-4BD7-AF8A-5A941556B8E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esearch"/>
        </a:ext>
      </dgm:extLst>
    </dgm:pt>
    <dgm:pt modelId="{6D701209-0C29-4FF9-A9E9-83FAC4C1B68E}" type="pres">
      <dgm:prSet presAssocID="{12FBDCA2-FEBE-4BD7-AF8A-5A941556B8EF}" presName="spaceRect" presStyleCnt="0"/>
      <dgm:spPr/>
    </dgm:pt>
    <dgm:pt modelId="{0ACAAB73-49E8-4D55-B6A3-62B615759DA8}" type="pres">
      <dgm:prSet presAssocID="{12FBDCA2-FEBE-4BD7-AF8A-5A941556B8EF}" presName="parTx" presStyleLbl="revTx" presStyleIdx="0" presStyleCnt="5">
        <dgm:presLayoutVars>
          <dgm:chMax val="0"/>
          <dgm:chPref val="0"/>
        </dgm:presLayoutVars>
      </dgm:prSet>
      <dgm:spPr/>
    </dgm:pt>
    <dgm:pt modelId="{2518165A-3FB7-419E-BA83-40B444567457}" type="pres">
      <dgm:prSet presAssocID="{8912D741-9586-4670-A6DB-C59C1CCA3CC8}" presName="sibTrans" presStyleCnt="0"/>
      <dgm:spPr/>
    </dgm:pt>
    <dgm:pt modelId="{DDDCF5F1-B49C-49CA-B501-C2C361E1E66D}" type="pres">
      <dgm:prSet presAssocID="{EAB1157B-BA1F-445B-B5E0-021E366AF17B}" presName="compNode" presStyleCnt="0"/>
      <dgm:spPr/>
    </dgm:pt>
    <dgm:pt modelId="{3F33A095-D245-4C00-9641-301E57F9892D}" type="pres">
      <dgm:prSet presAssocID="{EAB1157B-BA1F-445B-B5E0-021E366AF17B}" presName="bgRect" presStyleLbl="bgShp" presStyleIdx="1" presStyleCnt="5"/>
      <dgm:spPr/>
    </dgm:pt>
    <dgm:pt modelId="{1F4B4475-FC45-4D40-832F-5846D5CA50E7}" type="pres">
      <dgm:prSet presAssocID="{EAB1157B-BA1F-445B-B5E0-021E366AF17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arning"/>
        </a:ext>
      </dgm:extLst>
    </dgm:pt>
    <dgm:pt modelId="{A361EDC6-335F-4347-9AF5-DE3DC4C8089E}" type="pres">
      <dgm:prSet presAssocID="{EAB1157B-BA1F-445B-B5E0-021E366AF17B}" presName="spaceRect" presStyleCnt="0"/>
      <dgm:spPr/>
    </dgm:pt>
    <dgm:pt modelId="{E5A27C85-0249-4C74-B014-DC7076973CB8}" type="pres">
      <dgm:prSet presAssocID="{EAB1157B-BA1F-445B-B5E0-021E366AF17B}" presName="parTx" presStyleLbl="revTx" presStyleIdx="1" presStyleCnt="5">
        <dgm:presLayoutVars>
          <dgm:chMax val="0"/>
          <dgm:chPref val="0"/>
        </dgm:presLayoutVars>
      </dgm:prSet>
      <dgm:spPr/>
    </dgm:pt>
    <dgm:pt modelId="{602303F1-7B88-4451-B53F-67C024D48CAE}" type="pres">
      <dgm:prSet presAssocID="{86BA5898-34AE-467D-B7AC-7D2369AAFAF9}" presName="sibTrans" presStyleCnt="0"/>
      <dgm:spPr/>
    </dgm:pt>
    <dgm:pt modelId="{7A5EF909-4A82-45DB-BDFB-3478463922C7}" type="pres">
      <dgm:prSet presAssocID="{FBA92FD6-5EDE-4FD7-94C4-63407BDE55A8}" presName="compNode" presStyleCnt="0"/>
      <dgm:spPr/>
    </dgm:pt>
    <dgm:pt modelId="{B9B23B2B-8F26-4D28-83E0-6655F06DE2DC}" type="pres">
      <dgm:prSet presAssocID="{FBA92FD6-5EDE-4FD7-94C4-63407BDE55A8}" presName="bgRect" presStyleLbl="bgShp" presStyleIdx="2" presStyleCnt="5"/>
      <dgm:spPr/>
    </dgm:pt>
    <dgm:pt modelId="{403509A3-4F52-4FAC-A1DA-5CD758B0F489}" type="pres">
      <dgm:prSet presAssocID="{FBA92FD6-5EDE-4FD7-94C4-63407BDE55A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ble"/>
        </a:ext>
      </dgm:extLst>
    </dgm:pt>
    <dgm:pt modelId="{83BA7912-EB57-4D54-B670-CE0900534DBE}" type="pres">
      <dgm:prSet presAssocID="{FBA92FD6-5EDE-4FD7-94C4-63407BDE55A8}" presName="spaceRect" presStyleCnt="0"/>
      <dgm:spPr/>
    </dgm:pt>
    <dgm:pt modelId="{C54407D6-A5F3-4F5E-B17B-1F09A34BC11F}" type="pres">
      <dgm:prSet presAssocID="{FBA92FD6-5EDE-4FD7-94C4-63407BDE55A8}" presName="parTx" presStyleLbl="revTx" presStyleIdx="2" presStyleCnt="5">
        <dgm:presLayoutVars>
          <dgm:chMax val="0"/>
          <dgm:chPref val="0"/>
        </dgm:presLayoutVars>
      </dgm:prSet>
      <dgm:spPr/>
    </dgm:pt>
    <dgm:pt modelId="{F0EDA1B1-8C14-49BD-921E-2E2D5CC14850}" type="pres">
      <dgm:prSet presAssocID="{B9C174C1-E127-4D10-A750-70BF740F02D7}" presName="sibTrans" presStyleCnt="0"/>
      <dgm:spPr/>
    </dgm:pt>
    <dgm:pt modelId="{699714C6-FA63-4F7C-AD8D-550373A31AD6}" type="pres">
      <dgm:prSet presAssocID="{9A94628B-39AC-4B05-AD14-2CD940381D03}" presName="compNode" presStyleCnt="0"/>
      <dgm:spPr/>
    </dgm:pt>
    <dgm:pt modelId="{A6A594E1-086A-4A2D-A20E-0572171264B0}" type="pres">
      <dgm:prSet presAssocID="{9A94628B-39AC-4B05-AD14-2CD940381D03}" presName="bgRect" presStyleLbl="bgShp" presStyleIdx="3" presStyleCnt="5"/>
      <dgm:spPr/>
    </dgm:pt>
    <dgm:pt modelId="{A8A04C2D-DA45-4DA4-BA18-AF6EE666891D}" type="pres">
      <dgm:prSet presAssocID="{9A94628B-39AC-4B05-AD14-2CD940381D0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ie chart"/>
        </a:ext>
      </dgm:extLst>
    </dgm:pt>
    <dgm:pt modelId="{14875289-AF42-4CA5-ABD2-F67C7C167E06}" type="pres">
      <dgm:prSet presAssocID="{9A94628B-39AC-4B05-AD14-2CD940381D03}" presName="spaceRect" presStyleCnt="0"/>
      <dgm:spPr/>
    </dgm:pt>
    <dgm:pt modelId="{FDBB432B-ED58-4D52-B699-D28492D6130A}" type="pres">
      <dgm:prSet presAssocID="{9A94628B-39AC-4B05-AD14-2CD940381D03}" presName="parTx" presStyleLbl="revTx" presStyleIdx="3" presStyleCnt="5">
        <dgm:presLayoutVars>
          <dgm:chMax val="0"/>
          <dgm:chPref val="0"/>
        </dgm:presLayoutVars>
      </dgm:prSet>
      <dgm:spPr/>
    </dgm:pt>
    <dgm:pt modelId="{67B4252F-E24B-494D-9FD6-1A132C1CF987}" type="pres">
      <dgm:prSet presAssocID="{FEEED99E-28E4-4070-9299-9F44A3330DCE}" presName="sibTrans" presStyleCnt="0"/>
      <dgm:spPr/>
    </dgm:pt>
    <dgm:pt modelId="{ED55BA02-2CF8-4449-89FF-5F19E51CEDF1}" type="pres">
      <dgm:prSet presAssocID="{DF72A19F-A0B0-43E8-9D93-FD2092CAA385}" presName="compNode" presStyleCnt="0"/>
      <dgm:spPr/>
    </dgm:pt>
    <dgm:pt modelId="{AF57D4E3-5818-4EDA-AFE8-0296BA55CB51}" type="pres">
      <dgm:prSet presAssocID="{DF72A19F-A0B0-43E8-9D93-FD2092CAA385}" presName="bgRect" presStyleLbl="bgShp" presStyleIdx="4" presStyleCnt="5"/>
      <dgm:spPr/>
    </dgm:pt>
    <dgm:pt modelId="{07B81B3B-7131-4679-8907-5A9171D9E85D}" type="pres">
      <dgm:prSet presAssocID="{DF72A19F-A0B0-43E8-9D93-FD2092CAA38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Paper"/>
        </a:ext>
      </dgm:extLst>
    </dgm:pt>
    <dgm:pt modelId="{E6A81507-A616-49F0-B52B-3B313AF424D3}" type="pres">
      <dgm:prSet presAssocID="{DF72A19F-A0B0-43E8-9D93-FD2092CAA385}" presName="spaceRect" presStyleCnt="0"/>
      <dgm:spPr/>
    </dgm:pt>
    <dgm:pt modelId="{682F0BAC-C232-450E-9F00-2A50266DF9B6}" type="pres">
      <dgm:prSet presAssocID="{DF72A19F-A0B0-43E8-9D93-FD2092CAA385}" presName="parTx" presStyleLbl="revTx" presStyleIdx="4" presStyleCnt="5">
        <dgm:presLayoutVars>
          <dgm:chMax val="0"/>
          <dgm:chPref val="0"/>
        </dgm:presLayoutVars>
      </dgm:prSet>
      <dgm:spPr/>
    </dgm:pt>
  </dgm:ptLst>
  <dgm:cxnLst>
    <dgm:cxn modelId="{69927728-5867-4200-9ED2-9B8E3DE66B31}" type="presOf" srcId="{9A94628B-39AC-4B05-AD14-2CD940381D03}" destId="{FDBB432B-ED58-4D52-B699-D28492D6130A}" srcOrd="0" destOrd="0" presId="urn:microsoft.com/office/officeart/2018/2/layout/IconVerticalSolidList"/>
    <dgm:cxn modelId="{AD932B5C-D0DE-4061-8746-7B9A16CC95C9}" srcId="{F47594E1-6EBB-448C-A474-6DDB51FAC708}" destId="{9A94628B-39AC-4B05-AD14-2CD940381D03}" srcOrd="3" destOrd="0" parTransId="{E3CC82F9-0D58-4F74-B4FE-C3DC5A556621}" sibTransId="{FEEED99E-28E4-4070-9299-9F44A3330DCE}"/>
    <dgm:cxn modelId="{42EED648-3581-45CD-9CD5-EBA914261BC9}" type="presOf" srcId="{FBA92FD6-5EDE-4FD7-94C4-63407BDE55A8}" destId="{C54407D6-A5F3-4F5E-B17B-1F09A34BC11F}" srcOrd="0" destOrd="0" presId="urn:microsoft.com/office/officeart/2018/2/layout/IconVerticalSolidList"/>
    <dgm:cxn modelId="{C4733572-B0AB-4475-B622-19C458293FA7}" srcId="{F47594E1-6EBB-448C-A474-6DDB51FAC708}" destId="{FBA92FD6-5EDE-4FD7-94C4-63407BDE55A8}" srcOrd="2" destOrd="0" parTransId="{34BB17A3-8EC2-4460-80EB-2F1C5126B4AC}" sibTransId="{B9C174C1-E127-4D10-A750-70BF740F02D7}"/>
    <dgm:cxn modelId="{85316055-75A3-4DD1-BC35-86E59C1B5FBD}" type="presOf" srcId="{F47594E1-6EBB-448C-A474-6DDB51FAC708}" destId="{DBADA59A-6A3E-4A56-B634-11E031138BBC}" srcOrd="0" destOrd="0" presId="urn:microsoft.com/office/officeart/2018/2/layout/IconVerticalSolidList"/>
    <dgm:cxn modelId="{EEF55391-230A-4ABB-9AEF-154A1A094225}" type="presOf" srcId="{EAB1157B-BA1F-445B-B5E0-021E366AF17B}" destId="{E5A27C85-0249-4C74-B014-DC7076973CB8}" srcOrd="0" destOrd="0" presId="urn:microsoft.com/office/officeart/2018/2/layout/IconVerticalSolidList"/>
    <dgm:cxn modelId="{A1724AA8-4E75-4956-A1CD-9FFF422B50D9}" srcId="{F47594E1-6EBB-448C-A474-6DDB51FAC708}" destId="{12FBDCA2-FEBE-4BD7-AF8A-5A941556B8EF}" srcOrd="0" destOrd="0" parTransId="{3DD7CE69-14F2-4E16-B478-63AF4883F875}" sibTransId="{8912D741-9586-4670-A6DB-C59C1CCA3CC8}"/>
    <dgm:cxn modelId="{DF3025AA-DBC3-43AA-97A5-BA7B55693D02}" srcId="{F47594E1-6EBB-448C-A474-6DDB51FAC708}" destId="{EAB1157B-BA1F-445B-B5E0-021E366AF17B}" srcOrd="1" destOrd="0" parTransId="{76D43385-800B-4604-9A67-17DD4554B901}" sibTransId="{86BA5898-34AE-467D-B7AC-7D2369AAFAF9}"/>
    <dgm:cxn modelId="{5B759DE2-37AA-48A5-BBD0-53791454B446}" type="presOf" srcId="{DF72A19F-A0B0-43E8-9D93-FD2092CAA385}" destId="{682F0BAC-C232-450E-9F00-2A50266DF9B6}" srcOrd="0" destOrd="0" presId="urn:microsoft.com/office/officeart/2018/2/layout/IconVerticalSolidList"/>
    <dgm:cxn modelId="{25AD98EF-B4AC-47EA-A162-351B39651977}" srcId="{F47594E1-6EBB-448C-A474-6DDB51FAC708}" destId="{DF72A19F-A0B0-43E8-9D93-FD2092CAA385}" srcOrd="4" destOrd="0" parTransId="{C8113B99-D415-457C-9988-EB524EE14CC3}" sibTransId="{F8A1CB82-9D5D-45D1-B6E9-48F6A0C356E9}"/>
    <dgm:cxn modelId="{EDB93CF2-A710-4202-9993-8AF9E68BA53D}" type="presOf" srcId="{12FBDCA2-FEBE-4BD7-AF8A-5A941556B8EF}" destId="{0ACAAB73-49E8-4D55-B6A3-62B615759DA8}" srcOrd="0" destOrd="0" presId="urn:microsoft.com/office/officeart/2018/2/layout/IconVerticalSolidList"/>
    <dgm:cxn modelId="{319E800E-FB51-4A0F-8A31-DE20F0910323}" type="presParOf" srcId="{DBADA59A-6A3E-4A56-B634-11E031138BBC}" destId="{AF41D828-E160-4A78-9315-68BE412E50B5}" srcOrd="0" destOrd="0" presId="urn:microsoft.com/office/officeart/2018/2/layout/IconVerticalSolidList"/>
    <dgm:cxn modelId="{F489F6A9-7008-4007-8114-BDF8800E857D}" type="presParOf" srcId="{AF41D828-E160-4A78-9315-68BE412E50B5}" destId="{8BB6D233-67E3-4453-B05A-9EE98FF0890F}" srcOrd="0" destOrd="0" presId="urn:microsoft.com/office/officeart/2018/2/layout/IconVerticalSolidList"/>
    <dgm:cxn modelId="{1894BBC4-D24A-410D-9679-AA3755AE4954}" type="presParOf" srcId="{AF41D828-E160-4A78-9315-68BE412E50B5}" destId="{3915D1A0-C850-41C4-B68E-2B0FBD15DF07}" srcOrd="1" destOrd="0" presId="urn:microsoft.com/office/officeart/2018/2/layout/IconVerticalSolidList"/>
    <dgm:cxn modelId="{6024BD26-D13E-4CB0-9790-8F1ACFB60C28}" type="presParOf" srcId="{AF41D828-E160-4A78-9315-68BE412E50B5}" destId="{6D701209-0C29-4FF9-A9E9-83FAC4C1B68E}" srcOrd="2" destOrd="0" presId="urn:microsoft.com/office/officeart/2018/2/layout/IconVerticalSolidList"/>
    <dgm:cxn modelId="{83B07189-2BF4-46AF-813C-6388C9CB42C2}" type="presParOf" srcId="{AF41D828-E160-4A78-9315-68BE412E50B5}" destId="{0ACAAB73-49E8-4D55-B6A3-62B615759DA8}" srcOrd="3" destOrd="0" presId="urn:microsoft.com/office/officeart/2018/2/layout/IconVerticalSolidList"/>
    <dgm:cxn modelId="{C2EAF774-C91D-450D-A840-B6F02AA31144}" type="presParOf" srcId="{DBADA59A-6A3E-4A56-B634-11E031138BBC}" destId="{2518165A-3FB7-419E-BA83-40B444567457}" srcOrd="1" destOrd="0" presId="urn:microsoft.com/office/officeart/2018/2/layout/IconVerticalSolidList"/>
    <dgm:cxn modelId="{88A4ACB4-4CB6-4F12-91A8-4784F7F98FE8}" type="presParOf" srcId="{DBADA59A-6A3E-4A56-B634-11E031138BBC}" destId="{DDDCF5F1-B49C-49CA-B501-C2C361E1E66D}" srcOrd="2" destOrd="0" presId="urn:microsoft.com/office/officeart/2018/2/layout/IconVerticalSolidList"/>
    <dgm:cxn modelId="{D2D6FDE9-60F0-4C42-8C0F-89F8ACE564BF}" type="presParOf" srcId="{DDDCF5F1-B49C-49CA-B501-C2C361E1E66D}" destId="{3F33A095-D245-4C00-9641-301E57F9892D}" srcOrd="0" destOrd="0" presId="urn:microsoft.com/office/officeart/2018/2/layout/IconVerticalSolidList"/>
    <dgm:cxn modelId="{7B87BBC7-59DC-4526-9F4A-E6932D67C98D}" type="presParOf" srcId="{DDDCF5F1-B49C-49CA-B501-C2C361E1E66D}" destId="{1F4B4475-FC45-4D40-832F-5846D5CA50E7}" srcOrd="1" destOrd="0" presId="urn:microsoft.com/office/officeart/2018/2/layout/IconVerticalSolidList"/>
    <dgm:cxn modelId="{E8B48D64-BB4A-436A-848C-9261EB4E56CD}" type="presParOf" srcId="{DDDCF5F1-B49C-49CA-B501-C2C361E1E66D}" destId="{A361EDC6-335F-4347-9AF5-DE3DC4C8089E}" srcOrd="2" destOrd="0" presId="urn:microsoft.com/office/officeart/2018/2/layout/IconVerticalSolidList"/>
    <dgm:cxn modelId="{7D22C7B8-4F51-485D-82E0-EE0372EA8A05}" type="presParOf" srcId="{DDDCF5F1-B49C-49CA-B501-C2C361E1E66D}" destId="{E5A27C85-0249-4C74-B014-DC7076973CB8}" srcOrd="3" destOrd="0" presId="urn:microsoft.com/office/officeart/2018/2/layout/IconVerticalSolidList"/>
    <dgm:cxn modelId="{D83D1193-0994-400A-B578-F407A6549B7A}" type="presParOf" srcId="{DBADA59A-6A3E-4A56-B634-11E031138BBC}" destId="{602303F1-7B88-4451-B53F-67C024D48CAE}" srcOrd="3" destOrd="0" presId="urn:microsoft.com/office/officeart/2018/2/layout/IconVerticalSolidList"/>
    <dgm:cxn modelId="{A5F11A44-7435-4C6A-B9C5-E287E7E783FB}" type="presParOf" srcId="{DBADA59A-6A3E-4A56-B634-11E031138BBC}" destId="{7A5EF909-4A82-45DB-BDFB-3478463922C7}" srcOrd="4" destOrd="0" presId="urn:microsoft.com/office/officeart/2018/2/layout/IconVerticalSolidList"/>
    <dgm:cxn modelId="{7F42F6E0-D671-4C1B-9011-99D0BB1F7A58}" type="presParOf" srcId="{7A5EF909-4A82-45DB-BDFB-3478463922C7}" destId="{B9B23B2B-8F26-4D28-83E0-6655F06DE2DC}" srcOrd="0" destOrd="0" presId="urn:microsoft.com/office/officeart/2018/2/layout/IconVerticalSolidList"/>
    <dgm:cxn modelId="{57F5A157-0A7E-4090-961E-56AD5B735B71}" type="presParOf" srcId="{7A5EF909-4A82-45DB-BDFB-3478463922C7}" destId="{403509A3-4F52-4FAC-A1DA-5CD758B0F489}" srcOrd="1" destOrd="0" presId="urn:microsoft.com/office/officeart/2018/2/layout/IconVerticalSolidList"/>
    <dgm:cxn modelId="{05081F7E-0A54-4A3E-A769-AF53B6B13852}" type="presParOf" srcId="{7A5EF909-4A82-45DB-BDFB-3478463922C7}" destId="{83BA7912-EB57-4D54-B670-CE0900534DBE}" srcOrd="2" destOrd="0" presId="urn:microsoft.com/office/officeart/2018/2/layout/IconVerticalSolidList"/>
    <dgm:cxn modelId="{3499F0DB-CB7B-4B0B-939F-63F635A45DCA}" type="presParOf" srcId="{7A5EF909-4A82-45DB-BDFB-3478463922C7}" destId="{C54407D6-A5F3-4F5E-B17B-1F09A34BC11F}" srcOrd="3" destOrd="0" presId="urn:microsoft.com/office/officeart/2018/2/layout/IconVerticalSolidList"/>
    <dgm:cxn modelId="{EE1D27BA-A85C-4615-9CA0-7FD1299E5CD4}" type="presParOf" srcId="{DBADA59A-6A3E-4A56-B634-11E031138BBC}" destId="{F0EDA1B1-8C14-49BD-921E-2E2D5CC14850}" srcOrd="5" destOrd="0" presId="urn:microsoft.com/office/officeart/2018/2/layout/IconVerticalSolidList"/>
    <dgm:cxn modelId="{BC71FE06-CC1F-4FC6-A076-1D97974B17A2}" type="presParOf" srcId="{DBADA59A-6A3E-4A56-B634-11E031138BBC}" destId="{699714C6-FA63-4F7C-AD8D-550373A31AD6}" srcOrd="6" destOrd="0" presId="urn:microsoft.com/office/officeart/2018/2/layout/IconVerticalSolidList"/>
    <dgm:cxn modelId="{610DC833-ED98-4B65-9FC4-56D84EF75C14}" type="presParOf" srcId="{699714C6-FA63-4F7C-AD8D-550373A31AD6}" destId="{A6A594E1-086A-4A2D-A20E-0572171264B0}" srcOrd="0" destOrd="0" presId="urn:microsoft.com/office/officeart/2018/2/layout/IconVerticalSolidList"/>
    <dgm:cxn modelId="{D655888D-1D4B-432F-8782-6D21A5BA8475}" type="presParOf" srcId="{699714C6-FA63-4F7C-AD8D-550373A31AD6}" destId="{A8A04C2D-DA45-4DA4-BA18-AF6EE666891D}" srcOrd="1" destOrd="0" presId="urn:microsoft.com/office/officeart/2018/2/layout/IconVerticalSolidList"/>
    <dgm:cxn modelId="{F367CE5C-3A64-4178-9D6A-1088F9C0A687}" type="presParOf" srcId="{699714C6-FA63-4F7C-AD8D-550373A31AD6}" destId="{14875289-AF42-4CA5-ABD2-F67C7C167E06}" srcOrd="2" destOrd="0" presId="urn:microsoft.com/office/officeart/2018/2/layout/IconVerticalSolidList"/>
    <dgm:cxn modelId="{C6DB4291-1DDC-4DF0-9D3D-9E92E8B02662}" type="presParOf" srcId="{699714C6-FA63-4F7C-AD8D-550373A31AD6}" destId="{FDBB432B-ED58-4D52-B699-D28492D6130A}" srcOrd="3" destOrd="0" presId="urn:microsoft.com/office/officeart/2018/2/layout/IconVerticalSolidList"/>
    <dgm:cxn modelId="{486DCC41-A07B-4C4E-B168-AC4B2510FF0F}" type="presParOf" srcId="{DBADA59A-6A3E-4A56-B634-11E031138BBC}" destId="{67B4252F-E24B-494D-9FD6-1A132C1CF987}" srcOrd="7" destOrd="0" presId="urn:microsoft.com/office/officeart/2018/2/layout/IconVerticalSolidList"/>
    <dgm:cxn modelId="{D096C031-BDF4-4CD6-856A-32652C666C22}" type="presParOf" srcId="{DBADA59A-6A3E-4A56-B634-11E031138BBC}" destId="{ED55BA02-2CF8-4449-89FF-5F19E51CEDF1}" srcOrd="8" destOrd="0" presId="urn:microsoft.com/office/officeart/2018/2/layout/IconVerticalSolidList"/>
    <dgm:cxn modelId="{757FCC5E-9E1A-4F83-9E65-BD6EB2649C50}" type="presParOf" srcId="{ED55BA02-2CF8-4449-89FF-5F19E51CEDF1}" destId="{AF57D4E3-5818-4EDA-AFE8-0296BA55CB51}" srcOrd="0" destOrd="0" presId="urn:microsoft.com/office/officeart/2018/2/layout/IconVerticalSolidList"/>
    <dgm:cxn modelId="{98E9CB91-C79F-468A-8879-C477009D7612}" type="presParOf" srcId="{ED55BA02-2CF8-4449-89FF-5F19E51CEDF1}" destId="{07B81B3B-7131-4679-8907-5A9171D9E85D}" srcOrd="1" destOrd="0" presId="urn:microsoft.com/office/officeart/2018/2/layout/IconVerticalSolidList"/>
    <dgm:cxn modelId="{8911CDFA-E3F7-44E3-B09C-7C1AB0E5C94D}" type="presParOf" srcId="{ED55BA02-2CF8-4449-89FF-5F19E51CEDF1}" destId="{E6A81507-A616-49F0-B52B-3B313AF424D3}" srcOrd="2" destOrd="0" presId="urn:microsoft.com/office/officeart/2018/2/layout/IconVerticalSolidList"/>
    <dgm:cxn modelId="{9F794A48-5CA2-4CF2-8254-388B5DFBDE81}" type="presParOf" srcId="{ED55BA02-2CF8-4449-89FF-5F19E51CEDF1}" destId="{682F0BAC-C232-450E-9F00-2A50266DF9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F47594E1-6EBB-448C-A474-6DDB51FAC708}"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12FBDCA2-FEBE-4BD7-AF8A-5A941556B8EF}">
      <dgm:prSet/>
      <dgm:spPr/>
      <dgm:t>
        <a:bodyPr/>
        <a:lstStyle/>
        <a:p>
          <a:r>
            <a:rPr lang="en-GB"/>
            <a:t>If you add two numbers together, you get a bigger number.</a:t>
          </a:r>
          <a:endParaRPr lang="en-US"/>
        </a:p>
      </dgm:t>
    </dgm:pt>
    <dgm:pt modelId="{3DD7CE69-14F2-4E16-B478-63AF4883F875}" type="parTrans" cxnId="{A1724AA8-4E75-4956-A1CD-9FFF422B50D9}">
      <dgm:prSet/>
      <dgm:spPr/>
      <dgm:t>
        <a:bodyPr/>
        <a:lstStyle/>
        <a:p>
          <a:endParaRPr lang="en-US"/>
        </a:p>
      </dgm:t>
    </dgm:pt>
    <dgm:pt modelId="{8912D741-9586-4670-A6DB-C59C1CCA3CC8}" type="sibTrans" cxnId="{A1724AA8-4E75-4956-A1CD-9FFF422B50D9}">
      <dgm:prSet/>
      <dgm:spPr/>
      <dgm:t>
        <a:bodyPr/>
        <a:lstStyle/>
        <a:p>
          <a:endParaRPr lang="en-US"/>
        </a:p>
      </dgm:t>
    </dgm:pt>
    <dgm:pt modelId="{EAB1157B-BA1F-445B-B5E0-021E366AF17B}">
      <dgm:prSet/>
      <dgm:spPr/>
      <dgm:t>
        <a:bodyPr/>
        <a:lstStyle/>
        <a:p>
          <a:r>
            <a:rPr lang="en-GB"/>
            <a:t>For example: </a:t>
          </a:r>
          <a:r>
            <a:rPr lang="en-GB" b="1" i="1"/>
            <a:t>2 + 2 = 4.</a:t>
          </a:r>
          <a:endParaRPr lang="en-US"/>
        </a:p>
      </dgm:t>
    </dgm:pt>
    <dgm:pt modelId="{76D43385-800B-4604-9A67-17DD4554B901}" type="parTrans" cxnId="{DF3025AA-DBC3-43AA-97A5-BA7B55693D02}">
      <dgm:prSet/>
      <dgm:spPr/>
      <dgm:t>
        <a:bodyPr/>
        <a:lstStyle/>
        <a:p>
          <a:endParaRPr lang="en-US"/>
        </a:p>
      </dgm:t>
    </dgm:pt>
    <dgm:pt modelId="{86BA5898-34AE-467D-B7AC-7D2369AAFAF9}" type="sibTrans" cxnId="{DF3025AA-DBC3-43AA-97A5-BA7B55693D02}">
      <dgm:prSet/>
      <dgm:spPr/>
      <dgm:t>
        <a:bodyPr/>
        <a:lstStyle/>
        <a:p>
          <a:endParaRPr lang="en-US"/>
        </a:p>
      </dgm:t>
    </dgm:pt>
    <dgm:pt modelId="{FBA92FD6-5EDE-4FD7-94C4-63407BDE55A8}">
      <dgm:prSet/>
      <dgm:spPr/>
      <dgm:t>
        <a:bodyPr/>
        <a:lstStyle/>
        <a:p>
          <a:r>
            <a:rPr lang="en-GB"/>
            <a:t>If you add two words together, you get a sentence.</a:t>
          </a:r>
          <a:endParaRPr lang="en-US"/>
        </a:p>
      </dgm:t>
    </dgm:pt>
    <dgm:pt modelId="{34BB17A3-8EC2-4460-80EB-2F1C5126B4AC}" type="parTrans" cxnId="{C4733572-B0AB-4475-B622-19C458293FA7}">
      <dgm:prSet/>
      <dgm:spPr/>
      <dgm:t>
        <a:bodyPr/>
        <a:lstStyle/>
        <a:p>
          <a:endParaRPr lang="en-US"/>
        </a:p>
      </dgm:t>
    </dgm:pt>
    <dgm:pt modelId="{B9C174C1-E127-4D10-A750-70BF740F02D7}" type="sibTrans" cxnId="{C4733572-B0AB-4475-B622-19C458293FA7}">
      <dgm:prSet/>
      <dgm:spPr/>
      <dgm:t>
        <a:bodyPr/>
        <a:lstStyle/>
        <a:p>
          <a:endParaRPr lang="en-US"/>
        </a:p>
      </dgm:t>
    </dgm:pt>
    <dgm:pt modelId="{9A94628B-39AC-4B05-AD14-2CD940381D03}">
      <dgm:prSet/>
      <dgm:spPr/>
      <dgm:t>
        <a:bodyPr/>
        <a:lstStyle/>
        <a:p>
          <a:r>
            <a:rPr lang="en-GB"/>
            <a:t>For example : </a:t>
          </a:r>
          <a:r>
            <a:rPr lang="en-GB" b="1" i="1"/>
            <a:t>“2” + “2” = “22”.</a:t>
          </a:r>
          <a:endParaRPr lang="en-US"/>
        </a:p>
      </dgm:t>
    </dgm:pt>
    <dgm:pt modelId="{E3CC82F9-0D58-4F74-B4FE-C3DC5A556621}" type="parTrans" cxnId="{AD932B5C-D0DE-4061-8746-7B9A16CC95C9}">
      <dgm:prSet/>
      <dgm:spPr/>
      <dgm:t>
        <a:bodyPr/>
        <a:lstStyle/>
        <a:p>
          <a:endParaRPr lang="en-US"/>
        </a:p>
      </dgm:t>
    </dgm:pt>
    <dgm:pt modelId="{FEEED99E-28E4-4070-9299-9F44A3330DCE}" type="sibTrans" cxnId="{AD932B5C-D0DE-4061-8746-7B9A16CC95C9}">
      <dgm:prSet/>
      <dgm:spPr/>
      <dgm:t>
        <a:bodyPr/>
        <a:lstStyle/>
        <a:p>
          <a:endParaRPr lang="en-US"/>
        </a:p>
      </dgm:t>
    </dgm:pt>
    <dgm:pt modelId="{DF72A19F-A0B0-43E8-9D93-FD2092CAA385}">
      <dgm:prSet/>
      <dgm:spPr/>
      <dgm:t>
        <a:bodyPr/>
        <a:lstStyle/>
        <a:p>
          <a:r>
            <a:rPr lang="en-GB"/>
            <a:t>If you get your datatypes wrong, if you carry out any mathematical operations on your database, you might get the wrong answers.</a:t>
          </a:r>
          <a:endParaRPr lang="en-US"/>
        </a:p>
      </dgm:t>
    </dgm:pt>
    <dgm:pt modelId="{C8113B99-D415-457C-9988-EB524EE14CC3}" type="parTrans" cxnId="{25AD98EF-B4AC-47EA-A162-351B39651977}">
      <dgm:prSet/>
      <dgm:spPr/>
      <dgm:t>
        <a:bodyPr/>
        <a:lstStyle/>
        <a:p>
          <a:endParaRPr lang="en-US"/>
        </a:p>
      </dgm:t>
    </dgm:pt>
    <dgm:pt modelId="{F8A1CB82-9D5D-45D1-B6E9-48F6A0C356E9}" type="sibTrans" cxnId="{25AD98EF-B4AC-47EA-A162-351B39651977}">
      <dgm:prSet/>
      <dgm:spPr/>
      <dgm:t>
        <a:bodyPr/>
        <a:lstStyle/>
        <a:p>
          <a:endParaRPr lang="en-US"/>
        </a:p>
      </dgm:t>
    </dgm:pt>
    <dgm:pt modelId="{DBADA59A-6A3E-4A56-B634-11E031138BBC}" type="pres">
      <dgm:prSet presAssocID="{F47594E1-6EBB-448C-A474-6DDB51FAC708}" presName="root" presStyleCnt="0">
        <dgm:presLayoutVars>
          <dgm:dir/>
          <dgm:resizeHandles val="exact"/>
        </dgm:presLayoutVars>
      </dgm:prSet>
      <dgm:spPr/>
    </dgm:pt>
    <dgm:pt modelId="{AF41D828-E160-4A78-9315-68BE412E50B5}" type="pres">
      <dgm:prSet presAssocID="{12FBDCA2-FEBE-4BD7-AF8A-5A941556B8EF}" presName="compNode" presStyleCnt="0"/>
      <dgm:spPr/>
    </dgm:pt>
    <dgm:pt modelId="{8BB6D233-67E3-4453-B05A-9EE98FF0890F}" type="pres">
      <dgm:prSet presAssocID="{12FBDCA2-FEBE-4BD7-AF8A-5A941556B8EF}" presName="bgRect" presStyleLbl="bgShp" presStyleIdx="0" presStyleCnt="5"/>
      <dgm:spPr/>
    </dgm:pt>
    <dgm:pt modelId="{3915D1A0-C850-41C4-B68E-2B0FBD15DF07}" type="pres">
      <dgm:prSet presAssocID="{12FBDCA2-FEBE-4BD7-AF8A-5A941556B8E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Add"/>
        </a:ext>
      </dgm:extLst>
    </dgm:pt>
    <dgm:pt modelId="{6D701209-0C29-4FF9-A9E9-83FAC4C1B68E}" type="pres">
      <dgm:prSet presAssocID="{12FBDCA2-FEBE-4BD7-AF8A-5A941556B8EF}" presName="spaceRect" presStyleCnt="0"/>
      <dgm:spPr/>
    </dgm:pt>
    <dgm:pt modelId="{0ACAAB73-49E8-4D55-B6A3-62B615759DA8}" type="pres">
      <dgm:prSet presAssocID="{12FBDCA2-FEBE-4BD7-AF8A-5A941556B8EF}" presName="parTx" presStyleLbl="revTx" presStyleIdx="0" presStyleCnt="5">
        <dgm:presLayoutVars>
          <dgm:chMax val="0"/>
          <dgm:chPref val="0"/>
        </dgm:presLayoutVars>
      </dgm:prSet>
      <dgm:spPr/>
    </dgm:pt>
    <dgm:pt modelId="{2518165A-3FB7-419E-BA83-40B444567457}" type="pres">
      <dgm:prSet presAssocID="{8912D741-9586-4670-A6DB-C59C1CCA3CC8}" presName="sibTrans" presStyleCnt="0"/>
      <dgm:spPr/>
    </dgm:pt>
    <dgm:pt modelId="{DDDCF5F1-B49C-49CA-B501-C2C361E1E66D}" type="pres">
      <dgm:prSet presAssocID="{EAB1157B-BA1F-445B-B5E0-021E366AF17B}" presName="compNode" presStyleCnt="0"/>
      <dgm:spPr/>
    </dgm:pt>
    <dgm:pt modelId="{3F33A095-D245-4C00-9641-301E57F9892D}" type="pres">
      <dgm:prSet presAssocID="{EAB1157B-BA1F-445B-B5E0-021E366AF17B}" presName="bgRect" presStyleLbl="bgShp" presStyleIdx="1" presStyleCnt="5"/>
      <dgm:spPr/>
    </dgm:pt>
    <dgm:pt modelId="{1F4B4475-FC45-4D40-832F-5846D5CA50E7}" type="pres">
      <dgm:prSet presAssocID="{EAB1157B-BA1F-445B-B5E0-021E366AF17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A361EDC6-335F-4347-9AF5-DE3DC4C8089E}" type="pres">
      <dgm:prSet presAssocID="{EAB1157B-BA1F-445B-B5E0-021E366AF17B}" presName="spaceRect" presStyleCnt="0"/>
      <dgm:spPr/>
    </dgm:pt>
    <dgm:pt modelId="{E5A27C85-0249-4C74-B014-DC7076973CB8}" type="pres">
      <dgm:prSet presAssocID="{EAB1157B-BA1F-445B-B5E0-021E366AF17B}" presName="parTx" presStyleLbl="revTx" presStyleIdx="1" presStyleCnt="5">
        <dgm:presLayoutVars>
          <dgm:chMax val="0"/>
          <dgm:chPref val="0"/>
        </dgm:presLayoutVars>
      </dgm:prSet>
      <dgm:spPr/>
    </dgm:pt>
    <dgm:pt modelId="{602303F1-7B88-4451-B53F-67C024D48CAE}" type="pres">
      <dgm:prSet presAssocID="{86BA5898-34AE-467D-B7AC-7D2369AAFAF9}" presName="sibTrans" presStyleCnt="0"/>
      <dgm:spPr/>
    </dgm:pt>
    <dgm:pt modelId="{7A5EF909-4A82-45DB-BDFB-3478463922C7}" type="pres">
      <dgm:prSet presAssocID="{FBA92FD6-5EDE-4FD7-94C4-63407BDE55A8}" presName="compNode" presStyleCnt="0"/>
      <dgm:spPr/>
    </dgm:pt>
    <dgm:pt modelId="{B9B23B2B-8F26-4D28-83E0-6655F06DE2DC}" type="pres">
      <dgm:prSet presAssocID="{FBA92FD6-5EDE-4FD7-94C4-63407BDE55A8}" presName="bgRect" presStyleLbl="bgShp" presStyleIdx="2" presStyleCnt="5"/>
      <dgm:spPr/>
    </dgm:pt>
    <dgm:pt modelId="{403509A3-4F52-4FAC-A1DA-5CD758B0F489}" type="pres">
      <dgm:prSet presAssocID="{FBA92FD6-5EDE-4FD7-94C4-63407BDE55A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ooks"/>
        </a:ext>
      </dgm:extLst>
    </dgm:pt>
    <dgm:pt modelId="{83BA7912-EB57-4D54-B670-CE0900534DBE}" type="pres">
      <dgm:prSet presAssocID="{FBA92FD6-5EDE-4FD7-94C4-63407BDE55A8}" presName="spaceRect" presStyleCnt="0"/>
      <dgm:spPr/>
    </dgm:pt>
    <dgm:pt modelId="{C54407D6-A5F3-4F5E-B17B-1F09A34BC11F}" type="pres">
      <dgm:prSet presAssocID="{FBA92FD6-5EDE-4FD7-94C4-63407BDE55A8}" presName="parTx" presStyleLbl="revTx" presStyleIdx="2" presStyleCnt="5">
        <dgm:presLayoutVars>
          <dgm:chMax val="0"/>
          <dgm:chPref val="0"/>
        </dgm:presLayoutVars>
      </dgm:prSet>
      <dgm:spPr/>
    </dgm:pt>
    <dgm:pt modelId="{F0EDA1B1-8C14-49BD-921E-2E2D5CC14850}" type="pres">
      <dgm:prSet presAssocID="{B9C174C1-E127-4D10-A750-70BF740F02D7}" presName="sibTrans" presStyleCnt="0"/>
      <dgm:spPr/>
    </dgm:pt>
    <dgm:pt modelId="{699714C6-FA63-4F7C-AD8D-550373A31AD6}" type="pres">
      <dgm:prSet presAssocID="{9A94628B-39AC-4B05-AD14-2CD940381D03}" presName="compNode" presStyleCnt="0"/>
      <dgm:spPr/>
    </dgm:pt>
    <dgm:pt modelId="{A6A594E1-086A-4A2D-A20E-0572171264B0}" type="pres">
      <dgm:prSet presAssocID="{9A94628B-39AC-4B05-AD14-2CD940381D03}" presName="bgRect" presStyleLbl="bgShp" presStyleIdx="3" presStyleCnt="5"/>
      <dgm:spPr/>
    </dgm:pt>
    <dgm:pt modelId="{A8A04C2D-DA45-4DA4-BA18-AF6EE666891D}" type="pres">
      <dgm:prSet presAssocID="{9A94628B-39AC-4B05-AD14-2CD940381D0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 List"/>
        </a:ext>
      </dgm:extLst>
    </dgm:pt>
    <dgm:pt modelId="{14875289-AF42-4CA5-ABD2-F67C7C167E06}" type="pres">
      <dgm:prSet presAssocID="{9A94628B-39AC-4B05-AD14-2CD940381D03}" presName="spaceRect" presStyleCnt="0"/>
      <dgm:spPr/>
    </dgm:pt>
    <dgm:pt modelId="{FDBB432B-ED58-4D52-B699-D28492D6130A}" type="pres">
      <dgm:prSet presAssocID="{9A94628B-39AC-4B05-AD14-2CD940381D03}" presName="parTx" presStyleLbl="revTx" presStyleIdx="3" presStyleCnt="5">
        <dgm:presLayoutVars>
          <dgm:chMax val="0"/>
          <dgm:chPref val="0"/>
        </dgm:presLayoutVars>
      </dgm:prSet>
      <dgm:spPr/>
    </dgm:pt>
    <dgm:pt modelId="{67B4252F-E24B-494D-9FD6-1A132C1CF987}" type="pres">
      <dgm:prSet presAssocID="{FEEED99E-28E4-4070-9299-9F44A3330DCE}" presName="sibTrans" presStyleCnt="0"/>
      <dgm:spPr/>
    </dgm:pt>
    <dgm:pt modelId="{ED55BA02-2CF8-4449-89FF-5F19E51CEDF1}" type="pres">
      <dgm:prSet presAssocID="{DF72A19F-A0B0-43E8-9D93-FD2092CAA385}" presName="compNode" presStyleCnt="0"/>
      <dgm:spPr/>
    </dgm:pt>
    <dgm:pt modelId="{AF57D4E3-5818-4EDA-AFE8-0296BA55CB51}" type="pres">
      <dgm:prSet presAssocID="{DF72A19F-A0B0-43E8-9D93-FD2092CAA385}" presName="bgRect" presStyleLbl="bgShp" presStyleIdx="4" presStyleCnt="5"/>
      <dgm:spPr/>
    </dgm:pt>
    <dgm:pt modelId="{07B81B3B-7131-4679-8907-5A9171D9E85D}" type="pres">
      <dgm:prSet presAssocID="{DF72A19F-A0B0-43E8-9D93-FD2092CAA38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ead with Gears"/>
        </a:ext>
      </dgm:extLst>
    </dgm:pt>
    <dgm:pt modelId="{E6A81507-A616-49F0-B52B-3B313AF424D3}" type="pres">
      <dgm:prSet presAssocID="{DF72A19F-A0B0-43E8-9D93-FD2092CAA385}" presName="spaceRect" presStyleCnt="0"/>
      <dgm:spPr/>
    </dgm:pt>
    <dgm:pt modelId="{682F0BAC-C232-450E-9F00-2A50266DF9B6}" type="pres">
      <dgm:prSet presAssocID="{DF72A19F-A0B0-43E8-9D93-FD2092CAA385}" presName="parTx" presStyleLbl="revTx" presStyleIdx="4" presStyleCnt="5">
        <dgm:presLayoutVars>
          <dgm:chMax val="0"/>
          <dgm:chPref val="0"/>
        </dgm:presLayoutVars>
      </dgm:prSet>
      <dgm:spPr/>
    </dgm:pt>
  </dgm:ptLst>
  <dgm:cxnLst>
    <dgm:cxn modelId="{69927728-5867-4200-9ED2-9B8E3DE66B31}" type="presOf" srcId="{9A94628B-39AC-4B05-AD14-2CD940381D03}" destId="{FDBB432B-ED58-4D52-B699-D28492D6130A}" srcOrd="0" destOrd="0" presId="urn:microsoft.com/office/officeart/2018/2/layout/IconVerticalSolidList"/>
    <dgm:cxn modelId="{AD932B5C-D0DE-4061-8746-7B9A16CC95C9}" srcId="{F47594E1-6EBB-448C-A474-6DDB51FAC708}" destId="{9A94628B-39AC-4B05-AD14-2CD940381D03}" srcOrd="3" destOrd="0" parTransId="{E3CC82F9-0D58-4F74-B4FE-C3DC5A556621}" sibTransId="{FEEED99E-28E4-4070-9299-9F44A3330DCE}"/>
    <dgm:cxn modelId="{42EED648-3581-45CD-9CD5-EBA914261BC9}" type="presOf" srcId="{FBA92FD6-5EDE-4FD7-94C4-63407BDE55A8}" destId="{C54407D6-A5F3-4F5E-B17B-1F09A34BC11F}" srcOrd="0" destOrd="0" presId="urn:microsoft.com/office/officeart/2018/2/layout/IconVerticalSolidList"/>
    <dgm:cxn modelId="{C4733572-B0AB-4475-B622-19C458293FA7}" srcId="{F47594E1-6EBB-448C-A474-6DDB51FAC708}" destId="{FBA92FD6-5EDE-4FD7-94C4-63407BDE55A8}" srcOrd="2" destOrd="0" parTransId="{34BB17A3-8EC2-4460-80EB-2F1C5126B4AC}" sibTransId="{B9C174C1-E127-4D10-A750-70BF740F02D7}"/>
    <dgm:cxn modelId="{85316055-75A3-4DD1-BC35-86E59C1B5FBD}" type="presOf" srcId="{F47594E1-6EBB-448C-A474-6DDB51FAC708}" destId="{DBADA59A-6A3E-4A56-B634-11E031138BBC}" srcOrd="0" destOrd="0" presId="urn:microsoft.com/office/officeart/2018/2/layout/IconVerticalSolidList"/>
    <dgm:cxn modelId="{EEF55391-230A-4ABB-9AEF-154A1A094225}" type="presOf" srcId="{EAB1157B-BA1F-445B-B5E0-021E366AF17B}" destId="{E5A27C85-0249-4C74-B014-DC7076973CB8}" srcOrd="0" destOrd="0" presId="urn:microsoft.com/office/officeart/2018/2/layout/IconVerticalSolidList"/>
    <dgm:cxn modelId="{A1724AA8-4E75-4956-A1CD-9FFF422B50D9}" srcId="{F47594E1-6EBB-448C-A474-6DDB51FAC708}" destId="{12FBDCA2-FEBE-4BD7-AF8A-5A941556B8EF}" srcOrd="0" destOrd="0" parTransId="{3DD7CE69-14F2-4E16-B478-63AF4883F875}" sibTransId="{8912D741-9586-4670-A6DB-C59C1CCA3CC8}"/>
    <dgm:cxn modelId="{DF3025AA-DBC3-43AA-97A5-BA7B55693D02}" srcId="{F47594E1-6EBB-448C-A474-6DDB51FAC708}" destId="{EAB1157B-BA1F-445B-B5E0-021E366AF17B}" srcOrd="1" destOrd="0" parTransId="{76D43385-800B-4604-9A67-17DD4554B901}" sibTransId="{86BA5898-34AE-467D-B7AC-7D2369AAFAF9}"/>
    <dgm:cxn modelId="{5B759DE2-37AA-48A5-BBD0-53791454B446}" type="presOf" srcId="{DF72A19F-A0B0-43E8-9D93-FD2092CAA385}" destId="{682F0BAC-C232-450E-9F00-2A50266DF9B6}" srcOrd="0" destOrd="0" presId="urn:microsoft.com/office/officeart/2018/2/layout/IconVerticalSolidList"/>
    <dgm:cxn modelId="{25AD98EF-B4AC-47EA-A162-351B39651977}" srcId="{F47594E1-6EBB-448C-A474-6DDB51FAC708}" destId="{DF72A19F-A0B0-43E8-9D93-FD2092CAA385}" srcOrd="4" destOrd="0" parTransId="{C8113B99-D415-457C-9988-EB524EE14CC3}" sibTransId="{F8A1CB82-9D5D-45D1-B6E9-48F6A0C356E9}"/>
    <dgm:cxn modelId="{EDB93CF2-A710-4202-9993-8AF9E68BA53D}" type="presOf" srcId="{12FBDCA2-FEBE-4BD7-AF8A-5A941556B8EF}" destId="{0ACAAB73-49E8-4D55-B6A3-62B615759DA8}" srcOrd="0" destOrd="0" presId="urn:microsoft.com/office/officeart/2018/2/layout/IconVerticalSolidList"/>
    <dgm:cxn modelId="{319E800E-FB51-4A0F-8A31-DE20F0910323}" type="presParOf" srcId="{DBADA59A-6A3E-4A56-B634-11E031138BBC}" destId="{AF41D828-E160-4A78-9315-68BE412E50B5}" srcOrd="0" destOrd="0" presId="urn:microsoft.com/office/officeart/2018/2/layout/IconVerticalSolidList"/>
    <dgm:cxn modelId="{F489F6A9-7008-4007-8114-BDF8800E857D}" type="presParOf" srcId="{AF41D828-E160-4A78-9315-68BE412E50B5}" destId="{8BB6D233-67E3-4453-B05A-9EE98FF0890F}" srcOrd="0" destOrd="0" presId="urn:microsoft.com/office/officeart/2018/2/layout/IconVerticalSolidList"/>
    <dgm:cxn modelId="{1894BBC4-D24A-410D-9679-AA3755AE4954}" type="presParOf" srcId="{AF41D828-E160-4A78-9315-68BE412E50B5}" destId="{3915D1A0-C850-41C4-B68E-2B0FBD15DF07}" srcOrd="1" destOrd="0" presId="urn:microsoft.com/office/officeart/2018/2/layout/IconVerticalSolidList"/>
    <dgm:cxn modelId="{6024BD26-D13E-4CB0-9790-8F1ACFB60C28}" type="presParOf" srcId="{AF41D828-E160-4A78-9315-68BE412E50B5}" destId="{6D701209-0C29-4FF9-A9E9-83FAC4C1B68E}" srcOrd="2" destOrd="0" presId="urn:microsoft.com/office/officeart/2018/2/layout/IconVerticalSolidList"/>
    <dgm:cxn modelId="{83B07189-2BF4-46AF-813C-6388C9CB42C2}" type="presParOf" srcId="{AF41D828-E160-4A78-9315-68BE412E50B5}" destId="{0ACAAB73-49E8-4D55-B6A3-62B615759DA8}" srcOrd="3" destOrd="0" presId="urn:microsoft.com/office/officeart/2018/2/layout/IconVerticalSolidList"/>
    <dgm:cxn modelId="{C2EAF774-C91D-450D-A840-B6F02AA31144}" type="presParOf" srcId="{DBADA59A-6A3E-4A56-B634-11E031138BBC}" destId="{2518165A-3FB7-419E-BA83-40B444567457}" srcOrd="1" destOrd="0" presId="urn:microsoft.com/office/officeart/2018/2/layout/IconVerticalSolidList"/>
    <dgm:cxn modelId="{88A4ACB4-4CB6-4F12-91A8-4784F7F98FE8}" type="presParOf" srcId="{DBADA59A-6A3E-4A56-B634-11E031138BBC}" destId="{DDDCF5F1-B49C-49CA-B501-C2C361E1E66D}" srcOrd="2" destOrd="0" presId="urn:microsoft.com/office/officeart/2018/2/layout/IconVerticalSolidList"/>
    <dgm:cxn modelId="{D2D6FDE9-60F0-4C42-8C0F-89F8ACE564BF}" type="presParOf" srcId="{DDDCF5F1-B49C-49CA-B501-C2C361E1E66D}" destId="{3F33A095-D245-4C00-9641-301E57F9892D}" srcOrd="0" destOrd="0" presId="urn:microsoft.com/office/officeart/2018/2/layout/IconVerticalSolidList"/>
    <dgm:cxn modelId="{7B87BBC7-59DC-4526-9F4A-E6932D67C98D}" type="presParOf" srcId="{DDDCF5F1-B49C-49CA-B501-C2C361E1E66D}" destId="{1F4B4475-FC45-4D40-832F-5846D5CA50E7}" srcOrd="1" destOrd="0" presId="urn:microsoft.com/office/officeart/2018/2/layout/IconVerticalSolidList"/>
    <dgm:cxn modelId="{E8B48D64-BB4A-436A-848C-9261EB4E56CD}" type="presParOf" srcId="{DDDCF5F1-B49C-49CA-B501-C2C361E1E66D}" destId="{A361EDC6-335F-4347-9AF5-DE3DC4C8089E}" srcOrd="2" destOrd="0" presId="urn:microsoft.com/office/officeart/2018/2/layout/IconVerticalSolidList"/>
    <dgm:cxn modelId="{7D22C7B8-4F51-485D-82E0-EE0372EA8A05}" type="presParOf" srcId="{DDDCF5F1-B49C-49CA-B501-C2C361E1E66D}" destId="{E5A27C85-0249-4C74-B014-DC7076973CB8}" srcOrd="3" destOrd="0" presId="urn:microsoft.com/office/officeart/2018/2/layout/IconVerticalSolidList"/>
    <dgm:cxn modelId="{D83D1193-0994-400A-B578-F407A6549B7A}" type="presParOf" srcId="{DBADA59A-6A3E-4A56-B634-11E031138BBC}" destId="{602303F1-7B88-4451-B53F-67C024D48CAE}" srcOrd="3" destOrd="0" presId="urn:microsoft.com/office/officeart/2018/2/layout/IconVerticalSolidList"/>
    <dgm:cxn modelId="{A5F11A44-7435-4C6A-B9C5-E287E7E783FB}" type="presParOf" srcId="{DBADA59A-6A3E-4A56-B634-11E031138BBC}" destId="{7A5EF909-4A82-45DB-BDFB-3478463922C7}" srcOrd="4" destOrd="0" presId="urn:microsoft.com/office/officeart/2018/2/layout/IconVerticalSolidList"/>
    <dgm:cxn modelId="{7F42F6E0-D671-4C1B-9011-99D0BB1F7A58}" type="presParOf" srcId="{7A5EF909-4A82-45DB-BDFB-3478463922C7}" destId="{B9B23B2B-8F26-4D28-83E0-6655F06DE2DC}" srcOrd="0" destOrd="0" presId="urn:microsoft.com/office/officeart/2018/2/layout/IconVerticalSolidList"/>
    <dgm:cxn modelId="{57F5A157-0A7E-4090-961E-56AD5B735B71}" type="presParOf" srcId="{7A5EF909-4A82-45DB-BDFB-3478463922C7}" destId="{403509A3-4F52-4FAC-A1DA-5CD758B0F489}" srcOrd="1" destOrd="0" presId="urn:microsoft.com/office/officeart/2018/2/layout/IconVerticalSolidList"/>
    <dgm:cxn modelId="{05081F7E-0A54-4A3E-A769-AF53B6B13852}" type="presParOf" srcId="{7A5EF909-4A82-45DB-BDFB-3478463922C7}" destId="{83BA7912-EB57-4D54-B670-CE0900534DBE}" srcOrd="2" destOrd="0" presId="urn:microsoft.com/office/officeart/2018/2/layout/IconVerticalSolidList"/>
    <dgm:cxn modelId="{3499F0DB-CB7B-4B0B-939F-63F635A45DCA}" type="presParOf" srcId="{7A5EF909-4A82-45DB-BDFB-3478463922C7}" destId="{C54407D6-A5F3-4F5E-B17B-1F09A34BC11F}" srcOrd="3" destOrd="0" presId="urn:microsoft.com/office/officeart/2018/2/layout/IconVerticalSolidList"/>
    <dgm:cxn modelId="{EE1D27BA-A85C-4615-9CA0-7FD1299E5CD4}" type="presParOf" srcId="{DBADA59A-6A3E-4A56-B634-11E031138BBC}" destId="{F0EDA1B1-8C14-49BD-921E-2E2D5CC14850}" srcOrd="5" destOrd="0" presId="urn:microsoft.com/office/officeart/2018/2/layout/IconVerticalSolidList"/>
    <dgm:cxn modelId="{BC71FE06-CC1F-4FC6-A076-1D97974B17A2}" type="presParOf" srcId="{DBADA59A-6A3E-4A56-B634-11E031138BBC}" destId="{699714C6-FA63-4F7C-AD8D-550373A31AD6}" srcOrd="6" destOrd="0" presId="urn:microsoft.com/office/officeart/2018/2/layout/IconVerticalSolidList"/>
    <dgm:cxn modelId="{610DC833-ED98-4B65-9FC4-56D84EF75C14}" type="presParOf" srcId="{699714C6-FA63-4F7C-AD8D-550373A31AD6}" destId="{A6A594E1-086A-4A2D-A20E-0572171264B0}" srcOrd="0" destOrd="0" presId="urn:microsoft.com/office/officeart/2018/2/layout/IconVerticalSolidList"/>
    <dgm:cxn modelId="{D655888D-1D4B-432F-8782-6D21A5BA8475}" type="presParOf" srcId="{699714C6-FA63-4F7C-AD8D-550373A31AD6}" destId="{A8A04C2D-DA45-4DA4-BA18-AF6EE666891D}" srcOrd="1" destOrd="0" presId="urn:microsoft.com/office/officeart/2018/2/layout/IconVerticalSolidList"/>
    <dgm:cxn modelId="{F367CE5C-3A64-4178-9D6A-1088F9C0A687}" type="presParOf" srcId="{699714C6-FA63-4F7C-AD8D-550373A31AD6}" destId="{14875289-AF42-4CA5-ABD2-F67C7C167E06}" srcOrd="2" destOrd="0" presId="urn:microsoft.com/office/officeart/2018/2/layout/IconVerticalSolidList"/>
    <dgm:cxn modelId="{C6DB4291-1DDC-4DF0-9D3D-9E92E8B02662}" type="presParOf" srcId="{699714C6-FA63-4F7C-AD8D-550373A31AD6}" destId="{FDBB432B-ED58-4D52-B699-D28492D6130A}" srcOrd="3" destOrd="0" presId="urn:microsoft.com/office/officeart/2018/2/layout/IconVerticalSolidList"/>
    <dgm:cxn modelId="{486DCC41-A07B-4C4E-B168-AC4B2510FF0F}" type="presParOf" srcId="{DBADA59A-6A3E-4A56-B634-11E031138BBC}" destId="{67B4252F-E24B-494D-9FD6-1A132C1CF987}" srcOrd="7" destOrd="0" presId="urn:microsoft.com/office/officeart/2018/2/layout/IconVerticalSolidList"/>
    <dgm:cxn modelId="{D096C031-BDF4-4CD6-856A-32652C666C22}" type="presParOf" srcId="{DBADA59A-6A3E-4A56-B634-11E031138BBC}" destId="{ED55BA02-2CF8-4449-89FF-5F19E51CEDF1}" srcOrd="8" destOrd="0" presId="urn:microsoft.com/office/officeart/2018/2/layout/IconVerticalSolidList"/>
    <dgm:cxn modelId="{757FCC5E-9E1A-4F83-9E65-BD6EB2649C50}" type="presParOf" srcId="{ED55BA02-2CF8-4449-89FF-5F19E51CEDF1}" destId="{AF57D4E3-5818-4EDA-AFE8-0296BA55CB51}" srcOrd="0" destOrd="0" presId="urn:microsoft.com/office/officeart/2018/2/layout/IconVerticalSolidList"/>
    <dgm:cxn modelId="{98E9CB91-C79F-468A-8879-C477009D7612}" type="presParOf" srcId="{ED55BA02-2CF8-4449-89FF-5F19E51CEDF1}" destId="{07B81B3B-7131-4679-8907-5A9171D9E85D}" srcOrd="1" destOrd="0" presId="urn:microsoft.com/office/officeart/2018/2/layout/IconVerticalSolidList"/>
    <dgm:cxn modelId="{8911CDFA-E3F7-44E3-B09C-7C1AB0E5C94D}" type="presParOf" srcId="{ED55BA02-2CF8-4449-89FF-5F19E51CEDF1}" destId="{E6A81507-A616-49F0-B52B-3B313AF424D3}" srcOrd="2" destOrd="0" presId="urn:microsoft.com/office/officeart/2018/2/layout/IconVerticalSolidList"/>
    <dgm:cxn modelId="{9F794A48-5CA2-4CF2-8254-388B5DFBDE81}" type="presParOf" srcId="{ED55BA02-2CF8-4449-89FF-5F19E51CEDF1}" destId="{682F0BAC-C232-450E-9F00-2A50266DF9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D96DF7AD-EE02-4A9A-8E4E-B5B54CBA189D}"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7AA2EDE4-75C2-4CBA-98BB-716093920BF8}">
      <dgm:prSet/>
      <dgm:spPr/>
      <dgm:t>
        <a:bodyPr/>
        <a:lstStyle/>
        <a:p>
          <a:r>
            <a:rPr lang="en-GB" b="1" i="1" dirty="0"/>
            <a:t>Validation</a:t>
          </a:r>
          <a:r>
            <a:rPr lang="en-GB" dirty="0"/>
            <a:t> is making sure that only the right kinds of data are entered into the database.</a:t>
          </a:r>
          <a:endParaRPr lang="en-US" dirty="0"/>
        </a:p>
      </dgm:t>
    </dgm:pt>
    <dgm:pt modelId="{95A9F5DB-428F-4479-ABC1-2F94A2319A25}" type="parTrans" cxnId="{483B10BC-F3B5-4C02-8731-4E8EE9C216CA}">
      <dgm:prSet/>
      <dgm:spPr/>
      <dgm:t>
        <a:bodyPr/>
        <a:lstStyle/>
        <a:p>
          <a:endParaRPr lang="en-US"/>
        </a:p>
      </dgm:t>
    </dgm:pt>
    <dgm:pt modelId="{08046B47-08E3-49DF-9CCD-E8143335201D}" type="sibTrans" cxnId="{483B10BC-F3B5-4C02-8731-4E8EE9C216CA}">
      <dgm:prSet/>
      <dgm:spPr/>
      <dgm:t>
        <a:bodyPr/>
        <a:lstStyle/>
        <a:p>
          <a:endParaRPr lang="en-US"/>
        </a:p>
      </dgm:t>
    </dgm:pt>
    <dgm:pt modelId="{1F71597E-20FA-4C04-9520-908DDB035745}">
      <dgm:prSet/>
      <dgm:spPr/>
      <dgm:t>
        <a:bodyPr/>
        <a:lstStyle/>
        <a:p>
          <a:r>
            <a:rPr lang="en-GB" dirty="0"/>
            <a:t>Setting datatypes on each column is the </a:t>
          </a:r>
          <a:r>
            <a:rPr lang="en-GB" b="1" i="1" dirty="0"/>
            <a:t>first level</a:t>
          </a:r>
          <a:r>
            <a:rPr lang="en-GB" dirty="0"/>
            <a:t> of validation.</a:t>
          </a:r>
          <a:endParaRPr lang="en-US" dirty="0"/>
        </a:p>
      </dgm:t>
    </dgm:pt>
    <dgm:pt modelId="{D097286D-8EF1-4463-AAC9-BDAFDBB5C15C}" type="parTrans" cxnId="{DCA4A7BB-325E-4603-A9C7-C13C31C993B7}">
      <dgm:prSet/>
      <dgm:spPr/>
      <dgm:t>
        <a:bodyPr/>
        <a:lstStyle/>
        <a:p>
          <a:endParaRPr lang="en-US"/>
        </a:p>
      </dgm:t>
    </dgm:pt>
    <dgm:pt modelId="{05C42424-F3B9-4FE1-ACB5-5C743F09086D}" type="sibTrans" cxnId="{DCA4A7BB-325E-4603-A9C7-C13C31C993B7}">
      <dgm:prSet/>
      <dgm:spPr/>
      <dgm:t>
        <a:bodyPr/>
        <a:lstStyle/>
        <a:p>
          <a:endParaRPr lang="en-US"/>
        </a:p>
      </dgm:t>
    </dgm:pt>
    <dgm:pt modelId="{DADCDCC5-6F56-42F7-A4EB-0F9401239774}">
      <dgm:prSet/>
      <dgm:spPr/>
      <dgm:t>
        <a:bodyPr/>
        <a:lstStyle/>
        <a:p>
          <a:r>
            <a:rPr lang="en-GB" dirty="0"/>
            <a:t>If you set a column to be numbers only, you </a:t>
          </a:r>
          <a:r>
            <a:rPr lang="en-GB" b="1" i="1" dirty="0"/>
            <a:t>cannot</a:t>
          </a:r>
          <a:r>
            <a:rPr lang="en-GB" dirty="0"/>
            <a:t> put anything else in there.</a:t>
          </a:r>
          <a:endParaRPr lang="en-US" dirty="0"/>
        </a:p>
      </dgm:t>
    </dgm:pt>
    <dgm:pt modelId="{5200B078-314C-45D4-A3DD-BCFE096A29A1}" type="parTrans" cxnId="{75C63E3D-087F-4284-B88C-F1519B69E848}">
      <dgm:prSet/>
      <dgm:spPr/>
      <dgm:t>
        <a:bodyPr/>
        <a:lstStyle/>
        <a:p>
          <a:endParaRPr lang="en-US"/>
        </a:p>
      </dgm:t>
    </dgm:pt>
    <dgm:pt modelId="{48FCFC33-6734-41A7-AFC0-A45022BB0276}" type="sibTrans" cxnId="{75C63E3D-087F-4284-B88C-F1519B69E848}">
      <dgm:prSet/>
      <dgm:spPr/>
      <dgm:t>
        <a:bodyPr/>
        <a:lstStyle/>
        <a:p>
          <a:endParaRPr lang="en-US"/>
        </a:p>
      </dgm:t>
    </dgm:pt>
    <dgm:pt modelId="{D6D1D528-50BA-4392-8DD0-4E27A3E15F73}">
      <dgm:prSet/>
      <dgm:spPr/>
      <dgm:t>
        <a:bodyPr/>
        <a:lstStyle/>
        <a:p>
          <a:r>
            <a:rPr lang="en-GB"/>
            <a:t>We will look at other validation techniques in later lessons.</a:t>
          </a:r>
          <a:endParaRPr lang="en-US"/>
        </a:p>
      </dgm:t>
    </dgm:pt>
    <dgm:pt modelId="{7009AA4B-7613-4B02-BD2A-E22964360245}" type="parTrans" cxnId="{B436914F-FF20-4B9E-84AC-1390EB64045C}">
      <dgm:prSet/>
      <dgm:spPr/>
      <dgm:t>
        <a:bodyPr/>
        <a:lstStyle/>
        <a:p>
          <a:endParaRPr lang="en-US"/>
        </a:p>
      </dgm:t>
    </dgm:pt>
    <dgm:pt modelId="{58BA8615-293C-488E-BE3C-624D7FADCD1C}" type="sibTrans" cxnId="{B436914F-FF20-4B9E-84AC-1390EB64045C}">
      <dgm:prSet/>
      <dgm:spPr/>
      <dgm:t>
        <a:bodyPr/>
        <a:lstStyle/>
        <a:p>
          <a:endParaRPr lang="en-US"/>
        </a:p>
      </dgm:t>
    </dgm:pt>
    <dgm:pt modelId="{89F0C2E9-F16E-4F97-A1DC-71321473259A}" type="pres">
      <dgm:prSet presAssocID="{D96DF7AD-EE02-4A9A-8E4E-B5B54CBA189D}" presName="root" presStyleCnt="0">
        <dgm:presLayoutVars>
          <dgm:dir/>
          <dgm:resizeHandles val="exact"/>
        </dgm:presLayoutVars>
      </dgm:prSet>
      <dgm:spPr/>
    </dgm:pt>
    <dgm:pt modelId="{B84B23DA-BDBE-4F65-90D1-1733CDE588CC}" type="pres">
      <dgm:prSet presAssocID="{7AA2EDE4-75C2-4CBA-98BB-716093920BF8}" presName="compNode" presStyleCnt="0"/>
      <dgm:spPr/>
    </dgm:pt>
    <dgm:pt modelId="{299CDBA7-1F74-4FBE-87C1-5E52A060ABCB}" type="pres">
      <dgm:prSet presAssocID="{7AA2EDE4-75C2-4CBA-98BB-716093920BF8}" presName="bgRect" presStyleLbl="bgShp" presStyleIdx="0" presStyleCnt="4"/>
      <dgm:spPr/>
    </dgm:pt>
    <dgm:pt modelId="{A9BABF4B-CC11-4E50-8CFA-C18326E13AD7}" type="pres">
      <dgm:prSet presAssocID="{7AA2EDE4-75C2-4CBA-98BB-716093920BF8}"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tabase"/>
        </a:ext>
      </dgm:extLst>
    </dgm:pt>
    <dgm:pt modelId="{7388B613-D59D-463F-B081-7FFBA428342C}" type="pres">
      <dgm:prSet presAssocID="{7AA2EDE4-75C2-4CBA-98BB-716093920BF8}" presName="spaceRect" presStyleCnt="0"/>
      <dgm:spPr/>
    </dgm:pt>
    <dgm:pt modelId="{4CC984A6-6C68-458B-AD8B-11F316B914AD}" type="pres">
      <dgm:prSet presAssocID="{7AA2EDE4-75C2-4CBA-98BB-716093920BF8}" presName="parTx" presStyleLbl="revTx" presStyleIdx="0" presStyleCnt="4">
        <dgm:presLayoutVars>
          <dgm:chMax val="0"/>
          <dgm:chPref val="0"/>
        </dgm:presLayoutVars>
      </dgm:prSet>
      <dgm:spPr/>
    </dgm:pt>
    <dgm:pt modelId="{38E37A95-3AB0-4EE1-9655-8B2C4ADD60DF}" type="pres">
      <dgm:prSet presAssocID="{08046B47-08E3-49DF-9CCD-E8143335201D}" presName="sibTrans" presStyleCnt="0"/>
      <dgm:spPr/>
    </dgm:pt>
    <dgm:pt modelId="{C0820B05-7693-4475-A90E-01DC9BAA4B01}" type="pres">
      <dgm:prSet presAssocID="{1F71597E-20FA-4C04-9520-908DDB035745}" presName="compNode" presStyleCnt="0"/>
      <dgm:spPr/>
    </dgm:pt>
    <dgm:pt modelId="{080734D2-5B4F-4299-929F-8AF69B6BB834}" type="pres">
      <dgm:prSet presAssocID="{1F71597E-20FA-4C04-9520-908DDB035745}" presName="bgRect" presStyleLbl="bgShp" presStyleIdx="1" presStyleCnt="4"/>
      <dgm:spPr/>
    </dgm:pt>
    <dgm:pt modelId="{E0BA4853-B487-496B-9098-0633C12CACDE}" type="pres">
      <dgm:prSet presAssocID="{1F71597E-20FA-4C04-9520-908DDB035745}"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ble"/>
        </a:ext>
      </dgm:extLst>
    </dgm:pt>
    <dgm:pt modelId="{74265001-E8E5-4521-B847-1ED8554368BF}" type="pres">
      <dgm:prSet presAssocID="{1F71597E-20FA-4C04-9520-908DDB035745}" presName="spaceRect" presStyleCnt="0"/>
      <dgm:spPr/>
    </dgm:pt>
    <dgm:pt modelId="{C9E54677-945C-4D03-AED3-EE5FC745E53F}" type="pres">
      <dgm:prSet presAssocID="{1F71597E-20FA-4C04-9520-908DDB035745}" presName="parTx" presStyleLbl="revTx" presStyleIdx="1" presStyleCnt="4">
        <dgm:presLayoutVars>
          <dgm:chMax val="0"/>
          <dgm:chPref val="0"/>
        </dgm:presLayoutVars>
      </dgm:prSet>
      <dgm:spPr/>
    </dgm:pt>
    <dgm:pt modelId="{0BB52936-A5CC-426B-9BE5-DD4F9D5E753B}" type="pres">
      <dgm:prSet presAssocID="{05C42424-F3B9-4FE1-ACB5-5C743F09086D}" presName="sibTrans" presStyleCnt="0"/>
      <dgm:spPr/>
    </dgm:pt>
    <dgm:pt modelId="{355D57C1-507F-4870-A283-A1ECB0303021}" type="pres">
      <dgm:prSet presAssocID="{DADCDCC5-6F56-42F7-A4EB-0F9401239774}" presName="compNode" presStyleCnt="0"/>
      <dgm:spPr/>
    </dgm:pt>
    <dgm:pt modelId="{2B8D25A1-80DE-410B-9742-053460216FC1}" type="pres">
      <dgm:prSet presAssocID="{DADCDCC5-6F56-42F7-A4EB-0F9401239774}" presName="bgRect" presStyleLbl="bgShp" presStyleIdx="2" presStyleCnt="4"/>
      <dgm:spPr/>
    </dgm:pt>
    <dgm:pt modelId="{9C87E631-A1F2-40A0-9608-5F5A358D318E}" type="pres">
      <dgm:prSet presAssocID="{DADCDCC5-6F56-42F7-A4EB-0F9401239774}"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Flowchart"/>
        </a:ext>
      </dgm:extLst>
    </dgm:pt>
    <dgm:pt modelId="{E0BE3513-AA56-49D6-9270-5B8C9DD669CE}" type="pres">
      <dgm:prSet presAssocID="{DADCDCC5-6F56-42F7-A4EB-0F9401239774}" presName="spaceRect" presStyleCnt="0"/>
      <dgm:spPr/>
    </dgm:pt>
    <dgm:pt modelId="{055E4FC7-9563-4C28-8B4B-86414E06FFC9}" type="pres">
      <dgm:prSet presAssocID="{DADCDCC5-6F56-42F7-A4EB-0F9401239774}" presName="parTx" presStyleLbl="revTx" presStyleIdx="2" presStyleCnt="4">
        <dgm:presLayoutVars>
          <dgm:chMax val="0"/>
          <dgm:chPref val="0"/>
        </dgm:presLayoutVars>
      </dgm:prSet>
      <dgm:spPr/>
    </dgm:pt>
    <dgm:pt modelId="{FF61ECA5-1E59-4817-83F9-EDE18712FAC3}" type="pres">
      <dgm:prSet presAssocID="{48FCFC33-6734-41A7-AFC0-A45022BB0276}" presName="sibTrans" presStyleCnt="0"/>
      <dgm:spPr/>
    </dgm:pt>
    <dgm:pt modelId="{039FD63D-FCA5-4642-B25F-574D7B83E5C9}" type="pres">
      <dgm:prSet presAssocID="{D6D1D528-50BA-4392-8DD0-4E27A3E15F73}" presName="compNode" presStyleCnt="0"/>
      <dgm:spPr/>
    </dgm:pt>
    <dgm:pt modelId="{A9E10DC5-9DCB-4C95-AE6B-D7AE0CB6D4EF}" type="pres">
      <dgm:prSet presAssocID="{D6D1D528-50BA-4392-8DD0-4E27A3E15F73}" presName="bgRect" presStyleLbl="bgShp" presStyleIdx="3" presStyleCnt="4"/>
      <dgm:spPr/>
    </dgm:pt>
    <dgm:pt modelId="{2EB3BDF3-DC5E-43FF-B95C-8163CB0842EE}" type="pres">
      <dgm:prSet presAssocID="{D6D1D528-50BA-4392-8DD0-4E27A3E15F73}"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Workflow"/>
        </a:ext>
      </dgm:extLst>
    </dgm:pt>
    <dgm:pt modelId="{9571A1BE-8C6C-4AAA-A0A9-94C2667C0464}" type="pres">
      <dgm:prSet presAssocID="{D6D1D528-50BA-4392-8DD0-4E27A3E15F73}" presName="spaceRect" presStyleCnt="0"/>
      <dgm:spPr/>
    </dgm:pt>
    <dgm:pt modelId="{7F38FA45-BF31-472B-8883-4219B9452999}" type="pres">
      <dgm:prSet presAssocID="{D6D1D528-50BA-4392-8DD0-4E27A3E15F73}" presName="parTx" presStyleLbl="revTx" presStyleIdx="3" presStyleCnt="4">
        <dgm:presLayoutVars>
          <dgm:chMax val="0"/>
          <dgm:chPref val="0"/>
        </dgm:presLayoutVars>
      </dgm:prSet>
      <dgm:spPr/>
    </dgm:pt>
  </dgm:ptLst>
  <dgm:cxnLst>
    <dgm:cxn modelId="{6DED6F15-93CF-41F3-A207-2F8E8E77FB04}" type="presOf" srcId="{D6D1D528-50BA-4392-8DD0-4E27A3E15F73}" destId="{7F38FA45-BF31-472B-8883-4219B9452999}" srcOrd="0" destOrd="0" presId="urn:microsoft.com/office/officeart/2018/2/layout/IconVerticalSolidList"/>
    <dgm:cxn modelId="{75C63E3D-087F-4284-B88C-F1519B69E848}" srcId="{D96DF7AD-EE02-4A9A-8E4E-B5B54CBA189D}" destId="{DADCDCC5-6F56-42F7-A4EB-0F9401239774}" srcOrd="2" destOrd="0" parTransId="{5200B078-314C-45D4-A3DD-BCFE096A29A1}" sibTransId="{48FCFC33-6734-41A7-AFC0-A45022BB0276}"/>
    <dgm:cxn modelId="{B436914F-FF20-4B9E-84AC-1390EB64045C}" srcId="{D96DF7AD-EE02-4A9A-8E4E-B5B54CBA189D}" destId="{D6D1D528-50BA-4392-8DD0-4E27A3E15F73}" srcOrd="3" destOrd="0" parTransId="{7009AA4B-7613-4B02-BD2A-E22964360245}" sibTransId="{58BA8615-293C-488E-BE3C-624D7FADCD1C}"/>
    <dgm:cxn modelId="{AE4F1482-F8BD-4BEF-9F95-97081511029B}" type="presOf" srcId="{1F71597E-20FA-4C04-9520-908DDB035745}" destId="{C9E54677-945C-4D03-AED3-EE5FC745E53F}" srcOrd="0" destOrd="0" presId="urn:microsoft.com/office/officeart/2018/2/layout/IconVerticalSolidList"/>
    <dgm:cxn modelId="{C7415087-A027-401E-86F3-F01260E6ED11}" type="presOf" srcId="{D96DF7AD-EE02-4A9A-8E4E-B5B54CBA189D}" destId="{89F0C2E9-F16E-4F97-A1DC-71321473259A}" srcOrd="0" destOrd="0" presId="urn:microsoft.com/office/officeart/2018/2/layout/IconVerticalSolidList"/>
    <dgm:cxn modelId="{14D4C2A7-5DA0-46F1-9F97-C7015EC8DDFB}" type="presOf" srcId="{7AA2EDE4-75C2-4CBA-98BB-716093920BF8}" destId="{4CC984A6-6C68-458B-AD8B-11F316B914AD}" srcOrd="0" destOrd="0" presId="urn:microsoft.com/office/officeart/2018/2/layout/IconVerticalSolidList"/>
    <dgm:cxn modelId="{DCA4A7BB-325E-4603-A9C7-C13C31C993B7}" srcId="{D96DF7AD-EE02-4A9A-8E4E-B5B54CBA189D}" destId="{1F71597E-20FA-4C04-9520-908DDB035745}" srcOrd="1" destOrd="0" parTransId="{D097286D-8EF1-4463-AAC9-BDAFDBB5C15C}" sibTransId="{05C42424-F3B9-4FE1-ACB5-5C743F09086D}"/>
    <dgm:cxn modelId="{483B10BC-F3B5-4C02-8731-4E8EE9C216CA}" srcId="{D96DF7AD-EE02-4A9A-8E4E-B5B54CBA189D}" destId="{7AA2EDE4-75C2-4CBA-98BB-716093920BF8}" srcOrd="0" destOrd="0" parTransId="{95A9F5DB-428F-4479-ABC1-2F94A2319A25}" sibTransId="{08046B47-08E3-49DF-9CCD-E8143335201D}"/>
    <dgm:cxn modelId="{B4B7C2EC-0BC2-4FFB-87D5-E89023A9B62D}" type="presOf" srcId="{DADCDCC5-6F56-42F7-A4EB-0F9401239774}" destId="{055E4FC7-9563-4C28-8B4B-86414E06FFC9}" srcOrd="0" destOrd="0" presId="urn:microsoft.com/office/officeart/2018/2/layout/IconVerticalSolidList"/>
    <dgm:cxn modelId="{D2CAD116-63AA-4421-97B0-2D129EFF7E14}" type="presParOf" srcId="{89F0C2E9-F16E-4F97-A1DC-71321473259A}" destId="{B84B23DA-BDBE-4F65-90D1-1733CDE588CC}" srcOrd="0" destOrd="0" presId="urn:microsoft.com/office/officeart/2018/2/layout/IconVerticalSolidList"/>
    <dgm:cxn modelId="{24C3A76E-D171-44E1-9062-1D9B0E17E499}" type="presParOf" srcId="{B84B23DA-BDBE-4F65-90D1-1733CDE588CC}" destId="{299CDBA7-1F74-4FBE-87C1-5E52A060ABCB}" srcOrd="0" destOrd="0" presId="urn:microsoft.com/office/officeart/2018/2/layout/IconVerticalSolidList"/>
    <dgm:cxn modelId="{A62F1E31-385A-47AA-9C34-ADBE5B92CC24}" type="presParOf" srcId="{B84B23DA-BDBE-4F65-90D1-1733CDE588CC}" destId="{A9BABF4B-CC11-4E50-8CFA-C18326E13AD7}" srcOrd="1" destOrd="0" presId="urn:microsoft.com/office/officeart/2018/2/layout/IconVerticalSolidList"/>
    <dgm:cxn modelId="{990AF4D3-2DFA-46DB-9A6A-3E6572E3BED8}" type="presParOf" srcId="{B84B23DA-BDBE-4F65-90D1-1733CDE588CC}" destId="{7388B613-D59D-463F-B081-7FFBA428342C}" srcOrd="2" destOrd="0" presId="urn:microsoft.com/office/officeart/2018/2/layout/IconVerticalSolidList"/>
    <dgm:cxn modelId="{30DD7A46-1237-42B4-873D-13936EB9C329}" type="presParOf" srcId="{B84B23DA-BDBE-4F65-90D1-1733CDE588CC}" destId="{4CC984A6-6C68-458B-AD8B-11F316B914AD}" srcOrd="3" destOrd="0" presId="urn:microsoft.com/office/officeart/2018/2/layout/IconVerticalSolidList"/>
    <dgm:cxn modelId="{56F5EC87-A8A3-4D4B-BEE1-B9AA95844EEE}" type="presParOf" srcId="{89F0C2E9-F16E-4F97-A1DC-71321473259A}" destId="{38E37A95-3AB0-4EE1-9655-8B2C4ADD60DF}" srcOrd="1" destOrd="0" presId="urn:microsoft.com/office/officeart/2018/2/layout/IconVerticalSolidList"/>
    <dgm:cxn modelId="{216272E3-DDD7-442A-BEB8-026DEA56BD17}" type="presParOf" srcId="{89F0C2E9-F16E-4F97-A1DC-71321473259A}" destId="{C0820B05-7693-4475-A90E-01DC9BAA4B01}" srcOrd="2" destOrd="0" presId="urn:microsoft.com/office/officeart/2018/2/layout/IconVerticalSolidList"/>
    <dgm:cxn modelId="{11D1B370-13D5-4F94-9E7C-943788399016}" type="presParOf" srcId="{C0820B05-7693-4475-A90E-01DC9BAA4B01}" destId="{080734D2-5B4F-4299-929F-8AF69B6BB834}" srcOrd="0" destOrd="0" presId="urn:microsoft.com/office/officeart/2018/2/layout/IconVerticalSolidList"/>
    <dgm:cxn modelId="{94F9A8F8-608C-4FAE-B53F-42C9188F5855}" type="presParOf" srcId="{C0820B05-7693-4475-A90E-01DC9BAA4B01}" destId="{E0BA4853-B487-496B-9098-0633C12CACDE}" srcOrd="1" destOrd="0" presId="urn:microsoft.com/office/officeart/2018/2/layout/IconVerticalSolidList"/>
    <dgm:cxn modelId="{8F51B312-80A3-4B9F-8CD4-3A134F27069C}" type="presParOf" srcId="{C0820B05-7693-4475-A90E-01DC9BAA4B01}" destId="{74265001-E8E5-4521-B847-1ED8554368BF}" srcOrd="2" destOrd="0" presId="urn:microsoft.com/office/officeart/2018/2/layout/IconVerticalSolidList"/>
    <dgm:cxn modelId="{73661A3F-3AB5-42BD-904D-04B0080C4459}" type="presParOf" srcId="{C0820B05-7693-4475-A90E-01DC9BAA4B01}" destId="{C9E54677-945C-4D03-AED3-EE5FC745E53F}" srcOrd="3" destOrd="0" presId="urn:microsoft.com/office/officeart/2018/2/layout/IconVerticalSolidList"/>
    <dgm:cxn modelId="{E3DB7C34-BE91-4E5A-8223-208406E9F83E}" type="presParOf" srcId="{89F0C2E9-F16E-4F97-A1DC-71321473259A}" destId="{0BB52936-A5CC-426B-9BE5-DD4F9D5E753B}" srcOrd="3" destOrd="0" presId="urn:microsoft.com/office/officeart/2018/2/layout/IconVerticalSolidList"/>
    <dgm:cxn modelId="{ED58A364-2C5D-4B80-99D4-3CE9BE2AC2CD}" type="presParOf" srcId="{89F0C2E9-F16E-4F97-A1DC-71321473259A}" destId="{355D57C1-507F-4870-A283-A1ECB0303021}" srcOrd="4" destOrd="0" presId="urn:microsoft.com/office/officeart/2018/2/layout/IconVerticalSolidList"/>
    <dgm:cxn modelId="{8A45B5D9-8608-4964-A982-F72420BAD238}" type="presParOf" srcId="{355D57C1-507F-4870-A283-A1ECB0303021}" destId="{2B8D25A1-80DE-410B-9742-053460216FC1}" srcOrd="0" destOrd="0" presId="urn:microsoft.com/office/officeart/2018/2/layout/IconVerticalSolidList"/>
    <dgm:cxn modelId="{4FDE9547-2216-46F4-ABBD-9988A217A1F1}" type="presParOf" srcId="{355D57C1-507F-4870-A283-A1ECB0303021}" destId="{9C87E631-A1F2-40A0-9608-5F5A358D318E}" srcOrd="1" destOrd="0" presId="urn:microsoft.com/office/officeart/2018/2/layout/IconVerticalSolidList"/>
    <dgm:cxn modelId="{0ABBFAA4-4831-4E0F-9032-5A3B1B6C6EA1}" type="presParOf" srcId="{355D57C1-507F-4870-A283-A1ECB0303021}" destId="{E0BE3513-AA56-49D6-9270-5B8C9DD669CE}" srcOrd="2" destOrd="0" presId="urn:microsoft.com/office/officeart/2018/2/layout/IconVerticalSolidList"/>
    <dgm:cxn modelId="{DF1522FC-E955-4B26-A65D-91FBB2676B65}" type="presParOf" srcId="{355D57C1-507F-4870-A283-A1ECB0303021}" destId="{055E4FC7-9563-4C28-8B4B-86414E06FFC9}" srcOrd="3" destOrd="0" presId="urn:microsoft.com/office/officeart/2018/2/layout/IconVerticalSolidList"/>
    <dgm:cxn modelId="{BE98AEFB-FD33-4356-83ED-B9FDD0D9EF65}" type="presParOf" srcId="{89F0C2E9-F16E-4F97-A1DC-71321473259A}" destId="{FF61ECA5-1E59-4817-83F9-EDE18712FAC3}" srcOrd="5" destOrd="0" presId="urn:microsoft.com/office/officeart/2018/2/layout/IconVerticalSolidList"/>
    <dgm:cxn modelId="{F45BB3F7-9158-4F3B-84E8-162D8397E1D7}" type="presParOf" srcId="{89F0C2E9-F16E-4F97-A1DC-71321473259A}" destId="{039FD63D-FCA5-4642-B25F-574D7B83E5C9}" srcOrd="6" destOrd="0" presId="urn:microsoft.com/office/officeart/2018/2/layout/IconVerticalSolidList"/>
    <dgm:cxn modelId="{4065037A-8ED7-4DB6-96C1-356289419EEE}" type="presParOf" srcId="{039FD63D-FCA5-4642-B25F-574D7B83E5C9}" destId="{A9E10DC5-9DCB-4C95-AE6B-D7AE0CB6D4EF}" srcOrd="0" destOrd="0" presId="urn:microsoft.com/office/officeart/2018/2/layout/IconVerticalSolidList"/>
    <dgm:cxn modelId="{9D034659-4636-4BA2-A9B3-FCA9FCE9CCA4}" type="presParOf" srcId="{039FD63D-FCA5-4642-B25F-574D7B83E5C9}" destId="{2EB3BDF3-DC5E-43FF-B95C-8163CB0842EE}" srcOrd="1" destOrd="0" presId="urn:microsoft.com/office/officeart/2018/2/layout/IconVerticalSolidList"/>
    <dgm:cxn modelId="{3C96B3CA-D2AD-4471-BB2D-6908110A2D6C}" type="presParOf" srcId="{039FD63D-FCA5-4642-B25F-574D7B83E5C9}" destId="{9571A1BE-8C6C-4AAA-A0A9-94C2667C0464}" srcOrd="2" destOrd="0" presId="urn:microsoft.com/office/officeart/2018/2/layout/IconVerticalSolidList"/>
    <dgm:cxn modelId="{A22F75B5-BBB0-4864-9B55-9F0BBEB5B9C2}" type="presParOf" srcId="{039FD63D-FCA5-4642-B25F-574D7B83E5C9}" destId="{7F38FA45-BF31-472B-8883-4219B945299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00C7DFFD-6817-4104-BBC0-5073F542F8FC}"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00B88B80-A75F-42A6-9E78-52C577AFFA32}">
      <dgm:prSet/>
      <dgm:spPr/>
      <dgm:t>
        <a:bodyPr/>
        <a:lstStyle/>
        <a:p>
          <a:pPr>
            <a:lnSpc>
              <a:spcPct val="100000"/>
            </a:lnSpc>
          </a:pPr>
          <a:r>
            <a:rPr lang="en-GB" dirty="0"/>
            <a:t>Look at the scenarios given to you.</a:t>
          </a:r>
          <a:endParaRPr lang="en-US" dirty="0"/>
        </a:p>
      </dgm:t>
    </dgm:pt>
    <dgm:pt modelId="{8ABC3BA0-23F9-460D-872B-5E85E3959ED6}" type="parTrans" cxnId="{BB7364CE-FAE2-49A5-8B6F-EB874E120777}">
      <dgm:prSet/>
      <dgm:spPr/>
      <dgm:t>
        <a:bodyPr/>
        <a:lstStyle/>
        <a:p>
          <a:endParaRPr lang="en-US"/>
        </a:p>
      </dgm:t>
    </dgm:pt>
    <dgm:pt modelId="{E34BF3CF-B7BE-4027-814B-2AD1DB4B440B}" type="sibTrans" cxnId="{BB7364CE-FAE2-49A5-8B6F-EB874E120777}">
      <dgm:prSet/>
      <dgm:spPr/>
      <dgm:t>
        <a:bodyPr/>
        <a:lstStyle/>
        <a:p>
          <a:endParaRPr lang="en-US"/>
        </a:p>
      </dgm:t>
    </dgm:pt>
    <dgm:pt modelId="{3F4CE155-FC9F-4BF4-906E-7291736B2201}">
      <dgm:prSet/>
      <dgm:spPr/>
      <dgm:t>
        <a:bodyPr/>
        <a:lstStyle/>
        <a:p>
          <a:pPr>
            <a:lnSpc>
              <a:spcPct val="100000"/>
            </a:lnSpc>
          </a:pPr>
          <a:r>
            <a:rPr lang="en-GB" dirty="0"/>
            <a:t>For each field, identify the Datatypes as well as any possible alternatives. Justify your selection.</a:t>
          </a:r>
          <a:endParaRPr lang="en-US" dirty="0"/>
        </a:p>
      </dgm:t>
    </dgm:pt>
    <dgm:pt modelId="{C2596EE5-2DCE-4724-B26C-88C9D38EE164}" type="parTrans" cxnId="{F65532BC-07C8-48E6-8BC6-6C691FA3357F}">
      <dgm:prSet/>
      <dgm:spPr/>
      <dgm:t>
        <a:bodyPr/>
        <a:lstStyle/>
        <a:p>
          <a:endParaRPr lang="en-US"/>
        </a:p>
      </dgm:t>
    </dgm:pt>
    <dgm:pt modelId="{49ACD736-DEB0-4B20-8114-6557930971C6}" type="sibTrans" cxnId="{F65532BC-07C8-48E6-8BC6-6C691FA3357F}">
      <dgm:prSet/>
      <dgm:spPr/>
      <dgm:t>
        <a:bodyPr/>
        <a:lstStyle/>
        <a:p>
          <a:endParaRPr lang="en-US"/>
        </a:p>
      </dgm:t>
    </dgm:pt>
    <dgm:pt modelId="{B663AFC3-A417-426F-A8CE-6048BCA82017}">
      <dgm:prSet/>
      <dgm:spPr/>
      <dgm:t>
        <a:bodyPr/>
        <a:lstStyle/>
        <a:p>
          <a:pPr>
            <a:lnSpc>
              <a:spcPct val="100000"/>
            </a:lnSpc>
          </a:pPr>
          <a:r>
            <a:rPr lang="en-GB" dirty="0"/>
            <a:t>Discuss your findings with the group. </a:t>
          </a:r>
          <a:endParaRPr lang="en-US" dirty="0"/>
        </a:p>
      </dgm:t>
    </dgm:pt>
    <dgm:pt modelId="{4AEA1678-197E-456C-85B8-7548F8F78225}" type="parTrans" cxnId="{135B66B0-6076-42F5-8BEA-47E3FFCA5F2E}">
      <dgm:prSet/>
      <dgm:spPr/>
      <dgm:t>
        <a:bodyPr/>
        <a:lstStyle/>
        <a:p>
          <a:endParaRPr lang="en-US"/>
        </a:p>
      </dgm:t>
    </dgm:pt>
    <dgm:pt modelId="{25A798CE-A831-47BA-96FF-4B43B85D1868}" type="sibTrans" cxnId="{135B66B0-6076-42F5-8BEA-47E3FFCA5F2E}">
      <dgm:prSet/>
      <dgm:spPr/>
      <dgm:t>
        <a:bodyPr/>
        <a:lstStyle/>
        <a:p>
          <a:endParaRPr lang="en-US"/>
        </a:p>
      </dgm:t>
    </dgm:pt>
    <dgm:pt modelId="{4F07FBA1-70B9-45C1-A74B-30F81F76E1E6}">
      <dgm:prSet/>
      <dgm:spPr/>
      <dgm:t>
        <a:bodyPr/>
        <a:lstStyle/>
        <a:p>
          <a:pPr>
            <a:lnSpc>
              <a:spcPct val="100000"/>
            </a:lnSpc>
          </a:pPr>
          <a:r>
            <a:rPr lang="en-GB" b="1" u="sng" dirty="0"/>
            <a:t>Time allowed: 10 minutes</a:t>
          </a:r>
          <a:endParaRPr lang="en-US" b="1" u="sng" dirty="0"/>
        </a:p>
      </dgm:t>
    </dgm:pt>
    <dgm:pt modelId="{2F686C57-C694-4F22-B524-2B8831BBE50D}" type="parTrans" cxnId="{91417B99-2195-4942-9F7C-73F51A0A596E}">
      <dgm:prSet/>
      <dgm:spPr/>
      <dgm:t>
        <a:bodyPr/>
        <a:lstStyle/>
        <a:p>
          <a:endParaRPr lang="en-US"/>
        </a:p>
      </dgm:t>
    </dgm:pt>
    <dgm:pt modelId="{DF7BC924-54AF-4473-9893-4EFD2231F6C0}" type="sibTrans" cxnId="{91417B99-2195-4942-9F7C-73F51A0A596E}">
      <dgm:prSet/>
      <dgm:spPr/>
      <dgm:t>
        <a:bodyPr/>
        <a:lstStyle/>
        <a:p>
          <a:endParaRPr lang="en-US"/>
        </a:p>
      </dgm:t>
    </dgm:pt>
    <dgm:pt modelId="{11FFA459-3334-4498-93FE-F9C3F53D9D5A}" type="pres">
      <dgm:prSet presAssocID="{00C7DFFD-6817-4104-BBC0-5073F542F8FC}" presName="root" presStyleCnt="0">
        <dgm:presLayoutVars>
          <dgm:dir/>
          <dgm:resizeHandles val="exact"/>
        </dgm:presLayoutVars>
      </dgm:prSet>
      <dgm:spPr/>
    </dgm:pt>
    <dgm:pt modelId="{FFFAA3CC-8291-4421-B9C4-F7431BC2562E}" type="pres">
      <dgm:prSet presAssocID="{00B88B80-A75F-42A6-9E78-52C577AFFA32}" presName="compNode" presStyleCnt="0"/>
      <dgm:spPr/>
    </dgm:pt>
    <dgm:pt modelId="{8B735737-BE1F-41B3-A3CA-6FD6F57638DB}" type="pres">
      <dgm:prSet presAssocID="{00B88B80-A75F-42A6-9E78-52C577AFFA32}" presName="bgRect" presStyleLbl="bgShp" presStyleIdx="0" presStyleCnt="4"/>
      <dgm:spPr/>
    </dgm:pt>
    <dgm:pt modelId="{E07588D3-0302-46D7-8049-0592AFA6FB2B}" type="pres">
      <dgm:prSet presAssocID="{00B88B80-A75F-42A6-9E78-52C577AFFA3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grammer"/>
        </a:ext>
      </dgm:extLst>
    </dgm:pt>
    <dgm:pt modelId="{78A46D27-86C0-4ABE-8E75-2A9BA777E367}" type="pres">
      <dgm:prSet presAssocID="{00B88B80-A75F-42A6-9E78-52C577AFFA32}" presName="spaceRect" presStyleCnt="0"/>
      <dgm:spPr/>
    </dgm:pt>
    <dgm:pt modelId="{011C7A24-02E4-4944-9C17-97EF36F75EEC}" type="pres">
      <dgm:prSet presAssocID="{00B88B80-A75F-42A6-9E78-52C577AFFA32}" presName="parTx" presStyleLbl="revTx" presStyleIdx="0" presStyleCnt="4">
        <dgm:presLayoutVars>
          <dgm:chMax val="0"/>
          <dgm:chPref val="0"/>
        </dgm:presLayoutVars>
      </dgm:prSet>
      <dgm:spPr/>
    </dgm:pt>
    <dgm:pt modelId="{34916EB6-D2BB-4F07-A002-8BB8388BA175}" type="pres">
      <dgm:prSet presAssocID="{E34BF3CF-B7BE-4027-814B-2AD1DB4B440B}" presName="sibTrans" presStyleCnt="0"/>
      <dgm:spPr/>
    </dgm:pt>
    <dgm:pt modelId="{E3C04FA1-8AC8-4359-A6A3-75326A3565B3}" type="pres">
      <dgm:prSet presAssocID="{3F4CE155-FC9F-4BF4-906E-7291736B2201}" presName="compNode" presStyleCnt="0"/>
      <dgm:spPr/>
    </dgm:pt>
    <dgm:pt modelId="{CCF1DD4C-65A1-463A-B2CA-AAEBFE17FE26}" type="pres">
      <dgm:prSet presAssocID="{3F4CE155-FC9F-4BF4-906E-7291736B2201}" presName="bgRect" presStyleLbl="bgShp" presStyleIdx="1" presStyleCnt="4"/>
      <dgm:spPr/>
    </dgm:pt>
    <dgm:pt modelId="{F8FA44BC-1E3A-4BF5-B1F5-2F8F9F94C798}" type="pres">
      <dgm:prSet presAssocID="{3F4CE155-FC9F-4BF4-906E-7291736B220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nlock"/>
        </a:ext>
      </dgm:extLst>
    </dgm:pt>
    <dgm:pt modelId="{309D4CF8-FA5C-43AF-8447-F517A5C24B90}" type="pres">
      <dgm:prSet presAssocID="{3F4CE155-FC9F-4BF4-906E-7291736B2201}" presName="spaceRect" presStyleCnt="0"/>
      <dgm:spPr/>
    </dgm:pt>
    <dgm:pt modelId="{1D08D099-5A54-4025-8966-565F4A25FD70}" type="pres">
      <dgm:prSet presAssocID="{3F4CE155-FC9F-4BF4-906E-7291736B2201}" presName="parTx" presStyleLbl="revTx" presStyleIdx="1" presStyleCnt="4">
        <dgm:presLayoutVars>
          <dgm:chMax val="0"/>
          <dgm:chPref val="0"/>
        </dgm:presLayoutVars>
      </dgm:prSet>
      <dgm:spPr/>
    </dgm:pt>
    <dgm:pt modelId="{A7CF15BB-8681-4847-9BF7-10BA063BBF8B}" type="pres">
      <dgm:prSet presAssocID="{49ACD736-DEB0-4B20-8114-6557930971C6}" presName="sibTrans" presStyleCnt="0"/>
      <dgm:spPr/>
    </dgm:pt>
    <dgm:pt modelId="{03575AE3-D756-43EA-94C1-7625E181E016}" type="pres">
      <dgm:prSet presAssocID="{B663AFC3-A417-426F-A8CE-6048BCA82017}" presName="compNode" presStyleCnt="0"/>
      <dgm:spPr/>
    </dgm:pt>
    <dgm:pt modelId="{90EEF597-AB73-4CB7-B431-67D6AEF00FCE}" type="pres">
      <dgm:prSet presAssocID="{B663AFC3-A417-426F-A8CE-6048BCA82017}" presName="bgRect" presStyleLbl="bgShp" presStyleIdx="2" presStyleCnt="4"/>
      <dgm:spPr/>
    </dgm:pt>
    <dgm:pt modelId="{AC3986CD-69D3-452D-AAA2-7B597262D0A2}" type="pres">
      <dgm:prSet presAssocID="{B663AFC3-A417-426F-A8CE-6048BCA8201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rning"/>
        </a:ext>
      </dgm:extLst>
    </dgm:pt>
    <dgm:pt modelId="{530606B7-AF5B-418B-B221-540D36F47D7F}" type="pres">
      <dgm:prSet presAssocID="{B663AFC3-A417-426F-A8CE-6048BCA82017}" presName="spaceRect" presStyleCnt="0"/>
      <dgm:spPr/>
    </dgm:pt>
    <dgm:pt modelId="{6367496B-3958-448E-8E42-B5444C4C88BC}" type="pres">
      <dgm:prSet presAssocID="{B663AFC3-A417-426F-A8CE-6048BCA82017}" presName="parTx" presStyleLbl="revTx" presStyleIdx="2" presStyleCnt="4">
        <dgm:presLayoutVars>
          <dgm:chMax val="0"/>
          <dgm:chPref val="0"/>
        </dgm:presLayoutVars>
      </dgm:prSet>
      <dgm:spPr/>
    </dgm:pt>
    <dgm:pt modelId="{9A60B26E-AFD1-4C23-8343-90EE80242C2C}" type="pres">
      <dgm:prSet presAssocID="{25A798CE-A831-47BA-96FF-4B43B85D1868}" presName="sibTrans" presStyleCnt="0"/>
      <dgm:spPr/>
    </dgm:pt>
    <dgm:pt modelId="{4C038C86-7DD3-4C53-937D-AFFCCE209006}" type="pres">
      <dgm:prSet presAssocID="{4F07FBA1-70B9-45C1-A74B-30F81F76E1E6}" presName="compNode" presStyleCnt="0"/>
      <dgm:spPr/>
    </dgm:pt>
    <dgm:pt modelId="{8B2B89AF-BC76-48F5-A902-209A0AB50409}" type="pres">
      <dgm:prSet presAssocID="{4F07FBA1-70B9-45C1-A74B-30F81F76E1E6}" presName="bgRect" presStyleLbl="bgShp" presStyleIdx="3" presStyleCnt="4" custLinFactNeighborX="3" custLinFactNeighborY="4272"/>
      <dgm:spPr/>
    </dgm:pt>
    <dgm:pt modelId="{3B18C647-ACE4-46DA-B7AD-6795F273A6D2}" type="pres">
      <dgm:prSet presAssocID="{4F07FBA1-70B9-45C1-A74B-30F81F76E1E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64AC38D6-80F0-4F21-947A-D6F02DBADF78}" type="pres">
      <dgm:prSet presAssocID="{4F07FBA1-70B9-45C1-A74B-30F81F76E1E6}" presName="spaceRect" presStyleCnt="0"/>
      <dgm:spPr/>
    </dgm:pt>
    <dgm:pt modelId="{753DF56C-04A0-4A87-A49B-87F5117E1F98}" type="pres">
      <dgm:prSet presAssocID="{4F07FBA1-70B9-45C1-A74B-30F81F76E1E6}" presName="parTx" presStyleLbl="revTx" presStyleIdx="3" presStyleCnt="4">
        <dgm:presLayoutVars>
          <dgm:chMax val="0"/>
          <dgm:chPref val="0"/>
        </dgm:presLayoutVars>
      </dgm:prSet>
      <dgm:spPr/>
    </dgm:pt>
  </dgm:ptLst>
  <dgm:cxnLst>
    <dgm:cxn modelId="{DA2C9C3E-D29F-410E-9E1D-C8158D7C222B}" type="presOf" srcId="{3F4CE155-FC9F-4BF4-906E-7291736B2201}" destId="{1D08D099-5A54-4025-8966-565F4A25FD70}" srcOrd="0" destOrd="0" presId="urn:microsoft.com/office/officeart/2018/2/layout/IconVerticalSolidList"/>
    <dgm:cxn modelId="{91417B99-2195-4942-9F7C-73F51A0A596E}" srcId="{00C7DFFD-6817-4104-BBC0-5073F542F8FC}" destId="{4F07FBA1-70B9-45C1-A74B-30F81F76E1E6}" srcOrd="3" destOrd="0" parTransId="{2F686C57-C694-4F22-B524-2B8831BBE50D}" sibTransId="{DF7BC924-54AF-4473-9893-4EFD2231F6C0}"/>
    <dgm:cxn modelId="{135B66B0-6076-42F5-8BEA-47E3FFCA5F2E}" srcId="{00C7DFFD-6817-4104-BBC0-5073F542F8FC}" destId="{B663AFC3-A417-426F-A8CE-6048BCA82017}" srcOrd="2" destOrd="0" parTransId="{4AEA1678-197E-456C-85B8-7548F8F78225}" sibTransId="{25A798CE-A831-47BA-96FF-4B43B85D1868}"/>
    <dgm:cxn modelId="{F65532BC-07C8-48E6-8BC6-6C691FA3357F}" srcId="{00C7DFFD-6817-4104-BBC0-5073F542F8FC}" destId="{3F4CE155-FC9F-4BF4-906E-7291736B2201}" srcOrd="1" destOrd="0" parTransId="{C2596EE5-2DCE-4724-B26C-88C9D38EE164}" sibTransId="{49ACD736-DEB0-4B20-8114-6557930971C6}"/>
    <dgm:cxn modelId="{9192E6C6-F37C-4225-8A32-BD747DDBD2AE}" type="presOf" srcId="{4F07FBA1-70B9-45C1-A74B-30F81F76E1E6}" destId="{753DF56C-04A0-4A87-A49B-87F5117E1F98}" srcOrd="0" destOrd="0" presId="urn:microsoft.com/office/officeart/2018/2/layout/IconVerticalSolidList"/>
    <dgm:cxn modelId="{BB7364CE-FAE2-49A5-8B6F-EB874E120777}" srcId="{00C7DFFD-6817-4104-BBC0-5073F542F8FC}" destId="{00B88B80-A75F-42A6-9E78-52C577AFFA32}" srcOrd="0" destOrd="0" parTransId="{8ABC3BA0-23F9-460D-872B-5E85E3959ED6}" sibTransId="{E34BF3CF-B7BE-4027-814B-2AD1DB4B440B}"/>
    <dgm:cxn modelId="{7D0724E5-51D1-441C-88D9-578FA6F102DE}" type="presOf" srcId="{00C7DFFD-6817-4104-BBC0-5073F542F8FC}" destId="{11FFA459-3334-4498-93FE-F9C3F53D9D5A}" srcOrd="0" destOrd="0" presId="urn:microsoft.com/office/officeart/2018/2/layout/IconVerticalSolidList"/>
    <dgm:cxn modelId="{C0C175E7-8A72-45F4-BA06-15DC07AFB075}" type="presOf" srcId="{00B88B80-A75F-42A6-9E78-52C577AFFA32}" destId="{011C7A24-02E4-4944-9C17-97EF36F75EEC}" srcOrd="0" destOrd="0" presId="urn:microsoft.com/office/officeart/2018/2/layout/IconVerticalSolidList"/>
    <dgm:cxn modelId="{316D8AF9-F927-49A7-BEBC-F8792C66111F}" type="presOf" srcId="{B663AFC3-A417-426F-A8CE-6048BCA82017}" destId="{6367496B-3958-448E-8E42-B5444C4C88BC}" srcOrd="0" destOrd="0" presId="urn:microsoft.com/office/officeart/2018/2/layout/IconVerticalSolidList"/>
    <dgm:cxn modelId="{583C1223-DD02-49B2-B097-123ABCB66192}" type="presParOf" srcId="{11FFA459-3334-4498-93FE-F9C3F53D9D5A}" destId="{FFFAA3CC-8291-4421-B9C4-F7431BC2562E}" srcOrd="0" destOrd="0" presId="urn:microsoft.com/office/officeart/2018/2/layout/IconVerticalSolidList"/>
    <dgm:cxn modelId="{F9AA0732-4D2E-4B36-B924-AF29D5FD2B0C}" type="presParOf" srcId="{FFFAA3CC-8291-4421-B9C4-F7431BC2562E}" destId="{8B735737-BE1F-41B3-A3CA-6FD6F57638DB}" srcOrd="0" destOrd="0" presId="urn:microsoft.com/office/officeart/2018/2/layout/IconVerticalSolidList"/>
    <dgm:cxn modelId="{79DF7539-30B4-4074-B3CB-6FC8E7C496F8}" type="presParOf" srcId="{FFFAA3CC-8291-4421-B9C4-F7431BC2562E}" destId="{E07588D3-0302-46D7-8049-0592AFA6FB2B}" srcOrd="1" destOrd="0" presId="urn:microsoft.com/office/officeart/2018/2/layout/IconVerticalSolidList"/>
    <dgm:cxn modelId="{24C19AC3-2987-4931-8C47-BE1887ED890F}" type="presParOf" srcId="{FFFAA3CC-8291-4421-B9C4-F7431BC2562E}" destId="{78A46D27-86C0-4ABE-8E75-2A9BA777E367}" srcOrd="2" destOrd="0" presId="urn:microsoft.com/office/officeart/2018/2/layout/IconVerticalSolidList"/>
    <dgm:cxn modelId="{5E9BBA59-F55C-46DF-B623-BE346A417129}" type="presParOf" srcId="{FFFAA3CC-8291-4421-B9C4-F7431BC2562E}" destId="{011C7A24-02E4-4944-9C17-97EF36F75EEC}" srcOrd="3" destOrd="0" presId="urn:microsoft.com/office/officeart/2018/2/layout/IconVerticalSolidList"/>
    <dgm:cxn modelId="{2CCB3027-5396-46DE-BA9D-9FE2AC2B494B}" type="presParOf" srcId="{11FFA459-3334-4498-93FE-F9C3F53D9D5A}" destId="{34916EB6-D2BB-4F07-A002-8BB8388BA175}" srcOrd="1" destOrd="0" presId="urn:microsoft.com/office/officeart/2018/2/layout/IconVerticalSolidList"/>
    <dgm:cxn modelId="{CF83BC7B-9B05-496B-A901-DD7F6EFE8E87}" type="presParOf" srcId="{11FFA459-3334-4498-93FE-F9C3F53D9D5A}" destId="{E3C04FA1-8AC8-4359-A6A3-75326A3565B3}" srcOrd="2" destOrd="0" presId="urn:microsoft.com/office/officeart/2018/2/layout/IconVerticalSolidList"/>
    <dgm:cxn modelId="{85589B63-774A-4250-A672-6B09D3563025}" type="presParOf" srcId="{E3C04FA1-8AC8-4359-A6A3-75326A3565B3}" destId="{CCF1DD4C-65A1-463A-B2CA-AAEBFE17FE26}" srcOrd="0" destOrd="0" presId="urn:microsoft.com/office/officeart/2018/2/layout/IconVerticalSolidList"/>
    <dgm:cxn modelId="{25C06B63-BE49-4F04-9389-3E47F85A8C96}" type="presParOf" srcId="{E3C04FA1-8AC8-4359-A6A3-75326A3565B3}" destId="{F8FA44BC-1E3A-4BF5-B1F5-2F8F9F94C798}" srcOrd="1" destOrd="0" presId="urn:microsoft.com/office/officeart/2018/2/layout/IconVerticalSolidList"/>
    <dgm:cxn modelId="{9F2B43EE-22B9-4AA4-A13E-BD329DDB8400}" type="presParOf" srcId="{E3C04FA1-8AC8-4359-A6A3-75326A3565B3}" destId="{309D4CF8-FA5C-43AF-8447-F517A5C24B90}" srcOrd="2" destOrd="0" presId="urn:microsoft.com/office/officeart/2018/2/layout/IconVerticalSolidList"/>
    <dgm:cxn modelId="{6B5907CF-5240-4B4C-A8D9-3185814C9759}" type="presParOf" srcId="{E3C04FA1-8AC8-4359-A6A3-75326A3565B3}" destId="{1D08D099-5A54-4025-8966-565F4A25FD70}" srcOrd="3" destOrd="0" presId="urn:microsoft.com/office/officeart/2018/2/layout/IconVerticalSolidList"/>
    <dgm:cxn modelId="{98EBE91E-3B27-4367-B23B-7FE34F691B77}" type="presParOf" srcId="{11FFA459-3334-4498-93FE-F9C3F53D9D5A}" destId="{A7CF15BB-8681-4847-9BF7-10BA063BBF8B}" srcOrd="3" destOrd="0" presId="urn:microsoft.com/office/officeart/2018/2/layout/IconVerticalSolidList"/>
    <dgm:cxn modelId="{6CB0C296-FE72-4069-AEA0-96C3BFC2A8E5}" type="presParOf" srcId="{11FFA459-3334-4498-93FE-F9C3F53D9D5A}" destId="{03575AE3-D756-43EA-94C1-7625E181E016}" srcOrd="4" destOrd="0" presId="urn:microsoft.com/office/officeart/2018/2/layout/IconVerticalSolidList"/>
    <dgm:cxn modelId="{FD433FA0-DCC4-42AC-B040-982A6E1BF5B6}" type="presParOf" srcId="{03575AE3-D756-43EA-94C1-7625E181E016}" destId="{90EEF597-AB73-4CB7-B431-67D6AEF00FCE}" srcOrd="0" destOrd="0" presId="urn:microsoft.com/office/officeart/2018/2/layout/IconVerticalSolidList"/>
    <dgm:cxn modelId="{E9C8E271-6070-45AA-BD82-E3104417CC92}" type="presParOf" srcId="{03575AE3-D756-43EA-94C1-7625E181E016}" destId="{AC3986CD-69D3-452D-AAA2-7B597262D0A2}" srcOrd="1" destOrd="0" presId="urn:microsoft.com/office/officeart/2018/2/layout/IconVerticalSolidList"/>
    <dgm:cxn modelId="{EC521E92-A5E6-498B-87F7-A43D1B250C68}" type="presParOf" srcId="{03575AE3-D756-43EA-94C1-7625E181E016}" destId="{530606B7-AF5B-418B-B221-540D36F47D7F}" srcOrd="2" destOrd="0" presId="urn:microsoft.com/office/officeart/2018/2/layout/IconVerticalSolidList"/>
    <dgm:cxn modelId="{2017A2C1-BA47-4D5A-B535-DD2EC1F12F27}" type="presParOf" srcId="{03575AE3-D756-43EA-94C1-7625E181E016}" destId="{6367496B-3958-448E-8E42-B5444C4C88BC}" srcOrd="3" destOrd="0" presId="urn:microsoft.com/office/officeart/2018/2/layout/IconVerticalSolidList"/>
    <dgm:cxn modelId="{AF55E2F6-67F6-4A4F-A3FC-EB58816BF2C4}" type="presParOf" srcId="{11FFA459-3334-4498-93FE-F9C3F53D9D5A}" destId="{9A60B26E-AFD1-4C23-8343-90EE80242C2C}" srcOrd="5" destOrd="0" presId="urn:microsoft.com/office/officeart/2018/2/layout/IconVerticalSolidList"/>
    <dgm:cxn modelId="{6C1D3EB1-2979-4DCB-B04E-F6D7E70D54C6}" type="presParOf" srcId="{11FFA459-3334-4498-93FE-F9C3F53D9D5A}" destId="{4C038C86-7DD3-4C53-937D-AFFCCE209006}" srcOrd="6" destOrd="0" presId="urn:microsoft.com/office/officeart/2018/2/layout/IconVerticalSolidList"/>
    <dgm:cxn modelId="{A3285C0F-EBEF-495D-A0A3-B320F5120CB1}" type="presParOf" srcId="{4C038C86-7DD3-4C53-937D-AFFCCE209006}" destId="{8B2B89AF-BC76-48F5-A902-209A0AB50409}" srcOrd="0" destOrd="0" presId="urn:microsoft.com/office/officeart/2018/2/layout/IconVerticalSolidList"/>
    <dgm:cxn modelId="{DD5035F3-171B-4594-8244-856B37B6691B}" type="presParOf" srcId="{4C038C86-7DD3-4C53-937D-AFFCCE209006}" destId="{3B18C647-ACE4-46DA-B7AD-6795F273A6D2}" srcOrd="1" destOrd="0" presId="urn:microsoft.com/office/officeart/2018/2/layout/IconVerticalSolidList"/>
    <dgm:cxn modelId="{2BA6B6B1-C78B-438A-B6B5-5314BD8F6BF6}" type="presParOf" srcId="{4C038C86-7DD3-4C53-937D-AFFCCE209006}" destId="{64AC38D6-80F0-4F21-947A-D6F02DBADF78}" srcOrd="2" destOrd="0" presId="urn:microsoft.com/office/officeart/2018/2/layout/IconVerticalSolidList"/>
    <dgm:cxn modelId="{AAC8C620-D93C-460F-9A19-DBD2C908DFB6}" type="presParOf" srcId="{4C038C86-7DD3-4C53-937D-AFFCCE209006}" destId="{753DF56C-04A0-4A87-A49B-87F5117E1F9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5960DCF-F234-4E0D-8C46-A9DC2B53D32E}"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AB858FE0-A69B-424F-887B-A5B12E09EE00}">
      <dgm:prSet/>
      <dgm:spPr/>
      <dgm:t>
        <a:bodyPr/>
        <a:lstStyle/>
        <a:p>
          <a:r>
            <a:rPr lang="en-GB" dirty="0"/>
            <a:t>Let's look at the following table of student data.</a:t>
          </a:r>
          <a:endParaRPr lang="en-US" dirty="0"/>
        </a:p>
      </dgm:t>
    </dgm:pt>
    <dgm:pt modelId="{33C7B09D-8B29-46E8-BE14-77E997A9F3C2}" type="parTrans" cxnId="{ECB30B62-99FF-49DA-8A10-B4DA53AEB3B6}">
      <dgm:prSet/>
      <dgm:spPr/>
      <dgm:t>
        <a:bodyPr/>
        <a:lstStyle/>
        <a:p>
          <a:endParaRPr lang="en-US"/>
        </a:p>
      </dgm:t>
    </dgm:pt>
    <dgm:pt modelId="{2D09658D-02BB-4EA6-8517-071B98B06CFC}" type="sibTrans" cxnId="{ECB30B62-99FF-49DA-8A10-B4DA53AEB3B6}">
      <dgm:prSet/>
      <dgm:spPr/>
      <dgm:t>
        <a:bodyPr/>
        <a:lstStyle/>
        <a:p>
          <a:endParaRPr lang="en-US"/>
        </a:p>
      </dgm:t>
    </dgm:pt>
    <dgm:pt modelId="{6036FCCE-8CA0-4B81-8729-2D0528F64D8E}">
      <dgm:prSet/>
      <dgm:spPr/>
      <dgm:t>
        <a:bodyPr/>
        <a:lstStyle/>
        <a:p>
          <a:r>
            <a:rPr lang="en-GB"/>
            <a:t>Can you see any problem?</a:t>
          </a:r>
          <a:endParaRPr lang="en-US"/>
        </a:p>
      </dgm:t>
    </dgm:pt>
    <dgm:pt modelId="{0569DAF2-1EF5-41FD-BD37-C1E7AEC48DCB}" type="parTrans" cxnId="{C5F1AE72-EB68-42E9-A2F2-59A1FD1B5106}">
      <dgm:prSet/>
      <dgm:spPr/>
      <dgm:t>
        <a:bodyPr/>
        <a:lstStyle/>
        <a:p>
          <a:endParaRPr lang="en-US"/>
        </a:p>
      </dgm:t>
    </dgm:pt>
    <dgm:pt modelId="{CA27CEDA-A01A-4AED-8790-019AF820CCBB}" type="sibTrans" cxnId="{C5F1AE72-EB68-42E9-A2F2-59A1FD1B5106}">
      <dgm:prSet/>
      <dgm:spPr/>
      <dgm:t>
        <a:bodyPr/>
        <a:lstStyle/>
        <a:p>
          <a:endParaRPr lang="en-US"/>
        </a:p>
      </dgm:t>
    </dgm:pt>
    <dgm:pt modelId="{93C06C3C-6E41-4009-A1F4-DDA9D932DBB8}" type="pres">
      <dgm:prSet presAssocID="{B5960DCF-F234-4E0D-8C46-A9DC2B53D32E}" presName="root" presStyleCnt="0">
        <dgm:presLayoutVars>
          <dgm:dir/>
          <dgm:resizeHandles val="exact"/>
        </dgm:presLayoutVars>
      </dgm:prSet>
      <dgm:spPr/>
    </dgm:pt>
    <dgm:pt modelId="{2064F154-92AA-49F3-BEC7-655BBF4477DC}" type="pres">
      <dgm:prSet presAssocID="{AB858FE0-A69B-424F-887B-A5B12E09EE00}" presName="compNode" presStyleCnt="0"/>
      <dgm:spPr/>
    </dgm:pt>
    <dgm:pt modelId="{EB2DEA32-7A98-4825-A973-02EA7AFB7EC5}" type="pres">
      <dgm:prSet presAssocID="{AB858FE0-A69B-424F-887B-A5B12E09EE00}" presName="bgRect" presStyleLbl="bgShp" presStyleIdx="0" presStyleCnt="2"/>
      <dgm:spPr/>
    </dgm:pt>
    <dgm:pt modelId="{760124F6-9BAE-4E48-B1EF-D11EE999789F}" type="pres">
      <dgm:prSet presAssocID="{AB858FE0-A69B-424F-887B-A5B12E09EE00}"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atistics"/>
        </a:ext>
      </dgm:extLst>
    </dgm:pt>
    <dgm:pt modelId="{0E587879-9F4A-498E-B5BD-9D8737B40293}" type="pres">
      <dgm:prSet presAssocID="{AB858FE0-A69B-424F-887B-A5B12E09EE00}" presName="spaceRect" presStyleCnt="0"/>
      <dgm:spPr/>
    </dgm:pt>
    <dgm:pt modelId="{6528E27C-39CA-4F6B-9E9C-21E7B3292A13}" type="pres">
      <dgm:prSet presAssocID="{AB858FE0-A69B-424F-887B-A5B12E09EE00}" presName="parTx" presStyleLbl="revTx" presStyleIdx="0" presStyleCnt="2">
        <dgm:presLayoutVars>
          <dgm:chMax val="0"/>
          <dgm:chPref val="0"/>
        </dgm:presLayoutVars>
      </dgm:prSet>
      <dgm:spPr/>
    </dgm:pt>
    <dgm:pt modelId="{F3448837-BB32-4D0D-BC37-22B0AF2B1578}" type="pres">
      <dgm:prSet presAssocID="{2D09658D-02BB-4EA6-8517-071B98B06CFC}" presName="sibTrans" presStyleCnt="0"/>
      <dgm:spPr/>
    </dgm:pt>
    <dgm:pt modelId="{9EB14380-E3B2-489A-9B8E-6784D2F85504}" type="pres">
      <dgm:prSet presAssocID="{6036FCCE-8CA0-4B81-8729-2D0528F64D8E}" presName="compNode" presStyleCnt="0"/>
      <dgm:spPr/>
    </dgm:pt>
    <dgm:pt modelId="{23BF2BBE-119E-449E-83F4-450ACC06F3D4}" type="pres">
      <dgm:prSet presAssocID="{6036FCCE-8CA0-4B81-8729-2D0528F64D8E}" presName="bgRect" presStyleLbl="bgShp" presStyleIdx="1" presStyleCnt="2"/>
      <dgm:spPr/>
    </dgm:pt>
    <dgm:pt modelId="{1232DEC3-44D6-4B4D-BDD2-D38281740E62}" type="pres">
      <dgm:prSet presAssocID="{6036FCCE-8CA0-4B81-8729-2D0528F64D8E}"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 mark"/>
        </a:ext>
      </dgm:extLst>
    </dgm:pt>
    <dgm:pt modelId="{924650B6-F1F4-4F0C-8A22-247E46C9391B}" type="pres">
      <dgm:prSet presAssocID="{6036FCCE-8CA0-4B81-8729-2D0528F64D8E}" presName="spaceRect" presStyleCnt="0"/>
      <dgm:spPr/>
    </dgm:pt>
    <dgm:pt modelId="{2ACAEF19-AC47-4ED9-A667-B1CE4A331E59}" type="pres">
      <dgm:prSet presAssocID="{6036FCCE-8CA0-4B81-8729-2D0528F64D8E}" presName="parTx" presStyleLbl="revTx" presStyleIdx="1" presStyleCnt="2">
        <dgm:presLayoutVars>
          <dgm:chMax val="0"/>
          <dgm:chPref val="0"/>
        </dgm:presLayoutVars>
      </dgm:prSet>
      <dgm:spPr/>
    </dgm:pt>
  </dgm:ptLst>
  <dgm:cxnLst>
    <dgm:cxn modelId="{FA531806-A0DF-4DA0-AB7D-A53154330879}" type="presOf" srcId="{6036FCCE-8CA0-4B81-8729-2D0528F64D8E}" destId="{2ACAEF19-AC47-4ED9-A667-B1CE4A331E59}" srcOrd="0" destOrd="0" presId="urn:microsoft.com/office/officeart/2018/2/layout/IconVerticalSolidList"/>
    <dgm:cxn modelId="{ECB30B62-99FF-49DA-8A10-B4DA53AEB3B6}" srcId="{B5960DCF-F234-4E0D-8C46-A9DC2B53D32E}" destId="{AB858FE0-A69B-424F-887B-A5B12E09EE00}" srcOrd="0" destOrd="0" parTransId="{33C7B09D-8B29-46E8-BE14-77E997A9F3C2}" sibTransId="{2D09658D-02BB-4EA6-8517-071B98B06CFC}"/>
    <dgm:cxn modelId="{08475843-828D-40AC-AE10-ABC0F86185CA}" type="presOf" srcId="{AB858FE0-A69B-424F-887B-A5B12E09EE00}" destId="{6528E27C-39CA-4F6B-9E9C-21E7B3292A13}" srcOrd="0" destOrd="0" presId="urn:microsoft.com/office/officeart/2018/2/layout/IconVerticalSolidList"/>
    <dgm:cxn modelId="{C5F1AE72-EB68-42E9-A2F2-59A1FD1B5106}" srcId="{B5960DCF-F234-4E0D-8C46-A9DC2B53D32E}" destId="{6036FCCE-8CA0-4B81-8729-2D0528F64D8E}" srcOrd="1" destOrd="0" parTransId="{0569DAF2-1EF5-41FD-BD37-C1E7AEC48DCB}" sibTransId="{CA27CEDA-A01A-4AED-8790-019AF820CCBB}"/>
    <dgm:cxn modelId="{A0358CA9-8E99-4B30-BB27-C18617B1C401}" type="presOf" srcId="{B5960DCF-F234-4E0D-8C46-A9DC2B53D32E}" destId="{93C06C3C-6E41-4009-A1F4-DDA9D932DBB8}" srcOrd="0" destOrd="0" presId="urn:microsoft.com/office/officeart/2018/2/layout/IconVerticalSolidList"/>
    <dgm:cxn modelId="{0814A485-7A85-441D-8F84-A2C1C11A331B}" type="presParOf" srcId="{93C06C3C-6E41-4009-A1F4-DDA9D932DBB8}" destId="{2064F154-92AA-49F3-BEC7-655BBF4477DC}" srcOrd="0" destOrd="0" presId="urn:microsoft.com/office/officeart/2018/2/layout/IconVerticalSolidList"/>
    <dgm:cxn modelId="{4D0682D6-33DE-4B8C-979F-ECD8EE71385F}" type="presParOf" srcId="{2064F154-92AA-49F3-BEC7-655BBF4477DC}" destId="{EB2DEA32-7A98-4825-A973-02EA7AFB7EC5}" srcOrd="0" destOrd="0" presId="urn:microsoft.com/office/officeart/2018/2/layout/IconVerticalSolidList"/>
    <dgm:cxn modelId="{51B3FF9A-9444-4F9A-9703-4C1136563819}" type="presParOf" srcId="{2064F154-92AA-49F3-BEC7-655BBF4477DC}" destId="{760124F6-9BAE-4E48-B1EF-D11EE999789F}" srcOrd="1" destOrd="0" presId="urn:microsoft.com/office/officeart/2018/2/layout/IconVerticalSolidList"/>
    <dgm:cxn modelId="{53FE9C56-EA22-4C91-9FCA-E7B2BBE3D87E}" type="presParOf" srcId="{2064F154-92AA-49F3-BEC7-655BBF4477DC}" destId="{0E587879-9F4A-498E-B5BD-9D8737B40293}" srcOrd="2" destOrd="0" presId="urn:microsoft.com/office/officeart/2018/2/layout/IconVerticalSolidList"/>
    <dgm:cxn modelId="{1E1FB964-3E13-4BB8-9C1E-CDE650521479}" type="presParOf" srcId="{2064F154-92AA-49F3-BEC7-655BBF4477DC}" destId="{6528E27C-39CA-4F6B-9E9C-21E7B3292A13}" srcOrd="3" destOrd="0" presId="urn:microsoft.com/office/officeart/2018/2/layout/IconVerticalSolidList"/>
    <dgm:cxn modelId="{5CC65138-A65B-4669-9A93-CEDA9F91F38B}" type="presParOf" srcId="{93C06C3C-6E41-4009-A1F4-DDA9D932DBB8}" destId="{F3448837-BB32-4D0D-BC37-22B0AF2B1578}" srcOrd="1" destOrd="0" presId="urn:microsoft.com/office/officeart/2018/2/layout/IconVerticalSolidList"/>
    <dgm:cxn modelId="{EB200E81-228D-46F7-9956-3A1BE740FA30}" type="presParOf" srcId="{93C06C3C-6E41-4009-A1F4-DDA9D932DBB8}" destId="{9EB14380-E3B2-489A-9B8E-6784D2F85504}" srcOrd="2" destOrd="0" presId="urn:microsoft.com/office/officeart/2018/2/layout/IconVerticalSolidList"/>
    <dgm:cxn modelId="{DBFA3B83-A2CA-45A9-9986-9BF4D96813F3}" type="presParOf" srcId="{9EB14380-E3B2-489A-9B8E-6784D2F85504}" destId="{23BF2BBE-119E-449E-83F4-450ACC06F3D4}" srcOrd="0" destOrd="0" presId="urn:microsoft.com/office/officeart/2018/2/layout/IconVerticalSolidList"/>
    <dgm:cxn modelId="{609D072A-7614-44E9-B3AB-5B8411A92F62}" type="presParOf" srcId="{9EB14380-E3B2-489A-9B8E-6784D2F85504}" destId="{1232DEC3-44D6-4B4D-BDD2-D38281740E62}" srcOrd="1" destOrd="0" presId="urn:microsoft.com/office/officeart/2018/2/layout/IconVerticalSolidList"/>
    <dgm:cxn modelId="{05A842AD-C523-4B6C-8166-C97771BC29AC}" type="presParOf" srcId="{9EB14380-E3B2-489A-9B8E-6784D2F85504}" destId="{924650B6-F1F4-4F0C-8A22-247E46C9391B}" srcOrd="2" destOrd="0" presId="urn:microsoft.com/office/officeart/2018/2/layout/IconVerticalSolidList"/>
    <dgm:cxn modelId="{4F84070F-F376-4A67-82AF-F0BD0E1F8E0E}" type="presParOf" srcId="{9EB14380-E3B2-489A-9B8E-6784D2F85504}" destId="{2ACAEF19-AC47-4ED9-A667-B1CE4A331E5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F47594E1-6EBB-448C-A474-6DDB51FAC708}"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12FBDCA2-FEBE-4BD7-AF8A-5A941556B8EF}">
      <dgm:prSet/>
      <dgm:spPr/>
      <dgm:t>
        <a:bodyPr/>
        <a:lstStyle/>
        <a:p>
          <a:r>
            <a:rPr lang="en-GB"/>
            <a:t>We have three entries named ‘John Smith’.</a:t>
          </a:r>
          <a:endParaRPr lang="en-US"/>
        </a:p>
      </dgm:t>
    </dgm:pt>
    <dgm:pt modelId="{3DD7CE69-14F2-4E16-B478-63AF4883F875}" type="parTrans" cxnId="{A1724AA8-4E75-4956-A1CD-9FFF422B50D9}">
      <dgm:prSet/>
      <dgm:spPr/>
      <dgm:t>
        <a:bodyPr/>
        <a:lstStyle/>
        <a:p>
          <a:endParaRPr lang="en-US"/>
        </a:p>
      </dgm:t>
    </dgm:pt>
    <dgm:pt modelId="{8912D741-9586-4670-A6DB-C59C1CCA3CC8}" type="sibTrans" cxnId="{A1724AA8-4E75-4956-A1CD-9FFF422B50D9}">
      <dgm:prSet/>
      <dgm:spPr/>
      <dgm:t>
        <a:bodyPr/>
        <a:lstStyle/>
        <a:p>
          <a:endParaRPr lang="en-US"/>
        </a:p>
      </dgm:t>
    </dgm:pt>
    <dgm:pt modelId="{EAB1157B-BA1F-445B-B5E0-021E366AF17B}">
      <dgm:prSet/>
      <dgm:spPr/>
      <dgm:t>
        <a:bodyPr/>
        <a:lstStyle/>
        <a:p>
          <a:r>
            <a:rPr lang="en-GB"/>
            <a:t>They all are 17 years old.</a:t>
          </a:r>
          <a:endParaRPr lang="en-US"/>
        </a:p>
      </dgm:t>
    </dgm:pt>
    <dgm:pt modelId="{76D43385-800B-4604-9A67-17DD4554B901}" type="parTrans" cxnId="{DF3025AA-DBC3-43AA-97A5-BA7B55693D02}">
      <dgm:prSet/>
      <dgm:spPr/>
      <dgm:t>
        <a:bodyPr/>
        <a:lstStyle/>
        <a:p>
          <a:endParaRPr lang="en-US"/>
        </a:p>
      </dgm:t>
    </dgm:pt>
    <dgm:pt modelId="{86BA5898-34AE-467D-B7AC-7D2369AAFAF9}" type="sibTrans" cxnId="{DF3025AA-DBC3-43AA-97A5-BA7B55693D02}">
      <dgm:prSet/>
      <dgm:spPr/>
      <dgm:t>
        <a:bodyPr/>
        <a:lstStyle/>
        <a:p>
          <a:endParaRPr lang="en-US"/>
        </a:p>
      </dgm:t>
    </dgm:pt>
    <dgm:pt modelId="{FBA92FD6-5EDE-4FD7-94C4-63407BDE55A8}">
      <dgm:prSet/>
      <dgm:spPr/>
      <dgm:t>
        <a:bodyPr/>
        <a:lstStyle/>
        <a:p>
          <a:r>
            <a:rPr lang="en-GB"/>
            <a:t>They all have a predicted Grade of DDM.</a:t>
          </a:r>
          <a:endParaRPr lang="en-US"/>
        </a:p>
      </dgm:t>
    </dgm:pt>
    <dgm:pt modelId="{34BB17A3-8EC2-4460-80EB-2F1C5126B4AC}" type="parTrans" cxnId="{C4733572-B0AB-4475-B622-19C458293FA7}">
      <dgm:prSet/>
      <dgm:spPr/>
      <dgm:t>
        <a:bodyPr/>
        <a:lstStyle/>
        <a:p>
          <a:endParaRPr lang="en-US"/>
        </a:p>
      </dgm:t>
    </dgm:pt>
    <dgm:pt modelId="{B9C174C1-E127-4D10-A750-70BF740F02D7}" type="sibTrans" cxnId="{C4733572-B0AB-4475-B622-19C458293FA7}">
      <dgm:prSet/>
      <dgm:spPr/>
      <dgm:t>
        <a:bodyPr/>
        <a:lstStyle/>
        <a:p>
          <a:endParaRPr lang="en-US"/>
        </a:p>
      </dgm:t>
    </dgm:pt>
    <dgm:pt modelId="{9A94628B-39AC-4B05-AD14-2CD940381D03}">
      <dgm:prSet/>
      <dgm:spPr/>
      <dgm:t>
        <a:bodyPr/>
        <a:lstStyle/>
        <a:p>
          <a:r>
            <a:rPr lang="en-GB"/>
            <a:t>How can we tell them apart?</a:t>
          </a:r>
          <a:endParaRPr lang="en-US"/>
        </a:p>
      </dgm:t>
    </dgm:pt>
    <dgm:pt modelId="{E3CC82F9-0D58-4F74-B4FE-C3DC5A556621}" type="parTrans" cxnId="{AD932B5C-D0DE-4061-8746-7B9A16CC95C9}">
      <dgm:prSet/>
      <dgm:spPr/>
      <dgm:t>
        <a:bodyPr/>
        <a:lstStyle/>
        <a:p>
          <a:endParaRPr lang="en-US"/>
        </a:p>
      </dgm:t>
    </dgm:pt>
    <dgm:pt modelId="{FEEED99E-28E4-4070-9299-9F44A3330DCE}" type="sibTrans" cxnId="{AD932B5C-D0DE-4061-8746-7B9A16CC95C9}">
      <dgm:prSet/>
      <dgm:spPr/>
      <dgm:t>
        <a:bodyPr/>
        <a:lstStyle/>
        <a:p>
          <a:endParaRPr lang="en-US"/>
        </a:p>
      </dgm:t>
    </dgm:pt>
    <dgm:pt modelId="{DF72A19F-A0B0-43E8-9D93-FD2092CAA385}">
      <dgm:prSet/>
      <dgm:spPr/>
      <dgm:t>
        <a:bodyPr/>
        <a:lstStyle/>
        <a:p>
          <a:r>
            <a:rPr lang="en-GB"/>
            <a:t>The answer is </a:t>
          </a:r>
          <a:r>
            <a:rPr lang="en-GB" b="1" i="1"/>
            <a:t>we cannot</a:t>
          </a:r>
          <a:r>
            <a:rPr lang="en-GB"/>
            <a:t>. </a:t>
          </a:r>
          <a:endParaRPr lang="en-US"/>
        </a:p>
      </dgm:t>
    </dgm:pt>
    <dgm:pt modelId="{C8113B99-D415-457C-9988-EB524EE14CC3}" type="parTrans" cxnId="{25AD98EF-B4AC-47EA-A162-351B39651977}">
      <dgm:prSet/>
      <dgm:spPr/>
      <dgm:t>
        <a:bodyPr/>
        <a:lstStyle/>
        <a:p>
          <a:endParaRPr lang="en-US"/>
        </a:p>
      </dgm:t>
    </dgm:pt>
    <dgm:pt modelId="{F8A1CB82-9D5D-45D1-B6E9-48F6A0C356E9}" type="sibTrans" cxnId="{25AD98EF-B4AC-47EA-A162-351B39651977}">
      <dgm:prSet/>
      <dgm:spPr/>
      <dgm:t>
        <a:bodyPr/>
        <a:lstStyle/>
        <a:p>
          <a:endParaRPr lang="en-US"/>
        </a:p>
      </dgm:t>
    </dgm:pt>
    <dgm:pt modelId="{DBADA59A-6A3E-4A56-B634-11E031138BBC}" type="pres">
      <dgm:prSet presAssocID="{F47594E1-6EBB-448C-A474-6DDB51FAC708}" presName="root" presStyleCnt="0">
        <dgm:presLayoutVars>
          <dgm:dir/>
          <dgm:resizeHandles val="exact"/>
        </dgm:presLayoutVars>
      </dgm:prSet>
      <dgm:spPr/>
    </dgm:pt>
    <dgm:pt modelId="{AF41D828-E160-4A78-9315-68BE412E50B5}" type="pres">
      <dgm:prSet presAssocID="{12FBDCA2-FEBE-4BD7-AF8A-5A941556B8EF}" presName="compNode" presStyleCnt="0"/>
      <dgm:spPr/>
    </dgm:pt>
    <dgm:pt modelId="{8BB6D233-67E3-4453-B05A-9EE98FF0890F}" type="pres">
      <dgm:prSet presAssocID="{12FBDCA2-FEBE-4BD7-AF8A-5A941556B8EF}" presName="bgRect" presStyleLbl="bgShp" presStyleIdx="0" presStyleCnt="5"/>
      <dgm:spPr/>
    </dgm:pt>
    <dgm:pt modelId="{3915D1A0-C850-41C4-B68E-2B0FBD15DF07}" type="pres">
      <dgm:prSet presAssocID="{12FBDCA2-FEBE-4BD7-AF8A-5A941556B8E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6D701209-0C29-4FF9-A9E9-83FAC4C1B68E}" type="pres">
      <dgm:prSet presAssocID="{12FBDCA2-FEBE-4BD7-AF8A-5A941556B8EF}" presName="spaceRect" presStyleCnt="0"/>
      <dgm:spPr/>
    </dgm:pt>
    <dgm:pt modelId="{0ACAAB73-49E8-4D55-B6A3-62B615759DA8}" type="pres">
      <dgm:prSet presAssocID="{12FBDCA2-FEBE-4BD7-AF8A-5A941556B8EF}" presName="parTx" presStyleLbl="revTx" presStyleIdx="0" presStyleCnt="5">
        <dgm:presLayoutVars>
          <dgm:chMax val="0"/>
          <dgm:chPref val="0"/>
        </dgm:presLayoutVars>
      </dgm:prSet>
      <dgm:spPr/>
    </dgm:pt>
    <dgm:pt modelId="{2518165A-3FB7-419E-BA83-40B444567457}" type="pres">
      <dgm:prSet presAssocID="{8912D741-9586-4670-A6DB-C59C1CCA3CC8}" presName="sibTrans" presStyleCnt="0"/>
      <dgm:spPr/>
    </dgm:pt>
    <dgm:pt modelId="{DDDCF5F1-B49C-49CA-B501-C2C361E1E66D}" type="pres">
      <dgm:prSet presAssocID="{EAB1157B-BA1F-445B-B5E0-021E366AF17B}" presName="compNode" presStyleCnt="0"/>
      <dgm:spPr/>
    </dgm:pt>
    <dgm:pt modelId="{3F33A095-D245-4C00-9641-301E57F9892D}" type="pres">
      <dgm:prSet presAssocID="{EAB1157B-BA1F-445B-B5E0-021E366AF17B}" presName="bgRect" presStyleLbl="bgShp" presStyleIdx="1" presStyleCnt="5"/>
      <dgm:spPr/>
    </dgm:pt>
    <dgm:pt modelId="{1F4B4475-FC45-4D40-832F-5846D5CA50E7}" type="pres">
      <dgm:prSet presAssocID="{EAB1157B-BA1F-445B-B5E0-021E366AF17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A361EDC6-335F-4347-9AF5-DE3DC4C8089E}" type="pres">
      <dgm:prSet presAssocID="{EAB1157B-BA1F-445B-B5E0-021E366AF17B}" presName="spaceRect" presStyleCnt="0"/>
      <dgm:spPr/>
    </dgm:pt>
    <dgm:pt modelId="{E5A27C85-0249-4C74-B014-DC7076973CB8}" type="pres">
      <dgm:prSet presAssocID="{EAB1157B-BA1F-445B-B5E0-021E366AF17B}" presName="parTx" presStyleLbl="revTx" presStyleIdx="1" presStyleCnt="5">
        <dgm:presLayoutVars>
          <dgm:chMax val="0"/>
          <dgm:chPref val="0"/>
        </dgm:presLayoutVars>
      </dgm:prSet>
      <dgm:spPr/>
    </dgm:pt>
    <dgm:pt modelId="{602303F1-7B88-4451-B53F-67C024D48CAE}" type="pres">
      <dgm:prSet presAssocID="{86BA5898-34AE-467D-B7AC-7D2369AAFAF9}" presName="sibTrans" presStyleCnt="0"/>
      <dgm:spPr/>
    </dgm:pt>
    <dgm:pt modelId="{7A5EF909-4A82-45DB-BDFB-3478463922C7}" type="pres">
      <dgm:prSet presAssocID="{FBA92FD6-5EDE-4FD7-94C4-63407BDE55A8}" presName="compNode" presStyleCnt="0"/>
      <dgm:spPr/>
    </dgm:pt>
    <dgm:pt modelId="{B9B23B2B-8F26-4D28-83E0-6655F06DE2DC}" type="pres">
      <dgm:prSet presAssocID="{FBA92FD6-5EDE-4FD7-94C4-63407BDE55A8}" presName="bgRect" presStyleLbl="bgShp" presStyleIdx="2" presStyleCnt="5"/>
      <dgm:spPr/>
    </dgm:pt>
    <dgm:pt modelId="{403509A3-4F52-4FAC-A1DA-5CD758B0F489}" type="pres">
      <dgm:prSet presAssocID="{FBA92FD6-5EDE-4FD7-94C4-63407BDE55A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terfall scene"/>
        </a:ext>
      </dgm:extLst>
    </dgm:pt>
    <dgm:pt modelId="{83BA7912-EB57-4D54-B670-CE0900534DBE}" type="pres">
      <dgm:prSet presAssocID="{FBA92FD6-5EDE-4FD7-94C4-63407BDE55A8}" presName="spaceRect" presStyleCnt="0"/>
      <dgm:spPr/>
    </dgm:pt>
    <dgm:pt modelId="{C54407D6-A5F3-4F5E-B17B-1F09A34BC11F}" type="pres">
      <dgm:prSet presAssocID="{FBA92FD6-5EDE-4FD7-94C4-63407BDE55A8}" presName="parTx" presStyleLbl="revTx" presStyleIdx="2" presStyleCnt="5">
        <dgm:presLayoutVars>
          <dgm:chMax val="0"/>
          <dgm:chPref val="0"/>
        </dgm:presLayoutVars>
      </dgm:prSet>
      <dgm:spPr/>
    </dgm:pt>
    <dgm:pt modelId="{F0EDA1B1-8C14-49BD-921E-2E2D5CC14850}" type="pres">
      <dgm:prSet presAssocID="{B9C174C1-E127-4D10-A750-70BF740F02D7}" presName="sibTrans" presStyleCnt="0"/>
      <dgm:spPr/>
    </dgm:pt>
    <dgm:pt modelId="{699714C6-FA63-4F7C-AD8D-550373A31AD6}" type="pres">
      <dgm:prSet presAssocID="{9A94628B-39AC-4B05-AD14-2CD940381D03}" presName="compNode" presStyleCnt="0"/>
      <dgm:spPr/>
    </dgm:pt>
    <dgm:pt modelId="{A6A594E1-086A-4A2D-A20E-0572171264B0}" type="pres">
      <dgm:prSet presAssocID="{9A94628B-39AC-4B05-AD14-2CD940381D03}" presName="bgRect" presStyleLbl="bgShp" presStyleIdx="3" presStyleCnt="5"/>
      <dgm:spPr/>
    </dgm:pt>
    <dgm:pt modelId="{A8A04C2D-DA45-4DA4-BA18-AF6EE666891D}" type="pres">
      <dgm:prSet presAssocID="{9A94628B-39AC-4B05-AD14-2CD940381D0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 List"/>
        </a:ext>
      </dgm:extLst>
    </dgm:pt>
    <dgm:pt modelId="{14875289-AF42-4CA5-ABD2-F67C7C167E06}" type="pres">
      <dgm:prSet presAssocID="{9A94628B-39AC-4B05-AD14-2CD940381D03}" presName="spaceRect" presStyleCnt="0"/>
      <dgm:spPr/>
    </dgm:pt>
    <dgm:pt modelId="{FDBB432B-ED58-4D52-B699-D28492D6130A}" type="pres">
      <dgm:prSet presAssocID="{9A94628B-39AC-4B05-AD14-2CD940381D03}" presName="parTx" presStyleLbl="revTx" presStyleIdx="3" presStyleCnt="5">
        <dgm:presLayoutVars>
          <dgm:chMax val="0"/>
          <dgm:chPref val="0"/>
        </dgm:presLayoutVars>
      </dgm:prSet>
      <dgm:spPr/>
    </dgm:pt>
    <dgm:pt modelId="{67B4252F-E24B-494D-9FD6-1A132C1CF987}" type="pres">
      <dgm:prSet presAssocID="{FEEED99E-28E4-4070-9299-9F44A3330DCE}" presName="sibTrans" presStyleCnt="0"/>
      <dgm:spPr/>
    </dgm:pt>
    <dgm:pt modelId="{ED55BA02-2CF8-4449-89FF-5F19E51CEDF1}" type="pres">
      <dgm:prSet presAssocID="{DF72A19F-A0B0-43E8-9D93-FD2092CAA385}" presName="compNode" presStyleCnt="0"/>
      <dgm:spPr/>
    </dgm:pt>
    <dgm:pt modelId="{AF57D4E3-5818-4EDA-AFE8-0296BA55CB51}" type="pres">
      <dgm:prSet presAssocID="{DF72A19F-A0B0-43E8-9D93-FD2092CAA385}" presName="bgRect" presStyleLbl="bgShp" presStyleIdx="4" presStyleCnt="5"/>
      <dgm:spPr/>
    </dgm:pt>
    <dgm:pt modelId="{07B81B3B-7131-4679-8907-5A9171D9E85D}" type="pres">
      <dgm:prSet presAssocID="{DF72A19F-A0B0-43E8-9D93-FD2092CAA38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Research"/>
        </a:ext>
      </dgm:extLst>
    </dgm:pt>
    <dgm:pt modelId="{E6A81507-A616-49F0-B52B-3B313AF424D3}" type="pres">
      <dgm:prSet presAssocID="{DF72A19F-A0B0-43E8-9D93-FD2092CAA385}" presName="spaceRect" presStyleCnt="0"/>
      <dgm:spPr/>
    </dgm:pt>
    <dgm:pt modelId="{682F0BAC-C232-450E-9F00-2A50266DF9B6}" type="pres">
      <dgm:prSet presAssocID="{DF72A19F-A0B0-43E8-9D93-FD2092CAA385}" presName="parTx" presStyleLbl="revTx" presStyleIdx="4" presStyleCnt="5">
        <dgm:presLayoutVars>
          <dgm:chMax val="0"/>
          <dgm:chPref val="0"/>
        </dgm:presLayoutVars>
      </dgm:prSet>
      <dgm:spPr/>
    </dgm:pt>
  </dgm:ptLst>
  <dgm:cxnLst>
    <dgm:cxn modelId="{69927728-5867-4200-9ED2-9B8E3DE66B31}" type="presOf" srcId="{9A94628B-39AC-4B05-AD14-2CD940381D03}" destId="{FDBB432B-ED58-4D52-B699-D28492D6130A}" srcOrd="0" destOrd="0" presId="urn:microsoft.com/office/officeart/2018/2/layout/IconVerticalSolidList"/>
    <dgm:cxn modelId="{AD932B5C-D0DE-4061-8746-7B9A16CC95C9}" srcId="{F47594E1-6EBB-448C-A474-6DDB51FAC708}" destId="{9A94628B-39AC-4B05-AD14-2CD940381D03}" srcOrd="3" destOrd="0" parTransId="{E3CC82F9-0D58-4F74-B4FE-C3DC5A556621}" sibTransId="{FEEED99E-28E4-4070-9299-9F44A3330DCE}"/>
    <dgm:cxn modelId="{42EED648-3581-45CD-9CD5-EBA914261BC9}" type="presOf" srcId="{FBA92FD6-5EDE-4FD7-94C4-63407BDE55A8}" destId="{C54407D6-A5F3-4F5E-B17B-1F09A34BC11F}" srcOrd="0" destOrd="0" presId="urn:microsoft.com/office/officeart/2018/2/layout/IconVerticalSolidList"/>
    <dgm:cxn modelId="{C4733572-B0AB-4475-B622-19C458293FA7}" srcId="{F47594E1-6EBB-448C-A474-6DDB51FAC708}" destId="{FBA92FD6-5EDE-4FD7-94C4-63407BDE55A8}" srcOrd="2" destOrd="0" parTransId="{34BB17A3-8EC2-4460-80EB-2F1C5126B4AC}" sibTransId="{B9C174C1-E127-4D10-A750-70BF740F02D7}"/>
    <dgm:cxn modelId="{85316055-75A3-4DD1-BC35-86E59C1B5FBD}" type="presOf" srcId="{F47594E1-6EBB-448C-A474-6DDB51FAC708}" destId="{DBADA59A-6A3E-4A56-B634-11E031138BBC}" srcOrd="0" destOrd="0" presId="urn:microsoft.com/office/officeart/2018/2/layout/IconVerticalSolidList"/>
    <dgm:cxn modelId="{EEF55391-230A-4ABB-9AEF-154A1A094225}" type="presOf" srcId="{EAB1157B-BA1F-445B-B5E0-021E366AF17B}" destId="{E5A27C85-0249-4C74-B014-DC7076973CB8}" srcOrd="0" destOrd="0" presId="urn:microsoft.com/office/officeart/2018/2/layout/IconVerticalSolidList"/>
    <dgm:cxn modelId="{A1724AA8-4E75-4956-A1CD-9FFF422B50D9}" srcId="{F47594E1-6EBB-448C-A474-6DDB51FAC708}" destId="{12FBDCA2-FEBE-4BD7-AF8A-5A941556B8EF}" srcOrd="0" destOrd="0" parTransId="{3DD7CE69-14F2-4E16-B478-63AF4883F875}" sibTransId="{8912D741-9586-4670-A6DB-C59C1CCA3CC8}"/>
    <dgm:cxn modelId="{DF3025AA-DBC3-43AA-97A5-BA7B55693D02}" srcId="{F47594E1-6EBB-448C-A474-6DDB51FAC708}" destId="{EAB1157B-BA1F-445B-B5E0-021E366AF17B}" srcOrd="1" destOrd="0" parTransId="{76D43385-800B-4604-9A67-17DD4554B901}" sibTransId="{86BA5898-34AE-467D-B7AC-7D2369AAFAF9}"/>
    <dgm:cxn modelId="{5B759DE2-37AA-48A5-BBD0-53791454B446}" type="presOf" srcId="{DF72A19F-A0B0-43E8-9D93-FD2092CAA385}" destId="{682F0BAC-C232-450E-9F00-2A50266DF9B6}" srcOrd="0" destOrd="0" presId="urn:microsoft.com/office/officeart/2018/2/layout/IconVerticalSolidList"/>
    <dgm:cxn modelId="{25AD98EF-B4AC-47EA-A162-351B39651977}" srcId="{F47594E1-6EBB-448C-A474-6DDB51FAC708}" destId="{DF72A19F-A0B0-43E8-9D93-FD2092CAA385}" srcOrd="4" destOrd="0" parTransId="{C8113B99-D415-457C-9988-EB524EE14CC3}" sibTransId="{F8A1CB82-9D5D-45D1-B6E9-48F6A0C356E9}"/>
    <dgm:cxn modelId="{EDB93CF2-A710-4202-9993-8AF9E68BA53D}" type="presOf" srcId="{12FBDCA2-FEBE-4BD7-AF8A-5A941556B8EF}" destId="{0ACAAB73-49E8-4D55-B6A3-62B615759DA8}" srcOrd="0" destOrd="0" presId="urn:microsoft.com/office/officeart/2018/2/layout/IconVerticalSolidList"/>
    <dgm:cxn modelId="{319E800E-FB51-4A0F-8A31-DE20F0910323}" type="presParOf" srcId="{DBADA59A-6A3E-4A56-B634-11E031138BBC}" destId="{AF41D828-E160-4A78-9315-68BE412E50B5}" srcOrd="0" destOrd="0" presId="urn:microsoft.com/office/officeart/2018/2/layout/IconVerticalSolidList"/>
    <dgm:cxn modelId="{F489F6A9-7008-4007-8114-BDF8800E857D}" type="presParOf" srcId="{AF41D828-E160-4A78-9315-68BE412E50B5}" destId="{8BB6D233-67E3-4453-B05A-9EE98FF0890F}" srcOrd="0" destOrd="0" presId="urn:microsoft.com/office/officeart/2018/2/layout/IconVerticalSolidList"/>
    <dgm:cxn modelId="{1894BBC4-D24A-410D-9679-AA3755AE4954}" type="presParOf" srcId="{AF41D828-E160-4A78-9315-68BE412E50B5}" destId="{3915D1A0-C850-41C4-B68E-2B0FBD15DF07}" srcOrd="1" destOrd="0" presId="urn:microsoft.com/office/officeart/2018/2/layout/IconVerticalSolidList"/>
    <dgm:cxn modelId="{6024BD26-D13E-4CB0-9790-8F1ACFB60C28}" type="presParOf" srcId="{AF41D828-E160-4A78-9315-68BE412E50B5}" destId="{6D701209-0C29-4FF9-A9E9-83FAC4C1B68E}" srcOrd="2" destOrd="0" presId="urn:microsoft.com/office/officeart/2018/2/layout/IconVerticalSolidList"/>
    <dgm:cxn modelId="{83B07189-2BF4-46AF-813C-6388C9CB42C2}" type="presParOf" srcId="{AF41D828-E160-4A78-9315-68BE412E50B5}" destId="{0ACAAB73-49E8-4D55-B6A3-62B615759DA8}" srcOrd="3" destOrd="0" presId="urn:microsoft.com/office/officeart/2018/2/layout/IconVerticalSolidList"/>
    <dgm:cxn modelId="{C2EAF774-C91D-450D-A840-B6F02AA31144}" type="presParOf" srcId="{DBADA59A-6A3E-4A56-B634-11E031138BBC}" destId="{2518165A-3FB7-419E-BA83-40B444567457}" srcOrd="1" destOrd="0" presId="urn:microsoft.com/office/officeart/2018/2/layout/IconVerticalSolidList"/>
    <dgm:cxn modelId="{88A4ACB4-4CB6-4F12-91A8-4784F7F98FE8}" type="presParOf" srcId="{DBADA59A-6A3E-4A56-B634-11E031138BBC}" destId="{DDDCF5F1-B49C-49CA-B501-C2C361E1E66D}" srcOrd="2" destOrd="0" presId="urn:microsoft.com/office/officeart/2018/2/layout/IconVerticalSolidList"/>
    <dgm:cxn modelId="{D2D6FDE9-60F0-4C42-8C0F-89F8ACE564BF}" type="presParOf" srcId="{DDDCF5F1-B49C-49CA-B501-C2C361E1E66D}" destId="{3F33A095-D245-4C00-9641-301E57F9892D}" srcOrd="0" destOrd="0" presId="urn:microsoft.com/office/officeart/2018/2/layout/IconVerticalSolidList"/>
    <dgm:cxn modelId="{7B87BBC7-59DC-4526-9F4A-E6932D67C98D}" type="presParOf" srcId="{DDDCF5F1-B49C-49CA-B501-C2C361E1E66D}" destId="{1F4B4475-FC45-4D40-832F-5846D5CA50E7}" srcOrd="1" destOrd="0" presId="urn:microsoft.com/office/officeart/2018/2/layout/IconVerticalSolidList"/>
    <dgm:cxn modelId="{E8B48D64-BB4A-436A-848C-9261EB4E56CD}" type="presParOf" srcId="{DDDCF5F1-B49C-49CA-B501-C2C361E1E66D}" destId="{A361EDC6-335F-4347-9AF5-DE3DC4C8089E}" srcOrd="2" destOrd="0" presId="urn:microsoft.com/office/officeart/2018/2/layout/IconVerticalSolidList"/>
    <dgm:cxn modelId="{7D22C7B8-4F51-485D-82E0-EE0372EA8A05}" type="presParOf" srcId="{DDDCF5F1-B49C-49CA-B501-C2C361E1E66D}" destId="{E5A27C85-0249-4C74-B014-DC7076973CB8}" srcOrd="3" destOrd="0" presId="urn:microsoft.com/office/officeart/2018/2/layout/IconVerticalSolidList"/>
    <dgm:cxn modelId="{D83D1193-0994-400A-B578-F407A6549B7A}" type="presParOf" srcId="{DBADA59A-6A3E-4A56-B634-11E031138BBC}" destId="{602303F1-7B88-4451-B53F-67C024D48CAE}" srcOrd="3" destOrd="0" presId="urn:microsoft.com/office/officeart/2018/2/layout/IconVerticalSolidList"/>
    <dgm:cxn modelId="{A5F11A44-7435-4C6A-B9C5-E287E7E783FB}" type="presParOf" srcId="{DBADA59A-6A3E-4A56-B634-11E031138BBC}" destId="{7A5EF909-4A82-45DB-BDFB-3478463922C7}" srcOrd="4" destOrd="0" presId="urn:microsoft.com/office/officeart/2018/2/layout/IconVerticalSolidList"/>
    <dgm:cxn modelId="{7F42F6E0-D671-4C1B-9011-99D0BB1F7A58}" type="presParOf" srcId="{7A5EF909-4A82-45DB-BDFB-3478463922C7}" destId="{B9B23B2B-8F26-4D28-83E0-6655F06DE2DC}" srcOrd="0" destOrd="0" presId="urn:microsoft.com/office/officeart/2018/2/layout/IconVerticalSolidList"/>
    <dgm:cxn modelId="{57F5A157-0A7E-4090-961E-56AD5B735B71}" type="presParOf" srcId="{7A5EF909-4A82-45DB-BDFB-3478463922C7}" destId="{403509A3-4F52-4FAC-A1DA-5CD758B0F489}" srcOrd="1" destOrd="0" presId="urn:microsoft.com/office/officeart/2018/2/layout/IconVerticalSolidList"/>
    <dgm:cxn modelId="{05081F7E-0A54-4A3E-A769-AF53B6B13852}" type="presParOf" srcId="{7A5EF909-4A82-45DB-BDFB-3478463922C7}" destId="{83BA7912-EB57-4D54-B670-CE0900534DBE}" srcOrd="2" destOrd="0" presId="urn:microsoft.com/office/officeart/2018/2/layout/IconVerticalSolidList"/>
    <dgm:cxn modelId="{3499F0DB-CB7B-4B0B-939F-63F635A45DCA}" type="presParOf" srcId="{7A5EF909-4A82-45DB-BDFB-3478463922C7}" destId="{C54407D6-A5F3-4F5E-B17B-1F09A34BC11F}" srcOrd="3" destOrd="0" presId="urn:microsoft.com/office/officeart/2018/2/layout/IconVerticalSolidList"/>
    <dgm:cxn modelId="{EE1D27BA-A85C-4615-9CA0-7FD1299E5CD4}" type="presParOf" srcId="{DBADA59A-6A3E-4A56-B634-11E031138BBC}" destId="{F0EDA1B1-8C14-49BD-921E-2E2D5CC14850}" srcOrd="5" destOrd="0" presId="urn:microsoft.com/office/officeart/2018/2/layout/IconVerticalSolidList"/>
    <dgm:cxn modelId="{BC71FE06-CC1F-4FC6-A076-1D97974B17A2}" type="presParOf" srcId="{DBADA59A-6A3E-4A56-B634-11E031138BBC}" destId="{699714C6-FA63-4F7C-AD8D-550373A31AD6}" srcOrd="6" destOrd="0" presId="urn:microsoft.com/office/officeart/2018/2/layout/IconVerticalSolidList"/>
    <dgm:cxn modelId="{610DC833-ED98-4B65-9FC4-56D84EF75C14}" type="presParOf" srcId="{699714C6-FA63-4F7C-AD8D-550373A31AD6}" destId="{A6A594E1-086A-4A2D-A20E-0572171264B0}" srcOrd="0" destOrd="0" presId="urn:microsoft.com/office/officeart/2018/2/layout/IconVerticalSolidList"/>
    <dgm:cxn modelId="{D655888D-1D4B-432F-8782-6D21A5BA8475}" type="presParOf" srcId="{699714C6-FA63-4F7C-AD8D-550373A31AD6}" destId="{A8A04C2D-DA45-4DA4-BA18-AF6EE666891D}" srcOrd="1" destOrd="0" presId="urn:microsoft.com/office/officeart/2018/2/layout/IconVerticalSolidList"/>
    <dgm:cxn modelId="{F367CE5C-3A64-4178-9D6A-1088F9C0A687}" type="presParOf" srcId="{699714C6-FA63-4F7C-AD8D-550373A31AD6}" destId="{14875289-AF42-4CA5-ABD2-F67C7C167E06}" srcOrd="2" destOrd="0" presId="urn:microsoft.com/office/officeart/2018/2/layout/IconVerticalSolidList"/>
    <dgm:cxn modelId="{C6DB4291-1DDC-4DF0-9D3D-9E92E8B02662}" type="presParOf" srcId="{699714C6-FA63-4F7C-AD8D-550373A31AD6}" destId="{FDBB432B-ED58-4D52-B699-D28492D6130A}" srcOrd="3" destOrd="0" presId="urn:microsoft.com/office/officeart/2018/2/layout/IconVerticalSolidList"/>
    <dgm:cxn modelId="{486DCC41-A07B-4C4E-B168-AC4B2510FF0F}" type="presParOf" srcId="{DBADA59A-6A3E-4A56-B634-11E031138BBC}" destId="{67B4252F-E24B-494D-9FD6-1A132C1CF987}" srcOrd="7" destOrd="0" presId="urn:microsoft.com/office/officeart/2018/2/layout/IconVerticalSolidList"/>
    <dgm:cxn modelId="{D096C031-BDF4-4CD6-856A-32652C666C22}" type="presParOf" srcId="{DBADA59A-6A3E-4A56-B634-11E031138BBC}" destId="{ED55BA02-2CF8-4449-89FF-5F19E51CEDF1}" srcOrd="8" destOrd="0" presId="urn:microsoft.com/office/officeart/2018/2/layout/IconVerticalSolidList"/>
    <dgm:cxn modelId="{757FCC5E-9E1A-4F83-9E65-BD6EB2649C50}" type="presParOf" srcId="{ED55BA02-2CF8-4449-89FF-5F19E51CEDF1}" destId="{AF57D4E3-5818-4EDA-AFE8-0296BA55CB51}" srcOrd="0" destOrd="0" presId="urn:microsoft.com/office/officeart/2018/2/layout/IconVerticalSolidList"/>
    <dgm:cxn modelId="{98E9CB91-C79F-468A-8879-C477009D7612}" type="presParOf" srcId="{ED55BA02-2CF8-4449-89FF-5F19E51CEDF1}" destId="{07B81B3B-7131-4679-8907-5A9171D9E85D}" srcOrd="1" destOrd="0" presId="urn:microsoft.com/office/officeart/2018/2/layout/IconVerticalSolidList"/>
    <dgm:cxn modelId="{8911CDFA-E3F7-44E3-B09C-7C1AB0E5C94D}" type="presParOf" srcId="{ED55BA02-2CF8-4449-89FF-5F19E51CEDF1}" destId="{E6A81507-A616-49F0-B52B-3B313AF424D3}" srcOrd="2" destOrd="0" presId="urn:microsoft.com/office/officeart/2018/2/layout/IconVerticalSolidList"/>
    <dgm:cxn modelId="{9F794A48-5CA2-4CF2-8254-388B5DFBDE81}" type="presParOf" srcId="{ED55BA02-2CF8-4449-89FF-5F19E51CEDF1}" destId="{682F0BAC-C232-450E-9F00-2A50266DF9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55BACC37-4152-4F56-A766-8C1853EEB376}"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595E490-5D2E-4B7A-B0BD-567137DFF584}">
      <dgm:prSet/>
      <dgm:spPr/>
      <dgm:t>
        <a:bodyPr/>
        <a:lstStyle/>
        <a:p>
          <a:pPr>
            <a:lnSpc>
              <a:spcPct val="100000"/>
            </a:lnSpc>
          </a:pPr>
          <a:r>
            <a:rPr lang="en-GB"/>
            <a:t>In a database table of 4 or 5 rows, this is very unlikely.</a:t>
          </a:r>
          <a:endParaRPr lang="en-US"/>
        </a:p>
      </dgm:t>
    </dgm:pt>
    <dgm:pt modelId="{569015CA-52AE-4D18-912B-7E7E3EF22EDD}" type="parTrans" cxnId="{03A03476-67B7-454F-876B-D22BCB62291A}">
      <dgm:prSet/>
      <dgm:spPr/>
      <dgm:t>
        <a:bodyPr/>
        <a:lstStyle/>
        <a:p>
          <a:endParaRPr lang="en-US"/>
        </a:p>
      </dgm:t>
    </dgm:pt>
    <dgm:pt modelId="{F7F165FE-F4FF-4380-A7B6-DD548A86C50B}" type="sibTrans" cxnId="{03A03476-67B7-454F-876B-D22BCB62291A}">
      <dgm:prSet/>
      <dgm:spPr/>
      <dgm:t>
        <a:bodyPr/>
        <a:lstStyle/>
        <a:p>
          <a:endParaRPr lang="en-US"/>
        </a:p>
      </dgm:t>
    </dgm:pt>
    <dgm:pt modelId="{F279F157-D278-434C-9FF6-95759A62B107}">
      <dgm:prSet/>
      <dgm:spPr/>
      <dgm:t>
        <a:bodyPr/>
        <a:lstStyle/>
        <a:p>
          <a:pPr>
            <a:lnSpc>
              <a:spcPct val="100000"/>
            </a:lnSpc>
          </a:pPr>
          <a:r>
            <a:rPr lang="en-GB"/>
            <a:t>However, if your database had 4 or 5 million rows, this could </a:t>
          </a:r>
          <a:r>
            <a:rPr lang="en-GB" b="1" i="1"/>
            <a:t>easily</a:t>
          </a:r>
          <a:r>
            <a:rPr lang="en-GB"/>
            <a:t> happen.</a:t>
          </a:r>
          <a:endParaRPr lang="en-US"/>
        </a:p>
      </dgm:t>
    </dgm:pt>
    <dgm:pt modelId="{2537EBB9-F0BE-41F7-8EDF-08501AA36FAA}" type="parTrans" cxnId="{4AFACF0A-1B3C-4593-92B0-3DD8A38EC647}">
      <dgm:prSet/>
      <dgm:spPr/>
      <dgm:t>
        <a:bodyPr/>
        <a:lstStyle/>
        <a:p>
          <a:endParaRPr lang="en-US"/>
        </a:p>
      </dgm:t>
    </dgm:pt>
    <dgm:pt modelId="{343A2129-AA00-476B-AE7C-FEA78ACFCBFB}" type="sibTrans" cxnId="{4AFACF0A-1B3C-4593-92B0-3DD8A38EC647}">
      <dgm:prSet/>
      <dgm:spPr/>
      <dgm:t>
        <a:bodyPr/>
        <a:lstStyle/>
        <a:p>
          <a:endParaRPr lang="en-US"/>
        </a:p>
      </dgm:t>
    </dgm:pt>
    <dgm:pt modelId="{E03AE39F-6C77-4719-82AA-A492DD92B2A7}">
      <dgm:prSet/>
      <dgm:spPr/>
      <dgm:t>
        <a:bodyPr/>
        <a:lstStyle/>
        <a:p>
          <a:pPr>
            <a:lnSpc>
              <a:spcPct val="100000"/>
            </a:lnSpc>
          </a:pPr>
          <a:r>
            <a:rPr lang="en-GB"/>
            <a:t>All schools have some form of </a:t>
          </a:r>
          <a:r>
            <a:rPr lang="en-GB" b="1" i="1"/>
            <a:t>SIMS Database</a:t>
          </a:r>
          <a:r>
            <a:rPr lang="en-GB"/>
            <a:t> – </a:t>
          </a:r>
          <a:r>
            <a:rPr lang="en-GB" b="1" i="1"/>
            <a:t>S</a:t>
          </a:r>
          <a:r>
            <a:rPr lang="en-GB"/>
            <a:t>tudent </a:t>
          </a:r>
          <a:r>
            <a:rPr lang="en-GB" b="1" i="1"/>
            <a:t>I</a:t>
          </a:r>
          <a:r>
            <a:rPr lang="en-GB"/>
            <a:t>nformation </a:t>
          </a:r>
          <a:r>
            <a:rPr lang="en-GB" b="1" i="1"/>
            <a:t>M</a:t>
          </a:r>
          <a:r>
            <a:rPr lang="en-GB"/>
            <a:t>anagement </a:t>
          </a:r>
          <a:r>
            <a:rPr lang="en-GB" b="1" i="1"/>
            <a:t>S</a:t>
          </a:r>
          <a:r>
            <a:rPr lang="en-GB"/>
            <a:t>ystem.</a:t>
          </a:r>
          <a:endParaRPr lang="en-US"/>
        </a:p>
      </dgm:t>
    </dgm:pt>
    <dgm:pt modelId="{0625BA5E-08BF-41F2-A925-84FA376C6B3D}" type="parTrans" cxnId="{19F9C6A4-ADC1-4290-BFB2-1C8D8500F635}">
      <dgm:prSet/>
      <dgm:spPr/>
      <dgm:t>
        <a:bodyPr/>
        <a:lstStyle/>
        <a:p>
          <a:endParaRPr lang="en-US"/>
        </a:p>
      </dgm:t>
    </dgm:pt>
    <dgm:pt modelId="{F590F2A0-E597-42DF-BEEB-5E1A02EA04CE}" type="sibTrans" cxnId="{19F9C6A4-ADC1-4290-BFB2-1C8D8500F635}">
      <dgm:prSet/>
      <dgm:spPr/>
      <dgm:t>
        <a:bodyPr/>
        <a:lstStyle/>
        <a:p>
          <a:endParaRPr lang="en-US"/>
        </a:p>
      </dgm:t>
    </dgm:pt>
    <dgm:pt modelId="{6F0D2FAE-71A2-4760-80EC-9FA6470020B5}">
      <dgm:prSet/>
      <dgm:spPr/>
      <dgm:t>
        <a:bodyPr/>
        <a:lstStyle/>
        <a:p>
          <a:pPr>
            <a:lnSpc>
              <a:spcPct val="100000"/>
            </a:lnSpc>
          </a:pPr>
          <a:r>
            <a:rPr lang="en-GB"/>
            <a:t>They will store information about all students currently in a school.</a:t>
          </a:r>
          <a:endParaRPr lang="en-US"/>
        </a:p>
      </dgm:t>
    </dgm:pt>
    <dgm:pt modelId="{64175D38-1311-41EC-B423-067FC9246275}" type="parTrans" cxnId="{0091D192-CAFA-4397-9888-5B2E9713F959}">
      <dgm:prSet/>
      <dgm:spPr/>
      <dgm:t>
        <a:bodyPr/>
        <a:lstStyle/>
        <a:p>
          <a:endParaRPr lang="en-US"/>
        </a:p>
      </dgm:t>
    </dgm:pt>
    <dgm:pt modelId="{520BD11A-DCAB-4907-9833-0F4E3020CACF}" type="sibTrans" cxnId="{0091D192-CAFA-4397-9888-5B2E9713F959}">
      <dgm:prSet/>
      <dgm:spPr/>
      <dgm:t>
        <a:bodyPr/>
        <a:lstStyle/>
        <a:p>
          <a:endParaRPr lang="en-US"/>
        </a:p>
      </dgm:t>
    </dgm:pt>
    <dgm:pt modelId="{D2286B41-A1AC-4FA5-B8E8-DDB634CCBF95}">
      <dgm:prSet/>
      <dgm:spPr/>
      <dgm:t>
        <a:bodyPr/>
        <a:lstStyle/>
        <a:p>
          <a:pPr>
            <a:lnSpc>
              <a:spcPct val="100000"/>
            </a:lnSpc>
          </a:pPr>
          <a:r>
            <a:rPr lang="en-GB"/>
            <a:t>They will store information about students from previous years.</a:t>
          </a:r>
          <a:endParaRPr lang="en-US"/>
        </a:p>
      </dgm:t>
    </dgm:pt>
    <dgm:pt modelId="{318E6FBA-2ABA-42BA-AE0E-3FAB411CFE0D}" type="parTrans" cxnId="{DDADE276-E25D-44AA-9266-C8137B02AF20}">
      <dgm:prSet/>
      <dgm:spPr/>
      <dgm:t>
        <a:bodyPr/>
        <a:lstStyle/>
        <a:p>
          <a:endParaRPr lang="en-US"/>
        </a:p>
      </dgm:t>
    </dgm:pt>
    <dgm:pt modelId="{FA08C9A7-EE26-4A06-9154-2E8ED8ABAAD3}" type="sibTrans" cxnId="{DDADE276-E25D-44AA-9266-C8137B02AF20}">
      <dgm:prSet/>
      <dgm:spPr/>
      <dgm:t>
        <a:bodyPr/>
        <a:lstStyle/>
        <a:p>
          <a:endParaRPr lang="en-US"/>
        </a:p>
      </dgm:t>
    </dgm:pt>
    <dgm:pt modelId="{706B290A-DE05-4803-BB47-9F934F85463D}">
      <dgm:prSet/>
      <dgm:spPr/>
      <dgm:t>
        <a:bodyPr/>
        <a:lstStyle/>
        <a:p>
          <a:pPr>
            <a:lnSpc>
              <a:spcPct val="100000"/>
            </a:lnSpc>
          </a:pPr>
          <a:r>
            <a:rPr lang="en-GB" b="1" i="1"/>
            <a:t>SIMS</a:t>
          </a:r>
          <a:r>
            <a:rPr lang="en-GB"/>
            <a:t> databases can easily store </a:t>
          </a:r>
          <a:r>
            <a:rPr lang="en-GB" b="1" i="1"/>
            <a:t>tens of thousands of records</a:t>
          </a:r>
          <a:r>
            <a:rPr lang="en-GB"/>
            <a:t>.</a:t>
          </a:r>
          <a:endParaRPr lang="en-US"/>
        </a:p>
      </dgm:t>
    </dgm:pt>
    <dgm:pt modelId="{D273EA87-0C89-4561-8D0C-5CE02BE633FF}" type="parTrans" cxnId="{0477FE20-C91A-4565-86DD-46B10BD0D39F}">
      <dgm:prSet/>
      <dgm:spPr/>
      <dgm:t>
        <a:bodyPr/>
        <a:lstStyle/>
        <a:p>
          <a:endParaRPr lang="en-US"/>
        </a:p>
      </dgm:t>
    </dgm:pt>
    <dgm:pt modelId="{B36D1332-EF73-4E2B-931F-F2530C120C6E}" type="sibTrans" cxnId="{0477FE20-C91A-4565-86DD-46B10BD0D39F}">
      <dgm:prSet/>
      <dgm:spPr/>
      <dgm:t>
        <a:bodyPr/>
        <a:lstStyle/>
        <a:p>
          <a:endParaRPr lang="en-US"/>
        </a:p>
      </dgm:t>
    </dgm:pt>
    <dgm:pt modelId="{050CA1FC-657E-4CE0-B72B-12D5087EBA65}" type="pres">
      <dgm:prSet presAssocID="{55BACC37-4152-4F56-A766-8C1853EEB376}" presName="root" presStyleCnt="0">
        <dgm:presLayoutVars>
          <dgm:dir/>
          <dgm:resizeHandles val="exact"/>
        </dgm:presLayoutVars>
      </dgm:prSet>
      <dgm:spPr/>
    </dgm:pt>
    <dgm:pt modelId="{BE585457-8DD8-4554-9F28-21D458DEEB99}" type="pres">
      <dgm:prSet presAssocID="{7595E490-5D2E-4B7A-B0BD-567137DFF584}" presName="compNode" presStyleCnt="0"/>
      <dgm:spPr/>
    </dgm:pt>
    <dgm:pt modelId="{5D256AD5-2DB3-4C8B-9F1C-BBC0EA107E28}" type="pres">
      <dgm:prSet presAssocID="{7595E490-5D2E-4B7A-B0BD-567137DFF584}" presName="bgRect" presStyleLbl="bgShp" presStyleIdx="0" presStyleCnt="6"/>
      <dgm:spPr/>
    </dgm:pt>
    <dgm:pt modelId="{A3ED40EE-336B-4690-A255-27E90D995504}" type="pres">
      <dgm:prSet presAssocID="{7595E490-5D2E-4B7A-B0BD-567137DFF584}"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tabase"/>
        </a:ext>
      </dgm:extLst>
    </dgm:pt>
    <dgm:pt modelId="{50ACD853-4D1C-4CB8-8262-0028C462215C}" type="pres">
      <dgm:prSet presAssocID="{7595E490-5D2E-4B7A-B0BD-567137DFF584}" presName="spaceRect" presStyleCnt="0"/>
      <dgm:spPr/>
    </dgm:pt>
    <dgm:pt modelId="{6E40EBD8-0223-4DFD-9FDD-14B7A8F604DB}" type="pres">
      <dgm:prSet presAssocID="{7595E490-5D2E-4B7A-B0BD-567137DFF584}" presName="parTx" presStyleLbl="revTx" presStyleIdx="0" presStyleCnt="6">
        <dgm:presLayoutVars>
          <dgm:chMax val="0"/>
          <dgm:chPref val="0"/>
        </dgm:presLayoutVars>
      </dgm:prSet>
      <dgm:spPr/>
    </dgm:pt>
    <dgm:pt modelId="{20539028-2260-4411-B2EA-A13BC41C3E5C}" type="pres">
      <dgm:prSet presAssocID="{F7F165FE-F4FF-4380-A7B6-DD548A86C50B}" presName="sibTrans" presStyleCnt="0"/>
      <dgm:spPr/>
    </dgm:pt>
    <dgm:pt modelId="{1ED64C51-CAA9-41D3-891A-A1271D0AF885}" type="pres">
      <dgm:prSet presAssocID="{F279F157-D278-434C-9FF6-95759A62B107}" presName="compNode" presStyleCnt="0"/>
      <dgm:spPr/>
    </dgm:pt>
    <dgm:pt modelId="{C6221BE0-1E4C-4949-85D3-85B4875A19ED}" type="pres">
      <dgm:prSet presAssocID="{F279F157-D278-434C-9FF6-95759A62B107}" presName="bgRect" presStyleLbl="bgShp" presStyleIdx="1" presStyleCnt="6"/>
      <dgm:spPr/>
    </dgm:pt>
    <dgm:pt modelId="{68B038B1-935E-4970-A587-D4776BEC4846}" type="pres">
      <dgm:prSet presAssocID="{F279F157-D278-434C-9FF6-95759A62B107}"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ble"/>
        </a:ext>
      </dgm:extLst>
    </dgm:pt>
    <dgm:pt modelId="{E46D6332-61AB-4F24-8A82-B33F04B66B23}" type="pres">
      <dgm:prSet presAssocID="{F279F157-D278-434C-9FF6-95759A62B107}" presName="spaceRect" presStyleCnt="0"/>
      <dgm:spPr/>
    </dgm:pt>
    <dgm:pt modelId="{D5963EB7-EDFD-4763-A2BC-4D9560F8694C}" type="pres">
      <dgm:prSet presAssocID="{F279F157-D278-434C-9FF6-95759A62B107}" presName="parTx" presStyleLbl="revTx" presStyleIdx="1" presStyleCnt="6">
        <dgm:presLayoutVars>
          <dgm:chMax val="0"/>
          <dgm:chPref val="0"/>
        </dgm:presLayoutVars>
      </dgm:prSet>
      <dgm:spPr/>
    </dgm:pt>
    <dgm:pt modelId="{17EF0F0D-0D47-4BF7-ACB0-BD33BACF78A3}" type="pres">
      <dgm:prSet presAssocID="{343A2129-AA00-476B-AE7C-FEA78ACFCBFB}" presName="sibTrans" presStyleCnt="0"/>
      <dgm:spPr/>
    </dgm:pt>
    <dgm:pt modelId="{DD3B044D-3EAC-47E0-B46B-7262DD98B9FC}" type="pres">
      <dgm:prSet presAssocID="{E03AE39F-6C77-4719-82AA-A492DD92B2A7}" presName="compNode" presStyleCnt="0"/>
      <dgm:spPr/>
    </dgm:pt>
    <dgm:pt modelId="{8E05EB85-E15D-4976-A757-77B3817B724E}" type="pres">
      <dgm:prSet presAssocID="{E03AE39F-6C77-4719-82AA-A492DD92B2A7}" presName="bgRect" presStyleLbl="bgShp" presStyleIdx="2" presStyleCnt="6"/>
      <dgm:spPr/>
    </dgm:pt>
    <dgm:pt modelId="{CFDC52E6-4958-4C95-B51B-CC3EDC82B8AF}" type="pres">
      <dgm:prSet presAssocID="{E03AE39F-6C77-4719-82AA-A492DD92B2A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assroom"/>
        </a:ext>
      </dgm:extLst>
    </dgm:pt>
    <dgm:pt modelId="{0539A1D5-0442-488B-B6BB-49B07569697C}" type="pres">
      <dgm:prSet presAssocID="{E03AE39F-6C77-4719-82AA-A492DD92B2A7}" presName="spaceRect" presStyleCnt="0"/>
      <dgm:spPr/>
    </dgm:pt>
    <dgm:pt modelId="{FE825B27-BF00-43A0-8076-A380236E0324}" type="pres">
      <dgm:prSet presAssocID="{E03AE39F-6C77-4719-82AA-A492DD92B2A7}" presName="parTx" presStyleLbl="revTx" presStyleIdx="2" presStyleCnt="6">
        <dgm:presLayoutVars>
          <dgm:chMax val="0"/>
          <dgm:chPref val="0"/>
        </dgm:presLayoutVars>
      </dgm:prSet>
      <dgm:spPr/>
    </dgm:pt>
    <dgm:pt modelId="{18E8F78E-DE9E-4026-9A89-1DDDA8D78643}" type="pres">
      <dgm:prSet presAssocID="{F590F2A0-E597-42DF-BEEB-5E1A02EA04CE}" presName="sibTrans" presStyleCnt="0"/>
      <dgm:spPr/>
    </dgm:pt>
    <dgm:pt modelId="{91A61973-FA7E-47C6-AB48-A3FB5D012FC5}" type="pres">
      <dgm:prSet presAssocID="{6F0D2FAE-71A2-4760-80EC-9FA6470020B5}" presName="compNode" presStyleCnt="0"/>
      <dgm:spPr/>
    </dgm:pt>
    <dgm:pt modelId="{274998CC-F5AF-4837-9EE6-7792224DFE42}" type="pres">
      <dgm:prSet presAssocID="{6F0D2FAE-71A2-4760-80EC-9FA6470020B5}" presName="bgRect" presStyleLbl="bgShp" presStyleIdx="3" presStyleCnt="6"/>
      <dgm:spPr/>
    </dgm:pt>
    <dgm:pt modelId="{E92F367B-3399-4F0E-9AB3-C30F1310BC68}" type="pres">
      <dgm:prSet presAssocID="{6F0D2FAE-71A2-4760-80EC-9FA6470020B5}"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hopping basket"/>
        </a:ext>
      </dgm:extLst>
    </dgm:pt>
    <dgm:pt modelId="{99D2874B-9290-4815-B6CB-794F0219EBDD}" type="pres">
      <dgm:prSet presAssocID="{6F0D2FAE-71A2-4760-80EC-9FA6470020B5}" presName="spaceRect" presStyleCnt="0"/>
      <dgm:spPr/>
    </dgm:pt>
    <dgm:pt modelId="{0CC6D483-9A4A-4646-81F7-1A89FCC42044}" type="pres">
      <dgm:prSet presAssocID="{6F0D2FAE-71A2-4760-80EC-9FA6470020B5}" presName="parTx" presStyleLbl="revTx" presStyleIdx="3" presStyleCnt="6">
        <dgm:presLayoutVars>
          <dgm:chMax val="0"/>
          <dgm:chPref val="0"/>
        </dgm:presLayoutVars>
      </dgm:prSet>
      <dgm:spPr/>
    </dgm:pt>
    <dgm:pt modelId="{2CC0D924-D113-4960-8274-996F29A64F9D}" type="pres">
      <dgm:prSet presAssocID="{520BD11A-DCAB-4907-9833-0F4E3020CACF}" presName="sibTrans" presStyleCnt="0"/>
      <dgm:spPr/>
    </dgm:pt>
    <dgm:pt modelId="{61BC04C2-9859-43CA-A549-C906B088746A}" type="pres">
      <dgm:prSet presAssocID="{D2286B41-A1AC-4FA5-B8E8-DDB634CCBF95}" presName="compNode" presStyleCnt="0"/>
      <dgm:spPr/>
    </dgm:pt>
    <dgm:pt modelId="{CA5CF0B9-B747-4144-A8B1-8B9F622435C3}" type="pres">
      <dgm:prSet presAssocID="{D2286B41-A1AC-4FA5-B8E8-DDB634CCBF95}" presName="bgRect" presStyleLbl="bgShp" presStyleIdx="4" presStyleCnt="6"/>
      <dgm:spPr/>
    </dgm:pt>
    <dgm:pt modelId="{AAA5D35C-FA83-4E70-90F7-EC8A91A6EFF4}" type="pres">
      <dgm:prSet presAssocID="{D2286B41-A1AC-4FA5-B8E8-DDB634CCBF95}"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choolhouse"/>
        </a:ext>
      </dgm:extLst>
    </dgm:pt>
    <dgm:pt modelId="{EE5B2460-1626-4BBE-8812-D51B052CEC18}" type="pres">
      <dgm:prSet presAssocID="{D2286B41-A1AC-4FA5-B8E8-DDB634CCBF95}" presName="spaceRect" presStyleCnt="0"/>
      <dgm:spPr/>
    </dgm:pt>
    <dgm:pt modelId="{D7AC04C0-F67A-4C77-9F58-4DBA0E3E0C76}" type="pres">
      <dgm:prSet presAssocID="{D2286B41-A1AC-4FA5-B8E8-DDB634CCBF95}" presName="parTx" presStyleLbl="revTx" presStyleIdx="4" presStyleCnt="6">
        <dgm:presLayoutVars>
          <dgm:chMax val="0"/>
          <dgm:chPref val="0"/>
        </dgm:presLayoutVars>
      </dgm:prSet>
      <dgm:spPr/>
    </dgm:pt>
    <dgm:pt modelId="{A03ED41A-2B5E-40E7-93F4-2BD6239D8AF2}" type="pres">
      <dgm:prSet presAssocID="{FA08C9A7-EE26-4A06-9154-2E8ED8ABAAD3}" presName="sibTrans" presStyleCnt="0"/>
      <dgm:spPr/>
    </dgm:pt>
    <dgm:pt modelId="{21C0E5E4-4A27-4E70-B9EE-3D34348FF564}" type="pres">
      <dgm:prSet presAssocID="{706B290A-DE05-4803-BB47-9F934F85463D}" presName="compNode" presStyleCnt="0"/>
      <dgm:spPr/>
    </dgm:pt>
    <dgm:pt modelId="{703FA889-3AFF-4D16-8B18-7246BD69A9CB}" type="pres">
      <dgm:prSet presAssocID="{706B290A-DE05-4803-BB47-9F934F85463D}" presName="bgRect" presStyleLbl="bgShp" presStyleIdx="5" presStyleCnt="6"/>
      <dgm:spPr/>
    </dgm:pt>
    <dgm:pt modelId="{E3D44ABC-B474-4439-978B-0DD6F101A1E1}" type="pres">
      <dgm:prSet presAssocID="{706B290A-DE05-4803-BB47-9F934F85463D}"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Server"/>
        </a:ext>
      </dgm:extLst>
    </dgm:pt>
    <dgm:pt modelId="{D23F0B13-47F6-4A6C-B425-0EEA58D74AF0}" type="pres">
      <dgm:prSet presAssocID="{706B290A-DE05-4803-BB47-9F934F85463D}" presName="spaceRect" presStyleCnt="0"/>
      <dgm:spPr/>
    </dgm:pt>
    <dgm:pt modelId="{98325475-A64F-4A56-A8D8-9BF4A3BF1FDC}" type="pres">
      <dgm:prSet presAssocID="{706B290A-DE05-4803-BB47-9F934F85463D}" presName="parTx" presStyleLbl="revTx" presStyleIdx="5" presStyleCnt="6">
        <dgm:presLayoutVars>
          <dgm:chMax val="0"/>
          <dgm:chPref val="0"/>
        </dgm:presLayoutVars>
      </dgm:prSet>
      <dgm:spPr/>
    </dgm:pt>
  </dgm:ptLst>
  <dgm:cxnLst>
    <dgm:cxn modelId="{4AFACF0A-1B3C-4593-92B0-3DD8A38EC647}" srcId="{55BACC37-4152-4F56-A766-8C1853EEB376}" destId="{F279F157-D278-434C-9FF6-95759A62B107}" srcOrd="1" destOrd="0" parTransId="{2537EBB9-F0BE-41F7-8EDF-08501AA36FAA}" sibTransId="{343A2129-AA00-476B-AE7C-FEA78ACFCBFB}"/>
    <dgm:cxn modelId="{0477FE20-C91A-4565-86DD-46B10BD0D39F}" srcId="{55BACC37-4152-4F56-A766-8C1853EEB376}" destId="{706B290A-DE05-4803-BB47-9F934F85463D}" srcOrd="5" destOrd="0" parTransId="{D273EA87-0C89-4561-8D0C-5CE02BE633FF}" sibTransId="{B36D1332-EF73-4E2B-931F-F2530C120C6E}"/>
    <dgm:cxn modelId="{5ED02A35-049D-4303-AF4B-5CE88827F9F8}" type="presOf" srcId="{D2286B41-A1AC-4FA5-B8E8-DDB634CCBF95}" destId="{D7AC04C0-F67A-4C77-9F58-4DBA0E3E0C76}" srcOrd="0" destOrd="0" presId="urn:microsoft.com/office/officeart/2018/2/layout/IconVerticalSolidList"/>
    <dgm:cxn modelId="{03A03476-67B7-454F-876B-D22BCB62291A}" srcId="{55BACC37-4152-4F56-A766-8C1853EEB376}" destId="{7595E490-5D2E-4B7A-B0BD-567137DFF584}" srcOrd="0" destOrd="0" parTransId="{569015CA-52AE-4D18-912B-7E7E3EF22EDD}" sibTransId="{F7F165FE-F4FF-4380-A7B6-DD548A86C50B}"/>
    <dgm:cxn modelId="{DDADE276-E25D-44AA-9266-C8137B02AF20}" srcId="{55BACC37-4152-4F56-A766-8C1853EEB376}" destId="{D2286B41-A1AC-4FA5-B8E8-DDB634CCBF95}" srcOrd="4" destOrd="0" parTransId="{318E6FBA-2ABA-42BA-AE0E-3FAB411CFE0D}" sibTransId="{FA08C9A7-EE26-4A06-9154-2E8ED8ABAAD3}"/>
    <dgm:cxn modelId="{B4ABB981-7397-454D-BD24-C51EE19581B4}" type="presOf" srcId="{F279F157-D278-434C-9FF6-95759A62B107}" destId="{D5963EB7-EDFD-4763-A2BC-4D9560F8694C}" srcOrd="0" destOrd="0" presId="urn:microsoft.com/office/officeart/2018/2/layout/IconVerticalSolidList"/>
    <dgm:cxn modelId="{F5C35587-F867-477A-8B55-F880C8284240}" type="presOf" srcId="{E03AE39F-6C77-4719-82AA-A492DD92B2A7}" destId="{FE825B27-BF00-43A0-8076-A380236E0324}" srcOrd="0" destOrd="0" presId="urn:microsoft.com/office/officeart/2018/2/layout/IconVerticalSolidList"/>
    <dgm:cxn modelId="{8F7F6288-6362-434A-8447-5082DD2FFD8E}" type="presOf" srcId="{6F0D2FAE-71A2-4760-80EC-9FA6470020B5}" destId="{0CC6D483-9A4A-4646-81F7-1A89FCC42044}" srcOrd="0" destOrd="0" presId="urn:microsoft.com/office/officeart/2018/2/layout/IconVerticalSolidList"/>
    <dgm:cxn modelId="{0091D192-CAFA-4397-9888-5B2E9713F959}" srcId="{55BACC37-4152-4F56-A766-8C1853EEB376}" destId="{6F0D2FAE-71A2-4760-80EC-9FA6470020B5}" srcOrd="3" destOrd="0" parTransId="{64175D38-1311-41EC-B423-067FC9246275}" sibTransId="{520BD11A-DCAB-4907-9833-0F4E3020CACF}"/>
    <dgm:cxn modelId="{ABEE8F9E-87BE-42A9-9EBD-2D80F131F793}" type="presOf" srcId="{706B290A-DE05-4803-BB47-9F934F85463D}" destId="{98325475-A64F-4A56-A8D8-9BF4A3BF1FDC}" srcOrd="0" destOrd="0" presId="urn:microsoft.com/office/officeart/2018/2/layout/IconVerticalSolidList"/>
    <dgm:cxn modelId="{19F9C6A4-ADC1-4290-BFB2-1C8D8500F635}" srcId="{55BACC37-4152-4F56-A766-8C1853EEB376}" destId="{E03AE39F-6C77-4719-82AA-A492DD92B2A7}" srcOrd="2" destOrd="0" parTransId="{0625BA5E-08BF-41F2-A925-84FA376C6B3D}" sibTransId="{F590F2A0-E597-42DF-BEEB-5E1A02EA04CE}"/>
    <dgm:cxn modelId="{6C0DAEB5-5435-4755-9A68-E21ADAC2B0D9}" type="presOf" srcId="{7595E490-5D2E-4B7A-B0BD-567137DFF584}" destId="{6E40EBD8-0223-4DFD-9FDD-14B7A8F604DB}" srcOrd="0" destOrd="0" presId="urn:microsoft.com/office/officeart/2018/2/layout/IconVerticalSolidList"/>
    <dgm:cxn modelId="{7FA50CEC-2AB7-445C-9CB2-A0BAE69A57B9}" type="presOf" srcId="{55BACC37-4152-4F56-A766-8C1853EEB376}" destId="{050CA1FC-657E-4CE0-B72B-12D5087EBA65}" srcOrd="0" destOrd="0" presId="urn:microsoft.com/office/officeart/2018/2/layout/IconVerticalSolidList"/>
    <dgm:cxn modelId="{941DBA28-C74B-4811-955F-1AD10A51E968}" type="presParOf" srcId="{050CA1FC-657E-4CE0-B72B-12D5087EBA65}" destId="{BE585457-8DD8-4554-9F28-21D458DEEB99}" srcOrd="0" destOrd="0" presId="urn:microsoft.com/office/officeart/2018/2/layout/IconVerticalSolidList"/>
    <dgm:cxn modelId="{E15A188F-B0D9-4645-BB6A-A878012FFE00}" type="presParOf" srcId="{BE585457-8DD8-4554-9F28-21D458DEEB99}" destId="{5D256AD5-2DB3-4C8B-9F1C-BBC0EA107E28}" srcOrd="0" destOrd="0" presId="urn:microsoft.com/office/officeart/2018/2/layout/IconVerticalSolidList"/>
    <dgm:cxn modelId="{5850343E-54ED-4CC8-84AF-3A9D30CECBB0}" type="presParOf" srcId="{BE585457-8DD8-4554-9F28-21D458DEEB99}" destId="{A3ED40EE-336B-4690-A255-27E90D995504}" srcOrd="1" destOrd="0" presId="urn:microsoft.com/office/officeart/2018/2/layout/IconVerticalSolidList"/>
    <dgm:cxn modelId="{D1C7AD1F-748A-4CD1-A8DB-2C3B7D4E8F8F}" type="presParOf" srcId="{BE585457-8DD8-4554-9F28-21D458DEEB99}" destId="{50ACD853-4D1C-4CB8-8262-0028C462215C}" srcOrd="2" destOrd="0" presId="urn:microsoft.com/office/officeart/2018/2/layout/IconVerticalSolidList"/>
    <dgm:cxn modelId="{5C2D8141-73A1-4AA0-8CF4-070D17337B57}" type="presParOf" srcId="{BE585457-8DD8-4554-9F28-21D458DEEB99}" destId="{6E40EBD8-0223-4DFD-9FDD-14B7A8F604DB}" srcOrd="3" destOrd="0" presId="urn:microsoft.com/office/officeart/2018/2/layout/IconVerticalSolidList"/>
    <dgm:cxn modelId="{F7C8EC5B-C9C4-4BCB-B769-D8C127ECF56A}" type="presParOf" srcId="{050CA1FC-657E-4CE0-B72B-12D5087EBA65}" destId="{20539028-2260-4411-B2EA-A13BC41C3E5C}" srcOrd="1" destOrd="0" presId="urn:microsoft.com/office/officeart/2018/2/layout/IconVerticalSolidList"/>
    <dgm:cxn modelId="{1BE1079D-61A4-413A-AD60-A9B497DC411C}" type="presParOf" srcId="{050CA1FC-657E-4CE0-B72B-12D5087EBA65}" destId="{1ED64C51-CAA9-41D3-891A-A1271D0AF885}" srcOrd="2" destOrd="0" presId="urn:microsoft.com/office/officeart/2018/2/layout/IconVerticalSolidList"/>
    <dgm:cxn modelId="{10EF22E0-04BD-4CF5-8149-375CFAAA572F}" type="presParOf" srcId="{1ED64C51-CAA9-41D3-891A-A1271D0AF885}" destId="{C6221BE0-1E4C-4949-85D3-85B4875A19ED}" srcOrd="0" destOrd="0" presId="urn:microsoft.com/office/officeart/2018/2/layout/IconVerticalSolidList"/>
    <dgm:cxn modelId="{FCECCE43-9424-4583-BED0-A95BAC96B045}" type="presParOf" srcId="{1ED64C51-CAA9-41D3-891A-A1271D0AF885}" destId="{68B038B1-935E-4970-A587-D4776BEC4846}" srcOrd="1" destOrd="0" presId="urn:microsoft.com/office/officeart/2018/2/layout/IconVerticalSolidList"/>
    <dgm:cxn modelId="{FEA4E98D-CD66-499D-91BB-C8F9A21EE546}" type="presParOf" srcId="{1ED64C51-CAA9-41D3-891A-A1271D0AF885}" destId="{E46D6332-61AB-4F24-8A82-B33F04B66B23}" srcOrd="2" destOrd="0" presId="urn:microsoft.com/office/officeart/2018/2/layout/IconVerticalSolidList"/>
    <dgm:cxn modelId="{F519C61C-544D-41F1-9122-A47EB1463DDC}" type="presParOf" srcId="{1ED64C51-CAA9-41D3-891A-A1271D0AF885}" destId="{D5963EB7-EDFD-4763-A2BC-4D9560F8694C}" srcOrd="3" destOrd="0" presId="urn:microsoft.com/office/officeart/2018/2/layout/IconVerticalSolidList"/>
    <dgm:cxn modelId="{8FC53F16-7BF7-4A3A-B554-5EE19B4658F7}" type="presParOf" srcId="{050CA1FC-657E-4CE0-B72B-12D5087EBA65}" destId="{17EF0F0D-0D47-4BF7-ACB0-BD33BACF78A3}" srcOrd="3" destOrd="0" presId="urn:microsoft.com/office/officeart/2018/2/layout/IconVerticalSolidList"/>
    <dgm:cxn modelId="{D01C0541-62BC-4D2E-9C7A-CA473B78518E}" type="presParOf" srcId="{050CA1FC-657E-4CE0-B72B-12D5087EBA65}" destId="{DD3B044D-3EAC-47E0-B46B-7262DD98B9FC}" srcOrd="4" destOrd="0" presId="urn:microsoft.com/office/officeart/2018/2/layout/IconVerticalSolidList"/>
    <dgm:cxn modelId="{778AC29E-98DB-400E-AF0C-01A1637E97A2}" type="presParOf" srcId="{DD3B044D-3EAC-47E0-B46B-7262DD98B9FC}" destId="{8E05EB85-E15D-4976-A757-77B3817B724E}" srcOrd="0" destOrd="0" presId="urn:microsoft.com/office/officeart/2018/2/layout/IconVerticalSolidList"/>
    <dgm:cxn modelId="{A18D42E8-1E10-4D50-8F4D-E41A93BBB255}" type="presParOf" srcId="{DD3B044D-3EAC-47E0-B46B-7262DD98B9FC}" destId="{CFDC52E6-4958-4C95-B51B-CC3EDC82B8AF}" srcOrd="1" destOrd="0" presId="urn:microsoft.com/office/officeart/2018/2/layout/IconVerticalSolidList"/>
    <dgm:cxn modelId="{7D5FAF86-E167-422E-BE37-DDF29CED7E04}" type="presParOf" srcId="{DD3B044D-3EAC-47E0-B46B-7262DD98B9FC}" destId="{0539A1D5-0442-488B-B6BB-49B07569697C}" srcOrd="2" destOrd="0" presId="urn:microsoft.com/office/officeart/2018/2/layout/IconVerticalSolidList"/>
    <dgm:cxn modelId="{743BC03D-533C-4C96-8AE2-3ABCE939AF15}" type="presParOf" srcId="{DD3B044D-3EAC-47E0-B46B-7262DD98B9FC}" destId="{FE825B27-BF00-43A0-8076-A380236E0324}" srcOrd="3" destOrd="0" presId="urn:microsoft.com/office/officeart/2018/2/layout/IconVerticalSolidList"/>
    <dgm:cxn modelId="{3F987077-F822-4B53-A068-0C4E47CFA7C1}" type="presParOf" srcId="{050CA1FC-657E-4CE0-B72B-12D5087EBA65}" destId="{18E8F78E-DE9E-4026-9A89-1DDDA8D78643}" srcOrd="5" destOrd="0" presId="urn:microsoft.com/office/officeart/2018/2/layout/IconVerticalSolidList"/>
    <dgm:cxn modelId="{47A18483-E871-4B5E-92BC-A461F4836956}" type="presParOf" srcId="{050CA1FC-657E-4CE0-B72B-12D5087EBA65}" destId="{91A61973-FA7E-47C6-AB48-A3FB5D012FC5}" srcOrd="6" destOrd="0" presId="urn:microsoft.com/office/officeart/2018/2/layout/IconVerticalSolidList"/>
    <dgm:cxn modelId="{9EC0138D-56D1-4DBC-9AEA-433E2BC500A8}" type="presParOf" srcId="{91A61973-FA7E-47C6-AB48-A3FB5D012FC5}" destId="{274998CC-F5AF-4837-9EE6-7792224DFE42}" srcOrd="0" destOrd="0" presId="urn:microsoft.com/office/officeart/2018/2/layout/IconVerticalSolidList"/>
    <dgm:cxn modelId="{64417EBE-4423-4AFC-8D41-B27D90ABDD14}" type="presParOf" srcId="{91A61973-FA7E-47C6-AB48-A3FB5D012FC5}" destId="{E92F367B-3399-4F0E-9AB3-C30F1310BC68}" srcOrd="1" destOrd="0" presId="urn:microsoft.com/office/officeart/2018/2/layout/IconVerticalSolidList"/>
    <dgm:cxn modelId="{8683BEA8-C7C4-4367-BD11-32ACE01C7A45}" type="presParOf" srcId="{91A61973-FA7E-47C6-AB48-A3FB5D012FC5}" destId="{99D2874B-9290-4815-B6CB-794F0219EBDD}" srcOrd="2" destOrd="0" presId="urn:microsoft.com/office/officeart/2018/2/layout/IconVerticalSolidList"/>
    <dgm:cxn modelId="{4BAE4180-33A5-495C-B9AD-46640A1AAC88}" type="presParOf" srcId="{91A61973-FA7E-47C6-AB48-A3FB5D012FC5}" destId="{0CC6D483-9A4A-4646-81F7-1A89FCC42044}" srcOrd="3" destOrd="0" presId="urn:microsoft.com/office/officeart/2018/2/layout/IconVerticalSolidList"/>
    <dgm:cxn modelId="{461D2CBC-F67F-455D-AB2B-3A2D80753994}" type="presParOf" srcId="{050CA1FC-657E-4CE0-B72B-12D5087EBA65}" destId="{2CC0D924-D113-4960-8274-996F29A64F9D}" srcOrd="7" destOrd="0" presId="urn:microsoft.com/office/officeart/2018/2/layout/IconVerticalSolidList"/>
    <dgm:cxn modelId="{E7E2F0A4-6049-409B-8333-9A6F2F57FFD9}" type="presParOf" srcId="{050CA1FC-657E-4CE0-B72B-12D5087EBA65}" destId="{61BC04C2-9859-43CA-A549-C906B088746A}" srcOrd="8" destOrd="0" presId="urn:microsoft.com/office/officeart/2018/2/layout/IconVerticalSolidList"/>
    <dgm:cxn modelId="{6DA0F21A-F30C-400C-8D4A-11AC7F9FF726}" type="presParOf" srcId="{61BC04C2-9859-43CA-A549-C906B088746A}" destId="{CA5CF0B9-B747-4144-A8B1-8B9F622435C3}" srcOrd="0" destOrd="0" presId="urn:microsoft.com/office/officeart/2018/2/layout/IconVerticalSolidList"/>
    <dgm:cxn modelId="{CA852B99-5397-4323-9E3F-01A4C123703D}" type="presParOf" srcId="{61BC04C2-9859-43CA-A549-C906B088746A}" destId="{AAA5D35C-FA83-4E70-90F7-EC8A91A6EFF4}" srcOrd="1" destOrd="0" presId="urn:microsoft.com/office/officeart/2018/2/layout/IconVerticalSolidList"/>
    <dgm:cxn modelId="{523B1BF2-25C6-4811-94FA-572773A1690A}" type="presParOf" srcId="{61BC04C2-9859-43CA-A549-C906B088746A}" destId="{EE5B2460-1626-4BBE-8812-D51B052CEC18}" srcOrd="2" destOrd="0" presId="urn:microsoft.com/office/officeart/2018/2/layout/IconVerticalSolidList"/>
    <dgm:cxn modelId="{086ED82B-E3DD-4FEE-B8E3-4DEF8A481590}" type="presParOf" srcId="{61BC04C2-9859-43CA-A549-C906B088746A}" destId="{D7AC04C0-F67A-4C77-9F58-4DBA0E3E0C76}" srcOrd="3" destOrd="0" presId="urn:microsoft.com/office/officeart/2018/2/layout/IconVerticalSolidList"/>
    <dgm:cxn modelId="{B5C0F056-BAE4-4E9E-B60B-167708BA41D3}" type="presParOf" srcId="{050CA1FC-657E-4CE0-B72B-12D5087EBA65}" destId="{A03ED41A-2B5E-40E7-93F4-2BD6239D8AF2}" srcOrd="9" destOrd="0" presId="urn:microsoft.com/office/officeart/2018/2/layout/IconVerticalSolidList"/>
    <dgm:cxn modelId="{899B0ADB-0301-4C3C-AF68-FE59F9AF386C}" type="presParOf" srcId="{050CA1FC-657E-4CE0-B72B-12D5087EBA65}" destId="{21C0E5E4-4A27-4E70-B9EE-3D34348FF564}" srcOrd="10" destOrd="0" presId="urn:microsoft.com/office/officeart/2018/2/layout/IconVerticalSolidList"/>
    <dgm:cxn modelId="{CDFE08CC-7C0F-4EE8-810B-C0FFA2873873}" type="presParOf" srcId="{21C0E5E4-4A27-4E70-B9EE-3D34348FF564}" destId="{703FA889-3AFF-4D16-8B18-7246BD69A9CB}" srcOrd="0" destOrd="0" presId="urn:microsoft.com/office/officeart/2018/2/layout/IconVerticalSolidList"/>
    <dgm:cxn modelId="{0B2E6181-7F09-4BA0-9A67-FE1EBDAA2F1C}" type="presParOf" srcId="{21C0E5E4-4A27-4E70-B9EE-3D34348FF564}" destId="{E3D44ABC-B474-4439-978B-0DD6F101A1E1}" srcOrd="1" destOrd="0" presId="urn:microsoft.com/office/officeart/2018/2/layout/IconVerticalSolidList"/>
    <dgm:cxn modelId="{76BB03DC-B48C-4044-B97A-8DBA92C577A0}" type="presParOf" srcId="{21C0E5E4-4A27-4E70-B9EE-3D34348FF564}" destId="{D23F0B13-47F6-4A6C-B425-0EEA58D74AF0}" srcOrd="2" destOrd="0" presId="urn:microsoft.com/office/officeart/2018/2/layout/IconVerticalSolidList"/>
    <dgm:cxn modelId="{FFDD5CF4-C931-4939-82AF-843FC7E36B36}" type="presParOf" srcId="{21C0E5E4-4A27-4E70-B9EE-3D34348FF564}" destId="{98325475-A64F-4A56-A8D8-9BF4A3BF1FD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6D345FE-D0CB-40AE-B736-A380339A3F0C}"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F2CE389C-2921-49C6-9458-CC7C5E78BABD}">
      <dgm:prSet/>
      <dgm:spPr/>
      <dgm:t>
        <a:bodyPr/>
        <a:lstStyle/>
        <a:p>
          <a:r>
            <a:rPr lang="en-GB" dirty="0"/>
            <a:t>Data is a single fact that is used to help describe a real-world object or thing.</a:t>
          </a:r>
          <a:endParaRPr lang="en-US" dirty="0"/>
        </a:p>
      </dgm:t>
    </dgm:pt>
    <dgm:pt modelId="{2C395142-E618-4C73-A03D-40FEABEAE64B}" type="parTrans" cxnId="{2BF9EA64-2A34-48CF-A159-0ED27F93F0E9}">
      <dgm:prSet/>
      <dgm:spPr/>
      <dgm:t>
        <a:bodyPr/>
        <a:lstStyle/>
        <a:p>
          <a:endParaRPr lang="en-US"/>
        </a:p>
      </dgm:t>
    </dgm:pt>
    <dgm:pt modelId="{720F4297-C297-4344-BA0E-687BE7E0730B}" type="sibTrans" cxnId="{2BF9EA64-2A34-48CF-A159-0ED27F93F0E9}">
      <dgm:prSet/>
      <dgm:spPr/>
      <dgm:t>
        <a:bodyPr/>
        <a:lstStyle/>
        <a:p>
          <a:endParaRPr lang="en-US"/>
        </a:p>
      </dgm:t>
    </dgm:pt>
    <dgm:pt modelId="{CF43423A-E9DB-4734-88DA-176059600949}">
      <dgm:prSet/>
      <dgm:spPr/>
      <dgm:t>
        <a:bodyPr/>
        <a:lstStyle/>
        <a:p>
          <a:r>
            <a:rPr lang="en-GB" dirty="0"/>
            <a:t>For example – in a school, Student data could include:</a:t>
          </a:r>
          <a:endParaRPr lang="en-US" dirty="0"/>
        </a:p>
      </dgm:t>
    </dgm:pt>
    <dgm:pt modelId="{825BBD55-C073-4B4A-8E82-7B198B4436F0}" type="parTrans" cxnId="{5760558B-0D2D-4E27-A7E9-A8562EA74F3E}">
      <dgm:prSet/>
      <dgm:spPr/>
      <dgm:t>
        <a:bodyPr/>
        <a:lstStyle/>
        <a:p>
          <a:endParaRPr lang="en-US"/>
        </a:p>
      </dgm:t>
    </dgm:pt>
    <dgm:pt modelId="{B0C90630-8A95-4095-B6B5-47264F5A7925}" type="sibTrans" cxnId="{5760558B-0D2D-4E27-A7E9-A8562EA74F3E}">
      <dgm:prSet/>
      <dgm:spPr/>
      <dgm:t>
        <a:bodyPr/>
        <a:lstStyle/>
        <a:p>
          <a:endParaRPr lang="en-US"/>
        </a:p>
      </dgm:t>
    </dgm:pt>
    <dgm:pt modelId="{8478AA5D-2BD0-48D9-ACD1-485A4BF32A1B}">
      <dgm:prSet/>
      <dgm:spPr/>
      <dgm:t>
        <a:bodyPr/>
        <a:lstStyle/>
        <a:p>
          <a:r>
            <a:rPr lang="en-GB" b="1" dirty="0"/>
            <a:t>First Name, Last Name, Age, Date of Birth, Predicted Grade</a:t>
          </a:r>
          <a:r>
            <a:rPr lang="en-GB" dirty="0"/>
            <a:t>.</a:t>
          </a:r>
          <a:endParaRPr lang="en-US" dirty="0"/>
        </a:p>
      </dgm:t>
    </dgm:pt>
    <dgm:pt modelId="{881297CF-5F3E-440D-8783-41B1FCEE1814}" type="parTrans" cxnId="{AFCE9DC1-9E00-4210-AD10-7DBAFA8420E7}">
      <dgm:prSet/>
      <dgm:spPr/>
      <dgm:t>
        <a:bodyPr/>
        <a:lstStyle/>
        <a:p>
          <a:endParaRPr lang="en-US"/>
        </a:p>
      </dgm:t>
    </dgm:pt>
    <dgm:pt modelId="{79AA4D09-20DD-421A-AD99-4B789C3C8D27}" type="sibTrans" cxnId="{AFCE9DC1-9E00-4210-AD10-7DBAFA8420E7}">
      <dgm:prSet/>
      <dgm:spPr/>
      <dgm:t>
        <a:bodyPr/>
        <a:lstStyle/>
        <a:p>
          <a:endParaRPr lang="en-US"/>
        </a:p>
      </dgm:t>
    </dgm:pt>
    <dgm:pt modelId="{218125F8-9D82-4BE4-AA75-7CBF68D46017}">
      <dgm:prSet/>
      <dgm:spPr/>
      <dgm:t>
        <a:bodyPr/>
        <a:lstStyle/>
        <a:p>
          <a:r>
            <a:rPr lang="en-GB" dirty="0"/>
            <a:t>Each of these represents a </a:t>
          </a:r>
          <a:r>
            <a:rPr lang="en-GB" b="1" dirty="0"/>
            <a:t>single fact </a:t>
          </a:r>
          <a:r>
            <a:rPr lang="en-GB" dirty="0"/>
            <a:t>about a student at a school or college.</a:t>
          </a:r>
          <a:endParaRPr lang="en-US" dirty="0"/>
        </a:p>
      </dgm:t>
    </dgm:pt>
    <dgm:pt modelId="{C4354C77-F8CF-4EBF-B1AA-265F164AE704}" type="parTrans" cxnId="{CD6E79BC-96C7-41E2-BA29-44F9203EA761}">
      <dgm:prSet/>
      <dgm:spPr/>
      <dgm:t>
        <a:bodyPr/>
        <a:lstStyle/>
        <a:p>
          <a:endParaRPr lang="en-US"/>
        </a:p>
      </dgm:t>
    </dgm:pt>
    <dgm:pt modelId="{48DB896F-234B-4327-92C6-59D4DF49F589}" type="sibTrans" cxnId="{CD6E79BC-96C7-41E2-BA29-44F9203EA761}">
      <dgm:prSet/>
      <dgm:spPr/>
      <dgm:t>
        <a:bodyPr/>
        <a:lstStyle/>
        <a:p>
          <a:endParaRPr lang="en-US"/>
        </a:p>
      </dgm:t>
    </dgm:pt>
    <dgm:pt modelId="{A492A7A5-F2C6-4BC7-B3D6-442563953DC1}" type="pres">
      <dgm:prSet presAssocID="{66D345FE-D0CB-40AE-B736-A380339A3F0C}" presName="root" presStyleCnt="0">
        <dgm:presLayoutVars>
          <dgm:dir/>
          <dgm:resizeHandles val="exact"/>
        </dgm:presLayoutVars>
      </dgm:prSet>
      <dgm:spPr/>
    </dgm:pt>
    <dgm:pt modelId="{E1F02810-A708-4644-B777-F594F199E18C}" type="pres">
      <dgm:prSet presAssocID="{F2CE389C-2921-49C6-9458-CC7C5E78BABD}" presName="compNode" presStyleCnt="0"/>
      <dgm:spPr/>
    </dgm:pt>
    <dgm:pt modelId="{32C04E69-B7D7-4CD2-B797-48E7BB700C48}" type="pres">
      <dgm:prSet presAssocID="{F2CE389C-2921-49C6-9458-CC7C5E78BABD}" presName="bgRect" presStyleLbl="bgShp" presStyleIdx="0" presStyleCnt="4"/>
      <dgm:spPr/>
    </dgm:pt>
    <dgm:pt modelId="{825B6B35-AB9E-45E1-95BD-6F42464F175E}" type="pres">
      <dgm:prSet presAssocID="{F2CE389C-2921-49C6-9458-CC7C5E78BABD}"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ble"/>
        </a:ext>
      </dgm:extLst>
    </dgm:pt>
    <dgm:pt modelId="{D9383698-41C9-47F0-9435-E03580486B08}" type="pres">
      <dgm:prSet presAssocID="{F2CE389C-2921-49C6-9458-CC7C5E78BABD}" presName="spaceRect" presStyleCnt="0"/>
      <dgm:spPr/>
    </dgm:pt>
    <dgm:pt modelId="{7C0868DC-78E9-4CB2-9F84-FFF0E40662B4}" type="pres">
      <dgm:prSet presAssocID="{F2CE389C-2921-49C6-9458-CC7C5E78BABD}" presName="parTx" presStyleLbl="revTx" presStyleIdx="0" presStyleCnt="4">
        <dgm:presLayoutVars>
          <dgm:chMax val="0"/>
          <dgm:chPref val="0"/>
        </dgm:presLayoutVars>
      </dgm:prSet>
      <dgm:spPr/>
    </dgm:pt>
    <dgm:pt modelId="{D67A7924-4BE6-46DC-8962-F3F4DBD3A0AF}" type="pres">
      <dgm:prSet presAssocID="{720F4297-C297-4344-BA0E-687BE7E0730B}" presName="sibTrans" presStyleCnt="0"/>
      <dgm:spPr/>
    </dgm:pt>
    <dgm:pt modelId="{797916C0-135F-4B97-AC85-7B438F7527E0}" type="pres">
      <dgm:prSet presAssocID="{CF43423A-E9DB-4734-88DA-176059600949}" presName="compNode" presStyleCnt="0"/>
      <dgm:spPr/>
    </dgm:pt>
    <dgm:pt modelId="{7C3B3F66-119F-4822-9445-2F7AEF73E9ED}" type="pres">
      <dgm:prSet presAssocID="{CF43423A-E9DB-4734-88DA-176059600949}" presName="bgRect" presStyleLbl="bgShp" presStyleIdx="1" presStyleCnt="4"/>
      <dgm:spPr/>
    </dgm:pt>
    <dgm:pt modelId="{5A74143E-8E48-4620-BB09-196B75E8877D}" type="pres">
      <dgm:prSet presAssocID="{CF43423A-E9DB-4734-88DA-176059600949}"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assroom"/>
        </a:ext>
      </dgm:extLst>
    </dgm:pt>
    <dgm:pt modelId="{097BE1D1-9926-4AED-9D5E-9517542C2441}" type="pres">
      <dgm:prSet presAssocID="{CF43423A-E9DB-4734-88DA-176059600949}" presName="spaceRect" presStyleCnt="0"/>
      <dgm:spPr/>
    </dgm:pt>
    <dgm:pt modelId="{EEE4DDA0-F4E9-4AC1-BA87-1C9312E36DBC}" type="pres">
      <dgm:prSet presAssocID="{CF43423A-E9DB-4734-88DA-176059600949}" presName="parTx" presStyleLbl="revTx" presStyleIdx="1" presStyleCnt="4">
        <dgm:presLayoutVars>
          <dgm:chMax val="0"/>
          <dgm:chPref val="0"/>
        </dgm:presLayoutVars>
      </dgm:prSet>
      <dgm:spPr/>
    </dgm:pt>
    <dgm:pt modelId="{8898653B-DF0D-473A-8139-7BD2C4ACB2B9}" type="pres">
      <dgm:prSet presAssocID="{B0C90630-8A95-4095-B6B5-47264F5A7925}" presName="sibTrans" presStyleCnt="0"/>
      <dgm:spPr/>
    </dgm:pt>
    <dgm:pt modelId="{DD4A1A2C-9CCE-4531-9B23-CBF10A80A00D}" type="pres">
      <dgm:prSet presAssocID="{8478AA5D-2BD0-48D9-ACD1-485A4BF32A1B}" presName="compNode" presStyleCnt="0"/>
      <dgm:spPr/>
    </dgm:pt>
    <dgm:pt modelId="{DE3CD2D3-6C28-49DC-9B77-8CE29D92FE3A}" type="pres">
      <dgm:prSet presAssocID="{8478AA5D-2BD0-48D9-ACD1-485A4BF32A1B}" presName="bgRect" presStyleLbl="bgShp" presStyleIdx="2" presStyleCnt="4"/>
      <dgm:spPr/>
    </dgm:pt>
    <dgm:pt modelId="{3A4D12F3-DF57-4171-8A05-6A9D7075886F}" type="pres">
      <dgm:prSet presAssocID="{8478AA5D-2BD0-48D9-ACD1-485A4BF32A1B}"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iploma Roll"/>
        </a:ext>
      </dgm:extLst>
    </dgm:pt>
    <dgm:pt modelId="{3C972310-2560-4941-9B24-837BE3A670B4}" type="pres">
      <dgm:prSet presAssocID="{8478AA5D-2BD0-48D9-ACD1-485A4BF32A1B}" presName="spaceRect" presStyleCnt="0"/>
      <dgm:spPr/>
    </dgm:pt>
    <dgm:pt modelId="{702198EC-4AC2-4F33-A327-60C83E1F8B80}" type="pres">
      <dgm:prSet presAssocID="{8478AA5D-2BD0-48D9-ACD1-485A4BF32A1B}" presName="parTx" presStyleLbl="revTx" presStyleIdx="2" presStyleCnt="4">
        <dgm:presLayoutVars>
          <dgm:chMax val="0"/>
          <dgm:chPref val="0"/>
        </dgm:presLayoutVars>
      </dgm:prSet>
      <dgm:spPr/>
    </dgm:pt>
    <dgm:pt modelId="{02DD4816-DC70-4F1F-8124-C646F2AFD663}" type="pres">
      <dgm:prSet presAssocID="{79AA4D09-20DD-421A-AD99-4B789C3C8D27}" presName="sibTrans" presStyleCnt="0"/>
      <dgm:spPr/>
    </dgm:pt>
    <dgm:pt modelId="{08C71198-4F4F-425E-8BB1-F2E2D1029098}" type="pres">
      <dgm:prSet presAssocID="{218125F8-9D82-4BE4-AA75-7CBF68D46017}" presName="compNode" presStyleCnt="0"/>
      <dgm:spPr/>
    </dgm:pt>
    <dgm:pt modelId="{DDC1C130-6AB3-4266-B153-C0D4D6E07D9A}" type="pres">
      <dgm:prSet presAssocID="{218125F8-9D82-4BE4-AA75-7CBF68D46017}" presName="bgRect" presStyleLbl="bgShp" presStyleIdx="3" presStyleCnt="4"/>
      <dgm:spPr/>
    </dgm:pt>
    <dgm:pt modelId="{545AFE9B-4C88-4737-AA3C-814D6D7D9391}" type="pres">
      <dgm:prSet presAssocID="{218125F8-9D82-4BE4-AA75-7CBF68D4601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choolhouse"/>
        </a:ext>
      </dgm:extLst>
    </dgm:pt>
    <dgm:pt modelId="{9F287B5E-92B0-4DD7-A5C6-BC377ADBC49B}" type="pres">
      <dgm:prSet presAssocID="{218125F8-9D82-4BE4-AA75-7CBF68D46017}" presName="spaceRect" presStyleCnt="0"/>
      <dgm:spPr/>
    </dgm:pt>
    <dgm:pt modelId="{375AF2C8-263D-444D-B3EF-5BA3CBC4F26C}" type="pres">
      <dgm:prSet presAssocID="{218125F8-9D82-4BE4-AA75-7CBF68D46017}" presName="parTx" presStyleLbl="revTx" presStyleIdx="3" presStyleCnt="4">
        <dgm:presLayoutVars>
          <dgm:chMax val="0"/>
          <dgm:chPref val="0"/>
        </dgm:presLayoutVars>
      </dgm:prSet>
      <dgm:spPr/>
    </dgm:pt>
  </dgm:ptLst>
  <dgm:cxnLst>
    <dgm:cxn modelId="{1BC66F42-56B9-4087-ADEB-732B4702A8D8}" type="presOf" srcId="{F2CE389C-2921-49C6-9458-CC7C5E78BABD}" destId="{7C0868DC-78E9-4CB2-9F84-FFF0E40662B4}" srcOrd="0" destOrd="0" presId="urn:microsoft.com/office/officeart/2018/2/layout/IconVerticalSolidList"/>
    <dgm:cxn modelId="{2BF9EA64-2A34-48CF-A159-0ED27F93F0E9}" srcId="{66D345FE-D0CB-40AE-B736-A380339A3F0C}" destId="{F2CE389C-2921-49C6-9458-CC7C5E78BABD}" srcOrd="0" destOrd="0" parTransId="{2C395142-E618-4C73-A03D-40FEABEAE64B}" sibTransId="{720F4297-C297-4344-BA0E-687BE7E0730B}"/>
    <dgm:cxn modelId="{5760558B-0D2D-4E27-A7E9-A8562EA74F3E}" srcId="{66D345FE-D0CB-40AE-B736-A380339A3F0C}" destId="{CF43423A-E9DB-4734-88DA-176059600949}" srcOrd="1" destOrd="0" parTransId="{825BBD55-C073-4B4A-8E82-7B198B4436F0}" sibTransId="{B0C90630-8A95-4095-B6B5-47264F5A7925}"/>
    <dgm:cxn modelId="{738A839C-2DE5-4991-82C9-AE7A4CF76D1A}" type="presOf" srcId="{CF43423A-E9DB-4734-88DA-176059600949}" destId="{EEE4DDA0-F4E9-4AC1-BA87-1C9312E36DBC}" srcOrd="0" destOrd="0" presId="urn:microsoft.com/office/officeart/2018/2/layout/IconVerticalSolidList"/>
    <dgm:cxn modelId="{BB0B56AE-0C3D-49C6-9103-2905C776EC27}" type="presOf" srcId="{8478AA5D-2BD0-48D9-ACD1-485A4BF32A1B}" destId="{702198EC-4AC2-4F33-A327-60C83E1F8B80}" srcOrd="0" destOrd="0" presId="urn:microsoft.com/office/officeart/2018/2/layout/IconVerticalSolidList"/>
    <dgm:cxn modelId="{CD6E79BC-96C7-41E2-BA29-44F9203EA761}" srcId="{66D345FE-D0CB-40AE-B736-A380339A3F0C}" destId="{218125F8-9D82-4BE4-AA75-7CBF68D46017}" srcOrd="3" destOrd="0" parTransId="{C4354C77-F8CF-4EBF-B1AA-265F164AE704}" sibTransId="{48DB896F-234B-4327-92C6-59D4DF49F589}"/>
    <dgm:cxn modelId="{AFCE9DC1-9E00-4210-AD10-7DBAFA8420E7}" srcId="{66D345FE-D0CB-40AE-B736-A380339A3F0C}" destId="{8478AA5D-2BD0-48D9-ACD1-485A4BF32A1B}" srcOrd="2" destOrd="0" parTransId="{881297CF-5F3E-440D-8783-41B1FCEE1814}" sibTransId="{79AA4D09-20DD-421A-AD99-4B789C3C8D27}"/>
    <dgm:cxn modelId="{A057E9E0-CD4B-4C17-8464-62F83CB190B4}" type="presOf" srcId="{66D345FE-D0CB-40AE-B736-A380339A3F0C}" destId="{A492A7A5-F2C6-4BC7-B3D6-442563953DC1}" srcOrd="0" destOrd="0" presId="urn:microsoft.com/office/officeart/2018/2/layout/IconVerticalSolidList"/>
    <dgm:cxn modelId="{F8F99EF8-670D-4B08-8B43-FD3F69986CF2}" type="presOf" srcId="{218125F8-9D82-4BE4-AA75-7CBF68D46017}" destId="{375AF2C8-263D-444D-B3EF-5BA3CBC4F26C}" srcOrd="0" destOrd="0" presId="urn:microsoft.com/office/officeart/2018/2/layout/IconVerticalSolidList"/>
    <dgm:cxn modelId="{5EE1BCFA-FDB5-429E-A18A-1965767B6596}" type="presParOf" srcId="{A492A7A5-F2C6-4BC7-B3D6-442563953DC1}" destId="{E1F02810-A708-4644-B777-F594F199E18C}" srcOrd="0" destOrd="0" presId="urn:microsoft.com/office/officeart/2018/2/layout/IconVerticalSolidList"/>
    <dgm:cxn modelId="{222D9548-6ACB-4405-A4EA-A26EEA55C679}" type="presParOf" srcId="{E1F02810-A708-4644-B777-F594F199E18C}" destId="{32C04E69-B7D7-4CD2-B797-48E7BB700C48}" srcOrd="0" destOrd="0" presId="urn:microsoft.com/office/officeart/2018/2/layout/IconVerticalSolidList"/>
    <dgm:cxn modelId="{4042226F-A592-4E5E-9009-330BC7573EEF}" type="presParOf" srcId="{E1F02810-A708-4644-B777-F594F199E18C}" destId="{825B6B35-AB9E-45E1-95BD-6F42464F175E}" srcOrd="1" destOrd="0" presId="urn:microsoft.com/office/officeart/2018/2/layout/IconVerticalSolidList"/>
    <dgm:cxn modelId="{BBBB3D31-8DF7-4912-AAFD-95ACD2A596B6}" type="presParOf" srcId="{E1F02810-A708-4644-B777-F594F199E18C}" destId="{D9383698-41C9-47F0-9435-E03580486B08}" srcOrd="2" destOrd="0" presId="urn:microsoft.com/office/officeart/2018/2/layout/IconVerticalSolidList"/>
    <dgm:cxn modelId="{058286CC-64CD-4D5F-8C55-E4038A1F74C1}" type="presParOf" srcId="{E1F02810-A708-4644-B777-F594F199E18C}" destId="{7C0868DC-78E9-4CB2-9F84-FFF0E40662B4}" srcOrd="3" destOrd="0" presId="urn:microsoft.com/office/officeart/2018/2/layout/IconVerticalSolidList"/>
    <dgm:cxn modelId="{B9E732ED-52AA-4B7C-A064-B9E8BA53205F}" type="presParOf" srcId="{A492A7A5-F2C6-4BC7-B3D6-442563953DC1}" destId="{D67A7924-4BE6-46DC-8962-F3F4DBD3A0AF}" srcOrd="1" destOrd="0" presId="urn:microsoft.com/office/officeart/2018/2/layout/IconVerticalSolidList"/>
    <dgm:cxn modelId="{6ECD7322-AC0B-49EB-83A6-ABF8725FD54A}" type="presParOf" srcId="{A492A7A5-F2C6-4BC7-B3D6-442563953DC1}" destId="{797916C0-135F-4B97-AC85-7B438F7527E0}" srcOrd="2" destOrd="0" presId="urn:microsoft.com/office/officeart/2018/2/layout/IconVerticalSolidList"/>
    <dgm:cxn modelId="{1A7B5153-0B13-495F-90F0-0E04DD17A11B}" type="presParOf" srcId="{797916C0-135F-4B97-AC85-7B438F7527E0}" destId="{7C3B3F66-119F-4822-9445-2F7AEF73E9ED}" srcOrd="0" destOrd="0" presId="urn:microsoft.com/office/officeart/2018/2/layout/IconVerticalSolidList"/>
    <dgm:cxn modelId="{9B282B55-8727-4833-B251-CBEEDF45E438}" type="presParOf" srcId="{797916C0-135F-4B97-AC85-7B438F7527E0}" destId="{5A74143E-8E48-4620-BB09-196B75E8877D}" srcOrd="1" destOrd="0" presId="urn:microsoft.com/office/officeart/2018/2/layout/IconVerticalSolidList"/>
    <dgm:cxn modelId="{1ACEC70B-ABCF-47A1-BD92-3D51F19ABF62}" type="presParOf" srcId="{797916C0-135F-4B97-AC85-7B438F7527E0}" destId="{097BE1D1-9926-4AED-9D5E-9517542C2441}" srcOrd="2" destOrd="0" presId="urn:microsoft.com/office/officeart/2018/2/layout/IconVerticalSolidList"/>
    <dgm:cxn modelId="{93628E9B-BE8C-4A26-835D-CC6534AB55A4}" type="presParOf" srcId="{797916C0-135F-4B97-AC85-7B438F7527E0}" destId="{EEE4DDA0-F4E9-4AC1-BA87-1C9312E36DBC}" srcOrd="3" destOrd="0" presId="urn:microsoft.com/office/officeart/2018/2/layout/IconVerticalSolidList"/>
    <dgm:cxn modelId="{692B21B4-6048-44C2-A21B-F002DE1989D0}" type="presParOf" srcId="{A492A7A5-F2C6-4BC7-B3D6-442563953DC1}" destId="{8898653B-DF0D-473A-8139-7BD2C4ACB2B9}" srcOrd="3" destOrd="0" presId="urn:microsoft.com/office/officeart/2018/2/layout/IconVerticalSolidList"/>
    <dgm:cxn modelId="{934BEF44-A7DD-4C06-A31B-E0834EB2435D}" type="presParOf" srcId="{A492A7A5-F2C6-4BC7-B3D6-442563953DC1}" destId="{DD4A1A2C-9CCE-4531-9B23-CBF10A80A00D}" srcOrd="4" destOrd="0" presId="urn:microsoft.com/office/officeart/2018/2/layout/IconVerticalSolidList"/>
    <dgm:cxn modelId="{9296F347-1562-4617-BCA5-3DB0B32DED06}" type="presParOf" srcId="{DD4A1A2C-9CCE-4531-9B23-CBF10A80A00D}" destId="{DE3CD2D3-6C28-49DC-9B77-8CE29D92FE3A}" srcOrd="0" destOrd="0" presId="urn:microsoft.com/office/officeart/2018/2/layout/IconVerticalSolidList"/>
    <dgm:cxn modelId="{77A05FEF-7059-49A8-A050-B0AE464935FC}" type="presParOf" srcId="{DD4A1A2C-9CCE-4531-9B23-CBF10A80A00D}" destId="{3A4D12F3-DF57-4171-8A05-6A9D7075886F}" srcOrd="1" destOrd="0" presId="urn:microsoft.com/office/officeart/2018/2/layout/IconVerticalSolidList"/>
    <dgm:cxn modelId="{153D450F-790E-4A47-BB4A-3D5BE8785D5A}" type="presParOf" srcId="{DD4A1A2C-9CCE-4531-9B23-CBF10A80A00D}" destId="{3C972310-2560-4941-9B24-837BE3A670B4}" srcOrd="2" destOrd="0" presId="urn:microsoft.com/office/officeart/2018/2/layout/IconVerticalSolidList"/>
    <dgm:cxn modelId="{3EEA8770-0EEF-4F84-8368-5F319F9369AB}" type="presParOf" srcId="{DD4A1A2C-9CCE-4531-9B23-CBF10A80A00D}" destId="{702198EC-4AC2-4F33-A327-60C83E1F8B80}" srcOrd="3" destOrd="0" presId="urn:microsoft.com/office/officeart/2018/2/layout/IconVerticalSolidList"/>
    <dgm:cxn modelId="{21C62C92-11A4-49B1-9236-90AFE7EB10B8}" type="presParOf" srcId="{A492A7A5-F2C6-4BC7-B3D6-442563953DC1}" destId="{02DD4816-DC70-4F1F-8124-C646F2AFD663}" srcOrd="5" destOrd="0" presId="urn:microsoft.com/office/officeart/2018/2/layout/IconVerticalSolidList"/>
    <dgm:cxn modelId="{FBC702FC-A0C9-44E9-B67A-08F44959187C}" type="presParOf" srcId="{A492A7A5-F2C6-4BC7-B3D6-442563953DC1}" destId="{08C71198-4F4F-425E-8BB1-F2E2D1029098}" srcOrd="6" destOrd="0" presId="urn:microsoft.com/office/officeart/2018/2/layout/IconVerticalSolidList"/>
    <dgm:cxn modelId="{C88E9562-EC08-4BCB-B50F-F29CE2A9305B}" type="presParOf" srcId="{08C71198-4F4F-425E-8BB1-F2E2D1029098}" destId="{DDC1C130-6AB3-4266-B153-C0D4D6E07D9A}" srcOrd="0" destOrd="0" presId="urn:microsoft.com/office/officeart/2018/2/layout/IconVerticalSolidList"/>
    <dgm:cxn modelId="{9BF6E31E-D46D-4602-980B-14773AEA370F}" type="presParOf" srcId="{08C71198-4F4F-425E-8BB1-F2E2D1029098}" destId="{545AFE9B-4C88-4737-AA3C-814D6D7D9391}" srcOrd="1" destOrd="0" presId="urn:microsoft.com/office/officeart/2018/2/layout/IconVerticalSolidList"/>
    <dgm:cxn modelId="{F545D0BB-0FF0-4406-BBA3-1A8A4A6D4CAB}" type="presParOf" srcId="{08C71198-4F4F-425E-8BB1-F2E2D1029098}" destId="{9F287B5E-92B0-4DD7-A5C6-BC377ADBC49B}" srcOrd="2" destOrd="0" presId="urn:microsoft.com/office/officeart/2018/2/layout/IconVerticalSolidList"/>
    <dgm:cxn modelId="{49976FD0-48CA-40E4-9D71-02EAA6044C1B}" type="presParOf" srcId="{08C71198-4F4F-425E-8BB1-F2E2D1029098}" destId="{375AF2C8-263D-444D-B3EF-5BA3CBC4F26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71B827D7-1869-4640-A94A-AA57130FA7F0}"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4BBA256D-42DB-4ABD-92E8-A39380D6A8D9}">
      <dgm:prSet/>
      <dgm:spPr/>
      <dgm:t>
        <a:bodyPr/>
        <a:lstStyle/>
        <a:p>
          <a:r>
            <a:rPr lang="en-GB"/>
            <a:t>Well, you could try adding more data.</a:t>
          </a:r>
          <a:endParaRPr lang="en-US"/>
        </a:p>
      </dgm:t>
    </dgm:pt>
    <dgm:pt modelId="{E31F182C-DAFA-4CF9-9701-F0E6684B4EE6}" type="parTrans" cxnId="{94D9267F-0E3B-48BE-BE2A-B9DC5F26F1BD}">
      <dgm:prSet/>
      <dgm:spPr/>
      <dgm:t>
        <a:bodyPr/>
        <a:lstStyle/>
        <a:p>
          <a:endParaRPr lang="en-US"/>
        </a:p>
      </dgm:t>
    </dgm:pt>
    <dgm:pt modelId="{880BAF9E-06BE-4C43-858F-463B80E5AC67}" type="sibTrans" cxnId="{94D9267F-0E3B-48BE-BE2A-B9DC5F26F1BD}">
      <dgm:prSet/>
      <dgm:spPr/>
      <dgm:t>
        <a:bodyPr/>
        <a:lstStyle/>
        <a:p>
          <a:endParaRPr lang="en-US"/>
        </a:p>
      </dgm:t>
    </dgm:pt>
    <dgm:pt modelId="{5BFB3A6E-D143-4216-A479-1EF19D6DA180}">
      <dgm:prSet/>
      <dgm:spPr/>
      <dgm:t>
        <a:bodyPr/>
        <a:lstStyle/>
        <a:p>
          <a:r>
            <a:rPr lang="en-GB"/>
            <a:t>This might allow you to be able to tell the individual students apart.</a:t>
          </a:r>
          <a:endParaRPr lang="en-US"/>
        </a:p>
      </dgm:t>
    </dgm:pt>
    <dgm:pt modelId="{752891AE-B218-44C7-A127-66ED52814997}" type="parTrans" cxnId="{017EDB7F-2202-444C-907F-66550C4C35DE}">
      <dgm:prSet/>
      <dgm:spPr/>
      <dgm:t>
        <a:bodyPr/>
        <a:lstStyle/>
        <a:p>
          <a:endParaRPr lang="en-US"/>
        </a:p>
      </dgm:t>
    </dgm:pt>
    <dgm:pt modelId="{731EBE9D-DDD2-409B-9091-83BAAF120EBC}" type="sibTrans" cxnId="{017EDB7F-2202-444C-907F-66550C4C35DE}">
      <dgm:prSet/>
      <dgm:spPr/>
      <dgm:t>
        <a:bodyPr/>
        <a:lstStyle/>
        <a:p>
          <a:endParaRPr lang="en-US"/>
        </a:p>
      </dgm:t>
    </dgm:pt>
    <dgm:pt modelId="{4D82E95B-1A8F-48D7-A1D6-D19BAD4F6978}">
      <dgm:prSet/>
      <dgm:spPr/>
      <dgm:t>
        <a:bodyPr/>
        <a:lstStyle/>
        <a:p>
          <a:r>
            <a:rPr lang="en-GB"/>
            <a:t>We are going to add a column: </a:t>
          </a:r>
          <a:r>
            <a:rPr lang="en-GB" b="1" i="1"/>
            <a:t>Course</a:t>
          </a:r>
          <a:r>
            <a:rPr lang="en-GB"/>
            <a:t>.</a:t>
          </a:r>
          <a:endParaRPr lang="en-US"/>
        </a:p>
      </dgm:t>
    </dgm:pt>
    <dgm:pt modelId="{34B0DAF2-2597-4DC8-A709-6A569A2581C2}" type="parTrans" cxnId="{66EB1D7D-6C39-420F-AFC9-D902FAE0B824}">
      <dgm:prSet/>
      <dgm:spPr/>
      <dgm:t>
        <a:bodyPr/>
        <a:lstStyle/>
        <a:p>
          <a:endParaRPr lang="en-US"/>
        </a:p>
      </dgm:t>
    </dgm:pt>
    <dgm:pt modelId="{96DBD852-88C6-44A1-82AC-46E3D94CCA3C}" type="sibTrans" cxnId="{66EB1D7D-6C39-420F-AFC9-D902FAE0B824}">
      <dgm:prSet/>
      <dgm:spPr/>
      <dgm:t>
        <a:bodyPr/>
        <a:lstStyle/>
        <a:p>
          <a:endParaRPr lang="en-US"/>
        </a:p>
      </dgm:t>
    </dgm:pt>
    <dgm:pt modelId="{766A9ECC-C7CA-4E37-BA9A-A6BCD2C45D49}">
      <dgm:prSet/>
      <dgm:spPr/>
      <dgm:t>
        <a:bodyPr/>
        <a:lstStyle/>
        <a:p>
          <a:r>
            <a:rPr lang="en-GB"/>
            <a:t>This will store the name of the course each student is enrolled on.</a:t>
          </a:r>
          <a:endParaRPr lang="en-US"/>
        </a:p>
      </dgm:t>
    </dgm:pt>
    <dgm:pt modelId="{95159254-A53E-4907-BCF5-F71AF7D91C54}" type="parTrans" cxnId="{D457577F-798E-4F99-BF49-40C56B685407}">
      <dgm:prSet/>
      <dgm:spPr/>
      <dgm:t>
        <a:bodyPr/>
        <a:lstStyle/>
        <a:p>
          <a:endParaRPr lang="en-US"/>
        </a:p>
      </dgm:t>
    </dgm:pt>
    <dgm:pt modelId="{70CB399A-F864-44C2-84FA-24B601637E3B}" type="sibTrans" cxnId="{D457577F-798E-4F99-BF49-40C56B685407}">
      <dgm:prSet/>
      <dgm:spPr/>
      <dgm:t>
        <a:bodyPr/>
        <a:lstStyle/>
        <a:p>
          <a:endParaRPr lang="en-US"/>
        </a:p>
      </dgm:t>
    </dgm:pt>
    <dgm:pt modelId="{546B9C47-485C-4888-AA1C-FA9868F52EBE}" type="pres">
      <dgm:prSet presAssocID="{71B827D7-1869-4640-A94A-AA57130FA7F0}" presName="root" presStyleCnt="0">
        <dgm:presLayoutVars>
          <dgm:dir/>
          <dgm:resizeHandles val="exact"/>
        </dgm:presLayoutVars>
      </dgm:prSet>
      <dgm:spPr/>
    </dgm:pt>
    <dgm:pt modelId="{FE32088B-FA02-4A26-B671-EA3FD603F77E}" type="pres">
      <dgm:prSet presAssocID="{4BBA256D-42DB-4ABD-92E8-A39380D6A8D9}" presName="compNode" presStyleCnt="0"/>
      <dgm:spPr/>
    </dgm:pt>
    <dgm:pt modelId="{395C06B5-3A7F-47D8-82C0-FF730DBDAECC}" type="pres">
      <dgm:prSet presAssocID="{4BBA256D-42DB-4ABD-92E8-A39380D6A8D9}" presName="bgRect" presStyleLbl="bgShp" presStyleIdx="0" presStyleCnt="4"/>
      <dgm:spPr/>
    </dgm:pt>
    <dgm:pt modelId="{D3DB5C87-530B-44D4-B3DB-DDEF631F5AF2}" type="pres">
      <dgm:prSet presAssocID="{4BBA256D-42DB-4ABD-92E8-A39380D6A8D9}"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humbs Up Sign"/>
        </a:ext>
      </dgm:extLst>
    </dgm:pt>
    <dgm:pt modelId="{D509B76D-90AA-4E2F-95DC-248396CE0983}" type="pres">
      <dgm:prSet presAssocID="{4BBA256D-42DB-4ABD-92E8-A39380D6A8D9}" presName="spaceRect" presStyleCnt="0"/>
      <dgm:spPr/>
    </dgm:pt>
    <dgm:pt modelId="{4E323C20-68D2-47D7-8F35-880A40EBCCCA}" type="pres">
      <dgm:prSet presAssocID="{4BBA256D-42DB-4ABD-92E8-A39380D6A8D9}" presName="parTx" presStyleLbl="revTx" presStyleIdx="0" presStyleCnt="4">
        <dgm:presLayoutVars>
          <dgm:chMax val="0"/>
          <dgm:chPref val="0"/>
        </dgm:presLayoutVars>
      </dgm:prSet>
      <dgm:spPr/>
    </dgm:pt>
    <dgm:pt modelId="{E019DF70-1A5C-42AC-805A-22B7365C197D}" type="pres">
      <dgm:prSet presAssocID="{880BAF9E-06BE-4C43-858F-463B80E5AC67}" presName="sibTrans" presStyleCnt="0"/>
      <dgm:spPr/>
    </dgm:pt>
    <dgm:pt modelId="{72C15EB1-2D85-4EFB-A986-453E703F5160}" type="pres">
      <dgm:prSet presAssocID="{5BFB3A6E-D143-4216-A479-1EF19D6DA180}" presName="compNode" presStyleCnt="0"/>
      <dgm:spPr/>
    </dgm:pt>
    <dgm:pt modelId="{FC39E252-5768-4616-A603-96F75520E343}" type="pres">
      <dgm:prSet presAssocID="{5BFB3A6E-D143-4216-A479-1EF19D6DA180}" presName="bgRect" presStyleLbl="bgShp" presStyleIdx="1" presStyleCnt="4"/>
      <dgm:spPr/>
    </dgm:pt>
    <dgm:pt modelId="{D20F5BFA-3D5F-4CD1-B741-1CA97556E843}" type="pres">
      <dgm:prSet presAssocID="{5BFB3A6E-D143-4216-A479-1EF19D6DA180}"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assroom"/>
        </a:ext>
      </dgm:extLst>
    </dgm:pt>
    <dgm:pt modelId="{79343EBF-9C41-405E-9F01-37CDF4E22743}" type="pres">
      <dgm:prSet presAssocID="{5BFB3A6E-D143-4216-A479-1EF19D6DA180}" presName="spaceRect" presStyleCnt="0"/>
      <dgm:spPr/>
    </dgm:pt>
    <dgm:pt modelId="{BE229DFA-A87B-4D39-AA15-DDB9AA021B41}" type="pres">
      <dgm:prSet presAssocID="{5BFB3A6E-D143-4216-A479-1EF19D6DA180}" presName="parTx" presStyleLbl="revTx" presStyleIdx="1" presStyleCnt="4">
        <dgm:presLayoutVars>
          <dgm:chMax val="0"/>
          <dgm:chPref val="0"/>
        </dgm:presLayoutVars>
      </dgm:prSet>
      <dgm:spPr/>
    </dgm:pt>
    <dgm:pt modelId="{44B0840A-B26E-4A3C-90B5-A314D3C2B144}" type="pres">
      <dgm:prSet presAssocID="{731EBE9D-DDD2-409B-9091-83BAAF120EBC}" presName="sibTrans" presStyleCnt="0"/>
      <dgm:spPr/>
    </dgm:pt>
    <dgm:pt modelId="{7F5BAF7E-5E87-41FD-A61E-9CBCFDD694C0}" type="pres">
      <dgm:prSet presAssocID="{4D82E95B-1A8F-48D7-A1D6-D19BAD4F6978}" presName="compNode" presStyleCnt="0"/>
      <dgm:spPr/>
    </dgm:pt>
    <dgm:pt modelId="{CAFA0A3F-C3C1-45E5-916C-F4DD6E3E2DA0}" type="pres">
      <dgm:prSet presAssocID="{4D82E95B-1A8F-48D7-A1D6-D19BAD4F6978}" presName="bgRect" presStyleLbl="bgShp" presStyleIdx="2" presStyleCnt="4"/>
      <dgm:spPr/>
    </dgm:pt>
    <dgm:pt modelId="{B34E87DA-94E5-4774-9424-D97B8002A8E8}" type="pres">
      <dgm:prSet presAssocID="{4D82E95B-1A8F-48D7-A1D6-D19BAD4F6978}"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ble"/>
        </a:ext>
      </dgm:extLst>
    </dgm:pt>
    <dgm:pt modelId="{51A61AB6-BC0E-4252-9C5C-50D9916C95EC}" type="pres">
      <dgm:prSet presAssocID="{4D82E95B-1A8F-48D7-A1D6-D19BAD4F6978}" presName="spaceRect" presStyleCnt="0"/>
      <dgm:spPr/>
    </dgm:pt>
    <dgm:pt modelId="{A1D50894-C6D8-4C68-B17C-CF20BC34D4C8}" type="pres">
      <dgm:prSet presAssocID="{4D82E95B-1A8F-48D7-A1D6-D19BAD4F6978}" presName="parTx" presStyleLbl="revTx" presStyleIdx="2" presStyleCnt="4">
        <dgm:presLayoutVars>
          <dgm:chMax val="0"/>
          <dgm:chPref val="0"/>
        </dgm:presLayoutVars>
      </dgm:prSet>
      <dgm:spPr/>
    </dgm:pt>
    <dgm:pt modelId="{81EC1E9C-EC17-4934-906B-B3093EDB368F}" type="pres">
      <dgm:prSet presAssocID="{96DBD852-88C6-44A1-82AC-46E3D94CCA3C}" presName="sibTrans" presStyleCnt="0"/>
      <dgm:spPr/>
    </dgm:pt>
    <dgm:pt modelId="{85F02CE3-0DDD-4682-AD67-95C9F4588FD9}" type="pres">
      <dgm:prSet presAssocID="{766A9ECC-C7CA-4E37-BA9A-A6BCD2C45D49}" presName="compNode" presStyleCnt="0"/>
      <dgm:spPr/>
    </dgm:pt>
    <dgm:pt modelId="{1CC32874-780C-4A31-A514-05B9D5D27469}" type="pres">
      <dgm:prSet presAssocID="{766A9ECC-C7CA-4E37-BA9A-A6BCD2C45D49}" presName="bgRect" presStyleLbl="bgShp" presStyleIdx="3" presStyleCnt="4"/>
      <dgm:spPr/>
    </dgm:pt>
    <dgm:pt modelId="{3CE9CC3B-92E1-4EB6-A1C4-C672FD20E020}" type="pres">
      <dgm:prSet presAssocID="{766A9ECC-C7CA-4E37-BA9A-A6BCD2C45D49}"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choolhouse"/>
        </a:ext>
      </dgm:extLst>
    </dgm:pt>
    <dgm:pt modelId="{2FEBF9E1-F57A-48E8-83EB-0FDCF35CA9BD}" type="pres">
      <dgm:prSet presAssocID="{766A9ECC-C7CA-4E37-BA9A-A6BCD2C45D49}" presName="spaceRect" presStyleCnt="0"/>
      <dgm:spPr/>
    </dgm:pt>
    <dgm:pt modelId="{6CA04A7B-B980-41BF-AFFC-845078BB3B20}" type="pres">
      <dgm:prSet presAssocID="{766A9ECC-C7CA-4E37-BA9A-A6BCD2C45D49}" presName="parTx" presStyleLbl="revTx" presStyleIdx="3" presStyleCnt="4">
        <dgm:presLayoutVars>
          <dgm:chMax val="0"/>
          <dgm:chPref val="0"/>
        </dgm:presLayoutVars>
      </dgm:prSet>
      <dgm:spPr/>
    </dgm:pt>
  </dgm:ptLst>
  <dgm:cxnLst>
    <dgm:cxn modelId="{4E483147-0950-4AFC-A82B-489AF4F72D13}" type="presOf" srcId="{4D82E95B-1A8F-48D7-A1D6-D19BAD4F6978}" destId="{A1D50894-C6D8-4C68-B17C-CF20BC34D4C8}" srcOrd="0" destOrd="0" presId="urn:microsoft.com/office/officeart/2018/2/layout/IconVerticalSolidList"/>
    <dgm:cxn modelId="{D1623F69-6DFB-4372-98AD-F35EBF5AF256}" type="presOf" srcId="{5BFB3A6E-D143-4216-A479-1EF19D6DA180}" destId="{BE229DFA-A87B-4D39-AA15-DDB9AA021B41}" srcOrd="0" destOrd="0" presId="urn:microsoft.com/office/officeart/2018/2/layout/IconVerticalSolidList"/>
    <dgm:cxn modelId="{66EB1D7D-6C39-420F-AFC9-D902FAE0B824}" srcId="{71B827D7-1869-4640-A94A-AA57130FA7F0}" destId="{4D82E95B-1A8F-48D7-A1D6-D19BAD4F6978}" srcOrd="2" destOrd="0" parTransId="{34B0DAF2-2597-4DC8-A709-6A569A2581C2}" sibTransId="{96DBD852-88C6-44A1-82AC-46E3D94CCA3C}"/>
    <dgm:cxn modelId="{94D9267F-0E3B-48BE-BE2A-B9DC5F26F1BD}" srcId="{71B827D7-1869-4640-A94A-AA57130FA7F0}" destId="{4BBA256D-42DB-4ABD-92E8-A39380D6A8D9}" srcOrd="0" destOrd="0" parTransId="{E31F182C-DAFA-4CF9-9701-F0E6684B4EE6}" sibTransId="{880BAF9E-06BE-4C43-858F-463B80E5AC67}"/>
    <dgm:cxn modelId="{D457577F-798E-4F99-BF49-40C56B685407}" srcId="{71B827D7-1869-4640-A94A-AA57130FA7F0}" destId="{766A9ECC-C7CA-4E37-BA9A-A6BCD2C45D49}" srcOrd="3" destOrd="0" parTransId="{95159254-A53E-4907-BCF5-F71AF7D91C54}" sibTransId="{70CB399A-F864-44C2-84FA-24B601637E3B}"/>
    <dgm:cxn modelId="{017EDB7F-2202-444C-907F-66550C4C35DE}" srcId="{71B827D7-1869-4640-A94A-AA57130FA7F0}" destId="{5BFB3A6E-D143-4216-A479-1EF19D6DA180}" srcOrd="1" destOrd="0" parTransId="{752891AE-B218-44C7-A127-66ED52814997}" sibTransId="{731EBE9D-DDD2-409B-9091-83BAAF120EBC}"/>
    <dgm:cxn modelId="{274DD393-195C-47F2-9A5E-E5A182327C54}" type="presOf" srcId="{71B827D7-1869-4640-A94A-AA57130FA7F0}" destId="{546B9C47-485C-4888-AA1C-FA9868F52EBE}" srcOrd="0" destOrd="0" presId="urn:microsoft.com/office/officeart/2018/2/layout/IconVerticalSolidList"/>
    <dgm:cxn modelId="{1454B4A0-85EB-406E-9880-9D7ABEF0FD91}" type="presOf" srcId="{766A9ECC-C7CA-4E37-BA9A-A6BCD2C45D49}" destId="{6CA04A7B-B980-41BF-AFFC-845078BB3B20}" srcOrd="0" destOrd="0" presId="urn:microsoft.com/office/officeart/2018/2/layout/IconVerticalSolidList"/>
    <dgm:cxn modelId="{85223FDF-B088-4E56-A999-9A6CD4A52A72}" type="presOf" srcId="{4BBA256D-42DB-4ABD-92E8-A39380D6A8D9}" destId="{4E323C20-68D2-47D7-8F35-880A40EBCCCA}" srcOrd="0" destOrd="0" presId="urn:microsoft.com/office/officeart/2018/2/layout/IconVerticalSolidList"/>
    <dgm:cxn modelId="{5458A511-4F1E-47B8-9752-791A3A107FDB}" type="presParOf" srcId="{546B9C47-485C-4888-AA1C-FA9868F52EBE}" destId="{FE32088B-FA02-4A26-B671-EA3FD603F77E}" srcOrd="0" destOrd="0" presId="urn:microsoft.com/office/officeart/2018/2/layout/IconVerticalSolidList"/>
    <dgm:cxn modelId="{4D0EEF91-6BFB-45A1-9BBF-723717EA1D4D}" type="presParOf" srcId="{FE32088B-FA02-4A26-B671-EA3FD603F77E}" destId="{395C06B5-3A7F-47D8-82C0-FF730DBDAECC}" srcOrd="0" destOrd="0" presId="urn:microsoft.com/office/officeart/2018/2/layout/IconVerticalSolidList"/>
    <dgm:cxn modelId="{AC2E59EC-DCCE-437A-B996-7592CC42098D}" type="presParOf" srcId="{FE32088B-FA02-4A26-B671-EA3FD603F77E}" destId="{D3DB5C87-530B-44D4-B3DB-DDEF631F5AF2}" srcOrd="1" destOrd="0" presId="urn:microsoft.com/office/officeart/2018/2/layout/IconVerticalSolidList"/>
    <dgm:cxn modelId="{46037306-DC94-44D0-90A5-6CB9A6F8AB37}" type="presParOf" srcId="{FE32088B-FA02-4A26-B671-EA3FD603F77E}" destId="{D509B76D-90AA-4E2F-95DC-248396CE0983}" srcOrd="2" destOrd="0" presId="urn:microsoft.com/office/officeart/2018/2/layout/IconVerticalSolidList"/>
    <dgm:cxn modelId="{A9B33781-916D-4768-8731-0903114CFBC3}" type="presParOf" srcId="{FE32088B-FA02-4A26-B671-EA3FD603F77E}" destId="{4E323C20-68D2-47D7-8F35-880A40EBCCCA}" srcOrd="3" destOrd="0" presId="urn:microsoft.com/office/officeart/2018/2/layout/IconVerticalSolidList"/>
    <dgm:cxn modelId="{1B8DBF8C-ACB7-4854-B73B-5AE73FC6FA3A}" type="presParOf" srcId="{546B9C47-485C-4888-AA1C-FA9868F52EBE}" destId="{E019DF70-1A5C-42AC-805A-22B7365C197D}" srcOrd="1" destOrd="0" presId="urn:microsoft.com/office/officeart/2018/2/layout/IconVerticalSolidList"/>
    <dgm:cxn modelId="{E4228AF2-2915-4127-BB1F-8393B5122A58}" type="presParOf" srcId="{546B9C47-485C-4888-AA1C-FA9868F52EBE}" destId="{72C15EB1-2D85-4EFB-A986-453E703F5160}" srcOrd="2" destOrd="0" presId="urn:microsoft.com/office/officeart/2018/2/layout/IconVerticalSolidList"/>
    <dgm:cxn modelId="{34E50718-252B-4029-875B-C50427FF1305}" type="presParOf" srcId="{72C15EB1-2D85-4EFB-A986-453E703F5160}" destId="{FC39E252-5768-4616-A603-96F75520E343}" srcOrd="0" destOrd="0" presId="urn:microsoft.com/office/officeart/2018/2/layout/IconVerticalSolidList"/>
    <dgm:cxn modelId="{08E4FAF4-4237-4B2F-9A26-7050966DB21E}" type="presParOf" srcId="{72C15EB1-2D85-4EFB-A986-453E703F5160}" destId="{D20F5BFA-3D5F-4CD1-B741-1CA97556E843}" srcOrd="1" destOrd="0" presId="urn:microsoft.com/office/officeart/2018/2/layout/IconVerticalSolidList"/>
    <dgm:cxn modelId="{DBFCBDAB-9238-46CC-A0A2-FFDBAA8DF792}" type="presParOf" srcId="{72C15EB1-2D85-4EFB-A986-453E703F5160}" destId="{79343EBF-9C41-405E-9F01-37CDF4E22743}" srcOrd="2" destOrd="0" presId="urn:microsoft.com/office/officeart/2018/2/layout/IconVerticalSolidList"/>
    <dgm:cxn modelId="{C063FF70-0C1D-44D3-8D3D-43E3BA918CDB}" type="presParOf" srcId="{72C15EB1-2D85-4EFB-A986-453E703F5160}" destId="{BE229DFA-A87B-4D39-AA15-DDB9AA021B41}" srcOrd="3" destOrd="0" presId="urn:microsoft.com/office/officeart/2018/2/layout/IconVerticalSolidList"/>
    <dgm:cxn modelId="{FD198360-0488-42D8-964D-D9F9633FC972}" type="presParOf" srcId="{546B9C47-485C-4888-AA1C-FA9868F52EBE}" destId="{44B0840A-B26E-4A3C-90B5-A314D3C2B144}" srcOrd="3" destOrd="0" presId="urn:microsoft.com/office/officeart/2018/2/layout/IconVerticalSolidList"/>
    <dgm:cxn modelId="{770718F2-ABA3-4E4B-B0B9-5D2F824756D1}" type="presParOf" srcId="{546B9C47-485C-4888-AA1C-FA9868F52EBE}" destId="{7F5BAF7E-5E87-41FD-A61E-9CBCFDD694C0}" srcOrd="4" destOrd="0" presId="urn:microsoft.com/office/officeart/2018/2/layout/IconVerticalSolidList"/>
    <dgm:cxn modelId="{99B7169A-433D-4C0E-8A7F-19A9D2E86E8E}" type="presParOf" srcId="{7F5BAF7E-5E87-41FD-A61E-9CBCFDD694C0}" destId="{CAFA0A3F-C3C1-45E5-916C-F4DD6E3E2DA0}" srcOrd="0" destOrd="0" presId="urn:microsoft.com/office/officeart/2018/2/layout/IconVerticalSolidList"/>
    <dgm:cxn modelId="{8EDA1E59-9A75-49CB-B3A3-E57F9F787FC7}" type="presParOf" srcId="{7F5BAF7E-5E87-41FD-A61E-9CBCFDD694C0}" destId="{B34E87DA-94E5-4774-9424-D97B8002A8E8}" srcOrd="1" destOrd="0" presId="urn:microsoft.com/office/officeart/2018/2/layout/IconVerticalSolidList"/>
    <dgm:cxn modelId="{5522A58E-1A79-4E32-8407-15EC56310855}" type="presParOf" srcId="{7F5BAF7E-5E87-41FD-A61E-9CBCFDD694C0}" destId="{51A61AB6-BC0E-4252-9C5C-50D9916C95EC}" srcOrd="2" destOrd="0" presId="urn:microsoft.com/office/officeart/2018/2/layout/IconVerticalSolidList"/>
    <dgm:cxn modelId="{DC0CDDD9-E87F-4F94-AB7F-0036F92B8729}" type="presParOf" srcId="{7F5BAF7E-5E87-41FD-A61E-9CBCFDD694C0}" destId="{A1D50894-C6D8-4C68-B17C-CF20BC34D4C8}" srcOrd="3" destOrd="0" presId="urn:microsoft.com/office/officeart/2018/2/layout/IconVerticalSolidList"/>
    <dgm:cxn modelId="{BDD18377-6207-439C-B6DE-32BC32094574}" type="presParOf" srcId="{546B9C47-485C-4888-AA1C-FA9868F52EBE}" destId="{81EC1E9C-EC17-4934-906B-B3093EDB368F}" srcOrd="5" destOrd="0" presId="urn:microsoft.com/office/officeart/2018/2/layout/IconVerticalSolidList"/>
    <dgm:cxn modelId="{263AFE80-089D-49C8-8F3A-D57FB611DF7E}" type="presParOf" srcId="{546B9C47-485C-4888-AA1C-FA9868F52EBE}" destId="{85F02CE3-0DDD-4682-AD67-95C9F4588FD9}" srcOrd="6" destOrd="0" presId="urn:microsoft.com/office/officeart/2018/2/layout/IconVerticalSolidList"/>
    <dgm:cxn modelId="{566702E2-91F5-45B3-B708-301EFF3FBAE9}" type="presParOf" srcId="{85F02CE3-0DDD-4682-AD67-95C9F4588FD9}" destId="{1CC32874-780C-4A31-A514-05B9D5D27469}" srcOrd="0" destOrd="0" presId="urn:microsoft.com/office/officeart/2018/2/layout/IconVerticalSolidList"/>
    <dgm:cxn modelId="{D6547DF8-5247-474F-BD2A-1315F7318C4E}" type="presParOf" srcId="{85F02CE3-0DDD-4682-AD67-95C9F4588FD9}" destId="{3CE9CC3B-92E1-4EB6-A1C4-C672FD20E020}" srcOrd="1" destOrd="0" presId="urn:microsoft.com/office/officeart/2018/2/layout/IconVerticalSolidList"/>
    <dgm:cxn modelId="{4FCD4CA5-1851-4735-A9DF-1B2182740D76}" type="presParOf" srcId="{85F02CE3-0DDD-4682-AD67-95C9F4588FD9}" destId="{2FEBF9E1-F57A-48E8-83EB-0FDCF35CA9BD}" srcOrd="2" destOrd="0" presId="urn:microsoft.com/office/officeart/2018/2/layout/IconVerticalSolidList"/>
    <dgm:cxn modelId="{6D31854B-4DC1-4B30-8E94-D42CC7BA46C8}" type="presParOf" srcId="{85F02CE3-0DDD-4682-AD67-95C9F4588FD9}" destId="{6CA04A7B-B980-41BF-AFFC-845078BB3B2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2E27C9BD-1CE3-4710-AADF-8012ABFEB77D}"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71078BA-3B8B-4D84-980B-F900B1AC8DCE}">
      <dgm:prSet/>
      <dgm:spPr/>
      <dgm:t>
        <a:bodyPr/>
        <a:lstStyle/>
        <a:p>
          <a:r>
            <a:rPr lang="en-GB"/>
            <a:t>There are still two John Smiths that are studying IT.</a:t>
          </a:r>
          <a:endParaRPr lang="en-US"/>
        </a:p>
      </dgm:t>
    </dgm:pt>
    <dgm:pt modelId="{21ADCDC9-0812-4B67-8DCC-DA4528BA6D25}" type="parTrans" cxnId="{D209B097-1F93-4CB0-9248-43393CAA61AC}">
      <dgm:prSet/>
      <dgm:spPr/>
      <dgm:t>
        <a:bodyPr/>
        <a:lstStyle/>
        <a:p>
          <a:endParaRPr lang="en-US"/>
        </a:p>
      </dgm:t>
    </dgm:pt>
    <dgm:pt modelId="{76B91D56-89A3-477D-8913-8E6CC899A90B}" type="sibTrans" cxnId="{D209B097-1F93-4CB0-9248-43393CAA61AC}">
      <dgm:prSet/>
      <dgm:spPr/>
      <dgm:t>
        <a:bodyPr/>
        <a:lstStyle/>
        <a:p>
          <a:endParaRPr lang="en-US"/>
        </a:p>
      </dgm:t>
    </dgm:pt>
    <dgm:pt modelId="{D35B223C-085B-4789-A41C-F1A4202804E8}">
      <dgm:prSet/>
      <dgm:spPr/>
      <dgm:t>
        <a:bodyPr/>
        <a:lstStyle/>
        <a:p>
          <a:r>
            <a:rPr lang="en-GB"/>
            <a:t>We still have no way of telling them apart.</a:t>
          </a:r>
          <a:endParaRPr lang="en-US"/>
        </a:p>
      </dgm:t>
    </dgm:pt>
    <dgm:pt modelId="{69FE92CB-5E9A-400E-AF38-4AE468552B04}" type="parTrans" cxnId="{18E3073C-4142-4A46-841B-CB9E8E191521}">
      <dgm:prSet/>
      <dgm:spPr/>
      <dgm:t>
        <a:bodyPr/>
        <a:lstStyle/>
        <a:p>
          <a:endParaRPr lang="en-US"/>
        </a:p>
      </dgm:t>
    </dgm:pt>
    <dgm:pt modelId="{0A281171-F811-4519-85F9-1E84B4812DB5}" type="sibTrans" cxnId="{18E3073C-4142-4A46-841B-CB9E8E191521}">
      <dgm:prSet/>
      <dgm:spPr/>
      <dgm:t>
        <a:bodyPr/>
        <a:lstStyle/>
        <a:p>
          <a:endParaRPr lang="en-US"/>
        </a:p>
      </dgm:t>
    </dgm:pt>
    <dgm:pt modelId="{E31DF3BD-6A6B-47D2-A8F5-218EBEC6C1C1}">
      <dgm:prSet/>
      <dgm:spPr/>
      <dgm:t>
        <a:bodyPr/>
        <a:lstStyle/>
        <a:p>
          <a:r>
            <a:rPr lang="en-GB"/>
            <a:t>To get around this, we need to add a new field.</a:t>
          </a:r>
          <a:endParaRPr lang="en-US"/>
        </a:p>
      </dgm:t>
    </dgm:pt>
    <dgm:pt modelId="{93E71FFB-2F5C-4D00-AAF3-27B59A1B51E6}" type="parTrans" cxnId="{77D0AF7C-5FB5-4718-85C9-A85D3BD6CB06}">
      <dgm:prSet/>
      <dgm:spPr/>
      <dgm:t>
        <a:bodyPr/>
        <a:lstStyle/>
        <a:p>
          <a:endParaRPr lang="en-US"/>
        </a:p>
      </dgm:t>
    </dgm:pt>
    <dgm:pt modelId="{EA605A0D-9E0F-4427-AA0B-4CEA82B921ED}" type="sibTrans" cxnId="{77D0AF7C-5FB5-4718-85C9-A85D3BD6CB06}">
      <dgm:prSet/>
      <dgm:spPr/>
      <dgm:t>
        <a:bodyPr/>
        <a:lstStyle/>
        <a:p>
          <a:endParaRPr lang="en-US"/>
        </a:p>
      </dgm:t>
    </dgm:pt>
    <dgm:pt modelId="{27AE4B01-E630-4C02-BE1F-E42E80CC731C}">
      <dgm:prSet/>
      <dgm:spPr/>
      <dgm:t>
        <a:bodyPr/>
        <a:lstStyle/>
        <a:p>
          <a:r>
            <a:rPr lang="en-GB"/>
            <a:t>This is going to be called </a:t>
          </a:r>
          <a:r>
            <a:rPr lang="en-GB" err="1"/>
            <a:t>StudentID</a:t>
          </a:r>
          <a:r>
            <a:rPr lang="en-GB"/>
            <a:t>.</a:t>
          </a:r>
          <a:endParaRPr lang="en-US"/>
        </a:p>
      </dgm:t>
    </dgm:pt>
    <dgm:pt modelId="{C42CFCE6-07EC-4427-A2F2-BEB48FEB17CF}" type="parTrans" cxnId="{3FD0AD48-2E17-4807-975E-7BBDE484EE85}">
      <dgm:prSet/>
      <dgm:spPr/>
      <dgm:t>
        <a:bodyPr/>
        <a:lstStyle/>
        <a:p>
          <a:endParaRPr lang="en-US"/>
        </a:p>
      </dgm:t>
    </dgm:pt>
    <dgm:pt modelId="{D766BC4A-A652-4E4C-B931-6F0A9C80ECAB}" type="sibTrans" cxnId="{3FD0AD48-2E17-4807-975E-7BBDE484EE85}">
      <dgm:prSet/>
      <dgm:spPr/>
      <dgm:t>
        <a:bodyPr/>
        <a:lstStyle/>
        <a:p>
          <a:endParaRPr lang="en-US"/>
        </a:p>
      </dgm:t>
    </dgm:pt>
    <dgm:pt modelId="{5693C4E5-CBBD-4C5E-A4A3-8C104BB6E8B9}" type="pres">
      <dgm:prSet presAssocID="{2E27C9BD-1CE3-4710-AADF-8012ABFEB77D}" presName="root" presStyleCnt="0">
        <dgm:presLayoutVars>
          <dgm:dir/>
          <dgm:resizeHandles val="exact"/>
        </dgm:presLayoutVars>
      </dgm:prSet>
      <dgm:spPr/>
    </dgm:pt>
    <dgm:pt modelId="{132B64CF-9A87-4C19-B970-D62BE84F0224}" type="pres">
      <dgm:prSet presAssocID="{771078BA-3B8B-4D84-980B-F900B1AC8DCE}" presName="compNode" presStyleCnt="0"/>
      <dgm:spPr/>
    </dgm:pt>
    <dgm:pt modelId="{D80D28DF-9F9D-4E83-8EE7-3E025E2A750F}" type="pres">
      <dgm:prSet presAssocID="{771078BA-3B8B-4D84-980B-F900B1AC8DCE}" presName="bgRect" presStyleLbl="bgShp" presStyleIdx="0" presStyleCnt="4"/>
      <dgm:spPr/>
    </dgm:pt>
    <dgm:pt modelId="{971F3551-EC2B-424F-BB0B-9F55ABF13772}" type="pres">
      <dgm:prSet presAssocID="{771078BA-3B8B-4D84-980B-F900B1AC8DC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rget Audience"/>
        </a:ext>
      </dgm:extLst>
    </dgm:pt>
    <dgm:pt modelId="{DA9EA67C-C914-4E0C-B990-586CEEF0A1E8}" type="pres">
      <dgm:prSet presAssocID="{771078BA-3B8B-4D84-980B-F900B1AC8DCE}" presName="spaceRect" presStyleCnt="0"/>
      <dgm:spPr/>
    </dgm:pt>
    <dgm:pt modelId="{80F1AFE4-C191-4E0C-9FFC-B04F17864519}" type="pres">
      <dgm:prSet presAssocID="{771078BA-3B8B-4D84-980B-F900B1AC8DCE}" presName="parTx" presStyleLbl="revTx" presStyleIdx="0" presStyleCnt="4">
        <dgm:presLayoutVars>
          <dgm:chMax val="0"/>
          <dgm:chPref val="0"/>
        </dgm:presLayoutVars>
      </dgm:prSet>
      <dgm:spPr/>
    </dgm:pt>
    <dgm:pt modelId="{926421CD-BF63-4BA2-88A3-4057176CD144}" type="pres">
      <dgm:prSet presAssocID="{76B91D56-89A3-477D-8913-8E6CC899A90B}" presName="sibTrans" presStyleCnt="0"/>
      <dgm:spPr/>
    </dgm:pt>
    <dgm:pt modelId="{06D3DCF5-E20F-46C1-A210-FA080F08BFD6}" type="pres">
      <dgm:prSet presAssocID="{D35B223C-085B-4789-A41C-F1A4202804E8}" presName="compNode" presStyleCnt="0"/>
      <dgm:spPr/>
    </dgm:pt>
    <dgm:pt modelId="{2FFDB5BA-D4CA-488E-ABBF-9316C899413A}" type="pres">
      <dgm:prSet presAssocID="{D35B223C-085B-4789-A41C-F1A4202804E8}" presName="bgRect" presStyleLbl="bgShp" presStyleIdx="1" presStyleCnt="4"/>
      <dgm:spPr/>
    </dgm:pt>
    <dgm:pt modelId="{E9ECCB81-A42C-43DA-9A4B-50C02D1FB065}" type="pres">
      <dgm:prSet presAssocID="{D35B223C-085B-4789-A41C-F1A4202804E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Judge"/>
        </a:ext>
      </dgm:extLst>
    </dgm:pt>
    <dgm:pt modelId="{EAEFC4D8-577F-420E-B5B3-FB7E0F9EBFFD}" type="pres">
      <dgm:prSet presAssocID="{D35B223C-085B-4789-A41C-F1A4202804E8}" presName="spaceRect" presStyleCnt="0"/>
      <dgm:spPr/>
    </dgm:pt>
    <dgm:pt modelId="{B01D5D31-2732-41BB-9BDB-0F85F2CFE9CA}" type="pres">
      <dgm:prSet presAssocID="{D35B223C-085B-4789-A41C-F1A4202804E8}" presName="parTx" presStyleLbl="revTx" presStyleIdx="1" presStyleCnt="4">
        <dgm:presLayoutVars>
          <dgm:chMax val="0"/>
          <dgm:chPref val="0"/>
        </dgm:presLayoutVars>
      </dgm:prSet>
      <dgm:spPr/>
    </dgm:pt>
    <dgm:pt modelId="{40DF957F-496B-4ADC-A234-74CF89D42636}" type="pres">
      <dgm:prSet presAssocID="{0A281171-F811-4519-85F9-1E84B4812DB5}" presName="sibTrans" presStyleCnt="0"/>
      <dgm:spPr/>
    </dgm:pt>
    <dgm:pt modelId="{419F4B31-3D37-4001-B706-A03680723016}" type="pres">
      <dgm:prSet presAssocID="{E31DF3BD-6A6B-47D2-A8F5-218EBEC6C1C1}" presName="compNode" presStyleCnt="0"/>
      <dgm:spPr/>
    </dgm:pt>
    <dgm:pt modelId="{DBE74177-9778-4E8A-97F2-A7742E647990}" type="pres">
      <dgm:prSet presAssocID="{E31DF3BD-6A6B-47D2-A8F5-218EBEC6C1C1}" presName="bgRect" presStyleLbl="bgShp" presStyleIdx="2" presStyleCnt="4"/>
      <dgm:spPr/>
    </dgm:pt>
    <dgm:pt modelId="{20DAC2CC-C067-461D-8733-FCC99C048B7B}" type="pres">
      <dgm:prSet presAssocID="{E31DF3BD-6A6B-47D2-A8F5-218EBEC6C1C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usiness Growth"/>
        </a:ext>
      </dgm:extLst>
    </dgm:pt>
    <dgm:pt modelId="{E0B2839F-7A78-4967-9D27-FFFA324B523B}" type="pres">
      <dgm:prSet presAssocID="{E31DF3BD-6A6B-47D2-A8F5-218EBEC6C1C1}" presName="spaceRect" presStyleCnt="0"/>
      <dgm:spPr/>
    </dgm:pt>
    <dgm:pt modelId="{16AB0438-19CA-467B-92B8-8CAF105A68F6}" type="pres">
      <dgm:prSet presAssocID="{E31DF3BD-6A6B-47D2-A8F5-218EBEC6C1C1}" presName="parTx" presStyleLbl="revTx" presStyleIdx="2" presStyleCnt="4">
        <dgm:presLayoutVars>
          <dgm:chMax val="0"/>
          <dgm:chPref val="0"/>
        </dgm:presLayoutVars>
      </dgm:prSet>
      <dgm:spPr/>
    </dgm:pt>
    <dgm:pt modelId="{8F5997A5-0B58-4F58-857B-9EF0D581FF6C}" type="pres">
      <dgm:prSet presAssocID="{EA605A0D-9E0F-4427-AA0B-4CEA82B921ED}" presName="sibTrans" presStyleCnt="0"/>
      <dgm:spPr/>
    </dgm:pt>
    <dgm:pt modelId="{D66C689E-A34F-41DE-A64B-3621CF9E1098}" type="pres">
      <dgm:prSet presAssocID="{27AE4B01-E630-4C02-BE1F-E42E80CC731C}" presName="compNode" presStyleCnt="0"/>
      <dgm:spPr/>
    </dgm:pt>
    <dgm:pt modelId="{A69F77E9-B718-4A1A-8AC4-237C29DFB805}" type="pres">
      <dgm:prSet presAssocID="{27AE4B01-E630-4C02-BE1F-E42E80CC731C}" presName="bgRect" presStyleLbl="bgShp" presStyleIdx="3" presStyleCnt="4"/>
      <dgm:spPr/>
    </dgm:pt>
    <dgm:pt modelId="{1A540019-0D9D-4C32-A3E6-1EE8DA3A8F9A}" type="pres">
      <dgm:prSet presAssocID="{27AE4B01-E630-4C02-BE1F-E42E80CC731C}"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Line Arrow: Straight"/>
        </a:ext>
      </dgm:extLst>
    </dgm:pt>
    <dgm:pt modelId="{F1F18717-100C-42CC-B63C-CB5ED72C00BB}" type="pres">
      <dgm:prSet presAssocID="{27AE4B01-E630-4C02-BE1F-E42E80CC731C}" presName="spaceRect" presStyleCnt="0"/>
      <dgm:spPr/>
    </dgm:pt>
    <dgm:pt modelId="{A329E364-93D7-48F0-8689-5D8A65EFCDD6}" type="pres">
      <dgm:prSet presAssocID="{27AE4B01-E630-4C02-BE1F-E42E80CC731C}" presName="parTx" presStyleLbl="revTx" presStyleIdx="3" presStyleCnt="4">
        <dgm:presLayoutVars>
          <dgm:chMax val="0"/>
          <dgm:chPref val="0"/>
        </dgm:presLayoutVars>
      </dgm:prSet>
      <dgm:spPr/>
    </dgm:pt>
  </dgm:ptLst>
  <dgm:cxnLst>
    <dgm:cxn modelId="{08DFFB11-07F1-4E8C-B6F5-854F24395DD5}" type="presOf" srcId="{E31DF3BD-6A6B-47D2-A8F5-218EBEC6C1C1}" destId="{16AB0438-19CA-467B-92B8-8CAF105A68F6}" srcOrd="0" destOrd="0" presId="urn:microsoft.com/office/officeart/2018/2/layout/IconVerticalSolidList"/>
    <dgm:cxn modelId="{18E3073C-4142-4A46-841B-CB9E8E191521}" srcId="{2E27C9BD-1CE3-4710-AADF-8012ABFEB77D}" destId="{D35B223C-085B-4789-A41C-F1A4202804E8}" srcOrd="1" destOrd="0" parTransId="{69FE92CB-5E9A-400E-AF38-4AE468552B04}" sibTransId="{0A281171-F811-4519-85F9-1E84B4812DB5}"/>
    <dgm:cxn modelId="{F2E79C65-F934-40CB-9B98-D2CA3CEECEC1}" type="presOf" srcId="{771078BA-3B8B-4D84-980B-F900B1AC8DCE}" destId="{80F1AFE4-C191-4E0C-9FFC-B04F17864519}" srcOrd="0" destOrd="0" presId="urn:microsoft.com/office/officeart/2018/2/layout/IconVerticalSolidList"/>
    <dgm:cxn modelId="{3FD0AD48-2E17-4807-975E-7BBDE484EE85}" srcId="{2E27C9BD-1CE3-4710-AADF-8012ABFEB77D}" destId="{27AE4B01-E630-4C02-BE1F-E42E80CC731C}" srcOrd="3" destOrd="0" parTransId="{C42CFCE6-07EC-4427-A2F2-BEB48FEB17CF}" sibTransId="{D766BC4A-A652-4E4C-B931-6F0A9C80ECAB}"/>
    <dgm:cxn modelId="{026CCB73-ED86-42B7-A447-C53FB8E8FD26}" type="presOf" srcId="{27AE4B01-E630-4C02-BE1F-E42E80CC731C}" destId="{A329E364-93D7-48F0-8689-5D8A65EFCDD6}" srcOrd="0" destOrd="0" presId="urn:microsoft.com/office/officeart/2018/2/layout/IconVerticalSolidList"/>
    <dgm:cxn modelId="{77D0AF7C-5FB5-4718-85C9-A85D3BD6CB06}" srcId="{2E27C9BD-1CE3-4710-AADF-8012ABFEB77D}" destId="{E31DF3BD-6A6B-47D2-A8F5-218EBEC6C1C1}" srcOrd="2" destOrd="0" parTransId="{93E71FFB-2F5C-4D00-AAF3-27B59A1B51E6}" sibTransId="{EA605A0D-9E0F-4427-AA0B-4CEA82B921ED}"/>
    <dgm:cxn modelId="{D209B097-1F93-4CB0-9248-43393CAA61AC}" srcId="{2E27C9BD-1CE3-4710-AADF-8012ABFEB77D}" destId="{771078BA-3B8B-4D84-980B-F900B1AC8DCE}" srcOrd="0" destOrd="0" parTransId="{21ADCDC9-0812-4B67-8DCC-DA4528BA6D25}" sibTransId="{76B91D56-89A3-477D-8913-8E6CC899A90B}"/>
    <dgm:cxn modelId="{5942F7A4-E917-43F2-BA6C-6A9FA960DB7C}" type="presOf" srcId="{D35B223C-085B-4789-A41C-F1A4202804E8}" destId="{B01D5D31-2732-41BB-9BDB-0F85F2CFE9CA}" srcOrd="0" destOrd="0" presId="urn:microsoft.com/office/officeart/2018/2/layout/IconVerticalSolidList"/>
    <dgm:cxn modelId="{DFB7E9BE-765A-4F43-9307-B120C59722ED}" type="presOf" srcId="{2E27C9BD-1CE3-4710-AADF-8012ABFEB77D}" destId="{5693C4E5-CBBD-4C5E-A4A3-8C104BB6E8B9}" srcOrd="0" destOrd="0" presId="urn:microsoft.com/office/officeart/2018/2/layout/IconVerticalSolidList"/>
    <dgm:cxn modelId="{DB2EDE97-CB5D-4C35-943C-854B6E69AE43}" type="presParOf" srcId="{5693C4E5-CBBD-4C5E-A4A3-8C104BB6E8B9}" destId="{132B64CF-9A87-4C19-B970-D62BE84F0224}" srcOrd="0" destOrd="0" presId="urn:microsoft.com/office/officeart/2018/2/layout/IconVerticalSolidList"/>
    <dgm:cxn modelId="{FCBC9CE2-6A11-4FED-BF8A-AF9B3EBEBE50}" type="presParOf" srcId="{132B64CF-9A87-4C19-B970-D62BE84F0224}" destId="{D80D28DF-9F9D-4E83-8EE7-3E025E2A750F}" srcOrd="0" destOrd="0" presId="urn:microsoft.com/office/officeart/2018/2/layout/IconVerticalSolidList"/>
    <dgm:cxn modelId="{E1422B62-269D-4633-888D-791669474C70}" type="presParOf" srcId="{132B64CF-9A87-4C19-B970-D62BE84F0224}" destId="{971F3551-EC2B-424F-BB0B-9F55ABF13772}" srcOrd="1" destOrd="0" presId="urn:microsoft.com/office/officeart/2018/2/layout/IconVerticalSolidList"/>
    <dgm:cxn modelId="{6EB32DDE-01E2-4EE0-8DB3-789AEA809CC9}" type="presParOf" srcId="{132B64CF-9A87-4C19-B970-D62BE84F0224}" destId="{DA9EA67C-C914-4E0C-B990-586CEEF0A1E8}" srcOrd="2" destOrd="0" presId="urn:microsoft.com/office/officeart/2018/2/layout/IconVerticalSolidList"/>
    <dgm:cxn modelId="{B3B0F2E5-2EFD-44A1-AF0E-9AAA8380A3AE}" type="presParOf" srcId="{132B64CF-9A87-4C19-B970-D62BE84F0224}" destId="{80F1AFE4-C191-4E0C-9FFC-B04F17864519}" srcOrd="3" destOrd="0" presId="urn:microsoft.com/office/officeart/2018/2/layout/IconVerticalSolidList"/>
    <dgm:cxn modelId="{5E69C925-21F3-4C46-85FA-A6F454244516}" type="presParOf" srcId="{5693C4E5-CBBD-4C5E-A4A3-8C104BB6E8B9}" destId="{926421CD-BF63-4BA2-88A3-4057176CD144}" srcOrd="1" destOrd="0" presId="urn:microsoft.com/office/officeart/2018/2/layout/IconVerticalSolidList"/>
    <dgm:cxn modelId="{4A0DB333-0152-443A-B051-4E6027DEFB87}" type="presParOf" srcId="{5693C4E5-CBBD-4C5E-A4A3-8C104BB6E8B9}" destId="{06D3DCF5-E20F-46C1-A210-FA080F08BFD6}" srcOrd="2" destOrd="0" presId="urn:microsoft.com/office/officeart/2018/2/layout/IconVerticalSolidList"/>
    <dgm:cxn modelId="{CCA77240-1F1E-45A9-AB56-C63C9EF8EC92}" type="presParOf" srcId="{06D3DCF5-E20F-46C1-A210-FA080F08BFD6}" destId="{2FFDB5BA-D4CA-488E-ABBF-9316C899413A}" srcOrd="0" destOrd="0" presId="urn:microsoft.com/office/officeart/2018/2/layout/IconVerticalSolidList"/>
    <dgm:cxn modelId="{27D1F38D-D63E-4381-9D69-9EE0FCB7130B}" type="presParOf" srcId="{06D3DCF5-E20F-46C1-A210-FA080F08BFD6}" destId="{E9ECCB81-A42C-43DA-9A4B-50C02D1FB065}" srcOrd="1" destOrd="0" presId="urn:microsoft.com/office/officeart/2018/2/layout/IconVerticalSolidList"/>
    <dgm:cxn modelId="{E346A934-5395-4D8D-9342-810295097CCC}" type="presParOf" srcId="{06D3DCF5-E20F-46C1-A210-FA080F08BFD6}" destId="{EAEFC4D8-577F-420E-B5B3-FB7E0F9EBFFD}" srcOrd="2" destOrd="0" presId="urn:microsoft.com/office/officeart/2018/2/layout/IconVerticalSolidList"/>
    <dgm:cxn modelId="{0ADD888F-D3C6-4CAC-9317-40002ACB21D3}" type="presParOf" srcId="{06D3DCF5-E20F-46C1-A210-FA080F08BFD6}" destId="{B01D5D31-2732-41BB-9BDB-0F85F2CFE9CA}" srcOrd="3" destOrd="0" presId="urn:microsoft.com/office/officeart/2018/2/layout/IconVerticalSolidList"/>
    <dgm:cxn modelId="{41060012-9A37-4790-8AF5-58CCFDB2D666}" type="presParOf" srcId="{5693C4E5-CBBD-4C5E-A4A3-8C104BB6E8B9}" destId="{40DF957F-496B-4ADC-A234-74CF89D42636}" srcOrd="3" destOrd="0" presId="urn:microsoft.com/office/officeart/2018/2/layout/IconVerticalSolidList"/>
    <dgm:cxn modelId="{ED944AC4-EF6E-49C4-8E8F-F7CF44C02A97}" type="presParOf" srcId="{5693C4E5-CBBD-4C5E-A4A3-8C104BB6E8B9}" destId="{419F4B31-3D37-4001-B706-A03680723016}" srcOrd="4" destOrd="0" presId="urn:microsoft.com/office/officeart/2018/2/layout/IconVerticalSolidList"/>
    <dgm:cxn modelId="{24EAB747-8928-4B7A-9C0F-39A85E56A9AB}" type="presParOf" srcId="{419F4B31-3D37-4001-B706-A03680723016}" destId="{DBE74177-9778-4E8A-97F2-A7742E647990}" srcOrd="0" destOrd="0" presId="urn:microsoft.com/office/officeart/2018/2/layout/IconVerticalSolidList"/>
    <dgm:cxn modelId="{940215E5-7C02-4554-A912-B22F14DC57AC}" type="presParOf" srcId="{419F4B31-3D37-4001-B706-A03680723016}" destId="{20DAC2CC-C067-461D-8733-FCC99C048B7B}" srcOrd="1" destOrd="0" presId="urn:microsoft.com/office/officeart/2018/2/layout/IconVerticalSolidList"/>
    <dgm:cxn modelId="{73742AB2-4A8A-4081-ABB1-18E9F7400BBA}" type="presParOf" srcId="{419F4B31-3D37-4001-B706-A03680723016}" destId="{E0B2839F-7A78-4967-9D27-FFFA324B523B}" srcOrd="2" destOrd="0" presId="urn:microsoft.com/office/officeart/2018/2/layout/IconVerticalSolidList"/>
    <dgm:cxn modelId="{BEE416F2-DEC9-4AFA-8D66-F121AB028734}" type="presParOf" srcId="{419F4B31-3D37-4001-B706-A03680723016}" destId="{16AB0438-19CA-467B-92B8-8CAF105A68F6}" srcOrd="3" destOrd="0" presId="urn:microsoft.com/office/officeart/2018/2/layout/IconVerticalSolidList"/>
    <dgm:cxn modelId="{C4D785A4-7F9C-4497-8366-4B5DF1FF3A02}" type="presParOf" srcId="{5693C4E5-CBBD-4C5E-A4A3-8C104BB6E8B9}" destId="{8F5997A5-0B58-4F58-857B-9EF0D581FF6C}" srcOrd="5" destOrd="0" presId="urn:microsoft.com/office/officeart/2018/2/layout/IconVerticalSolidList"/>
    <dgm:cxn modelId="{E87B52B4-F5BC-4055-90B5-0669BB3316DC}" type="presParOf" srcId="{5693C4E5-CBBD-4C5E-A4A3-8C104BB6E8B9}" destId="{D66C689E-A34F-41DE-A64B-3621CF9E1098}" srcOrd="6" destOrd="0" presId="urn:microsoft.com/office/officeart/2018/2/layout/IconVerticalSolidList"/>
    <dgm:cxn modelId="{B9B4F491-DF1B-4B47-A60D-9A2A34AE1918}" type="presParOf" srcId="{D66C689E-A34F-41DE-A64B-3621CF9E1098}" destId="{A69F77E9-B718-4A1A-8AC4-237C29DFB805}" srcOrd="0" destOrd="0" presId="urn:microsoft.com/office/officeart/2018/2/layout/IconVerticalSolidList"/>
    <dgm:cxn modelId="{277EC4E2-415C-483A-A93A-3793D259297F}" type="presParOf" srcId="{D66C689E-A34F-41DE-A64B-3621CF9E1098}" destId="{1A540019-0D9D-4C32-A3E6-1EE8DA3A8F9A}" srcOrd="1" destOrd="0" presId="urn:microsoft.com/office/officeart/2018/2/layout/IconVerticalSolidList"/>
    <dgm:cxn modelId="{A793E4D5-C594-4F6D-9AA7-3FBE1AC2052B}" type="presParOf" srcId="{D66C689E-A34F-41DE-A64B-3621CF9E1098}" destId="{F1F18717-100C-42CC-B63C-CB5ED72C00BB}" srcOrd="2" destOrd="0" presId="urn:microsoft.com/office/officeart/2018/2/layout/IconVerticalSolidList"/>
    <dgm:cxn modelId="{AF8CE768-9410-4420-BC58-EECD4218DC9B}" type="presParOf" srcId="{D66C689E-A34F-41DE-A64B-3621CF9E1098}" destId="{A329E364-93D7-48F0-8689-5D8A65EFCDD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77B867E-7417-469E-A195-135E08F42B26}"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66B40EA8-1BDF-432A-8A00-499F2003A34F}">
      <dgm:prSet/>
      <dgm:spPr/>
      <dgm:t>
        <a:bodyPr/>
        <a:lstStyle/>
        <a:p>
          <a:pPr>
            <a:lnSpc>
              <a:spcPct val="100000"/>
            </a:lnSpc>
          </a:pPr>
          <a:r>
            <a:rPr lang="en-GB"/>
            <a:t>We can now tell all the students apart.</a:t>
          </a:r>
          <a:endParaRPr lang="en-US"/>
        </a:p>
      </dgm:t>
    </dgm:pt>
    <dgm:pt modelId="{A46FA2E1-E573-4C92-9ADE-7C62627B7FE2}" type="parTrans" cxnId="{481CE0A4-413C-47A1-AE8F-19F95C1D43D7}">
      <dgm:prSet/>
      <dgm:spPr/>
      <dgm:t>
        <a:bodyPr/>
        <a:lstStyle/>
        <a:p>
          <a:endParaRPr lang="en-US"/>
        </a:p>
      </dgm:t>
    </dgm:pt>
    <dgm:pt modelId="{0B4C6C0A-5706-4166-8598-45D698D93E43}" type="sibTrans" cxnId="{481CE0A4-413C-47A1-AE8F-19F95C1D43D7}">
      <dgm:prSet/>
      <dgm:spPr/>
      <dgm:t>
        <a:bodyPr/>
        <a:lstStyle/>
        <a:p>
          <a:endParaRPr lang="en-US"/>
        </a:p>
      </dgm:t>
    </dgm:pt>
    <dgm:pt modelId="{C0F30F22-F3FE-4D8A-AAE8-DD87C8D602D8}">
      <dgm:prSet/>
      <dgm:spPr/>
      <dgm:t>
        <a:bodyPr/>
        <a:lstStyle/>
        <a:p>
          <a:pPr>
            <a:lnSpc>
              <a:spcPct val="100000"/>
            </a:lnSpc>
          </a:pPr>
          <a:r>
            <a:rPr lang="en-GB"/>
            <a:t>They will all have Different ID’s.</a:t>
          </a:r>
          <a:endParaRPr lang="en-US"/>
        </a:p>
      </dgm:t>
    </dgm:pt>
    <dgm:pt modelId="{7BBA353A-58E9-46D9-BA7C-E5D512F472C5}" type="parTrans" cxnId="{7F61ECCA-77BE-4B1D-92D7-4C04CB67FD03}">
      <dgm:prSet/>
      <dgm:spPr/>
      <dgm:t>
        <a:bodyPr/>
        <a:lstStyle/>
        <a:p>
          <a:endParaRPr lang="en-US"/>
        </a:p>
      </dgm:t>
    </dgm:pt>
    <dgm:pt modelId="{1A9AEA37-0DA3-49B5-9AD7-5616BBEAA5BB}" type="sibTrans" cxnId="{7F61ECCA-77BE-4B1D-92D7-4C04CB67FD03}">
      <dgm:prSet/>
      <dgm:spPr/>
      <dgm:t>
        <a:bodyPr/>
        <a:lstStyle/>
        <a:p>
          <a:endParaRPr lang="en-US"/>
        </a:p>
      </dgm:t>
    </dgm:pt>
    <dgm:pt modelId="{AB7A01CE-23E9-4021-9A33-4CC2DBE4F1E7}">
      <dgm:prSet/>
      <dgm:spPr/>
      <dgm:t>
        <a:bodyPr/>
        <a:lstStyle/>
        <a:p>
          <a:pPr>
            <a:lnSpc>
              <a:spcPct val="100000"/>
            </a:lnSpc>
          </a:pPr>
          <a:r>
            <a:rPr lang="en-GB"/>
            <a:t>The StudentID column has a special name.</a:t>
          </a:r>
          <a:endParaRPr lang="en-US"/>
        </a:p>
      </dgm:t>
    </dgm:pt>
    <dgm:pt modelId="{D572AB0A-63F9-4C1A-BA8B-987AD3B5A5C5}" type="parTrans" cxnId="{FEB0FE26-41E3-4151-8804-8C3E7143F2FF}">
      <dgm:prSet/>
      <dgm:spPr/>
      <dgm:t>
        <a:bodyPr/>
        <a:lstStyle/>
        <a:p>
          <a:endParaRPr lang="en-US"/>
        </a:p>
      </dgm:t>
    </dgm:pt>
    <dgm:pt modelId="{52ED43B5-C629-412D-ACE1-B0EF0DBEF7FD}" type="sibTrans" cxnId="{FEB0FE26-41E3-4151-8804-8C3E7143F2FF}">
      <dgm:prSet/>
      <dgm:spPr/>
      <dgm:t>
        <a:bodyPr/>
        <a:lstStyle/>
        <a:p>
          <a:endParaRPr lang="en-US"/>
        </a:p>
      </dgm:t>
    </dgm:pt>
    <dgm:pt modelId="{16965779-D8BC-492D-8C6E-9C52E7EDEB0A}">
      <dgm:prSet/>
      <dgm:spPr/>
      <dgm:t>
        <a:bodyPr/>
        <a:lstStyle/>
        <a:p>
          <a:pPr>
            <a:lnSpc>
              <a:spcPct val="100000"/>
            </a:lnSpc>
          </a:pPr>
          <a:r>
            <a:rPr lang="en-GB" dirty="0"/>
            <a:t>It is called the </a:t>
          </a:r>
          <a:r>
            <a:rPr lang="en-GB" b="1" i="1" dirty="0"/>
            <a:t>Primary Key Column</a:t>
          </a:r>
          <a:r>
            <a:rPr lang="en-GB" dirty="0"/>
            <a:t>.</a:t>
          </a:r>
          <a:endParaRPr lang="en-US" dirty="0"/>
        </a:p>
      </dgm:t>
    </dgm:pt>
    <dgm:pt modelId="{010FCA55-CDDB-453F-9C78-FBF6FC846A1D}" type="parTrans" cxnId="{D6DD93E9-7EE4-4FC9-85FC-81E8A6F3C7F4}">
      <dgm:prSet/>
      <dgm:spPr/>
      <dgm:t>
        <a:bodyPr/>
        <a:lstStyle/>
        <a:p>
          <a:endParaRPr lang="en-US"/>
        </a:p>
      </dgm:t>
    </dgm:pt>
    <dgm:pt modelId="{B337B785-ED8A-4127-80C9-31F8110A1780}" type="sibTrans" cxnId="{D6DD93E9-7EE4-4FC9-85FC-81E8A6F3C7F4}">
      <dgm:prSet/>
      <dgm:spPr/>
      <dgm:t>
        <a:bodyPr/>
        <a:lstStyle/>
        <a:p>
          <a:endParaRPr lang="en-US"/>
        </a:p>
      </dgm:t>
    </dgm:pt>
    <dgm:pt modelId="{1B948924-B7E0-494E-976F-DE6E28C9BC41}" type="pres">
      <dgm:prSet presAssocID="{B77B867E-7417-469E-A195-135E08F42B26}" presName="root" presStyleCnt="0">
        <dgm:presLayoutVars>
          <dgm:dir/>
          <dgm:resizeHandles val="exact"/>
        </dgm:presLayoutVars>
      </dgm:prSet>
      <dgm:spPr/>
    </dgm:pt>
    <dgm:pt modelId="{454D46B1-E841-4001-8EAC-8B0577574887}" type="pres">
      <dgm:prSet presAssocID="{66B40EA8-1BDF-432A-8A00-499F2003A34F}" presName="compNode" presStyleCnt="0"/>
      <dgm:spPr/>
    </dgm:pt>
    <dgm:pt modelId="{CF039FED-8DF7-4911-93FF-24D2B1B4DED4}" type="pres">
      <dgm:prSet presAssocID="{66B40EA8-1BDF-432A-8A00-499F2003A34F}" presName="bgRect" presStyleLbl="bgShp" presStyleIdx="0" presStyleCnt="4"/>
      <dgm:spPr/>
    </dgm:pt>
    <dgm:pt modelId="{BC4D4A5D-F632-42AF-89D0-B6E6B0549046}" type="pres">
      <dgm:prSet presAssocID="{66B40EA8-1BDF-432A-8A00-499F2003A34F}"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A5CA5DD8-1140-49FD-834F-A94D08D292A7}" type="pres">
      <dgm:prSet presAssocID="{66B40EA8-1BDF-432A-8A00-499F2003A34F}" presName="spaceRect" presStyleCnt="0"/>
      <dgm:spPr/>
    </dgm:pt>
    <dgm:pt modelId="{E9FF6552-C8AB-4C21-82D4-0DEA826EE44F}" type="pres">
      <dgm:prSet presAssocID="{66B40EA8-1BDF-432A-8A00-499F2003A34F}" presName="parTx" presStyleLbl="revTx" presStyleIdx="0" presStyleCnt="4">
        <dgm:presLayoutVars>
          <dgm:chMax val="0"/>
          <dgm:chPref val="0"/>
        </dgm:presLayoutVars>
      </dgm:prSet>
      <dgm:spPr/>
    </dgm:pt>
    <dgm:pt modelId="{4ABC8BA3-2634-40EB-A471-0FAE7DB25DFE}" type="pres">
      <dgm:prSet presAssocID="{0B4C6C0A-5706-4166-8598-45D698D93E43}" presName="sibTrans" presStyleCnt="0"/>
      <dgm:spPr/>
    </dgm:pt>
    <dgm:pt modelId="{6090C8E5-11E6-440F-8C59-B75286F499E5}" type="pres">
      <dgm:prSet presAssocID="{C0F30F22-F3FE-4D8A-AAE8-DD87C8D602D8}" presName="compNode" presStyleCnt="0"/>
      <dgm:spPr/>
    </dgm:pt>
    <dgm:pt modelId="{C4C90A6D-8342-4617-B593-E5FFB9755411}" type="pres">
      <dgm:prSet presAssocID="{C0F30F22-F3FE-4D8A-AAE8-DD87C8D602D8}" presName="bgRect" presStyleLbl="bgShp" presStyleIdx="1" presStyleCnt="4"/>
      <dgm:spPr/>
    </dgm:pt>
    <dgm:pt modelId="{8667DBAE-B9BD-4F6C-8D51-8BB0FB10F763}" type="pres">
      <dgm:prSet presAssocID="{C0F30F22-F3FE-4D8A-AAE8-DD87C8D602D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mployee Badge"/>
        </a:ext>
      </dgm:extLst>
    </dgm:pt>
    <dgm:pt modelId="{DB9AC2D1-A635-4E40-B8CA-8DD37EE09CF9}" type="pres">
      <dgm:prSet presAssocID="{C0F30F22-F3FE-4D8A-AAE8-DD87C8D602D8}" presName="spaceRect" presStyleCnt="0"/>
      <dgm:spPr/>
    </dgm:pt>
    <dgm:pt modelId="{82F195AC-31C5-4CD7-893A-4F13929DA300}" type="pres">
      <dgm:prSet presAssocID="{C0F30F22-F3FE-4D8A-AAE8-DD87C8D602D8}" presName="parTx" presStyleLbl="revTx" presStyleIdx="1" presStyleCnt="4">
        <dgm:presLayoutVars>
          <dgm:chMax val="0"/>
          <dgm:chPref val="0"/>
        </dgm:presLayoutVars>
      </dgm:prSet>
      <dgm:spPr/>
    </dgm:pt>
    <dgm:pt modelId="{B35A0950-ADAD-4829-A668-8790E1F1A0F5}" type="pres">
      <dgm:prSet presAssocID="{1A9AEA37-0DA3-49B5-9AD7-5616BBEAA5BB}" presName="sibTrans" presStyleCnt="0"/>
      <dgm:spPr/>
    </dgm:pt>
    <dgm:pt modelId="{D4790C93-E521-4FFD-B66B-F235C608F2B0}" type="pres">
      <dgm:prSet presAssocID="{AB7A01CE-23E9-4021-9A33-4CC2DBE4F1E7}" presName="compNode" presStyleCnt="0"/>
      <dgm:spPr/>
    </dgm:pt>
    <dgm:pt modelId="{8204AF5E-D80C-423E-90A4-54CD4ECA59D1}" type="pres">
      <dgm:prSet presAssocID="{AB7A01CE-23E9-4021-9A33-4CC2DBE4F1E7}" presName="bgRect" presStyleLbl="bgShp" presStyleIdx="2" presStyleCnt="4"/>
      <dgm:spPr/>
    </dgm:pt>
    <dgm:pt modelId="{A0111974-E15F-40BF-AC21-CD5CFFF94E05}" type="pres">
      <dgm:prSet presAssocID="{AB7A01CE-23E9-4021-9A33-4CC2DBE4F1E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Add"/>
        </a:ext>
      </dgm:extLst>
    </dgm:pt>
    <dgm:pt modelId="{057B8196-69C5-4699-A505-05A4D6B3E570}" type="pres">
      <dgm:prSet presAssocID="{AB7A01CE-23E9-4021-9A33-4CC2DBE4F1E7}" presName="spaceRect" presStyleCnt="0"/>
      <dgm:spPr/>
    </dgm:pt>
    <dgm:pt modelId="{7303A0BC-AE6B-43D4-9B5B-98BFF2021722}" type="pres">
      <dgm:prSet presAssocID="{AB7A01CE-23E9-4021-9A33-4CC2DBE4F1E7}" presName="parTx" presStyleLbl="revTx" presStyleIdx="2" presStyleCnt="4">
        <dgm:presLayoutVars>
          <dgm:chMax val="0"/>
          <dgm:chPref val="0"/>
        </dgm:presLayoutVars>
      </dgm:prSet>
      <dgm:spPr/>
    </dgm:pt>
    <dgm:pt modelId="{31ACF7D1-7F92-446C-95E8-830538AF1E98}" type="pres">
      <dgm:prSet presAssocID="{52ED43B5-C629-412D-ACE1-B0EF0DBEF7FD}" presName="sibTrans" presStyleCnt="0"/>
      <dgm:spPr/>
    </dgm:pt>
    <dgm:pt modelId="{C63274DB-3767-4B29-92CF-AF0A845C145A}" type="pres">
      <dgm:prSet presAssocID="{16965779-D8BC-492D-8C6E-9C52E7EDEB0A}" presName="compNode" presStyleCnt="0"/>
      <dgm:spPr/>
    </dgm:pt>
    <dgm:pt modelId="{5691EF86-56B9-49C5-A2A3-219BDAA2BBDD}" type="pres">
      <dgm:prSet presAssocID="{16965779-D8BC-492D-8C6E-9C52E7EDEB0A}" presName="bgRect" presStyleLbl="bgShp" presStyleIdx="3" presStyleCnt="4"/>
      <dgm:spPr/>
    </dgm:pt>
    <dgm:pt modelId="{0F7F7FC1-9C7A-4CCB-8A79-36DB64F508A4}" type="pres">
      <dgm:prSet presAssocID="{16965779-D8BC-492D-8C6E-9C52E7EDEB0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Key"/>
        </a:ext>
      </dgm:extLst>
    </dgm:pt>
    <dgm:pt modelId="{9777DA5A-D8AD-4BC1-A44A-56B9EF601DAA}" type="pres">
      <dgm:prSet presAssocID="{16965779-D8BC-492D-8C6E-9C52E7EDEB0A}" presName="spaceRect" presStyleCnt="0"/>
      <dgm:spPr/>
    </dgm:pt>
    <dgm:pt modelId="{1F74F3EC-6FCE-40C6-9C1A-CA8902318EAC}" type="pres">
      <dgm:prSet presAssocID="{16965779-D8BC-492D-8C6E-9C52E7EDEB0A}" presName="parTx" presStyleLbl="revTx" presStyleIdx="3" presStyleCnt="4">
        <dgm:presLayoutVars>
          <dgm:chMax val="0"/>
          <dgm:chPref val="0"/>
        </dgm:presLayoutVars>
      </dgm:prSet>
      <dgm:spPr/>
    </dgm:pt>
  </dgm:ptLst>
  <dgm:cxnLst>
    <dgm:cxn modelId="{56D39700-480B-461E-9619-F778E0BA9E01}" type="presOf" srcId="{66B40EA8-1BDF-432A-8A00-499F2003A34F}" destId="{E9FF6552-C8AB-4C21-82D4-0DEA826EE44F}" srcOrd="0" destOrd="0" presId="urn:microsoft.com/office/officeart/2018/2/layout/IconVerticalSolidList"/>
    <dgm:cxn modelId="{FEB0FE26-41E3-4151-8804-8C3E7143F2FF}" srcId="{B77B867E-7417-469E-A195-135E08F42B26}" destId="{AB7A01CE-23E9-4021-9A33-4CC2DBE4F1E7}" srcOrd="2" destOrd="0" parTransId="{D572AB0A-63F9-4C1A-BA8B-987AD3B5A5C5}" sibTransId="{52ED43B5-C629-412D-ACE1-B0EF0DBEF7FD}"/>
    <dgm:cxn modelId="{E6CC8852-00C2-4842-9DBE-B92E2C42A814}" type="presOf" srcId="{C0F30F22-F3FE-4D8A-AAE8-DD87C8D602D8}" destId="{82F195AC-31C5-4CD7-893A-4F13929DA300}" srcOrd="0" destOrd="0" presId="urn:microsoft.com/office/officeart/2018/2/layout/IconVerticalSolidList"/>
    <dgm:cxn modelId="{7E1A1583-807A-4B80-8C61-3F7085242179}" type="presOf" srcId="{AB7A01CE-23E9-4021-9A33-4CC2DBE4F1E7}" destId="{7303A0BC-AE6B-43D4-9B5B-98BFF2021722}" srcOrd="0" destOrd="0" presId="urn:microsoft.com/office/officeart/2018/2/layout/IconVerticalSolidList"/>
    <dgm:cxn modelId="{6B3A6C90-BBA4-424E-8609-194B645E5554}" type="presOf" srcId="{B77B867E-7417-469E-A195-135E08F42B26}" destId="{1B948924-B7E0-494E-976F-DE6E28C9BC41}" srcOrd="0" destOrd="0" presId="urn:microsoft.com/office/officeart/2018/2/layout/IconVerticalSolidList"/>
    <dgm:cxn modelId="{481CE0A4-413C-47A1-AE8F-19F95C1D43D7}" srcId="{B77B867E-7417-469E-A195-135E08F42B26}" destId="{66B40EA8-1BDF-432A-8A00-499F2003A34F}" srcOrd="0" destOrd="0" parTransId="{A46FA2E1-E573-4C92-9ADE-7C62627B7FE2}" sibTransId="{0B4C6C0A-5706-4166-8598-45D698D93E43}"/>
    <dgm:cxn modelId="{0E9168A6-A6CB-4516-974D-47580A857E0E}" type="presOf" srcId="{16965779-D8BC-492D-8C6E-9C52E7EDEB0A}" destId="{1F74F3EC-6FCE-40C6-9C1A-CA8902318EAC}" srcOrd="0" destOrd="0" presId="urn:microsoft.com/office/officeart/2018/2/layout/IconVerticalSolidList"/>
    <dgm:cxn modelId="{7F61ECCA-77BE-4B1D-92D7-4C04CB67FD03}" srcId="{B77B867E-7417-469E-A195-135E08F42B26}" destId="{C0F30F22-F3FE-4D8A-AAE8-DD87C8D602D8}" srcOrd="1" destOrd="0" parTransId="{7BBA353A-58E9-46D9-BA7C-E5D512F472C5}" sibTransId="{1A9AEA37-0DA3-49B5-9AD7-5616BBEAA5BB}"/>
    <dgm:cxn modelId="{D6DD93E9-7EE4-4FC9-85FC-81E8A6F3C7F4}" srcId="{B77B867E-7417-469E-A195-135E08F42B26}" destId="{16965779-D8BC-492D-8C6E-9C52E7EDEB0A}" srcOrd="3" destOrd="0" parTransId="{010FCA55-CDDB-453F-9C78-FBF6FC846A1D}" sibTransId="{B337B785-ED8A-4127-80C9-31F8110A1780}"/>
    <dgm:cxn modelId="{47F2C78F-F18A-4617-9F11-DB5782DFCA0B}" type="presParOf" srcId="{1B948924-B7E0-494E-976F-DE6E28C9BC41}" destId="{454D46B1-E841-4001-8EAC-8B0577574887}" srcOrd="0" destOrd="0" presId="urn:microsoft.com/office/officeart/2018/2/layout/IconVerticalSolidList"/>
    <dgm:cxn modelId="{33F49726-FB4F-471A-A21B-66334730E2F0}" type="presParOf" srcId="{454D46B1-E841-4001-8EAC-8B0577574887}" destId="{CF039FED-8DF7-4911-93FF-24D2B1B4DED4}" srcOrd="0" destOrd="0" presId="urn:microsoft.com/office/officeart/2018/2/layout/IconVerticalSolidList"/>
    <dgm:cxn modelId="{496EB286-AC36-4E49-9BDE-EDD9BE3EE25E}" type="presParOf" srcId="{454D46B1-E841-4001-8EAC-8B0577574887}" destId="{BC4D4A5D-F632-42AF-89D0-B6E6B0549046}" srcOrd="1" destOrd="0" presId="urn:microsoft.com/office/officeart/2018/2/layout/IconVerticalSolidList"/>
    <dgm:cxn modelId="{AD329601-ED21-4B40-A473-AF1606C7E0DE}" type="presParOf" srcId="{454D46B1-E841-4001-8EAC-8B0577574887}" destId="{A5CA5DD8-1140-49FD-834F-A94D08D292A7}" srcOrd="2" destOrd="0" presId="urn:microsoft.com/office/officeart/2018/2/layout/IconVerticalSolidList"/>
    <dgm:cxn modelId="{56110668-7E7E-46C2-B880-2E03FD10F754}" type="presParOf" srcId="{454D46B1-E841-4001-8EAC-8B0577574887}" destId="{E9FF6552-C8AB-4C21-82D4-0DEA826EE44F}" srcOrd="3" destOrd="0" presId="urn:microsoft.com/office/officeart/2018/2/layout/IconVerticalSolidList"/>
    <dgm:cxn modelId="{7F931E43-797E-4FFA-8555-7E7CB66D083B}" type="presParOf" srcId="{1B948924-B7E0-494E-976F-DE6E28C9BC41}" destId="{4ABC8BA3-2634-40EB-A471-0FAE7DB25DFE}" srcOrd="1" destOrd="0" presId="urn:microsoft.com/office/officeart/2018/2/layout/IconVerticalSolidList"/>
    <dgm:cxn modelId="{CB5510BE-3872-4BED-A7B2-16C3312D29B7}" type="presParOf" srcId="{1B948924-B7E0-494E-976F-DE6E28C9BC41}" destId="{6090C8E5-11E6-440F-8C59-B75286F499E5}" srcOrd="2" destOrd="0" presId="urn:microsoft.com/office/officeart/2018/2/layout/IconVerticalSolidList"/>
    <dgm:cxn modelId="{CE9CF193-9589-47A6-8B13-CD6700863717}" type="presParOf" srcId="{6090C8E5-11E6-440F-8C59-B75286F499E5}" destId="{C4C90A6D-8342-4617-B593-E5FFB9755411}" srcOrd="0" destOrd="0" presId="urn:microsoft.com/office/officeart/2018/2/layout/IconVerticalSolidList"/>
    <dgm:cxn modelId="{07FB783E-D7A3-4C2F-A31C-5BE1C7E2D731}" type="presParOf" srcId="{6090C8E5-11E6-440F-8C59-B75286F499E5}" destId="{8667DBAE-B9BD-4F6C-8D51-8BB0FB10F763}" srcOrd="1" destOrd="0" presId="urn:microsoft.com/office/officeart/2018/2/layout/IconVerticalSolidList"/>
    <dgm:cxn modelId="{843C1216-B0D1-45BB-A53E-C33D5A8BF5A1}" type="presParOf" srcId="{6090C8E5-11E6-440F-8C59-B75286F499E5}" destId="{DB9AC2D1-A635-4E40-B8CA-8DD37EE09CF9}" srcOrd="2" destOrd="0" presId="urn:microsoft.com/office/officeart/2018/2/layout/IconVerticalSolidList"/>
    <dgm:cxn modelId="{F79B8207-B325-4908-B4FD-5B21088A4702}" type="presParOf" srcId="{6090C8E5-11E6-440F-8C59-B75286F499E5}" destId="{82F195AC-31C5-4CD7-893A-4F13929DA300}" srcOrd="3" destOrd="0" presId="urn:microsoft.com/office/officeart/2018/2/layout/IconVerticalSolidList"/>
    <dgm:cxn modelId="{28C6DC84-4B0B-4560-87DC-38DE2D08FB86}" type="presParOf" srcId="{1B948924-B7E0-494E-976F-DE6E28C9BC41}" destId="{B35A0950-ADAD-4829-A668-8790E1F1A0F5}" srcOrd="3" destOrd="0" presId="urn:microsoft.com/office/officeart/2018/2/layout/IconVerticalSolidList"/>
    <dgm:cxn modelId="{3DE39824-A194-4AE4-915D-428D3950D598}" type="presParOf" srcId="{1B948924-B7E0-494E-976F-DE6E28C9BC41}" destId="{D4790C93-E521-4FFD-B66B-F235C608F2B0}" srcOrd="4" destOrd="0" presId="urn:microsoft.com/office/officeart/2018/2/layout/IconVerticalSolidList"/>
    <dgm:cxn modelId="{18BE9201-8610-406B-9247-A36CE875B139}" type="presParOf" srcId="{D4790C93-E521-4FFD-B66B-F235C608F2B0}" destId="{8204AF5E-D80C-423E-90A4-54CD4ECA59D1}" srcOrd="0" destOrd="0" presId="urn:microsoft.com/office/officeart/2018/2/layout/IconVerticalSolidList"/>
    <dgm:cxn modelId="{332A9CE5-029F-429D-A5F6-7C9C0EEB4D4B}" type="presParOf" srcId="{D4790C93-E521-4FFD-B66B-F235C608F2B0}" destId="{A0111974-E15F-40BF-AC21-CD5CFFF94E05}" srcOrd="1" destOrd="0" presId="urn:microsoft.com/office/officeart/2018/2/layout/IconVerticalSolidList"/>
    <dgm:cxn modelId="{7A13761A-93D4-4FEB-927D-0FA1AF38DA22}" type="presParOf" srcId="{D4790C93-E521-4FFD-B66B-F235C608F2B0}" destId="{057B8196-69C5-4699-A505-05A4D6B3E570}" srcOrd="2" destOrd="0" presId="urn:microsoft.com/office/officeart/2018/2/layout/IconVerticalSolidList"/>
    <dgm:cxn modelId="{306479DD-BDC6-41AC-AF3A-EC9CDD3EB1A7}" type="presParOf" srcId="{D4790C93-E521-4FFD-B66B-F235C608F2B0}" destId="{7303A0BC-AE6B-43D4-9B5B-98BFF2021722}" srcOrd="3" destOrd="0" presId="urn:microsoft.com/office/officeart/2018/2/layout/IconVerticalSolidList"/>
    <dgm:cxn modelId="{2174739B-EF8D-4AF8-8E1D-246BFFF7EFAD}" type="presParOf" srcId="{1B948924-B7E0-494E-976F-DE6E28C9BC41}" destId="{31ACF7D1-7F92-446C-95E8-830538AF1E98}" srcOrd="5" destOrd="0" presId="urn:microsoft.com/office/officeart/2018/2/layout/IconVerticalSolidList"/>
    <dgm:cxn modelId="{EC247D93-C8BA-4061-95E2-2EB6C76C47D8}" type="presParOf" srcId="{1B948924-B7E0-494E-976F-DE6E28C9BC41}" destId="{C63274DB-3767-4B29-92CF-AF0A845C145A}" srcOrd="6" destOrd="0" presId="urn:microsoft.com/office/officeart/2018/2/layout/IconVerticalSolidList"/>
    <dgm:cxn modelId="{372535A5-7D92-438A-B138-4A5D8438E1AA}" type="presParOf" srcId="{C63274DB-3767-4B29-92CF-AF0A845C145A}" destId="{5691EF86-56B9-49C5-A2A3-219BDAA2BBDD}" srcOrd="0" destOrd="0" presId="urn:microsoft.com/office/officeart/2018/2/layout/IconVerticalSolidList"/>
    <dgm:cxn modelId="{F8E0EF38-C6A2-43AA-8A00-3C284755B7A9}" type="presParOf" srcId="{C63274DB-3767-4B29-92CF-AF0A845C145A}" destId="{0F7F7FC1-9C7A-4CCB-8A79-36DB64F508A4}" srcOrd="1" destOrd="0" presId="urn:microsoft.com/office/officeart/2018/2/layout/IconVerticalSolidList"/>
    <dgm:cxn modelId="{80F41E46-938F-4656-80DD-00A12E327BCB}" type="presParOf" srcId="{C63274DB-3767-4B29-92CF-AF0A845C145A}" destId="{9777DA5A-D8AD-4BC1-A44A-56B9EF601DAA}" srcOrd="2" destOrd="0" presId="urn:microsoft.com/office/officeart/2018/2/layout/IconVerticalSolidList"/>
    <dgm:cxn modelId="{AEF0D1AB-EA5B-4BB2-A947-1544316C44F1}" type="presParOf" srcId="{C63274DB-3767-4B29-92CF-AF0A845C145A}" destId="{1F74F3EC-6FCE-40C6-9C1A-CA8902318EA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AE496F5-DD23-4F15-A25D-2902E791EB81}"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1CDE741F-1D65-4CAF-B9DE-27BDD4A7B0F1}">
      <dgm:prSet/>
      <dgm:spPr/>
      <dgm:t>
        <a:bodyPr/>
        <a:lstStyle/>
        <a:p>
          <a:pPr>
            <a:lnSpc>
              <a:spcPct val="100000"/>
            </a:lnSpc>
          </a:pPr>
          <a:r>
            <a:rPr lang="en-GB"/>
            <a:t>A Primary Key column is a </a:t>
          </a:r>
          <a:r>
            <a:rPr lang="en-GB" b="1" i="1"/>
            <a:t>Unique Identifier</a:t>
          </a:r>
          <a:r>
            <a:rPr lang="en-GB"/>
            <a:t>.</a:t>
          </a:r>
          <a:endParaRPr lang="en-US"/>
        </a:p>
      </dgm:t>
    </dgm:pt>
    <dgm:pt modelId="{65190AD0-DEB4-47D7-8EFE-7CC195F86A41}" type="parTrans" cxnId="{03933B96-1987-4354-8CD2-D0C9BEF5CFAF}">
      <dgm:prSet/>
      <dgm:spPr/>
      <dgm:t>
        <a:bodyPr/>
        <a:lstStyle/>
        <a:p>
          <a:endParaRPr lang="en-US"/>
        </a:p>
      </dgm:t>
    </dgm:pt>
    <dgm:pt modelId="{52B30A48-BF58-4F42-8EBE-380974DE8AA6}" type="sibTrans" cxnId="{03933B96-1987-4354-8CD2-D0C9BEF5CFAF}">
      <dgm:prSet/>
      <dgm:spPr/>
      <dgm:t>
        <a:bodyPr/>
        <a:lstStyle/>
        <a:p>
          <a:endParaRPr lang="en-US"/>
        </a:p>
      </dgm:t>
    </dgm:pt>
    <dgm:pt modelId="{BE826956-E301-4330-B756-8D6EA5C79112}">
      <dgm:prSet/>
      <dgm:spPr/>
      <dgm:t>
        <a:bodyPr/>
        <a:lstStyle/>
        <a:p>
          <a:pPr>
            <a:lnSpc>
              <a:spcPct val="100000"/>
            </a:lnSpc>
          </a:pPr>
          <a:r>
            <a:rPr lang="en-GB"/>
            <a:t>A primary key allows you to </a:t>
          </a:r>
          <a:r>
            <a:rPr lang="en-GB" b="1" i="1" u="sng"/>
            <a:t>uniquely identify each row in the database</a:t>
          </a:r>
          <a:r>
            <a:rPr lang="en-GB"/>
            <a:t>.</a:t>
          </a:r>
          <a:endParaRPr lang="en-US"/>
        </a:p>
      </dgm:t>
    </dgm:pt>
    <dgm:pt modelId="{677CAF54-899F-405C-B906-43CD892F118E}" type="parTrans" cxnId="{EFE13411-4E11-47D1-95AD-39F160EB5422}">
      <dgm:prSet/>
      <dgm:spPr/>
      <dgm:t>
        <a:bodyPr/>
        <a:lstStyle/>
        <a:p>
          <a:endParaRPr lang="en-US"/>
        </a:p>
      </dgm:t>
    </dgm:pt>
    <dgm:pt modelId="{C5CBD439-D246-4862-AB2B-436B7A65CF9B}" type="sibTrans" cxnId="{EFE13411-4E11-47D1-95AD-39F160EB5422}">
      <dgm:prSet/>
      <dgm:spPr/>
      <dgm:t>
        <a:bodyPr/>
        <a:lstStyle/>
        <a:p>
          <a:endParaRPr lang="en-US"/>
        </a:p>
      </dgm:t>
    </dgm:pt>
    <dgm:pt modelId="{224F03A4-E225-4F5C-9DCD-0D82DEE1F3B3}">
      <dgm:prSet/>
      <dgm:spPr/>
      <dgm:t>
        <a:bodyPr/>
        <a:lstStyle/>
        <a:p>
          <a:pPr>
            <a:lnSpc>
              <a:spcPct val="100000"/>
            </a:lnSpc>
          </a:pPr>
          <a:r>
            <a:rPr lang="en-GB"/>
            <a:t>Basically, it means you can tell everyone apart.</a:t>
          </a:r>
          <a:endParaRPr lang="en-US"/>
        </a:p>
      </dgm:t>
    </dgm:pt>
    <dgm:pt modelId="{7BD1B218-C452-4906-A9D0-EA5C5042A58A}" type="parTrans" cxnId="{A0EA84E3-BB7E-4286-BDCE-3B30A0033C3F}">
      <dgm:prSet/>
      <dgm:spPr/>
      <dgm:t>
        <a:bodyPr/>
        <a:lstStyle/>
        <a:p>
          <a:endParaRPr lang="en-US"/>
        </a:p>
      </dgm:t>
    </dgm:pt>
    <dgm:pt modelId="{425A466D-F672-45D2-94FD-739DC0174A5C}" type="sibTrans" cxnId="{A0EA84E3-BB7E-4286-BDCE-3B30A0033C3F}">
      <dgm:prSet/>
      <dgm:spPr/>
      <dgm:t>
        <a:bodyPr/>
        <a:lstStyle/>
        <a:p>
          <a:endParaRPr lang="en-US"/>
        </a:p>
      </dgm:t>
    </dgm:pt>
    <dgm:pt modelId="{C340078A-8A56-4C67-8B1E-BBD0AB901ACE}" type="pres">
      <dgm:prSet presAssocID="{BAE496F5-DD23-4F15-A25D-2902E791EB81}" presName="root" presStyleCnt="0">
        <dgm:presLayoutVars>
          <dgm:dir/>
          <dgm:resizeHandles val="exact"/>
        </dgm:presLayoutVars>
      </dgm:prSet>
      <dgm:spPr/>
    </dgm:pt>
    <dgm:pt modelId="{8119BFD5-A894-4B01-B613-FBF8AE87515F}" type="pres">
      <dgm:prSet presAssocID="{1CDE741F-1D65-4CAF-B9DE-27BDD4A7B0F1}" presName="compNode" presStyleCnt="0"/>
      <dgm:spPr/>
    </dgm:pt>
    <dgm:pt modelId="{55B497B2-C14A-4F21-9D0C-07549E4457F4}" type="pres">
      <dgm:prSet presAssocID="{1CDE741F-1D65-4CAF-B9DE-27BDD4A7B0F1}" presName="bgRect" presStyleLbl="bgShp" presStyleIdx="0" presStyleCnt="3"/>
      <dgm:spPr/>
    </dgm:pt>
    <dgm:pt modelId="{8CCD5D19-F046-4FBE-BBF2-4CDE66BDF48C}" type="pres">
      <dgm:prSet presAssocID="{1CDE741F-1D65-4CAF-B9DE-27BDD4A7B0F1}"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Key"/>
        </a:ext>
      </dgm:extLst>
    </dgm:pt>
    <dgm:pt modelId="{71B2391D-B1A8-44A2-8744-60F1C6103064}" type="pres">
      <dgm:prSet presAssocID="{1CDE741F-1D65-4CAF-B9DE-27BDD4A7B0F1}" presName="spaceRect" presStyleCnt="0"/>
      <dgm:spPr/>
    </dgm:pt>
    <dgm:pt modelId="{1069885F-C8F0-4D9B-8085-6B7A47CB90C8}" type="pres">
      <dgm:prSet presAssocID="{1CDE741F-1D65-4CAF-B9DE-27BDD4A7B0F1}" presName="parTx" presStyleLbl="revTx" presStyleIdx="0" presStyleCnt="3">
        <dgm:presLayoutVars>
          <dgm:chMax val="0"/>
          <dgm:chPref val="0"/>
        </dgm:presLayoutVars>
      </dgm:prSet>
      <dgm:spPr/>
    </dgm:pt>
    <dgm:pt modelId="{86D1974C-9D80-4EEE-9497-4F6BBE20856E}" type="pres">
      <dgm:prSet presAssocID="{52B30A48-BF58-4F42-8EBE-380974DE8AA6}" presName="sibTrans" presStyleCnt="0"/>
      <dgm:spPr/>
    </dgm:pt>
    <dgm:pt modelId="{BC04C37C-A9FF-42FC-8999-50C088E2904B}" type="pres">
      <dgm:prSet presAssocID="{BE826956-E301-4330-B756-8D6EA5C79112}" presName="compNode" presStyleCnt="0"/>
      <dgm:spPr/>
    </dgm:pt>
    <dgm:pt modelId="{61C11CAC-23F5-49D5-8F17-86481A182675}" type="pres">
      <dgm:prSet presAssocID="{BE826956-E301-4330-B756-8D6EA5C79112}" presName="bgRect" presStyleLbl="bgShp" presStyleIdx="1" presStyleCnt="3"/>
      <dgm:spPr/>
    </dgm:pt>
    <dgm:pt modelId="{E907F460-336B-4528-B581-6168CF4F2EFE}" type="pres">
      <dgm:prSet presAssocID="{BE826956-E301-4330-B756-8D6EA5C79112}"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tabase"/>
        </a:ext>
      </dgm:extLst>
    </dgm:pt>
    <dgm:pt modelId="{171465D0-A4E4-4EB7-812A-832546788F7F}" type="pres">
      <dgm:prSet presAssocID="{BE826956-E301-4330-B756-8D6EA5C79112}" presName="spaceRect" presStyleCnt="0"/>
      <dgm:spPr/>
    </dgm:pt>
    <dgm:pt modelId="{779998D5-D961-48EB-8F83-E94D8EB73927}" type="pres">
      <dgm:prSet presAssocID="{BE826956-E301-4330-B756-8D6EA5C79112}" presName="parTx" presStyleLbl="revTx" presStyleIdx="1" presStyleCnt="3">
        <dgm:presLayoutVars>
          <dgm:chMax val="0"/>
          <dgm:chPref val="0"/>
        </dgm:presLayoutVars>
      </dgm:prSet>
      <dgm:spPr/>
    </dgm:pt>
    <dgm:pt modelId="{7F6F9911-4621-4876-9728-27EC4C92760F}" type="pres">
      <dgm:prSet presAssocID="{C5CBD439-D246-4862-AB2B-436B7A65CF9B}" presName="sibTrans" presStyleCnt="0"/>
      <dgm:spPr/>
    </dgm:pt>
    <dgm:pt modelId="{648E89B2-0801-4AFC-8AA5-95F55D09492F}" type="pres">
      <dgm:prSet presAssocID="{224F03A4-E225-4F5C-9DCD-0D82DEE1F3B3}" presName="compNode" presStyleCnt="0"/>
      <dgm:spPr/>
    </dgm:pt>
    <dgm:pt modelId="{E5DCEC78-308A-41CD-89A6-E2BF8CB490C0}" type="pres">
      <dgm:prSet presAssocID="{224F03A4-E225-4F5C-9DCD-0D82DEE1F3B3}" presName="bgRect" presStyleLbl="bgShp" presStyleIdx="2" presStyleCnt="3"/>
      <dgm:spPr/>
    </dgm:pt>
    <dgm:pt modelId="{BCDD84AB-222E-4B2D-83A0-1BD9B6B03C65}" type="pres">
      <dgm:prSet presAssocID="{224F03A4-E225-4F5C-9DCD-0D82DEE1F3B3}"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roup of People"/>
        </a:ext>
      </dgm:extLst>
    </dgm:pt>
    <dgm:pt modelId="{07A1D99C-D743-4DBD-ADEE-85A271C03C62}" type="pres">
      <dgm:prSet presAssocID="{224F03A4-E225-4F5C-9DCD-0D82DEE1F3B3}" presName="spaceRect" presStyleCnt="0"/>
      <dgm:spPr/>
    </dgm:pt>
    <dgm:pt modelId="{2C9630A5-87FC-4F08-83B0-B5CC63AA4773}" type="pres">
      <dgm:prSet presAssocID="{224F03A4-E225-4F5C-9DCD-0D82DEE1F3B3}" presName="parTx" presStyleLbl="revTx" presStyleIdx="2" presStyleCnt="3">
        <dgm:presLayoutVars>
          <dgm:chMax val="0"/>
          <dgm:chPref val="0"/>
        </dgm:presLayoutVars>
      </dgm:prSet>
      <dgm:spPr/>
    </dgm:pt>
  </dgm:ptLst>
  <dgm:cxnLst>
    <dgm:cxn modelId="{EFE13411-4E11-47D1-95AD-39F160EB5422}" srcId="{BAE496F5-DD23-4F15-A25D-2902E791EB81}" destId="{BE826956-E301-4330-B756-8D6EA5C79112}" srcOrd="1" destOrd="0" parTransId="{677CAF54-899F-405C-B906-43CD892F118E}" sibTransId="{C5CBD439-D246-4862-AB2B-436B7A65CF9B}"/>
    <dgm:cxn modelId="{BD2CEB5B-1045-4903-B1B1-FB1C6E49C95B}" type="presOf" srcId="{1CDE741F-1D65-4CAF-B9DE-27BDD4A7B0F1}" destId="{1069885F-C8F0-4D9B-8085-6B7A47CB90C8}" srcOrd="0" destOrd="0" presId="urn:microsoft.com/office/officeart/2018/2/layout/IconVerticalSolidList"/>
    <dgm:cxn modelId="{E924CE48-29B8-44CB-8776-5CA623B78942}" type="presOf" srcId="{BAE496F5-DD23-4F15-A25D-2902E791EB81}" destId="{C340078A-8A56-4C67-8B1E-BBD0AB901ACE}" srcOrd="0" destOrd="0" presId="urn:microsoft.com/office/officeart/2018/2/layout/IconVerticalSolidList"/>
    <dgm:cxn modelId="{58DF1875-AB68-4EEF-8A27-7327A1A20948}" type="presOf" srcId="{BE826956-E301-4330-B756-8D6EA5C79112}" destId="{779998D5-D961-48EB-8F83-E94D8EB73927}" srcOrd="0" destOrd="0" presId="urn:microsoft.com/office/officeart/2018/2/layout/IconVerticalSolidList"/>
    <dgm:cxn modelId="{03933B96-1987-4354-8CD2-D0C9BEF5CFAF}" srcId="{BAE496F5-DD23-4F15-A25D-2902E791EB81}" destId="{1CDE741F-1D65-4CAF-B9DE-27BDD4A7B0F1}" srcOrd="0" destOrd="0" parTransId="{65190AD0-DEB4-47D7-8EFE-7CC195F86A41}" sibTransId="{52B30A48-BF58-4F42-8EBE-380974DE8AA6}"/>
    <dgm:cxn modelId="{7B2ED4C2-CC56-49E0-8D88-E241B82AB3F4}" type="presOf" srcId="{224F03A4-E225-4F5C-9DCD-0D82DEE1F3B3}" destId="{2C9630A5-87FC-4F08-83B0-B5CC63AA4773}" srcOrd="0" destOrd="0" presId="urn:microsoft.com/office/officeart/2018/2/layout/IconVerticalSolidList"/>
    <dgm:cxn modelId="{A0EA84E3-BB7E-4286-BDCE-3B30A0033C3F}" srcId="{BAE496F5-DD23-4F15-A25D-2902E791EB81}" destId="{224F03A4-E225-4F5C-9DCD-0D82DEE1F3B3}" srcOrd="2" destOrd="0" parTransId="{7BD1B218-C452-4906-A9D0-EA5C5042A58A}" sibTransId="{425A466D-F672-45D2-94FD-739DC0174A5C}"/>
    <dgm:cxn modelId="{8F0A48A0-F785-4272-B128-4E9899E1A50E}" type="presParOf" srcId="{C340078A-8A56-4C67-8B1E-BBD0AB901ACE}" destId="{8119BFD5-A894-4B01-B613-FBF8AE87515F}" srcOrd="0" destOrd="0" presId="urn:microsoft.com/office/officeart/2018/2/layout/IconVerticalSolidList"/>
    <dgm:cxn modelId="{BA50B8DC-D43D-417D-B111-12E62902768E}" type="presParOf" srcId="{8119BFD5-A894-4B01-B613-FBF8AE87515F}" destId="{55B497B2-C14A-4F21-9D0C-07549E4457F4}" srcOrd="0" destOrd="0" presId="urn:microsoft.com/office/officeart/2018/2/layout/IconVerticalSolidList"/>
    <dgm:cxn modelId="{DD7B4F8D-6433-438C-AB95-347433B445C8}" type="presParOf" srcId="{8119BFD5-A894-4B01-B613-FBF8AE87515F}" destId="{8CCD5D19-F046-4FBE-BBF2-4CDE66BDF48C}" srcOrd="1" destOrd="0" presId="urn:microsoft.com/office/officeart/2018/2/layout/IconVerticalSolidList"/>
    <dgm:cxn modelId="{89EA461E-9606-4D87-9DEC-ACEFFEFD5427}" type="presParOf" srcId="{8119BFD5-A894-4B01-B613-FBF8AE87515F}" destId="{71B2391D-B1A8-44A2-8744-60F1C6103064}" srcOrd="2" destOrd="0" presId="urn:microsoft.com/office/officeart/2018/2/layout/IconVerticalSolidList"/>
    <dgm:cxn modelId="{6A10291C-EB27-421D-AFA1-260C2C497B81}" type="presParOf" srcId="{8119BFD5-A894-4B01-B613-FBF8AE87515F}" destId="{1069885F-C8F0-4D9B-8085-6B7A47CB90C8}" srcOrd="3" destOrd="0" presId="urn:microsoft.com/office/officeart/2018/2/layout/IconVerticalSolidList"/>
    <dgm:cxn modelId="{61F5294D-DF67-4902-836A-EDD6BDD8906A}" type="presParOf" srcId="{C340078A-8A56-4C67-8B1E-BBD0AB901ACE}" destId="{86D1974C-9D80-4EEE-9497-4F6BBE20856E}" srcOrd="1" destOrd="0" presId="urn:microsoft.com/office/officeart/2018/2/layout/IconVerticalSolidList"/>
    <dgm:cxn modelId="{9B604274-1B21-4012-BD95-45E8F6E36411}" type="presParOf" srcId="{C340078A-8A56-4C67-8B1E-BBD0AB901ACE}" destId="{BC04C37C-A9FF-42FC-8999-50C088E2904B}" srcOrd="2" destOrd="0" presId="urn:microsoft.com/office/officeart/2018/2/layout/IconVerticalSolidList"/>
    <dgm:cxn modelId="{47C2AD92-A170-4E64-9E84-FF0E661B2C39}" type="presParOf" srcId="{BC04C37C-A9FF-42FC-8999-50C088E2904B}" destId="{61C11CAC-23F5-49D5-8F17-86481A182675}" srcOrd="0" destOrd="0" presId="urn:microsoft.com/office/officeart/2018/2/layout/IconVerticalSolidList"/>
    <dgm:cxn modelId="{F3E7F4B3-4EB9-4D38-9EFA-4550A82B2595}" type="presParOf" srcId="{BC04C37C-A9FF-42FC-8999-50C088E2904B}" destId="{E907F460-336B-4528-B581-6168CF4F2EFE}" srcOrd="1" destOrd="0" presId="urn:microsoft.com/office/officeart/2018/2/layout/IconVerticalSolidList"/>
    <dgm:cxn modelId="{6969DAC6-02BC-4182-A9C9-93A65868F26F}" type="presParOf" srcId="{BC04C37C-A9FF-42FC-8999-50C088E2904B}" destId="{171465D0-A4E4-4EB7-812A-832546788F7F}" srcOrd="2" destOrd="0" presId="urn:microsoft.com/office/officeart/2018/2/layout/IconVerticalSolidList"/>
    <dgm:cxn modelId="{D8BCDDE3-2DD3-426C-B924-D195F3B81F82}" type="presParOf" srcId="{BC04C37C-A9FF-42FC-8999-50C088E2904B}" destId="{779998D5-D961-48EB-8F83-E94D8EB73927}" srcOrd="3" destOrd="0" presId="urn:microsoft.com/office/officeart/2018/2/layout/IconVerticalSolidList"/>
    <dgm:cxn modelId="{E51CA09A-9C8D-43A0-8EBF-0781AAEA6430}" type="presParOf" srcId="{C340078A-8A56-4C67-8B1E-BBD0AB901ACE}" destId="{7F6F9911-4621-4876-9728-27EC4C92760F}" srcOrd="3" destOrd="0" presId="urn:microsoft.com/office/officeart/2018/2/layout/IconVerticalSolidList"/>
    <dgm:cxn modelId="{67744CA6-766B-439B-8C7B-97AD1D2EC3D3}" type="presParOf" srcId="{C340078A-8A56-4C67-8B1E-BBD0AB901ACE}" destId="{648E89B2-0801-4AFC-8AA5-95F55D09492F}" srcOrd="4" destOrd="0" presId="urn:microsoft.com/office/officeart/2018/2/layout/IconVerticalSolidList"/>
    <dgm:cxn modelId="{D3BA5000-BE52-48CF-B8ED-723A155C1A95}" type="presParOf" srcId="{648E89B2-0801-4AFC-8AA5-95F55D09492F}" destId="{E5DCEC78-308A-41CD-89A6-E2BF8CB490C0}" srcOrd="0" destOrd="0" presId="urn:microsoft.com/office/officeart/2018/2/layout/IconVerticalSolidList"/>
    <dgm:cxn modelId="{A19A89D0-702A-483C-A5E8-04B0A29D80BF}" type="presParOf" srcId="{648E89B2-0801-4AFC-8AA5-95F55D09492F}" destId="{BCDD84AB-222E-4B2D-83A0-1BD9B6B03C65}" srcOrd="1" destOrd="0" presId="urn:microsoft.com/office/officeart/2018/2/layout/IconVerticalSolidList"/>
    <dgm:cxn modelId="{46CB259C-5C9D-498B-9526-88E4098BBFAC}" type="presParOf" srcId="{648E89B2-0801-4AFC-8AA5-95F55D09492F}" destId="{07A1D99C-D743-4DBD-ADEE-85A271C03C62}" srcOrd="2" destOrd="0" presId="urn:microsoft.com/office/officeart/2018/2/layout/IconVerticalSolidList"/>
    <dgm:cxn modelId="{50307501-A477-4F39-8EDD-3E599FBE6BC3}" type="presParOf" srcId="{648E89B2-0801-4AFC-8AA5-95F55D09492F}" destId="{2C9630A5-87FC-4F08-83B0-B5CC63AA477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165BF755-E9E3-4EA6-B339-9942425C63B2}"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38F6CF51-73F8-4792-86DB-2B0AF039531C}">
      <dgm:prSet/>
      <dgm:spPr/>
      <dgm:t>
        <a:bodyPr/>
        <a:lstStyle/>
        <a:p>
          <a:r>
            <a:rPr lang="en-GB"/>
            <a:t>Each value in a Primary Key Column </a:t>
          </a:r>
          <a:r>
            <a:rPr lang="en-GB" b="1" i="1"/>
            <a:t>MUST BE DIFFERENT</a:t>
          </a:r>
          <a:r>
            <a:rPr lang="en-GB"/>
            <a:t>!</a:t>
          </a:r>
          <a:endParaRPr lang="en-US"/>
        </a:p>
      </dgm:t>
    </dgm:pt>
    <dgm:pt modelId="{1CA57261-A8B4-465E-9996-7E20EBBA3BF3}" type="parTrans" cxnId="{EABC46CD-6B48-4CA3-94E8-D96AE78C41CD}">
      <dgm:prSet/>
      <dgm:spPr/>
      <dgm:t>
        <a:bodyPr/>
        <a:lstStyle/>
        <a:p>
          <a:endParaRPr lang="en-US"/>
        </a:p>
      </dgm:t>
    </dgm:pt>
    <dgm:pt modelId="{7A1AD664-3F99-42CF-AEDA-98E4841C232D}" type="sibTrans" cxnId="{EABC46CD-6B48-4CA3-94E8-D96AE78C41CD}">
      <dgm:prSet/>
      <dgm:spPr/>
      <dgm:t>
        <a:bodyPr/>
        <a:lstStyle/>
        <a:p>
          <a:endParaRPr lang="en-US"/>
        </a:p>
      </dgm:t>
    </dgm:pt>
    <dgm:pt modelId="{E16930C1-A173-4C17-AD4F-514CB7A992FC}">
      <dgm:prSet/>
      <dgm:spPr/>
      <dgm:t>
        <a:bodyPr/>
        <a:lstStyle/>
        <a:p>
          <a:r>
            <a:rPr lang="en-GB"/>
            <a:t>You cannot have two records with the same primary key.</a:t>
          </a:r>
          <a:endParaRPr lang="en-US"/>
        </a:p>
      </dgm:t>
    </dgm:pt>
    <dgm:pt modelId="{FCA8283D-70AD-4C34-8A3B-67802AC349D2}" type="parTrans" cxnId="{2A258AC5-D067-4DB8-9E7D-E413C1C19D7D}">
      <dgm:prSet/>
      <dgm:spPr/>
      <dgm:t>
        <a:bodyPr/>
        <a:lstStyle/>
        <a:p>
          <a:endParaRPr lang="en-US"/>
        </a:p>
      </dgm:t>
    </dgm:pt>
    <dgm:pt modelId="{2DC5CAEE-B673-457C-80D0-06174F6E5CCA}" type="sibTrans" cxnId="{2A258AC5-D067-4DB8-9E7D-E413C1C19D7D}">
      <dgm:prSet/>
      <dgm:spPr/>
      <dgm:t>
        <a:bodyPr/>
        <a:lstStyle/>
        <a:p>
          <a:endParaRPr lang="en-US"/>
        </a:p>
      </dgm:t>
    </dgm:pt>
    <dgm:pt modelId="{3235E2EB-D065-4CCF-860E-A8D1F112172C}">
      <dgm:prSet/>
      <dgm:spPr/>
      <dgm:t>
        <a:bodyPr/>
        <a:lstStyle/>
        <a:p>
          <a:r>
            <a:rPr lang="en-GB"/>
            <a:t>If you have a two identical Primary Keys, then this has gone </a:t>
          </a:r>
          <a:r>
            <a:rPr lang="en-GB" b="1" i="1"/>
            <a:t>VERY WRONG INDEED</a:t>
          </a:r>
          <a:r>
            <a:rPr lang="en-GB"/>
            <a:t>.</a:t>
          </a:r>
          <a:endParaRPr lang="en-US"/>
        </a:p>
      </dgm:t>
    </dgm:pt>
    <dgm:pt modelId="{505B659A-2EBC-4C65-957A-92243916D8C2}" type="parTrans" cxnId="{FED3993A-4279-4469-A9D3-212604B1A872}">
      <dgm:prSet/>
      <dgm:spPr/>
      <dgm:t>
        <a:bodyPr/>
        <a:lstStyle/>
        <a:p>
          <a:endParaRPr lang="en-US"/>
        </a:p>
      </dgm:t>
    </dgm:pt>
    <dgm:pt modelId="{14308788-4169-4B24-A2EF-4A7CC9866AD8}" type="sibTrans" cxnId="{FED3993A-4279-4469-A9D3-212604B1A872}">
      <dgm:prSet/>
      <dgm:spPr/>
      <dgm:t>
        <a:bodyPr/>
        <a:lstStyle/>
        <a:p>
          <a:endParaRPr lang="en-US"/>
        </a:p>
      </dgm:t>
    </dgm:pt>
    <dgm:pt modelId="{65D25F51-ECEB-4BC9-B596-2C5F23B8F680}" type="pres">
      <dgm:prSet presAssocID="{165BF755-E9E3-4EA6-B339-9942425C63B2}" presName="root" presStyleCnt="0">
        <dgm:presLayoutVars>
          <dgm:dir/>
          <dgm:resizeHandles val="exact"/>
        </dgm:presLayoutVars>
      </dgm:prSet>
      <dgm:spPr/>
    </dgm:pt>
    <dgm:pt modelId="{EE67F18C-17F0-4C92-BBB9-847A200EC0E0}" type="pres">
      <dgm:prSet presAssocID="{38F6CF51-73F8-4792-86DB-2B0AF039531C}" presName="compNode" presStyleCnt="0"/>
      <dgm:spPr/>
    </dgm:pt>
    <dgm:pt modelId="{7B05F4DE-4658-4B28-8B4C-8BB2A65AEE01}" type="pres">
      <dgm:prSet presAssocID="{38F6CF51-73F8-4792-86DB-2B0AF039531C}" presName="bgRect" presStyleLbl="bgShp" presStyleIdx="0" presStyleCnt="3"/>
      <dgm:spPr/>
    </dgm:pt>
    <dgm:pt modelId="{81478D74-FA69-47E3-A7BC-3393CC2BEAE2}" type="pres">
      <dgm:prSet presAssocID="{38F6CF51-73F8-4792-86DB-2B0AF039531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Key"/>
        </a:ext>
      </dgm:extLst>
    </dgm:pt>
    <dgm:pt modelId="{443A4589-56A2-4C16-8A67-C71DF74DB6E1}" type="pres">
      <dgm:prSet presAssocID="{38F6CF51-73F8-4792-86DB-2B0AF039531C}" presName="spaceRect" presStyleCnt="0"/>
      <dgm:spPr/>
    </dgm:pt>
    <dgm:pt modelId="{C5D11F8B-E230-4084-B792-91B1C733C99C}" type="pres">
      <dgm:prSet presAssocID="{38F6CF51-73F8-4792-86DB-2B0AF039531C}" presName="parTx" presStyleLbl="revTx" presStyleIdx="0" presStyleCnt="3">
        <dgm:presLayoutVars>
          <dgm:chMax val="0"/>
          <dgm:chPref val="0"/>
        </dgm:presLayoutVars>
      </dgm:prSet>
      <dgm:spPr/>
    </dgm:pt>
    <dgm:pt modelId="{530FEA5D-1C70-40BD-B890-78C7FAD161C2}" type="pres">
      <dgm:prSet presAssocID="{7A1AD664-3F99-42CF-AEDA-98E4841C232D}" presName="sibTrans" presStyleCnt="0"/>
      <dgm:spPr/>
    </dgm:pt>
    <dgm:pt modelId="{E4A81465-6915-46CA-886B-1B00AB85FB99}" type="pres">
      <dgm:prSet presAssocID="{E16930C1-A173-4C17-AD4F-514CB7A992FC}" presName="compNode" presStyleCnt="0"/>
      <dgm:spPr/>
    </dgm:pt>
    <dgm:pt modelId="{462C5971-9D6F-48B1-84AD-69F05997F8A6}" type="pres">
      <dgm:prSet presAssocID="{E16930C1-A173-4C17-AD4F-514CB7A992FC}" presName="bgRect" presStyleLbl="bgShp" presStyleIdx="1" presStyleCnt="3"/>
      <dgm:spPr/>
    </dgm:pt>
    <dgm:pt modelId="{2074409C-A402-4BB1-802C-81D9889260C1}" type="pres">
      <dgm:prSet presAssocID="{E16930C1-A173-4C17-AD4F-514CB7A992FC}"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tabase"/>
        </a:ext>
      </dgm:extLst>
    </dgm:pt>
    <dgm:pt modelId="{1D75409B-7E42-4BED-A327-80DDBD0B5C71}" type="pres">
      <dgm:prSet presAssocID="{E16930C1-A173-4C17-AD4F-514CB7A992FC}" presName="spaceRect" presStyleCnt="0"/>
      <dgm:spPr/>
    </dgm:pt>
    <dgm:pt modelId="{25B9A65A-1C1A-4F20-B47B-204FCAB54174}" type="pres">
      <dgm:prSet presAssocID="{E16930C1-A173-4C17-AD4F-514CB7A992FC}" presName="parTx" presStyleLbl="revTx" presStyleIdx="1" presStyleCnt="3">
        <dgm:presLayoutVars>
          <dgm:chMax val="0"/>
          <dgm:chPref val="0"/>
        </dgm:presLayoutVars>
      </dgm:prSet>
      <dgm:spPr/>
    </dgm:pt>
    <dgm:pt modelId="{05EBD4EE-B44C-4268-9E99-5098E77FD9A5}" type="pres">
      <dgm:prSet presAssocID="{2DC5CAEE-B673-457C-80D0-06174F6E5CCA}" presName="sibTrans" presStyleCnt="0"/>
      <dgm:spPr/>
    </dgm:pt>
    <dgm:pt modelId="{0A770FA2-B2E1-4CFF-A57D-56ABD6D280D6}" type="pres">
      <dgm:prSet presAssocID="{3235E2EB-D065-4CCF-860E-A8D1F112172C}" presName="compNode" presStyleCnt="0"/>
      <dgm:spPr/>
    </dgm:pt>
    <dgm:pt modelId="{17451515-358F-49FC-BBBC-1D18F5842034}" type="pres">
      <dgm:prSet presAssocID="{3235E2EB-D065-4CCF-860E-A8D1F112172C}" presName="bgRect" presStyleLbl="bgShp" presStyleIdx="2" presStyleCnt="3"/>
      <dgm:spPr/>
    </dgm:pt>
    <dgm:pt modelId="{C2140BA9-5D01-48E5-849E-3C19340FDCF0}" type="pres">
      <dgm:prSet presAssocID="{3235E2EB-D065-4CCF-860E-A8D1F112172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Irritant"/>
        </a:ext>
      </dgm:extLst>
    </dgm:pt>
    <dgm:pt modelId="{DF5BD3F8-1098-411D-A250-BC0EBF591F6B}" type="pres">
      <dgm:prSet presAssocID="{3235E2EB-D065-4CCF-860E-A8D1F112172C}" presName="spaceRect" presStyleCnt="0"/>
      <dgm:spPr/>
    </dgm:pt>
    <dgm:pt modelId="{241DC26C-256D-4C99-B735-5C00C37E962B}" type="pres">
      <dgm:prSet presAssocID="{3235E2EB-D065-4CCF-860E-A8D1F112172C}" presName="parTx" presStyleLbl="revTx" presStyleIdx="2" presStyleCnt="3">
        <dgm:presLayoutVars>
          <dgm:chMax val="0"/>
          <dgm:chPref val="0"/>
        </dgm:presLayoutVars>
      </dgm:prSet>
      <dgm:spPr/>
    </dgm:pt>
  </dgm:ptLst>
  <dgm:cxnLst>
    <dgm:cxn modelId="{E3FD172B-FA14-4752-9D08-6A48FEEDA674}" type="presOf" srcId="{E16930C1-A173-4C17-AD4F-514CB7A992FC}" destId="{25B9A65A-1C1A-4F20-B47B-204FCAB54174}" srcOrd="0" destOrd="0" presId="urn:microsoft.com/office/officeart/2018/2/layout/IconVerticalSolidList"/>
    <dgm:cxn modelId="{FED3993A-4279-4469-A9D3-212604B1A872}" srcId="{165BF755-E9E3-4EA6-B339-9942425C63B2}" destId="{3235E2EB-D065-4CCF-860E-A8D1F112172C}" srcOrd="2" destOrd="0" parTransId="{505B659A-2EBC-4C65-957A-92243916D8C2}" sibTransId="{14308788-4169-4B24-A2EF-4A7CC9866AD8}"/>
    <dgm:cxn modelId="{5B3EE17D-4CFF-41DB-89CE-7C2D415E8604}" type="presOf" srcId="{3235E2EB-D065-4CCF-860E-A8D1F112172C}" destId="{241DC26C-256D-4C99-B735-5C00C37E962B}" srcOrd="0" destOrd="0" presId="urn:microsoft.com/office/officeart/2018/2/layout/IconVerticalSolidList"/>
    <dgm:cxn modelId="{5EA15499-A238-4423-AF56-4644D8294C5B}" type="presOf" srcId="{38F6CF51-73F8-4792-86DB-2B0AF039531C}" destId="{C5D11F8B-E230-4084-B792-91B1C733C99C}" srcOrd="0" destOrd="0" presId="urn:microsoft.com/office/officeart/2018/2/layout/IconVerticalSolidList"/>
    <dgm:cxn modelId="{A1A1CBB8-B2CA-4CFD-81A2-0EF3957644A4}" type="presOf" srcId="{165BF755-E9E3-4EA6-B339-9942425C63B2}" destId="{65D25F51-ECEB-4BC9-B596-2C5F23B8F680}" srcOrd="0" destOrd="0" presId="urn:microsoft.com/office/officeart/2018/2/layout/IconVerticalSolidList"/>
    <dgm:cxn modelId="{2A258AC5-D067-4DB8-9E7D-E413C1C19D7D}" srcId="{165BF755-E9E3-4EA6-B339-9942425C63B2}" destId="{E16930C1-A173-4C17-AD4F-514CB7A992FC}" srcOrd="1" destOrd="0" parTransId="{FCA8283D-70AD-4C34-8A3B-67802AC349D2}" sibTransId="{2DC5CAEE-B673-457C-80D0-06174F6E5CCA}"/>
    <dgm:cxn modelId="{EABC46CD-6B48-4CA3-94E8-D96AE78C41CD}" srcId="{165BF755-E9E3-4EA6-B339-9942425C63B2}" destId="{38F6CF51-73F8-4792-86DB-2B0AF039531C}" srcOrd="0" destOrd="0" parTransId="{1CA57261-A8B4-465E-9996-7E20EBBA3BF3}" sibTransId="{7A1AD664-3F99-42CF-AEDA-98E4841C232D}"/>
    <dgm:cxn modelId="{E89C47A7-1107-4ECB-9F7F-4579D1FC7CF7}" type="presParOf" srcId="{65D25F51-ECEB-4BC9-B596-2C5F23B8F680}" destId="{EE67F18C-17F0-4C92-BBB9-847A200EC0E0}" srcOrd="0" destOrd="0" presId="urn:microsoft.com/office/officeart/2018/2/layout/IconVerticalSolidList"/>
    <dgm:cxn modelId="{1E832F8F-18DA-4ED3-8A8C-1669160D3753}" type="presParOf" srcId="{EE67F18C-17F0-4C92-BBB9-847A200EC0E0}" destId="{7B05F4DE-4658-4B28-8B4C-8BB2A65AEE01}" srcOrd="0" destOrd="0" presId="urn:microsoft.com/office/officeart/2018/2/layout/IconVerticalSolidList"/>
    <dgm:cxn modelId="{3C2B331E-E0E6-4D4E-BFEB-B8B1A6307E9B}" type="presParOf" srcId="{EE67F18C-17F0-4C92-BBB9-847A200EC0E0}" destId="{81478D74-FA69-47E3-A7BC-3393CC2BEAE2}" srcOrd="1" destOrd="0" presId="urn:microsoft.com/office/officeart/2018/2/layout/IconVerticalSolidList"/>
    <dgm:cxn modelId="{CB1F9526-BF4E-48C2-9C5D-B2043150EA1B}" type="presParOf" srcId="{EE67F18C-17F0-4C92-BBB9-847A200EC0E0}" destId="{443A4589-56A2-4C16-8A67-C71DF74DB6E1}" srcOrd="2" destOrd="0" presId="urn:microsoft.com/office/officeart/2018/2/layout/IconVerticalSolidList"/>
    <dgm:cxn modelId="{F0BEE3D3-63D7-467E-8A4F-5247CD84F4C8}" type="presParOf" srcId="{EE67F18C-17F0-4C92-BBB9-847A200EC0E0}" destId="{C5D11F8B-E230-4084-B792-91B1C733C99C}" srcOrd="3" destOrd="0" presId="urn:microsoft.com/office/officeart/2018/2/layout/IconVerticalSolidList"/>
    <dgm:cxn modelId="{82017386-7D16-42A4-AC57-728D3C24DE21}" type="presParOf" srcId="{65D25F51-ECEB-4BC9-B596-2C5F23B8F680}" destId="{530FEA5D-1C70-40BD-B890-78C7FAD161C2}" srcOrd="1" destOrd="0" presId="urn:microsoft.com/office/officeart/2018/2/layout/IconVerticalSolidList"/>
    <dgm:cxn modelId="{01AAB2D0-42FB-4065-8A9E-C3B994B6E177}" type="presParOf" srcId="{65D25F51-ECEB-4BC9-B596-2C5F23B8F680}" destId="{E4A81465-6915-46CA-886B-1B00AB85FB99}" srcOrd="2" destOrd="0" presId="urn:microsoft.com/office/officeart/2018/2/layout/IconVerticalSolidList"/>
    <dgm:cxn modelId="{6123D9FD-28D6-420C-9324-7ECB79F36B50}" type="presParOf" srcId="{E4A81465-6915-46CA-886B-1B00AB85FB99}" destId="{462C5971-9D6F-48B1-84AD-69F05997F8A6}" srcOrd="0" destOrd="0" presId="urn:microsoft.com/office/officeart/2018/2/layout/IconVerticalSolidList"/>
    <dgm:cxn modelId="{9F6BB03A-A285-49D7-B205-D8CA927EC175}" type="presParOf" srcId="{E4A81465-6915-46CA-886B-1B00AB85FB99}" destId="{2074409C-A402-4BB1-802C-81D9889260C1}" srcOrd="1" destOrd="0" presId="urn:microsoft.com/office/officeart/2018/2/layout/IconVerticalSolidList"/>
    <dgm:cxn modelId="{A1C75E22-B919-48A9-A84D-C95BF0C916A7}" type="presParOf" srcId="{E4A81465-6915-46CA-886B-1B00AB85FB99}" destId="{1D75409B-7E42-4BED-A327-80DDBD0B5C71}" srcOrd="2" destOrd="0" presId="urn:microsoft.com/office/officeart/2018/2/layout/IconVerticalSolidList"/>
    <dgm:cxn modelId="{26C52B33-11C0-4257-A123-E529695EF775}" type="presParOf" srcId="{E4A81465-6915-46CA-886B-1B00AB85FB99}" destId="{25B9A65A-1C1A-4F20-B47B-204FCAB54174}" srcOrd="3" destOrd="0" presId="urn:microsoft.com/office/officeart/2018/2/layout/IconVerticalSolidList"/>
    <dgm:cxn modelId="{A8507326-CC31-4DEF-B49E-9834F049173A}" type="presParOf" srcId="{65D25F51-ECEB-4BC9-B596-2C5F23B8F680}" destId="{05EBD4EE-B44C-4268-9E99-5098E77FD9A5}" srcOrd="3" destOrd="0" presId="urn:microsoft.com/office/officeart/2018/2/layout/IconVerticalSolidList"/>
    <dgm:cxn modelId="{41392290-57F2-4B9F-AF85-4A031A831905}" type="presParOf" srcId="{65D25F51-ECEB-4BC9-B596-2C5F23B8F680}" destId="{0A770FA2-B2E1-4CFF-A57D-56ABD6D280D6}" srcOrd="4" destOrd="0" presId="urn:microsoft.com/office/officeart/2018/2/layout/IconVerticalSolidList"/>
    <dgm:cxn modelId="{8712FD89-ED72-4DA0-95C4-3EA04FC1C3A9}" type="presParOf" srcId="{0A770FA2-B2E1-4CFF-A57D-56ABD6D280D6}" destId="{17451515-358F-49FC-BBBC-1D18F5842034}" srcOrd="0" destOrd="0" presId="urn:microsoft.com/office/officeart/2018/2/layout/IconVerticalSolidList"/>
    <dgm:cxn modelId="{24362DBD-82AD-4C26-8164-257E245CF5C2}" type="presParOf" srcId="{0A770FA2-B2E1-4CFF-A57D-56ABD6D280D6}" destId="{C2140BA9-5D01-48E5-849E-3C19340FDCF0}" srcOrd="1" destOrd="0" presId="urn:microsoft.com/office/officeart/2018/2/layout/IconVerticalSolidList"/>
    <dgm:cxn modelId="{91FB7475-0C2A-4A3A-AF43-C586CD7B4640}" type="presParOf" srcId="{0A770FA2-B2E1-4CFF-A57D-56ABD6D280D6}" destId="{DF5BD3F8-1098-411D-A250-BC0EBF591F6B}" srcOrd="2" destOrd="0" presId="urn:microsoft.com/office/officeart/2018/2/layout/IconVerticalSolidList"/>
    <dgm:cxn modelId="{542B208C-061E-41A3-B936-AC49B8CE40F5}" type="presParOf" srcId="{0A770FA2-B2E1-4CFF-A57D-56ABD6D280D6}" destId="{241DC26C-256D-4C99-B735-5C00C37E962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55BACC37-4152-4F56-A766-8C1853EEB376}"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595E490-5D2E-4B7A-B0BD-567137DFF584}">
      <dgm:prSet/>
      <dgm:spPr/>
      <dgm:t>
        <a:bodyPr/>
        <a:lstStyle/>
        <a:p>
          <a:pPr>
            <a:lnSpc>
              <a:spcPct val="100000"/>
            </a:lnSpc>
          </a:pPr>
          <a:r>
            <a:rPr lang="en-GB"/>
            <a:t>You will have several ID’s at your school.</a:t>
          </a:r>
          <a:endParaRPr lang="en-US"/>
        </a:p>
      </dgm:t>
    </dgm:pt>
    <dgm:pt modelId="{569015CA-52AE-4D18-912B-7E7E3EF22EDD}" type="parTrans" cxnId="{03A03476-67B7-454F-876B-D22BCB62291A}">
      <dgm:prSet/>
      <dgm:spPr/>
      <dgm:t>
        <a:bodyPr/>
        <a:lstStyle/>
        <a:p>
          <a:endParaRPr lang="en-US"/>
        </a:p>
      </dgm:t>
    </dgm:pt>
    <dgm:pt modelId="{F7F165FE-F4FF-4380-A7B6-DD548A86C50B}" type="sibTrans" cxnId="{03A03476-67B7-454F-876B-D22BCB62291A}">
      <dgm:prSet/>
      <dgm:spPr/>
      <dgm:t>
        <a:bodyPr/>
        <a:lstStyle/>
        <a:p>
          <a:endParaRPr lang="en-US"/>
        </a:p>
      </dgm:t>
    </dgm:pt>
    <dgm:pt modelId="{F279F157-D278-434C-9FF6-95759A62B107}">
      <dgm:prSet/>
      <dgm:spPr/>
      <dgm:t>
        <a:bodyPr/>
        <a:lstStyle/>
        <a:p>
          <a:pPr>
            <a:lnSpc>
              <a:spcPct val="100000"/>
            </a:lnSpc>
          </a:pPr>
          <a:r>
            <a:rPr lang="en-GB"/>
            <a:t>You will have your Student ID.</a:t>
          </a:r>
          <a:endParaRPr lang="en-US"/>
        </a:p>
      </dgm:t>
    </dgm:pt>
    <dgm:pt modelId="{2537EBB9-F0BE-41F7-8EDF-08501AA36FAA}" type="parTrans" cxnId="{4AFACF0A-1B3C-4593-92B0-3DD8A38EC647}">
      <dgm:prSet/>
      <dgm:spPr/>
      <dgm:t>
        <a:bodyPr/>
        <a:lstStyle/>
        <a:p>
          <a:endParaRPr lang="en-US"/>
        </a:p>
      </dgm:t>
    </dgm:pt>
    <dgm:pt modelId="{343A2129-AA00-476B-AE7C-FEA78ACFCBFB}" type="sibTrans" cxnId="{4AFACF0A-1B3C-4593-92B0-3DD8A38EC647}">
      <dgm:prSet/>
      <dgm:spPr/>
      <dgm:t>
        <a:bodyPr/>
        <a:lstStyle/>
        <a:p>
          <a:endParaRPr lang="en-US"/>
        </a:p>
      </dgm:t>
    </dgm:pt>
    <dgm:pt modelId="{E03AE39F-6C77-4719-82AA-A492DD92B2A7}">
      <dgm:prSet/>
      <dgm:spPr/>
      <dgm:t>
        <a:bodyPr/>
        <a:lstStyle/>
        <a:p>
          <a:pPr>
            <a:lnSpc>
              <a:spcPct val="100000"/>
            </a:lnSpc>
          </a:pPr>
          <a:r>
            <a:rPr lang="en-GB"/>
            <a:t>You may have an Exam Registration ID.</a:t>
          </a:r>
          <a:endParaRPr lang="en-US"/>
        </a:p>
      </dgm:t>
    </dgm:pt>
    <dgm:pt modelId="{0625BA5E-08BF-41F2-A925-84FA376C6B3D}" type="parTrans" cxnId="{19F9C6A4-ADC1-4290-BFB2-1C8D8500F635}">
      <dgm:prSet/>
      <dgm:spPr/>
      <dgm:t>
        <a:bodyPr/>
        <a:lstStyle/>
        <a:p>
          <a:endParaRPr lang="en-US"/>
        </a:p>
      </dgm:t>
    </dgm:pt>
    <dgm:pt modelId="{F590F2A0-E597-42DF-BEEB-5E1A02EA04CE}" type="sibTrans" cxnId="{19F9C6A4-ADC1-4290-BFB2-1C8D8500F635}">
      <dgm:prSet/>
      <dgm:spPr/>
      <dgm:t>
        <a:bodyPr/>
        <a:lstStyle/>
        <a:p>
          <a:endParaRPr lang="en-US"/>
        </a:p>
      </dgm:t>
    </dgm:pt>
    <dgm:pt modelId="{6F0D2FAE-71A2-4760-80EC-9FA6470020B5}">
      <dgm:prSet/>
      <dgm:spPr/>
      <dgm:t>
        <a:bodyPr/>
        <a:lstStyle/>
        <a:p>
          <a:pPr>
            <a:lnSpc>
              <a:spcPct val="100000"/>
            </a:lnSpc>
          </a:pPr>
          <a:r>
            <a:rPr lang="en-GB"/>
            <a:t>You school will have a Centre ID for sitting exams.</a:t>
          </a:r>
          <a:endParaRPr lang="en-US"/>
        </a:p>
      </dgm:t>
    </dgm:pt>
    <dgm:pt modelId="{64175D38-1311-41EC-B423-067FC9246275}" type="parTrans" cxnId="{0091D192-CAFA-4397-9888-5B2E9713F959}">
      <dgm:prSet/>
      <dgm:spPr/>
      <dgm:t>
        <a:bodyPr/>
        <a:lstStyle/>
        <a:p>
          <a:endParaRPr lang="en-US"/>
        </a:p>
      </dgm:t>
    </dgm:pt>
    <dgm:pt modelId="{520BD11A-DCAB-4907-9833-0F4E3020CACF}" type="sibTrans" cxnId="{0091D192-CAFA-4397-9888-5B2E9713F959}">
      <dgm:prSet/>
      <dgm:spPr/>
      <dgm:t>
        <a:bodyPr/>
        <a:lstStyle/>
        <a:p>
          <a:endParaRPr lang="en-US"/>
        </a:p>
      </dgm:t>
    </dgm:pt>
    <dgm:pt modelId="{D2286B41-A1AC-4FA5-B8E8-DDB634CCBF95}">
      <dgm:prSet/>
      <dgm:spPr/>
      <dgm:t>
        <a:bodyPr/>
        <a:lstStyle/>
        <a:p>
          <a:pPr>
            <a:lnSpc>
              <a:spcPct val="100000"/>
            </a:lnSpc>
          </a:pPr>
          <a:r>
            <a:rPr lang="en-GB"/>
            <a:t>You will have a Bank Account Number.</a:t>
          </a:r>
          <a:endParaRPr lang="en-US"/>
        </a:p>
      </dgm:t>
    </dgm:pt>
    <dgm:pt modelId="{318E6FBA-2ABA-42BA-AE0E-3FAB411CFE0D}" type="parTrans" cxnId="{DDADE276-E25D-44AA-9266-C8137B02AF20}">
      <dgm:prSet/>
      <dgm:spPr/>
      <dgm:t>
        <a:bodyPr/>
        <a:lstStyle/>
        <a:p>
          <a:endParaRPr lang="en-US"/>
        </a:p>
      </dgm:t>
    </dgm:pt>
    <dgm:pt modelId="{FA08C9A7-EE26-4A06-9154-2E8ED8ABAAD3}" type="sibTrans" cxnId="{DDADE276-E25D-44AA-9266-C8137B02AF20}">
      <dgm:prSet/>
      <dgm:spPr/>
      <dgm:t>
        <a:bodyPr/>
        <a:lstStyle/>
        <a:p>
          <a:endParaRPr lang="en-US"/>
        </a:p>
      </dgm:t>
    </dgm:pt>
    <dgm:pt modelId="{706B290A-DE05-4803-BB47-9F934F85463D}">
      <dgm:prSet/>
      <dgm:spPr/>
      <dgm:t>
        <a:bodyPr/>
        <a:lstStyle/>
        <a:p>
          <a:pPr>
            <a:lnSpc>
              <a:spcPct val="100000"/>
            </a:lnSpc>
          </a:pPr>
          <a:r>
            <a:rPr lang="en-GB"/>
            <a:t>All of these are primary key fields in a database.</a:t>
          </a:r>
          <a:endParaRPr lang="en-US"/>
        </a:p>
      </dgm:t>
    </dgm:pt>
    <dgm:pt modelId="{D273EA87-0C89-4561-8D0C-5CE02BE633FF}" type="parTrans" cxnId="{0477FE20-C91A-4565-86DD-46B10BD0D39F}">
      <dgm:prSet/>
      <dgm:spPr/>
      <dgm:t>
        <a:bodyPr/>
        <a:lstStyle/>
        <a:p>
          <a:endParaRPr lang="en-US"/>
        </a:p>
      </dgm:t>
    </dgm:pt>
    <dgm:pt modelId="{B36D1332-EF73-4E2B-931F-F2530C120C6E}" type="sibTrans" cxnId="{0477FE20-C91A-4565-86DD-46B10BD0D39F}">
      <dgm:prSet/>
      <dgm:spPr/>
      <dgm:t>
        <a:bodyPr/>
        <a:lstStyle/>
        <a:p>
          <a:endParaRPr lang="en-US"/>
        </a:p>
      </dgm:t>
    </dgm:pt>
    <dgm:pt modelId="{050CA1FC-657E-4CE0-B72B-12D5087EBA65}" type="pres">
      <dgm:prSet presAssocID="{55BACC37-4152-4F56-A766-8C1853EEB376}" presName="root" presStyleCnt="0">
        <dgm:presLayoutVars>
          <dgm:dir/>
          <dgm:resizeHandles val="exact"/>
        </dgm:presLayoutVars>
      </dgm:prSet>
      <dgm:spPr/>
    </dgm:pt>
    <dgm:pt modelId="{BE585457-8DD8-4554-9F28-21D458DEEB99}" type="pres">
      <dgm:prSet presAssocID="{7595E490-5D2E-4B7A-B0BD-567137DFF584}" presName="compNode" presStyleCnt="0"/>
      <dgm:spPr/>
    </dgm:pt>
    <dgm:pt modelId="{5D256AD5-2DB3-4C8B-9F1C-BBC0EA107E28}" type="pres">
      <dgm:prSet presAssocID="{7595E490-5D2E-4B7A-B0BD-567137DFF584}" presName="bgRect" presStyleLbl="bgShp" presStyleIdx="0" presStyleCnt="6"/>
      <dgm:spPr/>
    </dgm:pt>
    <dgm:pt modelId="{A3ED40EE-336B-4690-A255-27E90D995504}" type="pres">
      <dgm:prSet presAssocID="{7595E490-5D2E-4B7A-B0BD-567137DFF584}"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iploma"/>
        </a:ext>
      </dgm:extLst>
    </dgm:pt>
    <dgm:pt modelId="{50ACD853-4D1C-4CB8-8262-0028C462215C}" type="pres">
      <dgm:prSet presAssocID="{7595E490-5D2E-4B7A-B0BD-567137DFF584}" presName="spaceRect" presStyleCnt="0"/>
      <dgm:spPr/>
    </dgm:pt>
    <dgm:pt modelId="{6E40EBD8-0223-4DFD-9FDD-14B7A8F604DB}" type="pres">
      <dgm:prSet presAssocID="{7595E490-5D2E-4B7A-B0BD-567137DFF584}" presName="parTx" presStyleLbl="revTx" presStyleIdx="0" presStyleCnt="6">
        <dgm:presLayoutVars>
          <dgm:chMax val="0"/>
          <dgm:chPref val="0"/>
        </dgm:presLayoutVars>
      </dgm:prSet>
      <dgm:spPr/>
    </dgm:pt>
    <dgm:pt modelId="{20539028-2260-4411-B2EA-A13BC41C3E5C}" type="pres">
      <dgm:prSet presAssocID="{F7F165FE-F4FF-4380-A7B6-DD548A86C50B}" presName="sibTrans" presStyleCnt="0"/>
      <dgm:spPr/>
    </dgm:pt>
    <dgm:pt modelId="{1ED64C51-CAA9-41D3-891A-A1271D0AF885}" type="pres">
      <dgm:prSet presAssocID="{F279F157-D278-434C-9FF6-95759A62B107}" presName="compNode" presStyleCnt="0"/>
      <dgm:spPr/>
    </dgm:pt>
    <dgm:pt modelId="{C6221BE0-1E4C-4949-85D3-85B4875A19ED}" type="pres">
      <dgm:prSet presAssocID="{F279F157-D278-434C-9FF6-95759A62B107}" presName="bgRect" presStyleLbl="bgShp" presStyleIdx="1" presStyleCnt="6"/>
      <dgm:spPr/>
    </dgm:pt>
    <dgm:pt modelId="{68B038B1-935E-4970-A587-D4776BEC4846}" type="pres">
      <dgm:prSet presAssocID="{F279F157-D278-434C-9FF6-95759A62B107}"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mployee Badge"/>
        </a:ext>
      </dgm:extLst>
    </dgm:pt>
    <dgm:pt modelId="{E46D6332-61AB-4F24-8A82-B33F04B66B23}" type="pres">
      <dgm:prSet presAssocID="{F279F157-D278-434C-9FF6-95759A62B107}" presName="spaceRect" presStyleCnt="0"/>
      <dgm:spPr/>
    </dgm:pt>
    <dgm:pt modelId="{D5963EB7-EDFD-4763-A2BC-4D9560F8694C}" type="pres">
      <dgm:prSet presAssocID="{F279F157-D278-434C-9FF6-95759A62B107}" presName="parTx" presStyleLbl="revTx" presStyleIdx="1" presStyleCnt="6">
        <dgm:presLayoutVars>
          <dgm:chMax val="0"/>
          <dgm:chPref val="0"/>
        </dgm:presLayoutVars>
      </dgm:prSet>
      <dgm:spPr/>
    </dgm:pt>
    <dgm:pt modelId="{17EF0F0D-0D47-4BF7-ACB0-BD33BACF78A3}" type="pres">
      <dgm:prSet presAssocID="{343A2129-AA00-476B-AE7C-FEA78ACFCBFB}" presName="sibTrans" presStyleCnt="0"/>
      <dgm:spPr/>
    </dgm:pt>
    <dgm:pt modelId="{DD3B044D-3EAC-47E0-B46B-7262DD98B9FC}" type="pres">
      <dgm:prSet presAssocID="{E03AE39F-6C77-4719-82AA-A492DD92B2A7}" presName="compNode" presStyleCnt="0"/>
      <dgm:spPr/>
    </dgm:pt>
    <dgm:pt modelId="{8E05EB85-E15D-4976-A757-77B3817B724E}" type="pres">
      <dgm:prSet presAssocID="{E03AE39F-6C77-4719-82AA-A492DD92B2A7}" presName="bgRect" presStyleLbl="bgShp" presStyleIdx="2" presStyleCnt="6"/>
      <dgm:spPr/>
    </dgm:pt>
    <dgm:pt modelId="{CFDC52E6-4958-4C95-B51B-CC3EDC82B8AF}" type="pres">
      <dgm:prSet presAssocID="{E03AE39F-6C77-4719-82AA-A492DD92B2A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iploma Roll"/>
        </a:ext>
      </dgm:extLst>
    </dgm:pt>
    <dgm:pt modelId="{0539A1D5-0442-488B-B6BB-49B07569697C}" type="pres">
      <dgm:prSet presAssocID="{E03AE39F-6C77-4719-82AA-A492DD92B2A7}" presName="spaceRect" presStyleCnt="0"/>
      <dgm:spPr/>
    </dgm:pt>
    <dgm:pt modelId="{FE825B27-BF00-43A0-8076-A380236E0324}" type="pres">
      <dgm:prSet presAssocID="{E03AE39F-6C77-4719-82AA-A492DD92B2A7}" presName="parTx" presStyleLbl="revTx" presStyleIdx="2" presStyleCnt="6">
        <dgm:presLayoutVars>
          <dgm:chMax val="0"/>
          <dgm:chPref val="0"/>
        </dgm:presLayoutVars>
      </dgm:prSet>
      <dgm:spPr/>
    </dgm:pt>
    <dgm:pt modelId="{18E8F78E-DE9E-4026-9A89-1DDDA8D78643}" type="pres">
      <dgm:prSet presAssocID="{F590F2A0-E597-42DF-BEEB-5E1A02EA04CE}" presName="sibTrans" presStyleCnt="0"/>
      <dgm:spPr/>
    </dgm:pt>
    <dgm:pt modelId="{91A61973-FA7E-47C6-AB48-A3FB5D012FC5}" type="pres">
      <dgm:prSet presAssocID="{6F0D2FAE-71A2-4760-80EC-9FA6470020B5}" presName="compNode" presStyleCnt="0"/>
      <dgm:spPr/>
    </dgm:pt>
    <dgm:pt modelId="{274998CC-F5AF-4837-9EE6-7792224DFE42}" type="pres">
      <dgm:prSet presAssocID="{6F0D2FAE-71A2-4760-80EC-9FA6470020B5}" presName="bgRect" presStyleLbl="bgShp" presStyleIdx="3" presStyleCnt="6"/>
      <dgm:spPr/>
    </dgm:pt>
    <dgm:pt modelId="{E92F367B-3399-4F0E-9AB3-C30F1310BC68}" type="pres">
      <dgm:prSet presAssocID="{6F0D2FAE-71A2-4760-80EC-9FA6470020B5}"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choolhouse"/>
        </a:ext>
      </dgm:extLst>
    </dgm:pt>
    <dgm:pt modelId="{99D2874B-9290-4815-B6CB-794F0219EBDD}" type="pres">
      <dgm:prSet presAssocID="{6F0D2FAE-71A2-4760-80EC-9FA6470020B5}" presName="spaceRect" presStyleCnt="0"/>
      <dgm:spPr/>
    </dgm:pt>
    <dgm:pt modelId="{0CC6D483-9A4A-4646-81F7-1A89FCC42044}" type="pres">
      <dgm:prSet presAssocID="{6F0D2FAE-71A2-4760-80EC-9FA6470020B5}" presName="parTx" presStyleLbl="revTx" presStyleIdx="3" presStyleCnt="6">
        <dgm:presLayoutVars>
          <dgm:chMax val="0"/>
          <dgm:chPref val="0"/>
        </dgm:presLayoutVars>
      </dgm:prSet>
      <dgm:spPr/>
    </dgm:pt>
    <dgm:pt modelId="{2CC0D924-D113-4960-8274-996F29A64F9D}" type="pres">
      <dgm:prSet presAssocID="{520BD11A-DCAB-4907-9833-0F4E3020CACF}" presName="sibTrans" presStyleCnt="0"/>
      <dgm:spPr/>
    </dgm:pt>
    <dgm:pt modelId="{61BC04C2-9859-43CA-A549-C906B088746A}" type="pres">
      <dgm:prSet presAssocID="{D2286B41-A1AC-4FA5-B8E8-DDB634CCBF95}" presName="compNode" presStyleCnt="0"/>
      <dgm:spPr/>
    </dgm:pt>
    <dgm:pt modelId="{CA5CF0B9-B747-4144-A8B1-8B9F622435C3}" type="pres">
      <dgm:prSet presAssocID="{D2286B41-A1AC-4FA5-B8E8-DDB634CCBF95}" presName="bgRect" presStyleLbl="bgShp" presStyleIdx="4" presStyleCnt="6"/>
      <dgm:spPr/>
    </dgm:pt>
    <dgm:pt modelId="{AAA5D35C-FA83-4E70-90F7-EC8A91A6EFF4}" type="pres">
      <dgm:prSet presAssocID="{D2286B41-A1AC-4FA5-B8E8-DDB634CCBF95}"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Dollar"/>
        </a:ext>
      </dgm:extLst>
    </dgm:pt>
    <dgm:pt modelId="{EE5B2460-1626-4BBE-8812-D51B052CEC18}" type="pres">
      <dgm:prSet presAssocID="{D2286B41-A1AC-4FA5-B8E8-DDB634CCBF95}" presName="spaceRect" presStyleCnt="0"/>
      <dgm:spPr/>
    </dgm:pt>
    <dgm:pt modelId="{D7AC04C0-F67A-4C77-9F58-4DBA0E3E0C76}" type="pres">
      <dgm:prSet presAssocID="{D2286B41-A1AC-4FA5-B8E8-DDB634CCBF95}" presName="parTx" presStyleLbl="revTx" presStyleIdx="4" presStyleCnt="6">
        <dgm:presLayoutVars>
          <dgm:chMax val="0"/>
          <dgm:chPref val="0"/>
        </dgm:presLayoutVars>
      </dgm:prSet>
      <dgm:spPr/>
    </dgm:pt>
    <dgm:pt modelId="{A03ED41A-2B5E-40E7-93F4-2BD6239D8AF2}" type="pres">
      <dgm:prSet presAssocID="{FA08C9A7-EE26-4A06-9154-2E8ED8ABAAD3}" presName="sibTrans" presStyleCnt="0"/>
      <dgm:spPr/>
    </dgm:pt>
    <dgm:pt modelId="{21C0E5E4-4A27-4E70-B9EE-3D34348FF564}" type="pres">
      <dgm:prSet presAssocID="{706B290A-DE05-4803-BB47-9F934F85463D}" presName="compNode" presStyleCnt="0"/>
      <dgm:spPr/>
    </dgm:pt>
    <dgm:pt modelId="{703FA889-3AFF-4D16-8B18-7246BD69A9CB}" type="pres">
      <dgm:prSet presAssocID="{706B290A-DE05-4803-BB47-9F934F85463D}" presName="bgRect" presStyleLbl="bgShp" presStyleIdx="5" presStyleCnt="6"/>
      <dgm:spPr/>
    </dgm:pt>
    <dgm:pt modelId="{E3D44ABC-B474-4439-978B-0DD6F101A1E1}" type="pres">
      <dgm:prSet presAssocID="{706B290A-DE05-4803-BB47-9F934F85463D}"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Ribbon"/>
        </a:ext>
      </dgm:extLst>
    </dgm:pt>
    <dgm:pt modelId="{D23F0B13-47F6-4A6C-B425-0EEA58D74AF0}" type="pres">
      <dgm:prSet presAssocID="{706B290A-DE05-4803-BB47-9F934F85463D}" presName="spaceRect" presStyleCnt="0"/>
      <dgm:spPr/>
    </dgm:pt>
    <dgm:pt modelId="{98325475-A64F-4A56-A8D8-9BF4A3BF1FDC}" type="pres">
      <dgm:prSet presAssocID="{706B290A-DE05-4803-BB47-9F934F85463D}" presName="parTx" presStyleLbl="revTx" presStyleIdx="5" presStyleCnt="6">
        <dgm:presLayoutVars>
          <dgm:chMax val="0"/>
          <dgm:chPref val="0"/>
        </dgm:presLayoutVars>
      </dgm:prSet>
      <dgm:spPr/>
    </dgm:pt>
  </dgm:ptLst>
  <dgm:cxnLst>
    <dgm:cxn modelId="{4AFACF0A-1B3C-4593-92B0-3DD8A38EC647}" srcId="{55BACC37-4152-4F56-A766-8C1853EEB376}" destId="{F279F157-D278-434C-9FF6-95759A62B107}" srcOrd="1" destOrd="0" parTransId="{2537EBB9-F0BE-41F7-8EDF-08501AA36FAA}" sibTransId="{343A2129-AA00-476B-AE7C-FEA78ACFCBFB}"/>
    <dgm:cxn modelId="{0477FE20-C91A-4565-86DD-46B10BD0D39F}" srcId="{55BACC37-4152-4F56-A766-8C1853EEB376}" destId="{706B290A-DE05-4803-BB47-9F934F85463D}" srcOrd="5" destOrd="0" parTransId="{D273EA87-0C89-4561-8D0C-5CE02BE633FF}" sibTransId="{B36D1332-EF73-4E2B-931F-F2530C120C6E}"/>
    <dgm:cxn modelId="{5ED02A35-049D-4303-AF4B-5CE88827F9F8}" type="presOf" srcId="{D2286B41-A1AC-4FA5-B8E8-DDB634CCBF95}" destId="{D7AC04C0-F67A-4C77-9F58-4DBA0E3E0C76}" srcOrd="0" destOrd="0" presId="urn:microsoft.com/office/officeart/2018/2/layout/IconVerticalSolidList"/>
    <dgm:cxn modelId="{03A03476-67B7-454F-876B-D22BCB62291A}" srcId="{55BACC37-4152-4F56-A766-8C1853EEB376}" destId="{7595E490-5D2E-4B7A-B0BD-567137DFF584}" srcOrd="0" destOrd="0" parTransId="{569015CA-52AE-4D18-912B-7E7E3EF22EDD}" sibTransId="{F7F165FE-F4FF-4380-A7B6-DD548A86C50B}"/>
    <dgm:cxn modelId="{DDADE276-E25D-44AA-9266-C8137B02AF20}" srcId="{55BACC37-4152-4F56-A766-8C1853EEB376}" destId="{D2286B41-A1AC-4FA5-B8E8-DDB634CCBF95}" srcOrd="4" destOrd="0" parTransId="{318E6FBA-2ABA-42BA-AE0E-3FAB411CFE0D}" sibTransId="{FA08C9A7-EE26-4A06-9154-2E8ED8ABAAD3}"/>
    <dgm:cxn modelId="{B4ABB981-7397-454D-BD24-C51EE19581B4}" type="presOf" srcId="{F279F157-D278-434C-9FF6-95759A62B107}" destId="{D5963EB7-EDFD-4763-A2BC-4D9560F8694C}" srcOrd="0" destOrd="0" presId="urn:microsoft.com/office/officeart/2018/2/layout/IconVerticalSolidList"/>
    <dgm:cxn modelId="{F5C35587-F867-477A-8B55-F880C8284240}" type="presOf" srcId="{E03AE39F-6C77-4719-82AA-A492DD92B2A7}" destId="{FE825B27-BF00-43A0-8076-A380236E0324}" srcOrd="0" destOrd="0" presId="urn:microsoft.com/office/officeart/2018/2/layout/IconVerticalSolidList"/>
    <dgm:cxn modelId="{8F7F6288-6362-434A-8447-5082DD2FFD8E}" type="presOf" srcId="{6F0D2FAE-71A2-4760-80EC-9FA6470020B5}" destId="{0CC6D483-9A4A-4646-81F7-1A89FCC42044}" srcOrd="0" destOrd="0" presId="urn:microsoft.com/office/officeart/2018/2/layout/IconVerticalSolidList"/>
    <dgm:cxn modelId="{0091D192-CAFA-4397-9888-5B2E9713F959}" srcId="{55BACC37-4152-4F56-A766-8C1853EEB376}" destId="{6F0D2FAE-71A2-4760-80EC-9FA6470020B5}" srcOrd="3" destOrd="0" parTransId="{64175D38-1311-41EC-B423-067FC9246275}" sibTransId="{520BD11A-DCAB-4907-9833-0F4E3020CACF}"/>
    <dgm:cxn modelId="{ABEE8F9E-87BE-42A9-9EBD-2D80F131F793}" type="presOf" srcId="{706B290A-DE05-4803-BB47-9F934F85463D}" destId="{98325475-A64F-4A56-A8D8-9BF4A3BF1FDC}" srcOrd="0" destOrd="0" presId="urn:microsoft.com/office/officeart/2018/2/layout/IconVerticalSolidList"/>
    <dgm:cxn modelId="{19F9C6A4-ADC1-4290-BFB2-1C8D8500F635}" srcId="{55BACC37-4152-4F56-A766-8C1853EEB376}" destId="{E03AE39F-6C77-4719-82AA-A492DD92B2A7}" srcOrd="2" destOrd="0" parTransId="{0625BA5E-08BF-41F2-A925-84FA376C6B3D}" sibTransId="{F590F2A0-E597-42DF-BEEB-5E1A02EA04CE}"/>
    <dgm:cxn modelId="{6C0DAEB5-5435-4755-9A68-E21ADAC2B0D9}" type="presOf" srcId="{7595E490-5D2E-4B7A-B0BD-567137DFF584}" destId="{6E40EBD8-0223-4DFD-9FDD-14B7A8F604DB}" srcOrd="0" destOrd="0" presId="urn:microsoft.com/office/officeart/2018/2/layout/IconVerticalSolidList"/>
    <dgm:cxn modelId="{7FA50CEC-2AB7-445C-9CB2-A0BAE69A57B9}" type="presOf" srcId="{55BACC37-4152-4F56-A766-8C1853EEB376}" destId="{050CA1FC-657E-4CE0-B72B-12D5087EBA65}" srcOrd="0" destOrd="0" presId="urn:microsoft.com/office/officeart/2018/2/layout/IconVerticalSolidList"/>
    <dgm:cxn modelId="{941DBA28-C74B-4811-955F-1AD10A51E968}" type="presParOf" srcId="{050CA1FC-657E-4CE0-B72B-12D5087EBA65}" destId="{BE585457-8DD8-4554-9F28-21D458DEEB99}" srcOrd="0" destOrd="0" presId="urn:microsoft.com/office/officeart/2018/2/layout/IconVerticalSolidList"/>
    <dgm:cxn modelId="{E15A188F-B0D9-4645-BB6A-A878012FFE00}" type="presParOf" srcId="{BE585457-8DD8-4554-9F28-21D458DEEB99}" destId="{5D256AD5-2DB3-4C8B-9F1C-BBC0EA107E28}" srcOrd="0" destOrd="0" presId="urn:microsoft.com/office/officeart/2018/2/layout/IconVerticalSolidList"/>
    <dgm:cxn modelId="{5850343E-54ED-4CC8-84AF-3A9D30CECBB0}" type="presParOf" srcId="{BE585457-8DD8-4554-9F28-21D458DEEB99}" destId="{A3ED40EE-336B-4690-A255-27E90D995504}" srcOrd="1" destOrd="0" presId="urn:microsoft.com/office/officeart/2018/2/layout/IconVerticalSolidList"/>
    <dgm:cxn modelId="{D1C7AD1F-748A-4CD1-A8DB-2C3B7D4E8F8F}" type="presParOf" srcId="{BE585457-8DD8-4554-9F28-21D458DEEB99}" destId="{50ACD853-4D1C-4CB8-8262-0028C462215C}" srcOrd="2" destOrd="0" presId="urn:microsoft.com/office/officeart/2018/2/layout/IconVerticalSolidList"/>
    <dgm:cxn modelId="{5C2D8141-73A1-4AA0-8CF4-070D17337B57}" type="presParOf" srcId="{BE585457-8DD8-4554-9F28-21D458DEEB99}" destId="{6E40EBD8-0223-4DFD-9FDD-14B7A8F604DB}" srcOrd="3" destOrd="0" presId="urn:microsoft.com/office/officeart/2018/2/layout/IconVerticalSolidList"/>
    <dgm:cxn modelId="{F7C8EC5B-C9C4-4BCB-B769-D8C127ECF56A}" type="presParOf" srcId="{050CA1FC-657E-4CE0-B72B-12D5087EBA65}" destId="{20539028-2260-4411-B2EA-A13BC41C3E5C}" srcOrd="1" destOrd="0" presId="urn:microsoft.com/office/officeart/2018/2/layout/IconVerticalSolidList"/>
    <dgm:cxn modelId="{1BE1079D-61A4-413A-AD60-A9B497DC411C}" type="presParOf" srcId="{050CA1FC-657E-4CE0-B72B-12D5087EBA65}" destId="{1ED64C51-CAA9-41D3-891A-A1271D0AF885}" srcOrd="2" destOrd="0" presId="urn:microsoft.com/office/officeart/2018/2/layout/IconVerticalSolidList"/>
    <dgm:cxn modelId="{10EF22E0-04BD-4CF5-8149-375CFAAA572F}" type="presParOf" srcId="{1ED64C51-CAA9-41D3-891A-A1271D0AF885}" destId="{C6221BE0-1E4C-4949-85D3-85B4875A19ED}" srcOrd="0" destOrd="0" presId="urn:microsoft.com/office/officeart/2018/2/layout/IconVerticalSolidList"/>
    <dgm:cxn modelId="{FCECCE43-9424-4583-BED0-A95BAC96B045}" type="presParOf" srcId="{1ED64C51-CAA9-41D3-891A-A1271D0AF885}" destId="{68B038B1-935E-4970-A587-D4776BEC4846}" srcOrd="1" destOrd="0" presId="urn:microsoft.com/office/officeart/2018/2/layout/IconVerticalSolidList"/>
    <dgm:cxn modelId="{FEA4E98D-CD66-499D-91BB-C8F9A21EE546}" type="presParOf" srcId="{1ED64C51-CAA9-41D3-891A-A1271D0AF885}" destId="{E46D6332-61AB-4F24-8A82-B33F04B66B23}" srcOrd="2" destOrd="0" presId="urn:microsoft.com/office/officeart/2018/2/layout/IconVerticalSolidList"/>
    <dgm:cxn modelId="{F519C61C-544D-41F1-9122-A47EB1463DDC}" type="presParOf" srcId="{1ED64C51-CAA9-41D3-891A-A1271D0AF885}" destId="{D5963EB7-EDFD-4763-A2BC-4D9560F8694C}" srcOrd="3" destOrd="0" presId="urn:microsoft.com/office/officeart/2018/2/layout/IconVerticalSolidList"/>
    <dgm:cxn modelId="{8FC53F16-7BF7-4A3A-B554-5EE19B4658F7}" type="presParOf" srcId="{050CA1FC-657E-4CE0-B72B-12D5087EBA65}" destId="{17EF0F0D-0D47-4BF7-ACB0-BD33BACF78A3}" srcOrd="3" destOrd="0" presId="urn:microsoft.com/office/officeart/2018/2/layout/IconVerticalSolidList"/>
    <dgm:cxn modelId="{D01C0541-62BC-4D2E-9C7A-CA473B78518E}" type="presParOf" srcId="{050CA1FC-657E-4CE0-B72B-12D5087EBA65}" destId="{DD3B044D-3EAC-47E0-B46B-7262DD98B9FC}" srcOrd="4" destOrd="0" presId="urn:microsoft.com/office/officeart/2018/2/layout/IconVerticalSolidList"/>
    <dgm:cxn modelId="{778AC29E-98DB-400E-AF0C-01A1637E97A2}" type="presParOf" srcId="{DD3B044D-3EAC-47E0-B46B-7262DD98B9FC}" destId="{8E05EB85-E15D-4976-A757-77B3817B724E}" srcOrd="0" destOrd="0" presId="urn:microsoft.com/office/officeart/2018/2/layout/IconVerticalSolidList"/>
    <dgm:cxn modelId="{A18D42E8-1E10-4D50-8F4D-E41A93BBB255}" type="presParOf" srcId="{DD3B044D-3EAC-47E0-B46B-7262DD98B9FC}" destId="{CFDC52E6-4958-4C95-B51B-CC3EDC82B8AF}" srcOrd="1" destOrd="0" presId="urn:microsoft.com/office/officeart/2018/2/layout/IconVerticalSolidList"/>
    <dgm:cxn modelId="{7D5FAF86-E167-422E-BE37-DDF29CED7E04}" type="presParOf" srcId="{DD3B044D-3EAC-47E0-B46B-7262DD98B9FC}" destId="{0539A1D5-0442-488B-B6BB-49B07569697C}" srcOrd="2" destOrd="0" presId="urn:microsoft.com/office/officeart/2018/2/layout/IconVerticalSolidList"/>
    <dgm:cxn modelId="{743BC03D-533C-4C96-8AE2-3ABCE939AF15}" type="presParOf" srcId="{DD3B044D-3EAC-47E0-B46B-7262DD98B9FC}" destId="{FE825B27-BF00-43A0-8076-A380236E0324}" srcOrd="3" destOrd="0" presId="urn:microsoft.com/office/officeart/2018/2/layout/IconVerticalSolidList"/>
    <dgm:cxn modelId="{3F987077-F822-4B53-A068-0C4E47CFA7C1}" type="presParOf" srcId="{050CA1FC-657E-4CE0-B72B-12D5087EBA65}" destId="{18E8F78E-DE9E-4026-9A89-1DDDA8D78643}" srcOrd="5" destOrd="0" presId="urn:microsoft.com/office/officeart/2018/2/layout/IconVerticalSolidList"/>
    <dgm:cxn modelId="{47A18483-E871-4B5E-92BC-A461F4836956}" type="presParOf" srcId="{050CA1FC-657E-4CE0-B72B-12D5087EBA65}" destId="{91A61973-FA7E-47C6-AB48-A3FB5D012FC5}" srcOrd="6" destOrd="0" presId="urn:microsoft.com/office/officeart/2018/2/layout/IconVerticalSolidList"/>
    <dgm:cxn modelId="{9EC0138D-56D1-4DBC-9AEA-433E2BC500A8}" type="presParOf" srcId="{91A61973-FA7E-47C6-AB48-A3FB5D012FC5}" destId="{274998CC-F5AF-4837-9EE6-7792224DFE42}" srcOrd="0" destOrd="0" presId="urn:microsoft.com/office/officeart/2018/2/layout/IconVerticalSolidList"/>
    <dgm:cxn modelId="{64417EBE-4423-4AFC-8D41-B27D90ABDD14}" type="presParOf" srcId="{91A61973-FA7E-47C6-AB48-A3FB5D012FC5}" destId="{E92F367B-3399-4F0E-9AB3-C30F1310BC68}" srcOrd="1" destOrd="0" presId="urn:microsoft.com/office/officeart/2018/2/layout/IconVerticalSolidList"/>
    <dgm:cxn modelId="{8683BEA8-C7C4-4367-BD11-32ACE01C7A45}" type="presParOf" srcId="{91A61973-FA7E-47C6-AB48-A3FB5D012FC5}" destId="{99D2874B-9290-4815-B6CB-794F0219EBDD}" srcOrd="2" destOrd="0" presId="urn:microsoft.com/office/officeart/2018/2/layout/IconVerticalSolidList"/>
    <dgm:cxn modelId="{4BAE4180-33A5-495C-B9AD-46640A1AAC88}" type="presParOf" srcId="{91A61973-FA7E-47C6-AB48-A3FB5D012FC5}" destId="{0CC6D483-9A4A-4646-81F7-1A89FCC42044}" srcOrd="3" destOrd="0" presId="urn:microsoft.com/office/officeart/2018/2/layout/IconVerticalSolidList"/>
    <dgm:cxn modelId="{461D2CBC-F67F-455D-AB2B-3A2D80753994}" type="presParOf" srcId="{050CA1FC-657E-4CE0-B72B-12D5087EBA65}" destId="{2CC0D924-D113-4960-8274-996F29A64F9D}" srcOrd="7" destOrd="0" presId="urn:microsoft.com/office/officeart/2018/2/layout/IconVerticalSolidList"/>
    <dgm:cxn modelId="{E7E2F0A4-6049-409B-8333-9A6F2F57FFD9}" type="presParOf" srcId="{050CA1FC-657E-4CE0-B72B-12D5087EBA65}" destId="{61BC04C2-9859-43CA-A549-C906B088746A}" srcOrd="8" destOrd="0" presId="urn:microsoft.com/office/officeart/2018/2/layout/IconVerticalSolidList"/>
    <dgm:cxn modelId="{6DA0F21A-F30C-400C-8D4A-11AC7F9FF726}" type="presParOf" srcId="{61BC04C2-9859-43CA-A549-C906B088746A}" destId="{CA5CF0B9-B747-4144-A8B1-8B9F622435C3}" srcOrd="0" destOrd="0" presId="urn:microsoft.com/office/officeart/2018/2/layout/IconVerticalSolidList"/>
    <dgm:cxn modelId="{CA852B99-5397-4323-9E3F-01A4C123703D}" type="presParOf" srcId="{61BC04C2-9859-43CA-A549-C906B088746A}" destId="{AAA5D35C-FA83-4E70-90F7-EC8A91A6EFF4}" srcOrd="1" destOrd="0" presId="urn:microsoft.com/office/officeart/2018/2/layout/IconVerticalSolidList"/>
    <dgm:cxn modelId="{523B1BF2-25C6-4811-94FA-572773A1690A}" type="presParOf" srcId="{61BC04C2-9859-43CA-A549-C906B088746A}" destId="{EE5B2460-1626-4BBE-8812-D51B052CEC18}" srcOrd="2" destOrd="0" presId="urn:microsoft.com/office/officeart/2018/2/layout/IconVerticalSolidList"/>
    <dgm:cxn modelId="{086ED82B-E3DD-4FEE-B8E3-4DEF8A481590}" type="presParOf" srcId="{61BC04C2-9859-43CA-A549-C906B088746A}" destId="{D7AC04C0-F67A-4C77-9F58-4DBA0E3E0C76}" srcOrd="3" destOrd="0" presId="urn:microsoft.com/office/officeart/2018/2/layout/IconVerticalSolidList"/>
    <dgm:cxn modelId="{B5C0F056-BAE4-4E9E-B60B-167708BA41D3}" type="presParOf" srcId="{050CA1FC-657E-4CE0-B72B-12D5087EBA65}" destId="{A03ED41A-2B5E-40E7-93F4-2BD6239D8AF2}" srcOrd="9" destOrd="0" presId="urn:microsoft.com/office/officeart/2018/2/layout/IconVerticalSolidList"/>
    <dgm:cxn modelId="{899B0ADB-0301-4C3C-AF68-FE59F9AF386C}" type="presParOf" srcId="{050CA1FC-657E-4CE0-B72B-12D5087EBA65}" destId="{21C0E5E4-4A27-4E70-B9EE-3D34348FF564}" srcOrd="10" destOrd="0" presId="urn:microsoft.com/office/officeart/2018/2/layout/IconVerticalSolidList"/>
    <dgm:cxn modelId="{CDFE08CC-7C0F-4EE8-810B-C0FFA2873873}" type="presParOf" srcId="{21C0E5E4-4A27-4E70-B9EE-3D34348FF564}" destId="{703FA889-3AFF-4D16-8B18-7246BD69A9CB}" srcOrd="0" destOrd="0" presId="urn:microsoft.com/office/officeart/2018/2/layout/IconVerticalSolidList"/>
    <dgm:cxn modelId="{0B2E6181-7F09-4BA0-9A67-FE1EBDAA2F1C}" type="presParOf" srcId="{21C0E5E4-4A27-4E70-B9EE-3D34348FF564}" destId="{E3D44ABC-B474-4439-978B-0DD6F101A1E1}" srcOrd="1" destOrd="0" presId="urn:microsoft.com/office/officeart/2018/2/layout/IconVerticalSolidList"/>
    <dgm:cxn modelId="{76BB03DC-B48C-4044-B97A-8DBA92C577A0}" type="presParOf" srcId="{21C0E5E4-4A27-4E70-B9EE-3D34348FF564}" destId="{D23F0B13-47F6-4A6C-B425-0EEA58D74AF0}" srcOrd="2" destOrd="0" presId="urn:microsoft.com/office/officeart/2018/2/layout/IconVerticalSolidList"/>
    <dgm:cxn modelId="{FFDD5CF4-C931-4939-82AF-843FC7E36B36}" type="presParOf" srcId="{21C0E5E4-4A27-4E70-B9EE-3D34348FF564}" destId="{98325475-A64F-4A56-A8D8-9BF4A3BF1FD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D2EFD2D4-FCEF-4AAA-AE6B-BF351E587F65}"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822022E8-C46B-480C-A9DB-A652F64C152F}">
      <dgm:prSet/>
      <dgm:spPr/>
      <dgm:t>
        <a:bodyPr/>
        <a:lstStyle/>
        <a:p>
          <a:r>
            <a:rPr lang="en-GB" dirty="0"/>
            <a:t>In your exam, you will be </a:t>
          </a:r>
          <a:r>
            <a:rPr lang="en-GB" b="1" dirty="0"/>
            <a:t>given</a:t>
          </a:r>
          <a:r>
            <a:rPr lang="en-GB" dirty="0"/>
            <a:t> the primary key values to use.</a:t>
          </a:r>
          <a:endParaRPr lang="en-US" dirty="0"/>
        </a:p>
      </dgm:t>
    </dgm:pt>
    <dgm:pt modelId="{1D6F8726-69F3-4560-874A-CE82AF359079}" type="parTrans" cxnId="{190D1727-2DF4-46D2-B07A-F9ACFED05FE2}">
      <dgm:prSet/>
      <dgm:spPr/>
      <dgm:t>
        <a:bodyPr/>
        <a:lstStyle/>
        <a:p>
          <a:endParaRPr lang="en-US"/>
        </a:p>
      </dgm:t>
    </dgm:pt>
    <dgm:pt modelId="{F9EC1284-5C63-43D8-B3CE-5C19BD787B74}" type="sibTrans" cxnId="{190D1727-2DF4-46D2-B07A-F9ACFED05FE2}">
      <dgm:prSet/>
      <dgm:spPr/>
      <dgm:t>
        <a:bodyPr/>
        <a:lstStyle/>
        <a:p>
          <a:endParaRPr lang="en-US"/>
        </a:p>
      </dgm:t>
    </dgm:pt>
    <dgm:pt modelId="{C1A6C17E-2436-470B-8BDB-1702D8957153}">
      <dgm:prSet/>
      <dgm:spPr/>
      <dgm:t>
        <a:bodyPr/>
        <a:lstStyle/>
        <a:p>
          <a:r>
            <a:rPr lang="en-GB" dirty="0"/>
            <a:t>You </a:t>
          </a:r>
          <a:r>
            <a:rPr lang="en-GB" b="1" i="1" dirty="0"/>
            <a:t>MUST</a:t>
          </a:r>
          <a:r>
            <a:rPr lang="en-GB" dirty="0"/>
            <a:t> make sure you use these primary keys and </a:t>
          </a:r>
          <a:r>
            <a:rPr lang="en-GB" b="1" i="1" u="sng" dirty="0"/>
            <a:t>no others</a:t>
          </a:r>
          <a:r>
            <a:rPr lang="en-GB" dirty="0"/>
            <a:t>.</a:t>
          </a:r>
          <a:endParaRPr lang="en-US" dirty="0"/>
        </a:p>
      </dgm:t>
    </dgm:pt>
    <dgm:pt modelId="{BFAC61AB-C71C-4907-A674-065FE8758213}" type="parTrans" cxnId="{C4B65935-6DED-40DA-B1FA-2BBE474D225A}">
      <dgm:prSet/>
      <dgm:spPr/>
      <dgm:t>
        <a:bodyPr/>
        <a:lstStyle/>
        <a:p>
          <a:endParaRPr lang="en-US"/>
        </a:p>
      </dgm:t>
    </dgm:pt>
    <dgm:pt modelId="{F93E1144-7678-4392-8E86-52C53B689CC1}" type="sibTrans" cxnId="{C4B65935-6DED-40DA-B1FA-2BBE474D225A}">
      <dgm:prSet/>
      <dgm:spPr/>
      <dgm:t>
        <a:bodyPr/>
        <a:lstStyle/>
        <a:p>
          <a:endParaRPr lang="en-US"/>
        </a:p>
      </dgm:t>
    </dgm:pt>
    <dgm:pt modelId="{492C58F4-2385-42F9-A4B2-DE75DDAF62B0}" type="pres">
      <dgm:prSet presAssocID="{D2EFD2D4-FCEF-4AAA-AE6B-BF351E587F65}" presName="root" presStyleCnt="0">
        <dgm:presLayoutVars>
          <dgm:dir/>
          <dgm:resizeHandles val="exact"/>
        </dgm:presLayoutVars>
      </dgm:prSet>
      <dgm:spPr/>
    </dgm:pt>
    <dgm:pt modelId="{FEDB9C16-AD56-456A-A988-831BF5981F21}" type="pres">
      <dgm:prSet presAssocID="{822022E8-C46B-480C-A9DB-A652F64C152F}" presName="compNode" presStyleCnt="0"/>
      <dgm:spPr/>
    </dgm:pt>
    <dgm:pt modelId="{E5CDEBB3-4B25-47EA-A17A-A5316D97AFE6}" type="pres">
      <dgm:prSet presAssocID="{822022E8-C46B-480C-A9DB-A652F64C152F}" presName="bgRect" presStyleLbl="bgShp" presStyleIdx="0" presStyleCnt="2"/>
      <dgm:spPr/>
    </dgm:pt>
    <dgm:pt modelId="{D688105C-1085-4C6A-88E7-B7C74C346ECA}" type="pres">
      <dgm:prSet presAssocID="{822022E8-C46B-480C-A9DB-A652F64C152F}"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ierarchy"/>
        </a:ext>
      </dgm:extLst>
    </dgm:pt>
    <dgm:pt modelId="{27B90030-59FA-40DC-93A5-3DD791214B13}" type="pres">
      <dgm:prSet presAssocID="{822022E8-C46B-480C-A9DB-A652F64C152F}" presName="spaceRect" presStyleCnt="0"/>
      <dgm:spPr/>
    </dgm:pt>
    <dgm:pt modelId="{BC3F9777-85AA-46F3-AC47-D1A42179D355}" type="pres">
      <dgm:prSet presAssocID="{822022E8-C46B-480C-A9DB-A652F64C152F}" presName="parTx" presStyleLbl="revTx" presStyleIdx="0" presStyleCnt="2">
        <dgm:presLayoutVars>
          <dgm:chMax val="0"/>
          <dgm:chPref val="0"/>
        </dgm:presLayoutVars>
      </dgm:prSet>
      <dgm:spPr/>
    </dgm:pt>
    <dgm:pt modelId="{ADB21BB3-20D4-4C6B-B143-2A6C7FF79F8E}" type="pres">
      <dgm:prSet presAssocID="{F9EC1284-5C63-43D8-B3CE-5C19BD787B74}" presName="sibTrans" presStyleCnt="0"/>
      <dgm:spPr/>
    </dgm:pt>
    <dgm:pt modelId="{C2E4C977-EDC1-4EE1-AEDE-E54AED662DB1}" type="pres">
      <dgm:prSet presAssocID="{C1A6C17E-2436-470B-8BDB-1702D8957153}" presName="compNode" presStyleCnt="0"/>
      <dgm:spPr/>
    </dgm:pt>
    <dgm:pt modelId="{A4257FEC-52FD-44A6-A9C3-D126BB6B1C28}" type="pres">
      <dgm:prSet presAssocID="{C1A6C17E-2436-470B-8BDB-1702D8957153}" presName="bgRect" presStyleLbl="bgShp" presStyleIdx="1" presStyleCnt="2"/>
      <dgm:spPr/>
    </dgm:pt>
    <dgm:pt modelId="{72B856E7-069B-463C-A636-2CE7C5846111}" type="pres">
      <dgm:prSet presAssocID="{C1A6C17E-2436-470B-8BDB-1702D8957153}"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707CC298-4164-4740-8034-02BB0B5E8532}" type="pres">
      <dgm:prSet presAssocID="{C1A6C17E-2436-470B-8BDB-1702D8957153}" presName="spaceRect" presStyleCnt="0"/>
      <dgm:spPr/>
    </dgm:pt>
    <dgm:pt modelId="{D73DF3C9-29BB-4E71-8A54-3960E4472AB7}" type="pres">
      <dgm:prSet presAssocID="{C1A6C17E-2436-470B-8BDB-1702D8957153}" presName="parTx" presStyleLbl="revTx" presStyleIdx="1" presStyleCnt="2">
        <dgm:presLayoutVars>
          <dgm:chMax val="0"/>
          <dgm:chPref val="0"/>
        </dgm:presLayoutVars>
      </dgm:prSet>
      <dgm:spPr/>
    </dgm:pt>
  </dgm:ptLst>
  <dgm:cxnLst>
    <dgm:cxn modelId="{190D1727-2DF4-46D2-B07A-F9ACFED05FE2}" srcId="{D2EFD2D4-FCEF-4AAA-AE6B-BF351E587F65}" destId="{822022E8-C46B-480C-A9DB-A652F64C152F}" srcOrd="0" destOrd="0" parTransId="{1D6F8726-69F3-4560-874A-CE82AF359079}" sibTransId="{F9EC1284-5C63-43D8-B3CE-5C19BD787B74}"/>
    <dgm:cxn modelId="{C4B65935-6DED-40DA-B1FA-2BBE474D225A}" srcId="{D2EFD2D4-FCEF-4AAA-AE6B-BF351E587F65}" destId="{C1A6C17E-2436-470B-8BDB-1702D8957153}" srcOrd="1" destOrd="0" parTransId="{BFAC61AB-C71C-4907-A674-065FE8758213}" sibTransId="{F93E1144-7678-4392-8E86-52C53B689CC1}"/>
    <dgm:cxn modelId="{8EDB804F-EE98-4776-AB07-A5505A60B559}" type="presOf" srcId="{C1A6C17E-2436-470B-8BDB-1702D8957153}" destId="{D73DF3C9-29BB-4E71-8A54-3960E4472AB7}" srcOrd="0" destOrd="0" presId="urn:microsoft.com/office/officeart/2018/2/layout/IconVerticalSolidList"/>
    <dgm:cxn modelId="{FE551FC9-0642-4D4D-90A2-4CCE01C24B49}" type="presOf" srcId="{D2EFD2D4-FCEF-4AAA-AE6B-BF351E587F65}" destId="{492C58F4-2385-42F9-A4B2-DE75DDAF62B0}" srcOrd="0" destOrd="0" presId="urn:microsoft.com/office/officeart/2018/2/layout/IconVerticalSolidList"/>
    <dgm:cxn modelId="{CA6F43DB-313C-4268-A7BE-12A39886D944}" type="presOf" srcId="{822022E8-C46B-480C-A9DB-A652F64C152F}" destId="{BC3F9777-85AA-46F3-AC47-D1A42179D355}" srcOrd="0" destOrd="0" presId="urn:microsoft.com/office/officeart/2018/2/layout/IconVerticalSolidList"/>
    <dgm:cxn modelId="{8846EFED-2A27-4041-B8CB-7BEE5FC10348}" type="presParOf" srcId="{492C58F4-2385-42F9-A4B2-DE75DDAF62B0}" destId="{FEDB9C16-AD56-456A-A988-831BF5981F21}" srcOrd="0" destOrd="0" presId="urn:microsoft.com/office/officeart/2018/2/layout/IconVerticalSolidList"/>
    <dgm:cxn modelId="{0CBEC745-1E8F-4AA1-B2ED-15202112E241}" type="presParOf" srcId="{FEDB9C16-AD56-456A-A988-831BF5981F21}" destId="{E5CDEBB3-4B25-47EA-A17A-A5316D97AFE6}" srcOrd="0" destOrd="0" presId="urn:microsoft.com/office/officeart/2018/2/layout/IconVerticalSolidList"/>
    <dgm:cxn modelId="{6360E2C9-75D7-40B1-914F-278295E3C827}" type="presParOf" srcId="{FEDB9C16-AD56-456A-A988-831BF5981F21}" destId="{D688105C-1085-4C6A-88E7-B7C74C346ECA}" srcOrd="1" destOrd="0" presId="urn:microsoft.com/office/officeart/2018/2/layout/IconVerticalSolidList"/>
    <dgm:cxn modelId="{470EC4CB-8A91-48CA-95E2-B400FF2CE6E0}" type="presParOf" srcId="{FEDB9C16-AD56-456A-A988-831BF5981F21}" destId="{27B90030-59FA-40DC-93A5-3DD791214B13}" srcOrd="2" destOrd="0" presId="urn:microsoft.com/office/officeart/2018/2/layout/IconVerticalSolidList"/>
    <dgm:cxn modelId="{C2220CFB-AC9C-43F6-BCB8-08AAD54760F7}" type="presParOf" srcId="{FEDB9C16-AD56-456A-A988-831BF5981F21}" destId="{BC3F9777-85AA-46F3-AC47-D1A42179D355}" srcOrd="3" destOrd="0" presId="urn:microsoft.com/office/officeart/2018/2/layout/IconVerticalSolidList"/>
    <dgm:cxn modelId="{B0970EE9-A212-4151-AE50-0932C1A22B6E}" type="presParOf" srcId="{492C58F4-2385-42F9-A4B2-DE75DDAF62B0}" destId="{ADB21BB3-20D4-4C6B-B143-2A6C7FF79F8E}" srcOrd="1" destOrd="0" presId="urn:microsoft.com/office/officeart/2018/2/layout/IconVerticalSolidList"/>
    <dgm:cxn modelId="{9146072E-FF4A-4920-A0AF-6271FD9806C2}" type="presParOf" srcId="{492C58F4-2385-42F9-A4B2-DE75DDAF62B0}" destId="{C2E4C977-EDC1-4EE1-AEDE-E54AED662DB1}" srcOrd="2" destOrd="0" presId="urn:microsoft.com/office/officeart/2018/2/layout/IconVerticalSolidList"/>
    <dgm:cxn modelId="{B423B4FC-3E5A-44F2-BE0A-21E2AB09ECA0}" type="presParOf" srcId="{C2E4C977-EDC1-4EE1-AEDE-E54AED662DB1}" destId="{A4257FEC-52FD-44A6-A9C3-D126BB6B1C28}" srcOrd="0" destOrd="0" presId="urn:microsoft.com/office/officeart/2018/2/layout/IconVerticalSolidList"/>
    <dgm:cxn modelId="{EB9B2904-B79B-463F-B968-BA012394167B}" type="presParOf" srcId="{C2E4C977-EDC1-4EE1-AEDE-E54AED662DB1}" destId="{72B856E7-069B-463C-A636-2CE7C5846111}" srcOrd="1" destOrd="0" presId="urn:microsoft.com/office/officeart/2018/2/layout/IconVerticalSolidList"/>
    <dgm:cxn modelId="{B4D3B791-B863-46FB-B0CC-6C52528C5611}" type="presParOf" srcId="{C2E4C977-EDC1-4EE1-AEDE-E54AED662DB1}" destId="{707CC298-4164-4740-8034-02BB0B5E8532}" srcOrd="2" destOrd="0" presId="urn:microsoft.com/office/officeart/2018/2/layout/IconVerticalSolidList"/>
    <dgm:cxn modelId="{AD5A1553-DCE9-46CE-B3DA-180C84424497}" type="presParOf" srcId="{C2E4C977-EDC1-4EE1-AEDE-E54AED662DB1}" destId="{D73DF3C9-29BB-4E71-8A54-3960E4472AB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A9F0F345-DDFF-41D5-8BC4-2D8FF72DB264}"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87E9E41A-8D06-4459-A9E2-D06243A7A2EE}">
      <dgm:prSet/>
      <dgm:spPr/>
      <dgm:t>
        <a:bodyPr/>
        <a:lstStyle/>
        <a:p>
          <a:r>
            <a:rPr lang="en-GB" dirty="0"/>
            <a:t>In your exam, you are </a:t>
          </a:r>
          <a:r>
            <a:rPr lang="en-GB" b="1" i="1" dirty="0"/>
            <a:t>given</a:t>
          </a:r>
          <a:r>
            <a:rPr lang="en-GB" dirty="0"/>
            <a:t> the data to use.</a:t>
          </a:r>
          <a:endParaRPr lang="en-US" dirty="0"/>
        </a:p>
      </dgm:t>
    </dgm:pt>
    <dgm:pt modelId="{9164E878-6EB1-492B-B71B-51C2BAB2C1F7}" type="parTrans" cxnId="{23E9F563-E1B1-4A58-B5E2-E31F793DC46A}">
      <dgm:prSet/>
      <dgm:spPr/>
      <dgm:t>
        <a:bodyPr/>
        <a:lstStyle/>
        <a:p>
          <a:endParaRPr lang="en-US"/>
        </a:p>
      </dgm:t>
    </dgm:pt>
    <dgm:pt modelId="{D5CBEE3C-F6FF-42BD-98F1-3620780F1DA8}" type="sibTrans" cxnId="{23E9F563-E1B1-4A58-B5E2-E31F793DC46A}">
      <dgm:prSet/>
      <dgm:spPr/>
      <dgm:t>
        <a:bodyPr/>
        <a:lstStyle/>
        <a:p>
          <a:endParaRPr lang="en-US"/>
        </a:p>
      </dgm:t>
    </dgm:pt>
    <dgm:pt modelId="{FACC99BA-20D9-4F78-B807-F8CAA8CDA62F}">
      <dgm:prSet/>
      <dgm:spPr/>
      <dgm:t>
        <a:bodyPr/>
        <a:lstStyle/>
        <a:p>
          <a:r>
            <a:rPr lang="en-GB" dirty="0"/>
            <a:t>You are required to </a:t>
          </a:r>
          <a:r>
            <a:rPr lang="en-GB" b="1" i="1" dirty="0"/>
            <a:t>work out</a:t>
          </a:r>
          <a:r>
            <a:rPr lang="en-GB" dirty="0"/>
            <a:t> what tables to create and where the data goes.</a:t>
          </a:r>
          <a:endParaRPr lang="en-US" dirty="0"/>
        </a:p>
      </dgm:t>
    </dgm:pt>
    <dgm:pt modelId="{EA9A4E28-D150-4F12-8777-C1DA4FBC2EEE}" type="parTrans" cxnId="{A7B5051D-78E6-4089-B995-DF0F4CDE0E83}">
      <dgm:prSet/>
      <dgm:spPr/>
      <dgm:t>
        <a:bodyPr/>
        <a:lstStyle/>
        <a:p>
          <a:endParaRPr lang="en-US"/>
        </a:p>
      </dgm:t>
    </dgm:pt>
    <dgm:pt modelId="{EA98C92C-3B88-4EAD-B6CB-0C5A57E0FC1B}" type="sibTrans" cxnId="{A7B5051D-78E6-4089-B995-DF0F4CDE0E83}">
      <dgm:prSet/>
      <dgm:spPr/>
      <dgm:t>
        <a:bodyPr/>
        <a:lstStyle/>
        <a:p>
          <a:endParaRPr lang="en-US"/>
        </a:p>
      </dgm:t>
    </dgm:pt>
    <dgm:pt modelId="{C8F28149-CD7F-49FF-B2DA-4A9C75D3ED90}">
      <dgm:prSet/>
      <dgm:spPr/>
      <dgm:t>
        <a:bodyPr/>
        <a:lstStyle/>
        <a:p>
          <a:r>
            <a:rPr lang="en-GB"/>
            <a:t>If you see a column with the words ‘ID’ in it.</a:t>
          </a:r>
          <a:endParaRPr lang="en-US"/>
        </a:p>
      </dgm:t>
    </dgm:pt>
    <dgm:pt modelId="{98C4D01D-790E-4EB0-BC68-84D6D609BE30}" type="parTrans" cxnId="{1AA949DB-1980-4708-B20E-5E3E80F941E4}">
      <dgm:prSet/>
      <dgm:spPr/>
      <dgm:t>
        <a:bodyPr/>
        <a:lstStyle/>
        <a:p>
          <a:endParaRPr lang="en-US"/>
        </a:p>
      </dgm:t>
    </dgm:pt>
    <dgm:pt modelId="{871C196E-EB9B-4B67-B226-4BCDE1ED8200}" type="sibTrans" cxnId="{1AA949DB-1980-4708-B20E-5E3E80F941E4}">
      <dgm:prSet/>
      <dgm:spPr/>
      <dgm:t>
        <a:bodyPr/>
        <a:lstStyle/>
        <a:p>
          <a:endParaRPr lang="en-US"/>
        </a:p>
      </dgm:t>
    </dgm:pt>
    <dgm:pt modelId="{D3B8ED17-EC90-4E30-A229-62B780C9C16D}">
      <dgm:prSet/>
      <dgm:spPr/>
      <dgm:t>
        <a:bodyPr/>
        <a:lstStyle/>
        <a:p>
          <a:r>
            <a:rPr lang="en-GB" dirty="0"/>
            <a:t>This would indicate it is some form of </a:t>
          </a:r>
          <a:r>
            <a:rPr lang="en-GB" b="1" i="1" dirty="0"/>
            <a:t>primary key</a:t>
          </a:r>
          <a:r>
            <a:rPr lang="en-GB" dirty="0"/>
            <a:t>.</a:t>
          </a:r>
          <a:endParaRPr lang="en-US" dirty="0"/>
        </a:p>
      </dgm:t>
    </dgm:pt>
    <dgm:pt modelId="{173784C1-0D6E-4E86-AD8B-3F47B47DF048}" type="parTrans" cxnId="{FCA743D8-1203-4A44-9BE0-E4E0954A85E1}">
      <dgm:prSet/>
      <dgm:spPr/>
      <dgm:t>
        <a:bodyPr/>
        <a:lstStyle/>
        <a:p>
          <a:endParaRPr lang="en-US"/>
        </a:p>
      </dgm:t>
    </dgm:pt>
    <dgm:pt modelId="{04DCC9A1-7832-40DF-9C76-4F5A449D6EEB}" type="sibTrans" cxnId="{FCA743D8-1203-4A44-9BE0-E4E0954A85E1}">
      <dgm:prSet/>
      <dgm:spPr/>
      <dgm:t>
        <a:bodyPr/>
        <a:lstStyle/>
        <a:p>
          <a:endParaRPr lang="en-US"/>
        </a:p>
      </dgm:t>
    </dgm:pt>
    <dgm:pt modelId="{B7774C08-F9DE-4001-A1BC-887CCDA1FDB7}">
      <dgm:prSet/>
      <dgm:spPr/>
      <dgm:t>
        <a:bodyPr/>
        <a:lstStyle/>
        <a:p>
          <a:r>
            <a:rPr lang="en-GB"/>
            <a:t>The name of the ID column would give you the name of the table containing it.</a:t>
          </a:r>
          <a:endParaRPr lang="en-US"/>
        </a:p>
      </dgm:t>
    </dgm:pt>
    <dgm:pt modelId="{EB24DB87-B990-4AB1-B3D6-7F0917C81FBD}" type="parTrans" cxnId="{011B9137-7DAD-4DB1-9716-65C43459A199}">
      <dgm:prSet/>
      <dgm:spPr/>
      <dgm:t>
        <a:bodyPr/>
        <a:lstStyle/>
        <a:p>
          <a:endParaRPr lang="en-US"/>
        </a:p>
      </dgm:t>
    </dgm:pt>
    <dgm:pt modelId="{18CD8A3B-1F84-4C20-A54D-CE1AE463D438}" type="sibTrans" cxnId="{011B9137-7DAD-4DB1-9716-65C43459A199}">
      <dgm:prSet/>
      <dgm:spPr/>
      <dgm:t>
        <a:bodyPr/>
        <a:lstStyle/>
        <a:p>
          <a:endParaRPr lang="en-US"/>
        </a:p>
      </dgm:t>
    </dgm:pt>
    <dgm:pt modelId="{2BF819AC-E817-4909-9062-D4CBBEC5FDA0}">
      <dgm:prSet/>
      <dgm:spPr/>
      <dgm:t>
        <a:bodyPr/>
        <a:lstStyle/>
        <a:p>
          <a:r>
            <a:rPr lang="en-GB" dirty="0"/>
            <a:t>For example, </a:t>
          </a:r>
          <a:r>
            <a:rPr lang="en-GB" b="1" i="1" dirty="0" err="1"/>
            <a:t>StudentID</a:t>
          </a:r>
          <a:r>
            <a:rPr lang="en-GB" dirty="0"/>
            <a:t> would belong to the table </a:t>
          </a:r>
          <a:r>
            <a:rPr lang="en-GB" b="1" i="1" dirty="0" err="1"/>
            <a:t>tblStudent</a:t>
          </a:r>
          <a:r>
            <a:rPr lang="en-GB" dirty="0"/>
            <a:t>.</a:t>
          </a:r>
          <a:endParaRPr lang="en-US" dirty="0"/>
        </a:p>
      </dgm:t>
    </dgm:pt>
    <dgm:pt modelId="{18D4EC3A-B3D4-4F28-B186-0049D9BC0C36}" type="parTrans" cxnId="{7554EE08-A70C-475C-ADC8-CC1C9E8E16F4}">
      <dgm:prSet/>
      <dgm:spPr/>
      <dgm:t>
        <a:bodyPr/>
        <a:lstStyle/>
        <a:p>
          <a:endParaRPr lang="en-US"/>
        </a:p>
      </dgm:t>
    </dgm:pt>
    <dgm:pt modelId="{087E03D7-EF12-43DD-AB6A-D1F39CA0BC5F}" type="sibTrans" cxnId="{7554EE08-A70C-475C-ADC8-CC1C9E8E16F4}">
      <dgm:prSet/>
      <dgm:spPr/>
      <dgm:t>
        <a:bodyPr/>
        <a:lstStyle/>
        <a:p>
          <a:endParaRPr lang="en-US"/>
        </a:p>
      </dgm:t>
    </dgm:pt>
    <dgm:pt modelId="{D332FBEA-F813-4BDB-B45E-0031756E4055}" type="pres">
      <dgm:prSet presAssocID="{A9F0F345-DDFF-41D5-8BC4-2D8FF72DB264}" presName="root" presStyleCnt="0">
        <dgm:presLayoutVars>
          <dgm:dir/>
          <dgm:resizeHandles val="exact"/>
        </dgm:presLayoutVars>
      </dgm:prSet>
      <dgm:spPr/>
    </dgm:pt>
    <dgm:pt modelId="{D2D54FF9-B4EA-443D-AC3E-AFA2E05E75AF}" type="pres">
      <dgm:prSet presAssocID="{87E9E41A-8D06-4459-A9E2-D06243A7A2EE}" presName="compNode" presStyleCnt="0"/>
      <dgm:spPr/>
    </dgm:pt>
    <dgm:pt modelId="{E83880BC-2B65-4C05-9D62-B9FD4CF6D927}" type="pres">
      <dgm:prSet presAssocID="{87E9E41A-8D06-4459-A9E2-D06243A7A2EE}" presName="bgRect" presStyleLbl="bgShp" presStyleIdx="0" presStyleCnt="6"/>
      <dgm:spPr/>
    </dgm:pt>
    <dgm:pt modelId="{5E2FEE16-659D-4463-8B23-599A203B1276}" type="pres">
      <dgm:prSet presAssocID="{87E9E41A-8D06-4459-A9E2-D06243A7A2EE}"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atistics"/>
        </a:ext>
      </dgm:extLst>
    </dgm:pt>
    <dgm:pt modelId="{1C13D398-1EEF-4C09-8458-B46AF540CC85}" type="pres">
      <dgm:prSet presAssocID="{87E9E41A-8D06-4459-A9E2-D06243A7A2EE}" presName="spaceRect" presStyleCnt="0"/>
      <dgm:spPr/>
    </dgm:pt>
    <dgm:pt modelId="{618054AD-35C7-4B71-AB34-92DE231F9CB1}" type="pres">
      <dgm:prSet presAssocID="{87E9E41A-8D06-4459-A9E2-D06243A7A2EE}" presName="parTx" presStyleLbl="revTx" presStyleIdx="0" presStyleCnt="6">
        <dgm:presLayoutVars>
          <dgm:chMax val="0"/>
          <dgm:chPref val="0"/>
        </dgm:presLayoutVars>
      </dgm:prSet>
      <dgm:spPr/>
    </dgm:pt>
    <dgm:pt modelId="{E4F744FF-F209-4CA5-A46F-B86D493472E2}" type="pres">
      <dgm:prSet presAssocID="{D5CBEE3C-F6FF-42BD-98F1-3620780F1DA8}" presName="sibTrans" presStyleCnt="0"/>
      <dgm:spPr/>
    </dgm:pt>
    <dgm:pt modelId="{48144978-0F87-442D-AFCF-9EC5195B886C}" type="pres">
      <dgm:prSet presAssocID="{FACC99BA-20D9-4F78-B807-F8CAA8CDA62F}" presName="compNode" presStyleCnt="0"/>
      <dgm:spPr/>
    </dgm:pt>
    <dgm:pt modelId="{FD310D72-AA09-4129-B3CC-E8803843F031}" type="pres">
      <dgm:prSet presAssocID="{FACC99BA-20D9-4F78-B807-F8CAA8CDA62F}" presName="bgRect" presStyleLbl="bgShp" presStyleIdx="1" presStyleCnt="6"/>
      <dgm:spPr/>
    </dgm:pt>
    <dgm:pt modelId="{8D6B1EB5-C0D0-47AA-8B74-C2E66606B187}" type="pres">
      <dgm:prSet presAssocID="{FACC99BA-20D9-4F78-B807-F8CAA8CDA62F}"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ble"/>
        </a:ext>
      </dgm:extLst>
    </dgm:pt>
    <dgm:pt modelId="{164784A2-90C5-43B3-8D1F-45B9CA133C9F}" type="pres">
      <dgm:prSet presAssocID="{FACC99BA-20D9-4F78-B807-F8CAA8CDA62F}" presName="spaceRect" presStyleCnt="0"/>
      <dgm:spPr/>
    </dgm:pt>
    <dgm:pt modelId="{6590D93F-FFBD-43D2-A1B9-206C0D2D27C5}" type="pres">
      <dgm:prSet presAssocID="{FACC99BA-20D9-4F78-B807-F8CAA8CDA62F}" presName="parTx" presStyleLbl="revTx" presStyleIdx="1" presStyleCnt="6">
        <dgm:presLayoutVars>
          <dgm:chMax val="0"/>
          <dgm:chPref val="0"/>
        </dgm:presLayoutVars>
      </dgm:prSet>
      <dgm:spPr/>
    </dgm:pt>
    <dgm:pt modelId="{86733355-25CF-41B7-9977-2B42F977F972}" type="pres">
      <dgm:prSet presAssocID="{EA98C92C-3B88-4EAD-B6CB-0C5A57E0FC1B}" presName="sibTrans" presStyleCnt="0"/>
      <dgm:spPr/>
    </dgm:pt>
    <dgm:pt modelId="{EE57C7AD-1DB9-470C-A6E4-B942FCAB1EA8}" type="pres">
      <dgm:prSet presAssocID="{C8F28149-CD7F-49FF-B2DA-4A9C75D3ED90}" presName="compNode" presStyleCnt="0"/>
      <dgm:spPr/>
    </dgm:pt>
    <dgm:pt modelId="{5FA27CEE-B326-488A-8DE7-9F4CAC681874}" type="pres">
      <dgm:prSet presAssocID="{C8F28149-CD7F-49FF-B2DA-4A9C75D3ED90}" presName="bgRect" presStyleLbl="bgShp" presStyleIdx="2" presStyleCnt="6"/>
      <dgm:spPr/>
    </dgm:pt>
    <dgm:pt modelId="{4DC49645-2012-47C5-B6BE-06E5E3DD6248}" type="pres">
      <dgm:prSet presAssocID="{C8F28149-CD7F-49FF-B2DA-4A9C75D3ED90}"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ck"/>
        </a:ext>
      </dgm:extLst>
    </dgm:pt>
    <dgm:pt modelId="{73357996-4547-47EF-9050-76D7C99108B6}" type="pres">
      <dgm:prSet presAssocID="{C8F28149-CD7F-49FF-B2DA-4A9C75D3ED90}" presName="spaceRect" presStyleCnt="0"/>
      <dgm:spPr/>
    </dgm:pt>
    <dgm:pt modelId="{B9FDE3D9-4E00-4AC6-AE31-BC1B8E939E27}" type="pres">
      <dgm:prSet presAssocID="{C8F28149-CD7F-49FF-B2DA-4A9C75D3ED90}" presName="parTx" presStyleLbl="revTx" presStyleIdx="2" presStyleCnt="6">
        <dgm:presLayoutVars>
          <dgm:chMax val="0"/>
          <dgm:chPref val="0"/>
        </dgm:presLayoutVars>
      </dgm:prSet>
      <dgm:spPr/>
    </dgm:pt>
    <dgm:pt modelId="{508ED53F-50B8-4432-8857-B094CE2CFCC1}" type="pres">
      <dgm:prSet presAssocID="{871C196E-EB9B-4B67-B226-4BCDE1ED8200}" presName="sibTrans" presStyleCnt="0"/>
      <dgm:spPr/>
    </dgm:pt>
    <dgm:pt modelId="{E0316CA3-7290-41CD-966A-67175F1F750D}" type="pres">
      <dgm:prSet presAssocID="{D3B8ED17-EC90-4E30-A229-62B780C9C16D}" presName="compNode" presStyleCnt="0"/>
      <dgm:spPr/>
    </dgm:pt>
    <dgm:pt modelId="{A3B6E8DC-817D-4411-9B8A-DBFD069DFE61}" type="pres">
      <dgm:prSet presAssocID="{D3B8ED17-EC90-4E30-A229-62B780C9C16D}" presName="bgRect" presStyleLbl="bgShp" presStyleIdx="3" presStyleCnt="6"/>
      <dgm:spPr/>
    </dgm:pt>
    <dgm:pt modelId="{A1D6CB6F-3541-4B49-B43F-FFC69764F377}" type="pres">
      <dgm:prSet presAssocID="{D3B8ED17-EC90-4E30-A229-62B780C9C16D}"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Key"/>
        </a:ext>
      </dgm:extLst>
    </dgm:pt>
    <dgm:pt modelId="{F4876BBD-FA6D-42E8-B4DC-F17784488088}" type="pres">
      <dgm:prSet presAssocID="{D3B8ED17-EC90-4E30-A229-62B780C9C16D}" presName="spaceRect" presStyleCnt="0"/>
      <dgm:spPr/>
    </dgm:pt>
    <dgm:pt modelId="{DFA92C34-DC0F-41DA-897A-9526130CEB1D}" type="pres">
      <dgm:prSet presAssocID="{D3B8ED17-EC90-4E30-A229-62B780C9C16D}" presName="parTx" presStyleLbl="revTx" presStyleIdx="3" presStyleCnt="6">
        <dgm:presLayoutVars>
          <dgm:chMax val="0"/>
          <dgm:chPref val="0"/>
        </dgm:presLayoutVars>
      </dgm:prSet>
      <dgm:spPr/>
    </dgm:pt>
    <dgm:pt modelId="{6522183F-B7EA-4A0E-A722-AEA5C0B8F3F9}" type="pres">
      <dgm:prSet presAssocID="{04DCC9A1-7832-40DF-9C76-4F5A449D6EEB}" presName="sibTrans" presStyleCnt="0"/>
      <dgm:spPr/>
    </dgm:pt>
    <dgm:pt modelId="{A6E9D43D-2AAA-4251-9EFF-6F1B9D950367}" type="pres">
      <dgm:prSet presAssocID="{B7774C08-F9DE-4001-A1BC-887CCDA1FDB7}" presName="compNode" presStyleCnt="0"/>
      <dgm:spPr/>
    </dgm:pt>
    <dgm:pt modelId="{3DEB2414-DBD4-488D-9C4C-1D98EF76DF62}" type="pres">
      <dgm:prSet presAssocID="{B7774C08-F9DE-4001-A1BC-887CCDA1FDB7}" presName="bgRect" presStyleLbl="bgShp" presStyleIdx="4" presStyleCnt="6"/>
      <dgm:spPr/>
    </dgm:pt>
    <dgm:pt modelId="{A190364A-5EAA-45F8-960A-A0566C00E6A4}" type="pres">
      <dgm:prSet presAssocID="{B7774C08-F9DE-4001-A1BC-887CCDA1FDB7}"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Document"/>
        </a:ext>
      </dgm:extLst>
    </dgm:pt>
    <dgm:pt modelId="{3DA2CEF4-F982-487E-8398-732BE08D31AA}" type="pres">
      <dgm:prSet presAssocID="{B7774C08-F9DE-4001-A1BC-887CCDA1FDB7}" presName="spaceRect" presStyleCnt="0"/>
      <dgm:spPr/>
    </dgm:pt>
    <dgm:pt modelId="{07F673AA-A5C7-4EA8-9C25-29481F4B2175}" type="pres">
      <dgm:prSet presAssocID="{B7774C08-F9DE-4001-A1BC-887CCDA1FDB7}" presName="parTx" presStyleLbl="revTx" presStyleIdx="4" presStyleCnt="6">
        <dgm:presLayoutVars>
          <dgm:chMax val="0"/>
          <dgm:chPref val="0"/>
        </dgm:presLayoutVars>
      </dgm:prSet>
      <dgm:spPr/>
    </dgm:pt>
    <dgm:pt modelId="{94EB5EEF-4DC4-404D-81D0-0F392F337E02}" type="pres">
      <dgm:prSet presAssocID="{18CD8A3B-1F84-4C20-A54D-CE1AE463D438}" presName="sibTrans" presStyleCnt="0"/>
      <dgm:spPr/>
    </dgm:pt>
    <dgm:pt modelId="{97EDEEBC-55EC-4CD4-8134-B53614384C3C}" type="pres">
      <dgm:prSet presAssocID="{2BF819AC-E817-4909-9062-D4CBBEC5FDA0}" presName="compNode" presStyleCnt="0"/>
      <dgm:spPr/>
    </dgm:pt>
    <dgm:pt modelId="{BC40EC29-E539-43F8-BB0A-F3FFA776AB12}" type="pres">
      <dgm:prSet presAssocID="{2BF819AC-E817-4909-9062-D4CBBEC5FDA0}" presName="bgRect" presStyleLbl="bgShp" presStyleIdx="5" presStyleCnt="6"/>
      <dgm:spPr/>
    </dgm:pt>
    <dgm:pt modelId="{7FB5ECDF-B650-4B87-96AF-9612FF993421}" type="pres">
      <dgm:prSet presAssocID="{2BF819AC-E817-4909-9062-D4CBBEC5FDA0}"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Credit card"/>
        </a:ext>
      </dgm:extLst>
    </dgm:pt>
    <dgm:pt modelId="{ECB54AA4-554D-457D-9F56-202CC2567C72}" type="pres">
      <dgm:prSet presAssocID="{2BF819AC-E817-4909-9062-D4CBBEC5FDA0}" presName="spaceRect" presStyleCnt="0"/>
      <dgm:spPr/>
    </dgm:pt>
    <dgm:pt modelId="{9CA45A6D-2A95-4401-9A88-24A1EB721D2D}" type="pres">
      <dgm:prSet presAssocID="{2BF819AC-E817-4909-9062-D4CBBEC5FDA0}" presName="parTx" presStyleLbl="revTx" presStyleIdx="5" presStyleCnt="6">
        <dgm:presLayoutVars>
          <dgm:chMax val="0"/>
          <dgm:chPref val="0"/>
        </dgm:presLayoutVars>
      </dgm:prSet>
      <dgm:spPr/>
    </dgm:pt>
  </dgm:ptLst>
  <dgm:cxnLst>
    <dgm:cxn modelId="{7554EE08-A70C-475C-ADC8-CC1C9E8E16F4}" srcId="{A9F0F345-DDFF-41D5-8BC4-2D8FF72DB264}" destId="{2BF819AC-E817-4909-9062-D4CBBEC5FDA0}" srcOrd="5" destOrd="0" parTransId="{18D4EC3A-B3D4-4F28-B186-0049D9BC0C36}" sibTransId="{087E03D7-EF12-43DD-AB6A-D1F39CA0BC5F}"/>
    <dgm:cxn modelId="{A7B5051D-78E6-4089-B995-DF0F4CDE0E83}" srcId="{A9F0F345-DDFF-41D5-8BC4-2D8FF72DB264}" destId="{FACC99BA-20D9-4F78-B807-F8CAA8CDA62F}" srcOrd="1" destOrd="0" parTransId="{EA9A4E28-D150-4F12-8777-C1DA4FBC2EEE}" sibTransId="{EA98C92C-3B88-4EAD-B6CB-0C5A57E0FC1B}"/>
    <dgm:cxn modelId="{231C8120-7177-4FCD-A719-0B50D337691E}" type="presOf" srcId="{C8F28149-CD7F-49FF-B2DA-4A9C75D3ED90}" destId="{B9FDE3D9-4E00-4AC6-AE31-BC1B8E939E27}" srcOrd="0" destOrd="0" presId="urn:microsoft.com/office/officeart/2018/2/layout/IconVerticalSolidList"/>
    <dgm:cxn modelId="{011B9137-7DAD-4DB1-9716-65C43459A199}" srcId="{A9F0F345-DDFF-41D5-8BC4-2D8FF72DB264}" destId="{B7774C08-F9DE-4001-A1BC-887CCDA1FDB7}" srcOrd="4" destOrd="0" parTransId="{EB24DB87-B990-4AB1-B3D6-7F0917C81FBD}" sibTransId="{18CD8A3B-1F84-4C20-A54D-CE1AE463D438}"/>
    <dgm:cxn modelId="{D56F9837-E989-4A50-A5FE-3E557D41BC6C}" type="presOf" srcId="{B7774C08-F9DE-4001-A1BC-887CCDA1FDB7}" destId="{07F673AA-A5C7-4EA8-9C25-29481F4B2175}" srcOrd="0" destOrd="0" presId="urn:microsoft.com/office/officeart/2018/2/layout/IconVerticalSolidList"/>
    <dgm:cxn modelId="{B676343C-EDB8-4AD3-A7D7-DF81A168372F}" type="presOf" srcId="{2BF819AC-E817-4909-9062-D4CBBEC5FDA0}" destId="{9CA45A6D-2A95-4401-9A88-24A1EB721D2D}" srcOrd="0" destOrd="0" presId="urn:microsoft.com/office/officeart/2018/2/layout/IconVerticalSolidList"/>
    <dgm:cxn modelId="{23E9F563-E1B1-4A58-B5E2-E31F793DC46A}" srcId="{A9F0F345-DDFF-41D5-8BC4-2D8FF72DB264}" destId="{87E9E41A-8D06-4459-A9E2-D06243A7A2EE}" srcOrd="0" destOrd="0" parTransId="{9164E878-6EB1-492B-B71B-51C2BAB2C1F7}" sibTransId="{D5CBEE3C-F6FF-42BD-98F1-3620780F1DA8}"/>
    <dgm:cxn modelId="{BFFD9F69-E6D1-4BE1-AAAE-19ABC9EC1FF1}" type="presOf" srcId="{D3B8ED17-EC90-4E30-A229-62B780C9C16D}" destId="{DFA92C34-DC0F-41DA-897A-9526130CEB1D}" srcOrd="0" destOrd="0" presId="urn:microsoft.com/office/officeart/2018/2/layout/IconVerticalSolidList"/>
    <dgm:cxn modelId="{295D639E-2A8B-4319-97B9-3C23C4B021BF}" type="presOf" srcId="{87E9E41A-8D06-4459-A9E2-D06243A7A2EE}" destId="{618054AD-35C7-4B71-AB34-92DE231F9CB1}" srcOrd="0" destOrd="0" presId="urn:microsoft.com/office/officeart/2018/2/layout/IconVerticalSolidList"/>
    <dgm:cxn modelId="{D53993AE-AA74-43C7-B7E1-1B9C8170231D}" type="presOf" srcId="{A9F0F345-DDFF-41D5-8BC4-2D8FF72DB264}" destId="{D332FBEA-F813-4BDB-B45E-0031756E4055}" srcOrd="0" destOrd="0" presId="urn:microsoft.com/office/officeart/2018/2/layout/IconVerticalSolidList"/>
    <dgm:cxn modelId="{FCA743D8-1203-4A44-9BE0-E4E0954A85E1}" srcId="{A9F0F345-DDFF-41D5-8BC4-2D8FF72DB264}" destId="{D3B8ED17-EC90-4E30-A229-62B780C9C16D}" srcOrd="3" destOrd="0" parTransId="{173784C1-0D6E-4E86-AD8B-3F47B47DF048}" sibTransId="{04DCC9A1-7832-40DF-9C76-4F5A449D6EEB}"/>
    <dgm:cxn modelId="{1AA949DB-1980-4708-B20E-5E3E80F941E4}" srcId="{A9F0F345-DDFF-41D5-8BC4-2D8FF72DB264}" destId="{C8F28149-CD7F-49FF-B2DA-4A9C75D3ED90}" srcOrd="2" destOrd="0" parTransId="{98C4D01D-790E-4EB0-BC68-84D6D609BE30}" sibTransId="{871C196E-EB9B-4B67-B226-4BCDE1ED8200}"/>
    <dgm:cxn modelId="{49790EED-EA91-4DDB-B5A2-A337CE2EE980}" type="presOf" srcId="{FACC99BA-20D9-4F78-B807-F8CAA8CDA62F}" destId="{6590D93F-FFBD-43D2-A1B9-206C0D2D27C5}" srcOrd="0" destOrd="0" presId="urn:microsoft.com/office/officeart/2018/2/layout/IconVerticalSolidList"/>
    <dgm:cxn modelId="{99F812FF-5DFE-491D-AAAD-A3470912B419}" type="presParOf" srcId="{D332FBEA-F813-4BDB-B45E-0031756E4055}" destId="{D2D54FF9-B4EA-443D-AC3E-AFA2E05E75AF}" srcOrd="0" destOrd="0" presId="urn:microsoft.com/office/officeart/2018/2/layout/IconVerticalSolidList"/>
    <dgm:cxn modelId="{C13046E8-B289-42CB-B30E-8C770492A0C1}" type="presParOf" srcId="{D2D54FF9-B4EA-443D-AC3E-AFA2E05E75AF}" destId="{E83880BC-2B65-4C05-9D62-B9FD4CF6D927}" srcOrd="0" destOrd="0" presId="urn:microsoft.com/office/officeart/2018/2/layout/IconVerticalSolidList"/>
    <dgm:cxn modelId="{0C401E28-98AA-4762-A8F0-8D2197AC60D7}" type="presParOf" srcId="{D2D54FF9-B4EA-443D-AC3E-AFA2E05E75AF}" destId="{5E2FEE16-659D-4463-8B23-599A203B1276}" srcOrd="1" destOrd="0" presId="urn:microsoft.com/office/officeart/2018/2/layout/IconVerticalSolidList"/>
    <dgm:cxn modelId="{A862D813-4F80-41EA-B98A-7E72E7066748}" type="presParOf" srcId="{D2D54FF9-B4EA-443D-AC3E-AFA2E05E75AF}" destId="{1C13D398-1EEF-4C09-8458-B46AF540CC85}" srcOrd="2" destOrd="0" presId="urn:microsoft.com/office/officeart/2018/2/layout/IconVerticalSolidList"/>
    <dgm:cxn modelId="{B6E3D5A5-CD22-4F55-A97E-45B64E51A230}" type="presParOf" srcId="{D2D54FF9-B4EA-443D-AC3E-AFA2E05E75AF}" destId="{618054AD-35C7-4B71-AB34-92DE231F9CB1}" srcOrd="3" destOrd="0" presId="urn:microsoft.com/office/officeart/2018/2/layout/IconVerticalSolidList"/>
    <dgm:cxn modelId="{6937329F-900E-450E-A7A1-64B1E840EC5B}" type="presParOf" srcId="{D332FBEA-F813-4BDB-B45E-0031756E4055}" destId="{E4F744FF-F209-4CA5-A46F-B86D493472E2}" srcOrd="1" destOrd="0" presId="urn:microsoft.com/office/officeart/2018/2/layout/IconVerticalSolidList"/>
    <dgm:cxn modelId="{78EAA672-3AA8-4FC1-A1F6-485AEA7E7936}" type="presParOf" srcId="{D332FBEA-F813-4BDB-B45E-0031756E4055}" destId="{48144978-0F87-442D-AFCF-9EC5195B886C}" srcOrd="2" destOrd="0" presId="urn:microsoft.com/office/officeart/2018/2/layout/IconVerticalSolidList"/>
    <dgm:cxn modelId="{C2958CAB-75A2-4DD3-A387-CB0D65F157B8}" type="presParOf" srcId="{48144978-0F87-442D-AFCF-9EC5195B886C}" destId="{FD310D72-AA09-4129-B3CC-E8803843F031}" srcOrd="0" destOrd="0" presId="urn:microsoft.com/office/officeart/2018/2/layout/IconVerticalSolidList"/>
    <dgm:cxn modelId="{0F0FF292-8BF0-4F2F-8803-51E700BBF0C8}" type="presParOf" srcId="{48144978-0F87-442D-AFCF-9EC5195B886C}" destId="{8D6B1EB5-C0D0-47AA-8B74-C2E66606B187}" srcOrd="1" destOrd="0" presId="urn:microsoft.com/office/officeart/2018/2/layout/IconVerticalSolidList"/>
    <dgm:cxn modelId="{23B8B3B3-B6F1-43FA-BC97-D3DC020D9E47}" type="presParOf" srcId="{48144978-0F87-442D-AFCF-9EC5195B886C}" destId="{164784A2-90C5-43B3-8D1F-45B9CA133C9F}" srcOrd="2" destOrd="0" presId="urn:microsoft.com/office/officeart/2018/2/layout/IconVerticalSolidList"/>
    <dgm:cxn modelId="{101FE439-B4CB-48BA-8246-0DE47811301E}" type="presParOf" srcId="{48144978-0F87-442D-AFCF-9EC5195B886C}" destId="{6590D93F-FFBD-43D2-A1B9-206C0D2D27C5}" srcOrd="3" destOrd="0" presId="urn:microsoft.com/office/officeart/2018/2/layout/IconVerticalSolidList"/>
    <dgm:cxn modelId="{53FD1204-E84F-4392-B9C9-D41208889BB4}" type="presParOf" srcId="{D332FBEA-F813-4BDB-B45E-0031756E4055}" destId="{86733355-25CF-41B7-9977-2B42F977F972}" srcOrd="3" destOrd="0" presId="urn:microsoft.com/office/officeart/2018/2/layout/IconVerticalSolidList"/>
    <dgm:cxn modelId="{BB8CD26F-4E21-48D5-AA0D-911E23C74867}" type="presParOf" srcId="{D332FBEA-F813-4BDB-B45E-0031756E4055}" destId="{EE57C7AD-1DB9-470C-A6E4-B942FCAB1EA8}" srcOrd="4" destOrd="0" presId="urn:microsoft.com/office/officeart/2018/2/layout/IconVerticalSolidList"/>
    <dgm:cxn modelId="{EEB2BE29-DEFE-4F0F-93DD-1AB1430E9ADF}" type="presParOf" srcId="{EE57C7AD-1DB9-470C-A6E4-B942FCAB1EA8}" destId="{5FA27CEE-B326-488A-8DE7-9F4CAC681874}" srcOrd="0" destOrd="0" presId="urn:microsoft.com/office/officeart/2018/2/layout/IconVerticalSolidList"/>
    <dgm:cxn modelId="{7644EB54-BCA4-4484-B29C-1D92C7309658}" type="presParOf" srcId="{EE57C7AD-1DB9-470C-A6E4-B942FCAB1EA8}" destId="{4DC49645-2012-47C5-B6BE-06E5E3DD6248}" srcOrd="1" destOrd="0" presId="urn:microsoft.com/office/officeart/2018/2/layout/IconVerticalSolidList"/>
    <dgm:cxn modelId="{6EFD892E-E65A-49EC-91BE-C5EB1A8E10A0}" type="presParOf" srcId="{EE57C7AD-1DB9-470C-A6E4-B942FCAB1EA8}" destId="{73357996-4547-47EF-9050-76D7C99108B6}" srcOrd="2" destOrd="0" presId="urn:microsoft.com/office/officeart/2018/2/layout/IconVerticalSolidList"/>
    <dgm:cxn modelId="{C297AE55-C39A-450D-8F7B-95181CC29418}" type="presParOf" srcId="{EE57C7AD-1DB9-470C-A6E4-B942FCAB1EA8}" destId="{B9FDE3D9-4E00-4AC6-AE31-BC1B8E939E27}" srcOrd="3" destOrd="0" presId="urn:microsoft.com/office/officeart/2018/2/layout/IconVerticalSolidList"/>
    <dgm:cxn modelId="{1EE9BC23-58AD-4859-9BF5-5D7741734346}" type="presParOf" srcId="{D332FBEA-F813-4BDB-B45E-0031756E4055}" destId="{508ED53F-50B8-4432-8857-B094CE2CFCC1}" srcOrd="5" destOrd="0" presId="urn:microsoft.com/office/officeart/2018/2/layout/IconVerticalSolidList"/>
    <dgm:cxn modelId="{F04B4E4F-D382-4F97-98C8-4377BE46533F}" type="presParOf" srcId="{D332FBEA-F813-4BDB-B45E-0031756E4055}" destId="{E0316CA3-7290-41CD-966A-67175F1F750D}" srcOrd="6" destOrd="0" presId="urn:microsoft.com/office/officeart/2018/2/layout/IconVerticalSolidList"/>
    <dgm:cxn modelId="{BA5B6574-0244-4177-B3F1-1033ED2320FE}" type="presParOf" srcId="{E0316CA3-7290-41CD-966A-67175F1F750D}" destId="{A3B6E8DC-817D-4411-9B8A-DBFD069DFE61}" srcOrd="0" destOrd="0" presId="urn:microsoft.com/office/officeart/2018/2/layout/IconVerticalSolidList"/>
    <dgm:cxn modelId="{9520F426-E345-4418-B8E7-C3A28342DC8F}" type="presParOf" srcId="{E0316CA3-7290-41CD-966A-67175F1F750D}" destId="{A1D6CB6F-3541-4B49-B43F-FFC69764F377}" srcOrd="1" destOrd="0" presId="urn:microsoft.com/office/officeart/2018/2/layout/IconVerticalSolidList"/>
    <dgm:cxn modelId="{B0127ADC-FCEE-42EA-B28C-7266F9C8C740}" type="presParOf" srcId="{E0316CA3-7290-41CD-966A-67175F1F750D}" destId="{F4876BBD-FA6D-42E8-B4DC-F17784488088}" srcOrd="2" destOrd="0" presId="urn:microsoft.com/office/officeart/2018/2/layout/IconVerticalSolidList"/>
    <dgm:cxn modelId="{A3E9782A-B917-4135-8B4A-FCDDDEB63FDC}" type="presParOf" srcId="{E0316CA3-7290-41CD-966A-67175F1F750D}" destId="{DFA92C34-DC0F-41DA-897A-9526130CEB1D}" srcOrd="3" destOrd="0" presId="urn:microsoft.com/office/officeart/2018/2/layout/IconVerticalSolidList"/>
    <dgm:cxn modelId="{2D11E33E-61F7-47DE-9644-2C36C3FFEB11}" type="presParOf" srcId="{D332FBEA-F813-4BDB-B45E-0031756E4055}" destId="{6522183F-B7EA-4A0E-A722-AEA5C0B8F3F9}" srcOrd="7" destOrd="0" presId="urn:microsoft.com/office/officeart/2018/2/layout/IconVerticalSolidList"/>
    <dgm:cxn modelId="{CA461C1D-2810-4801-80B2-97914319CB65}" type="presParOf" srcId="{D332FBEA-F813-4BDB-B45E-0031756E4055}" destId="{A6E9D43D-2AAA-4251-9EFF-6F1B9D950367}" srcOrd="8" destOrd="0" presId="urn:microsoft.com/office/officeart/2018/2/layout/IconVerticalSolidList"/>
    <dgm:cxn modelId="{108A76D7-63D5-46A4-9570-3A9DC6EC2428}" type="presParOf" srcId="{A6E9D43D-2AAA-4251-9EFF-6F1B9D950367}" destId="{3DEB2414-DBD4-488D-9C4C-1D98EF76DF62}" srcOrd="0" destOrd="0" presId="urn:microsoft.com/office/officeart/2018/2/layout/IconVerticalSolidList"/>
    <dgm:cxn modelId="{981A6738-B692-4BFA-9948-6F7E279AA09E}" type="presParOf" srcId="{A6E9D43D-2AAA-4251-9EFF-6F1B9D950367}" destId="{A190364A-5EAA-45F8-960A-A0566C00E6A4}" srcOrd="1" destOrd="0" presId="urn:microsoft.com/office/officeart/2018/2/layout/IconVerticalSolidList"/>
    <dgm:cxn modelId="{0D52B0E9-96D8-4B0D-8549-C52561C61235}" type="presParOf" srcId="{A6E9D43D-2AAA-4251-9EFF-6F1B9D950367}" destId="{3DA2CEF4-F982-487E-8398-732BE08D31AA}" srcOrd="2" destOrd="0" presId="urn:microsoft.com/office/officeart/2018/2/layout/IconVerticalSolidList"/>
    <dgm:cxn modelId="{EAC0C8E6-3CD7-4EA5-97AF-9B19A61357E7}" type="presParOf" srcId="{A6E9D43D-2AAA-4251-9EFF-6F1B9D950367}" destId="{07F673AA-A5C7-4EA8-9C25-29481F4B2175}" srcOrd="3" destOrd="0" presId="urn:microsoft.com/office/officeart/2018/2/layout/IconVerticalSolidList"/>
    <dgm:cxn modelId="{B316A00C-E6A0-49A3-B8FD-8B815B66CB82}" type="presParOf" srcId="{D332FBEA-F813-4BDB-B45E-0031756E4055}" destId="{94EB5EEF-4DC4-404D-81D0-0F392F337E02}" srcOrd="9" destOrd="0" presId="urn:microsoft.com/office/officeart/2018/2/layout/IconVerticalSolidList"/>
    <dgm:cxn modelId="{FA200573-1E06-4A17-B234-08CE6328578B}" type="presParOf" srcId="{D332FBEA-F813-4BDB-B45E-0031756E4055}" destId="{97EDEEBC-55EC-4CD4-8134-B53614384C3C}" srcOrd="10" destOrd="0" presId="urn:microsoft.com/office/officeart/2018/2/layout/IconVerticalSolidList"/>
    <dgm:cxn modelId="{AB69CFE4-3F38-4280-AF07-33D1ADDF0DCE}" type="presParOf" srcId="{97EDEEBC-55EC-4CD4-8134-B53614384C3C}" destId="{BC40EC29-E539-43F8-BB0A-F3FFA776AB12}" srcOrd="0" destOrd="0" presId="urn:microsoft.com/office/officeart/2018/2/layout/IconVerticalSolidList"/>
    <dgm:cxn modelId="{860F584C-8A4B-4194-A1E6-3CB39682604E}" type="presParOf" srcId="{97EDEEBC-55EC-4CD4-8134-B53614384C3C}" destId="{7FB5ECDF-B650-4B87-96AF-9612FF993421}" srcOrd="1" destOrd="0" presId="urn:microsoft.com/office/officeart/2018/2/layout/IconVerticalSolidList"/>
    <dgm:cxn modelId="{F7D7494D-6EEA-41E7-BE25-BEBF26874745}" type="presParOf" srcId="{97EDEEBC-55EC-4CD4-8134-B53614384C3C}" destId="{ECB54AA4-554D-457D-9F56-202CC2567C72}" srcOrd="2" destOrd="0" presId="urn:microsoft.com/office/officeart/2018/2/layout/IconVerticalSolidList"/>
    <dgm:cxn modelId="{9148AE8C-B70B-4265-A2E2-92E75C6B33CE}" type="presParOf" srcId="{97EDEEBC-55EC-4CD4-8134-B53614384C3C}" destId="{9CA45A6D-2A95-4401-9A88-24A1EB721D2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2E27C9BD-1CE3-4710-AADF-8012ABFEB77D}"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71078BA-3B8B-4D84-980B-F900B1AC8DCE}">
      <dgm:prSet/>
      <dgm:spPr/>
      <dgm:t>
        <a:bodyPr/>
        <a:lstStyle/>
        <a:p>
          <a:r>
            <a:rPr lang="en-GB" err="1"/>
            <a:t>Autonumber</a:t>
          </a:r>
          <a:r>
            <a:rPr lang="en-GB"/>
            <a:t> is a way to guarantee a </a:t>
          </a:r>
          <a:r>
            <a:rPr lang="en-GB" b="1" i="1"/>
            <a:t>unique primary key</a:t>
          </a:r>
          <a:r>
            <a:rPr lang="en-GB"/>
            <a:t>.</a:t>
          </a:r>
          <a:endParaRPr lang="en-US"/>
        </a:p>
      </dgm:t>
    </dgm:pt>
    <dgm:pt modelId="{21ADCDC9-0812-4B67-8DCC-DA4528BA6D25}" type="parTrans" cxnId="{D209B097-1F93-4CB0-9248-43393CAA61AC}">
      <dgm:prSet/>
      <dgm:spPr/>
      <dgm:t>
        <a:bodyPr/>
        <a:lstStyle/>
        <a:p>
          <a:endParaRPr lang="en-US"/>
        </a:p>
      </dgm:t>
    </dgm:pt>
    <dgm:pt modelId="{76B91D56-89A3-477D-8913-8E6CC899A90B}" type="sibTrans" cxnId="{D209B097-1F93-4CB0-9248-43393CAA61AC}">
      <dgm:prSet/>
      <dgm:spPr/>
      <dgm:t>
        <a:bodyPr/>
        <a:lstStyle/>
        <a:p>
          <a:endParaRPr lang="en-US"/>
        </a:p>
      </dgm:t>
    </dgm:pt>
    <dgm:pt modelId="{D35B223C-085B-4789-A41C-F1A4202804E8}">
      <dgm:prSet/>
      <dgm:spPr/>
      <dgm:t>
        <a:bodyPr/>
        <a:lstStyle/>
        <a:p>
          <a:r>
            <a:rPr lang="en-GB"/>
            <a:t>When using </a:t>
          </a:r>
          <a:r>
            <a:rPr lang="en-GB" err="1"/>
            <a:t>Autonumber</a:t>
          </a:r>
          <a:r>
            <a:rPr lang="en-GB"/>
            <a:t>, the RDBMS will keep adding 1 to each new Primary Key Field in the database.</a:t>
          </a:r>
          <a:endParaRPr lang="en-US"/>
        </a:p>
      </dgm:t>
    </dgm:pt>
    <dgm:pt modelId="{69FE92CB-5E9A-400E-AF38-4AE468552B04}" type="parTrans" cxnId="{18E3073C-4142-4A46-841B-CB9E8E191521}">
      <dgm:prSet/>
      <dgm:spPr/>
      <dgm:t>
        <a:bodyPr/>
        <a:lstStyle/>
        <a:p>
          <a:endParaRPr lang="en-US"/>
        </a:p>
      </dgm:t>
    </dgm:pt>
    <dgm:pt modelId="{0A281171-F811-4519-85F9-1E84B4812DB5}" type="sibTrans" cxnId="{18E3073C-4142-4A46-841B-CB9E8E191521}">
      <dgm:prSet/>
      <dgm:spPr/>
      <dgm:t>
        <a:bodyPr/>
        <a:lstStyle/>
        <a:p>
          <a:endParaRPr lang="en-US"/>
        </a:p>
      </dgm:t>
    </dgm:pt>
    <dgm:pt modelId="{E31DF3BD-6A6B-47D2-A8F5-218EBEC6C1C1}">
      <dgm:prSet/>
      <dgm:spPr/>
      <dgm:t>
        <a:bodyPr/>
        <a:lstStyle/>
        <a:p>
          <a:r>
            <a:rPr lang="en-GB"/>
            <a:t>This means </a:t>
          </a:r>
          <a:r>
            <a:rPr lang="en-GB" b="1" i="1"/>
            <a:t>it is not possible </a:t>
          </a:r>
          <a:r>
            <a:rPr lang="en-GB"/>
            <a:t>to have 2 primary keys with the same number.</a:t>
          </a:r>
          <a:endParaRPr lang="en-US"/>
        </a:p>
      </dgm:t>
    </dgm:pt>
    <dgm:pt modelId="{93E71FFB-2F5C-4D00-AAF3-27B59A1B51E6}" type="parTrans" cxnId="{77D0AF7C-5FB5-4718-85C9-A85D3BD6CB06}">
      <dgm:prSet/>
      <dgm:spPr/>
      <dgm:t>
        <a:bodyPr/>
        <a:lstStyle/>
        <a:p>
          <a:endParaRPr lang="en-US"/>
        </a:p>
      </dgm:t>
    </dgm:pt>
    <dgm:pt modelId="{EA605A0D-9E0F-4427-AA0B-4CEA82B921ED}" type="sibTrans" cxnId="{77D0AF7C-5FB5-4718-85C9-A85D3BD6CB06}">
      <dgm:prSet/>
      <dgm:spPr/>
      <dgm:t>
        <a:bodyPr/>
        <a:lstStyle/>
        <a:p>
          <a:endParaRPr lang="en-US"/>
        </a:p>
      </dgm:t>
    </dgm:pt>
    <dgm:pt modelId="{27AE4B01-E630-4C02-BE1F-E42E80CC731C}">
      <dgm:prSet/>
      <dgm:spPr/>
      <dgm:t>
        <a:bodyPr/>
        <a:lstStyle/>
        <a:p>
          <a:r>
            <a:rPr lang="en-GB" err="1"/>
            <a:t>Autonumbered</a:t>
          </a:r>
          <a:r>
            <a:rPr lang="en-GB"/>
            <a:t> Primary Keys always start from 1.</a:t>
          </a:r>
          <a:endParaRPr lang="en-US"/>
        </a:p>
      </dgm:t>
    </dgm:pt>
    <dgm:pt modelId="{C42CFCE6-07EC-4427-A2F2-BEB48FEB17CF}" type="parTrans" cxnId="{3FD0AD48-2E17-4807-975E-7BBDE484EE85}">
      <dgm:prSet/>
      <dgm:spPr/>
      <dgm:t>
        <a:bodyPr/>
        <a:lstStyle/>
        <a:p>
          <a:endParaRPr lang="en-US"/>
        </a:p>
      </dgm:t>
    </dgm:pt>
    <dgm:pt modelId="{D766BC4A-A652-4E4C-B931-6F0A9C80ECAB}" type="sibTrans" cxnId="{3FD0AD48-2E17-4807-975E-7BBDE484EE85}">
      <dgm:prSet/>
      <dgm:spPr/>
      <dgm:t>
        <a:bodyPr/>
        <a:lstStyle/>
        <a:p>
          <a:endParaRPr lang="en-US"/>
        </a:p>
      </dgm:t>
    </dgm:pt>
    <dgm:pt modelId="{5693C4E5-CBBD-4C5E-A4A3-8C104BB6E8B9}" type="pres">
      <dgm:prSet presAssocID="{2E27C9BD-1CE3-4710-AADF-8012ABFEB77D}" presName="root" presStyleCnt="0">
        <dgm:presLayoutVars>
          <dgm:dir/>
          <dgm:resizeHandles val="exact"/>
        </dgm:presLayoutVars>
      </dgm:prSet>
      <dgm:spPr/>
    </dgm:pt>
    <dgm:pt modelId="{132B64CF-9A87-4C19-B970-D62BE84F0224}" type="pres">
      <dgm:prSet presAssocID="{771078BA-3B8B-4D84-980B-F900B1AC8DCE}" presName="compNode" presStyleCnt="0"/>
      <dgm:spPr/>
    </dgm:pt>
    <dgm:pt modelId="{D80D28DF-9F9D-4E83-8EE7-3E025E2A750F}" type="pres">
      <dgm:prSet presAssocID="{771078BA-3B8B-4D84-980B-F900B1AC8DCE}" presName="bgRect" presStyleLbl="bgShp" presStyleIdx="0" presStyleCnt="4"/>
      <dgm:spPr/>
    </dgm:pt>
    <dgm:pt modelId="{971F3551-EC2B-424F-BB0B-9F55ABF13772}" type="pres">
      <dgm:prSet presAssocID="{771078BA-3B8B-4D84-980B-F900B1AC8DC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Key"/>
        </a:ext>
      </dgm:extLst>
    </dgm:pt>
    <dgm:pt modelId="{DA9EA67C-C914-4E0C-B990-586CEEF0A1E8}" type="pres">
      <dgm:prSet presAssocID="{771078BA-3B8B-4D84-980B-F900B1AC8DCE}" presName="spaceRect" presStyleCnt="0"/>
      <dgm:spPr/>
    </dgm:pt>
    <dgm:pt modelId="{80F1AFE4-C191-4E0C-9FFC-B04F17864519}" type="pres">
      <dgm:prSet presAssocID="{771078BA-3B8B-4D84-980B-F900B1AC8DCE}" presName="parTx" presStyleLbl="revTx" presStyleIdx="0" presStyleCnt="4">
        <dgm:presLayoutVars>
          <dgm:chMax val="0"/>
          <dgm:chPref val="0"/>
        </dgm:presLayoutVars>
      </dgm:prSet>
      <dgm:spPr/>
    </dgm:pt>
    <dgm:pt modelId="{926421CD-BF63-4BA2-88A3-4057176CD144}" type="pres">
      <dgm:prSet presAssocID="{76B91D56-89A3-477D-8913-8E6CC899A90B}" presName="sibTrans" presStyleCnt="0"/>
      <dgm:spPr/>
    </dgm:pt>
    <dgm:pt modelId="{06D3DCF5-E20F-46C1-A210-FA080F08BFD6}" type="pres">
      <dgm:prSet presAssocID="{D35B223C-085B-4789-A41C-F1A4202804E8}" presName="compNode" presStyleCnt="0"/>
      <dgm:spPr/>
    </dgm:pt>
    <dgm:pt modelId="{2FFDB5BA-D4CA-488E-ABBF-9316C899413A}" type="pres">
      <dgm:prSet presAssocID="{D35B223C-085B-4789-A41C-F1A4202804E8}" presName="bgRect" presStyleLbl="bgShp" presStyleIdx="1" presStyleCnt="4"/>
      <dgm:spPr/>
    </dgm:pt>
    <dgm:pt modelId="{E9ECCB81-A42C-43DA-9A4B-50C02D1FB065}" type="pres">
      <dgm:prSet presAssocID="{D35B223C-085B-4789-A41C-F1A4202804E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tabase"/>
        </a:ext>
      </dgm:extLst>
    </dgm:pt>
    <dgm:pt modelId="{EAEFC4D8-577F-420E-B5B3-FB7E0F9EBFFD}" type="pres">
      <dgm:prSet presAssocID="{D35B223C-085B-4789-A41C-F1A4202804E8}" presName="spaceRect" presStyleCnt="0"/>
      <dgm:spPr/>
    </dgm:pt>
    <dgm:pt modelId="{B01D5D31-2732-41BB-9BDB-0F85F2CFE9CA}" type="pres">
      <dgm:prSet presAssocID="{D35B223C-085B-4789-A41C-F1A4202804E8}" presName="parTx" presStyleLbl="revTx" presStyleIdx="1" presStyleCnt="4">
        <dgm:presLayoutVars>
          <dgm:chMax val="0"/>
          <dgm:chPref val="0"/>
        </dgm:presLayoutVars>
      </dgm:prSet>
      <dgm:spPr/>
    </dgm:pt>
    <dgm:pt modelId="{40DF957F-496B-4ADC-A234-74CF89D42636}" type="pres">
      <dgm:prSet presAssocID="{0A281171-F811-4519-85F9-1E84B4812DB5}" presName="sibTrans" presStyleCnt="0"/>
      <dgm:spPr/>
    </dgm:pt>
    <dgm:pt modelId="{419F4B31-3D37-4001-B706-A03680723016}" type="pres">
      <dgm:prSet presAssocID="{E31DF3BD-6A6B-47D2-A8F5-218EBEC6C1C1}" presName="compNode" presStyleCnt="0"/>
      <dgm:spPr/>
    </dgm:pt>
    <dgm:pt modelId="{DBE74177-9778-4E8A-97F2-A7742E647990}" type="pres">
      <dgm:prSet presAssocID="{E31DF3BD-6A6B-47D2-A8F5-218EBEC6C1C1}" presName="bgRect" presStyleLbl="bgShp" presStyleIdx="2" presStyleCnt="4"/>
      <dgm:spPr/>
    </dgm:pt>
    <dgm:pt modelId="{20DAC2CC-C067-461D-8733-FCC99C048B7B}" type="pres">
      <dgm:prSet presAssocID="{E31DF3BD-6A6B-47D2-A8F5-218EBEC6C1C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Unlock"/>
        </a:ext>
      </dgm:extLst>
    </dgm:pt>
    <dgm:pt modelId="{E0B2839F-7A78-4967-9D27-FFFA324B523B}" type="pres">
      <dgm:prSet presAssocID="{E31DF3BD-6A6B-47D2-A8F5-218EBEC6C1C1}" presName="spaceRect" presStyleCnt="0"/>
      <dgm:spPr/>
    </dgm:pt>
    <dgm:pt modelId="{16AB0438-19CA-467B-92B8-8CAF105A68F6}" type="pres">
      <dgm:prSet presAssocID="{E31DF3BD-6A6B-47D2-A8F5-218EBEC6C1C1}" presName="parTx" presStyleLbl="revTx" presStyleIdx="2" presStyleCnt="4">
        <dgm:presLayoutVars>
          <dgm:chMax val="0"/>
          <dgm:chPref val="0"/>
        </dgm:presLayoutVars>
      </dgm:prSet>
      <dgm:spPr/>
    </dgm:pt>
    <dgm:pt modelId="{8F5997A5-0B58-4F58-857B-9EF0D581FF6C}" type="pres">
      <dgm:prSet presAssocID="{EA605A0D-9E0F-4427-AA0B-4CEA82B921ED}" presName="sibTrans" presStyleCnt="0"/>
      <dgm:spPr/>
    </dgm:pt>
    <dgm:pt modelId="{D66C689E-A34F-41DE-A64B-3621CF9E1098}" type="pres">
      <dgm:prSet presAssocID="{27AE4B01-E630-4C02-BE1F-E42E80CC731C}" presName="compNode" presStyleCnt="0"/>
      <dgm:spPr/>
    </dgm:pt>
    <dgm:pt modelId="{A69F77E9-B718-4A1A-8AC4-237C29DFB805}" type="pres">
      <dgm:prSet presAssocID="{27AE4B01-E630-4C02-BE1F-E42E80CC731C}" presName="bgRect" presStyleLbl="bgShp" presStyleIdx="3" presStyleCnt="4"/>
      <dgm:spPr/>
    </dgm:pt>
    <dgm:pt modelId="{1A540019-0D9D-4C32-A3E6-1EE8DA3A8F9A}" type="pres">
      <dgm:prSet presAssocID="{27AE4B01-E630-4C02-BE1F-E42E80CC731C}"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afe"/>
        </a:ext>
      </dgm:extLst>
    </dgm:pt>
    <dgm:pt modelId="{F1F18717-100C-42CC-B63C-CB5ED72C00BB}" type="pres">
      <dgm:prSet presAssocID="{27AE4B01-E630-4C02-BE1F-E42E80CC731C}" presName="spaceRect" presStyleCnt="0"/>
      <dgm:spPr/>
    </dgm:pt>
    <dgm:pt modelId="{A329E364-93D7-48F0-8689-5D8A65EFCDD6}" type="pres">
      <dgm:prSet presAssocID="{27AE4B01-E630-4C02-BE1F-E42E80CC731C}" presName="parTx" presStyleLbl="revTx" presStyleIdx="3" presStyleCnt="4">
        <dgm:presLayoutVars>
          <dgm:chMax val="0"/>
          <dgm:chPref val="0"/>
        </dgm:presLayoutVars>
      </dgm:prSet>
      <dgm:spPr/>
    </dgm:pt>
  </dgm:ptLst>
  <dgm:cxnLst>
    <dgm:cxn modelId="{08DFFB11-07F1-4E8C-B6F5-854F24395DD5}" type="presOf" srcId="{E31DF3BD-6A6B-47D2-A8F5-218EBEC6C1C1}" destId="{16AB0438-19CA-467B-92B8-8CAF105A68F6}" srcOrd="0" destOrd="0" presId="urn:microsoft.com/office/officeart/2018/2/layout/IconVerticalSolidList"/>
    <dgm:cxn modelId="{18E3073C-4142-4A46-841B-CB9E8E191521}" srcId="{2E27C9BD-1CE3-4710-AADF-8012ABFEB77D}" destId="{D35B223C-085B-4789-A41C-F1A4202804E8}" srcOrd="1" destOrd="0" parTransId="{69FE92CB-5E9A-400E-AF38-4AE468552B04}" sibTransId="{0A281171-F811-4519-85F9-1E84B4812DB5}"/>
    <dgm:cxn modelId="{F2E79C65-F934-40CB-9B98-D2CA3CEECEC1}" type="presOf" srcId="{771078BA-3B8B-4D84-980B-F900B1AC8DCE}" destId="{80F1AFE4-C191-4E0C-9FFC-B04F17864519}" srcOrd="0" destOrd="0" presId="urn:microsoft.com/office/officeart/2018/2/layout/IconVerticalSolidList"/>
    <dgm:cxn modelId="{3FD0AD48-2E17-4807-975E-7BBDE484EE85}" srcId="{2E27C9BD-1CE3-4710-AADF-8012ABFEB77D}" destId="{27AE4B01-E630-4C02-BE1F-E42E80CC731C}" srcOrd="3" destOrd="0" parTransId="{C42CFCE6-07EC-4427-A2F2-BEB48FEB17CF}" sibTransId="{D766BC4A-A652-4E4C-B931-6F0A9C80ECAB}"/>
    <dgm:cxn modelId="{026CCB73-ED86-42B7-A447-C53FB8E8FD26}" type="presOf" srcId="{27AE4B01-E630-4C02-BE1F-E42E80CC731C}" destId="{A329E364-93D7-48F0-8689-5D8A65EFCDD6}" srcOrd="0" destOrd="0" presId="urn:microsoft.com/office/officeart/2018/2/layout/IconVerticalSolidList"/>
    <dgm:cxn modelId="{77D0AF7C-5FB5-4718-85C9-A85D3BD6CB06}" srcId="{2E27C9BD-1CE3-4710-AADF-8012ABFEB77D}" destId="{E31DF3BD-6A6B-47D2-A8F5-218EBEC6C1C1}" srcOrd="2" destOrd="0" parTransId="{93E71FFB-2F5C-4D00-AAF3-27B59A1B51E6}" sibTransId="{EA605A0D-9E0F-4427-AA0B-4CEA82B921ED}"/>
    <dgm:cxn modelId="{D209B097-1F93-4CB0-9248-43393CAA61AC}" srcId="{2E27C9BD-1CE3-4710-AADF-8012ABFEB77D}" destId="{771078BA-3B8B-4D84-980B-F900B1AC8DCE}" srcOrd="0" destOrd="0" parTransId="{21ADCDC9-0812-4B67-8DCC-DA4528BA6D25}" sibTransId="{76B91D56-89A3-477D-8913-8E6CC899A90B}"/>
    <dgm:cxn modelId="{5942F7A4-E917-43F2-BA6C-6A9FA960DB7C}" type="presOf" srcId="{D35B223C-085B-4789-A41C-F1A4202804E8}" destId="{B01D5D31-2732-41BB-9BDB-0F85F2CFE9CA}" srcOrd="0" destOrd="0" presId="urn:microsoft.com/office/officeart/2018/2/layout/IconVerticalSolidList"/>
    <dgm:cxn modelId="{DFB7E9BE-765A-4F43-9307-B120C59722ED}" type="presOf" srcId="{2E27C9BD-1CE3-4710-AADF-8012ABFEB77D}" destId="{5693C4E5-CBBD-4C5E-A4A3-8C104BB6E8B9}" srcOrd="0" destOrd="0" presId="urn:microsoft.com/office/officeart/2018/2/layout/IconVerticalSolidList"/>
    <dgm:cxn modelId="{DB2EDE97-CB5D-4C35-943C-854B6E69AE43}" type="presParOf" srcId="{5693C4E5-CBBD-4C5E-A4A3-8C104BB6E8B9}" destId="{132B64CF-9A87-4C19-B970-D62BE84F0224}" srcOrd="0" destOrd="0" presId="urn:microsoft.com/office/officeart/2018/2/layout/IconVerticalSolidList"/>
    <dgm:cxn modelId="{FCBC9CE2-6A11-4FED-BF8A-AF9B3EBEBE50}" type="presParOf" srcId="{132B64CF-9A87-4C19-B970-D62BE84F0224}" destId="{D80D28DF-9F9D-4E83-8EE7-3E025E2A750F}" srcOrd="0" destOrd="0" presId="urn:microsoft.com/office/officeart/2018/2/layout/IconVerticalSolidList"/>
    <dgm:cxn modelId="{E1422B62-269D-4633-888D-791669474C70}" type="presParOf" srcId="{132B64CF-9A87-4C19-B970-D62BE84F0224}" destId="{971F3551-EC2B-424F-BB0B-9F55ABF13772}" srcOrd="1" destOrd="0" presId="urn:microsoft.com/office/officeart/2018/2/layout/IconVerticalSolidList"/>
    <dgm:cxn modelId="{6EB32DDE-01E2-4EE0-8DB3-789AEA809CC9}" type="presParOf" srcId="{132B64CF-9A87-4C19-B970-D62BE84F0224}" destId="{DA9EA67C-C914-4E0C-B990-586CEEF0A1E8}" srcOrd="2" destOrd="0" presId="urn:microsoft.com/office/officeart/2018/2/layout/IconVerticalSolidList"/>
    <dgm:cxn modelId="{B3B0F2E5-2EFD-44A1-AF0E-9AAA8380A3AE}" type="presParOf" srcId="{132B64CF-9A87-4C19-B970-D62BE84F0224}" destId="{80F1AFE4-C191-4E0C-9FFC-B04F17864519}" srcOrd="3" destOrd="0" presId="urn:microsoft.com/office/officeart/2018/2/layout/IconVerticalSolidList"/>
    <dgm:cxn modelId="{5E69C925-21F3-4C46-85FA-A6F454244516}" type="presParOf" srcId="{5693C4E5-CBBD-4C5E-A4A3-8C104BB6E8B9}" destId="{926421CD-BF63-4BA2-88A3-4057176CD144}" srcOrd="1" destOrd="0" presId="urn:microsoft.com/office/officeart/2018/2/layout/IconVerticalSolidList"/>
    <dgm:cxn modelId="{4A0DB333-0152-443A-B051-4E6027DEFB87}" type="presParOf" srcId="{5693C4E5-CBBD-4C5E-A4A3-8C104BB6E8B9}" destId="{06D3DCF5-E20F-46C1-A210-FA080F08BFD6}" srcOrd="2" destOrd="0" presId="urn:microsoft.com/office/officeart/2018/2/layout/IconVerticalSolidList"/>
    <dgm:cxn modelId="{CCA77240-1F1E-45A9-AB56-C63C9EF8EC92}" type="presParOf" srcId="{06D3DCF5-E20F-46C1-A210-FA080F08BFD6}" destId="{2FFDB5BA-D4CA-488E-ABBF-9316C899413A}" srcOrd="0" destOrd="0" presId="urn:microsoft.com/office/officeart/2018/2/layout/IconVerticalSolidList"/>
    <dgm:cxn modelId="{27D1F38D-D63E-4381-9D69-9EE0FCB7130B}" type="presParOf" srcId="{06D3DCF5-E20F-46C1-A210-FA080F08BFD6}" destId="{E9ECCB81-A42C-43DA-9A4B-50C02D1FB065}" srcOrd="1" destOrd="0" presId="urn:microsoft.com/office/officeart/2018/2/layout/IconVerticalSolidList"/>
    <dgm:cxn modelId="{E346A934-5395-4D8D-9342-810295097CCC}" type="presParOf" srcId="{06D3DCF5-E20F-46C1-A210-FA080F08BFD6}" destId="{EAEFC4D8-577F-420E-B5B3-FB7E0F9EBFFD}" srcOrd="2" destOrd="0" presId="urn:microsoft.com/office/officeart/2018/2/layout/IconVerticalSolidList"/>
    <dgm:cxn modelId="{0ADD888F-D3C6-4CAC-9317-40002ACB21D3}" type="presParOf" srcId="{06D3DCF5-E20F-46C1-A210-FA080F08BFD6}" destId="{B01D5D31-2732-41BB-9BDB-0F85F2CFE9CA}" srcOrd="3" destOrd="0" presId="urn:microsoft.com/office/officeart/2018/2/layout/IconVerticalSolidList"/>
    <dgm:cxn modelId="{41060012-9A37-4790-8AF5-58CCFDB2D666}" type="presParOf" srcId="{5693C4E5-CBBD-4C5E-A4A3-8C104BB6E8B9}" destId="{40DF957F-496B-4ADC-A234-74CF89D42636}" srcOrd="3" destOrd="0" presId="urn:microsoft.com/office/officeart/2018/2/layout/IconVerticalSolidList"/>
    <dgm:cxn modelId="{ED944AC4-EF6E-49C4-8E8F-F7CF44C02A97}" type="presParOf" srcId="{5693C4E5-CBBD-4C5E-A4A3-8C104BB6E8B9}" destId="{419F4B31-3D37-4001-B706-A03680723016}" srcOrd="4" destOrd="0" presId="urn:microsoft.com/office/officeart/2018/2/layout/IconVerticalSolidList"/>
    <dgm:cxn modelId="{24EAB747-8928-4B7A-9C0F-39A85E56A9AB}" type="presParOf" srcId="{419F4B31-3D37-4001-B706-A03680723016}" destId="{DBE74177-9778-4E8A-97F2-A7742E647990}" srcOrd="0" destOrd="0" presId="urn:microsoft.com/office/officeart/2018/2/layout/IconVerticalSolidList"/>
    <dgm:cxn modelId="{940215E5-7C02-4554-A912-B22F14DC57AC}" type="presParOf" srcId="{419F4B31-3D37-4001-B706-A03680723016}" destId="{20DAC2CC-C067-461D-8733-FCC99C048B7B}" srcOrd="1" destOrd="0" presId="urn:microsoft.com/office/officeart/2018/2/layout/IconVerticalSolidList"/>
    <dgm:cxn modelId="{73742AB2-4A8A-4081-ABB1-18E9F7400BBA}" type="presParOf" srcId="{419F4B31-3D37-4001-B706-A03680723016}" destId="{E0B2839F-7A78-4967-9D27-FFFA324B523B}" srcOrd="2" destOrd="0" presId="urn:microsoft.com/office/officeart/2018/2/layout/IconVerticalSolidList"/>
    <dgm:cxn modelId="{BEE416F2-DEC9-4AFA-8D66-F121AB028734}" type="presParOf" srcId="{419F4B31-3D37-4001-B706-A03680723016}" destId="{16AB0438-19CA-467B-92B8-8CAF105A68F6}" srcOrd="3" destOrd="0" presId="urn:microsoft.com/office/officeart/2018/2/layout/IconVerticalSolidList"/>
    <dgm:cxn modelId="{C4D785A4-7F9C-4497-8366-4B5DF1FF3A02}" type="presParOf" srcId="{5693C4E5-CBBD-4C5E-A4A3-8C104BB6E8B9}" destId="{8F5997A5-0B58-4F58-857B-9EF0D581FF6C}" srcOrd="5" destOrd="0" presId="urn:microsoft.com/office/officeart/2018/2/layout/IconVerticalSolidList"/>
    <dgm:cxn modelId="{E87B52B4-F5BC-4055-90B5-0669BB3316DC}" type="presParOf" srcId="{5693C4E5-CBBD-4C5E-A4A3-8C104BB6E8B9}" destId="{D66C689E-A34F-41DE-A64B-3621CF9E1098}" srcOrd="6" destOrd="0" presId="urn:microsoft.com/office/officeart/2018/2/layout/IconVerticalSolidList"/>
    <dgm:cxn modelId="{B9B4F491-DF1B-4B47-A60D-9A2A34AE1918}" type="presParOf" srcId="{D66C689E-A34F-41DE-A64B-3621CF9E1098}" destId="{A69F77E9-B718-4A1A-8AC4-237C29DFB805}" srcOrd="0" destOrd="0" presId="urn:microsoft.com/office/officeart/2018/2/layout/IconVerticalSolidList"/>
    <dgm:cxn modelId="{277EC4E2-415C-483A-A93A-3793D259297F}" type="presParOf" srcId="{D66C689E-A34F-41DE-A64B-3621CF9E1098}" destId="{1A540019-0D9D-4C32-A3E6-1EE8DA3A8F9A}" srcOrd="1" destOrd="0" presId="urn:microsoft.com/office/officeart/2018/2/layout/IconVerticalSolidList"/>
    <dgm:cxn modelId="{A793E4D5-C594-4F6D-9AA7-3FBE1AC2052B}" type="presParOf" srcId="{D66C689E-A34F-41DE-A64B-3621CF9E1098}" destId="{F1F18717-100C-42CC-B63C-CB5ED72C00BB}" srcOrd="2" destOrd="0" presId="urn:microsoft.com/office/officeart/2018/2/layout/IconVerticalSolidList"/>
    <dgm:cxn modelId="{AF8CE768-9410-4420-BC58-EECD4218DC9B}" type="presParOf" srcId="{D66C689E-A34F-41DE-A64B-3621CF9E1098}" destId="{A329E364-93D7-48F0-8689-5D8A65EFCDD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55BACC37-4152-4F56-A766-8C1853EEB376}"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595E490-5D2E-4B7A-B0BD-567137DFF584}">
      <dgm:prSet/>
      <dgm:spPr/>
      <dgm:t>
        <a:bodyPr/>
        <a:lstStyle/>
        <a:p>
          <a:pPr>
            <a:lnSpc>
              <a:spcPct val="100000"/>
            </a:lnSpc>
          </a:pPr>
          <a:r>
            <a:rPr lang="en-GB" dirty="0"/>
            <a:t>In your exam, you will be </a:t>
          </a:r>
          <a:r>
            <a:rPr lang="en-GB" b="1" dirty="0"/>
            <a:t>given</a:t>
          </a:r>
          <a:r>
            <a:rPr lang="en-GB" dirty="0"/>
            <a:t> the primary key values to use.</a:t>
          </a:r>
          <a:endParaRPr lang="en-US" dirty="0"/>
        </a:p>
      </dgm:t>
    </dgm:pt>
    <dgm:pt modelId="{569015CA-52AE-4D18-912B-7E7E3EF22EDD}" type="parTrans" cxnId="{03A03476-67B7-454F-876B-D22BCB62291A}">
      <dgm:prSet/>
      <dgm:spPr/>
      <dgm:t>
        <a:bodyPr/>
        <a:lstStyle/>
        <a:p>
          <a:endParaRPr lang="en-US"/>
        </a:p>
      </dgm:t>
    </dgm:pt>
    <dgm:pt modelId="{F7F165FE-F4FF-4380-A7B6-DD548A86C50B}" type="sibTrans" cxnId="{03A03476-67B7-454F-876B-D22BCB62291A}">
      <dgm:prSet/>
      <dgm:spPr/>
      <dgm:t>
        <a:bodyPr/>
        <a:lstStyle/>
        <a:p>
          <a:endParaRPr lang="en-US"/>
        </a:p>
      </dgm:t>
    </dgm:pt>
    <dgm:pt modelId="{F279F157-D278-434C-9FF6-95759A62B107}">
      <dgm:prSet/>
      <dgm:spPr/>
      <dgm:t>
        <a:bodyPr/>
        <a:lstStyle/>
        <a:p>
          <a:pPr>
            <a:lnSpc>
              <a:spcPct val="100000"/>
            </a:lnSpc>
          </a:pPr>
          <a:r>
            <a:rPr lang="en-GB" dirty="0" err="1"/>
            <a:t>Autonumber</a:t>
          </a:r>
          <a:r>
            <a:rPr lang="en-GB" dirty="0"/>
            <a:t> will always start off with the number 1.</a:t>
          </a:r>
          <a:endParaRPr lang="en-US" dirty="0"/>
        </a:p>
      </dgm:t>
    </dgm:pt>
    <dgm:pt modelId="{2537EBB9-F0BE-41F7-8EDF-08501AA36FAA}" type="parTrans" cxnId="{4AFACF0A-1B3C-4593-92B0-3DD8A38EC647}">
      <dgm:prSet/>
      <dgm:spPr/>
      <dgm:t>
        <a:bodyPr/>
        <a:lstStyle/>
        <a:p>
          <a:endParaRPr lang="en-US"/>
        </a:p>
      </dgm:t>
    </dgm:pt>
    <dgm:pt modelId="{343A2129-AA00-476B-AE7C-FEA78ACFCBFB}" type="sibTrans" cxnId="{4AFACF0A-1B3C-4593-92B0-3DD8A38EC647}">
      <dgm:prSet/>
      <dgm:spPr/>
      <dgm:t>
        <a:bodyPr/>
        <a:lstStyle/>
        <a:p>
          <a:endParaRPr lang="en-US"/>
        </a:p>
      </dgm:t>
    </dgm:pt>
    <dgm:pt modelId="{E03AE39F-6C77-4719-82AA-A492DD92B2A7}">
      <dgm:prSet/>
      <dgm:spPr/>
      <dgm:t>
        <a:bodyPr/>
        <a:lstStyle/>
        <a:p>
          <a:pPr>
            <a:lnSpc>
              <a:spcPct val="100000"/>
            </a:lnSpc>
          </a:pPr>
          <a:r>
            <a:rPr lang="en-GB" dirty="0"/>
            <a:t>Sometimes you will be given primary keys that start at 100.</a:t>
          </a:r>
          <a:endParaRPr lang="en-US" dirty="0"/>
        </a:p>
      </dgm:t>
    </dgm:pt>
    <dgm:pt modelId="{0625BA5E-08BF-41F2-A925-84FA376C6B3D}" type="parTrans" cxnId="{19F9C6A4-ADC1-4290-BFB2-1C8D8500F635}">
      <dgm:prSet/>
      <dgm:spPr/>
      <dgm:t>
        <a:bodyPr/>
        <a:lstStyle/>
        <a:p>
          <a:endParaRPr lang="en-US"/>
        </a:p>
      </dgm:t>
    </dgm:pt>
    <dgm:pt modelId="{F590F2A0-E597-42DF-BEEB-5E1A02EA04CE}" type="sibTrans" cxnId="{19F9C6A4-ADC1-4290-BFB2-1C8D8500F635}">
      <dgm:prSet/>
      <dgm:spPr/>
      <dgm:t>
        <a:bodyPr/>
        <a:lstStyle/>
        <a:p>
          <a:endParaRPr lang="en-US"/>
        </a:p>
      </dgm:t>
    </dgm:pt>
    <dgm:pt modelId="{6F0D2FAE-71A2-4760-80EC-9FA6470020B5}">
      <dgm:prSet/>
      <dgm:spPr/>
      <dgm:t>
        <a:bodyPr/>
        <a:lstStyle/>
        <a:p>
          <a:pPr>
            <a:lnSpc>
              <a:spcPct val="100000"/>
            </a:lnSpc>
          </a:pPr>
          <a:r>
            <a:rPr lang="en-GB" dirty="0"/>
            <a:t>You might be given a sequence of primary keys 1,2,3,4,7,8,9 – you are missing the numbers 5 &amp; 6.</a:t>
          </a:r>
          <a:endParaRPr lang="en-US" dirty="0"/>
        </a:p>
      </dgm:t>
    </dgm:pt>
    <dgm:pt modelId="{64175D38-1311-41EC-B423-067FC9246275}" type="parTrans" cxnId="{0091D192-CAFA-4397-9888-5B2E9713F959}">
      <dgm:prSet/>
      <dgm:spPr/>
      <dgm:t>
        <a:bodyPr/>
        <a:lstStyle/>
        <a:p>
          <a:endParaRPr lang="en-US"/>
        </a:p>
      </dgm:t>
    </dgm:pt>
    <dgm:pt modelId="{520BD11A-DCAB-4907-9833-0F4E3020CACF}" type="sibTrans" cxnId="{0091D192-CAFA-4397-9888-5B2E9713F959}">
      <dgm:prSet/>
      <dgm:spPr/>
      <dgm:t>
        <a:bodyPr/>
        <a:lstStyle/>
        <a:p>
          <a:endParaRPr lang="en-US"/>
        </a:p>
      </dgm:t>
    </dgm:pt>
    <dgm:pt modelId="{D2286B41-A1AC-4FA5-B8E8-DDB634CCBF95}">
      <dgm:prSet/>
      <dgm:spPr/>
      <dgm:t>
        <a:bodyPr/>
        <a:lstStyle/>
        <a:p>
          <a:pPr>
            <a:lnSpc>
              <a:spcPct val="100000"/>
            </a:lnSpc>
          </a:pPr>
          <a:r>
            <a:rPr lang="en-GB" dirty="0"/>
            <a:t>If you use </a:t>
          </a:r>
          <a:r>
            <a:rPr lang="en-GB" dirty="0" err="1"/>
            <a:t>Autonumber</a:t>
          </a:r>
          <a:r>
            <a:rPr lang="en-GB" dirty="0"/>
            <a:t> to create your primary key, </a:t>
          </a:r>
          <a:r>
            <a:rPr lang="en-GB" b="1" i="1" dirty="0"/>
            <a:t>you cannot use these values!</a:t>
          </a:r>
          <a:endParaRPr lang="en-US" dirty="0"/>
        </a:p>
      </dgm:t>
    </dgm:pt>
    <dgm:pt modelId="{318E6FBA-2ABA-42BA-AE0E-3FAB411CFE0D}" type="parTrans" cxnId="{DDADE276-E25D-44AA-9266-C8137B02AF20}">
      <dgm:prSet/>
      <dgm:spPr/>
      <dgm:t>
        <a:bodyPr/>
        <a:lstStyle/>
        <a:p>
          <a:endParaRPr lang="en-US"/>
        </a:p>
      </dgm:t>
    </dgm:pt>
    <dgm:pt modelId="{FA08C9A7-EE26-4A06-9154-2E8ED8ABAAD3}" type="sibTrans" cxnId="{DDADE276-E25D-44AA-9266-C8137B02AF20}">
      <dgm:prSet/>
      <dgm:spPr/>
      <dgm:t>
        <a:bodyPr/>
        <a:lstStyle/>
        <a:p>
          <a:endParaRPr lang="en-US"/>
        </a:p>
      </dgm:t>
    </dgm:pt>
    <dgm:pt modelId="{706B290A-DE05-4803-BB47-9F934F85463D}">
      <dgm:prSet/>
      <dgm:spPr/>
      <dgm:t>
        <a:bodyPr/>
        <a:lstStyle/>
        <a:p>
          <a:pPr>
            <a:lnSpc>
              <a:spcPct val="100000"/>
            </a:lnSpc>
          </a:pPr>
          <a:r>
            <a:rPr lang="en-GB" b="1" i="1" u="sng" dirty="0"/>
            <a:t>DO NOT USE AUTONUMBER TO CREATE YOUR PRIMARY KEYS IN YOUR EXAM</a:t>
          </a:r>
          <a:r>
            <a:rPr lang="en-GB" u="sng" dirty="0"/>
            <a:t>.</a:t>
          </a:r>
          <a:endParaRPr lang="en-US" u="sng" dirty="0"/>
        </a:p>
      </dgm:t>
    </dgm:pt>
    <dgm:pt modelId="{D273EA87-0C89-4561-8D0C-5CE02BE633FF}" type="parTrans" cxnId="{0477FE20-C91A-4565-86DD-46B10BD0D39F}">
      <dgm:prSet/>
      <dgm:spPr/>
      <dgm:t>
        <a:bodyPr/>
        <a:lstStyle/>
        <a:p>
          <a:endParaRPr lang="en-US"/>
        </a:p>
      </dgm:t>
    </dgm:pt>
    <dgm:pt modelId="{B36D1332-EF73-4E2B-931F-F2530C120C6E}" type="sibTrans" cxnId="{0477FE20-C91A-4565-86DD-46B10BD0D39F}">
      <dgm:prSet/>
      <dgm:spPr/>
      <dgm:t>
        <a:bodyPr/>
        <a:lstStyle/>
        <a:p>
          <a:endParaRPr lang="en-US"/>
        </a:p>
      </dgm:t>
    </dgm:pt>
    <dgm:pt modelId="{050CA1FC-657E-4CE0-B72B-12D5087EBA65}" type="pres">
      <dgm:prSet presAssocID="{55BACC37-4152-4F56-A766-8C1853EEB376}" presName="root" presStyleCnt="0">
        <dgm:presLayoutVars>
          <dgm:dir/>
          <dgm:resizeHandles val="exact"/>
        </dgm:presLayoutVars>
      </dgm:prSet>
      <dgm:spPr/>
    </dgm:pt>
    <dgm:pt modelId="{BE585457-8DD8-4554-9F28-21D458DEEB99}" type="pres">
      <dgm:prSet presAssocID="{7595E490-5D2E-4B7A-B0BD-567137DFF584}" presName="compNode" presStyleCnt="0"/>
      <dgm:spPr/>
    </dgm:pt>
    <dgm:pt modelId="{5D256AD5-2DB3-4C8B-9F1C-BBC0EA107E28}" type="pres">
      <dgm:prSet presAssocID="{7595E490-5D2E-4B7A-B0BD-567137DFF584}" presName="bgRect" presStyleLbl="bgShp" presStyleIdx="0" presStyleCnt="6"/>
      <dgm:spPr/>
    </dgm:pt>
    <dgm:pt modelId="{A3ED40EE-336B-4690-A255-27E90D995504}" type="pres">
      <dgm:prSet presAssocID="{7595E490-5D2E-4B7A-B0BD-567137DFF584}"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rget"/>
        </a:ext>
      </dgm:extLst>
    </dgm:pt>
    <dgm:pt modelId="{50ACD853-4D1C-4CB8-8262-0028C462215C}" type="pres">
      <dgm:prSet presAssocID="{7595E490-5D2E-4B7A-B0BD-567137DFF584}" presName="spaceRect" presStyleCnt="0"/>
      <dgm:spPr/>
    </dgm:pt>
    <dgm:pt modelId="{6E40EBD8-0223-4DFD-9FDD-14B7A8F604DB}" type="pres">
      <dgm:prSet presAssocID="{7595E490-5D2E-4B7A-B0BD-567137DFF584}" presName="parTx" presStyleLbl="revTx" presStyleIdx="0" presStyleCnt="6">
        <dgm:presLayoutVars>
          <dgm:chMax val="0"/>
          <dgm:chPref val="0"/>
        </dgm:presLayoutVars>
      </dgm:prSet>
      <dgm:spPr/>
    </dgm:pt>
    <dgm:pt modelId="{20539028-2260-4411-B2EA-A13BC41C3E5C}" type="pres">
      <dgm:prSet presAssocID="{F7F165FE-F4FF-4380-A7B6-DD548A86C50B}" presName="sibTrans" presStyleCnt="0"/>
      <dgm:spPr/>
    </dgm:pt>
    <dgm:pt modelId="{1ED64C51-CAA9-41D3-891A-A1271D0AF885}" type="pres">
      <dgm:prSet presAssocID="{F279F157-D278-434C-9FF6-95759A62B107}" presName="compNode" presStyleCnt="0"/>
      <dgm:spPr/>
    </dgm:pt>
    <dgm:pt modelId="{C6221BE0-1E4C-4949-85D3-85B4875A19ED}" type="pres">
      <dgm:prSet presAssocID="{F279F157-D278-434C-9FF6-95759A62B107}" presName="bgRect" presStyleLbl="bgShp" presStyleIdx="1" presStyleCnt="6"/>
      <dgm:spPr/>
    </dgm:pt>
    <dgm:pt modelId="{68B038B1-935E-4970-A587-D4776BEC4846}" type="pres">
      <dgm:prSet presAssocID="{F279F157-D278-434C-9FF6-95759A62B107}"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esentation with Checklist"/>
        </a:ext>
      </dgm:extLst>
    </dgm:pt>
    <dgm:pt modelId="{E46D6332-61AB-4F24-8A82-B33F04B66B23}" type="pres">
      <dgm:prSet presAssocID="{F279F157-D278-434C-9FF6-95759A62B107}" presName="spaceRect" presStyleCnt="0"/>
      <dgm:spPr/>
    </dgm:pt>
    <dgm:pt modelId="{D5963EB7-EDFD-4763-A2BC-4D9560F8694C}" type="pres">
      <dgm:prSet presAssocID="{F279F157-D278-434C-9FF6-95759A62B107}" presName="parTx" presStyleLbl="revTx" presStyleIdx="1" presStyleCnt="6">
        <dgm:presLayoutVars>
          <dgm:chMax val="0"/>
          <dgm:chPref val="0"/>
        </dgm:presLayoutVars>
      </dgm:prSet>
      <dgm:spPr/>
    </dgm:pt>
    <dgm:pt modelId="{17EF0F0D-0D47-4BF7-ACB0-BD33BACF78A3}" type="pres">
      <dgm:prSet presAssocID="{343A2129-AA00-476B-AE7C-FEA78ACFCBFB}" presName="sibTrans" presStyleCnt="0"/>
      <dgm:spPr/>
    </dgm:pt>
    <dgm:pt modelId="{DD3B044D-3EAC-47E0-B46B-7262DD98B9FC}" type="pres">
      <dgm:prSet presAssocID="{E03AE39F-6C77-4719-82AA-A492DD92B2A7}" presName="compNode" presStyleCnt="0"/>
      <dgm:spPr/>
    </dgm:pt>
    <dgm:pt modelId="{8E05EB85-E15D-4976-A757-77B3817B724E}" type="pres">
      <dgm:prSet presAssocID="{E03AE39F-6C77-4719-82AA-A492DD92B2A7}" presName="bgRect" presStyleLbl="bgShp" presStyleIdx="2" presStyleCnt="6"/>
      <dgm:spPr/>
    </dgm:pt>
    <dgm:pt modelId="{CFDC52E6-4958-4C95-B51B-CC3EDC82B8AF}" type="pres">
      <dgm:prSet presAssocID="{E03AE39F-6C77-4719-82AA-A492DD92B2A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cument"/>
        </a:ext>
      </dgm:extLst>
    </dgm:pt>
    <dgm:pt modelId="{0539A1D5-0442-488B-B6BB-49B07569697C}" type="pres">
      <dgm:prSet presAssocID="{E03AE39F-6C77-4719-82AA-A492DD92B2A7}" presName="spaceRect" presStyleCnt="0"/>
      <dgm:spPr/>
    </dgm:pt>
    <dgm:pt modelId="{FE825B27-BF00-43A0-8076-A380236E0324}" type="pres">
      <dgm:prSet presAssocID="{E03AE39F-6C77-4719-82AA-A492DD92B2A7}" presName="parTx" presStyleLbl="revTx" presStyleIdx="2" presStyleCnt="6">
        <dgm:presLayoutVars>
          <dgm:chMax val="0"/>
          <dgm:chPref val="0"/>
        </dgm:presLayoutVars>
      </dgm:prSet>
      <dgm:spPr/>
    </dgm:pt>
    <dgm:pt modelId="{18E8F78E-DE9E-4026-9A89-1DDDA8D78643}" type="pres">
      <dgm:prSet presAssocID="{F590F2A0-E597-42DF-BEEB-5E1A02EA04CE}" presName="sibTrans" presStyleCnt="0"/>
      <dgm:spPr/>
    </dgm:pt>
    <dgm:pt modelId="{91A61973-FA7E-47C6-AB48-A3FB5D012FC5}" type="pres">
      <dgm:prSet presAssocID="{6F0D2FAE-71A2-4760-80EC-9FA6470020B5}" presName="compNode" presStyleCnt="0"/>
      <dgm:spPr/>
    </dgm:pt>
    <dgm:pt modelId="{274998CC-F5AF-4837-9EE6-7792224DFE42}" type="pres">
      <dgm:prSet presAssocID="{6F0D2FAE-71A2-4760-80EC-9FA6470020B5}" presName="bgRect" presStyleLbl="bgShp" presStyleIdx="3" presStyleCnt="6"/>
      <dgm:spPr/>
    </dgm:pt>
    <dgm:pt modelId="{E92F367B-3399-4F0E-9AB3-C30F1310BC68}" type="pres">
      <dgm:prSet presAssocID="{6F0D2FAE-71A2-4760-80EC-9FA6470020B5}"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arget Audience"/>
        </a:ext>
      </dgm:extLst>
    </dgm:pt>
    <dgm:pt modelId="{99D2874B-9290-4815-B6CB-794F0219EBDD}" type="pres">
      <dgm:prSet presAssocID="{6F0D2FAE-71A2-4760-80EC-9FA6470020B5}" presName="spaceRect" presStyleCnt="0"/>
      <dgm:spPr/>
    </dgm:pt>
    <dgm:pt modelId="{0CC6D483-9A4A-4646-81F7-1A89FCC42044}" type="pres">
      <dgm:prSet presAssocID="{6F0D2FAE-71A2-4760-80EC-9FA6470020B5}" presName="parTx" presStyleLbl="revTx" presStyleIdx="3" presStyleCnt="6">
        <dgm:presLayoutVars>
          <dgm:chMax val="0"/>
          <dgm:chPref val="0"/>
        </dgm:presLayoutVars>
      </dgm:prSet>
      <dgm:spPr/>
    </dgm:pt>
    <dgm:pt modelId="{2CC0D924-D113-4960-8274-996F29A64F9D}" type="pres">
      <dgm:prSet presAssocID="{520BD11A-DCAB-4907-9833-0F4E3020CACF}" presName="sibTrans" presStyleCnt="0"/>
      <dgm:spPr/>
    </dgm:pt>
    <dgm:pt modelId="{61BC04C2-9859-43CA-A549-C906B088746A}" type="pres">
      <dgm:prSet presAssocID="{D2286B41-A1AC-4FA5-B8E8-DDB634CCBF95}" presName="compNode" presStyleCnt="0"/>
      <dgm:spPr/>
    </dgm:pt>
    <dgm:pt modelId="{CA5CF0B9-B747-4144-A8B1-8B9F622435C3}" type="pres">
      <dgm:prSet presAssocID="{D2286B41-A1AC-4FA5-B8E8-DDB634CCBF95}" presName="bgRect" presStyleLbl="bgShp" presStyleIdx="4" presStyleCnt="6"/>
      <dgm:spPr/>
    </dgm:pt>
    <dgm:pt modelId="{AAA5D35C-FA83-4E70-90F7-EC8A91A6EFF4}" type="pres">
      <dgm:prSet presAssocID="{D2286B41-A1AC-4FA5-B8E8-DDB634CCBF95}"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Graduation Cap"/>
        </a:ext>
      </dgm:extLst>
    </dgm:pt>
    <dgm:pt modelId="{EE5B2460-1626-4BBE-8812-D51B052CEC18}" type="pres">
      <dgm:prSet presAssocID="{D2286B41-A1AC-4FA5-B8E8-DDB634CCBF95}" presName="spaceRect" presStyleCnt="0"/>
      <dgm:spPr/>
    </dgm:pt>
    <dgm:pt modelId="{D7AC04C0-F67A-4C77-9F58-4DBA0E3E0C76}" type="pres">
      <dgm:prSet presAssocID="{D2286B41-A1AC-4FA5-B8E8-DDB634CCBF95}" presName="parTx" presStyleLbl="revTx" presStyleIdx="4" presStyleCnt="6">
        <dgm:presLayoutVars>
          <dgm:chMax val="0"/>
          <dgm:chPref val="0"/>
        </dgm:presLayoutVars>
      </dgm:prSet>
      <dgm:spPr/>
    </dgm:pt>
    <dgm:pt modelId="{A03ED41A-2B5E-40E7-93F4-2BD6239D8AF2}" type="pres">
      <dgm:prSet presAssocID="{FA08C9A7-EE26-4A06-9154-2E8ED8ABAAD3}" presName="sibTrans" presStyleCnt="0"/>
      <dgm:spPr/>
    </dgm:pt>
    <dgm:pt modelId="{21C0E5E4-4A27-4E70-B9EE-3D34348FF564}" type="pres">
      <dgm:prSet presAssocID="{706B290A-DE05-4803-BB47-9F934F85463D}" presName="compNode" presStyleCnt="0"/>
      <dgm:spPr/>
    </dgm:pt>
    <dgm:pt modelId="{703FA889-3AFF-4D16-8B18-7246BD69A9CB}" type="pres">
      <dgm:prSet presAssocID="{706B290A-DE05-4803-BB47-9F934F85463D}" presName="bgRect" presStyleLbl="bgShp" presStyleIdx="5" presStyleCnt="6"/>
      <dgm:spPr/>
    </dgm:pt>
    <dgm:pt modelId="{E3D44ABC-B474-4439-978B-0DD6F101A1E1}" type="pres">
      <dgm:prSet presAssocID="{706B290A-DE05-4803-BB47-9F934F85463D}"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Ribbon"/>
        </a:ext>
      </dgm:extLst>
    </dgm:pt>
    <dgm:pt modelId="{D23F0B13-47F6-4A6C-B425-0EEA58D74AF0}" type="pres">
      <dgm:prSet presAssocID="{706B290A-DE05-4803-BB47-9F934F85463D}" presName="spaceRect" presStyleCnt="0"/>
      <dgm:spPr/>
    </dgm:pt>
    <dgm:pt modelId="{98325475-A64F-4A56-A8D8-9BF4A3BF1FDC}" type="pres">
      <dgm:prSet presAssocID="{706B290A-DE05-4803-BB47-9F934F85463D}" presName="parTx" presStyleLbl="revTx" presStyleIdx="5" presStyleCnt="6">
        <dgm:presLayoutVars>
          <dgm:chMax val="0"/>
          <dgm:chPref val="0"/>
        </dgm:presLayoutVars>
      </dgm:prSet>
      <dgm:spPr/>
    </dgm:pt>
  </dgm:ptLst>
  <dgm:cxnLst>
    <dgm:cxn modelId="{4AFACF0A-1B3C-4593-92B0-3DD8A38EC647}" srcId="{55BACC37-4152-4F56-A766-8C1853EEB376}" destId="{F279F157-D278-434C-9FF6-95759A62B107}" srcOrd="1" destOrd="0" parTransId="{2537EBB9-F0BE-41F7-8EDF-08501AA36FAA}" sibTransId="{343A2129-AA00-476B-AE7C-FEA78ACFCBFB}"/>
    <dgm:cxn modelId="{0477FE20-C91A-4565-86DD-46B10BD0D39F}" srcId="{55BACC37-4152-4F56-A766-8C1853EEB376}" destId="{706B290A-DE05-4803-BB47-9F934F85463D}" srcOrd="5" destOrd="0" parTransId="{D273EA87-0C89-4561-8D0C-5CE02BE633FF}" sibTransId="{B36D1332-EF73-4E2B-931F-F2530C120C6E}"/>
    <dgm:cxn modelId="{5ED02A35-049D-4303-AF4B-5CE88827F9F8}" type="presOf" srcId="{D2286B41-A1AC-4FA5-B8E8-DDB634CCBF95}" destId="{D7AC04C0-F67A-4C77-9F58-4DBA0E3E0C76}" srcOrd="0" destOrd="0" presId="urn:microsoft.com/office/officeart/2018/2/layout/IconVerticalSolidList"/>
    <dgm:cxn modelId="{03A03476-67B7-454F-876B-D22BCB62291A}" srcId="{55BACC37-4152-4F56-A766-8C1853EEB376}" destId="{7595E490-5D2E-4B7A-B0BD-567137DFF584}" srcOrd="0" destOrd="0" parTransId="{569015CA-52AE-4D18-912B-7E7E3EF22EDD}" sibTransId="{F7F165FE-F4FF-4380-A7B6-DD548A86C50B}"/>
    <dgm:cxn modelId="{DDADE276-E25D-44AA-9266-C8137B02AF20}" srcId="{55BACC37-4152-4F56-A766-8C1853EEB376}" destId="{D2286B41-A1AC-4FA5-B8E8-DDB634CCBF95}" srcOrd="4" destOrd="0" parTransId="{318E6FBA-2ABA-42BA-AE0E-3FAB411CFE0D}" sibTransId="{FA08C9A7-EE26-4A06-9154-2E8ED8ABAAD3}"/>
    <dgm:cxn modelId="{B4ABB981-7397-454D-BD24-C51EE19581B4}" type="presOf" srcId="{F279F157-D278-434C-9FF6-95759A62B107}" destId="{D5963EB7-EDFD-4763-A2BC-4D9560F8694C}" srcOrd="0" destOrd="0" presId="urn:microsoft.com/office/officeart/2018/2/layout/IconVerticalSolidList"/>
    <dgm:cxn modelId="{F5C35587-F867-477A-8B55-F880C8284240}" type="presOf" srcId="{E03AE39F-6C77-4719-82AA-A492DD92B2A7}" destId="{FE825B27-BF00-43A0-8076-A380236E0324}" srcOrd="0" destOrd="0" presId="urn:microsoft.com/office/officeart/2018/2/layout/IconVerticalSolidList"/>
    <dgm:cxn modelId="{8F7F6288-6362-434A-8447-5082DD2FFD8E}" type="presOf" srcId="{6F0D2FAE-71A2-4760-80EC-9FA6470020B5}" destId="{0CC6D483-9A4A-4646-81F7-1A89FCC42044}" srcOrd="0" destOrd="0" presId="urn:microsoft.com/office/officeart/2018/2/layout/IconVerticalSolidList"/>
    <dgm:cxn modelId="{0091D192-CAFA-4397-9888-5B2E9713F959}" srcId="{55BACC37-4152-4F56-A766-8C1853EEB376}" destId="{6F0D2FAE-71A2-4760-80EC-9FA6470020B5}" srcOrd="3" destOrd="0" parTransId="{64175D38-1311-41EC-B423-067FC9246275}" sibTransId="{520BD11A-DCAB-4907-9833-0F4E3020CACF}"/>
    <dgm:cxn modelId="{ABEE8F9E-87BE-42A9-9EBD-2D80F131F793}" type="presOf" srcId="{706B290A-DE05-4803-BB47-9F934F85463D}" destId="{98325475-A64F-4A56-A8D8-9BF4A3BF1FDC}" srcOrd="0" destOrd="0" presId="urn:microsoft.com/office/officeart/2018/2/layout/IconVerticalSolidList"/>
    <dgm:cxn modelId="{19F9C6A4-ADC1-4290-BFB2-1C8D8500F635}" srcId="{55BACC37-4152-4F56-A766-8C1853EEB376}" destId="{E03AE39F-6C77-4719-82AA-A492DD92B2A7}" srcOrd="2" destOrd="0" parTransId="{0625BA5E-08BF-41F2-A925-84FA376C6B3D}" sibTransId="{F590F2A0-E597-42DF-BEEB-5E1A02EA04CE}"/>
    <dgm:cxn modelId="{6C0DAEB5-5435-4755-9A68-E21ADAC2B0D9}" type="presOf" srcId="{7595E490-5D2E-4B7A-B0BD-567137DFF584}" destId="{6E40EBD8-0223-4DFD-9FDD-14B7A8F604DB}" srcOrd="0" destOrd="0" presId="urn:microsoft.com/office/officeart/2018/2/layout/IconVerticalSolidList"/>
    <dgm:cxn modelId="{7FA50CEC-2AB7-445C-9CB2-A0BAE69A57B9}" type="presOf" srcId="{55BACC37-4152-4F56-A766-8C1853EEB376}" destId="{050CA1FC-657E-4CE0-B72B-12D5087EBA65}" srcOrd="0" destOrd="0" presId="urn:microsoft.com/office/officeart/2018/2/layout/IconVerticalSolidList"/>
    <dgm:cxn modelId="{941DBA28-C74B-4811-955F-1AD10A51E968}" type="presParOf" srcId="{050CA1FC-657E-4CE0-B72B-12D5087EBA65}" destId="{BE585457-8DD8-4554-9F28-21D458DEEB99}" srcOrd="0" destOrd="0" presId="urn:microsoft.com/office/officeart/2018/2/layout/IconVerticalSolidList"/>
    <dgm:cxn modelId="{E15A188F-B0D9-4645-BB6A-A878012FFE00}" type="presParOf" srcId="{BE585457-8DD8-4554-9F28-21D458DEEB99}" destId="{5D256AD5-2DB3-4C8B-9F1C-BBC0EA107E28}" srcOrd="0" destOrd="0" presId="urn:microsoft.com/office/officeart/2018/2/layout/IconVerticalSolidList"/>
    <dgm:cxn modelId="{5850343E-54ED-4CC8-84AF-3A9D30CECBB0}" type="presParOf" srcId="{BE585457-8DD8-4554-9F28-21D458DEEB99}" destId="{A3ED40EE-336B-4690-A255-27E90D995504}" srcOrd="1" destOrd="0" presId="urn:microsoft.com/office/officeart/2018/2/layout/IconVerticalSolidList"/>
    <dgm:cxn modelId="{D1C7AD1F-748A-4CD1-A8DB-2C3B7D4E8F8F}" type="presParOf" srcId="{BE585457-8DD8-4554-9F28-21D458DEEB99}" destId="{50ACD853-4D1C-4CB8-8262-0028C462215C}" srcOrd="2" destOrd="0" presId="urn:microsoft.com/office/officeart/2018/2/layout/IconVerticalSolidList"/>
    <dgm:cxn modelId="{5C2D8141-73A1-4AA0-8CF4-070D17337B57}" type="presParOf" srcId="{BE585457-8DD8-4554-9F28-21D458DEEB99}" destId="{6E40EBD8-0223-4DFD-9FDD-14B7A8F604DB}" srcOrd="3" destOrd="0" presId="urn:microsoft.com/office/officeart/2018/2/layout/IconVerticalSolidList"/>
    <dgm:cxn modelId="{F7C8EC5B-C9C4-4BCB-B769-D8C127ECF56A}" type="presParOf" srcId="{050CA1FC-657E-4CE0-B72B-12D5087EBA65}" destId="{20539028-2260-4411-B2EA-A13BC41C3E5C}" srcOrd="1" destOrd="0" presId="urn:microsoft.com/office/officeart/2018/2/layout/IconVerticalSolidList"/>
    <dgm:cxn modelId="{1BE1079D-61A4-413A-AD60-A9B497DC411C}" type="presParOf" srcId="{050CA1FC-657E-4CE0-B72B-12D5087EBA65}" destId="{1ED64C51-CAA9-41D3-891A-A1271D0AF885}" srcOrd="2" destOrd="0" presId="urn:microsoft.com/office/officeart/2018/2/layout/IconVerticalSolidList"/>
    <dgm:cxn modelId="{10EF22E0-04BD-4CF5-8149-375CFAAA572F}" type="presParOf" srcId="{1ED64C51-CAA9-41D3-891A-A1271D0AF885}" destId="{C6221BE0-1E4C-4949-85D3-85B4875A19ED}" srcOrd="0" destOrd="0" presId="urn:microsoft.com/office/officeart/2018/2/layout/IconVerticalSolidList"/>
    <dgm:cxn modelId="{FCECCE43-9424-4583-BED0-A95BAC96B045}" type="presParOf" srcId="{1ED64C51-CAA9-41D3-891A-A1271D0AF885}" destId="{68B038B1-935E-4970-A587-D4776BEC4846}" srcOrd="1" destOrd="0" presId="urn:microsoft.com/office/officeart/2018/2/layout/IconVerticalSolidList"/>
    <dgm:cxn modelId="{FEA4E98D-CD66-499D-91BB-C8F9A21EE546}" type="presParOf" srcId="{1ED64C51-CAA9-41D3-891A-A1271D0AF885}" destId="{E46D6332-61AB-4F24-8A82-B33F04B66B23}" srcOrd="2" destOrd="0" presId="urn:microsoft.com/office/officeart/2018/2/layout/IconVerticalSolidList"/>
    <dgm:cxn modelId="{F519C61C-544D-41F1-9122-A47EB1463DDC}" type="presParOf" srcId="{1ED64C51-CAA9-41D3-891A-A1271D0AF885}" destId="{D5963EB7-EDFD-4763-A2BC-4D9560F8694C}" srcOrd="3" destOrd="0" presId="urn:microsoft.com/office/officeart/2018/2/layout/IconVerticalSolidList"/>
    <dgm:cxn modelId="{8FC53F16-7BF7-4A3A-B554-5EE19B4658F7}" type="presParOf" srcId="{050CA1FC-657E-4CE0-B72B-12D5087EBA65}" destId="{17EF0F0D-0D47-4BF7-ACB0-BD33BACF78A3}" srcOrd="3" destOrd="0" presId="urn:microsoft.com/office/officeart/2018/2/layout/IconVerticalSolidList"/>
    <dgm:cxn modelId="{D01C0541-62BC-4D2E-9C7A-CA473B78518E}" type="presParOf" srcId="{050CA1FC-657E-4CE0-B72B-12D5087EBA65}" destId="{DD3B044D-3EAC-47E0-B46B-7262DD98B9FC}" srcOrd="4" destOrd="0" presId="urn:microsoft.com/office/officeart/2018/2/layout/IconVerticalSolidList"/>
    <dgm:cxn modelId="{778AC29E-98DB-400E-AF0C-01A1637E97A2}" type="presParOf" srcId="{DD3B044D-3EAC-47E0-B46B-7262DD98B9FC}" destId="{8E05EB85-E15D-4976-A757-77B3817B724E}" srcOrd="0" destOrd="0" presId="urn:microsoft.com/office/officeart/2018/2/layout/IconVerticalSolidList"/>
    <dgm:cxn modelId="{A18D42E8-1E10-4D50-8F4D-E41A93BBB255}" type="presParOf" srcId="{DD3B044D-3EAC-47E0-B46B-7262DD98B9FC}" destId="{CFDC52E6-4958-4C95-B51B-CC3EDC82B8AF}" srcOrd="1" destOrd="0" presId="urn:microsoft.com/office/officeart/2018/2/layout/IconVerticalSolidList"/>
    <dgm:cxn modelId="{7D5FAF86-E167-422E-BE37-DDF29CED7E04}" type="presParOf" srcId="{DD3B044D-3EAC-47E0-B46B-7262DD98B9FC}" destId="{0539A1D5-0442-488B-B6BB-49B07569697C}" srcOrd="2" destOrd="0" presId="urn:microsoft.com/office/officeart/2018/2/layout/IconVerticalSolidList"/>
    <dgm:cxn modelId="{743BC03D-533C-4C96-8AE2-3ABCE939AF15}" type="presParOf" srcId="{DD3B044D-3EAC-47E0-B46B-7262DD98B9FC}" destId="{FE825B27-BF00-43A0-8076-A380236E0324}" srcOrd="3" destOrd="0" presId="urn:microsoft.com/office/officeart/2018/2/layout/IconVerticalSolidList"/>
    <dgm:cxn modelId="{3F987077-F822-4B53-A068-0C4E47CFA7C1}" type="presParOf" srcId="{050CA1FC-657E-4CE0-B72B-12D5087EBA65}" destId="{18E8F78E-DE9E-4026-9A89-1DDDA8D78643}" srcOrd="5" destOrd="0" presId="urn:microsoft.com/office/officeart/2018/2/layout/IconVerticalSolidList"/>
    <dgm:cxn modelId="{47A18483-E871-4B5E-92BC-A461F4836956}" type="presParOf" srcId="{050CA1FC-657E-4CE0-B72B-12D5087EBA65}" destId="{91A61973-FA7E-47C6-AB48-A3FB5D012FC5}" srcOrd="6" destOrd="0" presId="urn:microsoft.com/office/officeart/2018/2/layout/IconVerticalSolidList"/>
    <dgm:cxn modelId="{9EC0138D-56D1-4DBC-9AEA-433E2BC500A8}" type="presParOf" srcId="{91A61973-FA7E-47C6-AB48-A3FB5D012FC5}" destId="{274998CC-F5AF-4837-9EE6-7792224DFE42}" srcOrd="0" destOrd="0" presId="urn:microsoft.com/office/officeart/2018/2/layout/IconVerticalSolidList"/>
    <dgm:cxn modelId="{64417EBE-4423-4AFC-8D41-B27D90ABDD14}" type="presParOf" srcId="{91A61973-FA7E-47C6-AB48-A3FB5D012FC5}" destId="{E92F367B-3399-4F0E-9AB3-C30F1310BC68}" srcOrd="1" destOrd="0" presId="urn:microsoft.com/office/officeart/2018/2/layout/IconVerticalSolidList"/>
    <dgm:cxn modelId="{8683BEA8-C7C4-4367-BD11-32ACE01C7A45}" type="presParOf" srcId="{91A61973-FA7E-47C6-AB48-A3FB5D012FC5}" destId="{99D2874B-9290-4815-B6CB-794F0219EBDD}" srcOrd="2" destOrd="0" presId="urn:microsoft.com/office/officeart/2018/2/layout/IconVerticalSolidList"/>
    <dgm:cxn modelId="{4BAE4180-33A5-495C-B9AD-46640A1AAC88}" type="presParOf" srcId="{91A61973-FA7E-47C6-AB48-A3FB5D012FC5}" destId="{0CC6D483-9A4A-4646-81F7-1A89FCC42044}" srcOrd="3" destOrd="0" presId="urn:microsoft.com/office/officeart/2018/2/layout/IconVerticalSolidList"/>
    <dgm:cxn modelId="{461D2CBC-F67F-455D-AB2B-3A2D80753994}" type="presParOf" srcId="{050CA1FC-657E-4CE0-B72B-12D5087EBA65}" destId="{2CC0D924-D113-4960-8274-996F29A64F9D}" srcOrd="7" destOrd="0" presId="urn:microsoft.com/office/officeart/2018/2/layout/IconVerticalSolidList"/>
    <dgm:cxn modelId="{E7E2F0A4-6049-409B-8333-9A6F2F57FFD9}" type="presParOf" srcId="{050CA1FC-657E-4CE0-B72B-12D5087EBA65}" destId="{61BC04C2-9859-43CA-A549-C906B088746A}" srcOrd="8" destOrd="0" presId="urn:microsoft.com/office/officeart/2018/2/layout/IconVerticalSolidList"/>
    <dgm:cxn modelId="{6DA0F21A-F30C-400C-8D4A-11AC7F9FF726}" type="presParOf" srcId="{61BC04C2-9859-43CA-A549-C906B088746A}" destId="{CA5CF0B9-B747-4144-A8B1-8B9F622435C3}" srcOrd="0" destOrd="0" presId="urn:microsoft.com/office/officeart/2018/2/layout/IconVerticalSolidList"/>
    <dgm:cxn modelId="{CA852B99-5397-4323-9E3F-01A4C123703D}" type="presParOf" srcId="{61BC04C2-9859-43CA-A549-C906B088746A}" destId="{AAA5D35C-FA83-4E70-90F7-EC8A91A6EFF4}" srcOrd="1" destOrd="0" presId="urn:microsoft.com/office/officeart/2018/2/layout/IconVerticalSolidList"/>
    <dgm:cxn modelId="{523B1BF2-25C6-4811-94FA-572773A1690A}" type="presParOf" srcId="{61BC04C2-9859-43CA-A549-C906B088746A}" destId="{EE5B2460-1626-4BBE-8812-D51B052CEC18}" srcOrd="2" destOrd="0" presId="urn:microsoft.com/office/officeart/2018/2/layout/IconVerticalSolidList"/>
    <dgm:cxn modelId="{086ED82B-E3DD-4FEE-B8E3-4DEF8A481590}" type="presParOf" srcId="{61BC04C2-9859-43CA-A549-C906B088746A}" destId="{D7AC04C0-F67A-4C77-9F58-4DBA0E3E0C76}" srcOrd="3" destOrd="0" presId="urn:microsoft.com/office/officeart/2018/2/layout/IconVerticalSolidList"/>
    <dgm:cxn modelId="{B5C0F056-BAE4-4E9E-B60B-167708BA41D3}" type="presParOf" srcId="{050CA1FC-657E-4CE0-B72B-12D5087EBA65}" destId="{A03ED41A-2B5E-40E7-93F4-2BD6239D8AF2}" srcOrd="9" destOrd="0" presId="urn:microsoft.com/office/officeart/2018/2/layout/IconVerticalSolidList"/>
    <dgm:cxn modelId="{899B0ADB-0301-4C3C-AF68-FE59F9AF386C}" type="presParOf" srcId="{050CA1FC-657E-4CE0-B72B-12D5087EBA65}" destId="{21C0E5E4-4A27-4E70-B9EE-3D34348FF564}" srcOrd="10" destOrd="0" presId="urn:microsoft.com/office/officeart/2018/2/layout/IconVerticalSolidList"/>
    <dgm:cxn modelId="{CDFE08CC-7C0F-4EE8-810B-C0FFA2873873}" type="presParOf" srcId="{21C0E5E4-4A27-4E70-B9EE-3D34348FF564}" destId="{703FA889-3AFF-4D16-8B18-7246BD69A9CB}" srcOrd="0" destOrd="0" presId="urn:microsoft.com/office/officeart/2018/2/layout/IconVerticalSolidList"/>
    <dgm:cxn modelId="{0B2E6181-7F09-4BA0-9A67-FE1EBDAA2F1C}" type="presParOf" srcId="{21C0E5E4-4A27-4E70-B9EE-3D34348FF564}" destId="{E3D44ABC-B474-4439-978B-0DD6F101A1E1}" srcOrd="1" destOrd="0" presId="urn:microsoft.com/office/officeart/2018/2/layout/IconVerticalSolidList"/>
    <dgm:cxn modelId="{76BB03DC-B48C-4044-B97A-8DBA92C577A0}" type="presParOf" srcId="{21C0E5E4-4A27-4E70-B9EE-3D34348FF564}" destId="{D23F0B13-47F6-4A6C-B425-0EEA58D74AF0}" srcOrd="2" destOrd="0" presId="urn:microsoft.com/office/officeart/2018/2/layout/IconVerticalSolidList"/>
    <dgm:cxn modelId="{FFDD5CF4-C931-4939-82AF-843FC7E36B36}" type="presParOf" srcId="{21C0E5E4-4A27-4E70-B9EE-3D34348FF564}" destId="{98325475-A64F-4A56-A8D8-9BF4A3BF1FD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B76D637-3F27-40B3-A1BA-4C59087BAD04}"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7137F1D-A30B-4701-BFBF-EFF51ED0BA7D}">
      <dgm:prSet/>
      <dgm:spPr/>
      <dgm:t>
        <a:bodyPr/>
        <a:lstStyle/>
        <a:p>
          <a:r>
            <a:rPr lang="en-GB"/>
            <a:t>This could be gathering a set of data together to give it meaning.</a:t>
          </a:r>
          <a:endParaRPr lang="en-US"/>
        </a:p>
      </dgm:t>
    </dgm:pt>
    <dgm:pt modelId="{581827D4-6626-4BE0-BC1E-BCBB495E0201}" type="parTrans" cxnId="{29410986-61FA-4974-940B-857A21EBF3D6}">
      <dgm:prSet/>
      <dgm:spPr/>
      <dgm:t>
        <a:bodyPr/>
        <a:lstStyle/>
        <a:p>
          <a:endParaRPr lang="en-US"/>
        </a:p>
      </dgm:t>
    </dgm:pt>
    <dgm:pt modelId="{F58FE647-AC10-4BBE-B33C-003E4BB5CFAE}" type="sibTrans" cxnId="{29410986-61FA-4974-940B-857A21EBF3D6}">
      <dgm:prSet/>
      <dgm:spPr/>
      <dgm:t>
        <a:bodyPr/>
        <a:lstStyle/>
        <a:p>
          <a:endParaRPr lang="en-US"/>
        </a:p>
      </dgm:t>
    </dgm:pt>
    <dgm:pt modelId="{327B1B1E-B2FB-4ED5-BC94-275A59D7B348}">
      <dgm:prSet/>
      <dgm:spPr/>
      <dgm:t>
        <a:bodyPr/>
        <a:lstStyle/>
        <a:p>
          <a:r>
            <a:rPr lang="en-GB"/>
            <a:t>For example, take the following data items:</a:t>
          </a:r>
          <a:endParaRPr lang="en-US"/>
        </a:p>
      </dgm:t>
    </dgm:pt>
    <dgm:pt modelId="{78EE818A-4EC4-48A9-9490-75172C46A402}" type="parTrans" cxnId="{E8F6928F-9E06-4DCD-AEB9-A044096F9BB3}">
      <dgm:prSet/>
      <dgm:spPr/>
      <dgm:t>
        <a:bodyPr/>
        <a:lstStyle/>
        <a:p>
          <a:endParaRPr lang="en-US"/>
        </a:p>
      </dgm:t>
    </dgm:pt>
    <dgm:pt modelId="{E5BD2D7C-BBF3-49E5-A49C-C346C423A1E5}" type="sibTrans" cxnId="{E8F6928F-9E06-4DCD-AEB9-A044096F9BB3}">
      <dgm:prSet/>
      <dgm:spPr/>
      <dgm:t>
        <a:bodyPr/>
        <a:lstStyle/>
        <a:p>
          <a:endParaRPr lang="en-US"/>
        </a:p>
      </dgm:t>
    </dgm:pt>
    <dgm:pt modelId="{6DFBD1F9-CAEC-4B72-A74C-37AD7E1B05D3}">
      <dgm:prSet/>
      <dgm:spPr/>
      <dgm:t>
        <a:bodyPr/>
        <a:lstStyle/>
        <a:p>
          <a:r>
            <a:rPr lang="en-GB"/>
            <a:t>First Name: </a:t>
          </a:r>
          <a:r>
            <a:rPr lang="en-GB" b="1"/>
            <a:t>John</a:t>
          </a:r>
          <a:r>
            <a:rPr lang="en-GB"/>
            <a:t>.</a:t>
          </a:r>
          <a:endParaRPr lang="en-US"/>
        </a:p>
      </dgm:t>
    </dgm:pt>
    <dgm:pt modelId="{ACC8DF32-CB3A-47DB-BB1D-2C711DED2A86}" type="parTrans" cxnId="{55A536BF-3DD2-468A-99A1-D70A22ABB2E0}">
      <dgm:prSet/>
      <dgm:spPr/>
      <dgm:t>
        <a:bodyPr/>
        <a:lstStyle/>
        <a:p>
          <a:endParaRPr lang="en-US"/>
        </a:p>
      </dgm:t>
    </dgm:pt>
    <dgm:pt modelId="{AC90925D-7E0B-473A-8724-6017710C77A6}" type="sibTrans" cxnId="{55A536BF-3DD2-468A-99A1-D70A22ABB2E0}">
      <dgm:prSet/>
      <dgm:spPr/>
      <dgm:t>
        <a:bodyPr/>
        <a:lstStyle/>
        <a:p>
          <a:endParaRPr lang="en-US"/>
        </a:p>
      </dgm:t>
    </dgm:pt>
    <dgm:pt modelId="{B71C8A3E-64DB-4BBD-8D40-3BC962779960}">
      <dgm:prSet/>
      <dgm:spPr/>
      <dgm:t>
        <a:bodyPr/>
        <a:lstStyle/>
        <a:p>
          <a:r>
            <a:rPr lang="en-GB"/>
            <a:t>Last Name: </a:t>
          </a:r>
          <a:r>
            <a:rPr lang="en-GB" b="1"/>
            <a:t>Smith</a:t>
          </a:r>
          <a:r>
            <a:rPr lang="en-GB"/>
            <a:t>.</a:t>
          </a:r>
          <a:endParaRPr lang="en-US"/>
        </a:p>
      </dgm:t>
    </dgm:pt>
    <dgm:pt modelId="{D1F49C95-C4DC-4C09-993D-51F533CB91F3}" type="parTrans" cxnId="{6B641B4F-6DCC-4381-AFD0-7AED4DFBFD7A}">
      <dgm:prSet/>
      <dgm:spPr/>
      <dgm:t>
        <a:bodyPr/>
        <a:lstStyle/>
        <a:p>
          <a:endParaRPr lang="en-US"/>
        </a:p>
      </dgm:t>
    </dgm:pt>
    <dgm:pt modelId="{F68F2CF4-CBB1-4253-9114-A118A2EA6E58}" type="sibTrans" cxnId="{6B641B4F-6DCC-4381-AFD0-7AED4DFBFD7A}">
      <dgm:prSet/>
      <dgm:spPr/>
      <dgm:t>
        <a:bodyPr/>
        <a:lstStyle/>
        <a:p>
          <a:endParaRPr lang="en-US"/>
        </a:p>
      </dgm:t>
    </dgm:pt>
    <dgm:pt modelId="{25602959-70AF-4AD5-9C2C-04B55AE83305}">
      <dgm:prSet/>
      <dgm:spPr/>
      <dgm:t>
        <a:bodyPr/>
        <a:lstStyle/>
        <a:p>
          <a:r>
            <a:rPr lang="en-GB"/>
            <a:t>Age: </a:t>
          </a:r>
          <a:r>
            <a:rPr lang="en-GB" b="1"/>
            <a:t>17</a:t>
          </a:r>
          <a:r>
            <a:rPr lang="en-GB"/>
            <a:t>.</a:t>
          </a:r>
          <a:endParaRPr lang="en-US"/>
        </a:p>
      </dgm:t>
    </dgm:pt>
    <dgm:pt modelId="{06CA4FAB-DBD1-4EA6-9E6C-CD85D205E649}" type="parTrans" cxnId="{736DE2E6-C9F2-44DD-A8CF-40B0D8CB0B77}">
      <dgm:prSet/>
      <dgm:spPr/>
      <dgm:t>
        <a:bodyPr/>
        <a:lstStyle/>
        <a:p>
          <a:endParaRPr lang="en-US"/>
        </a:p>
      </dgm:t>
    </dgm:pt>
    <dgm:pt modelId="{6AACA03C-2B7C-4983-8067-ADB47BE6CD6F}" type="sibTrans" cxnId="{736DE2E6-C9F2-44DD-A8CF-40B0D8CB0B77}">
      <dgm:prSet/>
      <dgm:spPr/>
      <dgm:t>
        <a:bodyPr/>
        <a:lstStyle/>
        <a:p>
          <a:endParaRPr lang="en-US"/>
        </a:p>
      </dgm:t>
    </dgm:pt>
    <dgm:pt modelId="{BAAE9600-B3D8-4DE6-BE47-362A3BB49CCC}">
      <dgm:prSet/>
      <dgm:spPr/>
      <dgm:t>
        <a:bodyPr/>
        <a:lstStyle/>
        <a:p>
          <a:r>
            <a:rPr lang="en-GB"/>
            <a:t>Predicted Grade: </a:t>
          </a:r>
          <a:r>
            <a:rPr lang="en-GB" b="1"/>
            <a:t>DMM</a:t>
          </a:r>
          <a:r>
            <a:rPr lang="en-GB"/>
            <a:t>.</a:t>
          </a:r>
          <a:endParaRPr lang="en-US"/>
        </a:p>
      </dgm:t>
    </dgm:pt>
    <dgm:pt modelId="{4568E440-9EB2-4B2F-A50B-EDBB85A73066}" type="parTrans" cxnId="{ECA6697C-0969-4664-985B-96A8D81163F0}">
      <dgm:prSet/>
      <dgm:spPr/>
      <dgm:t>
        <a:bodyPr/>
        <a:lstStyle/>
        <a:p>
          <a:endParaRPr lang="en-US"/>
        </a:p>
      </dgm:t>
    </dgm:pt>
    <dgm:pt modelId="{143C6B30-93F2-4E60-9B9E-420AAD1CDFF9}" type="sibTrans" cxnId="{ECA6697C-0969-4664-985B-96A8D81163F0}">
      <dgm:prSet/>
      <dgm:spPr/>
      <dgm:t>
        <a:bodyPr/>
        <a:lstStyle/>
        <a:p>
          <a:endParaRPr lang="en-US"/>
        </a:p>
      </dgm:t>
    </dgm:pt>
    <dgm:pt modelId="{3C36400B-AD3A-4A9D-8792-46E9EB6A9C0B}">
      <dgm:prSet/>
      <dgm:spPr/>
      <dgm:t>
        <a:bodyPr/>
        <a:lstStyle/>
        <a:p>
          <a:r>
            <a:rPr lang="en-GB"/>
            <a:t>This is just </a:t>
          </a:r>
          <a:r>
            <a:rPr lang="en-GB" b="1" i="1"/>
            <a:t>Data.</a:t>
          </a:r>
          <a:endParaRPr lang="en-US"/>
        </a:p>
      </dgm:t>
    </dgm:pt>
    <dgm:pt modelId="{84E8AAD2-7C74-4877-92DC-33FB11E53278}" type="parTrans" cxnId="{05B8E8A8-02C7-44D3-AE53-FBBF07B36E93}">
      <dgm:prSet/>
      <dgm:spPr/>
      <dgm:t>
        <a:bodyPr/>
        <a:lstStyle/>
        <a:p>
          <a:endParaRPr lang="en-US"/>
        </a:p>
      </dgm:t>
    </dgm:pt>
    <dgm:pt modelId="{07B9912E-F801-4423-832D-F4AA39C6B0B6}" type="sibTrans" cxnId="{05B8E8A8-02C7-44D3-AE53-FBBF07B36E93}">
      <dgm:prSet/>
      <dgm:spPr/>
      <dgm:t>
        <a:bodyPr/>
        <a:lstStyle/>
        <a:p>
          <a:endParaRPr lang="en-US"/>
        </a:p>
      </dgm:t>
    </dgm:pt>
    <dgm:pt modelId="{612FC13A-AF66-4E48-858B-507B63173B23}" type="pres">
      <dgm:prSet presAssocID="{0B76D637-3F27-40B3-A1BA-4C59087BAD04}" presName="root" presStyleCnt="0">
        <dgm:presLayoutVars>
          <dgm:dir/>
          <dgm:resizeHandles val="exact"/>
        </dgm:presLayoutVars>
      </dgm:prSet>
      <dgm:spPr/>
    </dgm:pt>
    <dgm:pt modelId="{28689FD7-8EF3-48FE-9902-A1F9EB4E58BD}" type="pres">
      <dgm:prSet presAssocID="{27137F1D-A30B-4701-BFBF-EFF51ED0BA7D}" presName="compNode" presStyleCnt="0"/>
      <dgm:spPr/>
    </dgm:pt>
    <dgm:pt modelId="{3E0E5435-5671-459B-97A8-03B398662303}" type="pres">
      <dgm:prSet presAssocID="{27137F1D-A30B-4701-BFBF-EFF51ED0BA7D}" presName="bgRect" presStyleLbl="bgShp" presStyleIdx="0" presStyleCnt="7"/>
      <dgm:spPr/>
    </dgm:pt>
    <dgm:pt modelId="{8E7D3552-E496-49D6-9EF4-C690573B8B5F}" type="pres">
      <dgm:prSet presAssocID="{27137F1D-A30B-4701-BFBF-EFF51ED0BA7D}"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esearch"/>
        </a:ext>
      </dgm:extLst>
    </dgm:pt>
    <dgm:pt modelId="{AC81F62B-1D97-4542-B30A-3F54757D5740}" type="pres">
      <dgm:prSet presAssocID="{27137F1D-A30B-4701-BFBF-EFF51ED0BA7D}" presName="spaceRect" presStyleCnt="0"/>
      <dgm:spPr/>
    </dgm:pt>
    <dgm:pt modelId="{CC04AECF-805A-419D-9181-0286A5403828}" type="pres">
      <dgm:prSet presAssocID="{27137F1D-A30B-4701-BFBF-EFF51ED0BA7D}" presName="parTx" presStyleLbl="revTx" presStyleIdx="0" presStyleCnt="7">
        <dgm:presLayoutVars>
          <dgm:chMax val="0"/>
          <dgm:chPref val="0"/>
        </dgm:presLayoutVars>
      </dgm:prSet>
      <dgm:spPr/>
    </dgm:pt>
    <dgm:pt modelId="{423B0B7E-E755-494E-84A8-F668A5A5749C}" type="pres">
      <dgm:prSet presAssocID="{F58FE647-AC10-4BBE-B33C-003E4BB5CFAE}" presName="sibTrans" presStyleCnt="0"/>
      <dgm:spPr/>
    </dgm:pt>
    <dgm:pt modelId="{42B60E3F-1E7C-42E6-8223-4DD991E59E81}" type="pres">
      <dgm:prSet presAssocID="{327B1B1E-B2FB-4ED5-BC94-275A59D7B348}" presName="compNode" presStyleCnt="0"/>
      <dgm:spPr/>
    </dgm:pt>
    <dgm:pt modelId="{60AD3F8A-0AFC-413D-A426-3FD3BD91D37A}" type="pres">
      <dgm:prSet presAssocID="{327B1B1E-B2FB-4ED5-BC94-275A59D7B348}" presName="bgRect" presStyleLbl="bgShp" presStyleIdx="1" presStyleCnt="7"/>
      <dgm:spPr/>
    </dgm:pt>
    <dgm:pt modelId="{50C90908-C00E-45DC-9426-1EFCFD9E7DAF}" type="pres">
      <dgm:prSet presAssocID="{327B1B1E-B2FB-4ED5-BC94-275A59D7B348}"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ar chart"/>
        </a:ext>
      </dgm:extLst>
    </dgm:pt>
    <dgm:pt modelId="{F654B30E-9CB9-47E5-ADAD-94C1AFFF1747}" type="pres">
      <dgm:prSet presAssocID="{327B1B1E-B2FB-4ED5-BC94-275A59D7B348}" presName="spaceRect" presStyleCnt="0"/>
      <dgm:spPr/>
    </dgm:pt>
    <dgm:pt modelId="{49DD3E79-7EF6-44DC-8709-2011611AE391}" type="pres">
      <dgm:prSet presAssocID="{327B1B1E-B2FB-4ED5-BC94-275A59D7B348}" presName="parTx" presStyleLbl="revTx" presStyleIdx="1" presStyleCnt="7">
        <dgm:presLayoutVars>
          <dgm:chMax val="0"/>
          <dgm:chPref val="0"/>
        </dgm:presLayoutVars>
      </dgm:prSet>
      <dgm:spPr/>
    </dgm:pt>
    <dgm:pt modelId="{CF9FB1A9-D1D9-42C1-BCAF-6F8E6E837530}" type="pres">
      <dgm:prSet presAssocID="{E5BD2D7C-BBF3-49E5-A49C-C346C423A1E5}" presName="sibTrans" presStyleCnt="0"/>
      <dgm:spPr/>
    </dgm:pt>
    <dgm:pt modelId="{E23B4D53-71FA-423C-9240-190612B0575C}" type="pres">
      <dgm:prSet presAssocID="{6DFBD1F9-CAEC-4B72-A74C-37AD7E1B05D3}" presName="compNode" presStyleCnt="0"/>
      <dgm:spPr/>
    </dgm:pt>
    <dgm:pt modelId="{DAF8134F-CC23-4187-8CA9-068DB2F6767E}" type="pres">
      <dgm:prSet presAssocID="{6DFBD1F9-CAEC-4B72-A74C-37AD7E1B05D3}" presName="bgRect" presStyleLbl="bgShp" presStyleIdx="2" presStyleCnt="7"/>
      <dgm:spPr/>
    </dgm:pt>
    <dgm:pt modelId="{550FD74E-CFF3-4724-8D97-0FD722304221}" type="pres">
      <dgm:prSet presAssocID="{6DFBD1F9-CAEC-4B72-A74C-37AD7E1B05D3}"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User"/>
        </a:ext>
      </dgm:extLst>
    </dgm:pt>
    <dgm:pt modelId="{B33CB2E9-8C96-4EC4-8169-30A4352DB58D}" type="pres">
      <dgm:prSet presAssocID="{6DFBD1F9-CAEC-4B72-A74C-37AD7E1B05D3}" presName="spaceRect" presStyleCnt="0"/>
      <dgm:spPr/>
    </dgm:pt>
    <dgm:pt modelId="{18E656D2-2047-49D4-8B9E-B9E3A78494A0}" type="pres">
      <dgm:prSet presAssocID="{6DFBD1F9-CAEC-4B72-A74C-37AD7E1B05D3}" presName="parTx" presStyleLbl="revTx" presStyleIdx="2" presStyleCnt="7">
        <dgm:presLayoutVars>
          <dgm:chMax val="0"/>
          <dgm:chPref val="0"/>
        </dgm:presLayoutVars>
      </dgm:prSet>
      <dgm:spPr/>
    </dgm:pt>
    <dgm:pt modelId="{54762D92-9210-4D35-8A5D-93670BC30D3D}" type="pres">
      <dgm:prSet presAssocID="{AC90925D-7E0B-473A-8724-6017710C77A6}" presName="sibTrans" presStyleCnt="0"/>
      <dgm:spPr/>
    </dgm:pt>
    <dgm:pt modelId="{70BD6DBA-7382-4832-8BA1-67FF6AF2523D}" type="pres">
      <dgm:prSet presAssocID="{B71C8A3E-64DB-4BBD-8D40-3BC962779960}" presName="compNode" presStyleCnt="0"/>
      <dgm:spPr/>
    </dgm:pt>
    <dgm:pt modelId="{EB8EFEE1-F8FA-480F-A67E-93954E6EF7F6}" type="pres">
      <dgm:prSet presAssocID="{B71C8A3E-64DB-4BBD-8D40-3BC962779960}" presName="bgRect" presStyleLbl="bgShp" presStyleIdx="3" presStyleCnt="7"/>
      <dgm:spPr/>
    </dgm:pt>
    <dgm:pt modelId="{CEC7519C-B0BA-414D-93C6-A73F9E2987EC}" type="pres">
      <dgm:prSet presAssocID="{B71C8A3E-64DB-4BBD-8D40-3BC962779960}"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Office Worker"/>
        </a:ext>
      </dgm:extLst>
    </dgm:pt>
    <dgm:pt modelId="{455B4E48-58C9-47DD-A19B-D84B29D81EF2}" type="pres">
      <dgm:prSet presAssocID="{B71C8A3E-64DB-4BBD-8D40-3BC962779960}" presName="spaceRect" presStyleCnt="0"/>
      <dgm:spPr/>
    </dgm:pt>
    <dgm:pt modelId="{07BDA66C-41DA-4CDC-BBD1-8085CD7C9E45}" type="pres">
      <dgm:prSet presAssocID="{B71C8A3E-64DB-4BBD-8D40-3BC962779960}" presName="parTx" presStyleLbl="revTx" presStyleIdx="3" presStyleCnt="7">
        <dgm:presLayoutVars>
          <dgm:chMax val="0"/>
          <dgm:chPref val="0"/>
        </dgm:presLayoutVars>
      </dgm:prSet>
      <dgm:spPr/>
    </dgm:pt>
    <dgm:pt modelId="{64DB0479-430B-4E94-AC36-94778578EFD6}" type="pres">
      <dgm:prSet presAssocID="{F68F2CF4-CBB1-4253-9114-A118A2EA6E58}" presName="sibTrans" presStyleCnt="0"/>
      <dgm:spPr/>
    </dgm:pt>
    <dgm:pt modelId="{319C76B3-DBC7-42FE-82C8-D01645BD658F}" type="pres">
      <dgm:prSet presAssocID="{25602959-70AF-4AD5-9C2C-04B55AE83305}" presName="compNode" presStyleCnt="0"/>
      <dgm:spPr/>
    </dgm:pt>
    <dgm:pt modelId="{5831FF72-D9E8-4CD6-A7F4-F8E3ECEB363B}" type="pres">
      <dgm:prSet presAssocID="{25602959-70AF-4AD5-9C2C-04B55AE83305}" presName="bgRect" presStyleLbl="bgShp" presStyleIdx="4" presStyleCnt="7"/>
      <dgm:spPr/>
    </dgm:pt>
    <dgm:pt modelId="{37D0904A-6D8E-4E8B-8860-D1187793365F}" type="pres">
      <dgm:prSet presAssocID="{25602959-70AF-4AD5-9C2C-04B55AE83305}"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ead with Gears"/>
        </a:ext>
      </dgm:extLst>
    </dgm:pt>
    <dgm:pt modelId="{AAC18433-ACEB-4168-8F44-E2B1F8BE16DB}" type="pres">
      <dgm:prSet presAssocID="{25602959-70AF-4AD5-9C2C-04B55AE83305}" presName="spaceRect" presStyleCnt="0"/>
      <dgm:spPr/>
    </dgm:pt>
    <dgm:pt modelId="{DAC5F960-9674-4FA6-AA5C-F935BEF77C8D}" type="pres">
      <dgm:prSet presAssocID="{25602959-70AF-4AD5-9C2C-04B55AE83305}" presName="parTx" presStyleLbl="revTx" presStyleIdx="4" presStyleCnt="7">
        <dgm:presLayoutVars>
          <dgm:chMax val="0"/>
          <dgm:chPref val="0"/>
        </dgm:presLayoutVars>
      </dgm:prSet>
      <dgm:spPr/>
    </dgm:pt>
    <dgm:pt modelId="{779E41BB-FDF1-4084-A7E6-D7DB95DBEA81}" type="pres">
      <dgm:prSet presAssocID="{6AACA03C-2B7C-4983-8067-ADB47BE6CD6F}" presName="sibTrans" presStyleCnt="0"/>
      <dgm:spPr/>
    </dgm:pt>
    <dgm:pt modelId="{7E29FBE1-E840-4180-9182-3DC2315E97B4}" type="pres">
      <dgm:prSet presAssocID="{BAAE9600-B3D8-4DE6-BE47-362A3BB49CCC}" presName="compNode" presStyleCnt="0"/>
      <dgm:spPr/>
    </dgm:pt>
    <dgm:pt modelId="{62584F68-C428-4142-A985-C058D3A4CE8B}" type="pres">
      <dgm:prSet presAssocID="{BAAE9600-B3D8-4DE6-BE47-362A3BB49CCC}" presName="bgRect" presStyleLbl="bgShp" presStyleIdx="5" presStyleCnt="7"/>
      <dgm:spPr/>
    </dgm:pt>
    <dgm:pt modelId="{797253D6-72FB-40B8-AC77-A9EBD9205593}" type="pres">
      <dgm:prSet presAssocID="{BAAE9600-B3D8-4DE6-BE47-362A3BB49CCC}"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Gears"/>
        </a:ext>
      </dgm:extLst>
    </dgm:pt>
    <dgm:pt modelId="{5D1885EB-0881-4F7A-96B8-7E72CA354001}" type="pres">
      <dgm:prSet presAssocID="{BAAE9600-B3D8-4DE6-BE47-362A3BB49CCC}" presName="spaceRect" presStyleCnt="0"/>
      <dgm:spPr/>
    </dgm:pt>
    <dgm:pt modelId="{07507365-B1E6-4BD9-87E5-D0BE527037C4}" type="pres">
      <dgm:prSet presAssocID="{BAAE9600-B3D8-4DE6-BE47-362A3BB49CCC}" presName="parTx" presStyleLbl="revTx" presStyleIdx="5" presStyleCnt="7">
        <dgm:presLayoutVars>
          <dgm:chMax val="0"/>
          <dgm:chPref val="0"/>
        </dgm:presLayoutVars>
      </dgm:prSet>
      <dgm:spPr/>
    </dgm:pt>
    <dgm:pt modelId="{B37BFFDF-243D-4439-A046-91BE46C59264}" type="pres">
      <dgm:prSet presAssocID="{143C6B30-93F2-4E60-9B9E-420AAD1CDFF9}" presName="sibTrans" presStyleCnt="0"/>
      <dgm:spPr/>
    </dgm:pt>
    <dgm:pt modelId="{2F200D4B-B15F-44CE-9AAD-1F13E52D479F}" type="pres">
      <dgm:prSet presAssocID="{3C36400B-AD3A-4A9D-8792-46E9EB6A9C0B}" presName="compNode" presStyleCnt="0"/>
      <dgm:spPr/>
    </dgm:pt>
    <dgm:pt modelId="{24965523-8EA5-4B6E-8A78-DC4D2B1BD2D3}" type="pres">
      <dgm:prSet presAssocID="{3C36400B-AD3A-4A9D-8792-46E9EB6A9C0B}" presName="bgRect" presStyleLbl="bgShp" presStyleIdx="6" presStyleCnt="7"/>
      <dgm:spPr/>
    </dgm:pt>
    <dgm:pt modelId="{6C9879FE-9FF6-4BF4-A539-72B8D2BD760E}" type="pres">
      <dgm:prSet presAssocID="{3C36400B-AD3A-4A9D-8792-46E9EB6A9C0B}" presName="iconRect" presStyleLbl="node1" presStyleIdx="6"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ar chart"/>
        </a:ext>
      </dgm:extLst>
    </dgm:pt>
    <dgm:pt modelId="{B0A4B1BB-84E1-4C2B-8884-542BC3905E1C}" type="pres">
      <dgm:prSet presAssocID="{3C36400B-AD3A-4A9D-8792-46E9EB6A9C0B}" presName="spaceRect" presStyleCnt="0"/>
      <dgm:spPr/>
    </dgm:pt>
    <dgm:pt modelId="{5154AEEC-C344-4AF1-B106-0B29A9DADAD9}" type="pres">
      <dgm:prSet presAssocID="{3C36400B-AD3A-4A9D-8792-46E9EB6A9C0B}" presName="parTx" presStyleLbl="revTx" presStyleIdx="6" presStyleCnt="7">
        <dgm:presLayoutVars>
          <dgm:chMax val="0"/>
          <dgm:chPref val="0"/>
        </dgm:presLayoutVars>
      </dgm:prSet>
      <dgm:spPr/>
    </dgm:pt>
  </dgm:ptLst>
  <dgm:cxnLst>
    <dgm:cxn modelId="{5BA4B03E-C767-4513-8F57-5E20E242FFAC}" type="presOf" srcId="{B71C8A3E-64DB-4BBD-8D40-3BC962779960}" destId="{07BDA66C-41DA-4CDC-BBD1-8085CD7C9E45}" srcOrd="0" destOrd="0" presId="urn:microsoft.com/office/officeart/2018/2/layout/IconVerticalSolidList"/>
    <dgm:cxn modelId="{0CCFC062-48BF-42DE-8389-055E37EBE44B}" type="presOf" srcId="{0B76D637-3F27-40B3-A1BA-4C59087BAD04}" destId="{612FC13A-AF66-4E48-858B-507B63173B23}" srcOrd="0" destOrd="0" presId="urn:microsoft.com/office/officeart/2018/2/layout/IconVerticalSolidList"/>
    <dgm:cxn modelId="{6B641B4F-6DCC-4381-AFD0-7AED4DFBFD7A}" srcId="{0B76D637-3F27-40B3-A1BA-4C59087BAD04}" destId="{B71C8A3E-64DB-4BBD-8D40-3BC962779960}" srcOrd="3" destOrd="0" parTransId="{D1F49C95-C4DC-4C09-993D-51F533CB91F3}" sibTransId="{F68F2CF4-CBB1-4253-9114-A118A2EA6E58}"/>
    <dgm:cxn modelId="{ECA6697C-0969-4664-985B-96A8D81163F0}" srcId="{0B76D637-3F27-40B3-A1BA-4C59087BAD04}" destId="{BAAE9600-B3D8-4DE6-BE47-362A3BB49CCC}" srcOrd="5" destOrd="0" parTransId="{4568E440-9EB2-4B2F-A50B-EDBB85A73066}" sibTransId="{143C6B30-93F2-4E60-9B9E-420AAD1CDFF9}"/>
    <dgm:cxn modelId="{29410986-61FA-4974-940B-857A21EBF3D6}" srcId="{0B76D637-3F27-40B3-A1BA-4C59087BAD04}" destId="{27137F1D-A30B-4701-BFBF-EFF51ED0BA7D}" srcOrd="0" destOrd="0" parTransId="{581827D4-6626-4BE0-BC1E-BCBB495E0201}" sibTransId="{F58FE647-AC10-4BBE-B33C-003E4BB5CFAE}"/>
    <dgm:cxn modelId="{E8F6928F-9E06-4DCD-AEB9-A044096F9BB3}" srcId="{0B76D637-3F27-40B3-A1BA-4C59087BAD04}" destId="{327B1B1E-B2FB-4ED5-BC94-275A59D7B348}" srcOrd="1" destOrd="0" parTransId="{78EE818A-4EC4-48A9-9490-75172C46A402}" sibTransId="{E5BD2D7C-BBF3-49E5-A49C-C346C423A1E5}"/>
    <dgm:cxn modelId="{91357E92-25E8-43B4-8C2B-7359D3356511}" type="presOf" srcId="{25602959-70AF-4AD5-9C2C-04B55AE83305}" destId="{DAC5F960-9674-4FA6-AA5C-F935BEF77C8D}" srcOrd="0" destOrd="0" presId="urn:microsoft.com/office/officeart/2018/2/layout/IconVerticalSolidList"/>
    <dgm:cxn modelId="{68757B96-1475-4ABB-AC89-9BC6C86FADFC}" type="presOf" srcId="{327B1B1E-B2FB-4ED5-BC94-275A59D7B348}" destId="{49DD3E79-7EF6-44DC-8709-2011611AE391}" srcOrd="0" destOrd="0" presId="urn:microsoft.com/office/officeart/2018/2/layout/IconVerticalSolidList"/>
    <dgm:cxn modelId="{05B8E8A8-02C7-44D3-AE53-FBBF07B36E93}" srcId="{0B76D637-3F27-40B3-A1BA-4C59087BAD04}" destId="{3C36400B-AD3A-4A9D-8792-46E9EB6A9C0B}" srcOrd="6" destOrd="0" parTransId="{84E8AAD2-7C74-4877-92DC-33FB11E53278}" sibTransId="{07B9912E-F801-4423-832D-F4AA39C6B0B6}"/>
    <dgm:cxn modelId="{CC3B22B0-6D61-4D2A-AD2C-587285A2A9B0}" type="presOf" srcId="{6DFBD1F9-CAEC-4B72-A74C-37AD7E1B05D3}" destId="{18E656D2-2047-49D4-8B9E-B9E3A78494A0}" srcOrd="0" destOrd="0" presId="urn:microsoft.com/office/officeart/2018/2/layout/IconVerticalSolidList"/>
    <dgm:cxn modelId="{14E863B2-3DF3-45B2-8CAE-E9F77D0CCBEE}" type="presOf" srcId="{27137F1D-A30B-4701-BFBF-EFF51ED0BA7D}" destId="{CC04AECF-805A-419D-9181-0286A5403828}" srcOrd="0" destOrd="0" presId="urn:microsoft.com/office/officeart/2018/2/layout/IconVerticalSolidList"/>
    <dgm:cxn modelId="{55A536BF-3DD2-468A-99A1-D70A22ABB2E0}" srcId="{0B76D637-3F27-40B3-A1BA-4C59087BAD04}" destId="{6DFBD1F9-CAEC-4B72-A74C-37AD7E1B05D3}" srcOrd="2" destOrd="0" parTransId="{ACC8DF32-CB3A-47DB-BB1D-2C711DED2A86}" sibTransId="{AC90925D-7E0B-473A-8724-6017710C77A6}"/>
    <dgm:cxn modelId="{1B80CAD5-D68B-4978-9563-641B6FA5D57D}" type="presOf" srcId="{BAAE9600-B3D8-4DE6-BE47-362A3BB49CCC}" destId="{07507365-B1E6-4BD9-87E5-D0BE527037C4}" srcOrd="0" destOrd="0" presId="urn:microsoft.com/office/officeart/2018/2/layout/IconVerticalSolidList"/>
    <dgm:cxn modelId="{736DE2E6-C9F2-44DD-A8CF-40B0D8CB0B77}" srcId="{0B76D637-3F27-40B3-A1BA-4C59087BAD04}" destId="{25602959-70AF-4AD5-9C2C-04B55AE83305}" srcOrd="4" destOrd="0" parTransId="{06CA4FAB-DBD1-4EA6-9E6C-CD85D205E649}" sibTransId="{6AACA03C-2B7C-4983-8067-ADB47BE6CD6F}"/>
    <dgm:cxn modelId="{5C1F1DFC-4056-4456-BC46-2BAD702CAA5E}" type="presOf" srcId="{3C36400B-AD3A-4A9D-8792-46E9EB6A9C0B}" destId="{5154AEEC-C344-4AF1-B106-0B29A9DADAD9}" srcOrd="0" destOrd="0" presId="urn:microsoft.com/office/officeart/2018/2/layout/IconVerticalSolidList"/>
    <dgm:cxn modelId="{D3057AEC-5CAA-4CED-A739-442B5D2646CB}" type="presParOf" srcId="{612FC13A-AF66-4E48-858B-507B63173B23}" destId="{28689FD7-8EF3-48FE-9902-A1F9EB4E58BD}" srcOrd="0" destOrd="0" presId="urn:microsoft.com/office/officeart/2018/2/layout/IconVerticalSolidList"/>
    <dgm:cxn modelId="{AC2285DB-728A-4D4D-A748-19EE53111143}" type="presParOf" srcId="{28689FD7-8EF3-48FE-9902-A1F9EB4E58BD}" destId="{3E0E5435-5671-459B-97A8-03B398662303}" srcOrd="0" destOrd="0" presId="urn:microsoft.com/office/officeart/2018/2/layout/IconVerticalSolidList"/>
    <dgm:cxn modelId="{04CF04F7-AF9A-4179-828D-62D329DEEFAB}" type="presParOf" srcId="{28689FD7-8EF3-48FE-9902-A1F9EB4E58BD}" destId="{8E7D3552-E496-49D6-9EF4-C690573B8B5F}" srcOrd="1" destOrd="0" presId="urn:microsoft.com/office/officeart/2018/2/layout/IconVerticalSolidList"/>
    <dgm:cxn modelId="{51F61CC5-E7CF-4660-B41B-9E186BB88334}" type="presParOf" srcId="{28689FD7-8EF3-48FE-9902-A1F9EB4E58BD}" destId="{AC81F62B-1D97-4542-B30A-3F54757D5740}" srcOrd="2" destOrd="0" presId="urn:microsoft.com/office/officeart/2018/2/layout/IconVerticalSolidList"/>
    <dgm:cxn modelId="{07F48718-E4E2-4BB0-9B8A-D7A2B5A8CB20}" type="presParOf" srcId="{28689FD7-8EF3-48FE-9902-A1F9EB4E58BD}" destId="{CC04AECF-805A-419D-9181-0286A5403828}" srcOrd="3" destOrd="0" presId="urn:microsoft.com/office/officeart/2018/2/layout/IconVerticalSolidList"/>
    <dgm:cxn modelId="{41795D94-0074-4382-8B02-4028A0B2D31C}" type="presParOf" srcId="{612FC13A-AF66-4E48-858B-507B63173B23}" destId="{423B0B7E-E755-494E-84A8-F668A5A5749C}" srcOrd="1" destOrd="0" presId="urn:microsoft.com/office/officeart/2018/2/layout/IconVerticalSolidList"/>
    <dgm:cxn modelId="{6A27704D-B630-4716-A738-BF7D762BA813}" type="presParOf" srcId="{612FC13A-AF66-4E48-858B-507B63173B23}" destId="{42B60E3F-1E7C-42E6-8223-4DD991E59E81}" srcOrd="2" destOrd="0" presId="urn:microsoft.com/office/officeart/2018/2/layout/IconVerticalSolidList"/>
    <dgm:cxn modelId="{95AC93D4-66D9-469B-9A18-843C742EE2EF}" type="presParOf" srcId="{42B60E3F-1E7C-42E6-8223-4DD991E59E81}" destId="{60AD3F8A-0AFC-413D-A426-3FD3BD91D37A}" srcOrd="0" destOrd="0" presId="urn:microsoft.com/office/officeart/2018/2/layout/IconVerticalSolidList"/>
    <dgm:cxn modelId="{FE91F9F9-352E-4A6A-B09B-66D9F94C8D85}" type="presParOf" srcId="{42B60E3F-1E7C-42E6-8223-4DD991E59E81}" destId="{50C90908-C00E-45DC-9426-1EFCFD9E7DAF}" srcOrd="1" destOrd="0" presId="urn:microsoft.com/office/officeart/2018/2/layout/IconVerticalSolidList"/>
    <dgm:cxn modelId="{9E89EF26-FFFD-4994-860B-CDDFB2DA1DD6}" type="presParOf" srcId="{42B60E3F-1E7C-42E6-8223-4DD991E59E81}" destId="{F654B30E-9CB9-47E5-ADAD-94C1AFFF1747}" srcOrd="2" destOrd="0" presId="urn:microsoft.com/office/officeart/2018/2/layout/IconVerticalSolidList"/>
    <dgm:cxn modelId="{750EF57B-3B87-4085-9483-2563D52CDD9D}" type="presParOf" srcId="{42B60E3F-1E7C-42E6-8223-4DD991E59E81}" destId="{49DD3E79-7EF6-44DC-8709-2011611AE391}" srcOrd="3" destOrd="0" presId="urn:microsoft.com/office/officeart/2018/2/layout/IconVerticalSolidList"/>
    <dgm:cxn modelId="{5349241A-1ADF-42F8-B780-6776146C10CE}" type="presParOf" srcId="{612FC13A-AF66-4E48-858B-507B63173B23}" destId="{CF9FB1A9-D1D9-42C1-BCAF-6F8E6E837530}" srcOrd="3" destOrd="0" presId="urn:microsoft.com/office/officeart/2018/2/layout/IconVerticalSolidList"/>
    <dgm:cxn modelId="{932ADBB6-2F60-4D26-A5C8-B32E6C97E847}" type="presParOf" srcId="{612FC13A-AF66-4E48-858B-507B63173B23}" destId="{E23B4D53-71FA-423C-9240-190612B0575C}" srcOrd="4" destOrd="0" presId="urn:microsoft.com/office/officeart/2018/2/layout/IconVerticalSolidList"/>
    <dgm:cxn modelId="{56E2AA0B-84DF-4DD2-BED7-23367D431A58}" type="presParOf" srcId="{E23B4D53-71FA-423C-9240-190612B0575C}" destId="{DAF8134F-CC23-4187-8CA9-068DB2F6767E}" srcOrd="0" destOrd="0" presId="urn:microsoft.com/office/officeart/2018/2/layout/IconVerticalSolidList"/>
    <dgm:cxn modelId="{AC66F7AA-8593-423E-A150-B74D1CDAEF4A}" type="presParOf" srcId="{E23B4D53-71FA-423C-9240-190612B0575C}" destId="{550FD74E-CFF3-4724-8D97-0FD722304221}" srcOrd="1" destOrd="0" presId="urn:microsoft.com/office/officeart/2018/2/layout/IconVerticalSolidList"/>
    <dgm:cxn modelId="{16C4DF53-99F6-41C5-BD3B-35220BB0B3D5}" type="presParOf" srcId="{E23B4D53-71FA-423C-9240-190612B0575C}" destId="{B33CB2E9-8C96-4EC4-8169-30A4352DB58D}" srcOrd="2" destOrd="0" presId="urn:microsoft.com/office/officeart/2018/2/layout/IconVerticalSolidList"/>
    <dgm:cxn modelId="{1C4A46F8-25E9-432E-BEC1-5A34E09723ED}" type="presParOf" srcId="{E23B4D53-71FA-423C-9240-190612B0575C}" destId="{18E656D2-2047-49D4-8B9E-B9E3A78494A0}" srcOrd="3" destOrd="0" presId="urn:microsoft.com/office/officeart/2018/2/layout/IconVerticalSolidList"/>
    <dgm:cxn modelId="{1A1F44BC-F13E-4564-B1D9-F861DD1566F2}" type="presParOf" srcId="{612FC13A-AF66-4E48-858B-507B63173B23}" destId="{54762D92-9210-4D35-8A5D-93670BC30D3D}" srcOrd="5" destOrd="0" presId="urn:microsoft.com/office/officeart/2018/2/layout/IconVerticalSolidList"/>
    <dgm:cxn modelId="{19AFED4B-EFE1-44EC-85E8-96C8E165B75C}" type="presParOf" srcId="{612FC13A-AF66-4E48-858B-507B63173B23}" destId="{70BD6DBA-7382-4832-8BA1-67FF6AF2523D}" srcOrd="6" destOrd="0" presId="urn:microsoft.com/office/officeart/2018/2/layout/IconVerticalSolidList"/>
    <dgm:cxn modelId="{788B00BE-528B-4385-A0A7-5C09DAA9A506}" type="presParOf" srcId="{70BD6DBA-7382-4832-8BA1-67FF6AF2523D}" destId="{EB8EFEE1-F8FA-480F-A67E-93954E6EF7F6}" srcOrd="0" destOrd="0" presId="urn:microsoft.com/office/officeart/2018/2/layout/IconVerticalSolidList"/>
    <dgm:cxn modelId="{F21673FC-7C52-4523-9831-62D307B9B802}" type="presParOf" srcId="{70BD6DBA-7382-4832-8BA1-67FF6AF2523D}" destId="{CEC7519C-B0BA-414D-93C6-A73F9E2987EC}" srcOrd="1" destOrd="0" presId="urn:microsoft.com/office/officeart/2018/2/layout/IconVerticalSolidList"/>
    <dgm:cxn modelId="{64065EA6-00E7-413D-9092-91ABF76628FB}" type="presParOf" srcId="{70BD6DBA-7382-4832-8BA1-67FF6AF2523D}" destId="{455B4E48-58C9-47DD-A19B-D84B29D81EF2}" srcOrd="2" destOrd="0" presId="urn:microsoft.com/office/officeart/2018/2/layout/IconVerticalSolidList"/>
    <dgm:cxn modelId="{9C3D33BF-80BA-4F38-BF15-C360B2DC5CD4}" type="presParOf" srcId="{70BD6DBA-7382-4832-8BA1-67FF6AF2523D}" destId="{07BDA66C-41DA-4CDC-BBD1-8085CD7C9E45}" srcOrd="3" destOrd="0" presId="urn:microsoft.com/office/officeart/2018/2/layout/IconVerticalSolidList"/>
    <dgm:cxn modelId="{BE944A7D-8F6B-47F0-AFB7-F04922E9E92E}" type="presParOf" srcId="{612FC13A-AF66-4E48-858B-507B63173B23}" destId="{64DB0479-430B-4E94-AC36-94778578EFD6}" srcOrd="7" destOrd="0" presId="urn:microsoft.com/office/officeart/2018/2/layout/IconVerticalSolidList"/>
    <dgm:cxn modelId="{E48E6AF1-1B3E-4F6B-BD9C-BD17A3B87DE2}" type="presParOf" srcId="{612FC13A-AF66-4E48-858B-507B63173B23}" destId="{319C76B3-DBC7-42FE-82C8-D01645BD658F}" srcOrd="8" destOrd="0" presId="urn:microsoft.com/office/officeart/2018/2/layout/IconVerticalSolidList"/>
    <dgm:cxn modelId="{DE44F7D6-936E-4FCF-8102-CA1C2485F864}" type="presParOf" srcId="{319C76B3-DBC7-42FE-82C8-D01645BD658F}" destId="{5831FF72-D9E8-4CD6-A7F4-F8E3ECEB363B}" srcOrd="0" destOrd="0" presId="urn:microsoft.com/office/officeart/2018/2/layout/IconVerticalSolidList"/>
    <dgm:cxn modelId="{922D7F86-C433-4A59-9628-753F62D4B1AB}" type="presParOf" srcId="{319C76B3-DBC7-42FE-82C8-D01645BD658F}" destId="{37D0904A-6D8E-4E8B-8860-D1187793365F}" srcOrd="1" destOrd="0" presId="urn:microsoft.com/office/officeart/2018/2/layout/IconVerticalSolidList"/>
    <dgm:cxn modelId="{D20F7BE7-04D4-4CAF-B544-4E3100159BE9}" type="presParOf" srcId="{319C76B3-DBC7-42FE-82C8-D01645BD658F}" destId="{AAC18433-ACEB-4168-8F44-E2B1F8BE16DB}" srcOrd="2" destOrd="0" presId="urn:microsoft.com/office/officeart/2018/2/layout/IconVerticalSolidList"/>
    <dgm:cxn modelId="{180AFA57-34E7-4020-829F-D30AB6D3324A}" type="presParOf" srcId="{319C76B3-DBC7-42FE-82C8-D01645BD658F}" destId="{DAC5F960-9674-4FA6-AA5C-F935BEF77C8D}" srcOrd="3" destOrd="0" presId="urn:microsoft.com/office/officeart/2018/2/layout/IconVerticalSolidList"/>
    <dgm:cxn modelId="{F8D3546E-C52E-450E-AF65-7B10BE49A222}" type="presParOf" srcId="{612FC13A-AF66-4E48-858B-507B63173B23}" destId="{779E41BB-FDF1-4084-A7E6-D7DB95DBEA81}" srcOrd="9" destOrd="0" presId="urn:microsoft.com/office/officeart/2018/2/layout/IconVerticalSolidList"/>
    <dgm:cxn modelId="{47733CE5-29F0-4BD1-BA63-EE8973F7FEE6}" type="presParOf" srcId="{612FC13A-AF66-4E48-858B-507B63173B23}" destId="{7E29FBE1-E840-4180-9182-3DC2315E97B4}" srcOrd="10" destOrd="0" presId="urn:microsoft.com/office/officeart/2018/2/layout/IconVerticalSolidList"/>
    <dgm:cxn modelId="{A85A53DA-DF94-4031-8E29-A60D85370325}" type="presParOf" srcId="{7E29FBE1-E840-4180-9182-3DC2315E97B4}" destId="{62584F68-C428-4142-A985-C058D3A4CE8B}" srcOrd="0" destOrd="0" presId="urn:microsoft.com/office/officeart/2018/2/layout/IconVerticalSolidList"/>
    <dgm:cxn modelId="{9DB947CC-4744-40E6-86A0-0CA97D56C543}" type="presParOf" srcId="{7E29FBE1-E840-4180-9182-3DC2315E97B4}" destId="{797253D6-72FB-40B8-AC77-A9EBD9205593}" srcOrd="1" destOrd="0" presId="urn:microsoft.com/office/officeart/2018/2/layout/IconVerticalSolidList"/>
    <dgm:cxn modelId="{CAD9FF21-50DC-4463-8242-835761C651B9}" type="presParOf" srcId="{7E29FBE1-E840-4180-9182-3DC2315E97B4}" destId="{5D1885EB-0881-4F7A-96B8-7E72CA354001}" srcOrd="2" destOrd="0" presId="urn:microsoft.com/office/officeart/2018/2/layout/IconVerticalSolidList"/>
    <dgm:cxn modelId="{E00ABD1B-9D0F-4D40-9850-53487C947FF1}" type="presParOf" srcId="{7E29FBE1-E840-4180-9182-3DC2315E97B4}" destId="{07507365-B1E6-4BD9-87E5-D0BE527037C4}" srcOrd="3" destOrd="0" presId="urn:microsoft.com/office/officeart/2018/2/layout/IconVerticalSolidList"/>
    <dgm:cxn modelId="{37643F92-83EB-436D-9683-E5D2575468E6}" type="presParOf" srcId="{612FC13A-AF66-4E48-858B-507B63173B23}" destId="{B37BFFDF-243D-4439-A046-91BE46C59264}" srcOrd="11" destOrd="0" presId="urn:microsoft.com/office/officeart/2018/2/layout/IconVerticalSolidList"/>
    <dgm:cxn modelId="{39292A96-29AC-4186-AF77-028A4869F8F0}" type="presParOf" srcId="{612FC13A-AF66-4E48-858B-507B63173B23}" destId="{2F200D4B-B15F-44CE-9AAD-1F13E52D479F}" srcOrd="12" destOrd="0" presId="urn:microsoft.com/office/officeart/2018/2/layout/IconVerticalSolidList"/>
    <dgm:cxn modelId="{A7431E29-7E46-4402-B5BB-629AFA2025F2}" type="presParOf" srcId="{2F200D4B-B15F-44CE-9AAD-1F13E52D479F}" destId="{24965523-8EA5-4B6E-8A78-DC4D2B1BD2D3}" srcOrd="0" destOrd="0" presId="urn:microsoft.com/office/officeart/2018/2/layout/IconVerticalSolidList"/>
    <dgm:cxn modelId="{147452BE-8B18-4378-B078-F32AA88D9156}" type="presParOf" srcId="{2F200D4B-B15F-44CE-9AAD-1F13E52D479F}" destId="{6C9879FE-9FF6-4BF4-A539-72B8D2BD760E}" srcOrd="1" destOrd="0" presId="urn:microsoft.com/office/officeart/2018/2/layout/IconVerticalSolidList"/>
    <dgm:cxn modelId="{E1836F6A-02C7-45C2-AD57-2511421690DB}" type="presParOf" srcId="{2F200D4B-B15F-44CE-9AAD-1F13E52D479F}" destId="{B0A4B1BB-84E1-4C2B-8884-542BC3905E1C}" srcOrd="2" destOrd="0" presId="urn:microsoft.com/office/officeart/2018/2/layout/IconVerticalSolidList"/>
    <dgm:cxn modelId="{30C9C17C-0F97-4EC7-8FC0-8FC3CB61FF09}" type="presParOf" srcId="{2F200D4B-B15F-44CE-9AAD-1F13E52D479F}" destId="{5154AEEC-C344-4AF1-B106-0B29A9DADAD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02211F21-2E72-4465-AEF2-800C7463183C}"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DC98F274-77CC-463A-A130-AB3899164464}">
      <dgm:prSet/>
      <dgm:spPr/>
      <dgm:t>
        <a:bodyPr/>
        <a:lstStyle/>
        <a:p>
          <a:r>
            <a:rPr lang="en-GB"/>
            <a:t>This is a complex term for something really quite simple.</a:t>
          </a:r>
          <a:endParaRPr lang="en-US"/>
        </a:p>
      </dgm:t>
    </dgm:pt>
    <dgm:pt modelId="{650C4604-B8FE-495A-B227-E6F8DAC3D0F5}" type="parTrans" cxnId="{432FE531-5E14-4005-AE99-2946EFF9133D}">
      <dgm:prSet/>
      <dgm:spPr/>
      <dgm:t>
        <a:bodyPr/>
        <a:lstStyle/>
        <a:p>
          <a:endParaRPr lang="en-US"/>
        </a:p>
      </dgm:t>
    </dgm:pt>
    <dgm:pt modelId="{E970BF37-FC96-4735-AFAA-79166483697F}" type="sibTrans" cxnId="{432FE531-5E14-4005-AE99-2946EFF9133D}">
      <dgm:prSet/>
      <dgm:spPr/>
      <dgm:t>
        <a:bodyPr/>
        <a:lstStyle/>
        <a:p>
          <a:endParaRPr lang="en-US"/>
        </a:p>
      </dgm:t>
    </dgm:pt>
    <dgm:pt modelId="{1F6B3461-EE11-40F7-A030-3276EA1654A7}">
      <dgm:prSet/>
      <dgm:spPr/>
      <dgm:t>
        <a:bodyPr/>
        <a:lstStyle/>
        <a:p>
          <a:r>
            <a:rPr lang="en-GB"/>
            <a:t>If you identify a column as some form of Key (Primary or otherwise).</a:t>
          </a:r>
          <a:endParaRPr lang="en-US"/>
        </a:p>
      </dgm:t>
    </dgm:pt>
    <dgm:pt modelId="{181BD84F-21D1-416E-B813-EE704D994020}" type="parTrans" cxnId="{4D8DC00E-18F6-4174-8476-500210047548}">
      <dgm:prSet/>
      <dgm:spPr/>
      <dgm:t>
        <a:bodyPr/>
        <a:lstStyle/>
        <a:p>
          <a:endParaRPr lang="en-US"/>
        </a:p>
      </dgm:t>
    </dgm:pt>
    <dgm:pt modelId="{7C1303C9-B8F8-4846-BF6C-8710B1CED201}" type="sibTrans" cxnId="{4D8DC00E-18F6-4174-8476-500210047548}">
      <dgm:prSet/>
      <dgm:spPr/>
      <dgm:t>
        <a:bodyPr/>
        <a:lstStyle/>
        <a:p>
          <a:endParaRPr lang="en-US"/>
        </a:p>
      </dgm:t>
    </dgm:pt>
    <dgm:pt modelId="{EAE9C129-A5AB-4922-8008-E24BB0EDED66}">
      <dgm:prSet/>
      <dgm:spPr/>
      <dgm:t>
        <a:bodyPr/>
        <a:lstStyle/>
        <a:p>
          <a:r>
            <a:rPr lang="en-GB"/>
            <a:t>This is a </a:t>
          </a:r>
          <a:r>
            <a:rPr lang="en-GB" b="1" i="1"/>
            <a:t>KEY FIELD</a:t>
          </a:r>
          <a:r>
            <a:rPr lang="en-GB"/>
            <a:t>.</a:t>
          </a:r>
          <a:endParaRPr lang="en-US"/>
        </a:p>
      </dgm:t>
    </dgm:pt>
    <dgm:pt modelId="{46CA974E-FE15-41AA-8063-7E8564317485}" type="parTrans" cxnId="{4DD76366-1E16-470D-827F-7280AD8679F8}">
      <dgm:prSet/>
      <dgm:spPr/>
      <dgm:t>
        <a:bodyPr/>
        <a:lstStyle/>
        <a:p>
          <a:endParaRPr lang="en-US"/>
        </a:p>
      </dgm:t>
    </dgm:pt>
    <dgm:pt modelId="{62B2C14E-2841-4DC9-9FAE-051CFDFDF867}" type="sibTrans" cxnId="{4DD76366-1E16-470D-827F-7280AD8679F8}">
      <dgm:prSet/>
      <dgm:spPr/>
      <dgm:t>
        <a:bodyPr/>
        <a:lstStyle/>
        <a:p>
          <a:endParaRPr lang="en-US"/>
        </a:p>
      </dgm:t>
    </dgm:pt>
    <dgm:pt modelId="{88550039-0AD5-4CDE-901B-7F94AF09D05D}">
      <dgm:prSet/>
      <dgm:spPr/>
      <dgm:t>
        <a:bodyPr/>
        <a:lstStyle/>
        <a:p>
          <a:r>
            <a:rPr lang="en-GB"/>
            <a:t>Everything else is a </a:t>
          </a:r>
          <a:r>
            <a:rPr lang="en-GB" b="1" i="1"/>
            <a:t>NON-KEY FIELD</a:t>
          </a:r>
          <a:r>
            <a:rPr lang="en-GB"/>
            <a:t>. That’s it!</a:t>
          </a:r>
          <a:endParaRPr lang="en-US"/>
        </a:p>
      </dgm:t>
    </dgm:pt>
    <dgm:pt modelId="{6836187A-DF65-45BE-AE6A-732F62377CC3}" type="parTrans" cxnId="{E5254BBD-E200-4A57-A9EC-15A2CA13D786}">
      <dgm:prSet/>
      <dgm:spPr/>
      <dgm:t>
        <a:bodyPr/>
        <a:lstStyle/>
        <a:p>
          <a:endParaRPr lang="en-US"/>
        </a:p>
      </dgm:t>
    </dgm:pt>
    <dgm:pt modelId="{73A8B418-5339-4960-BDC9-6180BEFB2D74}" type="sibTrans" cxnId="{E5254BBD-E200-4A57-A9EC-15A2CA13D786}">
      <dgm:prSet/>
      <dgm:spPr/>
      <dgm:t>
        <a:bodyPr/>
        <a:lstStyle/>
        <a:p>
          <a:endParaRPr lang="en-US"/>
        </a:p>
      </dgm:t>
    </dgm:pt>
    <dgm:pt modelId="{DF5CD774-D476-4F0A-9E58-67E8EDD29B05}" type="pres">
      <dgm:prSet presAssocID="{02211F21-2E72-4465-AEF2-800C7463183C}" presName="root" presStyleCnt="0">
        <dgm:presLayoutVars>
          <dgm:dir/>
          <dgm:resizeHandles val="exact"/>
        </dgm:presLayoutVars>
      </dgm:prSet>
      <dgm:spPr/>
    </dgm:pt>
    <dgm:pt modelId="{6DAB9F91-438C-4D50-97DC-33BD281DD4C4}" type="pres">
      <dgm:prSet presAssocID="{DC98F274-77CC-463A-A130-AB3899164464}" presName="compNode" presStyleCnt="0"/>
      <dgm:spPr/>
    </dgm:pt>
    <dgm:pt modelId="{93BA8B76-5A7E-416B-AF51-4C859F29C2F5}" type="pres">
      <dgm:prSet presAssocID="{DC98F274-77CC-463A-A130-AB3899164464}" presName="bgRect" presStyleLbl="bgShp" presStyleIdx="0" presStyleCnt="4"/>
      <dgm:spPr/>
    </dgm:pt>
    <dgm:pt modelId="{8A22E6C2-DB98-411F-91CF-6FE4F62907B6}" type="pres">
      <dgm:prSet presAssocID="{DC98F274-77CC-463A-A130-AB3899164464}"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aze"/>
        </a:ext>
      </dgm:extLst>
    </dgm:pt>
    <dgm:pt modelId="{0F9766D7-62C0-42B8-B4A1-C31A3A3600F5}" type="pres">
      <dgm:prSet presAssocID="{DC98F274-77CC-463A-A130-AB3899164464}" presName="spaceRect" presStyleCnt="0"/>
      <dgm:spPr/>
    </dgm:pt>
    <dgm:pt modelId="{B442115B-3A13-4097-BF9B-62CE58D9806F}" type="pres">
      <dgm:prSet presAssocID="{DC98F274-77CC-463A-A130-AB3899164464}" presName="parTx" presStyleLbl="revTx" presStyleIdx="0" presStyleCnt="4">
        <dgm:presLayoutVars>
          <dgm:chMax val="0"/>
          <dgm:chPref val="0"/>
        </dgm:presLayoutVars>
      </dgm:prSet>
      <dgm:spPr/>
    </dgm:pt>
    <dgm:pt modelId="{97C5C902-FB82-428D-9DF9-37D597190FAA}" type="pres">
      <dgm:prSet presAssocID="{E970BF37-FC96-4735-AFAA-79166483697F}" presName="sibTrans" presStyleCnt="0"/>
      <dgm:spPr/>
    </dgm:pt>
    <dgm:pt modelId="{4ACB190F-7B00-4DFE-A073-574B4591D295}" type="pres">
      <dgm:prSet presAssocID="{1F6B3461-EE11-40F7-A030-3276EA1654A7}" presName="compNode" presStyleCnt="0"/>
      <dgm:spPr/>
    </dgm:pt>
    <dgm:pt modelId="{F98410F8-9BE0-4761-9188-E9340B33B036}" type="pres">
      <dgm:prSet presAssocID="{1F6B3461-EE11-40F7-A030-3276EA1654A7}" presName="bgRect" presStyleLbl="bgShp" presStyleIdx="1" presStyleCnt="4"/>
      <dgm:spPr/>
    </dgm:pt>
    <dgm:pt modelId="{A526FB5D-C4B3-41FE-800E-EAD8F230667A}" type="pres">
      <dgm:prSet presAssocID="{1F6B3461-EE11-40F7-A030-3276EA1654A7}"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ble"/>
        </a:ext>
      </dgm:extLst>
    </dgm:pt>
    <dgm:pt modelId="{CFEA93FD-DBA5-4473-BDA3-BFAE34897676}" type="pres">
      <dgm:prSet presAssocID="{1F6B3461-EE11-40F7-A030-3276EA1654A7}" presName="spaceRect" presStyleCnt="0"/>
      <dgm:spPr/>
    </dgm:pt>
    <dgm:pt modelId="{67F9525C-1C7C-4440-9367-83149B996267}" type="pres">
      <dgm:prSet presAssocID="{1F6B3461-EE11-40F7-A030-3276EA1654A7}" presName="parTx" presStyleLbl="revTx" presStyleIdx="1" presStyleCnt="4">
        <dgm:presLayoutVars>
          <dgm:chMax val="0"/>
          <dgm:chPref val="0"/>
        </dgm:presLayoutVars>
      </dgm:prSet>
      <dgm:spPr/>
    </dgm:pt>
    <dgm:pt modelId="{C798186B-53CC-432B-84E4-BBF1F06E58D1}" type="pres">
      <dgm:prSet presAssocID="{7C1303C9-B8F8-4846-BF6C-8710B1CED201}" presName="sibTrans" presStyleCnt="0"/>
      <dgm:spPr/>
    </dgm:pt>
    <dgm:pt modelId="{1312B9A8-3CB6-45E1-9C74-96DBD3A61F05}" type="pres">
      <dgm:prSet presAssocID="{EAE9C129-A5AB-4922-8008-E24BB0EDED66}" presName="compNode" presStyleCnt="0"/>
      <dgm:spPr/>
    </dgm:pt>
    <dgm:pt modelId="{48EC1BCA-002E-4048-95C6-9207D3EA5D1C}" type="pres">
      <dgm:prSet presAssocID="{EAE9C129-A5AB-4922-8008-E24BB0EDED66}" presName="bgRect" presStyleLbl="bgShp" presStyleIdx="2" presStyleCnt="4"/>
      <dgm:spPr/>
    </dgm:pt>
    <dgm:pt modelId="{5EA9873F-8ECD-4BFD-8480-92AE5C177377}" type="pres">
      <dgm:prSet presAssocID="{EAE9C129-A5AB-4922-8008-E24BB0EDED66}"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Key"/>
        </a:ext>
      </dgm:extLst>
    </dgm:pt>
    <dgm:pt modelId="{382ED66B-A4DC-4C3E-A648-B11CF8C7A85F}" type="pres">
      <dgm:prSet presAssocID="{EAE9C129-A5AB-4922-8008-E24BB0EDED66}" presName="spaceRect" presStyleCnt="0"/>
      <dgm:spPr/>
    </dgm:pt>
    <dgm:pt modelId="{D0239925-25AE-473D-A7F9-B43E68C1FE73}" type="pres">
      <dgm:prSet presAssocID="{EAE9C129-A5AB-4922-8008-E24BB0EDED66}" presName="parTx" presStyleLbl="revTx" presStyleIdx="2" presStyleCnt="4">
        <dgm:presLayoutVars>
          <dgm:chMax val="0"/>
          <dgm:chPref val="0"/>
        </dgm:presLayoutVars>
      </dgm:prSet>
      <dgm:spPr/>
    </dgm:pt>
    <dgm:pt modelId="{9E27E350-5EDA-4B84-8733-93852585BF31}" type="pres">
      <dgm:prSet presAssocID="{62B2C14E-2841-4DC9-9FAE-051CFDFDF867}" presName="sibTrans" presStyleCnt="0"/>
      <dgm:spPr/>
    </dgm:pt>
    <dgm:pt modelId="{AD102BF5-7985-4FAF-BBA7-5AAAB797514E}" type="pres">
      <dgm:prSet presAssocID="{88550039-0AD5-4CDE-901B-7F94AF09D05D}" presName="compNode" presStyleCnt="0"/>
      <dgm:spPr/>
    </dgm:pt>
    <dgm:pt modelId="{E6717E6B-67C9-4097-A2D4-E90F9F18F3BF}" type="pres">
      <dgm:prSet presAssocID="{88550039-0AD5-4CDE-901B-7F94AF09D05D}" presName="bgRect" presStyleLbl="bgShp" presStyleIdx="3" presStyleCnt="4" custLinFactNeighborX="3" custLinFactNeighborY="4272"/>
      <dgm:spPr/>
    </dgm:pt>
    <dgm:pt modelId="{F12929B9-C1CF-42E7-A43C-00D89ABDD941}" type="pres">
      <dgm:prSet presAssocID="{88550039-0AD5-4CDE-901B-7F94AF09D05D}"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Unlock"/>
        </a:ext>
      </dgm:extLst>
    </dgm:pt>
    <dgm:pt modelId="{EA3F22AC-1365-4431-9A8E-B0C3C14823FA}" type="pres">
      <dgm:prSet presAssocID="{88550039-0AD5-4CDE-901B-7F94AF09D05D}" presName="spaceRect" presStyleCnt="0"/>
      <dgm:spPr/>
    </dgm:pt>
    <dgm:pt modelId="{2A1EEDF1-BBD5-4E52-AD5E-533971578105}" type="pres">
      <dgm:prSet presAssocID="{88550039-0AD5-4CDE-901B-7F94AF09D05D}" presName="parTx" presStyleLbl="revTx" presStyleIdx="3" presStyleCnt="4">
        <dgm:presLayoutVars>
          <dgm:chMax val="0"/>
          <dgm:chPref val="0"/>
        </dgm:presLayoutVars>
      </dgm:prSet>
      <dgm:spPr/>
    </dgm:pt>
  </dgm:ptLst>
  <dgm:cxnLst>
    <dgm:cxn modelId="{B8357506-EFD0-4AD8-8002-A93765E9C0F3}" type="presOf" srcId="{1F6B3461-EE11-40F7-A030-3276EA1654A7}" destId="{67F9525C-1C7C-4440-9367-83149B996267}" srcOrd="0" destOrd="0" presId="urn:microsoft.com/office/officeart/2018/2/layout/IconVerticalSolidList"/>
    <dgm:cxn modelId="{4D8DC00E-18F6-4174-8476-500210047548}" srcId="{02211F21-2E72-4465-AEF2-800C7463183C}" destId="{1F6B3461-EE11-40F7-A030-3276EA1654A7}" srcOrd="1" destOrd="0" parTransId="{181BD84F-21D1-416E-B813-EE704D994020}" sibTransId="{7C1303C9-B8F8-4846-BF6C-8710B1CED201}"/>
    <dgm:cxn modelId="{C4294B1D-2450-4AC0-BA87-94284E1835F4}" type="presOf" srcId="{88550039-0AD5-4CDE-901B-7F94AF09D05D}" destId="{2A1EEDF1-BBD5-4E52-AD5E-533971578105}" srcOrd="0" destOrd="0" presId="urn:microsoft.com/office/officeart/2018/2/layout/IconVerticalSolidList"/>
    <dgm:cxn modelId="{DF2D8F2B-E0F2-46C1-A9B5-2E163B6DE085}" type="presOf" srcId="{DC98F274-77CC-463A-A130-AB3899164464}" destId="{B442115B-3A13-4097-BF9B-62CE58D9806F}" srcOrd="0" destOrd="0" presId="urn:microsoft.com/office/officeart/2018/2/layout/IconVerticalSolidList"/>
    <dgm:cxn modelId="{432FE531-5E14-4005-AE99-2946EFF9133D}" srcId="{02211F21-2E72-4465-AEF2-800C7463183C}" destId="{DC98F274-77CC-463A-A130-AB3899164464}" srcOrd="0" destOrd="0" parTransId="{650C4604-B8FE-495A-B227-E6F8DAC3D0F5}" sibTransId="{E970BF37-FC96-4735-AFAA-79166483697F}"/>
    <dgm:cxn modelId="{4DD76366-1E16-470D-827F-7280AD8679F8}" srcId="{02211F21-2E72-4465-AEF2-800C7463183C}" destId="{EAE9C129-A5AB-4922-8008-E24BB0EDED66}" srcOrd="2" destOrd="0" parTransId="{46CA974E-FE15-41AA-8063-7E8564317485}" sibTransId="{62B2C14E-2841-4DC9-9FAE-051CFDFDF867}"/>
    <dgm:cxn modelId="{5E66C594-551C-478A-B95D-33115795C78B}" type="presOf" srcId="{EAE9C129-A5AB-4922-8008-E24BB0EDED66}" destId="{D0239925-25AE-473D-A7F9-B43E68C1FE73}" srcOrd="0" destOrd="0" presId="urn:microsoft.com/office/officeart/2018/2/layout/IconVerticalSolidList"/>
    <dgm:cxn modelId="{E5254BBD-E200-4A57-A9EC-15A2CA13D786}" srcId="{02211F21-2E72-4465-AEF2-800C7463183C}" destId="{88550039-0AD5-4CDE-901B-7F94AF09D05D}" srcOrd="3" destOrd="0" parTransId="{6836187A-DF65-45BE-AE6A-732F62377CC3}" sibTransId="{73A8B418-5339-4960-BDC9-6180BEFB2D74}"/>
    <dgm:cxn modelId="{77512BEB-6F7A-43AD-8912-E34BA2B3CA3A}" type="presOf" srcId="{02211F21-2E72-4465-AEF2-800C7463183C}" destId="{DF5CD774-D476-4F0A-9E58-67E8EDD29B05}" srcOrd="0" destOrd="0" presId="urn:microsoft.com/office/officeart/2018/2/layout/IconVerticalSolidList"/>
    <dgm:cxn modelId="{A2296B25-5376-4B92-AADC-3BD6BA6675A2}" type="presParOf" srcId="{DF5CD774-D476-4F0A-9E58-67E8EDD29B05}" destId="{6DAB9F91-438C-4D50-97DC-33BD281DD4C4}" srcOrd="0" destOrd="0" presId="urn:microsoft.com/office/officeart/2018/2/layout/IconVerticalSolidList"/>
    <dgm:cxn modelId="{C4B8B095-CD28-44C9-A783-8BD8D41E6B7E}" type="presParOf" srcId="{6DAB9F91-438C-4D50-97DC-33BD281DD4C4}" destId="{93BA8B76-5A7E-416B-AF51-4C859F29C2F5}" srcOrd="0" destOrd="0" presId="urn:microsoft.com/office/officeart/2018/2/layout/IconVerticalSolidList"/>
    <dgm:cxn modelId="{97E6DF54-A5CC-440C-9A40-1EB9FE071F67}" type="presParOf" srcId="{6DAB9F91-438C-4D50-97DC-33BD281DD4C4}" destId="{8A22E6C2-DB98-411F-91CF-6FE4F62907B6}" srcOrd="1" destOrd="0" presId="urn:microsoft.com/office/officeart/2018/2/layout/IconVerticalSolidList"/>
    <dgm:cxn modelId="{D61A2D30-8B6F-48D1-9AC7-369FA059E2C9}" type="presParOf" srcId="{6DAB9F91-438C-4D50-97DC-33BD281DD4C4}" destId="{0F9766D7-62C0-42B8-B4A1-C31A3A3600F5}" srcOrd="2" destOrd="0" presId="urn:microsoft.com/office/officeart/2018/2/layout/IconVerticalSolidList"/>
    <dgm:cxn modelId="{46286E0A-771E-436E-823C-2B54740963FC}" type="presParOf" srcId="{6DAB9F91-438C-4D50-97DC-33BD281DD4C4}" destId="{B442115B-3A13-4097-BF9B-62CE58D9806F}" srcOrd="3" destOrd="0" presId="urn:microsoft.com/office/officeart/2018/2/layout/IconVerticalSolidList"/>
    <dgm:cxn modelId="{0003D2AC-46C4-497A-950B-C29348FB89D8}" type="presParOf" srcId="{DF5CD774-D476-4F0A-9E58-67E8EDD29B05}" destId="{97C5C902-FB82-428D-9DF9-37D597190FAA}" srcOrd="1" destOrd="0" presId="urn:microsoft.com/office/officeart/2018/2/layout/IconVerticalSolidList"/>
    <dgm:cxn modelId="{95FE0167-F484-4DAF-9907-23775DB63B45}" type="presParOf" srcId="{DF5CD774-D476-4F0A-9E58-67E8EDD29B05}" destId="{4ACB190F-7B00-4DFE-A073-574B4591D295}" srcOrd="2" destOrd="0" presId="urn:microsoft.com/office/officeart/2018/2/layout/IconVerticalSolidList"/>
    <dgm:cxn modelId="{26ACD00C-1F76-4DEE-A254-EAEB116F474F}" type="presParOf" srcId="{4ACB190F-7B00-4DFE-A073-574B4591D295}" destId="{F98410F8-9BE0-4761-9188-E9340B33B036}" srcOrd="0" destOrd="0" presId="urn:microsoft.com/office/officeart/2018/2/layout/IconVerticalSolidList"/>
    <dgm:cxn modelId="{C4E97DE4-262D-4D6E-ADE9-6390B017688B}" type="presParOf" srcId="{4ACB190F-7B00-4DFE-A073-574B4591D295}" destId="{A526FB5D-C4B3-41FE-800E-EAD8F230667A}" srcOrd="1" destOrd="0" presId="urn:microsoft.com/office/officeart/2018/2/layout/IconVerticalSolidList"/>
    <dgm:cxn modelId="{7FA78833-1E28-4306-BAFC-5DEA0D0B2130}" type="presParOf" srcId="{4ACB190F-7B00-4DFE-A073-574B4591D295}" destId="{CFEA93FD-DBA5-4473-BDA3-BFAE34897676}" srcOrd="2" destOrd="0" presId="urn:microsoft.com/office/officeart/2018/2/layout/IconVerticalSolidList"/>
    <dgm:cxn modelId="{4FA00DFA-13D6-4A4F-B760-01C9C81490B7}" type="presParOf" srcId="{4ACB190F-7B00-4DFE-A073-574B4591D295}" destId="{67F9525C-1C7C-4440-9367-83149B996267}" srcOrd="3" destOrd="0" presId="urn:microsoft.com/office/officeart/2018/2/layout/IconVerticalSolidList"/>
    <dgm:cxn modelId="{049F6948-4E9B-46DF-834C-E9F3F3538B53}" type="presParOf" srcId="{DF5CD774-D476-4F0A-9E58-67E8EDD29B05}" destId="{C798186B-53CC-432B-84E4-BBF1F06E58D1}" srcOrd="3" destOrd="0" presId="urn:microsoft.com/office/officeart/2018/2/layout/IconVerticalSolidList"/>
    <dgm:cxn modelId="{97DCE8BE-79EB-4F73-ADCD-AB9690EC437A}" type="presParOf" srcId="{DF5CD774-D476-4F0A-9E58-67E8EDD29B05}" destId="{1312B9A8-3CB6-45E1-9C74-96DBD3A61F05}" srcOrd="4" destOrd="0" presId="urn:microsoft.com/office/officeart/2018/2/layout/IconVerticalSolidList"/>
    <dgm:cxn modelId="{050A7F28-6341-4346-9229-653DA54D6CDE}" type="presParOf" srcId="{1312B9A8-3CB6-45E1-9C74-96DBD3A61F05}" destId="{48EC1BCA-002E-4048-95C6-9207D3EA5D1C}" srcOrd="0" destOrd="0" presId="urn:microsoft.com/office/officeart/2018/2/layout/IconVerticalSolidList"/>
    <dgm:cxn modelId="{73470EF5-97EE-4329-81FB-670E3B158710}" type="presParOf" srcId="{1312B9A8-3CB6-45E1-9C74-96DBD3A61F05}" destId="{5EA9873F-8ECD-4BFD-8480-92AE5C177377}" srcOrd="1" destOrd="0" presId="urn:microsoft.com/office/officeart/2018/2/layout/IconVerticalSolidList"/>
    <dgm:cxn modelId="{61963E7C-BBAB-4ABF-9C48-FBDDECA1BDA8}" type="presParOf" srcId="{1312B9A8-3CB6-45E1-9C74-96DBD3A61F05}" destId="{382ED66B-A4DC-4C3E-A648-B11CF8C7A85F}" srcOrd="2" destOrd="0" presId="urn:microsoft.com/office/officeart/2018/2/layout/IconVerticalSolidList"/>
    <dgm:cxn modelId="{2AA6B96C-7CF0-4DB2-B830-262C116BC28C}" type="presParOf" srcId="{1312B9A8-3CB6-45E1-9C74-96DBD3A61F05}" destId="{D0239925-25AE-473D-A7F9-B43E68C1FE73}" srcOrd="3" destOrd="0" presId="urn:microsoft.com/office/officeart/2018/2/layout/IconVerticalSolidList"/>
    <dgm:cxn modelId="{390D5DA0-6830-4559-BDD2-A74E114AC00E}" type="presParOf" srcId="{DF5CD774-D476-4F0A-9E58-67E8EDD29B05}" destId="{9E27E350-5EDA-4B84-8733-93852585BF31}" srcOrd="5" destOrd="0" presId="urn:microsoft.com/office/officeart/2018/2/layout/IconVerticalSolidList"/>
    <dgm:cxn modelId="{5986C375-C335-4BFD-8DCF-3A8939986AD5}" type="presParOf" srcId="{DF5CD774-D476-4F0A-9E58-67E8EDD29B05}" destId="{AD102BF5-7985-4FAF-BBA7-5AAAB797514E}" srcOrd="6" destOrd="0" presId="urn:microsoft.com/office/officeart/2018/2/layout/IconVerticalSolidList"/>
    <dgm:cxn modelId="{B32252AD-56A1-4781-8C53-5133E23BACAF}" type="presParOf" srcId="{AD102BF5-7985-4FAF-BBA7-5AAAB797514E}" destId="{E6717E6B-67C9-4097-A2D4-E90F9F18F3BF}" srcOrd="0" destOrd="0" presId="urn:microsoft.com/office/officeart/2018/2/layout/IconVerticalSolidList"/>
    <dgm:cxn modelId="{761CD792-ECED-4E8A-B84D-B8DE94F1F3BF}" type="presParOf" srcId="{AD102BF5-7985-4FAF-BBA7-5AAAB797514E}" destId="{F12929B9-C1CF-42E7-A43C-00D89ABDD941}" srcOrd="1" destOrd="0" presId="urn:microsoft.com/office/officeart/2018/2/layout/IconVerticalSolidList"/>
    <dgm:cxn modelId="{F2A96A37-A1F7-46FE-87F2-57F7E21D6D87}" type="presParOf" srcId="{AD102BF5-7985-4FAF-BBA7-5AAAB797514E}" destId="{EA3F22AC-1365-4431-9A8E-B0C3C14823FA}" srcOrd="2" destOrd="0" presId="urn:microsoft.com/office/officeart/2018/2/layout/IconVerticalSolidList"/>
    <dgm:cxn modelId="{03C7D0DE-3FFD-4B0E-83EC-03B6DDA484D9}" type="presParOf" srcId="{AD102BF5-7985-4FAF-BBA7-5AAAB797514E}" destId="{2A1EEDF1-BBD5-4E52-AD5E-53397157810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00C7DFFD-6817-4104-BBC0-5073F542F8FC}"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00B88B80-A75F-42A6-9E78-52C577AFFA32}">
      <dgm:prSet/>
      <dgm:spPr/>
      <dgm:t>
        <a:bodyPr/>
        <a:lstStyle/>
        <a:p>
          <a:pPr>
            <a:lnSpc>
              <a:spcPct val="100000"/>
            </a:lnSpc>
          </a:pPr>
          <a:r>
            <a:rPr lang="en-GB" dirty="0"/>
            <a:t>Look at the scenario given to you.</a:t>
          </a:r>
          <a:endParaRPr lang="en-US" dirty="0"/>
        </a:p>
      </dgm:t>
    </dgm:pt>
    <dgm:pt modelId="{8ABC3BA0-23F9-460D-872B-5E85E3959ED6}" type="parTrans" cxnId="{BB7364CE-FAE2-49A5-8B6F-EB874E120777}">
      <dgm:prSet/>
      <dgm:spPr/>
      <dgm:t>
        <a:bodyPr/>
        <a:lstStyle/>
        <a:p>
          <a:endParaRPr lang="en-US"/>
        </a:p>
      </dgm:t>
    </dgm:pt>
    <dgm:pt modelId="{E34BF3CF-B7BE-4027-814B-2AD1DB4B440B}" type="sibTrans" cxnId="{BB7364CE-FAE2-49A5-8B6F-EB874E120777}">
      <dgm:prSet/>
      <dgm:spPr/>
      <dgm:t>
        <a:bodyPr/>
        <a:lstStyle/>
        <a:p>
          <a:endParaRPr lang="en-US"/>
        </a:p>
      </dgm:t>
    </dgm:pt>
    <dgm:pt modelId="{3F4CE155-FC9F-4BF4-906E-7291736B2201}">
      <dgm:prSet/>
      <dgm:spPr/>
      <dgm:t>
        <a:bodyPr/>
        <a:lstStyle/>
        <a:p>
          <a:pPr>
            <a:lnSpc>
              <a:spcPct val="100000"/>
            </a:lnSpc>
          </a:pPr>
          <a:r>
            <a:rPr lang="en-GB" dirty="0"/>
            <a:t>For each field, identify whether it is a key or non-key field, and the key type</a:t>
          </a:r>
          <a:endParaRPr lang="en-US" dirty="0"/>
        </a:p>
      </dgm:t>
    </dgm:pt>
    <dgm:pt modelId="{C2596EE5-2DCE-4724-B26C-88C9D38EE164}" type="parTrans" cxnId="{F65532BC-07C8-48E6-8BC6-6C691FA3357F}">
      <dgm:prSet/>
      <dgm:spPr/>
      <dgm:t>
        <a:bodyPr/>
        <a:lstStyle/>
        <a:p>
          <a:endParaRPr lang="en-US"/>
        </a:p>
      </dgm:t>
    </dgm:pt>
    <dgm:pt modelId="{49ACD736-DEB0-4B20-8114-6557930971C6}" type="sibTrans" cxnId="{F65532BC-07C8-48E6-8BC6-6C691FA3357F}">
      <dgm:prSet/>
      <dgm:spPr/>
      <dgm:t>
        <a:bodyPr/>
        <a:lstStyle/>
        <a:p>
          <a:endParaRPr lang="en-US"/>
        </a:p>
      </dgm:t>
    </dgm:pt>
    <dgm:pt modelId="{B663AFC3-A417-426F-A8CE-6048BCA82017}">
      <dgm:prSet/>
      <dgm:spPr/>
      <dgm:t>
        <a:bodyPr/>
        <a:lstStyle/>
        <a:p>
          <a:pPr>
            <a:lnSpc>
              <a:spcPct val="100000"/>
            </a:lnSpc>
          </a:pPr>
          <a:r>
            <a:rPr lang="en-GB" dirty="0"/>
            <a:t>Discuss your findings with the group. </a:t>
          </a:r>
          <a:endParaRPr lang="en-US" dirty="0"/>
        </a:p>
      </dgm:t>
    </dgm:pt>
    <dgm:pt modelId="{4AEA1678-197E-456C-85B8-7548F8F78225}" type="parTrans" cxnId="{135B66B0-6076-42F5-8BEA-47E3FFCA5F2E}">
      <dgm:prSet/>
      <dgm:spPr/>
      <dgm:t>
        <a:bodyPr/>
        <a:lstStyle/>
        <a:p>
          <a:endParaRPr lang="en-US"/>
        </a:p>
      </dgm:t>
    </dgm:pt>
    <dgm:pt modelId="{25A798CE-A831-47BA-96FF-4B43B85D1868}" type="sibTrans" cxnId="{135B66B0-6076-42F5-8BEA-47E3FFCA5F2E}">
      <dgm:prSet/>
      <dgm:spPr/>
      <dgm:t>
        <a:bodyPr/>
        <a:lstStyle/>
        <a:p>
          <a:endParaRPr lang="en-US"/>
        </a:p>
      </dgm:t>
    </dgm:pt>
    <dgm:pt modelId="{4F07FBA1-70B9-45C1-A74B-30F81F76E1E6}">
      <dgm:prSet/>
      <dgm:spPr/>
      <dgm:t>
        <a:bodyPr/>
        <a:lstStyle/>
        <a:p>
          <a:pPr>
            <a:lnSpc>
              <a:spcPct val="100000"/>
            </a:lnSpc>
          </a:pPr>
          <a:r>
            <a:rPr lang="en-GB" b="1" u="sng" dirty="0"/>
            <a:t>Time allowed: 5 minutes</a:t>
          </a:r>
          <a:endParaRPr lang="en-US" b="1" u="sng" dirty="0"/>
        </a:p>
      </dgm:t>
    </dgm:pt>
    <dgm:pt modelId="{2F686C57-C694-4F22-B524-2B8831BBE50D}" type="parTrans" cxnId="{91417B99-2195-4942-9F7C-73F51A0A596E}">
      <dgm:prSet/>
      <dgm:spPr/>
      <dgm:t>
        <a:bodyPr/>
        <a:lstStyle/>
        <a:p>
          <a:endParaRPr lang="en-US"/>
        </a:p>
      </dgm:t>
    </dgm:pt>
    <dgm:pt modelId="{DF7BC924-54AF-4473-9893-4EFD2231F6C0}" type="sibTrans" cxnId="{91417B99-2195-4942-9F7C-73F51A0A596E}">
      <dgm:prSet/>
      <dgm:spPr/>
      <dgm:t>
        <a:bodyPr/>
        <a:lstStyle/>
        <a:p>
          <a:endParaRPr lang="en-US"/>
        </a:p>
      </dgm:t>
    </dgm:pt>
    <dgm:pt modelId="{11FFA459-3334-4498-93FE-F9C3F53D9D5A}" type="pres">
      <dgm:prSet presAssocID="{00C7DFFD-6817-4104-BBC0-5073F542F8FC}" presName="root" presStyleCnt="0">
        <dgm:presLayoutVars>
          <dgm:dir/>
          <dgm:resizeHandles val="exact"/>
        </dgm:presLayoutVars>
      </dgm:prSet>
      <dgm:spPr/>
    </dgm:pt>
    <dgm:pt modelId="{FFFAA3CC-8291-4421-B9C4-F7431BC2562E}" type="pres">
      <dgm:prSet presAssocID="{00B88B80-A75F-42A6-9E78-52C577AFFA32}" presName="compNode" presStyleCnt="0"/>
      <dgm:spPr/>
    </dgm:pt>
    <dgm:pt modelId="{8B735737-BE1F-41B3-A3CA-6FD6F57638DB}" type="pres">
      <dgm:prSet presAssocID="{00B88B80-A75F-42A6-9E78-52C577AFFA32}" presName="bgRect" presStyleLbl="bgShp" presStyleIdx="0" presStyleCnt="4"/>
      <dgm:spPr/>
    </dgm:pt>
    <dgm:pt modelId="{E07588D3-0302-46D7-8049-0592AFA6FB2B}" type="pres">
      <dgm:prSet presAssocID="{00B88B80-A75F-42A6-9E78-52C577AFFA3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grammer"/>
        </a:ext>
      </dgm:extLst>
    </dgm:pt>
    <dgm:pt modelId="{78A46D27-86C0-4ABE-8E75-2A9BA777E367}" type="pres">
      <dgm:prSet presAssocID="{00B88B80-A75F-42A6-9E78-52C577AFFA32}" presName="spaceRect" presStyleCnt="0"/>
      <dgm:spPr/>
    </dgm:pt>
    <dgm:pt modelId="{011C7A24-02E4-4944-9C17-97EF36F75EEC}" type="pres">
      <dgm:prSet presAssocID="{00B88B80-A75F-42A6-9E78-52C577AFFA32}" presName="parTx" presStyleLbl="revTx" presStyleIdx="0" presStyleCnt="4">
        <dgm:presLayoutVars>
          <dgm:chMax val="0"/>
          <dgm:chPref val="0"/>
        </dgm:presLayoutVars>
      </dgm:prSet>
      <dgm:spPr/>
    </dgm:pt>
    <dgm:pt modelId="{34916EB6-D2BB-4F07-A002-8BB8388BA175}" type="pres">
      <dgm:prSet presAssocID="{E34BF3CF-B7BE-4027-814B-2AD1DB4B440B}" presName="sibTrans" presStyleCnt="0"/>
      <dgm:spPr/>
    </dgm:pt>
    <dgm:pt modelId="{E3C04FA1-8AC8-4359-A6A3-75326A3565B3}" type="pres">
      <dgm:prSet presAssocID="{3F4CE155-FC9F-4BF4-906E-7291736B2201}" presName="compNode" presStyleCnt="0"/>
      <dgm:spPr/>
    </dgm:pt>
    <dgm:pt modelId="{CCF1DD4C-65A1-463A-B2CA-AAEBFE17FE26}" type="pres">
      <dgm:prSet presAssocID="{3F4CE155-FC9F-4BF4-906E-7291736B2201}" presName="bgRect" presStyleLbl="bgShp" presStyleIdx="1" presStyleCnt="4"/>
      <dgm:spPr/>
    </dgm:pt>
    <dgm:pt modelId="{F8FA44BC-1E3A-4BF5-B1F5-2F8F9F94C798}" type="pres">
      <dgm:prSet presAssocID="{3F4CE155-FC9F-4BF4-906E-7291736B220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nlock"/>
        </a:ext>
      </dgm:extLst>
    </dgm:pt>
    <dgm:pt modelId="{309D4CF8-FA5C-43AF-8447-F517A5C24B90}" type="pres">
      <dgm:prSet presAssocID="{3F4CE155-FC9F-4BF4-906E-7291736B2201}" presName="spaceRect" presStyleCnt="0"/>
      <dgm:spPr/>
    </dgm:pt>
    <dgm:pt modelId="{1D08D099-5A54-4025-8966-565F4A25FD70}" type="pres">
      <dgm:prSet presAssocID="{3F4CE155-FC9F-4BF4-906E-7291736B2201}" presName="parTx" presStyleLbl="revTx" presStyleIdx="1" presStyleCnt="4">
        <dgm:presLayoutVars>
          <dgm:chMax val="0"/>
          <dgm:chPref val="0"/>
        </dgm:presLayoutVars>
      </dgm:prSet>
      <dgm:spPr/>
    </dgm:pt>
    <dgm:pt modelId="{A7CF15BB-8681-4847-9BF7-10BA063BBF8B}" type="pres">
      <dgm:prSet presAssocID="{49ACD736-DEB0-4B20-8114-6557930971C6}" presName="sibTrans" presStyleCnt="0"/>
      <dgm:spPr/>
    </dgm:pt>
    <dgm:pt modelId="{03575AE3-D756-43EA-94C1-7625E181E016}" type="pres">
      <dgm:prSet presAssocID="{B663AFC3-A417-426F-A8CE-6048BCA82017}" presName="compNode" presStyleCnt="0"/>
      <dgm:spPr/>
    </dgm:pt>
    <dgm:pt modelId="{90EEF597-AB73-4CB7-B431-67D6AEF00FCE}" type="pres">
      <dgm:prSet presAssocID="{B663AFC3-A417-426F-A8CE-6048BCA82017}" presName="bgRect" presStyleLbl="bgShp" presStyleIdx="2" presStyleCnt="4"/>
      <dgm:spPr/>
    </dgm:pt>
    <dgm:pt modelId="{AC3986CD-69D3-452D-AAA2-7B597262D0A2}" type="pres">
      <dgm:prSet presAssocID="{B663AFC3-A417-426F-A8CE-6048BCA8201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rning"/>
        </a:ext>
      </dgm:extLst>
    </dgm:pt>
    <dgm:pt modelId="{530606B7-AF5B-418B-B221-540D36F47D7F}" type="pres">
      <dgm:prSet presAssocID="{B663AFC3-A417-426F-A8CE-6048BCA82017}" presName="spaceRect" presStyleCnt="0"/>
      <dgm:spPr/>
    </dgm:pt>
    <dgm:pt modelId="{6367496B-3958-448E-8E42-B5444C4C88BC}" type="pres">
      <dgm:prSet presAssocID="{B663AFC3-A417-426F-A8CE-6048BCA82017}" presName="parTx" presStyleLbl="revTx" presStyleIdx="2" presStyleCnt="4">
        <dgm:presLayoutVars>
          <dgm:chMax val="0"/>
          <dgm:chPref val="0"/>
        </dgm:presLayoutVars>
      </dgm:prSet>
      <dgm:spPr/>
    </dgm:pt>
    <dgm:pt modelId="{9A60B26E-AFD1-4C23-8343-90EE80242C2C}" type="pres">
      <dgm:prSet presAssocID="{25A798CE-A831-47BA-96FF-4B43B85D1868}" presName="sibTrans" presStyleCnt="0"/>
      <dgm:spPr/>
    </dgm:pt>
    <dgm:pt modelId="{4C038C86-7DD3-4C53-937D-AFFCCE209006}" type="pres">
      <dgm:prSet presAssocID="{4F07FBA1-70B9-45C1-A74B-30F81F76E1E6}" presName="compNode" presStyleCnt="0"/>
      <dgm:spPr/>
    </dgm:pt>
    <dgm:pt modelId="{8B2B89AF-BC76-48F5-A902-209A0AB50409}" type="pres">
      <dgm:prSet presAssocID="{4F07FBA1-70B9-45C1-A74B-30F81F76E1E6}" presName="bgRect" presStyleLbl="bgShp" presStyleIdx="3" presStyleCnt="4" custLinFactNeighborX="3" custLinFactNeighborY="4272"/>
      <dgm:spPr/>
    </dgm:pt>
    <dgm:pt modelId="{3B18C647-ACE4-46DA-B7AD-6795F273A6D2}" type="pres">
      <dgm:prSet presAssocID="{4F07FBA1-70B9-45C1-A74B-30F81F76E1E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64AC38D6-80F0-4F21-947A-D6F02DBADF78}" type="pres">
      <dgm:prSet presAssocID="{4F07FBA1-70B9-45C1-A74B-30F81F76E1E6}" presName="spaceRect" presStyleCnt="0"/>
      <dgm:spPr/>
    </dgm:pt>
    <dgm:pt modelId="{753DF56C-04A0-4A87-A49B-87F5117E1F98}" type="pres">
      <dgm:prSet presAssocID="{4F07FBA1-70B9-45C1-A74B-30F81F76E1E6}" presName="parTx" presStyleLbl="revTx" presStyleIdx="3" presStyleCnt="4">
        <dgm:presLayoutVars>
          <dgm:chMax val="0"/>
          <dgm:chPref val="0"/>
        </dgm:presLayoutVars>
      </dgm:prSet>
      <dgm:spPr/>
    </dgm:pt>
  </dgm:ptLst>
  <dgm:cxnLst>
    <dgm:cxn modelId="{DA2C9C3E-D29F-410E-9E1D-C8158D7C222B}" type="presOf" srcId="{3F4CE155-FC9F-4BF4-906E-7291736B2201}" destId="{1D08D099-5A54-4025-8966-565F4A25FD70}" srcOrd="0" destOrd="0" presId="urn:microsoft.com/office/officeart/2018/2/layout/IconVerticalSolidList"/>
    <dgm:cxn modelId="{91417B99-2195-4942-9F7C-73F51A0A596E}" srcId="{00C7DFFD-6817-4104-BBC0-5073F542F8FC}" destId="{4F07FBA1-70B9-45C1-A74B-30F81F76E1E6}" srcOrd="3" destOrd="0" parTransId="{2F686C57-C694-4F22-B524-2B8831BBE50D}" sibTransId="{DF7BC924-54AF-4473-9893-4EFD2231F6C0}"/>
    <dgm:cxn modelId="{135B66B0-6076-42F5-8BEA-47E3FFCA5F2E}" srcId="{00C7DFFD-6817-4104-BBC0-5073F542F8FC}" destId="{B663AFC3-A417-426F-A8CE-6048BCA82017}" srcOrd="2" destOrd="0" parTransId="{4AEA1678-197E-456C-85B8-7548F8F78225}" sibTransId="{25A798CE-A831-47BA-96FF-4B43B85D1868}"/>
    <dgm:cxn modelId="{F65532BC-07C8-48E6-8BC6-6C691FA3357F}" srcId="{00C7DFFD-6817-4104-BBC0-5073F542F8FC}" destId="{3F4CE155-FC9F-4BF4-906E-7291736B2201}" srcOrd="1" destOrd="0" parTransId="{C2596EE5-2DCE-4724-B26C-88C9D38EE164}" sibTransId="{49ACD736-DEB0-4B20-8114-6557930971C6}"/>
    <dgm:cxn modelId="{9192E6C6-F37C-4225-8A32-BD747DDBD2AE}" type="presOf" srcId="{4F07FBA1-70B9-45C1-A74B-30F81F76E1E6}" destId="{753DF56C-04A0-4A87-A49B-87F5117E1F98}" srcOrd="0" destOrd="0" presId="urn:microsoft.com/office/officeart/2018/2/layout/IconVerticalSolidList"/>
    <dgm:cxn modelId="{BB7364CE-FAE2-49A5-8B6F-EB874E120777}" srcId="{00C7DFFD-6817-4104-BBC0-5073F542F8FC}" destId="{00B88B80-A75F-42A6-9E78-52C577AFFA32}" srcOrd="0" destOrd="0" parTransId="{8ABC3BA0-23F9-460D-872B-5E85E3959ED6}" sibTransId="{E34BF3CF-B7BE-4027-814B-2AD1DB4B440B}"/>
    <dgm:cxn modelId="{7D0724E5-51D1-441C-88D9-578FA6F102DE}" type="presOf" srcId="{00C7DFFD-6817-4104-BBC0-5073F542F8FC}" destId="{11FFA459-3334-4498-93FE-F9C3F53D9D5A}" srcOrd="0" destOrd="0" presId="urn:microsoft.com/office/officeart/2018/2/layout/IconVerticalSolidList"/>
    <dgm:cxn modelId="{C0C175E7-8A72-45F4-BA06-15DC07AFB075}" type="presOf" srcId="{00B88B80-A75F-42A6-9E78-52C577AFFA32}" destId="{011C7A24-02E4-4944-9C17-97EF36F75EEC}" srcOrd="0" destOrd="0" presId="urn:microsoft.com/office/officeart/2018/2/layout/IconVerticalSolidList"/>
    <dgm:cxn modelId="{316D8AF9-F927-49A7-BEBC-F8792C66111F}" type="presOf" srcId="{B663AFC3-A417-426F-A8CE-6048BCA82017}" destId="{6367496B-3958-448E-8E42-B5444C4C88BC}" srcOrd="0" destOrd="0" presId="urn:microsoft.com/office/officeart/2018/2/layout/IconVerticalSolidList"/>
    <dgm:cxn modelId="{583C1223-DD02-49B2-B097-123ABCB66192}" type="presParOf" srcId="{11FFA459-3334-4498-93FE-F9C3F53D9D5A}" destId="{FFFAA3CC-8291-4421-B9C4-F7431BC2562E}" srcOrd="0" destOrd="0" presId="urn:microsoft.com/office/officeart/2018/2/layout/IconVerticalSolidList"/>
    <dgm:cxn modelId="{F9AA0732-4D2E-4B36-B924-AF29D5FD2B0C}" type="presParOf" srcId="{FFFAA3CC-8291-4421-B9C4-F7431BC2562E}" destId="{8B735737-BE1F-41B3-A3CA-6FD6F57638DB}" srcOrd="0" destOrd="0" presId="urn:microsoft.com/office/officeart/2018/2/layout/IconVerticalSolidList"/>
    <dgm:cxn modelId="{79DF7539-30B4-4074-B3CB-6FC8E7C496F8}" type="presParOf" srcId="{FFFAA3CC-8291-4421-B9C4-F7431BC2562E}" destId="{E07588D3-0302-46D7-8049-0592AFA6FB2B}" srcOrd="1" destOrd="0" presId="urn:microsoft.com/office/officeart/2018/2/layout/IconVerticalSolidList"/>
    <dgm:cxn modelId="{24C19AC3-2987-4931-8C47-BE1887ED890F}" type="presParOf" srcId="{FFFAA3CC-8291-4421-B9C4-F7431BC2562E}" destId="{78A46D27-86C0-4ABE-8E75-2A9BA777E367}" srcOrd="2" destOrd="0" presId="urn:microsoft.com/office/officeart/2018/2/layout/IconVerticalSolidList"/>
    <dgm:cxn modelId="{5E9BBA59-F55C-46DF-B623-BE346A417129}" type="presParOf" srcId="{FFFAA3CC-8291-4421-B9C4-F7431BC2562E}" destId="{011C7A24-02E4-4944-9C17-97EF36F75EEC}" srcOrd="3" destOrd="0" presId="urn:microsoft.com/office/officeart/2018/2/layout/IconVerticalSolidList"/>
    <dgm:cxn modelId="{2CCB3027-5396-46DE-BA9D-9FE2AC2B494B}" type="presParOf" srcId="{11FFA459-3334-4498-93FE-F9C3F53D9D5A}" destId="{34916EB6-D2BB-4F07-A002-8BB8388BA175}" srcOrd="1" destOrd="0" presId="urn:microsoft.com/office/officeart/2018/2/layout/IconVerticalSolidList"/>
    <dgm:cxn modelId="{CF83BC7B-9B05-496B-A901-DD7F6EFE8E87}" type="presParOf" srcId="{11FFA459-3334-4498-93FE-F9C3F53D9D5A}" destId="{E3C04FA1-8AC8-4359-A6A3-75326A3565B3}" srcOrd="2" destOrd="0" presId="urn:microsoft.com/office/officeart/2018/2/layout/IconVerticalSolidList"/>
    <dgm:cxn modelId="{85589B63-774A-4250-A672-6B09D3563025}" type="presParOf" srcId="{E3C04FA1-8AC8-4359-A6A3-75326A3565B3}" destId="{CCF1DD4C-65A1-463A-B2CA-AAEBFE17FE26}" srcOrd="0" destOrd="0" presId="urn:microsoft.com/office/officeart/2018/2/layout/IconVerticalSolidList"/>
    <dgm:cxn modelId="{25C06B63-BE49-4F04-9389-3E47F85A8C96}" type="presParOf" srcId="{E3C04FA1-8AC8-4359-A6A3-75326A3565B3}" destId="{F8FA44BC-1E3A-4BF5-B1F5-2F8F9F94C798}" srcOrd="1" destOrd="0" presId="urn:microsoft.com/office/officeart/2018/2/layout/IconVerticalSolidList"/>
    <dgm:cxn modelId="{9F2B43EE-22B9-4AA4-A13E-BD329DDB8400}" type="presParOf" srcId="{E3C04FA1-8AC8-4359-A6A3-75326A3565B3}" destId="{309D4CF8-FA5C-43AF-8447-F517A5C24B90}" srcOrd="2" destOrd="0" presId="urn:microsoft.com/office/officeart/2018/2/layout/IconVerticalSolidList"/>
    <dgm:cxn modelId="{6B5907CF-5240-4B4C-A8D9-3185814C9759}" type="presParOf" srcId="{E3C04FA1-8AC8-4359-A6A3-75326A3565B3}" destId="{1D08D099-5A54-4025-8966-565F4A25FD70}" srcOrd="3" destOrd="0" presId="urn:microsoft.com/office/officeart/2018/2/layout/IconVerticalSolidList"/>
    <dgm:cxn modelId="{98EBE91E-3B27-4367-B23B-7FE34F691B77}" type="presParOf" srcId="{11FFA459-3334-4498-93FE-F9C3F53D9D5A}" destId="{A7CF15BB-8681-4847-9BF7-10BA063BBF8B}" srcOrd="3" destOrd="0" presId="urn:microsoft.com/office/officeart/2018/2/layout/IconVerticalSolidList"/>
    <dgm:cxn modelId="{6CB0C296-FE72-4069-AEA0-96C3BFC2A8E5}" type="presParOf" srcId="{11FFA459-3334-4498-93FE-F9C3F53D9D5A}" destId="{03575AE3-D756-43EA-94C1-7625E181E016}" srcOrd="4" destOrd="0" presId="urn:microsoft.com/office/officeart/2018/2/layout/IconVerticalSolidList"/>
    <dgm:cxn modelId="{FD433FA0-DCC4-42AC-B040-982A6E1BF5B6}" type="presParOf" srcId="{03575AE3-D756-43EA-94C1-7625E181E016}" destId="{90EEF597-AB73-4CB7-B431-67D6AEF00FCE}" srcOrd="0" destOrd="0" presId="urn:microsoft.com/office/officeart/2018/2/layout/IconVerticalSolidList"/>
    <dgm:cxn modelId="{E9C8E271-6070-45AA-BD82-E3104417CC92}" type="presParOf" srcId="{03575AE3-D756-43EA-94C1-7625E181E016}" destId="{AC3986CD-69D3-452D-AAA2-7B597262D0A2}" srcOrd="1" destOrd="0" presId="urn:microsoft.com/office/officeart/2018/2/layout/IconVerticalSolidList"/>
    <dgm:cxn modelId="{EC521E92-A5E6-498B-87F7-A43D1B250C68}" type="presParOf" srcId="{03575AE3-D756-43EA-94C1-7625E181E016}" destId="{530606B7-AF5B-418B-B221-540D36F47D7F}" srcOrd="2" destOrd="0" presId="urn:microsoft.com/office/officeart/2018/2/layout/IconVerticalSolidList"/>
    <dgm:cxn modelId="{2017A2C1-BA47-4D5A-B535-DD2EC1F12F27}" type="presParOf" srcId="{03575AE3-D756-43EA-94C1-7625E181E016}" destId="{6367496B-3958-448E-8E42-B5444C4C88BC}" srcOrd="3" destOrd="0" presId="urn:microsoft.com/office/officeart/2018/2/layout/IconVerticalSolidList"/>
    <dgm:cxn modelId="{AF55E2F6-67F6-4A4F-A3FC-EB58816BF2C4}" type="presParOf" srcId="{11FFA459-3334-4498-93FE-F9C3F53D9D5A}" destId="{9A60B26E-AFD1-4C23-8343-90EE80242C2C}" srcOrd="5" destOrd="0" presId="urn:microsoft.com/office/officeart/2018/2/layout/IconVerticalSolidList"/>
    <dgm:cxn modelId="{6C1D3EB1-2979-4DCB-B04E-F6D7E70D54C6}" type="presParOf" srcId="{11FFA459-3334-4498-93FE-F9C3F53D9D5A}" destId="{4C038C86-7DD3-4C53-937D-AFFCCE209006}" srcOrd="6" destOrd="0" presId="urn:microsoft.com/office/officeart/2018/2/layout/IconVerticalSolidList"/>
    <dgm:cxn modelId="{A3285C0F-EBEF-495D-A0A3-B320F5120CB1}" type="presParOf" srcId="{4C038C86-7DD3-4C53-937D-AFFCCE209006}" destId="{8B2B89AF-BC76-48F5-A902-209A0AB50409}" srcOrd="0" destOrd="0" presId="urn:microsoft.com/office/officeart/2018/2/layout/IconVerticalSolidList"/>
    <dgm:cxn modelId="{DD5035F3-171B-4594-8244-856B37B6691B}" type="presParOf" srcId="{4C038C86-7DD3-4C53-937D-AFFCCE209006}" destId="{3B18C647-ACE4-46DA-B7AD-6795F273A6D2}" srcOrd="1" destOrd="0" presId="urn:microsoft.com/office/officeart/2018/2/layout/IconVerticalSolidList"/>
    <dgm:cxn modelId="{2BA6B6B1-C78B-438A-B6B5-5314BD8F6BF6}" type="presParOf" srcId="{4C038C86-7DD3-4C53-937D-AFFCCE209006}" destId="{64AC38D6-80F0-4F21-947A-D6F02DBADF78}" srcOrd="2" destOrd="0" presId="urn:microsoft.com/office/officeart/2018/2/layout/IconVerticalSolidList"/>
    <dgm:cxn modelId="{AAC8C620-D93C-460F-9A19-DBD2C908DFB6}" type="presParOf" srcId="{4C038C86-7DD3-4C53-937D-AFFCCE209006}" destId="{753DF56C-04A0-4A87-A49B-87F5117E1F9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4355A1BB-A8C5-473B-AE6E-F4272A1DDED1}"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E2043A22-E638-4683-A9F2-6C7573DF4163}">
      <dgm:prSet/>
      <dgm:spPr/>
      <dgm:t>
        <a:bodyPr/>
        <a:lstStyle/>
        <a:p>
          <a:r>
            <a:rPr lang="en-US" dirty="0"/>
            <a:t>Do I understand what is meant by a database?</a:t>
          </a:r>
        </a:p>
      </dgm:t>
    </dgm:pt>
    <dgm:pt modelId="{4AA9BC60-18AF-4E68-AE39-4E02F9105EDC}" type="parTrans" cxnId="{FA643782-790C-4220-9CDC-0FADEBE06588}">
      <dgm:prSet/>
      <dgm:spPr/>
      <dgm:t>
        <a:bodyPr/>
        <a:lstStyle/>
        <a:p>
          <a:endParaRPr lang="en-US"/>
        </a:p>
      </dgm:t>
    </dgm:pt>
    <dgm:pt modelId="{A20D0FB2-E8AF-4436-ABA4-5602074FCCD1}" type="sibTrans" cxnId="{FA643782-790C-4220-9CDC-0FADEBE06588}">
      <dgm:prSet/>
      <dgm:spPr/>
      <dgm:t>
        <a:bodyPr/>
        <a:lstStyle/>
        <a:p>
          <a:endParaRPr lang="en-US"/>
        </a:p>
      </dgm:t>
    </dgm:pt>
    <dgm:pt modelId="{DC75FC86-7547-4958-B342-0467CFAC5714}">
      <dgm:prSet/>
      <dgm:spPr/>
      <dgm:t>
        <a:bodyPr/>
        <a:lstStyle/>
        <a:p>
          <a:r>
            <a:rPr lang="en-US" dirty="0"/>
            <a:t>Can I explain what is meant by a table?</a:t>
          </a:r>
        </a:p>
      </dgm:t>
    </dgm:pt>
    <dgm:pt modelId="{39A19C54-019E-4C20-B2D1-76FCCCA7B613}" type="parTrans" cxnId="{EA0F0616-3F6D-46E8-96CA-242E5044A5D4}">
      <dgm:prSet/>
      <dgm:spPr/>
      <dgm:t>
        <a:bodyPr/>
        <a:lstStyle/>
        <a:p>
          <a:endParaRPr lang="en-US"/>
        </a:p>
      </dgm:t>
    </dgm:pt>
    <dgm:pt modelId="{4D614761-B81E-4A4B-8CCF-C9B386FD4E6E}" type="sibTrans" cxnId="{EA0F0616-3F6D-46E8-96CA-242E5044A5D4}">
      <dgm:prSet/>
      <dgm:spPr/>
      <dgm:t>
        <a:bodyPr/>
        <a:lstStyle/>
        <a:p>
          <a:endParaRPr lang="en-US"/>
        </a:p>
      </dgm:t>
    </dgm:pt>
    <dgm:pt modelId="{DB2F452A-C084-4207-93F8-32CEEA5F78DA}">
      <dgm:prSet/>
      <dgm:spPr/>
      <dgm:t>
        <a:bodyPr/>
        <a:lstStyle/>
        <a:p>
          <a:r>
            <a:rPr lang="en-GB" dirty="0"/>
            <a:t>Can explain what is stored in rows, columns and cells?</a:t>
          </a:r>
          <a:endParaRPr lang="en-US" dirty="0"/>
        </a:p>
      </dgm:t>
    </dgm:pt>
    <dgm:pt modelId="{E561D0ED-7B79-45B9-A28E-04186DB5338C}" type="parTrans" cxnId="{3EE87835-0A65-4D7E-B559-73D805F4C5F6}">
      <dgm:prSet/>
      <dgm:spPr/>
      <dgm:t>
        <a:bodyPr/>
        <a:lstStyle/>
        <a:p>
          <a:endParaRPr lang="en-US"/>
        </a:p>
      </dgm:t>
    </dgm:pt>
    <dgm:pt modelId="{9F2B0419-4A12-4970-AB58-1367BFC71606}" type="sibTrans" cxnId="{3EE87835-0A65-4D7E-B559-73D805F4C5F6}">
      <dgm:prSet/>
      <dgm:spPr/>
      <dgm:t>
        <a:bodyPr/>
        <a:lstStyle/>
        <a:p>
          <a:endParaRPr lang="en-US"/>
        </a:p>
      </dgm:t>
    </dgm:pt>
    <dgm:pt modelId="{3A13350F-981D-4053-AA31-E7728FBCC471}">
      <dgm:prSet/>
      <dgm:spPr/>
      <dgm:t>
        <a:bodyPr/>
        <a:lstStyle/>
        <a:p>
          <a:r>
            <a:rPr lang="en-GB" dirty="0"/>
            <a:t>Can explain what is meant by a datatype?</a:t>
          </a:r>
          <a:endParaRPr lang="en-US" dirty="0"/>
        </a:p>
      </dgm:t>
    </dgm:pt>
    <dgm:pt modelId="{547F8D61-5E78-460F-8022-5834027584A4}" type="parTrans" cxnId="{37008C5B-3EB1-4892-85FD-E0A218A9128F}">
      <dgm:prSet/>
      <dgm:spPr/>
      <dgm:t>
        <a:bodyPr/>
        <a:lstStyle/>
        <a:p>
          <a:endParaRPr lang="en-US"/>
        </a:p>
      </dgm:t>
    </dgm:pt>
    <dgm:pt modelId="{B3C04F2A-C233-4DF1-86F3-E2C3B1890449}" type="sibTrans" cxnId="{37008C5B-3EB1-4892-85FD-E0A218A9128F}">
      <dgm:prSet/>
      <dgm:spPr/>
      <dgm:t>
        <a:bodyPr/>
        <a:lstStyle/>
        <a:p>
          <a:endParaRPr lang="en-US"/>
        </a:p>
      </dgm:t>
    </dgm:pt>
    <dgm:pt modelId="{EDF8037D-6863-4D8C-AFCD-F9DF6BF50995}">
      <dgm:prSet/>
      <dgm:spPr/>
      <dgm:t>
        <a:bodyPr/>
        <a:lstStyle/>
        <a:p>
          <a:r>
            <a:rPr lang="en-GB" dirty="0"/>
            <a:t>Can I explain what is meant by a Primary Key?</a:t>
          </a:r>
          <a:endParaRPr lang="en-US" dirty="0"/>
        </a:p>
      </dgm:t>
    </dgm:pt>
    <dgm:pt modelId="{A5BBA073-1E89-446D-AFFD-F7D2EC25C438}" type="parTrans" cxnId="{D13F8B37-4022-467B-9045-A1B736C1F259}">
      <dgm:prSet/>
      <dgm:spPr/>
      <dgm:t>
        <a:bodyPr/>
        <a:lstStyle/>
        <a:p>
          <a:endParaRPr lang="en-US"/>
        </a:p>
      </dgm:t>
    </dgm:pt>
    <dgm:pt modelId="{759A7407-C4A6-4422-B57C-134C0BEA2E44}" type="sibTrans" cxnId="{D13F8B37-4022-467B-9045-A1B736C1F259}">
      <dgm:prSet/>
      <dgm:spPr/>
      <dgm:t>
        <a:bodyPr/>
        <a:lstStyle/>
        <a:p>
          <a:endParaRPr lang="en-US"/>
        </a:p>
      </dgm:t>
    </dgm:pt>
    <dgm:pt modelId="{B401C8D2-7684-4C14-8921-D11C58E62226}" type="pres">
      <dgm:prSet presAssocID="{4355A1BB-A8C5-473B-AE6E-F4272A1DDED1}" presName="root" presStyleCnt="0">
        <dgm:presLayoutVars>
          <dgm:dir/>
          <dgm:resizeHandles val="exact"/>
        </dgm:presLayoutVars>
      </dgm:prSet>
      <dgm:spPr/>
    </dgm:pt>
    <dgm:pt modelId="{E52A5016-903C-4252-9B7C-22D8E3996856}" type="pres">
      <dgm:prSet presAssocID="{E2043A22-E638-4683-A9F2-6C7573DF4163}" presName="compNode" presStyleCnt="0"/>
      <dgm:spPr/>
    </dgm:pt>
    <dgm:pt modelId="{0DE6C41A-12A6-44D2-8504-EB8644925FB4}" type="pres">
      <dgm:prSet presAssocID="{E2043A22-E638-4683-A9F2-6C7573DF4163}" presName="bgRect" presStyleLbl="bgShp" presStyleIdx="0" presStyleCnt="5"/>
      <dgm:spPr/>
    </dgm:pt>
    <dgm:pt modelId="{4417934C-2210-4266-8B90-09B209DF317E}" type="pres">
      <dgm:prSet presAssocID="{E2043A22-E638-4683-A9F2-6C7573DF4163}"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 List"/>
        </a:ext>
      </dgm:extLst>
    </dgm:pt>
    <dgm:pt modelId="{736A005E-15D9-4BFA-A801-BE4A5BDF8992}" type="pres">
      <dgm:prSet presAssocID="{E2043A22-E638-4683-A9F2-6C7573DF4163}" presName="spaceRect" presStyleCnt="0"/>
      <dgm:spPr/>
    </dgm:pt>
    <dgm:pt modelId="{AB602C78-04ED-4B4B-83C9-73D3316AD4C3}" type="pres">
      <dgm:prSet presAssocID="{E2043A22-E638-4683-A9F2-6C7573DF4163}" presName="parTx" presStyleLbl="revTx" presStyleIdx="0" presStyleCnt="5">
        <dgm:presLayoutVars>
          <dgm:chMax val="0"/>
          <dgm:chPref val="0"/>
        </dgm:presLayoutVars>
      </dgm:prSet>
      <dgm:spPr/>
    </dgm:pt>
    <dgm:pt modelId="{E4822F99-C2A7-43B0-BB9C-65F93C7ABEA3}" type="pres">
      <dgm:prSet presAssocID="{A20D0FB2-E8AF-4436-ABA4-5602074FCCD1}" presName="sibTrans" presStyleCnt="0"/>
      <dgm:spPr/>
    </dgm:pt>
    <dgm:pt modelId="{BB73D877-2CBB-4DE5-B43F-E7ED09E7BC68}" type="pres">
      <dgm:prSet presAssocID="{DC75FC86-7547-4958-B342-0467CFAC5714}" presName="compNode" presStyleCnt="0"/>
      <dgm:spPr/>
    </dgm:pt>
    <dgm:pt modelId="{3BBCD2A0-19C4-4242-AB60-9DFF39AE94DC}" type="pres">
      <dgm:prSet presAssocID="{DC75FC86-7547-4958-B342-0467CFAC5714}" presName="bgRect" presStyleLbl="bgShp" presStyleIdx="1" presStyleCnt="5"/>
      <dgm:spPr/>
    </dgm:pt>
    <dgm:pt modelId="{5EBAC2F4-3A96-4E64-B9BD-0DE4940B1993}" type="pres">
      <dgm:prSet presAssocID="{DC75FC86-7547-4958-B342-0467CFAC5714}"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ears"/>
        </a:ext>
      </dgm:extLst>
    </dgm:pt>
    <dgm:pt modelId="{C1AF281D-8FD2-4684-AD0D-E75BE92DC8EB}" type="pres">
      <dgm:prSet presAssocID="{DC75FC86-7547-4958-B342-0467CFAC5714}" presName="spaceRect" presStyleCnt="0"/>
      <dgm:spPr/>
    </dgm:pt>
    <dgm:pt modelId="{4F1C1770-08C8-44A5-9590-93D122280BBE}" type="pres">
      <dgm:prSet presAssocID="{DC75FC86-7547-4958-B342-0467CFAC5714}" presName="parTx" presStyleLbl="revTx" presStyleIdx="1" presStyleCnt="5">
        <dgm:presLayoutVars>
          <dgm:chMax val="0"/>
          <dgm:chPref val="0"/>
        </dgm:presLayoutVars>
      </dgm:prSet>
      <dgm:spPr/>
    </dgm:pt>
    <dgm:pt modelId="{FC1E9F3F-B39D-4E2E-A5BA-906811547FD8}" type="pres">
      <dgm:prSet presAssocID="{4D614761-B81E-4A4B-8CCF-C9B386FD4E6E}" presName="sibTrans" presStyleCnt="0"/>
      <dgm:spPr/>
    </dgm:pt>
    <dgm:pt modelId="{DC448F3E-0EC8-4D4A-8178-67AEFCCD9D21}" type="pres">
      <dgm:prSet presAssocID="{DB2F452A-C084-4207-93F8-32CEEA5F78DA}" presName="compNode" presStyleCnt="0"/>
      <dgm:spPr/>
    </dgm:pt>
    <dgm:pt modelId="{C3F041E9-F6A7-403A-8C92-CDF9C101BF4D}" type="pres">
      <dgm:prSet presAssocID="{DB2F452A-C084-4207-93F8-32CEEA5F78DA}" presName="bgRect" presStyleLbl="bgShp" presStyleIdx="2" presStyleCnt="5"/>
      <dgm:spPr/>
    </dgm:pt>
    <dgm:pt modelId="{93F1D73B-A29A-4628-A437-D32B1DA4554C}" type="pres">
      <dgm:prSet presAssocID="{DB2F452A-C084-4207-93F8-32CEEA5F78DA}"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F90B9E0A-08BF-473B-885A-26D395ABBCEA}" type="pres">
      <dgm:prSet presAssocID="{DB2F452A-C084-4207-93F8-32CEEA5F78DA}" presName="spaceRect" presStyleCnt="0"/>
      <dgm:spPr/>
    </dgm:pt>
    <dgm:pt modelId="{6F244BB5-35AF-4F2E-BA8A-9CA06B168EDE}" type="pres">
      <dgm:prSet presAssocID="{DB2F452A-C084-4207-93F8-32CEEA5F78DA}" presName="parTx" presStyleLbl="revTx" presStyleIdx="2" presStyleCnt="5">
        <dgm:presLayoutVars>
          <dgm:chMax val="0"/>
          <dgm:chPref val="0"/>
        </dgm:presLayoutVars>
      </dgm:prSet>
      <dgm:spPr/>
    </dgm:pt>
    <dgm:pt modelId="{5E0F9C2C-63E8-4759-98BB-8D7FB3E92C72}" type="pres">
      <dgm:prSet presAssocID="{9F2B0419-4A12-4970-AB58-1367BFC71606}" presName="sibTrans" presStyleCnt="0"/>
      <dgm:spPr/>
    </dgm:pt>
    <dgm:pt modelId="{00DDA64C-DFD7-4E2E-BFF8-E9C6ED38DCE8}" type="pres">
      <dgm:prSet presAssocID="{3A13350F-981D-4053-AA31-E7728FBCC471}" presName="compNode" presStyleCnt="0"/>
      <dgm:spPr/>
    </dgm:pt>
    <dgm:pt modelId="{BC3479AA-27C6-4F4D-97BA-72CA50D3F162}" type="pres">
      <dgm:prSet presAssocID="{3A13350F-981D-4053-AA31-E7728FBCC471}" presName="bgRect" presStyleLbl="bgShp" presStyleIdx="3" presStyleCnt="5"/>
      <dgm:spPr/>
    </dgm:pt>
    <dgm:pt modelId="{E02B4D63-A324-4668-8AD4-8097ED5A5D63}" type="pres">
      <dgm:prSet presAssocID="{3A13350F-981D-4053-AA31-E7728FBCC47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F0122F27-D2A2-405F-B9CF-4FC52F9F8437}" type="pres">
      <dgm:prSet presAssocID="{3A13350F-981D-4053-AA31-E7728FBCC471}" presName="spaceRect" presStyleCnt="0"/>
      <dgm:spPr/>
    </dgm:pt>
    <dgm:pt modelId="{EAA03F5D-C628-4D65-A0AC-626B5EC25B47}" type="pres">
      <dgm:prSet presAssocID="{3A13350F-981D-4053-AA31-E7728FBCC471}" presName="parTx" presStyleLbl="revTx" presStyleIdx="3" presStyleCnt="5">
        <dgm:presLayoutVars>
          <dgm:chMax val="0"/>
          <dgm:chPref val="0"/>
        </dgm:presLayoutVars>
      </dgm:prSet>
      <dgm:spPr/>
    </dgm:pt>
    <dgm:pt modelId="{948356E3-E287-4878-BB31-372E2FFD6EFA}" type="pres">
      <dgm:prSet presAssocID="{B3C04F2A-C233-4DF1-86F3-E2C3B1890449}" presName="sibTrans" presStyleCnt="0"/>
      <dgm:spPr/>
    </dgm:pt>
    <dgm:pt modelId="{80BEF369-6F63-4142-96BD-EBBB7C0CE39B}" type="pres">
      <dgm:prSet presAssocID="{EDF8037D-6863-4D8C-AFCD-F9DF6BF50995}" presName="compNode" presStyleCnt="0"/>
      <dgm:spPr/>
    </dgm:pt>
    <dgm:pt modelId="{8B452D12-1E72-4418-A606-D7251F51289C}" type="pres">
      <dgm:prSet presAssocID="{EDF8037D-6863-4D8C-AFCD-F9DF6BF50995}" presName="bgRect" presStyleLbl="bgShp" presStyleIdx="4" presStyleCnt="5"/>
      <dgm:spPr/>
    </dgm:pt>
    <dgm:pt modelId="{AAA9551D-B905-499A-BBF8-EAD0C6E1499E}" type="pres">
      <dgm:prSet presAssocID="{EDF8037D-6863-4D8C-AFCD-F9DF6BF5099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pward trend"/>
        </a:ext>
      </dgm:extLst>
    </dgm:pt>
    <dgm:pt modelId="{0CD60DF2-B1F0-4397-9B62-8B17715F730D}" type="pres">
      <dgm:prSet presAssocID="{EDF8037D-6863-4D8C-AFCD-F9DF6BF50995}" presName="spaceRect" presStyleCnt="0"/>
      <dgm:spPr/>
    </dgm:pt>
    <dgm:pt modelId="{3654C263-0970-48F8-A700-6E7758CAA2C3}" type="pres">
      <dgm:prSet presAssocID="{EDF8037D-6863-4D8C-AFCD-F9DF6BF50995}" presName="parTx" presStyleLbl="revTx" presStyleIdx="4" presStyleCnt="5">
        <dgm:presLayoutVars>
          <dgm:chMax val="0"/>
          <dgm:chPref val="0"/>
        </dgm:presLayoutVars>
      </dgm:prSet>
      <dgm:spPr/>
    </dgm:pt>
  </dgm:ptLst>
  <dgm:cxnLst>
    <dgm:cxn modelId="{EA0F0616-3F6D-46E8-96CA-242E5044A5D4}" srcId="{4355A1BB-A8C5-473B-AE6E-F4272A1DDED1}" destId="{DC75FC86-7547-4958-B342-0467CFAC5714}" srcOrd="1" destOrd="0" parTransId="{39A19C54-019E-4C20-B2D1-76FCCCA7B613}" sibTransId="{4D614761-B81E-4A4B-8CCF-C9B386FD4E6E}"/>
    <dgm:cxn modelId="{3EE87835-0A65-4D7E-B559-73D805F4C5F6}" srcId="{4355A1BB-A8C5-473B-AE6E-F4272A1DDED1}" destId="{DB2F452A-C084-4207-93F8-32CEEA5F78DA}" srcOrd="2" destOrd="0" parTransId="{E561D0ED-7B79-45B9-A28E-04186DB5338C}" sibTransId="{9F2B0419-4A12-4970-AB58-1367BFC71606}"/>
    <dgm:cxn modelId="{D13F8B37-4022-467B-9045-A1B736C1F259}" srcId="{4355A1BB-A8C5-473B-AE6E-F4272A1DDED1}" destId="{EDF8037D-6863-4D8C-AFCD-F9DF6BF50995}" srcOrd="4" destOrd="0" parTransId="{A5BBA073-1E89-446D-AFFD-F7D2EC25C438}" sibTransId="{759A7407-C4A6-4422-B57C-134C0BEA2E44}"/>
    <dgm:cxn modelId="{37008C5B-3EB1-4892-85FD-E0A218A9128F}" srcId="{4355A1BB-A8C5-473B-AE6E-F4272A1DDED1}" destId="{3A13350F-981D-4053-AA31-E7728FBCC471}" srcOrd="3" destOrd="0" parTransId="{547F8D61-5E78-460F-8022-5834027584A4}" sibTransId="{B3C04F2A-C233-4DF1-86F3-E2C3B1890449}"/>
    <dgm:cxn modelId="{785B7667-04F4-4310-8A12-FA22F0F18BD3}" type="presOf" srcId="{E2043A22-E638-4683-A9F2-6C7573DF4163}" destId="{AB602C78-04ED-4B4B-83C9-73D3316AD4C3}" srcOrd="0" destOrd="0" presId="urn:microsoft.com/office/officeart/2018/2/layout/IconVerticalSolidList"/>
    <dgm:cxn modelId="{FA643782-790C-4220-9CDC-0FADEBE06588}" srcId="{4355A1BB-A8C5-473B-AE6E-F4272A1DDED1}" destId="{E2043A22-E638-4683-A9F2-6C7573DF4163}" srcOrd="0" destOrd="0" parTransId="{4AA9BC60-18AF-4E68-AE39-4E02F9105EDC}" sibTransId="{A20D0FB2-E8AF-4436-ABA4-5602074FCCD1}"/>
    <dgm:cxn modelId="{932C3D89-313E-4EDF-8EFA-D802DE2F71EE}" type="presOf" srcId="{3A13350F-981D-4053-AA31-E7728FBCC471}" destId="{EAA03F5D-C628-4D65-A0AC-626B5EC25B47}" srcOrd="0" destOrd="0" presId="urn:microsoft.com/office/officeart/2018/2/layout/IconVerticalSolidList"/>
    <dgm:cxn modelId="{BE091591-9E5D-45D9-AC2E-F7E8D69B56B2}" type="presOf" srcId="{EDF8037D-6863-4D8C-AFCD-F9DF6BF50995}" destId="{3654C263-0970-48F8-A700-6E7758CAA2C3}" srcOrd="0" destOrd="0" presId="urn:microsoft.com/office/officeart/2018/2/layout/IconVerticalSolidList"/>
    <dgm:cxn modelId="{0A20DCB8-0AEA-48FF-A523-ED0D9506F560}" type="presOf" srcId="{DB2F452A-C084-4207-93F8-32CEEA5F78DA}" destId="{6F244BB5-35AF-4F2E-BA8A-9CA06B168EDE}" srcOrd="0" destOrd="0" presId="urn:microsoft.com/office/officeart/2018/2/layout/IconVerticalSolidList"/>
    <dgm:cxn modelId="{D8B755C4-C41E-4EA9-ADAB-1C8A4EFAFE68}" type="presOf" srcId="{DC75FC86-7547-4958-B342-0467CFAC5714}" destId="{4F1C1770-08C8-44A5-9590-93D122280BBE}" srcOrd="0" destOrd="0" presId="urn:microsoft.com/office/officeart/2018/2/layout/IconVerticalSolidList"/>
    <dgm:cxn modelId="{5A3185F4-3F61-4B2B-B943-1CD154CBF10D}" type="presOf" srcId="{4355A1BB-A8C5-473B-AE6E-F4272A1DDED1}" destId="{B401C8D2-7684-4C14-8921-D11C58E62226}" srcOrd="0" destOrd="0" presId="urn:microsoft.com/office/officeart/2018/2/layout/IconVerticalSolidList"/>
    <dgm:cxn modelId="{8755FBF0-14A6-4809-A99F-5F1A0A83247E}" type="presParOf" srcId="{B401C8D2-7684-4C14-8921-D11C58E62226}" destId="{E52A5016-903C-4252-9B7C-22D8E3996856}" srcOrd="0" destOrd="0" presId="urn:microsoft.com/office/officeart/2018/2/layout/IconVerticalSolidList"/>
    <dgm:cxn modelId="{5183D66A-47B1-4A88-A108-B8028E5A264A}" type="presParOf" srcId="{E52A5016-903C-4252-9B7C-22D8E3996856}" destId="{0DE6C41A-12A6-44D2-8504-EB8644925FB4}" srcOrd="0" destOrd="0" presId="urn:microsoft.com/office/officeart/2018/2/layout/IconVerticalSolidList"/>
    <dgm:cxn modelId="{E04848A2-A502-4068-98F3-F54299D374A8}" type="presParOf" srcId="{E52A5016-903C-4252-9B7C-22D8E3996856}" destId="{4417934C-2210-4266-8B90-09B209DF317E}" srcOrd="1" destOrd="0" presId="urn:microsoft.com/office/officeart/2018/2/layout/IconVerticalSolidList"/>
    <dgm:cxn modelId="{1905820E-0B2A-49F6-A254-83A9581F2DDA}" type="presParOf" srcId="{E52A5016-903C-4252-9B7C-22D8E3996856}" destId="{736A005E-15D9-4BFA-A801-BE4A5BDF8992}" srcOrd="2" destOrd="0" presId="urn:microsoft.com/office/officeart/2018/2/layout/IconVerticalSolidList"/>
    <dgm:cxn modelId="{D356A387-71C4-4BB2-8786-785AA31BD0F0}" type="presParOf" srcId="{E52A5016-903C-4252-9B7C-22D8E3996856}" destId="{AB602C78-04ED-4B4B-83C9-73D3316AD4C3}" srcOrd="3" destOrd="0" presId="urn:microsoft.com/office/officeart/2018/2/layout/IconVerticalSolidList"/>
    <dgm:cxn modelId="{EB9CDFBB-3F8B-4159-B264-33240DFF8D7B}" type="presParOf" srcId="{B401C8D2-7684-4C14-8921-D11C58E62226}" destId="{E4822F99-C2A7-43B0-BB9C-65F93C7ABEA3}" srcOrd="1" destOrd="0" presId="urn:microsoft.com/office/officeart/2018/2/layout/IconVerticalSolidList"/>
    <dgm:cxn modelId="{20197796-FE31-48AE-987D-18B4E7729A16}" type="presParOf" srcId="{B401C8D2-7684-4C14-8921-D11C58E62226}" destId="{BB73D877-2CBB-4DE5-B43F-E7ED09E7BC68}" srcOrd="2" destOrd="0" presId="urn:microsoft.com/office/officeart/2018/2/layout/IconVerticalSolidList"/>
    <dgm:cxn modelId="{F0A155FD-7586-4FF2-B216-E25818636E0E}" type="presParOf" srcId="{BB73D877-2CBB-4DE5-B43F-E7ED09E7BC68}" destId="{3BBCD2A0-19C4-4242-AB60-9DFF39AE94DC}" srcOrd="0" destOrd="0" presId="urn:microsoft.com/office/officeart/2018/2/layout/IconVerticalSolidList"/>
    <dgm:cxn modelId="{9DBE2985-CB63-4CCA-B1B7-F519EB8D9B9D}" type="presParOf" srcId="{BB73D877-2CBB-4DE5-B43F-E7ED09E7BC68}" destId="{5EBAC2F4-3A96-4E64-B9BD-0DE4940B1993}" srcOrd="1" destOrd="0" presId="urn:microsoft.com/office/officeart/2018/2/layout/IconVerticalSolidList"/>
    <dgm:cxn modelId="{33ABAEF4-BBBC-41F5-9C24-654B8113CE1D}" type="presParOf" srcId="{BB73D877-2CBB-4DE5-B43F-E7ED09E7BC68}" destId="{C1AF281D-8FD2-4684-AD0D-E75BE92DC8EB}" srcOrd="2" destOrd="0" presId="urn:microsoft.com/office/officeart/2018/2/layout/IconVerticalSolidList"/>
    <dgm:cxn modelId="{6B4FDF0D-4C00-49CD-9014-8E28921BB439}" type="presParOf" srcId="{BB73D877-2CBB-4DE5-B43F-E7ED09E7BC68}" destId="{4F1C1770-08C8-44A5-9590-93D122280BBE}" srcOrd="3" destOrd="0" presId="urn:microsoft.com/office/officeart/2018/2/layout/IconVerticalSolidList"/>
    <dgm:cxn modelId="{06E39F7F-73B1-443F-BAAB-2C8F2C48F95E}" type="presParOf" srcId="{B401C8D2-7684-4C14-8921-D11C58E62226}" destId="{FC1E9F3F-B39D-4E2E-A5BA-906811547FD8}" srcOrd="3" destOrd="0" presId="urn:microsoft.com/office/officeart/2018/2/layout/IconVerticalSolidList"/>
    <dgm:cxn modelId="{CE80516B-3C99-46F4-8C93-C7784F6586E5}" type="presParOf" srcId="{B401C8D2-7684-4C14-8921-D11C58E62226}" destId="{DC448F3E-0EC8-4D4A-8178-67AEFCCD9D21}" srcOrd="4" destOrd="0" presId="urn:microsoft.com/office/officeart/2018/2/layout/IconVerticalSolidList"/>
    <dgm:cxn modelId="{3E587E19-5783-45BB-8FA2-346A51F21726}" type="presParOf" srcId="{DC448F3E-0EC8-4D4A-8178-67AEFCCD9D21}" destId="{C3F041E9-F6A7-403A-8C92-CDF9C101BF4D}" srcOrd="0" destOrd="0" presId="urn:microsoft.com/office/officeart/2018/2/layout/IconVerticalSolidList"/>
    <dgm:cxn modelId="{D1E8BA7A-F3B1-4DDD-901C-A735E7CC5D10}" type="presParOf" srcId="{DC448F3E-0EC8-4D4A-8178-67AEFCCD9D21}" destId="{93F1D73B-A29A-4628-A437-D32B1DA4554C}" srcOrd="1" destOrd="0" presId="urn:microsoft.com/office/officeart/2018/2/layout/IconVerticalSolidList"/>
    <dgm:cxn modelId="{48DB1839-77F9-49FF-95DE-03AB93811CEC}" type="presParOf" srcId="{DC448F3E-0EC8-4D4A-8178-67AEFCCD9D21}" destId="{F90B9E0A-08BF-473B-885A-26D395ABBCEA}" srcOrd="2" destOrd="0" presId="urn:microsoft.com/office/officeart/2018/2/layout/IconVerticalSolidList"/>
    <dgm:cxn modelId="{4A6D8002-C671-4090-8635-6880F9BDCE13}" type="presParOf" srcId="{DC448F3E-0EC8-4D4A-8178-67AEFCCD9D21}" destId="{6F244BB5-35AF-4F2E-BA8A-9CA06B168EDE}" srcOrd="3" destOrd="0" presId="urn:microsoft.com/office/officeart/2018/2/layout/IconVerticalSolidList"/>
    <dgm:cxn modelId="{22DDF2D9-65CF-41E7-80C3-6DDA5D6B8E99}" type="presParOf" srcId="{B401C8D2-7684-4C14-8921-D11C58E62226}" destId="{5E0F9C2C-63E8-4759-98BB-8D7FB3E92C72}" srcOrd="5" destOrd="0" presId="urn:microsoft.com/office/officeart/2018/2/layout/IconVerticalSolidList"/>
    <dgm:cxn modelId="{4B2903B6-2165-4989-8ECE-93D2283FFD51}" type="presParOf" srcId="{B401C8D2-7684-4C14-8921-D11C58E62226}" destId="{00DDA64C-DFD7-4E2E-BFF8-E9C6ED38DCE8}" srcOrd="6" destOrd="0" presId="urn:microsoft.com/office/officeart/2018/2/layout/IconVerticalSolidList"/>
    <dgm:cxn modelId="{84BD082D-E1C8-4147-91B7-C9399A12022E}" type="presParOf" srcId="{00DDA64C-DFD7-4E2E-BFF8-E9C6ED38DCE8}" destId="{BC3479AA-27C6-4F4D-97BA-72CA50D3F162}" srcOrd="0" destOrd="0" presId="urn:microsoft.com/office/officeart/2018/2/layout/IconVerticalSolidList"/>
    <dgm:cxn modelId="{65980220-77E5-44F0-9822-7A673FC72EFF}" type="presParOf" srcId="{00DDA64C-DFD7-4E2E-BFF8-E9C6ED38DCE8}" destId="{E02B4D63-A324-4668-8AD4-8097ED5A5D63}" srcOrd="1" destOrd="0" presId="urn:microsoft.com/office/officeart/2018/2/layout/IconVerticalSolidList"/>
    <dgm:cxn modelId="{2E68AAA2-8A9D-4AFD-BCB7-6B353956A8A5}" type="presParOf" srcId="{00DDA64C-DFD7-4E2E-BFF8-E9C6ED38DCE8}" destId="{F0122F27-D2A2-405F-B9CF-4FC52F9F8437}" srcOrd="2" destOrd="0" presId="urn:microsoft.com/office/officeart/2018/2/layout/IconVerticalSolidList"/>
    <dgm:cxn modelId="{5784B5F2-5A53-436C-8251-901F60282B70}" type="presParOf" srcId="{00DDA64C-DFD7-4E2E-BFF8-E9C6ED38DCE8}" destId="{EAA03F5D-C628-4D65-A0AC-626B5EC25B47}" srcOrd="3" destOrd="0" presId="urn:microsoft.com/office/officeart/2018/2/layout/IconVerticalSolidList"/>
    <dgm:cxn modelId="{336A6B16-B136-4D2F-BA90-44FAE05FE303}" type="presParOf" srcId="{B401C8D2-7684-4C14-8921-D11C58E62226}" destId="{948356E3-E287-4878-BB31-372E2FFD6EFA}" srcOrd="7" destOrd="0" presId="urn:microsoft.com/office/officeart/2018/2/layout/IconVerticalSolidList"/>
    <dgm:cxn modelId="{E534515E-94F7-4369-B49A-585544E36E36}" type="presParOf" srcId="{B401C8D2-7684-4C14-8921-D11C58E62226}" destId="{80BEF369-6F63-4142-96BD-EBBB7C0CE39B}" srcOrd="8" destOrd="0" presId="urn:microsoft.com/office/officeart/2018/2/layout/IconVerticalSolidList"/>
    <dgm:cxn modelId="{FCB23669-F60D-47A7-BC50-D605E8CCFFD1}" type="presParOf" srcId="{80BEF369-6F63-4142-96BD-EBBB7C0CE39B}" destId="{8B452D12-1E72-4418-A606-D7251F51289C}" srcOrd="0" destOrd="0" presId="urn:microsoft.com/office/officeart/2018/2/layout/IconVerticalSolidList"/>
    <dgm:cxn modelId="{928C4930-E9E0-4864-A00F-9E5F823302F3}" type="presParOf" srcId="{80BEF369-6F63-4142-96BD-EBBB7C0CE39B}" destId="{AAA9551D-B905-499A-BBF8-EAD0C6E1499E}" srcOrd="1" destOrd="0" presId="urn:microsoft.com/office/officeart/2018/2/layout/IconVerticalSolidList"/>
    <dgm:cxn modelId="{869211A3-A929-41D6-984E-A252C29B78DC}" type="presParOf" srcId="{80BEF369-6F63-4142-96BD-EBBB7C0CE39B}" destId="{0CD60DF2-B1F0-4397-9B62-8B17715F730D}" srcOrd="2" destOrd="0" presId="urn:microsoft.com/office/officeart/2018/2/layout/IconVerticalSolidList"/>
    <dgm:cxn modelId="{022907D3-0A92-44B7-93BF-DBE372BDD903}" type="presParOf" srcId="{80BEF369-6F63-4142-96BD-EBBB7C0CE39B}" destId="{3654C263-0970-48F8-A700-6E7758CAA2C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130F5DE-D1CB-4D4E-BF01-7037432405F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5774AD1-652E-485B-AEE8-CB6BD1039E07}">
      <dgm:prSet/>
      <dgm:spPr/>
      <dgm:t>
        <a:bodyPr/>
        <a:lstStyle/>
        <a:p>
          <a:pPr>
            <a:lnSpc>
              <a:spcPct val="100000"/>
            </a:lnSpc>
          </a:pPr>
          <a:r>
            <a:rPr lang="en-GB"/>
            <a:t>If we look at all these items together…</a:t>
          </a:r>
          <a:endParaRPr lang="en-US"/>
        </a:p>
      </dgm:t>
    </dgm:pt>
    <dgm:pt modelId="{8C5C9381-AA4A-4B06-8607-DF4D98A0F57E}" type="parTrans" cxnId="{1540D268-A59E-43D9-B42F-42683E0112A3}">
      <dgm:prSet/>
      <dgm:spPr/>
      <dgm:t>
        <a:bodyPr/>
        <a:lstStyle/>
        <a:p>
          <a:endParaRPr lang="en-US"/>
        </a:p>
      </dgm:t>
    </dgm:pt>
    <dgm:pt modelId="{647E4017-DD98-43AB-B389-4877EADF3943}" type="sibTrans" cxnId="{1540D268-A59E-43D9-B42F-42683E0112A3}">
      <dgm:prSet/>
      <dgm:spPr/>
      <dgm:t>
        <a:bodyPr/>
        <a:lstStyle/>
        <a:p>
          <a:endParaRPr lang="en-US"/>
        </a:p>
      </dgm:t>
    </dgm:pt>
    <dgm:pt modelId="{24751DA5-59AB-4E28-A0B3-A6148A7ADBDE}">
      <dgm:prSet/>
      <dgm:spPr/>
      <dgm:t>
        <a:bodyPr/>
        <a:lstStyle/>
        <a:p>
          <a:pPr>
            <a:lnSpc>
              <a:spcPct val="100000"/>
            </a:lnSpc>
          </a:pPr>
          <a:r>
            <a:rPr lang="en-GB" dirty="0"/>
            <a:t>We are now referring to a </a:t>
          </a:r>
          <a:r>
            <a:rPr lang="en-GB" b="1" dirty="0"/>
            <a:t>17-year-old </a:t>
          </a:r>
          <a:r>
            <a:rPr lang="en-GB" dirty="0"/>
            <a:t>student, </a:t>
          </a:r>
          <a:r>
            <a:rPr lang="en-GB" b="1" dirty="0"/>
            <a:t>called John Smith</a:t>
          </a:r>
          <a:r>
            <a:rPr lang="en-GB" dirty="0"/>
            <a:t>, who has a </a:t>
          </a:r>
          <a:r>
            <a:rPr lang="en-GB" b="1" dirty="0"/>
            <a:t>predicted grade of</a:t>
          </a:r>
          <a:r>
            <a:rPr lang="en-GB" dirty="0"/>
            <a:t> </a:t>
          </a:r>
          <a:r>
            <a:rPr lang="en-GB" b="1" dirty="0"/>
            <a:t>DMM</a:t>
          </a:r>
          <a:r>
            <a:rPr lang="en-GB" dirty="0"/>
            <a:t>.</a:t>
          </a:r>
          <a:endParaRPr lang="en-US" dirty="0"/>
        </a:p>
      </dgm:t>
    </dgm:pt>
    <dgm:pt modelId="{E1404487-16B1-4963-8BD9-944AFBBEE6BD}" type="parTrans" cxnId="{64595046-4642-4536-8B4D-A40FCFA27265}">
      <dgm:prSet/>
      <dgm:spPr/>
      <dgm:t>
        <a:bodyPr/>
        <a:lstStyle/>
        <a:p>
          <a:endParaRPr lang="en-US"/>
        </a:p>
      </dgm:t>
    </dgm:pt>
    <dgm:pt modelId="{3A32EF08-4DA7-43AF-86EB-13B1D8962126}" type="sibTrans" cxnId="{64595046-4642-4536-8B4D-A40FCFA27265}">
      <dgm:prSet/>
      <dgm:spPr/>
      <dgm:t>
        <a:bodyPr/>
        <a:lstStyle/>
        <a:p>
          <a:endParaRPr lang="en-US"/>
        </a:p>
      </dgm:t>
    </dgm:pt>
    <dgm:pt modelId="{2CD12BA2-6B47-4BDD-8981-4FA882A5C249}">
      <dgm:prSet/>
      <dgm:spPr/>
      <dgm:t>
        <a:bodyPr/>
        <a:lstStyle/>
        <a:p>
          <a:pPr>
            <a:lnSpc>
              <a:spcPct val="100000"/>
            </a:lnSpc>
          </a:pPr>
          <a:r>
            <a:rPr lang="en-GB"/>
            <a:t>This is now </a:t>
          </a:r>
          <a:r>
            <a:rPr lang="en-GB" b="1" i="1"/>
            <a:t>Information</a:t>
          </a:r>
          <a:r>
            <a:rPr lang="en-GB"/>
            <a:t>.</a:t>
          </a:r>
          <a:endParaRPr lang="en-US"/>
        </a:p>
      </dgm:t>
    </dgm:pt>
    <dgm:pt modelId="{C8A592E3-529F-4712-82CD-F5F288916718}" type="parTrans" cxnId="{A9E7C1BF-AA0C-4F5E-8A06-30DCD7EAD4BD}">
      <dgm:prSet/>
      <dgm:spPr/>
      <dgm:t>
        <a:bodyPr/>
        <a:lstStyle/>
        <a:p>
          <a:endParaRPr lang="en-US"/>
        </a:p>
      </dgm:t>
    </dgm:pt>
    <dgm:pt modelId="{BB49B992-E871-4E6C-80DD-5DCB2C170E6D}" type="sibTrans" cxnId="{A9E7C1BF-AA0C-4F5E-8A06-30DCD7EAD4BD}">
      <dgm:prSet/>
      <dgm:spPr/>
      <dgm:t>
        <a:bodyPr/>
        <a:lstStyle/>
        <a:p>
          <a:endParaRPr lang="en-US"/>
        </a:p>
      </dgm:t>
    </dgm:pt>
    <dgm:pt modelId="{6938C02D-F19F-4AFA-96BE-C036F53DC4C6}" type="pres">
      <dgm:prSet presAssocID="{3130F5DE-D1CB-4D4E-BF01-7037432405F3}" presName="root" presStyleCnt="0">
        <dgm:presLayoutVars>
          <dgm:dir/>
          <dgm:resizeHandles val="exact"/>
        </dgm:presLayoutVars>
      </dgm:prSet>
      <dgm:spPr/>
    </dgm:pt>
    <dgm:pt modelId="{010F48E0-9B85-44FC-8730-429EED6E7E63}" type="pres">
      <dgm:prSet presAssocID="{65774AD1-652E-485B-AEE8-CB6BD1039E07}" presName="compNode" presStyleCnt="0"/>
      <dgm:spPr/>
    </dgm:pt>
    <dgm:pt modelId="{104F650B-F2AA-42B8-ABE8-EE033D136BED}" type="pres">
      <dgm:prSet presAssocID="{65774AD1-652E-485B-AEE8-CB6BD1039E07}" presName="bgRect" presStyleLbl="bgShp" presStyleIdx="0" presStyleCnt="3"/>
      <dgm:spPr/>
    </dgm:pt>
    <dgm:pt modelId="{AEADD27D-604F-4A33-B513-08E22B977CBC}" type="pres">
      <dgm:prSet presAssocID="{65774AD1-652E-485B-AEE8-CB6BD1039E0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rcode"/>
        </a:ext>
      </dgm:extLst>
    </dgm:pt>
    <dgm:pt modelId="{39C9D87E-29CF-4033-B57D-DC4EFF7E0E46}" type="pres">
      <dgm:prSet presAssocID="{65774AD1-652E-485B-AEE8-CB6BD1039E07}" presName="spaceRect" presStyleCnt="0"/>
      <dgm:spPr/>
    </dgm:pt>
    <dgm:pt modelId="{DE53A4A6-FD7C-4A4A-B3E7-2E1E5DC8543F}" type="pres">
      <dgm:prSet presAssocID="{65774AD1-652E-485B-AEE8-CB6BD1039E07}" presName="parTx" presStyleLbl="revTx" presStyleIdx="0" presStyleCnt="3">
        <dgm:presLayoutVars>
          <dgm:chMax val="0"/>
          <dgm:chPref val="0"/>
        </dgm:presLayoutVars>
      </dgm:prSet>
      <dgm:spPr/>
    </dgm:pt>
    <dgm:pt modelId="{9CDA3F2C-F4FB-433F-ADCF-E8FFCD631F34}" type="pres">
      <dgm:prSet presAssocID="{647E4017-DD98-43AB-B389-4877EADF3943}" presName="sibTrans" presStyleCnt="0"/>
      <dgm:spPr/>
    </dgm:pt>
    <dgm:pt modelId="{78871B62-2D14-4AE5-9C8E-403DB86F71F5}" type="pres">
      <dgm:prSet presAssocID="{24751DA5-59AB-4E28-A0B3-A6148A7ADBDE}" presName="compNode" presStyleCnt="0"/>
      <dgm:spPr/>
    </dgm:pt>
    <dgm:pt modelId="{BCEC5515-209B-4041-BC2C-A9B3CAA2EF92}" type="pres">
      <dgm:prSet presAssocID="{24751DA5-59AB-4E28-A0B3-A6148A7ADBDE}" presName="bgRect" presStyleLbl="bgShp" presStyleIdx="1" presStyleCnt="3"/>
      <dgm:spPr/>
    </dgm:pt>
    <dgm:pt modelId="{18E1A2E3-51DC-4EE4-9D27-4232D4C125F5}" type="pres">
      <dgm:prSet presAssocID="{24751DA5-59AB-4E28-A0B3-A6148A7ADBD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ser"/>
        </a:ext>
      </dgm:extLst>
    </dgm:pt>
    <dgm:pt modelId="{691779EA-D672-44EC-9253-9ABE68349A09}" type="pres">
      <dgm:prSet presAssocID="{24751DA5-59AB-4E28-A0B3-A6148A7ADBDE}" presName="spaceRect" presStyleCnt="0"/>
      <dgm:spPr/>
    </dgm:pt>
    <dgm:pt modelId="{5291142C-03DB-43E9-9FA8-35EB15CEF18C}" type="pres">
      <dgm:prSet presAssocID="{24751DA5-59AB-4E28-A0B3-A6148A7ADBDE}" presName="parTx" presStyleLbl="revTx" presStyleIdx="1" presStyleCnt="3">
        <dgm:presLayoutVars>
          <dgm:chMax val="0"/>
          <dgm:chPref val="0"/>
        </dgm:presLayoutVars>
      </dgm:prSet>
      <dgm:spPr/>
    </dgm:pt>
    <dgm:pt modelId="{01C2E70A-5743-4C3E-9869-D469E4CB9FE2}" type="pres">
      <dgm:prSet presAssocID="{3A32EF08-4DA7-43AF-86EB-13B1D8962126}" presName="sibTrans" presStyleCnt="0"/>
      <dgm:spPr/>
    </dgm:pt>
    <dgm:pt modelId="{F04F3AE6-FF58-4A91-93F4-8D387306826B}" type="pres">
      <dgm:prSet presAssocID="{2CD12BA2-6B47-4BDD-8981-4FA882A5C249}" presName="compNode" presStyleCnt="0"/>
      <dgm:spPr/>
    </dgm:pt>
    <dgm:pt modelId="{0849DE64-4C0D-48D0-937B-A7E8B43EBB93}" type="pres">
      <dgm:prSet presAssocID="{2CD12BA2-6B47-4BDD-8981-4FA882A5C249}" presName="bgRect" presStyleLbl="bgShp" presStyleIdx="2" presStyleCnt="3"/>
      <dgm:spPr/>
    </dgm:pt>
    <dgm:pt modelId="{A8AD7EDD-ABBC-438B-B0E0-4AD94D5F90BD}" type="pres">
      <dgm:prSet presAssocID="{2CD12BA2-6B47-4BDD-8981-4FA882A5C249}"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lp"/>
        </a:ext>
      </dgm:extLst>
    </dgm:pt>
    <dgm:pt modelId="{5995723D-C14A-4F58-A049-81716FB7D32E}" type="pres">
      <dgm:prSet presAssocID="{2CD12BA2-6B47-4BDD-8981-4FA882A5C249}" presName="spaceRect" presStyleCnt="0"/>
      <dgm:spPr/>
    </dgm:pt>
    <dgm:pt modelId="{353DF66E-CBBF-4F46-BCEA-B20AB4C9869D}" type="pres">
      <dgm:prSet presAssocID="{2CD12BA2-6B47-4BDD-8981-4FA882A5C249}" presName="parTx" presStyleLbl="revTx" presStyleIdx="2" presStyleCnt="3">
        <dgm:presLayoutVars>
          <dgm:chMax val="0"/>
          <dgm:chPref val="0"/>
        </dgm:presLayoutVars>
      </dgm:prSet>
      <dgm:spPr/>
    </dgm:pt>
  </dgm:ptLst>
  <dgm:cxnLst>
    <dgm:cxn modelId="{7D7F8123-7564-4C84-992F-AA1A91A5B6D3}" type="presOf" srcId="{3130F5DE-D1CB-4D4E-BF01-7037432405F3}" destId="{6938C02D-F19F-4AFA-96BE-C036F53DC4C6}" srcOrd="0" destOrd="0" presId="urn:microsoft.com/office/officeart/2018/2/layout/IconVerticalSolidList"/>
    <dgm:cxn modelId="{64595046-4642-4536-8B4D-A40FCFA27265}" srcId="{3130F5DE-D1CB-4D4E-BF01-7037432405F3}" destId="{24751DA5-59AB-4E28-A0B3-A6148A7ADBDE}" srcOrd="1" destOrd="0" parTransId="{E1404487-16B1-4963-8BD9-944AFBBEE6BD}" sibTransId="{3A32EF08-4DA7-43AF-86EB-13B1D8962126}"/>
    <dgm:cxn modelId="{1540D268-A59E-43D9-B42F-42683E0112A3}" srcId="{3130F5DE-D1CB-4D4E-BF01-7037432405F3}" destId="{65774AD1-652E-485B-AEE8-CB6BD1039E07}" srcOrd="0" destOrd="0" parTransId="{8C5C9381-AA4A-4B06-8607-DF4D98A0F57E}" sibTransId="{647E4017-DD98-43AB-B389-4877EADF3943}"/>
    <dgm:cxn modelId="{943D344C-718F-40ED-AADA-9B59D18E48BE}" type="presOf" srcId="{24751DA5-59AB-4E28-A0B3-A6148A7ADBDE}" destId="{5291142C-03DB-43E9-9FA8-35EB15CEF18C}" srcOrd="0" destOrd="0" presId="urn:microsoft.com/office/officeart/2018/2/layout/IconVerticalSolidList"/>
    <dgm:cxn modelId="{70882252-A155-441D-9E4C-805D8B0AD6E7}" type="presOf" srcId="{65774AD1-652E-485B-AEE8-CB6BD1039E07}" destId="{DE53A4A6-FD7C-4A4A-B3E7-2E1E5DC8543F}" srcOrd="0" destOrd="0" presId="urn:microsoft.com/office/officeart/2018/2/layout/IconVerticalSolidList"/>
    <dgm:cxn modelId="{A9E7C1BF-AA0C-4F5E-8A06-30DCD7EAD4BD}" srcId="{3130F5DE-D1CB-4D4E-BF01-7037432405F3}" destId="{2CD12BA2-6B47-4BDD-8981-4FA882A5C249}" srcOrd="2" destOrd="0" parTransId="{C8A592E3-529F-4712-82CD-F5F288916718}" sibTransId="{BB49B992-E871-4E6C-80DD-5DCB2C170E6D}"/>
    <dgm:cxn modelId="{5BD027D9-4ACD-4283-B71B-7474FCE3C924}" type="presOf" srcId="{2CD12BA2-6B47-4BDD-8981-4FA882A5C249}" destId="{353DF66E-CBBF-4F46-BCEA-B20AB4C9869D}" srcOrd="0" destOrd="0" presId="urn:microsoft.com/office/officeart/2018/2/layout/IconVerticalSolidList"/>
    <dgm:cxn modelId="{835A8471-646E-4C16-9FF4-2ECE086884F5}" type="presParOf" srcId="{6938C02D-F19F-4AFA-96BE-C036F53DC4C6}" destId="{010F48E0-9B85-44FC-8730-429EED6E7E63}" srcOrd="0" destOrd="0" presId="urn:microsoft.com/office/officeart/2018/2/layout/IconVerticalSolidList"/>
    <dgm:cxn modelId="{011AF73B-6F5F-48DE-A2BA-01AB6AE050DC}" type="presParOf" srcId="{010F48E0-9B85-44FC-8730-429EED6E7E63}" destId="{104F650B-F2AA-42B8-ABE8-EE033D136BED}" srcOrd="0" destOrd="0" presId="urn:microsoft.com/office/officeart/2018/2/layout/IconVerticalSolidList"/>
    <dgm:cxn modelId="{69EC681B-139B-420F-ABBD-B605706BF69B}" type="presParOf" srcId="{010F48E0-9B85-44FC-8730-429EED6E7E63}" destId="{AEADD27D-604F-4A33-B513-08E22B977CBC}" srcOrd="1" destOrd="0" presId="urn:microsoft.com/office/officeart/2018/2/layout/IconVerticalSolidList"/>
    <dgm:cxn modelId="{C3F1B199-6E3C-408A-A295-1E57CB831665}" type="presParOf" srcId="{010F48E0-9B85-44FC-8730-429EED6E7E63}" destId="{39C9D87E-29CF-4033-B57D-DC4EFF7E0E46}" srcOrd="2" destOrd="0" presId="urn:microsoft.com/office/officeart/2018/2/layout/IconVerticalSolidList"/>
    <dgm:cxn modelId="{32477E44-4BD5-4F2A-AFCA-392923DCC2A4}" type="presParOf" srcId="{010F48E0-9B85-44FC-8730-429EED6E7E63}" destId="{DE53A4A6-FD7C-4A4A-B3E7-2E1E5DC8543F}" srcOrd="3" destOrd="0" presId="urn:microsoft.com/office/officeart/2018/2/layout/IconVerticalSolidList"/>
    <dgm:cxn modelId="{E5A70F4A-91BE-4399-8A38-7AF8339EF122}" type="presParOf" srcId="{6938C02D-F19F-4AFA-96BE-C036F53DC4C6}" destId="{9CDA3F2C-F4FB-433F-ADCF-E8FFCD631F34}" srcOrd="1" destOrd="0" presId="urn:microsoft.com/office/officeart/2018/2/layout/IconVerticalSolidList"/>
    <dgm:cxn modelId="{D155A6A2-57BB-4172-9116-FC5859EEC9DC}" type="presParOf" srcId="{6938C02D-F19F-4AFA-96BE-C036F53DC4C6}" destId="{78871B62-2D14-4AE5-9C8E-403DB86F71F5}" srcOrd="2" destOrd="0" presId="urn:microsoft.com/office/officeart/2018/2/layout/IconVerticalSolidList"/>
    <dgm:cxn modelId="{6C1135AD-77C0-4C99-B0D7-54FD999A58D0}" type="presParOf" srcId="{78871B62-2D14-4AE5-9C8E-403DB86F71F5}" destId="{BCEC5515-209B-4041-BC2C-A9B3CAA2EF92}" srcOrd="0" destOrd="0" presId="urn:microsoft.com/office/officeart/2018/2/layout/IconVerticalSolidList"/>
    <dgm:cxn modelId="{6F1C445E-4562-4B7C-B423-E365A1C0232A}" type="presParOf" srcId="{78871B62-2D14-4AE5-9C8E-403DB86F71F5}" destId="{18E1A2E3-51DC-4EE4-9D27-4232D4C125F5}" srcOrd="1" destOrd="0" presId="urn:microsoft.com/office/officeart/2018/2/layout/IconVerticalSolidList"/>
    <dgm:cxn modelId="{325C57A0-2918-4EB4-A036-4A61AD02D77D}" type="presParOf" srcId="{78871B62-2D14-4AE5-9C8E-403DB86F71F5}" destId="{691779EA-D672-44EC-9253-9ABE68349A09}" srcOrd="2" destOrd="0" presId="urn:microsoft.com/office/officeart/2018/2/layout/IconVerticalSolidList"/>
    <dgm:cxn modelId="{A3C4E232-B3C3-421A-A94B-81E0A668A0F3}" type="presParOf" srcId="{78871B62-2D14-4AE5-9C8E-403DB86F71F5}" destId="{5291142C-03DB-43E9-9FA8-35EB15CEF18C}" srcOrd="3" destOrd="0" presId="urn:microsoft.com/office/officeart/2018/2/layout/IconVerticalSolidList"/>
    <dgm:cxn modelId="{54D13B0F-8423-43C1-BF94-457A8A6E2A68}" type="presParOf" srcId="{6938C02D-F19F-4AFA-96BE-C036F53DC4C6}" destId="{01C2E70A-5743-4C3E-9869-D469E4CB9FE2}" srcOrd="3" destOrd="0" presId="urn:microsoft.com/office/officeart/2018/2/layout/IconVerticalSolidList"/>
    <dgm:cxn modelId="{18D5F3A5-94A6-430B-9F76-A06D2B69ED56}" type="presParOf" srcId="{6938C02D-F19F-4AFA-96BE-C036F53DC4C6}" destId="{F04F3AE6-FF58-4A91-93F4-8D387306826B}" srcOrd="4" destOrd="0" presId="urn:microsoft.com/office/officeart/2018/2/layout/IconVerticalSolidList"/>
    <dgm:cxn modelId="{9BE64128-90B0-4838-80A4-B3C5B83DE229}" type="presParOf" srcId="{F04F3AE6-FF58-4A91-93F4-8D387306826B}" destId="{0849DE64-4C0D-48D0-937B-A7E8B43EBB93}" srcOrd="0" destOrd="0" presId="urn:microsoft.com/office/officeart/2018/2/layout/IconVerticalSolidList"/>
    <dgm:cxn modelId="{9C11C5CA-D202-4E93-9C6B-5BA70C08469C}" type="presParOf" srcId="{F04F3AE6-FF58-4A91-93F4-8D387306826B}" destId="{A8AD7EDD-ABBC-438B-B0E0-4AD94D5F90BD}" srcOrd="1" destOrd="0" presId="urn:microsoft.com/office/officeart/2018/2/layout/IconVerticalSolidList"/>
    <dgm:cxn modelId="{F8A0F00A-6FF5-4138-A158-552165A3A900}" type="presParOf" srcId="{F04F3AE6-FF58-4A91-93F4-8D387306826B}" destId="{5995723D-C14A-4F58-A049-81716FB7D32E}" srcOrd="2" destOrd="0" presId="urn:microsoft.com/office/officeart/2018/2/layout/IconVerticalSolidList"/>
    <dgm:cxn modelId="{114FDB41-A454-448C-815A-412D788FDF8B}" type="presParOf" srcId="{F04F3AE6-FF58-4A91-93F4-8D387306826B}" destId="{353DF66E-CBBF-4F46-BCEA-B20AB4C9869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5BACC37-4152-4F56-A766-8C1853EEB376}"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595E490-5D2E-4B7A-B0BD-567137DFF584}">
      <dgm:prSet/>
      <dgm:spPr/>
      <dgm:t>
        <a:bodyPr/>
        <a:lstStyle/>
        <a:p>
          <a:pPr>
            <a:lnSpc>
              <a:spcPct val="100000"/>
            </a:lnSpc>
          </a:pPr>
          <a:r>
            <a:rPr lang="en-GB"/>
            <a:t>Information could also be using data to find answers to questions such as:</a:t>
          </a:r>
          <a:endParaRPr lang="en-US"/>
        </a:p>
      </dgm:t>
    </dgm:pt>
    <dgm:pt modelId="{569015CA-52AE-4D18-912B-7E7E3EF22EDD}" type="parTrans" cxnId="{03A03476-67B7-454F-876B-D22BCB62291A}">
      <dgm:prSet/>
      <dgm:spPr/>
      <dgm:t>
        <a:bodyPr/>
        <a:lstStyle/>
        <a:p>
          <a:endParaRPr lang="en-US"/>
        </a:p>
      </dgm:t>
    </dgm:pt>
    <dgm:pt modelId="{F7F165FE-F4FF-4380-A7B6-DD548A86C50B}" type="sibTrans" cxnId="{03A03476-67B7-454F-876B-D22BCB62291A}">
      <dgm:prSet/>
      <dgm:spPr/>
      <dgm:t>
        <a:bodyPr/>
        <a:lstStyle/>
        <a:p>
          <a:endParaRPr lang="en-US"/>
        </a:p>
      </dgm:t>
    </dgm:pt>
    <dgm:pt modelId="{F279F157-D278-434C-9FF6-95759A62B107}">
      <dgm:prSet/>
      <dgm:spPr/>
      <dgm:t>
        <a:bodyPr/>
        <a:lstStyle/>
        <a:p>
          <a:pPr>
            <a:lnSpc>
              <a:spcPct val="100000"/>
            </a:lnSpc>
          </a:pPr>
          <a:r>
            <a:rPr lang="en-GB" i="1" dirty="0"/>
            <a:t>How many students are there in the school aged 17?</a:t>
          </a:r>
          <a:endParaRPr lang="en-US" i="1" dirty="0"/>
        </a:p>
      </dgm:t>
    </dgm:pt>
    <dgm:pt modelId="{2537EBB9-F0BE-41F7-8EDF-08501AA36FAA}" type="parTrans" cxnId="{4AFACF0A-1B3C-4593-92B0-3DD8A38EC647}">
      <dgm:prSet/>
      <dgm:spPr/>
      <dgm:t>
        <a:bodyPr/>
        <a:lstStyle/>
        <a:p>
          <a:endParaRPr lang="en-US"/>
        </a:p>
      </dgm:t>
    </dgm:pt>
    <dgm:pt modelId="{343A2129-AA00-476B-AE7C-FEA78ACFCBFB}" type="sibTrans" cxnId="{4AFACF0A-1B3C-4593-92B0-3DD8A38EC647}">
      <dgm:prSet/>
      <dgm:spPr/>
      <dgm:t>
        <a:bodyPr/>
        <a:lstStyle/>
        <a:p>
          <a:endParaRPr lang="en-US"/>
        </a:p>
      </dgm:t>
    </dgm:pt>
    <dgm:pt modelId="{E03AE39F-6C77-4719-82AA-A492DD92B2A7}">
      <dgm:prSet/>
      <dgm:spPr/>
      <dgm:t>
        <a:bodyPr/>
        <a:lstStyle/>
        <a:p>
          <a:pPr>
            <a:lnSpc>
              <a:spcPct val="100000"/>
            </a:lnSpc>
          </a:pPr>
          <a:r>
            <a:rPr lang="en-GB" i="1"/>
            <a:t>Who are the students with a predicted grade of DDM?</a:t>
          </a:r>
          <a:endParaRPr lang="en-US" i="1"/>
        </a:p>
      </dgm:t>
    </dgm:pt>
    <dgm:pt modelId="{0625BA5E-08BF-41F2-A925-84FA376C6B3D}" type="parTrans" cxnId="{19F9C6A4-ADC1-4290-BFB2-1C8D8500F635}">
      <dgm:prSet/>
      <dgm:spPr/>
      <dgm:t>
        <a:bodyPr/>
        <a:lstStyle/>
        <a:p>
          <a:endParaRPr lang="en-US"/>
        </a:p>
      </dgm:t>
    </dgm:pt>
    <dgm:pt modelId="{F590F2A0-E597-42DF-BEEB-5E1A02EA04CE}" type="sibTrans" cxnId="{19F9C6A4-ADC1-4290-BFB2-1C8D8500F635}">
      <dgm:prSet/>
      <dgm:spPr/>
      <dgm:t>
        <a:bodyPr/>
        <a:lstStyle/>
        <a:p>
          <a:endParaRPr lang="en-US"/>
        </a:p>
      </dgm:t>
    </dgm:pt>
    <dgm:pt modelId="{6F0D2FAE-71A2-4760-80EC-9FA6470020B5}">
      <dgm:prSet/>
      <dgm:spPr/>
      <dgm:t>
        <a:bodyPr/>
        <a:lstStyle/>
        <a:p>
          <a:pPr>
            <a:lnSpc>
              <a:spcPct val="100000"/>
            </a:lnSpc>
          </a:pPr>
          <a:r>
            <a:rPr lang="en-GB" i="1"/>
            <a:t>Who are the female students doing BTEC IT Unit 2?</a:t>
          </a:r>
          <a:endParaRPr lang="en-US" i="1"/>
        </a:p>
      </dgm:t>
    </dgm:pt>
    <dgm:pt modelId="{64175D38-1311-41EC-B423-067FC9246275}" type="parTrans" cxnId="{0091D192-CAFA-4397-9888-5B2E9713F959}">
      <dgm:prSet/>
      <dgm:spPr/>
      <dgm:t>
        <a:bodyPr/>
        <a:lstStyle/>
        <a:p>
          <a:endParaRPr lang="en-US"/>
        </a:p>
      </dgm:t>
    </dgm:pt>
    <dgm:pt modelId="{520BD11A-DCAB-4907-9833-0F4E3020CACF}" type="sibTrans" cxnId="{0091D192-CAFA-4397-9888-5B2E9713F959}">
      <dgm:prSet/>
      <dgm:spPr/>
      <dgm:t>
        <a:bodyPr/>
        <a:lstStyle/>
        <a:p>
          <a:endParaRPr lang="en-US"/>
        </a:p>
      </dgm:t>
    </dgm:pt>
    <dgm:pt modelId="{D2286B41-A1AC-4FA5-B8E8-DDB634CCBF95}">
      <dgm:prSet/>
      <dgm:spPr/>
      <dgm:t>
        <a:bodyPr/>
        <a:lstStyle/>
        <a:p>
          <a:pPr>
            <a:lnSpc>
              <a:spcPct val="100000"/>
            </a:lnSpc>
          </a:pPr>
          <a:r>
            <a:rPr lang="en-GB"/>
            <a:t>The answers to these questions is </a:t>
          </a:r>
          <a:r>
            <a:rPr lang="en-GB" b="1" i="1"/>
            <a:t>information</a:t>
          </a:r>
          <a:r>
            <a:rPr lang="en-GB"/>
            <a:t>.</a:t>
          </a:r>
          <a:endParaRPr lang="en-US"/>
        </a:p>
      </dgm:t>
    </dgm:pt>
    <dgm:pt modelId="{318E6FBA-2ABA-42BA-AE0E-3FAB411CFE0D}" type="parTrans" cxnId="{DDADE276-E25D-44AA-9266-C8137B02AF20}">
      <dgm:prSet/>
      <dgm:spPr/>
      <dgm:t>
        <a:bodyPr/>
        <a:lstStyle/>
        <a:p>
          <a:endParaRPr lang="en-US"/>
        </a:p>
      </dgm:t>
    </dgm:pt>
    <dgm:pt modelId="{FA08C9A7-EE26-4A06-9154-2E8ED8ABAAD3}" type="sibTrans" cxnId="{DDADE276-E25D-44AA-9266-C8137B02AF20}">
      <dgm:prSet/>
      <dgm:spPr/>
      <dgm:t>
        <a:bodyPr/>
        <a:lstStyle/>
        <a:p>
          <a:endParaRPr lang="en-US"/>
        </a:p>
      </dgm:t>
    </dgm:pt>
    <dgm:pt modelId="{706B290A-DE05-4803-BB47-9F934F85463D}">
      <dgm:prSet/>
      <dgm:spPr/>
      <dgm:t>
        <a:bodyPr/>
        <a:lstStyle/>
        <a:p>
          <a:pPr>
            <a:lnSpc>
              <a:spcPct val="100000"/>
            </a:lnSpc>
          </a:pPr>
          <a:r>
            <a:rPr lang="en-GB"/>
            <a:t>We use </a:t>
          </a:r>
          <a:r>
            <a:rPr lang="en-GB" b="1" i="1"/>
            <a:t>Queries</a:t>
          </a:r>
          <a:r>
            <a:rPr lang="en-GB"/>
            <a:t> to extract information from data, and we will look at this in a later lesson.</a:t>
          </a:r>
          <a:endParaRPr lang="en-US"/>
        </a:p>
      </dgm:t>
    </dgm:pt>
    <dgm:pt modelId="{D273EA87-0C89-4561-8D0C-5CE02BE633FF}" type="parTrans" cxnId="{0477FE20-C91A-4565-86DD-46B10BD0D39F}">
      <dgm:prSet/>
      <dgm:spPr/>
      <dgm:t>
        <a:bodyPr/>
        <a:lstStyle/>
        <a:p>
          <a:endParaRPr lang="en-US"/>
        </a:p>
      </dgm:t>
    </dgm:pt>
    <dgm:pt modelId="{B36D1332-EF73-4E2B-931F-F2530C120C6E}" type="sibTrans" cxnId="{0477FE20-C91A-4565-86DD-46B10BD0D39F}">
      <dgm:prSet/>
      <dgm:spPr/>
      <dgm:t>
        <a:bodyPr/>
        <a:lstStyle/>
        <a:p>
          <a:endParaRPr lang="en-US"/>
        </a:p>
      </dgm:t>
    </dgm:pt>
    <dgm:pt modelId="{050CA1FC-657E-4CE0-B72B-12D5087EBA65}" type="pres">
      <dgm:prSet presAssocID="{55BACC37-4152-4F56-A766-8C1853EEB376}" presName="root" presStyleCnt="0">
        <dgm:presLayoutVars>
          <dgm:dir/>
          <dgm:resizeHandles val="exact"/>
        </dgm:presLayoutVars>
      </dgm:prSet>
      <dgm:spPr/>
    </dgm:pt>
    <dgm:pt modelId="{BE585457-8DD8-4554-9F28-21D458DEEB99}" type="pres">
      <dgm:prSet presAssocID="{7595E490-5D2E-4B7A-B0BD-567137DFF584}" presName="compNode" presStyleCnt="0"/>
      <dgm:spPr/>
    </dgm:pt>
    <dgm:pt modelId="{5D256AD5-2DB3-4C8B-9F1C-BBC0EA107E28}" type="pres">
      <dgm:prSet presAssocID="{7595E490-5D2E-4B7A-B0BD-567137DFF584}" presName="bgRect" presStyleLbl="bgShp" presStyleIdx="0" presStyleCnt="6"/>
      <dgm:spPr/>
    </dgm:pt>
    <dgm:pt modelId="{A3ED40EE-336B-4690-A255-27E90D995504}" type="pres">
      <dgm:prSet presAssocID="{7595E490-5D2E-4B7A-B0BD-567137DFF584}"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estion mark"/>
        </a:ext>
      </dgm:extLst>
    </dgm:pt>
    <dgm:pt modelId="{50ACD853-4D1C-4CB8-8262-0028C462215C}" type="pres">
      <dgm:prSet presAssocID="{7595E490-5D2E-4B7A-B0BD-567137DFF584}" presName="spaceRect" presStyleCnt="0"/>
      <dgm:spPr/>
    </dgm:pt>
    <dgm:pt modelId="{6E40EBD8-0223-4DFD-9FDD-14B7A8F604DB}" type="pres">
      <dgm:prSet presAssocID="{7595E490-5D2E-4B7A-B0BD-567137DFF584}" presName="parTx" presStyleLbl="revTx" presStyleIdx="0" presStyleCnt="6">
        <dgm:presLayoutVars>
          <dgm:chMax val="0"/>
          <dgm:chPref val="0"/>
        </dgm:presLayoutVars>
      </dgm:prSet>
      <dgm:spPr/>
    </dgm:pt>
    <dgm:pt modelId="{20539028-2260-4411-B2EA-A13BC41C3E5C}" type="pres">
      <dgm:prSet presAssocID="{F7F165FE-F4FF-4380-A7B6-DD548A86C50B}" presName="sibTrans" presStyleCnt="0"/>
      <dgm:spPr/>
    </dgm:pt>
    <dgm:pt modelId="{1ED64C51-CAA9-41D3-891A-A1271D0AF885}" type="pres">
      <dgm:prSet presAssocID="{F279F157-D278-434C-9FF6-95759A62B107}" presName="compNode" presStyleCnt="0"/>
      <dgm:spPr/>
    </dgm:pt>
    <dgm:pt modelId="{C6221BE0-1E4C-4949-85D3-85B4875A19ED}" type="pres">
      <dgm:prSet presAssocID="{F279F157-D278-434C-9FF6-95759A62B107}" presName="bgRect" presStyleLbl="bgShp" presStyleIdx="1" presStyleCnt="6"/>
      <dgm:spPr/>
    </dgm:pt>
    <dgm:pt modelId="{68B038B1-935E-4970-A587-D4776BEC4846}" type="pres">
      <dgm:prSet presAssocID="{F279F157-D278-434C-9FF6-95759A62B107}"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esentation with Checklist"/>
        </a:ext>
      </dgm:extLst>
    </dgm:pt>
    <dgm:pt modelId="{E46D6332-61AB-4F24-8A82-B33F04B66B23}" type="pres">
      <dgm:prSet presAssocID="{F279F157-D278-434C-9FF6-95759A62B107}" presName="spaceRect" presStyleCnt="0"/>
      <dgm:spPr/>
    </dgm:pt>
    <dgm:pt modelId="{D5963EB7-EDFD-4763-A2BC-4D9560F8694C}" type="pres">
      <dgm:prSet presAssocID="{F279F157-D278-434C-9FF6-95759A62B107}" presName="parTx" presStyleLbl="revTx" presStyleIdx="1" presStyleCnt="6">
        <dgm:presLayoutVars>
          <dgm:chMax val="0"/>
          <dgm:chPref val="0"/>
        </dgm:presLayoutVars>
      </dgm:prSet>
      <dgm:spPr/>
    </dgm:pt>
    <dgm:pt modelId="{17EF0F0D-0D47-4BF7-ACB0-BD33BACF78A3}" type="pres">
      <dgm:prSet presAssocID="{343A2129-AA00-476B-AE7C-FEA78ACFCBFB}" presName="sibTrans" presStyleCnt="0"/>
      <dgm:spPr/>
    </dgm:pt>
    <dgm:pt modelId="{DD3B044D-3EAC-47E0-B46B-7262DD98B9FC}" type="pres">
      <dgm:prSet presAssocID="{E03AE39F-6C77-4719-82AA-A492DD92B2A7}" presName="compNode" presStyleCnt="0"/>
      <dgm:spPr/>
    </dgm:pt>
    <dgm:pt modelId="{8E05EB85-E15D-4976-A757-77B3817B724E}" type="pres">
      <dgm:prSet presAssocID="{E03AE39F-6C77-4719-82AA-A492DD92B2A7}" presName="bgRect" presStyleLbl="bgShp" presStyleIdx="2" presStyleCnt="6"/>
      <dgm:spPr/>
    </dgm:pt>
    <dgm:pt modelId="{CFDC52E6-4958-4C95-B51B-CC3EDC82B8AF}" type="pres">
      <dgm:prSet presAssocID="{E03AE39F-6C77-4719-82AA-A492DD92B2A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cument"/>
        </a:ext>
      </dgm:extLst>
    </dgm:pt>
    <dgm:pt modelId="{0539A1D5-0442-488B-B6BB-49B07569697C}" type="pres">
      <dgm:prSet presAssocID="{E03AE39F-6C77-4719-82AA-A492DD92B2A7}" presName="spaceRect" presStyleCnt="0"/>
      <dgm:spPr/>
    </dgm:pt>
    <dgm:pt modelId="{FE825B27-BF00-43A0-8076-A380236E0324}" type="pres">
      <dgm:prSet presAssocID="{E03AE39F-6C77-4719-82AA-A492DD92B2A7}" presName="parTx" presStyleLbl="revTx" presStyleIdx="2" presStyleCnt="6">
        <dgm:presLayoutVars>
          <dgm:chMax val="0"/>
          <dgm:chPref val="0"/>
        </dgm:presLayoutVars>
      </dgm:prSet>
      <dgm:spPr/>
    </dgm:pt>
    <dgm:pt modelId="{18E8F78E-DE9E-4026-9A89-1DDDA8D78643}" type="pres">
      <dgm:prSet presAssocID="{F590F2A0-E597-42DF-BEEB-5E1A02EA04CE}" presName="sibTrans" presStyleCnt="0"/>
      <dgm:spPr/>
    </dgm:pt>
    <dgm:pt modelId="{91A61973-FA7E-47C6-AB48-A3FB5D012FC5}" type="pres">
      <dgm:prSet presAssocID="{6F0D2FAE-71A2-4760-80EC-9FA6470020B5}" presName="compNode" presStyleCnt="0"/>
      <dgm:spPr/>
    </dgm:pt>
    <dgm:pt modelId="{274998CC-F5AF-4837-9EE6-7792224DFE42}" type="pres">
      <dgm:prSet presAssocID="{6F0D2FAE-71A2-4760-80EC-9FA6470020B5}" presName="bgRect" presStyleLbl="bgShp" presStyleIdx="3" presStyleCnt="6"/>
      <dgm:spPr/>
    </dgm:pt>
    <dgm:pt modelId="{E92F367B-3399-4F0E-9AB3-C30F1310BC68}" type="pres">
      <dgm:prSet presAssocID="{6F0D2FAE-71A2-4760-80EC-9FA6470020B5}"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arget Audience"/>
        </a:ext>
      </dgm:extLst>
    </dgm:pt>
    <dgm:pt modelId="{99D2874B-9290-4815-B6CB-794F0219EBDD}" type="pres">
      <dgm:prSet presAssocID="{6F0D2FAE-71A2-4760-80EC-9FA6470020B5}" presName="spaceRect" presStyleCnt="0"/>
      <dgm:spPr/>
    </dgm:pt>
    <dgm:pt modelId="{0CC6D483-9A4A-4646-81F7-1A89FCC42044}" type="pres">
      <dgm:prSet presAssocID="{6F0D2FAE-71A2-4760-80EC-9FA6470020B5}" presName="parTx" presStyleLbl="revTx" presStyleIdx="3" presStyleCnt="6">
        <dgm:presLayoutVars>
          <dgm:chMax val="0"/>
          <dgm:chPref val="0"/>
        </dgm:presLayoutVars>
      </dgm:prSet>
      <dgm:spPr/>
    </dgm:pt>
    <dgm:pt modelId="{2CC0D924-D113-4960-8274-996F29A64F9D}" type="pres">
      <dgm:prSet presAssocID="{520BD11A-DCAB-4907-9833-0F4E3020CACF}" presName="sibTrans" presStyleCnt="0"/>
      <dgm:spPr/>
    </dgm:pt>
    <dgm:pt modelId="{61BC04C2-9859-43CA-A549-C906B088746A}" type="pres">
      <dgm:prSet presAssocID="{D2286B41-A1AC-4FA5-B8E8-DDB634CCBF95}" presName="compNode" presStyleCnt="0"/>
      <dgm:spPr/>
    </dgm:pt>
    <dgm:pt modelId="{CA5CF0B9-B747-4144-A8B1-8B9F622435C3}" type="pres">
      <dgm:prSet presAssocID="{D2286B41-A1AC-4FA5-B8E8-DDB634CCBF95}" presName="bgRect" presStyleLbl="bgShp" presStyleIdx="4" presStyleCnt="6"/>
      <dgm:spPr/>
    </dgm:pt>
    <dgm:pt modelId="{AAA5D35C-FA83-4E70-90F7-EC8A91A6EFF4}" type="pres">
      <dgm:prSet presAssocID="{D2286B41-A1AC-4FA5-B8E8-DDB634CCBF95}"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ustomer Review"/>
        </a:ext>
      </dgm:extLst>
    </dgm:pt>
    <dgm:pt modelId="{EE5B2460-1626-4BBE-8812-D51B052CEC18}" type="pres">
      <dgm:prSet presAssocID="{D2286B41-A1AC-4FA5-B8E8-DDB634CCBF95}" presName="spaceRect" presStyleCnt="0"/>
      <dgm:spPr/>
    </dgm:pt>
    <dgm:pt modelId="{D7AC04C0-F67A-4C77-9F58-4DBA0E3E0C76}" type="pres">
      <dgm:prSet presAssocID="{D2286B41-A1AC-4FA5-B8E8-DDB634CCBF95}" presName="parTx" presStyleLbl="revTx" presStyleIdx="4" presStyleCnt="6">
        <dgm:presLayoutVars>
          <dgm:chMax val="0"/>
          <dgm:chPref val="0"/>
        </dgm:presLayoutVars>
      </dgm:prSet>
      <dgm:spPr/>
    </dgm:pt>
    <dgm:pt modelId="{A03ED41A-2B5E-40E7-93F4-2BD6239D8AF2}" type="pres">
      <dgm:prSet presAssocID="{FA08C9A7-EE26-4A06-9154-2E8ED8ABAAD3}" presName="sibTrans" presStyleCnt="0"/>
      <dgm:spPr/>
    </dgm:pt>
    <dgm:pt modelId="{21C0E5E4-4A27-4E70-B9EE-3D34348FF564}" type="pres">
      <dgm:prSet presAssocID="{706B290A-DE05-4803-BB47-9F934F85463D}" presName="compNode" presStyleCnt="0"/>
      <dgm:spPr/>
    </dgm:pt>
    <dgm:pt modelId="{703FA889-3AFF-4D16-8B18-7246BD69A9CB}" type="pres">
      <dgm:prSet presAssocID="{706B290A-DE05-4803-BB47-9F934F85463D}" presName="bgRect" presStyleLbl="bgShp" presStyleIdx="5" presStyleCnt="6"/>
      <dgm:spPr/>
    </dgm:pt>
    <dgm:pt modelId="{E3D44ABC-B474-4439-978B-0DD6F101A1E1}" type="pres">
      <dgm:prSet presAssocID="{706B290A-DE05-4803-BB47-9F934F85463D}"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Research"/>
        </a:ext>
      </dgm:extLst>
    </dgm:pt>
    <dgm:pt modelId="{D23F0B13-47F6-4A6C-B425-0EEA58D74AF0}" type="pres">
      <dgm:prSet presAssocID="{706B290A-DE05-4803-BB47-9F934F85463D}" presName="spaceRect" presStyleCnt="0"/>
      <dgm:spPr/>
    </dgm:pt>
    <dgm:pt modelId="{98325475-A64F-4A56-A8D8-9BF4A3BF1FDC}" type="pres">
      <dgm:prSet presAssocID="{706B290A-DE05-4803-BB47-9F934F85463D}" presName="parTx" presStyleLbl="revTx" presStyleIdx="5" presStyleCnt="6">
        <dgm:presLayoutVars>
          <dgm:chMax val="0"/>
          <dgm:chPref val="0"/>
        </dgm:presLayoutVars>
      </dgm:prSet>
      <dgm:spPr/>
    </dgm:pt>
  </dgm:ptLst>
  <dgm:cxnLst>
    <dgm:cxn modelId="{4AFACF0A-1B3C-4593-92B0-3DD8A38EC647}" srcId="{55BACC37-4152-4F56-A766-8C1853EEB376}" destId="{F279F157-D278-434C-9FF6-95759A62B107}" srcOrd="1" destOrd="0" parTransId="{2537EBB9-F0BE-41F7-8EDF-08501AA36FAA}" sibTransId="{343A2129-AA00-476B-AE7C-FEA78ACFCBFB}"/>
    <dgm:cxn modelId="{0477FE20-C91A-4565-86DD-46B10BD0D39F}" srcId="{55BACC37-4152-4F56-A766-8C1853EEB376}" destId="{706B290A-DE05-4803-BB47-9F934F85463D}" srcOrd="5" destOrd="0" parTransId="{D273EA87-0C89-4561-8D0C-5CE02BE633FF}" sibTransId="{B36D1332-EF73-4E2B-931F-F2530C120C6E}"/>
    <dgm:cxn modelId="{5ED02A35-049D-4303-AF4B-5CE88827F9F8}" type="presOf" srcId="{D2286B41-A1AC-4FA5-B8E8-DDB634CCBF95}" destId="{D7AC04C0-F67A-4C77-9F58-4DBA0E3E0C76}" srcOrd="0" destOrd="0" presId="urn:microsoft.com/office/officeart/2018/2/layout/IconVerticalSolidList"/>
    <dgm:cxn modelId="{03A03476-67B7-454F-876B-D22BCB62291A}" srcId="{55BACC37-4152-4F56-A766-8C1853EEB376}" destId="{7595E490-5D2E-4B7A-B0BD-567137DFF584}" srcOrd="0" destOrd="0" parTransId="{569015CA-52AE-4D18-912B-7E7E3EF22EDD}" sibTransId="{F7F165FE-F4FF-4380-A7B6-DD548A86C50B}"/>
    <dgm:cxn modelId="{DDADE276-E25D-44AA-9266-C8137B02AF20}" srcId="{55BACC37-4152-4F56-A766-8C1853EEB376}" destId="{D2286B41-A1AC-4FA5-B8E8-DDB634CCBF95}" srcOrd="4" destOrd="0" parTransId="{318E6FBA-2ABA-42BA-AE0E-3FAB411CFE0D}" sibTransId="{FA08C9A7-EE26-4A06-9154-2E8ED8ABAAD3}"/>
    <dgm:cxn modelId="{B4ABB981-7397-454D-BD24-C51EE19581B4}" type="presOf" srcId="{F279F157-D278-434C-9FF6-95759A62B107}" destId="{D5963EB7-EDFD-4763-A2BC-4D9560F8694C}" srcOrd="0" destOrd="0" presId="urn:microsoft.com/office/officeart/2018/2/layout/IconVerticalSolidList"/>
    <dgm:cxn modelId="{F5C35587-F867-477A-8B55-F880C8284240}" type="presOf" srcId="{E03AE39F-6C77-4719-82AA-A492DD92B2A7}" destId="{FE825B27-BF00-43A0-8076-A380236E0324}" srcOrd="0" destOrd="0" presId="urn:microsoft.com/office/officeart/2018/2/layout/IconVerticalSolidList"/>
    <dgm:cxn modelId="{8F7F6288-6362-434A-8447-5082DD2FFD8E}" type="presOf" srcId="{6F0D2FAE-71A2-4760-80EC-9FA6470020B5}" destId="{0CC6D483-9A4A-4646-81F7-1A89FCC42044}" srcOrd="0" destOrd="0" presId="urn:microsoft.com/office/officeart/2018/2/layout/IconVerticalSolidList"/>
    <dgm:cxn modelId="{0091D192-CAFA-4397-9888-5B2E9713F959}" srcId="{55BACC37-4152-4F56-A766-8C1853EEB376}" destId="{6F0D2FAE-71A2-4760-80EC-9FA6470020B5}" srcOrd="3" destOrd="0" parTransId="{64175D38-1311-41EC-B423-067FC9246275}" sibTransId="{520BD11A-DCAB-4907-9833-0F4E3020CACF}"/>
    <dgm:cxn modelId="{ABEE8F9E-87BE-42A9-9EBD-2D80F131F793}" type="presOf" srcId="{706B290A-DE05-4803-BB47-9F934F85463D}" destId="{98325475-A64F-4A56-A8D8-9BF4A3BF1FDC}" srcOrd="0" destOrd="0" presId="urn:microsoft.com/office/officeart/2018/2/layout/IconVerticalSolidList"/>
    <dgm:cxn modelId="{19F9C6A4-ADC1-4290-BFB2-1C8D8500F635}" srcId="{55BACC37-4152-4F56-A766-8C1853EEB376}" destId="{E03AE39F-6C77-4719-82AA-A492DD92B2A7}" srcOrd="2" destOrd="0" parTransId="{0625BA5E-08BF-41F2-A925-84FA376C6B3D}" sibTransId="{F590F2A0-E597-42DF-BEEB-5E1A02EA04CE}"/>
    <dgm:cxn modelId="{6C0DAEB5-5435-4755-9A68-E21ADAC2B0D9}" type="presOf" srcId="{7595E490-5D2E-4B7A-B0BD-567137DFF584}" destId="{6E40EBD8-0223-4DFD-9FDD-14B7A8F604DB}" srcOrd="0" destOrd="0" presId="urn:microsoft.com/office/officeart/2018/2/layout/IconVerticalSolidList"/>
    <dgm:cxn modelId="{7FA50CEC-2AB7-445C-9CB2-A0BAE69A57B9}" type="presOf" srcId="{55BACC37-4152-4F56-A766-8C1853EEB376}" destId="{050CA1FC-657E-4CE0-B72B-12D5087EBA65}" srcOrd="0" destOrd="0" presId="urn:microsoft.com/office/officeart/2018/2/layout/IconVerticalSolidList"/>
    <dgm:cxn modelId="{941DBA28-C74B-4811-955F-1AD10A51E968}" type="presParOf" srcId="{050CA1FC-657E-4CE0-B72B-12D5087EBA65}" destId="{BE585457-8DD8-4554-9F28-21D458DEEB99}" srcOrd="0" destOrd="0" presId="urn:microsoft.com/office/officeart/2018/2/layout/IconVerticalSolidList"/>
    <dgm:cxn modelId="{E15A188F-B0D9-4645-BB6A-A878012FFE00}" type="presParOf" srcId="{BE585457-8DD8-4554-9F28-21D458DEEB99}" destId="{5D256AD5-2DB3-4C8B-9F1C-BBC0EA107E28}" srcOrd="0" destOrd="0" presId="urn:microsoft.com/office/officeart/2018/2/layout/IconVerticalSolidList"/>
    <dgm:cxn modelId="{5850343E-54ED-4CC8-84AF-3A9D30CECBB0}" type="presParOf" srcId="{BE585457-8DD8-4554-9F28-21D458DEEB99}" destId="{A3ED40EE-336B-4690-A255-27E90D995504}" srcOrd="1" destOrd="0" presId="urn:microsoft.com/office/officeart/2018/2/layout/IconVerticalSolidList"/>
    <dgm:cxn modelId="{D1C7AD1F-748A-4CD1-A8DB-2C3B7D4E8F8F}" type="presParOf" srcId="{BE585457-8DD8-4554-9F28-21D458DEEB99}" destId="{50ACD853-4D1C-4CB8-8262-0028C462215C}" srcOrd="2" destOrd="0" presId="urn:microsoft.com/office/officeart/2018/2/layout/IconVerticalSolidList"/>
    <dgm:cxn modelId="{5C2D8141-73A1-4AA0-8CF4-070D17337B57}" type="presParOf" srcId="{BE585457-8DD8-4554-9F28-21D458DEEB99}" destId="{6E40EBD8-0223-4DFD-9FDD-14B7A8F604DB}" srcOrd="3" destOrd="0" presId="urn:microsoft.com/office/officeart/2018/2/layout/IconVerticalSolidList"/>
    <dgm:cxn modelId="{F7C8EC5B-C9C4-4BCB-B769-D8C127ECF56A}" type="presParOf" srcId="{050CA1FC-657E-4CE0-B72B-12D5087EBA65}" destId="{20539028-2260-4411-B2EA-A13BC41C3E5C}" srcOrd="1" destOrd="0" presId="urn:microsoft.com/office/officeart/2018/2/layout/IconVerticalSolidList"/>
    <dgm:cxn modelId="{1BE1079D-61A4-413A-AD60-A9B497DC411C}" type="presParOf" srcId="{050CA1FC-657E-4CE0-B72B-12D5087EBA65}" destId="{1ED64C51-CAA9-41D3-891A-A1271D0AF885}" srcOrd="2" destOrd="0" presId="urn:microsoft.com/office/officeart/2018/2/layout/IconVerticalSolidList"/>
    <dgm:cxn modelId="{10EF22E0-04BD-4CF5-8149-375CFAAA572F}" type="presParOf" srcId="{1ED64C51-CAA9-41D3-891A-A1271D0AF885}" destId="{C6221BE0-1E4C-4949-85D3-85B4875A19ED}" srcOrd="0" destOrd="0" presId="urn:microsoft.com/office/officeart/2018/2/layout/IconVerticalSolidList"/>
    <dgm:cxn modelId="{FCECCE43-9424-4583-BED0-A95BAC96B045}" type="presParOf" srcId="{1ED64C51-CAA9-41D3-891A-A1271D0AF885}" destId="{68B038B1-935E-4970-A587-D4776BEC4846}" srcOrd="1" destOrd="0" presId="urn:microsoft.com/office/officeart/2018/2/layout/IconVerticalSolidList"/>
    <dgm:cxn modelId="{FEA4E98D-CD66-499D-91BB-C8F9A21EE546}" type="presParOf" srcId="{1ED64C51-CAA9-41D3-891A-A1271D0AF885}" destId="{E46D6332-61AB-4F24-8A82-B33F04B66B23}" srcOrd="2" destOrd="0" presId="urn:microsoft.com/office/officeart/2018/2/layout/IconVerticalSolidList"/>
    <dgm:cxn modelId="{F519C61C-544D-41F1-9122-A47EB1463DDC}" type="presParOf" srcId="{1ED64C51-CAA9-41D3-891A-A1271D0AF885}" destId="{D5963EB7-EDFD-4763-A2BC-4D9560F8694C}" srcOrd="3" destOrd="0" presId="urn:microsoft.com/office/officeart/2018/2/layout/IconVerticalSolidList"/>
    <dgm:cxn modelId="{8FC53F16-7BF7-4A3A-B554-5EE19B4658F7}" type="presParOf" srcId="{050CA1FC-657E-4CE0-B72B-12D5087EBA65}" destId="{17EF0F0D-0D47-4BF7-ACB0-BD33BACF78A3}" srcOrd="3" destOrd="0" presId="urn:microsoft.com/office/officeart/2018/2/layout/IconVerticalSolidList"/>
    <dgm:cxn modelId="{D01C0541-62BC-4D2E-9C7A-CA473B78518E}" type="presParOf" srcId="{050CA1FC-657E-4CE0-B72B-12D5087EBA65}" destId="{DD3B044D-3EAC-47E0-B46B-7262DD98B9FC}" srcOrd="4" destOrd="0" presId="urn:microsoft.com/office/officeart/2018/2/layout/IconVerticalSolidList"/>
    <dgm:cxn modelId="{778AC29E-98DB-400E-AF0C-01A1637E97A2}" type="presParOf" srcId="{DD3B044D-3EAC-47E0-B46B-7262DD98B9FC}" destId="{8E05EB85-E15D-4976-A757-77B3817B724E}" srcOrd="0" destOrd="0" presId="urn:microsoft.com/office/officeart/2018/2/layout/IconVerticalSolidList"/>
    <dgm:cxn modelId="{A18D42E8-1E10-4D50-8F4D-E41A93BBB255}" type="presParOf" srcId="{DD3B044D-3EAC-47E0-B46B-7262DD98B9FC}" destId="{CFDC52E6-4958-4C95-B51B-CC3EDC82B8AF}" srcOrd="1" destOrd="0" presId="urn:microsoft.com/office/officeart/2018/2/layout/IconVerticalSolidList"/>
    <dgm:cxn modelId="{7D5FAF86-E167-422E-BE37-DDF29CED7E04}" type="presParOf" srcId="{DD3B044D-3EAC-47E0-B46B-7262DD98B9FC}" destId="{0539A1D5-0442-488B-B6BB-49B07569697C}" srcOrd="2" destOrd="0" presId="urn:microsoft.com/office/officeart/2018/2/layout/IconVerticalSolidList"/>
    <dgm:cxn modelId="{743BC03D-533C-4C96-8AE2-3ABCE939AF15}" type="presParOf" srcId="{DD3B044D-3EAC-47E0-B46B-7262DD98B9FC}" destId="{FE825B27-BF00-43A0-8076-A380236E0324}" srcOrd="3" destOrd="0" presId="urn:microsoft.com/office/officeart/2018/2/layout/IconVerticalSolidList"/>
    <dgm:cxn modelId="{3F987077-F822-4B53-A068-0C4E47CFA7C1}" type="presParOf" srcId="{050CA1FC-657E-4CE0-B72B-12D5087EBA65}" destId="{18E8F78E-DE9E-4026-9A89-1DDDA8D78643}" srcOrd="5" destOrd="0" presId="urn:microsoft.com/office/officeart/2018/2/layout/IconVerticalSolidList"/>
    <dgm:cxn modelId="{47A18483-E871-4B5E-92BC-A461F4836956}" type="presParOf" srcId="{050CA1FC-657E-4CE0-B72B-12D5087EBA65}" destId="{91A61973-FA7E-47C6-AB48-A3FB5D012FC5}" srcOrd="6" destOrd="0" presId="urn:microsoft.com/office/officeart/2018/2/layout/IconVerticalSolidList"/>
    <dgm:cxn modelId="{9EC0138D-56D1-4DBC-9AEA-433E2BC500A8}" type="presParOf" srcId="{91A61973-FA7E-47C6-AB48-A3FB5D012FC5}" destId="{274998CC-F5AF-4837-9EE6-7792224DFE42}" srcOrd="0" destOrd="0" presId="urn:microsoft.com/office/officeart/2018/2/layout/IconVerticalSolidList"/>
    <dgm:cxn modelId="{64417EBE-4423-4AFC-8D41-B27D90ABDD14}" type="presParOf" srcId="{91A61973-FA7E-47C6-AB48-A3FB5D012FC5}" destId="{E92F367B-3399-4F0E-9AB3-C30F1310BC68}" srcOrd="1" destOrd="0" presId="urn:microsoft.com/office/officeart/2018/2/layout/IconVerticalSolidList"/>
    <dgm:cxn modelId="{8683BEA8-C7C4-4367-BD11-32ACE01C7A45}" type="presParOf" srcId="{91A61973-FA7E-47C6-AB48-A3FB5D012FC5}" destId="{99D2874B-9290-4815-B6CB-794F0219EBDD}" srcOrd="2" destOrd="0" presId="urn:microsoft.com/office/officeart/2018/2/layout/IconVerticalSolidList"/>
    <dgm:cxn modelId="{4BAE4180-33A5-495C-B9AD-46640A1AAC88}" type="presParOf" srcId="{91A61973-FA7E-47C6-AB48-A3FB5D012FC5}" destId="{0CC6D483-9A4A-4646-81F7-1A89FCC42044}" srcOrd="3" destOrd="0" presId="urn:microsoft.com/office/officeart/2018/2/layout/IconVerticalSolidList"/>
    <dgm:cxn modelId="{461D2CBC-F67F-455D-AB2B-3A2D80753994}" type="presParOf" srcId="{050CA1FC-657E-4CE0-B72B-12D5087EBA65}" destId="{2CC0D924-D113-4960-8274-996F29A64F9D}" srcOrd="7" destOrd="0" presId="urn:microsoft.com/office/officeart/2018/2/layout/IconVerticalSolidList"/>
    <dgm:cxn modelId="{E7E2F0A4-6049-409B-8333-9A6F2F57FFD9}" type="presParOf" srcId="{050CA1FC-657E-4CE0-B72B-12D5087EBA65}" destId="{61BC04C2-9859-43CA-A549-C906B088746A}" srcOrd="8" destOrd="0" presId="urn:microsoft.com/office/officeart/2018/2/layout/IconVerticalSolidList"/>
    <dgm:cxn modelId="{6DA0F21A-F30C-400C-8D4A-11AC7F9FF726}" type="presParOf" srcId="{61BC04C2-9859-43CA-A549-C906B088746A}" destId="{CA5CF0B9-B747-4144-A8B1-8B9F622435C3}" srcOrd="0" destOrd="0" presId="urn:microsoft.com/office/officeart/2018/2/layout/IconVerticalSolidList"/>
    <dgm:cxn modelId="{CA852B99-5397-4323-9E3F-01A4C123703D}" type="presParOf" srcId="{61BC04C2-9859-43CA-A549-C906B088746A}" destId="{AAA5D35C-FA83-4E70-90F7-EC8A91A6EFF4}" srcOrd="1" destOrd="0" presId="urn:microsoft.com/office/officeart/2018/2/layout/IconVerticalSolidList"/>
    <dgm:cxn modelId="{523B1BF2-25C6-4811-94FA-572773A1690A}" type="presParOf" srcId="{61BC04C2-9859-43CA-A549-C906B088746A}" destId="{EE5B2460-1626-4BBE-8812-D51B052CEC18}" srcOrd="2" destOrd="0" presId="urn:microsoft.com/office/officeart/2018/2/layout/IconVerticalSolidList"/>
    <dgm:cxn modelId="{086ED82B-E3DD-4FEE-B8E3-4DEF8A481590}" type="presParOf" srcId="{61BC04C2-9859-43CA-A549-C906B088746A}" destId="{D7AC04C0-F67A-4C77-9F58-4DBA0E3E0C76}" srcOrd="3" destOrd="0" presId="urn:microsoft.com/office/officeart/2018/2/layout/IconVerticalSolidList"/>
    <dgm:cxn modelId="{B5C0F056-BAE4-4E9E-B60B-167708BA41D3}" type="presParOf" srcId="{050CA1FC-657E-4CE0-B72B-12D5087EBA65}" destId="{A03ED41A-2B5E-40E7-93F4-2BD6239D8AF2}" srcOrd="9" destOrd="0" presId="urn:microsoft.com/office/officeart/2018/2/layout/IconVerticalSolidList"/>
    <dgm:cxn modelId="{899B0ADB-0301-4C3C-AF68-FE59F9AF386C}" type="presParOf" srcId="{050CA1FC-657E-4CE0-B72B-12D5087EBA65}" destId="{21C0E5E4-4A27-4E70-B9EE-3D34348FF564}" srcOrd="10" destOrd="0" presId="urn:microsoft.com/office/officeart/2018/2/layout/IconVerticalSolidList"/>
    <dgm:cxn modelId="{CDFE08CC-7C0F-4EE8-810B-C0FFA2873873}" type="presParOf" srcId="{21C0E5E4-4A27-4E70-B9EE-3D34348FF564}" destId="{703FA889-3AFF-4D16-8B18-7246BD69A9CB}" srcOrd="0" destOrd="0" presId="urn:microsoft.com/office/officeart/2018/2/layout/IconVerticalSolidList"/>
    <dgm:cxn modelId="{0B2E6181-7F09-4BA0-9A67-FE1EBDAA2F1C}" type="presParOf" srcId="{21C0E5E4-4A27-4E70-B9EE-3D34348FF564}" destId="{E3D44ABC-B474-4439-978B-0DD6F101A1E1}" srcOrd="1" destOrd="0" presId="urn:microsoft.com/office/officeart/2018/2/layout/IconVerticalSolidList"/>
    <dgm:cxn modelId="{76BB03DC-B48C-4044-B97A-8DBA92C577A0}" type="presParOf" srcId="{21C0E5E4-4A27-4E70-B9EE-3D34348FF564}" destId="{D23F0B13-47F6-4A6C-B425-0EEA58D74AF0}" srcOrd="2" destOrd="0" presId="urn:microsoft.com/office/officeart/2018/2/layout/IconVerticalSolidList"/>
    <dgm:cxn modelId="{FFDD5CF4-C931-4939-82AF-843FC7E36B36}" type="presParOf" srcId="{21C0E5E4-4A27-4E70-B9EE-3D34348FF564}" destId="{98325475-A64F-4A56-A8D8-9BF4A3BF1FD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BAB7ED-0BC9-4241-8820-0BDEE02880A3}"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08F05C18-342A-4CF9-81C3-BA1B3747265A}">
      <dgm:prSet/>
      <dgm:spPr/>
      <dgm:t>
        <a:bodyPr/>
        <a:lstStyle/>
        <a:p>
          <a:r>
            <a:rPr lang="en-GB"/>
            <a:t>Queries use simple maths to turn data into information.</a:t>
          </a:r>
          <a:endParaRPr lang="en-US"/>
        </a:p>
      </dgm:t>
    </dgm:pt>
    <dgm:pt modelId="{0045E4D1-BB35-422F-AE6E-85E8CA434711}" type="parTrans" cxnId="{56D1F808-945A-492E-8D30-C2C9CC21C6BE}">
      <dgm:prSet/>
      <dgm:spPr/>
      <dgm:t>
        <a:bodyPr/>
        <a:lstStyle/>
        <a:p>
          <a:endParaRPr lang="en-US"/>
        </a:p>
      </dgm:t>
    </dgm:pt>
    <dgm:pt modelId="{531EB856-3EFB-4A74-8ABB-ABD374A7107E}" type="sibTrans" cxnId="{56D1F808-945A-492E-8D30-C2C9CC21C6BE}">
      <dgm:prSet/>
      <dgm:spPr/>
      <dgm:t>
        <a:bodyPr/>
        <a:lstStyle/>
        <a:p>
          <a:endParaRPr lang="en-US"/>
        </a:p>
      </dgm:t>
    </dgm:pt>
    <dgm:pt modelId="{342C0D80-25A7-4F91-9F6D-E7588F6E0431}">
      <dgm:prSet/>
      <dgm:spPr/>
      <dgm:t>
        <a:bodyPr/>
        <a:lstStyle/>
        <a:p>
          <a:r>
            <a:rPr lang="en-GB"/>
            <a:t>For example, the query </a:t>
          </a:r>
          <a:r>
            <a:rPr lang="en-GB" i="1"/>
            <a:t>How many students are there in the school aged 17?</a:t>
          </a:r>
          <a:endParaRPr lang="en-US"/>
        </a:p>
      </dgm:t>
    </dgm:pt>
    <dgm:pt modelId="{602722AB-4495-42D3-88A4-202183FEFCDB}" type="parTrans" cxnId="{6BB4D192-1FCE-42C1-B915-D70530A9FF52}">
      <dgm:prSet/>
      <dgm:spPr/>
      <dgm:t>
        <a:bodyPr/>
        <a:lstStyle/>
        <a:p>
          <a:endParaRPr lang="en-US"/>
        </a:p>
      </dgm:t>
    </dgm:pt>
    <dgm:pt modelId="{E6E1D17E-FBCB-4B27-8D5E-6DB588088115}" type="sibTrans" cxnId="{6BB4D192-1FCE-42C1-B915-D70530A9FF52}">
      <dgm:prSet/>
      <dgm:spPr/>
      <dgm:t>
        <a:bodyPr/>
        <a:lstStyle/>
        <a:p>
          <a:endParaRPr lang="en-US"/>
        </a:p>
      </dgm:t>
    </dgm:pt>
    <dgm:pt modelId="{FED164DF-E697-4F12-9184-08EA91B454B4}">
      <dgm:prSet/>
      <dgm:spPr/>
      <dgm:t>
        <a:bodyPr/>
        <a:lstStyle/>
        <a:p>
          <a:r>
            <a:rPr lang="en-GB" dirty="0"/>
            <a:t>This will be solved by </a:t>
          </a:r>
          <a:r>
            <a:rPr lang="en-GB" b="1" i="1" dirty="0"/>
            <a:t>adding up </a:t>
          </a:r>
          <a:r>
            <a:rPr lang="en-GB" dirty="0"/>
            <a:t>all the students </a:t>
          </a:r>
          <a:r>
            <a:rPr lang="en-GB" b="1" i="1" dirty="0"/>
            <a:t>where</a:t>
          </a:r>
          <a:r>
            <a:rPr lang="en-GB" dirty="0"/>
            <a:t> the </a:t>
          </a:r>
          <a:r>
            <a:rPr lang="en-GB" b="1" i="1" dirty="0"/>
            <a:t>age = 17.</a:t>
          </a:r>
          <a:endParaRPr lang="en-US" b="1" i="1" dirty="0"/>
        </a:p>
      </dgm:t>
    </dgm:pt>
    <dgm:pt modelId="{EDED8D96-3BEF-4033-8D6A-BC4F30BCEC86}" type="parTrans" cxnId="{D2ECD64E-7FB3-427A-ADCA-B0AA80BE01A3}">
      <dgm:prSet/>
      <dgm:spPr/>
      <dgm:t>
        <a:bodyPr/>
        <a:lstStyle/>
        <a:p>
          <a:endParaRPr lang="en-US"/>
        </a:p>
      </dgm:t>
    </dgm:pt>
    <dgm:pt modelId="{DF40C98C-A3F5-4E25-8C06-9584ADC67E4C}" type="sibTrans" cxnId="{D2ECD64E-7FB3-427A-ADCA-B0AA80BE01A3}">
      <dgm:prSet/>
      <dgm:spPr/>
      <dgm:t>
        <a:bodyPr/>
        <a:lstStyle/>
        <a:p>
          <a:endParaRPr lang="en-US"/>
        </a:p>
      </dgm:t>
    </dgm:pt>
    <dgm:pt modelId="{DD327FCD-27BA-4BAA-BD3F-4FF1FADA1397}" type="pres">
      <dgm:prSet presAssocID="{3CBAB7ED-0BC9-4241-8820-0BDEE02880A3}" presName="root" presStyleCnt="0">
        <dgm:presLayoutVars>
          <dgm:dir/>
          <dgm:resizeHandles val="exact"/>
        </dgm:presLayoutVars>
      </dgm:prSet>
      <dgm:spPr/>
    </dgm:pt>
    <dgm:pt modelId="{56D5A272-FFBB-4BB8-9CBC-E8BB7021260E}" type="pres">
      <dgm:prSet presAssocID="{08F05C18-342A-4CF9-81C3-BA1B3747265A}" presName="compNode" presStyleCnt="0"/>
      <dgm:spPr/>
    </dgm:pt>
    <dgm:pt modelId="{5EB58AEF-77A9-45CA-82CD-5088AD6CF0FF}" type="pres">
      <dgm:prSet presAssocID="{08F05C18-342A-4CF9-81C3-BA1B3747265A}" presName="bgRect" presStyleLbl="bgShp" presStyleIdx="0" presStyleCnt="3"/>
      <dgm:spPr/>
    </dgm:pt>
    <dgm:pt modelId="{B3F2AD5D-69D8-4A3D-8537-82883F05D5B5}" type="pres">
      <dgm:prSet presAssocID="{08F05C18-342A-4CF9-81C3-BA1B3747265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atistics"/>
        </a:ext>
      </dgm:extLst>
    </dgm:pt>
    <dgm:pt modelId="{55AFA8FC-88F4-40CF-A99A-801EB94F691D}" type="pres">
      <dgm:prSet presAssocID="{08F05C18-342A-4CF9-81C3-BA1B3747265A}" presName="spaceRect" presStyleCnt="0"/>
      <dgm:spPr/>
    </dgm:pt>
    <dgm:pt modelId="{46DE9AF3-89A8-4DCD-854C-C260F9C160EE}" type="pres">
      <dgm:prSet presAssocID="{08F05C18-342A-4CF9-81C3-BA1B3747265A}" presName="parTx" presStyleLbl="revTx" presStyleIdx="0" presStyleCnt="3">
        <dgm:presLayoutVars>
          <dgm:chMax val="0"/>
          <dgm:chPref val="0"/>
        </dgm:presLayoutVars>
      </dgm:prSet>
      <dgm:spPr/>
    </dgm:pt>
    <dgm:pt modelId="{86740726-28BB-464A-91D0-3442FEC7EAB1}" type="pres">
      <dgm:prSet presAssocID="{531EB856-3EFB-4A74-8ABB-ABD374A7107E}" presName="sibTrans" presStyleCnt="0"/>
      <dgm:spPr/>
    </dgm:pt>
    <dgm:pt modelId="{66004496-8BA2-4F56-8621-782B98ECA4A7}" type="pres">
      <dgm:prSet presAssocID="{342C0D80-25A7-4F91-9F6D-E7588F6E0431}" presName="compNode" presStyleCnt="0"/>
      <dgm:spPr/>
    </dgm:pt>
    <dgm:pt modelId="{B672E3AB-7D2A-4C73-A560-6BB9382D6B37}" type="pres">
      <dgm:prSet presAssocID="{342C0D80-25A7-4F91-9F6D-E7588F6E0431}" presName="bgRect" presStyleLbl="bgShp" presStyleIdx="1" presStyleCnt="3"/>
      <dgm:spPr/>
    </dgm:pt>
    <dgm:pt modelId="{3B0A04AE-331A-476C-9F88-A4A6048B2EA9}" type="pres">
      <dgm:prSet presAssocID="{342C0D80-25A7-4F91-9F6D-E7588F6E0431}"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 mark"/>
        </a:ext>
      </dgm:extLst>
    </dgm:pt>
    <dgm:pt modelId="{2606D7AA-0F1A-4101-A1A2-5EBFF7A5E187}" type="pres">
      <dgm:prSet presAssocID="{342C0D80-25A7-4F91-9F6D-E7588F6E0431}" presName="spaceRect" presStyleCnt="0"/>
      <dgm:spPr/>
    </dgm:pt>
    <dgm:pt modelId="{4B62C915-C886-42F5-9142-5A487CB217F1}" type="pres">
      <dgm:prSet presAssocID="{342C0D80-25A7-4F91-9F6D-E7588F6E0431}" presName="parTx" presStyleLbl="revTx" presStyleIdx="1" presStyleCnt="3">
        <dgm:presLayoutVars>
          <dgm:chMax val="0"/>
          <dgm:chPref val="0"/>
        </dgm:presLayoutVars>
      </dgm:prSet>
      <dgm:spPr/>
    </dgm:pt>
    <dgm:pt modelId="{20000016-DA73-479A-A595-ECEC3BAF6653}" type="pres">
      <dgm:prSet presAssocID="{E6E1D17E-FBCB-4B27-8D5E-6DB588088115}" presName="sibTrans" presStyleCnt="0"/>
      <dgm:spPr/>
    </dgm:pt>
    <dgm:pt modelId="{501B7737-B9C1-4B23-909F-50A01832772E}" type="pres">
      <dgm:prSet presAssocID="{FED164DF-E697-4F12-9184-08EA91B454B4}" presName="compNode" presStyleCnt="0"/>
      <dgm:spPr/>
    </dgm:pt>
    <dgm:pt modelId="{99C56C20-7A10-4EBB-82EA-74435E703BE0}" type="pres">
      <dgm:prSet presAssocID="{FED164DF-E697-4F12-9184-08EA91B454B4}" presName="bgRect" presStyleLbl="bgShp" presStyleIdx="2" presStyleCnt="3"/>
      <dgm:spPr/>
    </dgm:pt>
    <dgm:pt modelId="{3ECD53D5-ECF1-44C9-8A5B-537DBCB77384}" type="pres">
      <dgm:prSet presAssocID="{FED164DF-E697-4F12-9184-08EA91B454B4}"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ximize"/>
        </a:ext>
      </dgm:extLst>
    </dgm:pt>
    <dgm:pt modelId="{9FEFA1DE-0C93-4F6D-9837-F6CD37AEEB85}" type="pres">
      <dgm:prSet presAssocID="{FED164DF-E697-4F12-9184-08EA91B454B4}" presName="spaceRect" presStyleCnt="0"/>
      <dgm:spPr/>
    </dgm:pt>
    <dgm:pt modelId="{D5822F33-7616-4E83-AE1B-BEA0FA5FA7B8}" type="pres">
      <dgm:prSet presAssocID="{FED164DF-E697-4F12-9184-08EA91B454B4}" presName="parTx" presStyleLbl="revTx" presStyleIdx="2" presStyleCnt="3">
        <dgm:presLayoutVars>
          <dgm:chMax val="0"/>
          <dgm:chPref val="0"/>
        </dgm:presLayoutVars>
      </dgm:prSet>
      <dgm:spPr/>
    </dgm:pt>
  </dgm:ptLst>
  <dgm:cxnLst>
    <dgm:cxn modelId="{56D1F808-945A-492E-8D30-C2C9CC21C6BE}" srcId="{3CBAB7ED-0BC9-4241-8820-0BDEE02880A3}" destId="{08F05C18-342A-4CF9-81C3-BA1B3747265A}" srcOrd="0" destOrd="0" parTransId="{0045E4D1-BB35-422F-AE6E-85E8CA434711}" sibTransId="{531EB856-3EFB-4A74-8ABB-ABD374A7107E}"/>
    <dgm:cxn modelId="{858F743F-3C42-4F12-ABDA-FA76E50846D6}" type="presOf" srcId="{FED164DF-E697-4F12-9184-08EA91B454B4}" destId="{D5822F33-7616-4E83-AE1B-BEA0FA5FA7B8}" srcOrd="0" destOrd="0" presId="urn:microsoft.com/office/officeart/2018/2/layout/IconVerticalSolidList"/>
    <dgm:cxn modelId="{2406B24A-B70E-4463-8F03-1ED32B82D25A}" type="presOf" srcId="{3CBAB7ED-0BC9-4241-8820-0BDEE02880A3}" destId="{DD327FCD-27BA-4BAA-BD3F-4FF1FADA1397}" srcOrd="0" destOrd="0" presId="urn:microsoft.com/office/officeart/2018/2/layout/IconVerticalSolidList"/>
    <dgm:cxn modelId="{D2ECD64E-7FB3-427A-ADCA-B0AA80BE01A3}" srcId="{3CBAB7ED-0BC9-4241-8820-0BDEE02880A3}" destId="{FED164DF-E697-4F12-9184-08EA91B454B4}" srcOrd="2" destOrd="0" parTransId="{EDED8D96-3BEF-4033-8D6A-BC4F30BCEC86}" sibTransId="{DF40C98C-A3F5-4E25-8C06-9584ADC67E4C}"/>
    <dgm:cxn modelId="{6BB4D192-1FCE-42C1-B915-D70530A9FF52}" srcId="{3CBAB7ED-0BC9-4241-8820-0BDEE02880A3}" destId="{342C0D80-25A7-4F91-9F6D-E7588F6E0431}" srcOrd="1" destOrd="0" parTransId="{602722AB-4495-42D3-88A4-202183FEFCDB}" sibTransId="{E6E1D17E-FBCB-4B27-8D5E-6DB588088115}"/>
    <dgm:cxn modelId="{6176739E-A21C-4067-91B9-04D8BD187F4D}" type="presOf" srcId="{342C0D80-25A7-4F91-9F6D-E7588F6E0431}" destId="{4B62C915-C886-42F5-9142-5A487CB217F1}" srcOrd="0" destOrd="0" presId="urn:microsoft.com/office/officeart/2018/2/layout/IconVerticalSolidList"/>
    <dgm:cxn modelId="{B3C221A6-EBB3-4CFB-902D-855987ED042F}" type="presOf" srcId="{08F05C18-342A-4CF9-81C3-BA1B3747265A}" destId="{46DE9AF3-89A8-4DCD-854C-C260F9C160EE}" srcOrd="0" destOrd="0" presId="urn:microsoft.com/office/officeart/2018/2/layout/IconVerticalSolidList"/>
    <dgm:cxn modelId="{52486C31-BE0C-4F13-AD94-59A0CFD1BCE7}" type="presParOf" srcId="{DD327FCD-27BA-4BAA-BD3F-4FF1FADA1397}" destId="{56D5A272-FFBB-4BB8-9CBC-E8BB7021260E}" srcOrd="0" destOrd="0" presId="urn:microsoft.com/office/officeart/2018/2/layout/IconVerticalSolidList"/>
    <dgm:cxn modelId="{852815D6-0974-49B5-9071-36885D77CA36}" type="presParOf" srcId="{56D5A272-FFBB-4BB8-9CBC-E8BB7021260E}" destId="{5EB58AEF-77A9-45CA-82CD-5088AD6CF0FF}" srcOrd="0" destOrd="0" presId="urn:microsoft.com/office/officeart/2018/2/layout/IconVerticalSolidList"/>
    <dgm:cxn modelId="{2CC910A2-5B84-4807-98EA-3967B3F447A1}" type="presParOf" srcId="{56D5A272-FFBB-4BB8-9CBC-E8BB7021260E}" destId="{B3F2AD5D-69D8-4A3D-8537-82883F05D5B5}" srcOrd="1" destOrd="0" presId="urn:microsoft.com/office/officeart/2018/2/layout/IconVerticalSolidList"/>
    <dgm:cxn modelId="{F8F6EF7B-74F6-4835-9403-B1413BD150C5}" type="presParOf" srcId="{56D5A272-FFBB-4BB8-9CBC-E8BB7021260E}" destId="{55AFA8FC-88F4-40CF-A99A-801EB94F691D}" srcOrd="2" destOrd="0" presId="urn:microsoft.com/office/officeart/2018/2/layout/IconVerticalSolidList"/>
    <dgm:cxn modelId="{99792EAE-0166-4D92-BC69-2222E09EBD3C}" type="presParOf" srcId="{56D5A272-FFBB-4BB8-9CBC-E8BB7021260E}" destId="{46DE9AF3-89A8-4DCD-854C-C260F9C160EE}" srcOrd="3" destOrd="0" presId="urn:microsoft.com/office/officeart/2018/2/layout/IconVerticalSolidList"/>
    <dgm:cxn modelId="{8E95DE6B-CE28-4030-9F56-1285B4235D38}" type="presParOf" srcId="{DD327FCD-27BA-4BAA-BD3F-4FF1FADA1397}" destId="{86740726-28BB-464A-91D0-3442FEC7EAB1}" srcOrd="1" destOrd="0" presId="urn:microsoft.com/office/officeart/2018/2/layout/IconVerticalSolidList"/>
    <dgm:cxn modelId="{AA75690B-90ED-4D27-A59C-CACE3E3D9D2D}" type="presParOf" srcId="{DD327FCD-27BA-4BAA-BD3F-4FF1FADA1397}" destId="{66004496-8BA2-4F56-8621-782B98ECA4A7}" srcOrd="2" destOrd="0" presId="urn:microsoft.com/office/officeart/2018/2/layout/IconVerticalSolidList"/>
    <dgm:cxn modelId="{0FBADDBF-5C79-42DA-B24A-A736EA94F691}" type="presParOf" srcId="{66004496-8BA2-4F56-8621-782B98ECA4A7}" destId="{B672E3AB-7D2A-4C73-A560-6BB9382D6B37}" srcOrd="0" destOrd="0" presId="urn:microsoft.com/office/officeart/2018/2/layout/IconVerticalSolidList"/>
    <dgm:cxn modelId="{8DA5DC61-9AB3-47C4-A983-D72BF16957DB}" type="presParOf" srcId="{66004496-8BA2-4F56-8621-782B98ECA4A7}" destId="{3B0A04AE-331A-476C-9F88-A4A6048B2EA9}" srcOrd="1" destOrd="0" presId="urn:microsoft.com/office/officeart/2018/2/layout/IconVerticalSolidList"/>
    <dgm:cxn modelId="{A778A1A2-F1DF-4815-8CBB-02ECBF1FBB86}" type="presParOf" srcId="{66004496-8BA2-4F56-8621-782B98ECA4A7}" destId="{2606D7AA-0F1A-4101-A1A2-5EBFF7A5E187}" srcOrd="2" destOrd="0" presId="urn:microsoft.com/office/officeart/2018/2/layout/IconVerticalSolidList"/>
    <dgm:cxn modelId="{5B517EA9-FB0F-4A5D-982E-86B5605B5BB2}" type="presParOf" srcId="{66004496-8BA2-4F56-8621-782B98ECA4A7}" destId="{4B62C915-C886-42F5-9142-5A487CB217F1}" srcOrd="3" destOrd="0" presId="urn:microsoft.com/office/officeart/2018/2/layout/IconVerticalSolidList"/>
    <dgm:cxn modelId="{46F67E7B-12B1-4C32-917A-2CAF26F9D0A2}" type="presParOf" srcId="{DD327FCD-27BA-4BAA-BD3F-4FF1FADA1397}" destId="{20000016-DA73-479A-A595-ECEC3BAF6653}" srcOrd="3" destOrd="0" presId="urn:microsoft.com/office/officeart/2018/2/layout/IconVerticalSolidList"/>
    <dgm:cxn modelId="{EED1C31D-9FC4-4BE0-B207-F070F422605D}" type="presParOf" srcId="{DD327FCD-27BA-4BAA-BD3F-4FF1FADA1397}" destId="{501B7737-B9C1-4B23-909F-50A01832772E}" srcOrd="4" destOrd="0" presId="urn:microsoft.com/office/officeart/2018/2/layout/IconVerticalSolidList"/>
    <dgm:cxn modelId="{CEBCBB0D-2DEF-4F62-9F3D-270B400C56E2}" type="presParOf" srcId="{501B7737-B9C1-4B23-909F-50A01832772E}" destId="{99C56C20-7A10-4EBB-82EA-74435E703BE0}" srcOrd="0" destOrd="0" presId="urn:microsoft.com/office/officeart/2018/2/layout/IconVerticalSolidList"/>
    <dgm:cxn modelId="{9FCC94BF-2E1F-44B4-9B14-4D8F9315D287}" type="presParOf" srcId="{501B7737-B9C1-4B23-909F-50A01832772E}" destId="{3ECD53D5-ECF1-44C9-8A5B-537DBCB77384}" srcOrd="1" destOrd="0" presId="urn:microsoft.com/office/officeart/2018/2/layout/IconVerticalSolidList"/>
    <dgm:cxn modelId="{48323B58-841E-4AE7-BE4E-CBF3F006B613}" type="presParOf" srcId="{501B7737-B9C1-4B23-909F-50A01832772E}" destId="{9FEFA1DE-0C93-4F6D-9837-F6CD37AEEB85}" srcOrd="2" destOrd="0" presId="urn:microsoft.com/office/officeart/2018/2/layout/IconVerticalSolidList"/>
    <dgm:cxn modelId="{49D1D932-C651-4F4A-8AA2-7034B6C6E058}" type="presParOf" srcId="{501B7737-B9C1-4B23-909F-50A01832772E}" destId="{D5822F33-7616-4E83-AE1B-BEA0FA5FA7B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422777C-4C5D-4456-8B32-7E9F1D61F6BC}"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6D4B018F-2EE7-473A-A725-00E698DE60CF}">
      <dgm:prSet/>
      <dgm:spPr/>
      <dgm:t>
        <a:bodyPr/>
        <a:lstStyle/>
        <a:p>
          <a:r>
            <a:rPr lang="en-GB"/>
            <a:t>Data and information are stored in Databases.</a:t>
          </a:r>
          <a:endParaRPr lang="en-US"/>
        </a:p>
      </dgm:t>
    </dgm:pt>
    <dgm:pt modelId="{E3E39D4B-B163-4BA3-A818-0FAFD65F4265}" type="parTrans" cxnId="{64ABFEDF-D88C-4407-B659-71F585DD69AC}">
      <dgm:prSet/>
      <dgm:spPr/>
      <dgm:t>
        <a:bodyPr/>
        <a:lstStyle/>
        <a:p>
          <a:endParaRPr lang="en-US"/>
        </a:p>
      </dgm:t>
    </dgm:pt>
    <dgm:pt modelId="{BAC926FA-64F6-4E92-A5BF-B6986DD87571}" type="sibTrans" cxnId="{64ABFEDF-D88C-4407-B659-71F585DD69AC}">
      <dgm:prSet/>
      <dgm:spPr/>
      <dgm:t>
        <a:bodyPr/>
        <a:lstStyle/>
        <a:p>
          <a:endParaRPr lang="en-US"/>
        </a:p>
      </dgm:t>
    </dgm:pt>
    <dgm:pt modelId="{337A68AD-35B7-4FB1-929A-4638C794CA12}">
      <dgm:prSet/>
      <dgm:spPr/>
      <dgm:t>
        <a:bodyPr/>
        <a:lstStyle/>
        <a:p>
          <a:r>
            <a:rPr lang="en-GB"/>
            <a:t>A database is a collection of organised data stored in tables.</a:t>
          </a:r>
          <a:endParaRPr lang="en-US"/>
        </a:p>
      </dgm:t>
    </dgm:pt>
    <dgm:pt modelId="{95F1894A-FA21-44D7-8857-04A496D496DB}" type="parTrans" cxnId="{A232FFE0-DB22-4FEE-B450-7D3850904CD1}">
      <dgm:prSet/>
      <dgm:spPr/>
      <dgm:t>
        <a:bodyPr/>
        <a:lstStyle/>
        <a:p>
          <a:endParaRPr lang="en-US"/>
        </a:p>
      </dgm:t>
    </dgm:pt>
    <dgm:pt modelId="{D0571746-E69F-4F1D-98EA-0DC905D1E882}" type="sibTrans" cxnId="{A232FFE0-DB22-4FEE-B450-7D3850904CD1}">
      <dgm:prSet/>
      <dgm:spPr/>
      <dgm:t>
        <a:bodyPr/>
        <a:lstStyle/>
        <a:p>
          <a:endParaRPr lang="en-US"/>
        </a:p>
      </dgm:t>
    </dgm:pt>
    <dgm:pt modelId="{140E2C30-C70D-4817-8F0C-B9B3F4E2BEE9}">
      <dgm:prSet/>
      <dgm:spPr/>
      <dgm:t>
        <a:bodyPr/>
        <a:lstStyle/>
        <a:p>
          <a:r>
            <a:rPr lang="en-GB" dirty="0"/>
            <a:t>The software used to create and use databases are called </a:t>
          </a:r>
          <a:r>
            <a:rPr lang="en-GB" b="1" i="1" dirty="0"/>
            <a:t>Relational Database Management Systems </a:t>
          </a:r>
          <a:r>
            <a:rPr lang="en-GB" dirty="0"/>
            <a:t>(RDBMS) .</a:t>
          </a:r>
          <a:endParaRPr lang="en-US" dirty="0"/>
        </a:p>
      </dgm:t>
    </dgm:pt>
    <dgm:pt modelId="{3D2465EA-0E93-439E-9F1E-D38FBEB3E141}" type="parTrans" cxnId="{0983E9FA-85A3-479E-BC96-F6E3299B15E4}">
      <dgm:prSet/>
      <dgm:spPr/>
      <dgm:t>
        <a:bodyPr/>
        <a:lstStyle/>
        <a:p>
          <a:endParaRPr lang="en-US"/>
        </a:p>
      </dgm:t>
    </dgm:pt>
    <dgm:pt modelId="{5FAAD956-0CB7-4137-9D17-B4E4AA78A21F}" type="sibTrans" cxnId="{0983E9FA-85A3-479E-BC96-F6E3299B15E4}">
      <dgm:prSet/>
      <dgm:spPr/>
      <dgm:t>
        <a:bodyPr/>
        <a:lstStyle/>
        <a:p>
          <a:endParaRPr lang="en-US"/>
        </a:p>
      </dgm:t>
    </dgm:pt>
    <dgm:pt modelId="{3FE52341-454C-4314-B0EF-9E98F811B909}" type="pres">
      <dgm:prSet presAssocID="{B422777C-4C5D-4456-8B32-7E9F1D61F6BC}" presName="root" presStyleCnt="0">
        <dgm:presLayoutVars>
          <dgm:dir/>
          <dgm:resizeHandles val="exact"/>
        </dgm:presLayoutVars>
      </dgm:prSet>
      <dgm:spPr/>
    </dgm:pt>
    <dgm:pt modelId="{2010A959-BF06-45AC-88DB-37EE7A87ACF4}" type="pres">
      <dgm:prSet presAssocID="{6D4B018F-2EE7-473A-A725-00E698DE60CF}" presName="compNode" presStyleCnt="0"/>
      <dgm:spPr/>
    </dgm:pt>
    <dgm:pt modelId="{A4BF61F8-CFC1-4042-8978-8B259B5A5D74}" type="pres">
      <dgm:prSet presAssocID="{6D4B018F-2EE7-473A-A725-00E698DE60CF}" presName="bgRect" presStyleLbl="bgShp" presStyleIdx="0" presStyleCnt="3"/>
      <dgm:spPr/>
    </dgm:pt>
    <dgm:pt modelId="{90C1207A-AE69-45D1-8865-2ED609BF0FE7}" type="pres">
      <dgm:prSet presAssocID="{6D4B018F-2EE7-473A-A725-00E698DE60CF}"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tabase"/>
        </a:ext>
      </dgm:extLst>
    </dgm:pt>
    <dgm:pt modelId="{F687CB45-FE3A-4BD4-9E27-B432CC984C2E}" type="pres">
      <dgm:prSet presAssocID="{6D4B018F-2EE7-473A-A725-00E698DE60CF}" presName="spaceRect" presStyleCnt="0"/>
      <dgm:spPr/>
    </dgm:pt>
    <dgm:pt modelId="{993F0B66-27A5-4B05-B94A-02F17A0B6A2E}" type="pres">
      <dgm:prSet presAssocID="{6D4B018F-2EE7-473A-A725-00E698DE60CF}" presName="parTx" presStyleLbl="revTx" presStyleIdx="0" presStyleCnt="3">
        <dgm:presLayoutVars>
          <dgm:chMax val="0"/>
          <dgm:chPref val="0"/>
        </dgm:presLayoutVars>
      </dgm:prSet>
      <dgm:spPr/>
    </dgm:pt>
    <dgm:pt modelId="{A476B2AE-8218-4767-A3D6-9436BF64F635}" type="pres">
      <dgm:prSet presAssocID="{BAC926FA-64F6-4E92-A5BF-B6986DD87571}" presName="sibTrans" presStyleCnt="0"/>
      <dgm:spPr/>
    </dgm:pt>
    <dgm:pt modelId="{EAEC45B6-6616-4AFC-BA59-7D4EFF776AF1}" type="pres">
      <dgm:prSet presAssocID="{337A68AD-35B7-4FB1-929A-4638C794CA12}" presName="compNode" presStyleCnt="0"/>
      <dgm:spPr/>
    </dgm:pt>
    <dgm:pt modelId="{575FBF6F-B684-4883-9DA1-2D42B4736B08}" type="pres">
      <dgm:prSet presAssocID="{337A68AD-35B7-4FB1-929A-4638C794CA12}" presName="bgRect" presStyleLbl="bgShp" presStyleIdx="1" presStyleCnt="3"/>
      <dgm:spPr/>
    </dgm:pt>
    <dgm:pt modelId="{73C737F4-EA4E-432B-AE92-8A50BF4A2672}" type="pres">
      <dgm:prSet presAssocID="{337A68AD-35B7-4FB1-929A-4638C794CA12}"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ble"/>
        </a:ext>
      </dgm:extLst>
    </dgm:pt>
    <dgm:pt modelId="{4327E2B0-5982-41F7-B230-559815C8634C}" type="pres">
      <dgm:prSet presAssocID="{337A68AD-35B7-4FB1-929A-4638C794CA12}" presName="spaceRect" presStyleCnt="0"/>
      <dgm:spPr/>
    </dgm:pt>
    <dgm:pt modelId="{5EB7E380-5340-410F-A87B-CD22BA47D762}" type="pres">
      <dgm:prSet presAssocID="{337A68AD-35B7-4FB1-929A-4638C794CA12}" presName="parTx" presStyleLbl="revTx" presStyleIdx="1" presStyleCnt="3">
        <dgm:presLayoutVars>
          <dgm:chMax val="0"/>
          <dgm:chPref val="0"/>
        </dgm:presLayoutVars>
      </dgm:prSet>
      <dgm:spPr/>
    </dgm:pt>
    <dgm:pt modelId="{A69E08B1-2AB5-4B12-9027-1505DBFB477C}" type="pres">
      <dgm:prSet presAssocID="{D0571746-E69F-4F1D-98EA-0DC905D1E882}" presName="sibTrans" presStyleCnt="0"/>
      <dgm:spPr/>
    </dgm:pt>
    <dgm:pt modelId="{D4546310-CBE5-4989-8789-AC76FEFA9AAD}" type="pres">
      <dgm:prSet presAssocID="{140E2C30-C70D-4817-8F0C-B9B3F4E2BEE9}" presName="compNode" presStyleCnt="0"/>
      <dgm:spPr/>
    </dgm:pt>
    <dgm:pt modelId="{100C228F-8A4C-4A70-AC9B-BE21578FA79B}" type="pres">
      <dgm:prSet presAssocID="{140E2C30-C70D-4817-8F0C-B9B3F4E2BEE9}" presName="bgRect" presStyleLbl="bgShp" presStyleIdx="2" presStyleCnt="3"/>
      <dgm:spPr/>
    </dgm:pt>
    <dgm:pt modelId="{DF6F4A39-7DA1-4BB6-9483-0EF8BC31F811}" type="pres">
      <dgm:prSet presAssocID="{140E2C30-C70D-4817-8F0C-B9B3F4E2BEE9}"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redit card"/>
        </a:ext>
      </dgm:extLst>
    </dgm:pt>
    <dgm:pt modelId="{59673025-4A08-4049-A0B6-A649A135D7B5}" type="pres">
      <dgm:prSet presAssocID="{140E2C30-C70D-4817-8F0C-B9B3F4E2BEE9}" presName="spaceRect" presStyleCnt="0"/>
      <dgm:spPr/>
    </dgm:pt>
    <dgm:pt modelId="{3FEE9E3B-CB8D-46A9-B8A9-9B50F24E6F09}" type="pres">
      <dgm:prSet presAssocID="{140E2C30-C70D-4817-8F0C-B9B3F4E2BEE9}" presName="parTx" presStyleLbl="revTx" presStyleIdx="2" presStyleCnt="3">
        <dgm:presLayoutVars>
          <dgm:chMax val="0"/>
          <dgm:chPref val="0"/>
        </dgm:presLayoutVars>
      </dgm:prSet>
      <dgm:spPr/>
    </dgm:pt>
  </dgm:ptLst>
  <dgm:cxnLst>
    <dgm:cxn modelId="{CA654405-FA80-43A8-8AA8-2B86408E3FF7}" type="presOf" srcId="{6D4B018F-2EE7-473A-A725-00E698DE60CF}" destId="{993F0B66-27A5-4B05-B94A-02F17A0B6A2E}" srcOrd="0" destOrd="0" presId="urn:microsoft.com/office/officeart/2018/2/layout/IconVerticalSolidList"/>
    <dgm:cxn modelId="{D21E164A-C6F3-4F21-8E74-518F4BC8874B}" type="presOf" srcId="{B422777C-4C5D-4456-8B32-7E9F1D61F6BC}" destId="{3FE52341-454C-4314-B0EF-9E98F811B909}" srcOrd="0" destOrd="0" presId="urn:microsoft.com/office/officeart/2018/2/layout/IconVerticalSolidList"/>
    <dgm:cxn modelId="{F05E9ACD-D6D0-4038-89E2-61931B8EB2B0}" type="presOf" srcId="{337A68AD-35B7-4FB1-929A-4638C794CA12}" destId="{5EB7E380-5340-410F-A87B-CD22BA47D762}" srcOrd="0" destOrd="0" presId="urn:microsoft.com/office/officeart/2018/2/layout/IconVerticalSolidList"/>
    <dgm:cxn modelId="{64ABFEDF-D88C-4407-B659-71F585DD69AC}" srcId="{B422777C-4C5D-4456-8B32-7E9F1D61F6BC}" destId="{6D4B018F-2EE7-473A-A725-00E698DE60CF}" srcOrd="0" destOrd="0" parTransId="{E3E39D4B-B163-4BA3-A818-0FAFD65F4265}" sibTransId="{BAC926FA-64F6-4E92-A5BF-B6986DD87571}"/>
    <dgm:cxn modelId="{A232FFE0-DB22-4FEE-B450-7D3850904CD1}" srcId="{B422777C-4C5D-4456-8B32-7E9F1D61F6BC}" destId="{337A68AD-35B7-4FB1-929A-4638C794CA12}" srcOrd="1" destOrd="0" parTransId="{95F1894A-FA21-44D7-8857-04A496D496DB}" sibTransId="{D0571746-E69F-4F1D-98EA-0DC905D1E882}"/>
    <dgm:cxn modelId="{DC9356E2-4106-4FB5-BC66-89676D00EA5C}" type="presOf" srcId="{140E2C30-C70D-4817-8F0C-B9B3F4E2BEE9}" destId="{3FEE9E3B-CB8D-46A9-B8A9-9B50F24E6F09}" srcOrd="0" destOrd="0" presId="urn:microsoft.com/office/officeart/2018/2/layout/IconVerticalSolidList"/>
    <dgm:cxn modelId="{0983E9FA-85A3-479E-BC96-F6E3299B15E4}" srcId="{B422777C-4C5D-4456-8B32-7E9F1D61F6BC}" destId="{140E2C30-C70D-4817-8F0C-B9B3F4E2BEE9}" srcOrd="2" destOrd="0" parTransId="{3D2465EA-0E93-439E-9F1E-D38FBEB3E141}" sibTransId="{5FAAD956-0CB7-4137-9D17-B4E4AA78A21F}"/>
    <dgm:cxn modelId="{867FEAEC-0943-4D8E-890F-A044D6E8AE31}" type="presParOf" srcId="{3FE52341-454C-4314-B0EF-9E98F811B909}" destId="{2010A959-BF06-45AC-88DB-37EE7A87ACF4}" srcOrd="0" destOrd="0" presId="urn:microsoft.com/office/officeart/2018/2/layout/IconVerticalSolidList"/>
    <dgm:cxn modelId="{9C52B350-7DE1-46BC-BC42-5B853FE5D3CD}" type="presParOf" srcId="{2010A959-BF06-45AC-88DB-37EE7A87ACF4}" destId="{A4BF61F8-CFC1-4042-8978-8B259B5A5D74}" srcOrd="0" destOrd="0" presId="urn:microsoft.com/office/officeart/2018/2/layout/IconVerticalSolidList"/>
    <dgm:cxn modelId="{FC8CB4FB-8222-4D0D-9AC8-FBB9111F23FC}" type="presParOf" srcId="{2010A959-BF06-45AC-88DB-37EE7A87ACF4}" destId="{90C1207A-AE69-45D1-8865-2ED609BF0FE7}" srcOrd="1" destOrd="0" presId="urn:microsoft.com/office/officeart/2018/2/layout/IconVerticalSolidList"/>
    <dgm:cxn modelId="{E1E704E1-6572-4352-B6E4-5E65DB7A01D1}" type="presParOf" srcId="{2010A959-BF06-45AC-88DB-37EE7A87ACF4}" destId="{F687CB45-FE3A-4BD4-9E27-B432CC984C2E}" srcOrd="2" destOrd="0" presId="urn:microsoft.com/office/officeart/2018/2/layout/IconVerticalSolidList"/>
    <dgm:cxn modelId="{2A445F53-6189-476F-B9F0-C75887B8E9C7}" type="presParOf" srcId="{2010A959-BF06-45AC-88DB-37EE7A87ACF4}" destId="{993F0B66-27A5-4B05-B94A-02F17A0B6A2E}" srcOrd="3" destOrd="0" presId="urn:microsoft.com/office/officeart/2018/2/layout/IconVerticalSolidList"/>
    <dgm:cxn modelId="{BE199404-6B65-4ABC-9FB8-7D734C9EEE64}" type="presParOf" srcId="{3FE52341-454C-4314-B0EF-9E98F811B909}" destId="{A476B2AE-8218-4767-A3D6-9436BF64F635}" srcOrd="1" destOrd="0" presId="urn:microsoft.com/office/officeart/2018/2/layout/IconVerticalSolidList"/>
    <dgm:cxn modelId="{7953EBDA-8EA7-42CC-B73B-6350395B6017}" type="presParOf" srcId="{3FE52341-454C-4314-B0EF-9E98F811B909}" destId="{EAEC45B6-6616-4AFC-BA59-7D4EFF776AF1}" srcOrd="2" destOrd="0" presId="urn:microsoft.com/office/officeart/2018/2/layout/IconVerticalSolidList"/>
    <dgm:cxn modelId="{A7DDC194-60A4-42EB-81DC-B0BD20A48282}" type="presParOf" srcId="{EAEC45B6-6616-4AFC-BA59-7D4EFF776AF1}" destId="{575FBF6F-B684-4883-9DA1-2D42B4736B08}" srcOrd="0" destOrd="0" presId="urn:microsoft.com/office/officeart/2018/2/layout/IconVerticalSolidList"/>
    <dgm:cxn modelId="{AA5D80C8-A48B-44B8-B7E5-D04624A58D93}" type="presParOf" srcId="{EAEC45B6-6616-4AFC-BA59-7D4EFF776AF1}" destId="{73C737F4-EA4E-432B-AE92-8A50BF4A2672}" srcOrd="1" destOrd="0" presId="urn:microsoft.com/office/officeart/2018/2/layout/IconVerticalSolidList"/>
    <dgm:cxn modelId="{4C9CF0B6-BC30-494C-9DB1-10666FE9094C}" type="presParOf" srcId="{EAEC45B6-6616-4AFC-BA59-7D4EFF776AF1}" destId="{4327E2B0-5982-41F7-B230-559815C8634C}" srcOrd="2" destOrd="0" presId="urn:microsoft.com/office/officeart/2018/2/layout/IconVerticalSolidList"/>
    <dgm:cxn modelId="{4DC5654A-03A9-4155-B2CA-064D3690EC48}" type="presParOf" srcId="{EAEC45B6-6616-4AFC-BA59-7D4EFF776AF1}" destId="{5EB7E380-5340-410F-A87B-CD22BA47D762}" srcOrd="3" destOrd="0" presId="urn:microsoft.com/office/officeart/2018/2/layout/IconVerticalSolidList"/>
    <dgm:cxn modelId="{43BC9301-6FF9-4811-8F80-3998FC2219EC}" type="presParOf" srcId="{3FE52341-454C-4314-B0EF-9E98F811B909}" destId="{A69E08B1-2AB5-4B12-9027-1505DBFB477C}" srcOrd="3" destOrd="0" presId="urn:microsoft.com/office/officeart/2018/2/layout/IconVerticalSolidList"/>
    <dgm:cxn modelId="{EA57CF4A-6814-4E56-8DBE-B5ACEF668F75}" type="presParOf" srcId="{3FE52341-454C-4314-B0EF-9E98F811B909}" destId="{D4546310-CBE5-4989-8789-AC76FEFA9AAD}" srcOrd="4" destOrd="0" presId="urn:microsoft.com/office/officeart/2018/2/layout/IconVerticalSolidList"/>
    <dgm:cxn modelId="{C8D5F9F7-6589-4E20-8469-833247A69AAC}" type="presParOf" srcId="{D4546310-CBE5-4989-8789-AC76FEFA9AAD}" destId="{100C228F-8A4C-4A70-AC9B-BE21578FA79B}" srcOrd="0" destOrd="0" presId="urn:microsoft.com/office/officeart/2018/2/layout/IconVerticalSolidList"/>
    <dgm:cxn modelId="{5C17D6EE-E54A-45FE-A8AF-FED1F5931AAD}" type="presParOf" srcId="{D4546310-CBE5-4989-8789-AC76FEFA9AAD}" destId="{DF6F4A39-7DA1-4BB6-9483-0EF8BC31F811}" srcOrd="1" destOrd="0" presId="urn:microsoft.com/office/officeart/2018/2/layout/IconVerticalSolidList"/>
    <dgm:cxn modelId="{607783D2-EB47-4434-80EE-70727D5D3682}" type="presParOf" srcId="{D4546310-CBE5-4989-8789-AC76FEFA9AAD}" destId="{59673025-4A08-4049-A0B6-A649A135D7B5}" srcOrd="2" destOrd="0" presId="urn:microsoft.com/office/officeart/2018/2/layout/IconVerticalSolidList"/>
    <dgm:cxn modelId="{EA4D7449-59B8-4459-AF7A-7B09153A3C5F}" type="presParOf" srcId="{D4546310-CBE5-4989-8789-AC76FEFA9AAD}" destId="{3FEE9E3B-CB8D-46A9-B8A9-9B50F24E6F0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47594E1-6EBB-448C-A474-6DDB51FAC708}"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12FBDCA2-FEBE-4BD7-AF8A-5A941556B8EF}">
      <dgm:prSet/>
      <dgm:spPr/>
      <dgm:t>
        <a:bodyPr/>
        <a:lstStyle/>
        <a:p>
          <a:r>
            <a:rPr lang="en-GB"/>
            <a:t>A RDBMS will allow us to: </a:t>
          </a:r>
          <a:endParaRPr lang="en-US"/>
        </a:p>
      </dgm:t>
    </dgm:pt>
    <dgm:pt modelId="{3DD7CE69-14F2-4E16-B478-63AF4883F875}" type="parTrans" cxnId="{A1724AA8-4E75-4956-A1CD-9FFF422B50D9}">
      <dgm:prSet/>
      <dgm:spPr/>
      <dgm:t>
        <a:bodyPr/>
        <a:lstStyle/>
        <a:p>
          <a:endParaRPr lang="en-US"/>
        </a:p>
      </dgm:t>
    </dgm:pt>
    <dgm:pt modelId="{8912D741-9586-4670-A6DB-C59C1CCA3CC8}" type="sibTrans" cxnId="{A1724AA8-4E75-4956-A1CD-9FFF422B50D9}">
      <dgm:prSet/>
      <dgm:spPr/>
      <dgm:t>
        <a:bodyPr/>
        <a:lstStyle/>
        <a:p>
          <a:endParaRPr lang="en-US"/>
        </a:p>
      </dgm:t>
    </dgm:pt>
    <dgm:pt modelId="{EAB1157B-BA1F-445B-B5E0-021E366AF17B}">
      <dgm:prSet/>
      <dgm:spPr/>
      <dgm:t>
        <a:bodyPr/>
        <a:lstStyle/>
        <a:p>
          <a:r>
            <a:rPr lang="en-GB"/>
            <a:t>Easily add, remove, change and retrieve information and data from a database.</a:t>
          </a:r>
          <a:endParaRPr lang="en-US"/>
        </a:p>
      </dgm:t>
    </dgm:pt>
    <dgm:pt modelId="{76D43385-800B-4604-9A67-17DD4554B901}" type="parTrans" cxnId="{DF3025AA-DBC3-43AA-97A5-BA7B55693D02}">
      <dgm:prSet/>
      <dgm:spPr/>
      <dgm:t>
        <a:bodyPr/>
        <a:lstStyle/>
        <a:p>
          <a:endParaRPr lang="en-US"/>
        </a:p>
      </dgm:t>
    </dgm:pt>
    <dgm:pt modelId="{86BA5898-34AE-467D-B7AC-7D2369AAFAF9}" type="sibTrans" cxnId="{DF3025AA-DBC3-43AA-97A5-BA7B55693D02}">
      <dgm:prSet/>
      <dgm:spPr/>
      <dgm:t>
        <a:bodyPr/>
        <a:lstStyle/>
        <a:p>
          <a:endParaRPr lang="en-US"/>
        </a:p>
      </dgm:t>
    </dgm:pt>
    <dgm:pt modelId="{FBA92FD6-5EDE-4FD7-94C4-63407BDE55A8}">
      <dgm:prSet/>
      <dgm:spPr/>
      <dgm:t>
        <a:bodyPr/>
        <a:lstStyle/>
        <a:p>
          <a:r>
            <a:rPr lang="en-GB"/>
            <a:t>Create tables and the links between them.</a:t>
          </a:r>
          <a:endParaRPr lang="en-US"/>
        </a:p>
      </dgm:t>
    </dgm:pt>
    <dgm:pt modelId="{34BB17A3-8EC2-4460-80EB-2F1C5126B4AC}" type="parTrans" cxnId="{C4733572-B0AB-4475-B622-19C458293FA7}">
      <dgm:prSet/>
      <dgm:spPr/>
      <dgm:t>
        <a:bodyPr/>
        <a:lstStyle/>
        <a:p>
          <a:endParaRPr lang="en-US"/>
        </a:p>
      </dgm:t>
    </dgm:pt>
    <dgm:pt modelId="{B9C174C1-E127-4D10-A750-70BF740F02D7}" type="sibTrans" cxnId="{C4733572-B0AB-4475-B622-19C458293FA7}">
      <dgm:prSet/>
      <dgm:spPr/>
      <dgm:t>
        <a:bodyPr/>
        <a:lstStyle/>
        <a:p>
          <a:endParaRPr lang="en-US"/>
        </a:p>
      </dgm:t>
    </dgm:pt>
    <dgm:pt modelId="{9A94628B-39AC-4B05-AD14-2CD940381D03}">
      <dgm:prSet/>
      <dgm:spPr/>
      <dgm:t>
        <a:bodyPr/>
        <a:lstStyle/>
        <a:p>
          <a:r>
            <a:rPr lang="en-GB"/>
            <a:t>Monitor the database and make sure that the data is consistent.</a:t>
          </a:r>
          <a:endParaRPr lang="en-US"/>
        </a:p>
      </dgm:t>
    </dgm:pt>
    <dgm:pt modelId="{E3CC82F9-0D58-4F74-B4FE-C3DC5A556621}" type="parTrans" cxnId="{AD932B5C-D0DE-4061-8746-7B9A16CC95C9}">
      <dgm:prSet/>
      <dgm:spPr/>
      <dgm:t>
        <a:bodyPr/>
        <a:lstStyle/>
        <a:p>
          <a:endParaRPr lang="en-US"/>
        </a:p>
      </dgm:t>
    </dgm:pt>
    <dgm:pt modelId="{FEEED99E-28E4-4070-9299-9F44A3330DCE}" type="sibTrans" cxnId="{AD932B5C-D0DE-4061-8746-7B9A16CC95C9}">
      <dgm:prSet/>
      <dgm:spPr/>
      <dgm:t>
        <a:bodyPr/>
        <a:lstStyle/>
        <a:p>
          <a:endParaRPr lang="en-US"/>
        </a:p>
      </dgm:t>
    </dgm:pt>
    <dgm:pt modelId="{DF72A19F-A0B0-43E8-9D93-FD2092CAA385}">
      <dgm:prSet/>
      <dgm:spPr/>
      <dgm:t>
        <a:bodyPr/>
        <a:lstStyle/>
        <a:p>
          <a:r>
            <a:rPr lang="en-GB"/>
            <a:t>This Unit will use the </a:t>
          </a:r>
          <a:r>
            <a:rPr lang="en-GB" b="1"/>
            <a:t>Microsoft</a:t>
          </a:r>
          <a:r>
            <a:rPr lang="en-GB" b="1">
              <a:sym typeface="Symbol" panose="05050102010706020507" pitchFamily="18" charset="2"/>
            </a:rPr>
            <a:t> </a:t>
          </a:r>
          <a:r>
            <a:rPr lang="en-GB" b="1"/>
            <a:t> Access RDBMS.</a:t>
          </a:r>
          <a:endParaRPr lang="en-US"/>
        </a:p>
      </dgm:t>
    </dgm:pt>
    <dgm:pt modelId="{C8113B99-D415-457C-9988-EB524EE14CC3}" type="parTrans" cxnId="{25AD98EF-B4AC-47EA-A162-351B39651977}">
      <dgm:prSet/>
      <dgm:spPr/>
      <dgm:t>
        <a:bodyPr/>
        <a:lstStyle/>
        <a:p>
          <a:endParaRPr lang="en-US"/>
        </a:p>
      </dgm:t>
    </dgm:pt>
    <dgm:pt modelId="{F8A1CB82-9D5D-45D1-B6E9-48F6A0C356E9}" type="sibTrans" cxnId="{25AD98EF-B4AC-47EA-A162-351B39651977}">
      <dgm:prSet/>
      <dgm:spPr/>
      <dgm:t>
        <a:bodyPr/>
        <a:lstStyle/>
        <a:p>
          <a:endParaRPr lang="en-US"/>
        </a:p>
      </dgm:t>
    </dgm:pt>
    <dgm:pt modelId="{DBADA59A-6A3E-4A56-B634-11E031138BBC}" type="pres">
      <dgm:prSet presAssocID="{F47594E1-6EBB-448C-A474-6DDB51FAC708}" presName="root" presStyleCnt="0">
        <dgm:presLayoutVars>
          <dgm:dir/>
          <dgm:resizeHandles val="exact"/>
        </dgm:presLayoutVars>
      </dgm:prSet>
      <dgm:spPr/>
    </dgm:pt>
    <dgm:pt modelId="{AF41D828-E160-4A78-9315-68BE412E50B5}" type="pres">
      <dgm:prSet presAssocID="{12FBDCA2-FEBE-4BD7-AF8A-5A941556B8EF}" presName="compNode" presStyleCnt="0"/>
      <dgm:spPr/>
    </dgm:pt>
    <dgm:pt modelId="{8BB6D233-67E3-4453-B05A-9EE98FF0890F}" type="pres">
      <dgm:prSet presAssocID="{12FBDCA2-FEBE-4BD7-AF8A-5A941556B8EF}" presName="bgRect" presStyleLbl="bgShp" presStyleIdx="0" presStyleCnt="5"/>
      <dgm:spPr/>
    </dgm:pt>
    <dgm:pt modelId="{3915D1A0-C850-41C4-B68E-2B0FBD15DF07}" type="pres">
      <dgm:prSet presAssocID="{12FBDCA2-FEBE-4BD7-AF8A-5A941556B8E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ibbon"/>
        </a:ext>
      </dgm:extLst>
    </dgm:pt>
    <dgm:pt modelId="{6D701209-0C29-4FF9-A9E9-83FAC4C1B68E}" type="pres">
      <dgm:prSet presAssocID="{12FBDCA2-FEBE-4BD7-AF8A-5A941556B8EF}" presName="spaceRect" presStyleCnt="0"/>
      <dgm:spPr/>
    </dgm:pt>
    <dgm:pt modelId="{0ACAAB73-49E8-4D55-B6A3-62B615759DA8}" type="pres">
      <dgm:prSet presAssocID="{12FBDCA2-FEBE-4BD7-AF8A-5A941556B8EF}" presName="parTx" presStyleLbl="revTx" presStyleIdx="0" presStyleCnt="5">
        <dgm:presLayoutVars>
          <dgm:chMax val="0"/>
          <dgm:chPref val="0"/>
        </dgm:presLayoutVars>
      </dgm:prSet>
      <dgm:spPr/>
    </dgm:pt>
    <dgm:pt modelId="{2518165A-3FB7-419E-BA83-40B444567457}" type="pres">
      <dgm:prSet presAssocID="{8912D741-9586-4670-A6DB-C59C1CCA3CC8}" presName="sibTrans" presStyleCnt="0"/>
      <dgm:spPr/>
    </dgm:pt>
    <dgm:pt modelId="{DDDCF5F1-B49C-49CA-B501-C2C361E1E66D}" type="pres">
      <dgm:prSet presAssocID="{EAB1157B-BA1F-445B-B5E0-021E366AF17B}" presName="compNode" presStyleCnt="0"/>
      <dgm:spPr/>
    </dgm:pt>
    <dgm:pt modelId="{3F33A095-D245-4C00-9641-301E57F9892D}" type="pres">
      <dgm:prSet presAssocID="{EAB1157B-BA1F-445B-B5E0-021E366AF17B}" presName="bgRect" presStyleLbl="bgShp" presStyleIdx="1" presStyleCnt="5"/>
      <dgm:spPr/>
    </dgm:pt>
    <dgm:pt modelId="{1F4B4475-FC45-4D40-832F-5846D5CA50E7}" type="pres">
      <dgm:prSet presAssocID="{EAB1157B-BA1F-445B-B5E0-021E366AF17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tabase"/>
        </a:ext>
      </dgm:extLst>
    </dgm:pt>
    <dgm:pt modelId="{A361EDC6-335F-4347-9AF5-DE3DC4C8089E}" type="pres">
      <dgm:prSet presAssocID="{EAB1157B-BA1F-445B-B5E0-021E366AF17B}" presName="spaceRect" presStyleCnt="0"/>
      <dgm:spPr/>
    </dgm:pt>
    <dgm:pt modelId="{E5A27C85-0249-4C74-B014-DC7076973CB8}" type="pres">
      <dgm:prSet presAssocID="{EAB1157B-BA1F-445B-B5E0-021E366AF17B}" presName="parTx" presStyleLbl="revTx" presStyleIdx="1" presStyleCnt="5">
        <dgm:presLayoutVars>
          <dgm:chMax val="0"/>
          <dgm:chPref val="0"/>
        </dgm:presLayoutVars>
      </dgm:prSet>
      <dgm:spPr/>
    </dgm:pt>
    <dgm:pt modelId="{602303F1-7B88-4451-B53F-67C024D48CAE}" type="pres">
      <dgm:prSet presAssocID="{86BA5898-34AE-467D-B7AC-7D2369AAFAF9}" presName="sibTrans" presStyleCnt="0"/>
      <dgm:spPr/>
    </dgm:pt>
    <dgm:pt modelId="{7A5EF909-4A82-45DB-BDFB-3478463922C7}" type="pres">
      <dgm:prSet presAssocID="{FBA92FD6-5EDE-4FD7-94C4-63407BDE55A8}" presName="compNode" presStyleCnt="0"/>
      <dgm:spPr/>
    </dgm:pt>
    <dgm:pt modelId="{B9B23B2B-8F26-4D28-83E0-6655F06DE2DC}" type="pres">
      <dgm:prSet presAssocID="{FBA92FD6-5EDE-4FD7-94C4-63407BDE55A8}" presName="bgRect" presStyleLbl="bgShp" presStyleIdx="2" presStyleCnt="5"/>
      <dgm:spPr/>
    </dgm:pt>
    <dgm:pt modelId="{403509A3-4F52-4FAC-A1DA-5CD758B0F489}" type="pres">
      <dgm:prSet presAssocID="{FBA92FD6-5EDE-4FD7-94C4-63407BDE55A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ierarchy"/>
        </a:ext>
      </dgm:extLst>
    </dgm:pt>
    <dgm:pt modelId="{83BA7912-EB57-4D54-B670-CE0900534DBE}" type="pres">
      <dgm:prSet presAssocID="{FBA92FD6-5EDE-4FD7-94C4-63407BDE55A8}" presName="spaceRect" presStyleCnt="0"/>
      <dgm:spPr/>
    </dgm:pt>
    <dgm:pt modelId="{C54407D6-A5F3-4F5E-B17B-1F09A34BC11F}" type="pres">
      <dgm:prSet presAssocID="{FBA92FD6-5EDE-4FD7-94C4-63407BDE55A8}" presName="parTx" presStyleLbl="revTx" presStyleIdx="2" presStyleCnt="5">
        <dgm:presLayoutVars>
          <dgm:chMax val="0"/>
          <dgm:chPref val="0"/>
        </dgm:presLayoutVars>
      </dgm:prSet>
      <dgm:spPr/>
    </dgm:pt>
    <dgm:pt modelId="{F0EDA1B1-8C14-49BD-921E-2E2D5CC14850}" type="pres">
      <dgm:prSet presAssocID="{B9C174C1-E127-4D10-A750-70BF740F02D7}" presName="sibTrans" presStyleCnt="0"/>
      <dgm:spPr/>
    </dgm:pt>
    <dgm:pt modelId="{699714C6-FA63-4F7C-AD8D-550373A31AD6}" type="pres">
      <dgm:prSet presAssocID="{9A94628B-39AC-4B05-AD14-2CD940381D03}" presName="compNode" presStyleCnt="0"/>
      <dgm:spPr/>
    </dgm:pt>
    <dgm:pt modelId="{A6A594E1-086A-4A2D-A20E-0572171264B0}" type="pres">
      <dgm:prSet presAssocID="{9A94628B-39AC-4B05-AD14-2CD940381D03}" presName="bgRect" presStyleLbl="bgShp" presStyleIdx="3" presStyleCnt="5"/>
      <dgm:spPr/>
    </dgm:pt>
    <dgm:pt modelId="{A8A04C2D-DA45-4DA4-BA18-AF6EE666891D}" type="pres">
      <dgm:prSet presAssocID="{9A94628B-39AC-4B05-AD14-2CD940381D0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mputer"/>
        </a:ext>
      </dgm:extLst>
    </dgm:pt>
    <dgm:pt modelId="{14875289-AF42-4CA5-ABD2-F67C7C167E06}" type="pres">
      <dgm:prSet presAssocID="{9A94628B-39AC-4B05-AD14-2CD940381D03}" presName="spaceRect" presStyleCnt="0"/>
      <dgm:spPr/>
    </dgm:pt>
    <dgm:pt modelId="{FDBB432B-ED58-4D52-B699-D28492D6130A}" type="pres">
      <dgm:prSet presAssocID="{9A94628B-39AC-4B05-AD14-2CD940381D03}" presName="parTx" presStyleLbl="revTx" presStyleIdx="3" presStyleCnt="5">
        <dgm:presLayoutVars>
          <dgm:chMax val="0"/>
          <dgm:chPref val="0"/>
        </dgm:presLayoutVars>
      </dgm:prSet>
      <dgm:spPr/>
    </dgm:pt>
    <dgm:pt modelId="{67B4252F-E24B-494D-9FD6-1A132C1CF987}" type="pres">
      <dgm:prSet presAssocID="{FEEED99E-28E4-4070-9299-9F44A3330DCE}" presName="sibTrans" presStyleCnt="0"/>
      <dgm:spPr/>
    </dgm:pt>
    <dgm:pt modelId="{ED55BA02-2CF8-4449-89FF-5F19E51CEDF1}" type="pres">
      <dgm:prSet presAssocID="{DF72A19F-A0B0-43E8-9D93-FD2092CAA385}" presName="compNode" presStyleCnt="0"/>
      <dgm:spPr/>
    </dgm:pt>
    <dgm:pt modelId="{AF57D4E3-5818-4EDA-AFE8-0296BA55CB51}" type="pres">
      <dgm:prSet presAssocID="{DF72A19F-A0B0-43E8-9D93-FD2092CAA385}" presName="bgRect" presStyleLbl="bgShp" presStyleIdx="4" presStyleCnt="5"/>
      <dgm:spPr/>
    </dgm:pt>
    <dgm:pt modelId="{07B81B3B-7131-4679-8907-5A9171D9E85D}" type="pres">
      <dgm:prSet presAssocID="{DF72A19F-A0B0-43E8-9D93-FD2092CAA38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oud Computing"/>
        </a:ext>
      </dgm:extLst>
    </dgm:pt>
    <dgm:pt modelId="{E6A81507-A616-49F0-B52B-3B313AF424D3}" type="pres">
      <dgm:prSet presAssocID="{DF72A19F-A0B0-43E8-9D93-FD2092CAA385}" presName="spaceRect" presStyleCnt="0"/>
      <dgm:spPr/>
    </dgm:pt>
    <dgm:pt modelId="{682F0BAC-C232-450E-9F00-2A50266DF9B6}" type="pres">
      <dgm:prSet presAssocID="{DF72A19F-A0B0-43E8-9D93-FD2092CAA385}" presName="parTx" presStyleLbl="revTx" presStyleIdx="4" presStyleCnt="5">
        <dgm:presLayoutVars>
          <dgm:chMax val="0"/>
          <dgm:chPref val="0"/>
        </dgm:presLayoutVars>
      </dgm:prSet>
      <dgm:spPr/>
    </dgm:pt>
  </dgm:ptLst>
  <dgm:cxnLst>
    <dgm:cxn modelId="{69927728-5867-4200-9ED2-9B8E3DE66B31}" type="presOf" srcId="{9A94628B-39AC-4B05-AD14-2CD940381D03}" destId="{FDBB432B-ED58-4D52-B699-D28492D6130A}" srcOrd="0" destOrd="0" presId="urn:microsoft.com/office/officeart/2018/2/layout/IconVerticalSolidList"/>
    <dgm:cxn modelId="{AD932B5C-D0DE-4061-8746-7B9A16CC95C9}" srcId="{F47594E1-6EBB-448C-A474-6DDB51FAC708}" destId="{9A94628B-39AC-4B05-AD14-2CD940381D03}" srcOrd="3" destOrd="0" parTransId="{E3CC82F9-0D58-4F74-B4FE-C3DC5A556621}" sibTransId="{FEEED99E-28E4-4070-9299-9F44A3330DCE}"/>
    <dgm:cxn modelId="{42EED648-3581-45CD-9CD5-EBA914261BC9}" type="presOf" srcId="{FBA92FD6-5EDE-4FD7-94C4-63407BDE55A8}" destId="{C54407D6-A5F3-4F5E-B17B-1F09A34BC11F}" srcOrd="0" destOrd="0" presId="urn:microsoft.com/office/officeart/2018/2/layout/IconVerticalSolidList"/>
    <dgm:cxn modelId="{C4733572-B0AB-4475-B622-19C458293FA7}" srcId="{F47594E1-6EBB-448C-A474-6DDB51FAC708}" destId="{FBA92FD6-5EDE-4FD7-94C4-63407BDE55A8}" srcOrd="2" destOrd="0" parTransId="{34BB17A3-8EC2-4460-80EB-2F1C5126B4AC}" sibTransId="{B9C174C1-E127-4D10-A750-70BF740F02D7}"/>
    <dgm:cxn modelId="{85316055-75A3-4DD1-BC35-86E59C1B5FBD}" type="presOf" srcId="{F47594E1-6EBB-448C-A474-6DDB51FAC708}" destId="{DBADA59A-6A3E-4A56-B634-11E031138BBC}" srcOrd="0" destOrd="0" presId="urn:microsoft.com/office/officeart/2018/2/layout/IconVerticalSolidList"/>
    <dgm:cxn modelId="{EEF55391-230A-4ABB-9AEF-154A1A094225}" type="presOf" srcId="{EAB1157B-BA1F-445B-B5E0-021E366AF17B}" destId="{E5A27C85-0249-4C74-B014-DC7076973CB8}" srcOrd="0" destOrd="0" presId="urn:microsoft.com/office/officeart/2018/2/layout/IconVerticalSolidList"/>
    <dgm:cxn modelId="{A1724AA8-4E75-4956-A1CD-9FFF422B50D9}" srcId="{F47594E1-6EBB-448C-A474-6DDB51FAC708}" destId="{12FBDCA2-FEBE-4BD7-AF8A-5A941556B8EF}" srcOrd="0" destOrd="0" parTransId="{3DD7CE69-14F2-4E16-B478-63AF4883F875}" sibTransId="{8912D741-9586-4670-A6DB-C59C1CCA3CC8}"/>
    <dgm:cxn modelId="{DF3025AA-DBC3-43AA-97A5-BA7B55693D02}" srcId="{F47594E1-6EBB-448C-A474-6DDB51FAC708}" destId="{EAB1157B-BA1F-445B-B5E0-021E366AF17B}" srcOrd="1" destOrd="0" parTransId="{76D43385-800B-4604-9A67-17DD4554B901}" sibTransId="{86BA5898-34AE-467D-B7AC-7D2369AAFAF9}"/>
    <dgm:cxn modelId="{5B759DE2-37AA-48A5-BBD0-53791454B446}" type="presOf" srcId="{DF72A19F-A0B0-43E8-9D93-FD2092CAA385}" destId="{682F0BAC-C232-450E-9F00-2A50266DF9B6}" srcOrd="0" destOrd="0" presId="urn:microsoft.com/office/officeart/2018/2/layout/IconVerticalSolidList"/>
    <dgm:cxn modelId="{25AD98EF-B4AC-47EA-A162-351B39651977}" srcId="{F47594E1-6EBB-448C-A474-6DDB51FAC708}" destId="{DF72A19F-A0B0-43E8-9D93-FD2092CAA385}" srcOrd="4" destOrd="0" parTransId="{C8113B99-D415-457C-9988-EB524EE14CC3}" sibTransId="{F8A1CB82-9D5D-45D1-B6E9-48F6A0C356E9}"/>
    <dgm:cxn modelId="{EDB93CF2-A710-4202-9993-8AF9E68BA53D}" type="presOf" srcId="{12FBDCA2-FEBE-4BD7-AF8A-5A941556B8EF}" destId="{0ACAAB73-49E8-4D55-B6A3-62B615759DA8}" srcOrd="0" destOrd="0" presId="urn:microsoft.com/office/officeart/2018/2/layout/IconVerticalSolidList"/>
    <dgm:cxn modelId="{319E800E-FB51-4A0F-8A31-DE20F0910323}" type="presParOf" srcId="{DBADA59A-6A3E-4A56-B634-11E031138BBC}" destId="{AF41D828-E160-4A78-9315-68BE412E50B5}" srcOrd="0" destOrd="0" presId="urn:microsoft.com/office/officeart/2018/2/layout/IconVerticalSolidList"/>
    <dgm:cxn modelId="{F489F6A9-7008-4007-8114-BDF8800E857D}" type="presParOf" srcId="{AF41D828-E160-4A78-9315-68BE412E50B5}" destId="{8BB6D233-67E3-4453-B05A-9EE98FF0890F}" srcOrd="0" destOrd="0" presId="urn:microsoft.com/office/officeart/2018/2/layout/IconVerticalSolidList"/>
    <dgm:cxn modelId="{1894BBC4-D24A-410D-9679-AA3755AE4954}" type="presParOf" srcId="{AF41D828-E160-4A78-9315-68BE412E50B5}" destId="{3915D1A0-C850-41C4-B68E-2B0FBD15DF07}" srcOrd="1" destOrd="0" presId="urn:microsoft.com/office/officeart/2018/2/layout/IconVerticalSolidList"/>
    <dgm:cxn modelId="{6024BD26-D13E-4CB0-9790-8F1ACFB60C28}" type="presParOf" srcId="{AF41D828-E160-4A78-9315-68BE412E50B5}" destId="{6D701209-0C29-4FF9-A9E9-83FAC4C1B68E}" srcOrd="2" destOrd="0" presId="urn:microsoft.com/office/officeart/2018/2/layout/IconVerticalSolidList"/>
    <dgm:cxn modelId="{83B07189-2BF4-46AF-813C-6388C9CB42C2}" type="presParOf" srcId="{AF41D828-E160-4A78-9315-68BE412E50B5}" destId="{0ACAAB73-49E8-4D55-B6A3-62B615759DA8}" srcOrd="3" destOrd="0" presId="urn:microsoft.com/office/officeart/2018/2/layout/IconVerticalSolidList"/>
    <dgm:cxn modelId="{C2EAF774-C91D-450D-A840-B6F02AA31144}" type="presParOf" srcId="{DBADA59A-6A3E-4A56-B634-11E031138BBC}" destId="{2518165A-3FB7-419E-BA83-40B444567457}" srcOrd="1" destOrd="0" presId="urn:microsoft.com/office/officeart/2018/2/layout/IconVerticalSolidList"/>
    <dgm:cxn modelId="{88A4ACB4-4CB6-4F12-91A8-4784F7F98FE8}" type="presParOf" srcId="{DBADA59A-6A3E-4A56-B634-11E031138BBC}" destId="{DDDCF5F1-B49C-49CA-B501-C2C361E1E66D}" srcOrd="2" destOrd="0" presId="urn:microsoft.com/office/officeart/2018/2/layout/IconVerticalSolidList"/>
    <dgm:cxn modelId="{D2D6FDE9-60F0-4C42-8C0F-89F8ACE564BF}" type="presParOf" srcId="{DDDCF5F1-B49C-49CA-B501-C2C361E1E66D}" destId="{3F33A095-D245-4C00-9641-301E57F9892D}" srcOrd="0" destOrd="0" presId="urn:microsoft.com/office/officeart/2018/2/layout/IconVerticalSolidList"/>
    <dgm:cxn modelId="{7B87BBC7-59DC-4526-9F4A-E6932D67C98D}" type="presParOf" srcId="{DDDCF5F1-B49C-49CA-B501-C2C361E1E66D}" destId="{1F4B4475-FC45-4D40-832F-5846D5CA50E7}" srcOrd="1" destOrd="0" presId="urn:microsoft.com/office/officeart/2018/2/layout/IconVerticalSolidList"/>
    <dgm:cxn modelId="{E8B48D64-BB4A-436A-848C-9261EB4E56CD}" type="presParOf" srcId="{DDDCF5F1-B49C-49CA-B501-C2C361E1E66D}" destId="{A361EDC6-335F-4347-9AF5-DE3DC4C8089E}" srcOrd="2" destOrd="0" presId="urn:microsoft.com/office/officeart/2018/2/layout/IconVerticalSolidList"/>
    <dgm:cxn modelId="{7D22C7B8-4F51-485D-82E0-EE0372EA8A05}" type="presParOf" srcId="{DDDCF5F1-B49C-49CA-B501-C2C361E1E66D}" destId="{E5A27C85-0249-4C74-B014-DC7076973CB8}" srcOrd="3" destOrd="0" presId="urn:microsoft.com/office/officeart/2018/2/layout/IconVerticalSolidList"/>
    <dgm:cxn modelId="{D83D1193-0994-400A-B578-F407A6549B7A}" type="presParOf" srcId="{DBADA59A-6A3E-4A56-B634-11E031138BBC}" destId="{602303F1-7B88-4451-B53F-67C024D48CAE}" srcOrd="3" destOrd="0" presId="urn:microsoft.com/office/officeart/2018/2/layout/IconVerticalSolidList"/>
    <dgm:cxn modelId="{A5F11A44-7435-4C6A-B9C5-E287E7E783FB}" type="presParOf" srcId="{DBADA59A-6A3E-4A56-B634-11E031138BBC}" destId="{7A5EF909-4A82-45DB-BDFB-3478463922C7}" srcOrd="4" destOrd="0" presId="urn:microsoft.com/office/officeart/2018/2/layout/IconVerticalSolidList"/>
    <dgm:cxn modelId="{7F42F6E0-D671-4C1B-9011-99D0BB1F7A58}" type="presParOf" srcId="{7A5EF909-4A82-45DB-BDFB-3478463922C7}" destId="{B9B23B2B-8F26-4D28-83E0-6655F06DE2DC}" srcOrd="0" destOrd="0" presId="urn:microsoft.com/office/officeart/2018/2/layout/IconVerticalSolidList"/>
    <dgm:cxn modelId="{57F5A157-0A7E-4090-961E-56AD5B735B71}" type="presParOf" srcId="{7A5EF909-4A82-45DB-BDFB-3478463922C7}" destId="{403509A3-4F52-4FAC-A1DA-5CD758B0F489}" srcOrd="1" destOrd="0" presId="urn:microsoft.com/office/officeart/2018/2/layout/IconVerticalSolidList"/>
    <dgm:cxn modelId="{05081F7E-0A54-4A3E-A769-AF53B6B13852}" type="presParOf" srcId="{7A5EF909-4A82-45DB-BDFB-3478463922C7}" destId="{83BA7912-EB57-4D54-B670-CE0900534DBE}" srcOrd="2" destOrd="0" presId="urn:microsoft.com/office/officeart/2018/2/layout/IconVerticalSolidList"/>
    <dgm:cxn modelId="{3499F0DB-CB7B-4B0B-939F-63F635A45DCA}" type="presParOf" srcId="{7A5EF909-4A82-45DB-BDFB-3478463922C7}" destId="{C54407D6-A5F3-4F5E-B17B-1F09A34BC11F}" srcOrd="3" destOrd="0" presId="urn:microsoft.com/office/officeart/2018/2/layout/IconVerticalSolidList"/>
    <dgm:cxn modelId="{EE1D27BA-A85C-4615-9CA0-7FD1299E5CD4}" type="presParOf" srcId="{DBADA59A-6A3E-4A56-B634-11E031138BBC}" destId="{F0EDA1B1-8C14-49BD-921E-2E2D5CC14850}" srcOrd="5" destOrd="0" presId="urn:microsoft.com/office/officeart/2018/2/layout/IconVerticalSolidList"/>
    <dgm:cxn modelId="{BC71FE06-CC1F-4FC6-A076-1D97974B17A2}" type="presParOf" srcId="{DBADA59A-6A3E-4A56-B634-11E031138BBC}" destId="{699714C6-FA63-4F7C-AD8D-550373A31AD6}" srcOrd="6" destOrd="0" presId="urn:microsoft.com/office/officeart/2018/2/layout/IconVerticalSolidList"/>
    <dgm:cxn modelId="{610DC833-ED98-4B65-9FC4-56D84EF75C14}" type="presParOf" srcId="{699714C6-FA63-4F7C-AD8D-550373A31AD6}" destId="{A6A594E1-086A-4A2D-A20E-0572171264B0}" srcOrd="0" destOrd="0" presId="urn:microsoft.com/office/officeart/2018/2/layout/IconVerticalSolidList"/>
    <dgm:cxn modelId="{D655888D-1D4B-432F-8782-6D21A5BA8475}" type="presParOf" srcId="{699714C6-FA63-4F7C-AD8D-550373A31AD6}" destId="{A8A04C2D-DA45-4DA4-BA18-AF6EE666891D}" srcOrd="1" destOrd="0" presId="urn:microsoft.com/office/officeart/2018/2/layout/IconVerticalSolidList"/>
    <dgm:cxn modelId="{F367CE5C-3A64-4178-9D6A-1088F9C0A687}" type="presParOf" srcId="{699714C6-FA63-4F7C-AD8D-550373A31AD6}" destId="{14875289-AF42-4CA5-ABD2-F67C7C167E06}" srcOrd="2" destOrd="0" presId="urn:microsoft.com/office/officeart/2018/2/layout/IconVerticalSolidList"/>
    <dgm:cxn modelId="{C6DB4291-1DDC-4DF0-9D3D-9E92E8B02662}" type="presParOf" srcId="{699714C6-FA63-4F7C-AD8D-550373A31AD6}" destId="{FDBB432B-ED58-4D52-B699-D28492D6130A}" srcOrd="3" destOrd="0" presId="urn:microsoft.com/office/officeart/2018/2/layout/IconVerticalSolidList"/>
    <dgm:cxn modelId="{486DCC41-A07B-4C4E-B168-AC4B2510FF0F}" type="presParOf" srcId="{DBADA59A-6A3E-4A56-B634-11E031138BBC}" destId="{67B4252F-E24B-494D-9FD6-1A132C1CF987}" srcOrd="7" destOrd="0" presId="urn:microsoft.com/office/officeart/2018/2/layout/IconVerticalSolidList"/>
    <dgm:cxn modelId="{D096C031-BDF4-4CD6-856A-32652C666C22}" type="presParOf" srcId="{DBADA59A-6A3E-4A56-B634-11E031138BBC}" destId="{ED55BA02-2CF8-4449-89FF-5F19E51CEDF1}" srcOrd="8" destOrd="0" presId="urn:microsoft.com/office/officeart/2018/2/layout/IconVerticalSolidList"/>
    <dgm:cxn modelId="{757FCC5E-9E1A-4F83-9E65-BD6EB2649C50}" type="presParOf" srcId="{ED55BA02-2CF8-4449-89FF-5F19E51CEDF1}" destId="{AF57D4E3-5818-4EDA-AFE8-0296BA55CB51}" srcOrd="0" destOrd="0" presId="urn:microsoft.com/office/officeart/2018/2/layout/IconVerticalSolidList"/>
    <dgm:cxn modelId="{98E9CB91-C79F-468A-8879-C477009D7612}" type="presParOf" srcId="{ED55BA02-2CF8-4449-89FF-5F19E51CEDF1}" destId="{07B81B3B-7131-4679-8907-5A9171D9E85D}" srcOrd="1" destOrd="0" presId="urn:microsoft.com/office/officeart/2018/2/layout/IconVerticalSolidList"/>
    <dgm:cxn modelId="{8911CDFA-E3F7-44E3-B09C-7C1AB0E5C94D}" type="presParOf" srcId="{ED55BA02-2CF8-4449-89FF-5F19E51CEDF1}" destId="{E6A81507-A616-49F0-B52B-3B313AF424D3}" srcOrd="2" destOrd="0" presId="urn:microsoft.com/office/officeart/2018/2/layout/IconVerticalSolidList"/>
    <dgm:cxn modelId="{9F794A48-5CA2-4CF2-8254-388B5DFBDE81}" type="presParOf" srcId="{ED55BA02-2CF8-4449-89FF-5F19E51CEDF1}" destId="{682F0BAC-C232-450E-9F00-2A50266DF9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4F650B-F2AA-42B8-ABE8-EE033D136BED}">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ADD27D-604F-4A33-B513-08E22B977CBC}">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E53A4A6-FD7C-4A4A-B3E7-2E1E5DC8543F}">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To be able to understand what is meant by table, row and column.</a:t>
          </a:r>
          <a:endParaRPr lang="en-US" sz="2500" kern="1200" dirty="0"/>
        </a:p>
      </dsp:txBody>
      <dsp:txXfrm>
        <a:off x="1249101" y="462"/>
        <a:ext cx="8809298" cy="1081473"/>
      </dsp:txXfrm>
    </dsp:sp>
    <dsp:sp modelId="{BCEC5515-209B-4041-BC2C-A9B3CAA2EF92}">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E1A2E3-51DC-4EE4-9D27-4232D4C125F5}">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291142C-03DB-43E9-9FA8-35EB15CEF18C}">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To be able to identify different datatypes.</a:t>
          </a:r>
          <a:endParaRPr lang="en-US" sz="2500" kern="1200" dirty="0"/>
        </a:p>
      </dsp:txBody>
      <dsp:txXfrm>
        <a:off x="1249101" y="1352303"/>
        <a:ext cx="8809298" cy="1081473"/>
      </dsp:txXfrm>
    </dsp:sp>
    <dsp:sp modelId="{0849DE64-4C0D-48D0-937B-A7E8B43EBB93}">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D7EDD-ABBC-438B-B0E0-4AD94D5F90BD}">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53DF66E-CBBF-4F46-BCEA-B20AB4C9869D}">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To be able explain what is meant by Primary Key.</a:t>
          </a:r>
          <a:endParaRPr lang="en-US" sz="2500" kern="1200" dirty="0"/>
        </a:p>
      </dsp:txBody>
      <dsp:txXfrm>
        <a:off x="1249101" y="2704144"/>
        <a:ext cx="8809298" cy="108147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35737-BE1F-41B3-A3CA-6FD6F57638DB}">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7588D3-0302-46D7-8049-0592AFA6FB2B}">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11C7A24-02E4-4944-9C17-97EF36F75EEC}">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44550">
            <a:lnSpc>
              <a:spcPct val="100000"/>
            </a:lnSpc>
            <a:spcBef>
              <a:spcPct val="0"/>
            </a:spcBef>
            <a:spcAft>
              <a:spcPct val="35000"/>
            </a:spcAft>
            <a:buNone/>
          </a:pPr>
          <a:r>
            <a:rPr lang="en-GB" sz="1900" kern="1200" dirty="0"/>
            <a:t>Look at the following list of Items for each given scenario.</a:t>
          </a:r>
          <a:endParaRPr lang="en-US" sz="1900" kern="1200" dirty="0"/>
        </a:p>
      </dsp:txBody>
      <dsp:txXfrm>
        <a:off x="919851" y="1571"/>
        <a:ext cx="9138548" cy="796407"/>
      </dsp:txXfrm>
    </dsp:sp>
    <dsp:sp modelId="{CCF1DD4C-65A1-463A-B2CA-AAEBFE17FE26}">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FA44BC-1E3A-4BF5-B1F5-2F8F9F94C798}">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D08D099-5A54-4025-8966-565F4A25FD70}">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44550">
            <a:lnSpc>
              <a:spcPct val="100000"/>
            </a:lnSpc>
            <a:spcBef>
              <a:spcPct val="0"/>
            </a:spcBef>
            <a:spcAft>
              <a:spcPct val="35000"/>
            </a:spcAft>
            <a:buNone/>
          </a:pPr>
          <a:r>
            <a:rPr lang="en-GB" sz="1900" kern="1200" dirty="0"/>
            <a:t>Identify whether these are data or information and explain why. If the item is information, what calculations are being carried out? The first one has been done for you. </a:t>
          </a:r>
          <a:endParaRPr lang="en-US" sz="1900" kern="1200" dirty="0"/>
        </a:p>
      </dsp:txBody>
      <dsp:txXfrm>
        <a:off x="919851" y="997081"/>
        <a:ext cx="9138548" cy="796407"/>
      </dsp:txXfrm>
    </dsp:sp>
    <dsp:sp modelId="{90EEF597-AB73-4CB7-B431-67D6AEF00FCE}">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3986CD-69D3-452D-AAA2-7B597262D0A2}">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67496B-3958-448E-8E42-B5444C4C88BC}">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44550">
            <a:lnSpc>
              <a:spcPct val="100000"/>
            </a:lnSpc>
            <a:spcBef>
              <a:spcPct val="0"/>
            </a:spcBef>
            <a:spcAft>
              <a:spcPct val="35000"/>
            </a:spcAft>
            <a:buNone/>
          </a:pPr>
          <a:r>
            <a:rPr lang="en-GB" sz="1900" kern="1200" dirty="0"/>
            <a:t>Discuss your findings with the group.</a:t>
          </a:r>
          <a:endParaRPr lang="en-US" sz="1900" kern="1200" dirty="0"/>
        </a:p>
      </dsp:txBody>
      <dsp:txXfrm>
        <a:off x="919851" y="1992590"/>
        <a:ext cx="9138548" cy="796407"/>
      </dsp:txXfrm>
    </dsp:sp>
    <dsp:sp modelId="{8B2B89AF-BC76-48F5-A902-209A0AB50409}">
      <dsp:nvSpPr>
        <dsp:cNvPr id="0" name=""/>
        <dsp:cNvSpPr/>
      </dsp:nvSpPr>
      <dsp:spPr>
        <a:xfrm>
          <a:off x="0" y="2989672"/>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18C647-ACE4-46DA-B7AD-6795F273A6D2}">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53DF56C-04A0-4A87-A49B-87F5117E1F98}">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44550">
            <a:lnSpc>
              <a:spcPct val="100000"/>
            </a:lnSpc>
            <a:spcBef>
              <a:spcPct val="0"/>
            </a:spcBef>
            <a:spcAft>
              <a:spcPct val="35000"/>
            </a:spcAft>
            <a:buNone/>
          </a:pPr>
          <a:r>
            <a:rPr lang="en-GB" sz="1900" b="1" u="sng" kern="1200" dirty="0"/>
            <a:t>Time allowed: 12 minutes</a:t>
          </a:r>
          <a:endParaRPr lang="en-US" sz="1900" b="1" u="sng" kern="1200" dirty="0"/>
        </a:p>
      </dsp:txBody>
      <dsp:txXfrm>
        <a:off x="919851" y="2988100"/>
        <a:ext cx="9138548" cy="79640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9949E9-5EB7-4D03-A139-E39D4B6B326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275781-F7B7-48B2-B7BB-F696053681AB}">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54EE8E2-80E9-40A0-8588-BF5A73E3C82D}">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You should have seen some tables by now.</a:t>
          </a:r>
          <a:endParaRPr lang="en-US" sz="2200" kern="1200"/>
        </a:p>
      </dsp:txBody>
      <dsp:txXfrm>
        <a:off x="919851" y="1571"/>
        <a:ext cx="9138548" cy="796407"/>
      </dsp:txXfrm>
    </dsp:sp>
    <dsp:sp modelId="{ABD5B5CA-130E-483F-BB1B-4D0A84DA21F7}">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F67FF7D-8710-4910-A9A7-1DBF05793BA2}">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550A1AB-2822-404E-AC79-C1A42AE98041}">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You should have seen them in maths, or in IT.</a:t>
          </a:r>
          <a:endParaRPr lang="en-US" sz="2200" kern="1200"/>
        </a:p>
      </dsp:txBody>
      <dsp:txXfrm>
        <a:off x="919851" y="997081"/>
        <a:ext cx="9138548" cy="796407"/>
      </dsp:txXfrm>
    </dsp:sp>
    <dsp:sp modelId="{EA0C2F4D-5632-488C-842E-9AA855CC53C8}">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12B460-0877-4887-95DD-64D4DA75908D}">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E29BE8-F90F-4307-A5F7-1F994E76EB9C}">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A table is where data is organised into rows and columns.</a:t>
          </a:r>
          <a:endParaRPr lang="en-US" sz="2200" kern="1200"/>
        </a:p>
      </dsp:txBody>
      <dsp:txXfrm>
        <a:off x="919851" y="1992590"/>
        <a:ext cx="9138548" cy="796407"/>
      </dsp:txXfrm>
    </dsp:sp>
    <dsp:sp modelId="{6EA23806-62B9-4E07-8389-9D79D8303F16}">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10ED34-FE28-422E-A574-7AEAAAAD2B07}">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7A19DA4-824A-4CA5-9503-5CDAAE18DD2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Rows go </a:t>
          </a:r>
          <a:r>
            <a:rPr lang="en-GB" sz="2200" b="1" i="1" kern="1200" dirty="0"/>
            <a:t>horizontally</a:t>
          </a:r>
          <a:r>
            <a:rPr lang="en-GB" sz="2200" kern="1200" dirty="0"/>
            <a:t>, tables go </a:t>
          </a:r>
          <a:r>
            <a:rPr lang="en-GB" sz="2200" b="1" i="1" kern="1200" dirty="0"/>
            <a:t>vertically</a:t>
          </a:r>
          <a:r>
            <a:rPr lang="en-GB" sz="2200" kern="1200" dirty="0"/>
            <a:t>.</a:t>
          </a:r>
          <a:endParaRPr lang="en-US" sz="2200" kern="1200" dirty="0"/>
        </a:p>
      </dsp:txBody>
      <dsp:txXfrm>
        <a:off x="919851" y="2988100"/>
        <a:ext cx="9138548" cy="79640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6A4D90-040C-4EF9-9563-9EEFDF8C066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C49AE9-4E9E-4ADA-B2D1-F9A10FBC796E}">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7825BF4-7BBD-4DDC-B2D0-49616AE6F37F}">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A table is a collection of related data items that has a </a:t>
          </a:r>
          <a:r>
            <a:rPr lang="en-GB" sz="2200" b="1" i="1" kern="1200" dirty="0"/>
            <a:t>meaning</a:t>
          </a:r>
          <a:r>
            <a:rPr lang="en-GB" sz="2200" kern="1200" dirty="0"/>
            <a:t>.</a:t>
          </a:r>
          <a:endParaRPr lang="en-US" sz="2200" kern="1200" dirty="0"/>
        </a:p>
      </dsp:txBody>
      <dsp:txXfrm>
        <a:off x="919851" y="1571"/>
        <a:ext cx="9138548" cy="796407"/>
      </dsp:txXfrm>
    </dsp:sp>
    <dsp:sp modelId="{0E5874EE-B41E-4705-B467-8B41159447A0}">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C2160FB-7079-4F5B-98A8-6179A8BCC77C}">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DFBBAF2-076A-46D7-B7C1-1D99EF6B92FF}">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For example, you might have a table of Student data.</a:t>
          </a:r>
          <a:endParaRPr lang="en-US" sz="2200" kern="1200" dirty="0"/>
        </a:p>
      </dsp:txBody>
      <dsp:txXfrm>
        <a:off x="919851" y="997081"/>
        <a:ext cx="9138548" cy="796407"/>
      </dsp:txXfrm>
    </dsp:sp>
    <dsp:sp modelId="{0E792DC6-3659-4AC2-BAA2-14E1D726181F}">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2FC2B02-B12C-401B-8D39-DA85E2CC4108}">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6135387-F748-403E-866F-E1C48A7169A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This contains all the data items relating to a Student.</a:t>
          </a:r>
          <a:endParaRPr lang="en-US" sz="2200" kern="1200" dirty="0"/>
        </a:p>
      </dsp:txBody>
      <dsp:txXfrm>
        <a:off x="919851" y="1992590"/>
        <a:ext cx="9138548" cy="796407"/>
      </dsp:txXfrm>
    </dsp:sp>
    <dsp:sp modelId="{E2A61796-2760-465F-BB23-51545DCB011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BF0688-DCEB-4B5B-A142-F9B0D99F3B23}">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9750237-2195-4AA9-957C-0C1B91AD813E}">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If you have any data items belonging to a Teacher, then it </a:t>
          </a:r>
          <a:r>
            <a:rPr lang="en-GB" sz="2200" b="1" i="1" kern="1200" dirty="0"/>
            <a:t>does not belong </a:t>
          </a:r>
          <a:r>
            <a:rPr lang="en-GB" sz="2200" kern="1200" dirty="0"/>
            <a:t>in the Student table.</a:t>
          </a:r>
          <a:endParaRPr lang="en-US" sz="2200" kern="1200" dirty="0"/>
        </a:p>
      </dsp:txBody>
      <dsp:txXfrm>
        <a:off x="919851" y="2988100"/>
        <a:ext cx="9138548" cy="79640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EF0E00-A32E-4282-BAE6-E358D2FAD188}">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17BF4C-2550-46F4-A1CB-44C2748CF9C6}">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E43ABBF-256F-47AC-A7EE-08C7DD94F060}">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Tables usually describe Objects or Things.</a:t>
          </a:r>
          <a:endParaRPr lang="en-US" sz="1900" kern="1200"/>
        </a:p>
      </dsp:txBody>
      <dsp:txXfrm>
        <a:off x="727681" y="2957"/>
        <a:ext cx="9330718" cy="630027"/>
      </dsp:txXfrm>
    </dsp:sp>
    <dsp:sp modelId="{1BDC53D3-3D96-45CF-991C-A47DF5B0507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48D62B9-85E7-40B3-9B55-65BE5C5B5C7F}">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2EF9094-C574-4423-93AD-627B75687E35}">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Table Names usually have Nouns as titles.</a:t>
          </a:r>
          <a:endParaRPr lang="en-US" sz="1900" kern="1200"/>
        </a:p>
      </dsp:txBody>
      <dsp:txXfrm>
        <a:off x="727681" y="790492"/>
        <a:ext cx="9330718" cy="630027"/>
      </dsp:txXfrm>
    </dsp:sp>
    <dsp:sp modelId="{388BE542-3BE3-46F3-B608-22D2CA0AECBB}">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0F91B7-472C-4D8A-804B-2CED2FA31DBD}">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146415E-5B17-49FC-BC65-D6AB27168888}">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This describes the thing we are trying to store information about.</a:t>
          </a:r>
          <a:endParaRPr lang="en-US" sz="1900" kern="1200"/>
        </a:p>
      </dsp:txBody>
      <dsp:txXfrm>
        <a:off x="727681" y="1578026"/>
        <a:ext cx="9330718" cy="630027"/>
      </dsp:txXfrm>
    </dsp:sp>
    <dsp:sp modelId="{CD3EBF14-1D40-440C-A04B-053990F2894E}">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49BDF25-201D-4EA8-BB72-DA3053B07BB3}">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003A511-64DF-4DFE-A675-26C961AC9B61}">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Examples of tables could include </a:t>
          </a:r>
          <a:r>
            <a:rPr lang="en-GB" sz="1900" b="1" i="1" kern="1200" dirty="0"/>
            <a:t>Book, Vehicle, Employee, Author, Student, Lesson, Staff</a:t>
          </a:r>
          <a:r>
            <a:rPr lang="en-GB" sz="1900" kern="1200" dirty="0"/>
            <a:t>.</a:t>
          </a:r>
          <a:endParaRPr lang="en-US" sz="1900" kern="1200" dirty="0"/>
        </a:p>
      </dsp:txBody>
      <dsp:txXfrm>
        <a:off x="727681" y="2365560"/>
        <a:ext cx="9330718" cy="630027"/>
      </dsp:txXfrm>
    </dsp:sp>
    <dsp:sp modelId="{29DFC400-4757-4154-B1D9-1E6B3EC0116E}">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30CDFC-72DA-499B-9A66-532FBB629483}">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24ABE84-97D9-41E8-9CE2-C4663D057B9A}">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Each of these are </a:t>
          </a:r>
          <a:r>
            <a:rPr lang="en-GB" sz="1900" b="1" i="1" kern="1200"/>
            <a:t>NOUNS</a:t>
          </a:r>
          <a:r>
            <a:rPr lang="en-GB" sz="1900" kern="1200"/>
            <a:t>.</a:t>
          </a:r>
          <a:endParaRPr lang="en-US" sz="1900" kern="1200"/>
        </a:p>
      </dsp:txBody>
      <dsp:txXfrm>
        <a:off x="727681" y="3153094"/>
        <a:ext cx="9330718" cy="63002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098635-8267-43E0-AA7F-5A1F97F5235E}">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6485ED5-A302-4C7B-8FB7-E70A8953A7BB}">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30557F4-253A-4DFC-A80A-6A822BF2568E}">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In your exam, you will need to give your tables a name.</a:t>
          </a:r>
          <a:endParaRPr lang="en-US" sz="1900" kern="1200" dirty="0"/>
        </a:p>
      </dsp:txBody>
      <dsp:txXfrm>
        <a:off x="602771" y="1224"/>
        <a:ext cx="9455628" cy="521880"/>
      </dsp:txXfrm>
    </dsp:sp>
    <dsp:sp modelId="{0D226686-6167-4897-93CA-ABA510EE016D}">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5FA5E05-BD90-41A8-A028-B92DFF09B23D}">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CDA9EFA-1BC4-48C3-8B9F-0690C781C151}">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a:t>We will look at this later this lesson.</a:t>
          </a:r>
          <a:endParaRPr lang="en-US" sz="1900" kern="1200"/>
        </a:p>
      </dsp:txBody>
      <dsp:txXfrm>
        <a:off x="602771" y="653574"/>
        <a:ext cx="9455628" cy="521880"/>
      </dsp:txXfrm>
    </dsp:sp>
    <dsp:sp modelId="{45AFFA9B-D81D-4144-87FB-5201A2F4DC73}">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8CC56A-4C13-4C81-A369-B0065904723B}">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9DE598A-BA8D-44B8-BF3F-18EFCCF3CCBF}">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Tables usually start with ‘</a:t>
          </a:r>
          <a:r>
            <a:rPr lang="en-GB" sz="1900" b="1" kern="1200" dirty="0" err="1"/>
            <a:t>tbl</a:t>
          </a:r>
          <a:r>
            <a:rPr lang="en-GB" sz="1900" kern="1200" dirty="0"/>
            <a:t>’ – </a:t>
          </a:r>
          <a:r>
            <a:rPr lang="en-GB" sz="1900" b="1" kern="1200" dirty="0" err="1"/>
            <a:t>tbl</a:t>
          </a:r>
          <a:r>
            <a:rPr lang="en-GB" sz="1900" kern="1200" dirty="0" err="1"/>
            <a:t>Student</a:t>
          </a:r>
          <a:r>
            <a:rPr lang="en-GB" sz="1900" kern="1200" dirty="0"/>
            <a:t>, </a:t>
          </a:r>
          <a:r>
            <a:rPr lang="en-GB" sz="1900" b="1" kern="1200" dirty="0" err="1"/>
            <a:t>tbl</a:t>
          </a:r>
          <a:r>
            <a:rPr lang="en-GB" sz="1900" kern="1200" dirty="0" err="1"/>
            <a:t>Teacher</a:t>
          </a:r>
          <a:r>
            <a:rPr lang="en-GB" sz="1900" kern="1200" dirty="0"/>
            <a:t>.</a:t>
          </a:r>
          <a:endParaRPr lang="en-US" sz="1900" kern="1200" dirty="0"/>
        </a:p>
      </dsp:txBody>
      <dsp:txXfrm>
        <a:off x="602771" y="1305924"/>
        <a:ext cx="9455628" cy="521880"/>
      </dsp:txXfrm>
    </dsp:sp>
    <dsp:sp modelId="{B8EBF8FD-9780-4D85-85CE-EA8F608A91FD}">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A91DCCE-F63D-469B-90F1-13C4CB70FCA6}">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403CA58-54F1-480C-B43A-6C19101AF196}">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If you have multiple words in your table name </a:t>
          </a:r>
          <a:r>
            <a:rPr lang="en-GB" sz="1900" b="1" i="1" kern="1200" dirty="0"/>
            <a:t>DO NOT USE SPACES</a:t>
          </a:r>
          <a:r>
            <a:rPr lang="en-GB" sz="1900" kern="1200" dirty="0"/>
            <a:t>.</a:t>
          </a:r>
          <a:endParaRPr lang="en-US" sz="1900" kern="1200" dirty="0"/>
        </a:p>
      </dsp:txBody>
      <dsp:txXfrm>
        <a:off x="602771" y="1958275"/>
        <a:ext cx="9455628" cy="521880"/>
      </dsp:txXfrm>
    </dsp:sp>
    <dsp:sp modelId="{D7526888-151B-42FF-8F96-CA30B0541339}">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B35581-7FEB-4692-A172-7D9B9986FE3A}">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5589319-C659-4E03-9875-74A729181D8E}">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nn-NO" sz="1900" kern="1200" dirty="0"/>
            <a:t>For Example: </a:t>
          </a:r>
          <a:r>
            <a:rPr lang="nn-NO" sz="1900" b="1" i="1" kern="1200" dirty="0"/>
            <a:t>tblStudentData</a:t>
          </a:r>
          <a:r>
            <a:rPr lang="nn-NO" sz="1900" kern="1200" dirty="0"/>
            <a:t> </a:t>
          </a:r>
          <a:r>
            <a:rPr lang="nn-NO" sz="1900" b="1" u="sng" kern="1200" dirty="0"/>
            <a:t>NOT</a:t>
          </a:r>
          <a:r>
            <a:rPr lang="nn-NO" sz="1900" kern="1200" dirty="0"/>
            <a:t> </a:t>
          </a:r>
          <a:r>
            <a:rPr lang="nn-NO" sz="1900" b="1" i="1" kern="1200" dirty="0"/>
            <a:t>tbl Student Data</a:t>
          </a:r>
          <a:r>
            <a:rPr lang="en-GB" sz="1900" b="1" i="1" kern="1200" dirty="0"/>
            <a:t>.</a:t>
          </a:r>
          <a:endParaRPr lang="en-US" sz="1900" b="1" i="1" kern="1200" dirty="0"/>
        </a:p>
      </dsp:txBody>
      <dsp:txXfrm>
        <a:off x="602771" y="2610625"/>
        <a:ext cx="9455628" cy="521880"/>
      </dsp:txXfrm>
    </dsp:sp>
    <dsp:sp modelId="{556B082D-5D3D-4311-AA1E-C29072C2C511}">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9E9DB9-395C-4CAD-965B-9E95B7720CF8}">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86A9F25-25F0-4268-A998-A82540249545}">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This is very bad practice and might cause your database to misbehave.</a:t>
          </a:r>
          <a:endParaRPr lang="en-US" sz="1900" kern="1200" dirty="0"/>
        </a:p>
      </dsp:txBody>
      <dsp:txXfrm>
        <a:off x="602771" y="3262975"/>
        <a:ext cx="9455628" cy="52188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E33E86-956B-4543-A764-791616B976D3}">
      <dsp:nvSpPr>
        <dsp:cNvPr id="0" name=""/>
        <dsp:cNvSpPr/>
      </dsp:nvSpPr>
      <dsp:spPr>
        <a:xfrm>
          <a:off x="0" y="615237"/>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92EB11-6A6B-45D6-AE07-2C22BEE2CDD2}">
      <dsp:nvSpPr>
        <dsp:cNvPr id="0" name=""/>
        <dsp:cNvSpPr/>
      </dsp:nvSpPr>
      <dsp:spPr>
        <a:xfrm>
          <a:off x="343586" y="870798"/>
          <a:ext cx="624703" cy="62470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2E19A21-6231-4F06-9745-3B70B6B9E576}">
      <dsp:nvSpPr>
        <dsp:cNvPr id="0" name=""/>
        <dsp:cNvSpPr/>
      </dsp:nvSpPr>
      <dsp:spPr>
        <a:xfrm>
          <a:off x="1311876" y="615237"/>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100000"/>
            </a:lnSpc>
            <a:spcBef>
              <a:spcPct val="0"/>
            </a:spcBef>
            <a:spcAft>
              <a:spcPct val="35000"/>
            </a:spcAft>
            <a:buNone/>
          </a:pPr>
          <a:r>
            <a:rPr lang="en-GB" sz="2500" kern="1200"/>
            <a:t>We know we will need a student table.</a:t>
          </a:r>
          <a:endParaRPr lang="en-US" sz="2500" kern="1200"/>
        </a:p>
      </dsp:txBody>
      <dsp:txXfrm>
        <a:off x="1311876" y="615237"/>
        <a:ext cx="8746523" cy="1135824"/>
      </dsp:txXfrm>
    </dsp:sp>
    <dsp:sp modelId="{B4492089-446F-4158-8B9E-CCEA6124BB44}">
      <dsp:nvSpPr>
        <dsp:cNvPr id="0" name=""/>
        <dsp:cNvSpPr/>
      </dsp:nvSpPr>
      <dsp:spPr>
        <a:xfrm>
          <a:off x="0" y="2035018"/>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2316D7-3444-427C-B12A-5B3DCAD0A534}">
      <dsp:nvSpPr>
        <dsp:cNvPr id="0" name=""/>
        <dsp:cNvSpPr/>
      </dsp:nvSpPr>
      <dsp:spPr>
        <a:xfrm>
          <a:off x="343586" y="2290578"/>
          <a:ext cx="624703" cy="62470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E9536E3-337A-4F65-9F34-E61A362F1D43}">
      <dsp:nvSpPr>
        <dsp:cNvPr id="0" name=""/>
        <dsp:cNvSpPr/>
      </dsp:nvSpPr>
      <dsp:spPr>
        <a:xfrm>
          <a:off x="1311876" y="2035018"/>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100000"/>
            </a:lnSpc>
            <a:spcBef>
              <a:spcPct val="0"/>
            </a:spcBef>
            <a:spcAft>
              <a:spcPct val="35000"/>
            </a:spcAft>
            <a:buNone/>
          </a:pPr>
          <a:r>
            <a:rPr lang="en-GB" sz="2500" kern="1200"/>
            <a:t>We don’t know anything else about it at present.</a:t>
          </a:r>
          <a:endParaRPr lang="en-US" sz="2500" kern="1200"/>
        </a:p>
      </dsp:txBody>
      <dsp:txXfrm>
        <a:off x="1311876" y="2035018"/>
        <a:ext cx="8746523" cy="1135824"/>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441959-1F51-476D-9A63-CFA77E22AB5E}">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93422B-923A-4563-A6F7-39E9885F3FBD}">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CADB880-C8C2-43A2-9D09-58A7638A96F7}">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Columns are called </a:t>
          </a:r>
          <a:r>
            <a:rPr lang="en-GB" sz="2000" b="1" i="1" kern="1200" dirty="0"/>
            <a:t>Fields</a:t>
          </a:r>
          <a:r>
            <a:rPr lang="en-GB" sz="2000" kern="1200" dirty="0"/>
            <a:t> or </a:t>
          </a:r>
          <a:r>
            <a:rPr lang="en-GB" sz="2000" b="1" i="1" kern="1200" dirty="0"/>
            <a:t>Attributes</a:t>
          </a:r>
          <a:r>
            <a:rPr lang="en-GB" sz="2000" kern="1200" dirty="0"/>
            <a:t>. </a:t>
          </a:r>
          <a:endParaRPr lang="en-US" sz="2000" kern="1200" dirty="0"/>
        </a:p>
      </dsp:txBody>
      <dsp:txXfrm>
        <a:off x="919851" y="1571"/>
        <a:ext cx="9138548" cy="796407"/>
      </dsp:txXfrm>
    </dsp:sp>
    <dsp:sp modelId="{1C5EF032-B015-408D-B8BF-B36F18122D28}">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8836C3-1C18-4AA4-9506-88F95DD700DC}">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62797C-0172-44D8-B48E-E0B07F6FB474}">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They are usually facts that help </a:t>
          </a:r>
          <a:r>
            <a:rPr lang="en-GB" sz="2000" b="1" i="1" kern="1200" dirty="0"/>
            <a:t>describe</a:t>
          </a:r>
          <a:r>
            <a:rPr lang="en-GB" sz="2000" kern="1200" dirty="0"/>
            <a:t> an individual item of information we are trying to store. They can be thought of as </a:t>
          </a:r>
          <a:r>
            <a:rPr lang="en-GB" sz="2000" b="1" i="1" kern="1200" dirty="0"/>
            <a:t>properties</a:t>
          </a:r>
          <a:r>
            <a:rPr lang="en-GB" sz="2000" kern="1200" dirty="0"/>
            <a:t> of the object.</a:t>
          </a:r>
          <a:endParaRPr lang="en-US" sz="2000" kern="1200" dirty="0"/>
        </a:p>
      </dsp:txBody>
      <dsp:txXfrm>
        <a:off x="919851" y="997081"/>
        <a:ext cx="9138548" cy="796407"/>
      </dsp:txXfrm>
    </dsp:sp>
    <dsp:sp modelId="{F4625EA9-0A42-4B9D-B008-2A11901DBD19}">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22CAF3-B74A-45C6-A216-E2D55727089B}">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3101FF5-DC85-490B-9729-824051239482}">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As we have seen, the Student table might have the following fields: </a:t>
          </a:r>
          <a:r>
            <a:rPr lang="en-GB" sz="2000" b="1" kern="1200" dirty="0"/>
            <a:t>First Name, Last Name, Age, Predicted Grade</a:t>
          </a:r>
          <a:endParaRPr lang="en-US" sz="2000" kern="1200" dirty="0"/>
        </a:p>
      </dsp:txBody>
      <dsp:txXfrm>
        <a:off x="919851" y="1992590"/>
        <a:ext cx="9138548" cy="796407"/>
      </dsp:txXfrm>
    </dsp:sp>
    <dsp:sp modelId="{851B5917-5B10-4D83-8765-700AF8CC1B71}">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D1F3A0F-017D-4615-B767-1B6B454A5FAF}">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A35A054-5A67-4458-91C3-A685BD8F87CE}">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All of these will help </a:t>
          </a:r>
          <a:r>
            <a:rPr lang="en-GB" sz="2000" b="1" i="1" kern="1200" dirty="0"/>
            <a:t>describe</a:t>
          </a:r>
          <a:r>
            <a:rPr lang="en-GB" sz="2000" kern="1200" dirty="0"/>
            <a:t> a student.</a:t>
          </a:r>
          <a:endParaRPr lang="en-US" sz="2000" kern="1200" dirty="0"/>
        </a:p>
      </dsp:txBody>
      <dsp:txXfrm>
        <a:off x="919851" y="2988100"/>
        <a:ext cx="9138548" cy="79640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256AD5-2DB3-4C8B-9F1C-BBC0EA107E28}">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ED40EE-336B-4690-A255-27E90D995504}">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40EBD8-0223-4DFD-9FDD-14B7A8F604DB}">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In your exam you will be </a:t>
          </a:r>
          <a:r>
            <a:rPr lang="en-GB" sz="1900" b="1" i="1" kern="1200" dirty="0"/>
            <a:t>given</a:t>
          </a:r>
          <a:r>
            <a:rPr lang="en-GB" sz="1900" kern="1200" dirty="0"/>
            <a:t> a set of data.</a:t>
          </a:r>
          <a:endParaRPr lang="en-US" sz="1900" kern="1200" dirty="0"/>
        </a:p>
      </dsp:txBody>
      <dsp:txXfrm>
        <a:off x="602771" y="1224"/>
        <a:ext cx="9455628" cy="521880"/>
      </dsp:txXfrm>
    </dsp:sp>
    <dsp:sp modelId="{C6221BE0-1E4C-4949-85D3-85B4875A19ED}">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B038B1-935E-4970-A587-D4776BEC4846}">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5963EB7-EDFD-4763-A2BC-4D9560F8694C}">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This will include the names of the columns or Fields.</a:t>
          </a:r>
          <a:endParaRPr lang="en-US" sz="1900" kern="1200"/>
        </a:p>
      </dsp:txBody>
      <dsp:txXfrm>
        <a:off x="602771" y="653574"/>
        <a:ext cx="9455628" cy="521880"/>
      </dsp:txXfrm>
    </dsp:sp>
    <dsp:sp modelId="{8E05EB85-E15D-4976-A757-77B3817B724E}">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DC52E6-4958-4C95-B51B-CC3EDC82B8AF}">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E825B27-BF00-43A0-8076-A380236E032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You </a:t>
          </a:r>
          <a:r>
            <a:rPr lang="en-GB" sz="1900" b="1" i="1" kern="1200"/>
            <a:t>MUST</a:t>
          </a:r>
          <a:r>
            <a:rPr lang="en-GB" sz="1900" kern="1200"/>
            <a:t> use only the column names given to you.</a:t>
          </a:r>
          <a:endParaRPr lang="en-US" sz="1900" kern="1200"/>
        </a:p>
      </dsp:txBody>
      <dsp:txXfrm>
        <a:off x="602771" y="1305924"/>
        <a:ext cx="9455628" cy="521880"/>
      </dsp:txXfrm>
    </dsp:sp>
    <dsp:sp modelId="{274998CC-F5AF-4837-9EE6-7792224DFE42}">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2F367B-3399-4F0E-9AB3-C30F1310BC68}">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CC6D483-9A4A-4646-81F7-1A89FCC42044}">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You </a:t>
          </a:r>
          <a:r>
            <a:rPr lang="en-GB" sz="1900" b="1" i="1" kern="1200"/>
            <a:t>CANNOT</a:t>
          </a:r>
          <a:r>
            <a:rPr lang="en-GB" sz="1900" kern="1200"/>
            <a:t> change the column names.</a:t>
          </a:r>
          <a:endParaRPr lang="en-US" sz="1900" kern="1200"/>
        </a:p>
      </dsp:txBody>
      <dsp:txXfrm>
        <a:off x="602771" y="1958275"/>
        <a:ext cx="9455628" cy="521880"/>
      </dsp:txXfrm>
    </dsp:sp>
    <dsp:sp modelId="{CA5CF0B9-B747-4144-A8B1-8B9F622435C3}">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5D35C-FA83-4E70-90F7-EC8A91A6EFF4}">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7AC04C0-F67A-4C77-9F58-4DBA0E3E0C76}">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You </a:t>
          </a:r>
          <a:r>
            <a:rPr lang="en-GB" sz="1900" b="1" i="1" kern="1200"/>
            <a:t>CANNOT</a:t>
          </a:r>
          <a:r>
            <a:rPr lang="en-GB" sz="1900" kern="1200"/>
            <a:t> add new columns of data.</a:t>
          </a:r>
          <a:endParaRPr lang="en-US" sz="1900" kern="1200"/>
        </a:p>
      </dsp:txBody>
      <dsp:txXfrm>
        <a:off x="602771" y="2610625"/>
        <a:ext cx="9455628" cy="521880"/>
      </dsp:txXfrm>
    </dsp:sp>
    <dsp:sp modelId="{703FA889-3AFF-4D16-8B18-7246BD69A9C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D44ABC-B474-4439-978B-0DD6F101A1E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325475-A64F-4A56-A8D8-9BF4A3BF1FDC}">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The only thing you might want to do is remove any spaces between words.</a:t>
          </a:r>
          <a:endParaRPr lang="en-US" sz="1900" kern="1200"/>
        </a:p>
      </dsp:txBody>
      <dsp:txXfrm>
        <a:off x="602771" y="3262975"/>
        <a:ext cx="9455628" cy="52188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E54D08-03DD-45F5-9BCD-E4083DB8E838}">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6DF0C3-3560-4CDD-B09C-E7FA2DC8DC16}">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7BA8E0E-27B6-4F51-BB4D-F067F059A6F7}">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a:t>Thinking about your and your class.</a:t>
          </a:r>
          <a:endParaRPr lang="en-US" sz="2500" kern="1200"/>
        </a:p>
      </dsp:txBody>
      <dsp:txXfrm>
        <a:off x="1249101" y="462"/>
        <a:ext cx="8809298" cy="1081473"/>
      </dsp:txXfrm>
    </dsp:sp>
    <dsp:sp modelId="{39021F38-6C9B-492F-B76D-68469C5DA8A0}">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6C8AD8F-5264-4169-9C0A-D2F93C6965CF}">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20534BA-53ED-43F2-8EE1-54CEB0C5CDCB}">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dirty="0"/>
            <a:t>What other </a:t>
          </a:r>
          <a:r>
            <a:rPr lang="en-GB" sz="2500" b="1" i="1" kern="1200" dirty="0"/>
            <a:t>properties or fields </a:t>
          </a:r>
          <a:r>
            <a:rPr lang="en-GB" sz="2500" kern="1200" dirty="0"/>
            <a:t>would a Student table need to store about you?</a:t>
          </a:r>
          <a:endParaRPr lang="en-US" sz="2500" kern="1200" dirty="0"/>
        </a:p>
      </dsp:txBody>
      <dsp:txXfrm>
        <a:off x="1249101" y="1352303"/>
        <a:ext cx="8809298" cy="1081473"/>
      </dsp:txXfrm>
    </dsp:sp>
    <dsp:sp modelId="{E5B33E8B-E5FA-41D3-99B9-87ACC7B6A843}">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1C425F0-D237-43D8-9449-70930AC3ED82}">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8AA7895-88E4-4EFD-ABAD-4ECECC421876}">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b="1" i="0" u="sng" kern="1200" dirty="0"/>
            <a:t>TIME ALLOWED</a:t>
          </a:r>
          <a:r>
            <a:rPr lang="en-GB" sz="2500" kern="1200" dirty="0"/>
            <a:t>: 10 minutes.</a:t>
          </a:r>
          <a:endParaRPr lang="en-US" sz="2500" kern="1200" dirty="0"/>
        </a:p>
      </dsp:txBody>
      <dsp:txXfrm>
        <a:off x="1249101" y="2704144"/>
        <a:ext cx="8809298" cy="108147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105641-F50E-45C7-AA75-1A28E06E7C99}">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EE7393-3C24-487B-B745-41B0B1DCE7D1}">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8837FD9-4C3F-46D3-9ACE-1F9F0AB6DCC8}">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a:t>We have said that a table describes an object or thing we want to store information about.</a:t>
          </a:r>
          <a:endParaRPr lang="en-US" sz="2500" kern="1200"/>
        </a:p>
      </dsp:txBody>
      <dsp:txXfrm>
        <a:off x="1249101" y="462"/>
        <a:ext cx="8809298" cy="1081473"/>
      </dsp:txXfrm>
    </dsp:sp>
    <dsp:sp modelId="{A2E1BC7F-C837-4C6D-9E95-AF3880EE7511}">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BB1213-68F9-40CE-8527-9578C5B92F9B}">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7B67232-0AC2-49A1-A4ED-636FF982D898}">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dirty="0"/>
            <a:t>It actually stores a </a:t>
          </a:r>
          <a:r>
            <a:rPr lang="en-GB" sz="2500" b="1" i="1" kern="1200" dirty="0"/>
            <a:t>COLLECTION</a:t>
          </a:r>
          <a:r>
            <a:rPr lang="en-GB" sz="2500" kern="1200" dirty="0"/>
            <a:t> of individual objects.</a:t>
          </a:r>
          <a:endParaRPr lang="en-US" sz="2500" kern="1200" dirty="0"/>
        </a:p>
      </dsp:txBody>
      <dsp:txXfrm>
        <a:off x="1249101" y="1352303"/>
        <a:ext cx="8809298" cy="1081473"/>
      </dsp:txXfrm>
    </dsp:sp>
    <dsp:sp modelId="{A635E558-7042-488F-8E72-B298AAEA0A13}">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92F96B6-C2AC-41B8-AD35-060D35359C89}">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B479841-4E65-4F36-9706-F759A09A1DCD}">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dirty="0"/>
            <a:t>Each object would be a different thing in the real world.</a:t>
          </a:r>
          <a:endParaRPr lang="en-US" sz="2500" kern="1200" dirty="0"/>
        </a:p>
      </dsp:txBody>
      <dsp:txXfrm>
        <a:off x="1249101" y="2704144"/>
        <a:ext cx="8809298" cy="10814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354C90-A56E-44DB-B5DA-0734BD4A0381}">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ABDA04-D75F-4743-838D-5476D8E1933C}">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2FC0DD0-2B8C-493C-A566-2FBB42D832CD}">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All organisations need to store data.</a:t>
          </a:r>
          <a:endParaRPr lang="en-US" sz="1900" kern="1200"/>
        </a:p>
      </dsp:txBody>
      <dsp:txXfrm>
        <a:off x="727681" y="2957"/>
        <a:ext cx="9330718" cy="630027"/>
      </dsp:txXfrm>
    </dsp:sp>
    <dsp:sp modelId="{ED0D7423-544E-47DD-BCD0-D068D67D27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5B770F9-A8DA-4861-B12C-73CA0A9256CD}">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061638E-BF8A-441F-A531-7B33B5113FCF}">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This could be employee data, customer data, business data.</a:t>
          </a:r>
          <a:endParaRPr lang="en-US" sz="1900" kern="1200"/>
        </a:p>
      </dsp:txBody>
      <dsp:txXfrm>
        <a:off x="727681" y="790492"/>
        <a:ext cx="9330718" cy="630027"/>
      </dsp:txXfrm>
    </dsp:sp>
    <dsp:sp modelId="{ABBB9C81-8E41-4C4E-BA0A-DCE22D65613A}">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26F4B5-0C6E-4B88-B066-96014A3D88E4}">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3357ABD-14D7-4276-8D56-578504951BC6}">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Each of this data will need to be contained in a structured, organised form.</a:t>
          </a:r>
          <a:endParaRPr lang="en-US" sz="1900" kern="1200"/>
        </a:p>
      </dsp:txBody>
      <dsp:txXfrm>
        <a:off x="727681" y="1578026"/>
        <a:ext cx="9330718" cy="630027"/>
      </dsp:txXfrm>
    </dsp:sp>
    <dsp:sp modelId="{EAF65A5A-DDED-45A5-B647-4B8491DBAFC5}">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F83F7B-07EC-4E22-8310-54599475EE90}">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C01DF27-1849-4618-A446-E6871454D46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We can use this data to answer questions, turning it into </a:t>
          </a:r>
          <a:r>
            <a:rPr lang="en-GB" sz="1900" b="1" i="1" kern="1200" dirty="0"/>
            <a:t>information</a:t>
          </a:r>
          <a:r>
            <a:rPr lang="en-GB" sz="1900" kern="1200" dirty="0"/>
            <a:t>.</a:t>
          </a:r>
          <a:endParaRPr lang="en-US" sz="1900" kern="1200" dirty="0"/>
        </a:p>
      </dsp:txBody>
      <dsp:txXfrm>
        <a:off x="727681" y="2365560"/>
        <a:ext cx="9330718" cy="630027"/>
      </dsp:txXfrm>
    </dsp:sp>
    <dsp:sp modelId="{1B7392EF-AED1-42D1-85CF-7D63FB51EA74}">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1727C7-79D3-4333-8688-C84C957B277E}">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F39F9C0-04B4-4E5E-A31C-9481F8443161}">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The system used to hold data in an organised form is called a </a:t>
          </a:r>
          <a:r>
            <a:rPr lang="en-GB" sz="1900" b="1" i="1" kern="1200" dirty="0"/>
            <a:t>Database</a:t>
          </a:r>
          <a:r>
            <a:rPr lang="en-GB" sz="1900" kern="1200" dirty="0"/>
            <a:t>.</a:t>
          </a:r>
          <a:endParaRPr lang="en-US" sz="1900" kern="1200" dirty="0"/>
        </a:p>
      </dsp:txBody>
      <dsp:txXfrm>
        <a:off x="727681" y="3153094"/>
        <a:ext cx="9330718" cy="63002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BCE333-DB47-4620-A1C4-07CD255D3227}">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30B10E-7D1C-4191-894D-120CE20BC006}">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E576455-48BA-4262-8B53-143295C8288F}">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The student table will store a </a:t>
          </a:r>
          <a:r>
            <a:rPr lang="en-GB" sz="2200" b="1" i="1" kern="1200" dirty="0"/>
            <a:t>COLLECTION</a:t>
          </a:r>
          <a:r>
            <a:rPr lang="en-GB" sz="2200" kern="1200" dirty="0"/>
            <a:t> of students.</a:t>
          </a:r>
          <a:endParaRPr lang="en-US" sz="2200" kern="1200" dirty="0"/>
        </a:p>
      </dsp:txBody>
      <dsp:txXfrm>
        <a:off x="919851" y="1571"/>
        <a:ext cx="9138548" cy="796407"/>
      </dsp:txXfrm>
    </dsp:sp>
    <dsp:sp modelId="{C8C198AA-6CED-446D-82D0-54AAC18B06AB}">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933A0F-34A8-458B-B5B8-813B40D58467}">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5255F1B-4F9C-479F-BDD1-721760A9265F}">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Each row in the table represents a different student in the class.</a:t>
          </a:r>
          <a:endParaRPr lang="en-US" sz="2200" kern="1200"/>
        </a:p>
      </dsp:txBody>
      <dsp:txXfrm>
        <a:off x="919851" y="997081"/>
        <a:ext cx="9138548" cy="796407"/>
      </dsp:txXfrm>
    </dsp:sp>
    <dsp:sp modelId="{4B0210AE-6B8F-41A3-A982-5901A7073D42}">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B382070-43B3-4F99-8A38-EF57B19091DB}">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647C70C-633D-4C8D-AA89-2906C009F387}">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A row is called a </a:t>
          </a:r>
          <a:r>
            <a:rPr lang="en-GB" sz="2200" b="1" i="1" kern="1200" dirty="0"/>
            <a:t>RECORD</a:t>
          </a:r>
          <a:r>
            <a:rPr lang="en-GB" sz="2200" kern="1200" dirty="0"/>
            <a:t>.</a:t>
          </a:r>
          <a:endParaRPr lang="en-US" sz="2200" kern="1200" dirty="0"/>
        </a:p>
      </dsp:txBody>
      <dsp:txXfrm>
        <a:off x="919851" y="1992590"/>
        <a:ext cx="9138548" cy="796407"/>
      </dsp:txXfrm>
    </dsp:sp>
    <dsp:sp modelId="{44999276-96C6-4514-A43E-BF571FAB8588}">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093EC2-2F4D-44D0-9009-2EBFA9E9AFA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7AAECB1-7F0E-4E53-8538-AED196E07BD6}">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If you have 5 students in your class, your table will need </a:t>
          </a:r>
          <a:r>
            <a:rPr lang="en-GB" sz="2200" b="1" i="1" kern="1200" dirty="0"/>
            <a:t>5 Records / Rows</a:t>
          </a:r>
          <a:r>
            <a:rPr lang="en-GB" sz="2200" kern="1200" dirty="0"/>
            <a:t>.</a:t>
          </a:r>
          <a:endParaRPr lang="en-US" sz="2200" kern="1200" dirty="0"/>
        </a:p>
      </dsp:txBody>
      <dsp:txXfrm>
        <a:off x="919851" y="2988100"/>
        <a:ext cx="9138548" cy="79640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ED219E-3158-4C35-8422-06A7C966A310}">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BBE19E-AF83-45C1-9610-30E86DAD4C42}">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3652A68-5B5E-4783-8ED6-4F9833264953}">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a:t>A cell is where a row and column meet.</a:t>
          </a:r>
          <a:endParaRPr lang="en-US" sz="2500" kern="1200"/>
        </a:p>
      </dsp:txBody>
      <dsp:txXfrm>
        <a:off x="1249101" y="462"/>
        <a:ext cx="8809298" cy="1081473"/>
      </dsp:txXfrm>
    </dsp:sp>
    <dsp:sp modelId="{CBA9CBE0-0147-4805-BB4F-CC1BA30A0638}">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731FD2-32C7-4D7C-8123-CFA8A53C7B5D}">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C583F0B-57D1-4530-9B6D-573BED99F8AA}">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a:t>It is a single field belonging to a single record.</a:t>
          </a:r>
          <a:endParaRPr lang="en-US" sz="2500" kern="1200"/>
        </a:p>
      </dsp:txBody>
      <dsp:txXfrm>
        <a:off x="1249101" y="1352303"/>
        <a:ext cx="8809298" cy="1081473"/>
      </dsp:txXfrm>
    </dsp:sp>
    <dsp:sp modelId="{142D7D98-23A8-4C8E-AF31-75292372D2F4}">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3820584-AEC6-432E-8632-C984DE77F9A4}">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0CFD65A-EB37-4272-8B7A-130AA51A991D}">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a:t>It is designed to hold a single piece of data about a single item in a database table.</a:t>
          </a:r>
          <a:endParaRPr lang="en-US" sz="2500" kern="1200"/>
        </a:p>
      </dsp:txBody>
      <dsp:txXfrm>
        <a:off x="1249101" y="2704144"/>
        <a:ext cx="8809298" cy="1081473"/>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35737-BE1F-41B3-A3CA-6FD6F57638DB}">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7588D3-0302-46D7-8049-0592AFA6FB2B}">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11C7A24-02E4-4944-9C17-97EF36F75EEC}">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You have been given two scenarios and some data.</a:t>
          </a:r>
          <a:endParaRPr lang="en-US" sz="2000" kern="1200" dirty="0"/>
        </a:p>
      </dsp:txBody>
      <dsp:txXfrm>
        <a:off x="919851" y="1571"/>
        <a:ext cx="9138548" cy="796407"/>
      </dsp:txXfrm>
    </dsp:sp>
    <dsp:sp modelId="{CCF1DD4C-65A1-463A-B2CA-AAEBFE17FE26}">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FA44BC-1E3A-4BF5-B1F5-2F8F9F94C798}">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D08D099-5A54-4025-8966-565F4A25FD70}">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For each identified data item for each scenario, identify whether it is a table, record, field or cell.</a:t>
          </a:r>
          <a:endParaRPr lang="en-US" sz="2000" kern="1200" dirty="0"/>
        </a:p>
      </dsp:txBody>
      <dsp:txXfrm>
        <a:off x="919851" y="997081"/>
        <a:ext cx="9138548" cy="796407"/>
      </dsp:txXfrm>
    </dsp:sp>
    <dsp:sp modelId="{90EEF597-AB73-4CB7-B431-67D6AEF00FCE}">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3986CD-69D3-452D-AAA2-7B597262D0A2}">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67496B-3958-448E-8E42-B5444C4C88BC}">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Discuss your findings with the group.</a:t>
          </a:r>
          <a:endParaRPr lang="en-US" sz="2000" kern="1200" dirty="0"/>
        </a:p>
      </dsp:txBody>
      <dsp:txXfrm>
        <a:off x="919851" y="1992590"/>
        <a:ext cx="9138548" cy="796407"/>
      </dsp:txXfrm>
    </dsp:sp>
    <dsp:sp modelId="{8B2B89AF-BC76-48F5-A902-209A0AB50409}">
      <dsp:nvSpPr>
        <dsp:cNvPr id="0" name=""/>
        <dsp:cNvSpPr/>
      </dsp:nvSpPr>
      <dsp:spPr>
        <a:xfrm>
          <a:off x="0" y="2989672"/>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18C647-ACE4-46DA-B7AD-6795F273A6D2}">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53DF56C-04A0-4A87-A49B-87F5117E1F98}">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b="1" u="sng" kern="1200" dirty="0"/>
            <a:t>Time allowed: 10 minutes</a:t>
          </a:r>
          <a:endParaRPr lang="en-US" sz="2000" b="1" u="sng" kern="1200" dirty="0"/>
        </a:p>
      </dsp:txBody>
      <dsp:txXfrm>
        <a:off x="919851" y="2988100"/>
        <a:ext cx="9138548" cy="79640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6D233-67E3-4453-B05A-9EE98FF0890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15D1A0-C850-41C4-B68E-2B0FBD15DF0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CAAB73-49E8-4D55-B6A3-62B615759D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A Datatype defines the sort of information that can be stored in a field.</a:t>
          </a:r>
          <a:endParaRPr lang="en-US" sz="1900" kern="1200"/>
        </a:p>
      </dsp:txBody>
      <dsp:txXfrm>
        <a:off x="727681" y="2957"/>
        <a:ext cx="9330718" cy="630027"/>
      </dsp:txXfrm>
    </dsp:sp>
    <dsp:sp modelId="{3F33A095-D245-4C00-9641-301E57F989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4B4475-FC45-4D40-832F-5846D5CA50E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A27C85-0249-4C74-B014-DC7076973CB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This helps to make sure that the database </a:t>
          </a:r>
          <a:r>
            <a:rPr lang="en-GB" sz="1900" b="1" i="1" kern="1200"/>
            <a:t>is free of errors</a:t>
          </a:r>
          <a:r>
            <a:rPr lang="en-GB" sz="1900" kern="1200"/>
            <a:t>.</a:t>
          </a:r>
          <a:endParaRPr lang="en-US" sz="1900" kern="1200"/>
        </a:p>
      </dsp:txBody>
      <dsp:txXfrm>
        <a:off x="727681" y="790492"/>
        <a:ext cx="9330718" cy="630027"/>
      </dsp:txXfrm>
    </dsp:sp>
    <dsp:sp modelId="{B9B23B2B-8F26-4D28-83E0-6655F06DE2D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3509A3-4F52-4FAC-A1DA-5CD758B0F489}">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4407D6-A5F3-4F5E-B17B-1F09A34BC11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It makes sure that our fields store only </a:t>
          </a:r>
          <a:r>
            <a:rPr lang="en-GB" sz="1900" b="1" i="1" kern="1200"/>
            <a:t>one kind of information</a:t>
          </a:r>
          <a:r>
            <a:rPr lang="en-GB" sz="1900" kern="1200"/>
            <a:t>.</a:t>
          </a:r>
          <a:endParaRPr lang="en-US" sz="1900" kern="1200"/>
        </a:p>
      </dsp:txBody>
      <dsp:txXfrm>
        <a:off x="727681" y="1578026"/>
        <a:ext cx="9330718" cy="630027"/>
      </dsp:txXfrm>
    </dsp:sp>
    <dsp:sp modelId="{A6A594E1-086A-4A2D-A20E-0572171264B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04C2D-DA45-4DA4-BA18-AF6EE666891D}">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BB432B-ED58-4D52-B699-D28492D6130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For example, the Age field of our student table should store numbers only.</a:t>
          </a:r>
          <a:endParaRPr lang="en-US" sz="1900" kern="1200"/>
        </a:p>
      </dsp:txBody>
      <dsp:txXfrm>
        <a:off x="727681" y="2365560"/>
        <a:ext cx="9330718" cy="630027"/>
      </dsp:txXfrm>
    </dsp:sp>
    <dsp:sp modelId="{AF57D4E3-5818-4EDA-AFE8-0296BA55CB5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B81B3B-7131-4679-8907-5A9171D9E85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2F0BAC-C232-450E-9F00-2A50266DF9B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If it was storing words, then this is an </a:t>
          </a:r>
          <a:r>
            <a:rPr lang="en-GB" sz="1900" b="1" kern="1200"/>
            <a:t>error!</a:t>
          </a:r>
          <a:endParaRPr lang="en-US" sz="1900" kern="1200"/>
        </a:p>
      </dsp:txBody>
      <dsp:txXfrm>
        <a:off x="727681" y="3153094"/>
        <a:ext cx="9330718" cy="630027"/>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6D233-67E3-4453-B05A-9EE98FF0890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15D1A0-C850-41C4-B68E-2B0FBD15DF0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CAAB73-49E8-4D55-B6A3-62B615759D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a:t>If you add two numbers together, you get a bigger number.</a:t>
          </a:r>
          <a:endParaRPr lang="en-US" sz="1700" kern="1200"/>
        </a:p>
      </dsp:txBody>
      <dsp:txXfrm>
        <a:off x="727681" y="2957"/>
        <a:ext cx="9330718" cy="630027"/>
      </dsp:txXfrm>
    </dsp:sp>
    <dsp:sp modelId="{3F33A095-D245-4C00-9641-301E57F989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4B4475-FC45-4D40-832F-5846D5CA50E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A27C85-0249-4C74-B014-DC7076973CB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a:t>For example: </a:t>
          </a:r>
          <a:r>
            <a:rPr lang="en-GB" sz="1700" b="1" i="1" kern="1200"/>
            <a:t>2 + 2 = 4.</a:t>
          </a:r>
          <a:endParaRPr lang="en-US" sz="1700" kern="1200"/>
        </a:p>
      </dsp:txBody>
      <dsp:txXfrm>
        <a:off x="727681" y="790492"/>
        <a:ext cx="9330718" cy="630027"/>
      </dsp:txXfrm>
    </dsp:sp>
    <dsp:sp modelId="{B9B23B2B-8F26-4D28-83E0-6655F06DE2D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3509A3-4F52-4FAC-A1DA-5CD758B0F489}">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4407D6-A5F3-4F5E-B17B-1F09A34BC11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a:t>If you add two words together, you get a sentence.</a:t>
          </a:r>
          <a:endParaRPr lang="en-US" sz="1700" kern="1200"/>
        </a:p>
      </dsp:txBody>
      <dsp:txXfrm>
        <a:off x="727681" y="1578026"/>
        <a:ext cx="9330718" cy="630027"/>
      </dsp:txXfrm>
    </dsp:sp>
    <dsp:sp modelId="{A6A594E1-086A-4A2D-A20E-0572171264B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04C2D-DA45-4DA4-BA18-AF6EE666891D}">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BB432B-ED58-4D52-B699-D28492D6130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a:t>For example : </a:t>
          </a:r>
          <a:r>
            <a:rPr lang="en-GB" sz="1700" b="1" i="1" kern="1200"/>
            <a:t>“2” + “2” = “22”.</a:t>
          </a:r>
          <a:endParaRPr lang="en-US" sz="1700" kern="1200"/>
        </a:p>
      </dsp:txBody>
      <dsp:txXfrm>
        <a:off x="727681" y="2365560"/>
        <a:ext cx="9330718" cy="630027"/>
      </dsp:txXfrm>
    </dsp:sp>
    <dsp:sp modelId="{AF57D4E3-5818-4EDA-AFE8-0296BA55CB5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B81B3B-7131-4679-8907-5A9171D9E85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2F0BAC-C232-450E-9F00-2A50266DF9B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a:t>If you get your datatypes wrong, if you carry out any mathematical operations on your database, you might get the wrong answers.</a:t>
          </a:r>
          <a:endParaRPr lang="en-US" sz="1700" kern="1200"/>
        </a:p>
      </dsp:txBody>
      <dsp:txXfrm>
        <a:off x="727681" y="3153094"/>
        <a:ext cx="9330718" cy="630027"/>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9CDBA7-1F74-4FBE-87C1-5E52A060ABCB}">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BABF4B-CC11-4E50-8CFA-C18326E13AD7}">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CC984A6-6C68-458B-AD8B-11F316B914AD}">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b="1" i="1" kern="1200" dirty="0"/>
            <a:t>Validation</a:t>
          </a:r>
          <a:r>
            <a:rPr lang="en-GB" sz="2200" kern="1200" dirty="0"/>
            <a:t> is making sure that only the right kinds of data are entered into the database.</a:t>
          </a:r>
          <a:endParaRPr lang="en-US" sz="2200" kern="1200" dirty="0"/>
        </a:p>
      </dsp:txBody>
      <dsp:txXfrm>
        <a:off x="919851" y="1571"/>
        <a:ext cx="9138548" cy="796407"/>
      </dsp:txXfrm>
    </dsp:sp>
    <dsp:sp modelId="{080734D2-5B4F-4299-929F-8AF69B6BB83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BA4853-B487-496B-9098-0633C12CACDE}">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9E54677-945C-4D03-AED3-EE5FC745E53F}">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Setting datatypes on each column is the </a:t>
          </a:r>
          <a:r>
            <a:rPr lang="en-GB" sz="2200" b="1" i="1" kern="1200" dirty="0"/>
            <a:t>first level</a:t>
          </a:r>
          <a:r>
            <a:rPr lang="en-GB" sz="2200" kern="1200" dirty="0"/>
            <a:t> of validation.</a:t>
          </a:r>
          <a:endParaRPr lang="en-US" sz="2200" kern="1200" dirty="0"/>
        </a:p>
      </dsp:txBody>
      <dsp:txXfrm>
        <a:off x="919851" y="997081"/>
        <a:ext cx="9138548" cy="796407"/>
      </dsp:txXfrm>
    </dsp:sp>
    <dsp:sp modelId="{2B8D25A1-80DE-410B-9742-053460216FC1}">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87E631-A1F2-40A0-9608-5F5A358D318E}">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55E4FC7-9563-4C28-8B4B-86414E06FFC9}">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If you set a column to be numbers only, you </a:t>
          </a:r>
          <a:r>
            <a:rPr lang="en-GB" sz="2200" b="1" i="1" kern="1200" dirty="0"/>
            <a:t>cannot</a:t>
          </a:r>
          <a:r>
            <a:rPr lang="en-GB" sz="2200" kern="1200" dirty="0"/>
            <a:t> put anything else in there.</a:t>
          </a:r>
          <a:endParaRPr lang="en-US" sz="2200" kern="1200" dirty="0"/>
        </a:p>
      </dsp:txBody>
      <dsp:txXfrm>
        <a:off x="919851" y="1992590"/>
        <a:ext cx="9138548" cy="796407"/>
      </dsp:txXfrm>
    </dsp:sp>
    <dsp:sp modelId="{A9E10DC5-9DCB-4C95-AE6B-D7AE0CB6D4EF}">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B3BDF3-DC5E-43FF-B95C-8163CB0842EE}">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F38FA45-BF31-472B-8883-4219B9452999}">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We will look at other validation techniques in later lessons.</a:t>
          </a:r>
          <a:endParaRPr lang="en-US" sz="2200" kern="1200"/>
        </a:p>
      </dsp:txBody>
      <dsp:txXfrm>
        <a:off x="919851" y="2988100"/>
        <a:ext cx="9138548" cy="796407"/>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35737-BE1F-41B3-A3CA-6FD6F57638DB}">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7588D3-0302-46D7-8049-0592AFA6FB2B}">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11C7A24-02E4-4944-9C17-97EF36F75EEC}">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Look at the scenarios given to you.</a:t>
          </a:r>
          <a:endParaRPr lang="en-US" sz="2000" kern="1200" dirty="0"/>
        </a:p>
      </dsp:txBody>
      <dsp:txXfrm>
        <a:off x="919851" y="1571"/>
        <a:ext cx="9138548" cy="796407"/>
      </dsp:txXfrm>
    </dsp:sp>
    <dsp:sp modelId="{CCF1DD4C-65A1-463A-B2CA-AAEBFE17FE26}">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FA44BC-1E3A-4BF5-B1F5-2F8F9F94C798}">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D08D099-5A54-4025-8966-565F4A25FD70}">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For each field, identify the Datatypes as well as any possible alternatives. Justify your selection.</a:t>
          </a:r>
          <a:endParaRPr lang="en-US" sz="2000" kern="1200" dirty="0"/>
        </a:p>
      </dsp:txBody>
      <dsp:txXfrm>
        <a:off x="919851" y="997081"/>
        <a:ext cx="9138548" cy="796407"/>
      </dsp:txXfrm>
    </dsp:sp>
    <dsp:sp modelId="{90EEF597-AB73-4CB7-B431-67D6AEF00FCE}">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3986CD-69D3-452D-AAA2-7B597262D0A2}">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67496B-3958-448E-8E42-B5444C4C88BC}">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Discuss your findings with the group. </a:t>
          </a:r>
          <a:endParaRPr lang="en-US" sz="2000" kern="1200" dirty="0"/>
        </a:p>
      </dsp:txBody>
      <dsp:txXfrm>
        <a:off x="919851" y="1992590"/>
        <a:ext cx="9138548" cy="796407"/>
      </dsp:txXfrm>
    </dsp:sp>
    <dsp:sp modelId="{8B2B89AF-BC76-48F5-A902-209A0AB50409}">
      <dsp:nvSpPr>
        <dsp:cNvPr id="0" name=""/>
        <dsp:cNvSpPr/>
      </dsp:nvSpPr>
      <dsp:spPr>
        <a:xfrm>
          <a:off x="0" y="2989672"/>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18C647-ACE4-46DA-B7AD-6795F273A6D2}">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53DF56C-04A0-4A87-A49B-87F5117E1F98}">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b="1" u="sng" kern="1200" dirty="0"/>
            <a:t>Time allowed: 10 minutes</a:t>
          </a:r>
          <a:endParaRPr lang="en-US" sz="2000" b="1" u="sng" kern="1200" dirty="0"/>
        </a:p>
      </dsp:txBody>
      <dsp:txXfrm>
        <a:off x="919851" y="2988100"/>
        <a:ext cx="9138548" cy="796407"/>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2DEA32-7A98-4825-A973-02EA7AFB7EC5}">
      <dsp:nvSpPr>
        <dsp:cNvPr id="0" name=""/>
        <dsp:cNvSpPr/>
      </dsp:nvSpPr>
      <dsp:spPr>
        <a:xfrm>
          <a:off x="0" y="615237"/>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0124F6-9BAE-4E48-B1EF-D11EE999789F}">
      <dsp:nvSpPr>
        <dsp:cNvPr id="0" name=""/>
        <dsp:cNvSpPr/>
      </dsp:nvSpPr>
      <dsp:spPr>
        <a:xfrm>
          <a:off x="343586" y="870798"/>
          <a:ext cx="624703" cy="62470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528E27C-39CA-4F6B-9E9C-21E7B3292A13}">
      <dsp:nvSpPr>
        <dsp:cNvPr id="0" name=""/>
        <dsp:cNvSpPr/>
      </dsp:nvSpPr>
      <dsp:spPr>
        <a:xfrm>
          <a:off x="1311876" y="615237"/>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90000"/>
            </a:lnSpc>
            <a:spcBef>
              <a:spcPct val="0"/>
            </a:spcBef>
            <a:spcAft>
              <a:spcPct val="35000"/>
            </a:spcAft>
            <a:buNone/>
          </a:pPr>
          <a:r>
            <a:rPr lang="en-GB" sz="2500" kern="1200" dirty="0"/>
            <a:t>Let's look at the following table of student data.</a:t>
          </a:r>
          <a:endParaRPr lang="en-US" sz="2500" kern="1200" dirty="0"/>
        </a:p>
      </dsp:txBody>
      <dsp:txXfrm>
        <a:off x="1311876" y="615237"/>
        <a:ext cx="8746523" cy="1135824"/>
      </dsp:txXfrm>
    </dsp:sp>
    <dsp:sp modelId="{23BF2BBE-119E-449E-83F4-450ACC06F3D4}">
      <dsp:nvSpPr>
        <dsp:cNvPr id="0" name=""/>
        <dsp:cNvSpPr/>
      </dsp:nvSpPr>
      <dsp:spPr>
        <a:xfrm>
          <a:off x="0" y="2035018"/>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232DEC3-44D6-4B4D-BDD2-D38281740E62}">
      <dsp:nvSpPr>
        <dsp:cNvPr id="0" name=""/>
        <dsp:cNvSpPr/>
      </dsp:nvSpPr>
      <dsp:spPr>
        <a:xfrm>
          <a:off x="343586" y="2290578"/>
          <a:ext cx="624703" cy="62470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ACAEF19-AC47-4ED9-A667-B1CE4A331E59}">
      <dsp:nvSpPr>
        <dsp:cNvPr id="0" name=""/>
        <dsp:cNvSpPr/>
      </dsp:nvSpPr>
      <dsp:spPr>
        <a:xfrm>
          <a:off x="1311876" y="2035018"/>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90000"/>
            </a:lnSpc>
            <a:spcBef>
              <a:spcPct val="0"/>
            </a:spcBef>
            <a:spcAft>
              <a:spcPct val="35000"/>
            </a:spcAft>
            <a:buNone/>
          </a:pPr>
          <a:r>
            <a:rPr lang="en-GB" sz="2500" kern="1200"/>
            <a:t>Can you see any problem?</a:t>
          </a:r>
          <a:endParaRPr lang="en-US" sz="2500" kern="1200"/>
        </a:p>
      </dsp:txBody>
      <dsp:txXfrm>
        <a:off x="1311876" y="2035018"/>
        <a:ext cx="8746523" cy="1135824"/>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6D233-67E3-4453-B05A-9EE98FF0890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15D1A0-C850-41C4-B68E-2B0FBD15DF0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CAAB73-49E8-4D55-B6A3-62B615759D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We have three entries named ‘John Smith’.</a:t>
          </a:r>
          <a:endParaRPr lang="en-US" sz="1900" kern="1200"/>
        </a:p>
      </dsp:txBody>
      <dsp:txXfrm>
        <a:off x="727681" y="2957"/>
        <a:ext cx="9330718" cy="630027"/>
      </dsp:txXfrm>
    </dsp:sp>
    <dsp:sp modelId="{3F33A095-D245-4C00-9641-301E57F989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4B4475-FC45-4D40-832F-5846D5CA50E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A27C85-0249-4C74-B014-DC7076973CB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They all are 17 years old.</a:t>
          </a:r>
          <a:endParaRPr lang="en-US" sz="1900" kern="1200"/>
        </a:p>
      </dsp:txBody>
      <dsp:txXfrm>
        <a:off x="727681" y="790492"/>
        <a:ext cx="9330718" cy="630027"/>
      </dsp:txXfrm>
    </dsp:sp>
    <dsp:sp modelId="{B9B23B2B-8F26-4D28-83E0-6655F06DE2D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3509A3-4F52-4FAC-A1DA-5CD758B0F489}">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4407D6-A5F3-4F5E-B17B-1F09A34BC11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They all have a predicted Grade of DDM.</a:t>
          </a:r>
          <a:endParaRPr lang="en-US" sz="1900" kern="1200"/>
        </a:p>
      </dsp:txBody>
      <dsp:txXfrm>
        <a:off x="727681" y="1578026"/>
        <a:ext cx="9330718" cy="630027"/>
      </dsp:txXfrm>
    </dsp:sp>
    <dsp:sp modelId="{A6A594E1-086A-4A2D-A20E-0572171264B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04C2D-DA45-4DA4-BA18-AF6EE666891D}">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BB432B-ED58-4D52-B699-D28492D6130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How can we tell them apart?</a:t>
          </a:r>
          <a:endParaRPr lang="en-US" sz="1900" kern="1200"/>
        </a:p>
      </dsp:txBody>
      <dsp:txXfrm>
        <a:off x="727681" y="2365560"/>
        <a:ext cx="9330718" cy="630027"/>
      </dsp:txXfrm>
    </dsp:sp>
    <dsp:sp modelId="{AF57D4E3-5818-4EDA-AFE8-0296BA55CB5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B81B3B-7131-4679-8907-5A9171D9E85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2F0BAC-C232-450E-9F00-2A50266DF9B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The answer is </a:t>
          </a:r>
          <a:r>
            <a:rPr lang="en-GB" sz="1900" b="1" i="1" kern="1200"/>
            <a:t>we cannot</a:t>
          </a:r>
          <a:r>
            <a:rPr lang="en-GB" sz="1900" kern="1200"/>
            <a:t>. </a:t>
          </a:r>
          <a:endParaRPr lang="en-US" sz="1900" kern="1200"/>
        </a:p>
      </dsp:txBody>
      <dsp:txXfrm>
        <a:off x="727681" y="3153094"/>
        <a:ext cx="9330718" cy="630027"/>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256AD5-2DB3-4C8B-9F1C-BBC0EA107E28}">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ED40EE-336B-4690-A255-27E90D995504}">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40EBD8-0223-4DFD-9FDD-14B7A8F604DB}">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In a database table of 4 or 5 rows, this is very unlikely.</a:t>
          </a:r>
          <a:endParaRPr lang="en-US" sz="1900" kern="1200"/>
        </a:p>
      </dsp:txBody>
      <dsp:txXfrm>
        <a:off x="602771" y="1224"/>
        <a:ext cx="9455628" cy="521880"/>
      </dsp:txXfrm>
    </dsp:sp>
    <dsp:sp modelId="{C6221BE0-1E4C-4949-85D3-85B4875A19ED}">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B038B1-935E-4970-A587-D4776BEC4846}">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5963EB7-EDFD-4763-A2BC-4D9560F8694C}">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However, if your database had 4 or 5 million rows, this could </a:t>
          </a:r>
          <a:r>
            <a:rPr lang="en-GB" sz="1900" b="1" i="1" kern="1200"/>
            <a:t>easily</a:t>
          </a:r>
          <a:r>
            <a:rPr lang="en-GB" sz="1900" kern="1200"/>
            <a:t> happen.</a:t>
          </a:r>
          <a:endParaRPr lang="en-US" sz="1900" kern="1200"/>
        </a:p>
      </dsp:txBody>
      <dsp:txXfrm>
        <a:off x="602771" y="653574"/>
        <a:ext cx="9455628" cy="521880"/>
      </dsp:txXfrm>
    </dsp:sp>
    <dsp:sp modelId="{8E05EB85-E15D-4976-A757-77B3817B724E}">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DC52E6-4958-4C95-B51B-CC3EDC82B8AF}">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E825B27-BF00-43A0-8076-A380236E032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All schools have some form of </a:t>
          </a:r>
          <a:r>
            <a:rPr lang="en-GB" sz="1900" b="1" i="1" kern="1200"/>
            <a:t>SIMS Database</a:t>
          </a:r>
          <a:r>
            <a:rPr lang="en-GB" sz="1900" kern="1200"/>
            <a:t> – </a:t>
          </a:r>
          <a:r>
            <a:rPr lang="en-GB" sz="1900" b="1" i="1" kern="1200"/>
            <a:t>S</a:t>
          </a:r>
          <a:r>
            <a:rPr lang="en-GB" sz="1900" kern="1200"/>
            <a:t>tudent </a:t>
          </a:r>
          <a:r>
            <a:rPr lang="en-GB" sz="1900" b="1" i="1" kern="1200"/>
            <a:t>I</a:t>
          </a:r>
          <a:r>
            <a:rPr lang="en-GB" sz="1900" kern="1200"/>
            <a:t>nformation </a:t>
          </a:r>
          <a:r>
            <a:rPr lang="en-GB" sz="1900" b="1" i="1" kern="1200"/>
            <a:t>M</a:t>
          </a:r>
          <a:r>
            <a:rPr lang="en-GB" sz="1900" kern="1200"/>
            <a:t>anagement </a:t>
          </a:r>
          <a:r>
            <a:rPr lang="en-GB" sz="1900" b="1" i="1" kern="1200"/>
            <a:t>S</a:t>
          </a:r>
          <a:r>
            <a:rPr lang="en-GB" sz="1900" kern="1200"/>
            <a:t>ystem.</a:t>
          </a:r>
          <a:endParaRPr lang="en-US" sz="1900" kern="1200"/>
        </a:p>
      </dsp:txBody>
      <dsp:txXfrm>
        <a:off x="602771" y="1305924"/>
        <a:ext cx="9455628" cy="521880"/>
      </dsp:txXfrm>
    </dsp:sp>
    <dsp:sp modelId="{274998CC-F5AF-4837-9EE6-7792224DFE42}">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2F367B-3399-4F0E-9AB3-C30F1310BC68}">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CC6D483-9A4A-4646-81F7-1A89FCC42044}">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They will store information about all students currently in a school.</a:t>
          </a:r>
          <a:endParaRPr lang="en-US" sz="1900" kern="1200"/>
        </a:p>
      </dsp:txBody>
      <dsp:txXfrm>
        <a:off x="602771" y="1958275"/>
        <a:ext cx="9455628" cy="521880"/>
      </dsp:txXfrm>
    </dsp:sp>
    <dsp:sp modelId="{CA5CF0B9-B747-4144-A8B1-8B9F622435C3}">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5D35C-FA83-4E70-90F7-EC8A91A6EFF4}">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7AC04C0-F67A-4C77-9F58-4DBA0E3E0C76}">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They will store information about students from previous years.</a:t>
          </a:r>
          <a:endParaRPr lang="en-US" sz="1900" kern="1200"/>
        </a:p>
      </dsp:txBody>
      <dsp:txXfrm>
        <a:off x="602771" y="2610625"/>
        <a:ext cx="9455628" cy="521880"/>
      </dsp:txXfrm>
    </dsp:sp>
    <dsp:sp modelId="{703FA889-3AFF-4D16-8B18-7246BD69A9C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D44ABC-B474-4439-978B-0DD6F101A1E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325475-A64F-4A56-A8D8-9BF4A3BF1FDC}">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b="1" i="1" kern="1200"/>
            <a:t>SIMS</a:t>
          </a:r>
          <a:r>
            <a:rPr lang="en-GB" sz="1900" kern="1200"/>
            <a:t> databases can easily store </a:t>
          </a:r>
          <a:r>
            <a:rPr lang="en-GB" sz="1900" b="1" i="1" kern="1200"/>
            <a:t>tens of thousands of records</a:t>
          </a:r>
          <a:r>
            <a:rPr lang="en-GB" sz="1900" kern="1200"/>
            <a:t>.</a:t>
          </a:r>
          <a:endParaRPr lang="en-US" sz="1900" kern="1200"/>
        </a:p>
      </dsp:txBody>
      <dsp:txXfrm>
        <a:off x="602771" y="3262975"/>
        <a:ext cx="9455628" cy="5218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C04E69-B7D7-4CD2-B797-48E7BB700C48}">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25B6B35-AB9E-45E1-95BD-6F42464F175E}">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C0868DC-78E9-4CB2-9F84-FFF0E40662B4}">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Data is a single fact that is used to help describe a real-world object or thing.</a:t>
          </a:r>
          <a:endParaRPr lang="en-US" sz="2200" kern="1200" dirty="0"/>
        </a:p>
      </dsp:txBody>
      <dsp:txXfrm>
        <a:off x="919851" y="1571"/>
        <a:ext cx="9138548" cy="796407"/>
      </dsp:txXfrm>
    </dsp:sp>
    <dsp:sp modelId="{7C3B3F66-119F-4822-9445-2F7AEF73E9ED}">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74143E-8E48-4620-BB09-196B75E8877D}">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EE4DDA0-F4E9-4AC1-BA87-1C9312E36DB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For example – in a school, Student data could include:</a:t>
          </a:r>
          <a:endParaRPr lang="en-US" sz="2200" kern="1200" dirty="0"/>
        </a:p>
      </dsp:txBody>
      <dsp:txXfrm>
        <a:off x="919851" y="997081"/>
        <a:ext cx="9138548" cy="796407"/>
      </dsp:txXfrm>
    </dsp:sp>
    <dsp:sp modelId="{DE3CD2D3-6C28-49DC-9B77-8CE29D92FE3A}">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A4D12F3-DF57-4171-8A05-6A9D7075886F}">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02198EC-4AC2-4F33-A327-60C83E1F8B80}">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b="1" kern="1200" dirty="0"/>
            <a:t>First Name, Last Name, Age, Date of Birth, Predicted Grade</a:t>
          </a:r>
          <a:r>
            <a:rPr lang="en-GB" sz="2200" kern="1200" dirty="0"/>
            <a:t>.</a:t>
          </a:r>
          <a:endParaRPr lang="en-US" sz="2200" kern="1200" dirty="0"/>
        </a:p>
      </dsp:txBody>
      <dsp:txXfrm>
        <a:off x="919851" y="1992590"/>
        <a:ext cx="9138548" cy="796407"/>
      </dsp:txXfrm>
    </dsp:sp>
    <dsp:sp modelId="{DDC1C130-6AB3-4266-B153-C0D4D6E07D9A}">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45AFE9B-4C88-4737-AA3C-814D6D7D9391}">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75AF2C8-263D-444D-B3EF-5BA3CBC4F26C}">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Each of these represents a </a:t>
          </a:r>
          <a:r>
            <a:rPr lang="en-GB" sz="2200" b="1" kern="1200" dirty="0"/>
            <a:t>single fact </a:t>
          </a:r>
          <a:r>
            <a:rPr lang="en-GB" sz="2200" kern="1200" dirty="0"/>
            <a:t>about a student at a school or college.</a:t>
          </a:r>
          <a:endParaRPr lang="en-US" sz="2200" kern="1200" dirty="0"/>
        </a:p>
      </dsp:txBody>
      <dsp:txXfrm>
        <a:off x="919851" y="2988100"/>
        <a:ext cx="9138548" cy="796407"/>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5C06B5-3A7F-47D8-82C0-FF730DBDAECC}">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3DB5C87-530B-44D4-B3DB-DDEF631F5AF2}">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E323C20-68D2-47D7-8F35-880A40EBCCCA}">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Well, you could try adding more data.</a:t>
          </a:r>
          <a:endParaRPr lang="en-US" sz="2200" kern="1200"/>
        </a:p>
      </dsp:txBody>
      <dsp:txXfrm>
        <a:off x="919851" y="1571"/>
        <a:ext cx="9138548" cy="796407"/>
      </dsp:txXfrm>
    </dsp:sp>
    <dsp:sp modelId="{FC39E252-5768-4616-A603-96F75520E343}">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20F5BFA-3D5F-4CD1-B741-1CA97556E84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E229DFA-A87B-4D39-AA15-DDB9AA021B41}">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This might allow you to be able to tell the individual students apart.</a:t>
          </a:r>
          <a:endParaRPr lang="en-US" sz="2200" kern="1200"/>
        </a:p>
      </dsp:txBody>
      <dsp:txXfrm>
        <a:off x="919851" y="997081"/>
        <a:ext cx="9138548" cy="796407"/>
      </dsp:txXfrm>
    </dsp:sp>
    <dsp:sp modelId="{CAFA0A3F-C3C1-45E5-916C-F4DD6E3E2DA0}">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4E87DA-94E5-4774-9424-D97B8002A8E8}">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1D50894-C6D8-4C68-B17C-CF20BC34D4C8}">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We are going to add a column: </a:t>
          </a:r>
          <a:r>
            <a:rPr lang="en-GB" sz="2200" b="1" i="1" kern="1200"/>
            <a:t>Course</a:t>
          </a:r>
          <a:r>
            <a:rPr lang="en-GB" sz="2200" kern="1200"/>
            <a:t>.</a:t>
          </a:r>
          <a:endParaRPr lang="en-US" sz="2200" kern="1200"/>
        </a:p>
      </dsp:txBody>
      <dsp:txXfrm>
        <a:off x="919851" y="1992590"/>
        <a:ext cx="9138548" cy="796407"/>
      </dsp:txXfrm>
    </dsp:sp>
    <dsp:sp modelId="{1CC32874-780C-4A31-A514-05B9D5D27469}">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CE9CC3B-92E1-4EB6-A1C4-C672FD20E020}">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CA04A7B-B980-41BF-AFFC-845078BB3B20}">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This will store the name of the course each student is enrolled on.</a:t>
          </a:r>
          <a:endParaRPr lang="en-US" sz="2200" kern="1200"/>
        </a:p>
      </dsp:txBody>
      <dsp:txXfrm>
        <a:off x="919851" y="2988100"/>
        <a:ext cx="9138548" cy="796407"/>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D28DF-9F9D-4E83-8EE7-3E025E2A750F}">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1F3551-EC2B-424F-BB0B-9F55ABF13772}">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0F1AFE4-C191-4E0C-9FFC-B04F17864519}">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There are still two John Smiths that are studying IT.</a:t>
          </a:r>
          <a:endParaRPr lang="en-US" sz="2200" kern="1200"/>
        </a:p>
      </dsp:txBody>
      <dsp:txXfrm>
        <a:off x="919851" y="1571"/>
        <a:ext cx="9138548" cy="796407"/>
      </dsp:txXfrm>
    </dsp:sp>
    <dsp:sp modelId="{2FFDB5BA-D4CA-488E-ABBF-9316C899413A}">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ECCB81-A42C-43DA-9A4B-50C02D1FB065}">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01D5D31-2732-41BB-9BDB-0F85F2CFE9CA}">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We still have no way of telling them apart.</a:t>
          </a:r>
          <a:endParaRPr lang="en-US" sz="2200" kern="1200"/>
        </a:p>
      </dsp:txBody>
      <dsp:txXfrm>
        <a:off x="919851" y="997081"/>
        <a:ext cx="9138548" cy="796407"/>
      </dsp:txXfrm>
    </dsp:sp>
    <dsp:sp modelId="{DBE74177-9778-4E8A-97F2-A7742E647990}">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DAC2CC-C067-461D-8733-FCC99C048B7B}">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AB0438-19CA-467B-92B8-8CAF105A68F6}">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To get around this, we need to add a new field.</a:t>
          </a:r>
          <a:endParaRPr lang="en-US" sz="2200" kern="1200"/>
        </a:p>
      </dsp:txBody>
      <dsp:txXfrm>
        <a:off x="919851" y="1992590"/>
        <a:ext cx="9138548" cy="796407"/>
      </dsp:txXfrm>
    </dsp:sp>
    <dsp:sp modelId="{A69F77E9-B718-4A1A-8AC4-237C29DFB805}">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A540019-0D9D-4C32-A3E6-1EE8DA3A8F9A}">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329E364-93D7-48F0-8689-5D8A65EFCDD6}">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This is going to be called </a:t>
          </a:r>
          <a:r>
            <a:rPr lang="en-GB" sz="2200" kern="1200" err="1"/>
            <a:t>StudentID</a:t>
          </a:r>
          <a:r>
            <a:rPr lang="en-GB" sz="2200" kern="1200"/>
            <a:t>.</a:t>
          </a:r>
          <a:endParaRPr lang="en-US" sz="2200" kern="1200"/>
        </a:p>
      </dsp:txBody>
      <dsp:txXfrm>
        <a:off x="919851" y="2988100"/>
        <a:ext cx="9138548" cy="796407"/>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039FED-8DF7-4911-93FF-24D2B1B4DED4}">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C4D4A5D-F632-42AF-89D0-B6E6B0549046}">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9FF6552-C8AB-4C21-82D4-0DEA826EE44F}">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a:t>We can now tell all the students apart.</a:t>
          </a:r>
          <a:endParaRPr lang="en-US" sz="2200" kern="1200"/>
        </a:p>
      </dsp:txBody>
      <dsp:txXfrm>
        <a:off x="919851" y="1571"/>
        <a:ext cx="9138548" cy="796407"/>
      </dsp:txXfrm>
    </dsp:sp>
    <dsp:sp modelId="{C4C90A6D-8342-4617-B593-E5FFB9755411}">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67DBAE-B9BD-4F6C-8D51-8BB0FB10F76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2F195AC-31C5-4CD7-893A-4F13929DA300}">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a:t>They will all have Different ID’s.</a:t>
          </a:r>
          <a:endParaRPr lang="en-US" sz="2200" kern="1200"/>
        </a:p>
      </dsp:txBody>
      <dsp:txXfrm>
        <a:off x="919851" y="997081"/>
        <a:ext cx="9138548" cy="796407"/>
      </dsp:txXfrm>
    </dsp:sp>
    <dsp:sp modelId="{8204AF5E-D80C-423E-90A4-54CD4ECA59D1}">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0111974-E15F-40BF-AC21-CD5CFFF94E05}">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303A0BC-AE6B-43D4-9B5B-98BFF2021722}">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a:t>The StudentID column has a special name.</a:t>
          </a:r>
          <a:endParaRPr lang="en-US" sz="2200" kern="1200"/>
        </a:p>
      </dsp:txBody>
      <dsp:txXfrm>
        <a:off x="919851" y="1992590"/>
        <a:ext cx="9138548" cy="796407"/>
      </dsp:txXfrm>
    </dsp:sp>
    <dsp:sp modelId="{5691EF86-56B9-49C5-A2A3-219BDAA2BBDD}">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7F7FC1-9C7A-4CCB-8A79-36DB64F508A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F74F3EC-6FCE-40C6-9C1A-CA8902318EAC}">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It is called the </a:t>
          </a:r>
          <a:r>
            <a:rPr lang="en-GB" sz="2200" b="1" i="1" kern="1200" dirty="0"/>
            <a:t>Primary Key Column</a:t>
          </a:r>
          <a:r>
            <a:rPr lang="en-GB" sz="2200" kern="1200" dirty="0"/>
            <a:t>.</a:t>
          </a:r>
          <a:endParaRPr lang="en-US" sz="2200" kern="1200" dirty="0"/>
        </a:p>
      </dsp:txBody>
      <dsp:txXfrm>
        <a:off x="919851" y="2988100"/>
        <a:ext cx="9138548" cy="796407"/>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B497B2-C14A-4F21-9D0C-07549E4457F4}">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CD5D19-F046-4FBE-BBF2-4CDE66BDF48C}">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069885F-C8F0-4D9B-8085-6B7A47CB90C8}">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a:t>A Primary Key column is a </a:t>
          </a:r>
          <a:r>
            <a:rPr lang="en-GB" sz="2500" b="1" i="1" kern="1200"/>
            <a:t>Unique Identifier</a:t>
          </a:r>
          <a:r>
            <a:rPr lang="en-GB" sz="2500" kern="1200"/>
            <a:t>.</a:t>
          </a:r>
          <a:endParaRPr lang="en-US" sz="2500" kern="1200"/>
        </a:p>
      </dsp:txBody>
      <dsp:txXfrm>
        <a:off x="1249101" y="462"/>
        <a:ext cx="8809298" cy="1081473"/>
      </dsp:txXfrm>
    </dsp:sp>
    <dsp:sp modelId="{61C11CAC-23F5-49D5-8F17-86481A182675}">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07F460-336B-4528-B581-6168CF4F2EFE}">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79998D5-D961-48EB-8F83-E94D8EB73927}">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a:t>A primary key allows you to </a:t>
          </a:r>
          <a:r>
            <a:rPr lang="en-GB" sz="2500" b="1" i="1" u="sng" kern="1200"/>
            <a:t>uniquely identify each row in the database</a:t>
          </a:r>
          <a:r>
            <a:rPr lang="en-GB" sz="2500" kern="1200"/>
            <a:t>.</a:t>
          </a:r>
          <a:endParaRPr lang="en-US" sz="2500" kern="1200"/>
        </a:p>
      </dsp:txBody>
      <dsp:txXfrm>
        <a:off x="1249101" y="1352303"/>
        <a:ext cx="8809298" cy="1081473"/>
      </dsp:txXfrm>
    </dsp:sp>
    <dsp:sp modelId="{E5DCEC78-308A-41CD-89A6-E2BF8CB490C0}">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CDD84AB-222E-4B2D-83A0-1BD9B6B03C65}">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C9630A5-87FC-4F08-83B0-B5CC63AA4773}">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a:t>Basically, it means you can tell everyone apart.</a:t>
          </a:r>
          <a:endParaRPr lang="en-US" sz="2500" kern="1200"/>
        </a:p>
      </dsp:txBody>
      <dsp:txXfrm>
        <a:off x="1249101" y="2704144"/>
        <a:ext cx="8809298" cy="1081473"/>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05F4DE-4658-4B28-8B4C-8BB2A65AEE01}">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478D74-FA69-47E3-A7BC-3393CC2BEAE2}">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D11F8B-E230-4084-B792-91B1C733C99C}">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a:t>Each value in a Primary Key Column </a:t>
          </a:r>
          <a:r>
            <a:rPr lang="en-GB" sz="2500" b="1" i="1" kern="1200"/>
            <a:t>MUST BE DIFFERENT</a:t>
          </a:r>
          <a:r>
            <a:rPr lang="en-GB" sz="2500" kern="1200"/>
            <a:t>!</a:t>
          </a:r>
          <a:endParaRPr lang="en-US" sz="2500" kern="1200"/>
        </a:p>
      </dsp:txBody>
      <dsp:txXfrm>
        <a:off x="1249101" y="462"/>
        <a:ext cx="8809298" cy="1081473"/>
      </dsp:txXfrm>
    </dsp:sp>
    <dsp:sp modelId="{462C5971-9D6F-48B1-84AD-69F05997F8A6}">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74409C-A402-4BB1-802C-81D9889260C1}">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5B9A65A-1C1A-4F20-B47B-204FCAB54174}">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a:t>You cannot have two records with the same primary key.</a:t>
          </a:r>
          <a:endParaRPr lang="en-US" sz="2500" kern="1200"/>
        </a:p>
      </dsp:txBody>
      <dsp:txXfrm>
        <a:off x="1249101" y="1352303"/>
        <a:ext cx="8809298" cy="1081473"/>
      </dsp:txXfrm>
    </dsp:sp>
    <dsp:sp modelId="{17451515-358F-49FC-BBBC-1D18F5842034}">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2140BA9-5D01-48E5-849E-3C19340FDCF0}">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41DC26C-256D-4C99-B735-5C00C37E962B}">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a:t>If you have a two identical Primary Keys, then this has gone </a:t>
          </a:r>
          <a:r>
            <a:rPr lang="en-GB" sz="2500" b="1" i="1" kern="1200"/>
            <a:t>VERY WRONG INDEED</a:t>
          </a:r>
          <a:r>
            <a:rPr lang="en-GB" sz="2500" kern="1200"/>
            <a:t>.</a:t>
          </a:r>
          <a:endParaRPr lang="en-US" sz="2500" kern="1200"/>
        </a:p>
      </dsp:txBody>
      <dsp:txXfrm>
        <a:off x="1249101" y="2704144"/>
        <a:ext cx="8809298" cy="1081473"/>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256AD5-2DB3-4C8B-9F1C-BBC0EA107E28}">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ED40EE-336B-4690-A255-27E90D995504}">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40EBD8-0223-4DFD-9FDD-14B7A8F604DB}">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You will have several ID’s at your school.</a:t>
          </a:r>
          <a:endParaRPr lang="en-US" sz="1900" kern="1200"/>
        </a:p>
      </dsp:txBody>
      <dsp:txXfrm>
        <a:off x="602771" y="1224"/>
        <a:ext cx="9455628" cy="521880"/>
      </dsp:txXfrm>
    </dsp:sp>
    <dsp:sp modelId="{C6221BE0-1E4C-4949-85D3-85B4875A19ED}">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B038B1-935E-4970-A587-D4776BEC4846}">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5963EB7-EDFD-4763-A2BC-4D9560F8694C}">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You will have your Student ID.</a:t>
          </a:r>
          <a:endParaRPr lang="en-US" sz="1900" kern="1200"/>
        </a:p>
      </dsp:txBody>
      <dsp:txXfrm>
        <a:off x="602771" y="653574"/>
        <a:ext cx="9455628" cy="521880"/>
      </dsp:txXfrm>
    </dsp:sp>
    <dsp:sp modelId="{8E05EB85-E15D-4976-A757-77B3817B724E}">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DC52E6-4958-4C95-B51B-CC3EDC82B8AF}">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E825B27-BF00-43A0-8076-A380236E032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You may have an Exam Registration ID.</a:t>
          </a:r>
          <a:endParaRPr lang="en-US" sz="1900" kern="1200"/>
        </a:p>
      </dsp:txBody>
      <dsp:txXfrm>
        <a:off x="602771" y="1305924"/>
        <a:ext cx="9455628" cy="521880"/>
      </dsp:txXfrm>
    </dsp:sp>
    <dsp:sp modelId="{274998CC-F5AF-4837-9EE6-7792224DFE42}">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2F367B-3399-4F0E-9AB3-C30F1310BC68}">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CC6D483-9A4A-4646-81F7-1A89FCC42044}">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You school will have a Centre ID for sitting exams.</a:t>
          </a:r>
          <a:endParaRPr lang="en-US" sz="1900" kern="1200"/>
        </a:p>
      </dsp:txBody>
      <dsp:txXfrm>
        <a:off x="602771" y="1958275"/>
        <a:ext cx="9455628" cy="521880"/>
      </dsp:txXfrm>
    </dsp:sp>
    <dsp:sp modelId="{CA5CF0B9-B747-4144-A8B1-8B9F622435C3}">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5D35C-FA83-4E70-90F7-EC8A91A6EFF4}">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7AC04C0-F67A-4C77-9F58-4DBA0E3E0C76}">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You will have a Bank Account Number.</a:t>
          </a:r>
          <a:endParaRPr lang="en-US" sz="1900" kern="1200"/>
        </a:p>
      </dsp:txBody>
      <dsp:txXfrm>
        <a:off x="602771" y="2610625"/>
        <a:ext cx="9455628" cy="521880"/>
      </dsp:txXfrm>
    </dsp:sp>
    <dsp:sp modelId="{703FA889-3AFF-4D16-8B18-7246BD69A9C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D44ABC-B474-4439-978B-0DD6F101A1E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325475-A64F-4A56-A8D8-9BF4A3BF1FDC}">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All of these are primary key fields in a database.</a:t>
          </a:r>
          <a:endParaRPr lang="en-US" sz="1900" kern="1200"/>
        </a:p>
      </dsp:txBody>
      <dsp:txXfrm>
        <a:off x="602771" y="3262975"/>
        <a:ext cx="9455628" cy="521880"/>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CDEBB3-4B25-47EA-A17A-A5316D97AFE6}">
      <dsp:nvSpPr>
        <dsp:cNvPr id="0" name=""/>
        <dsp:cNvSpPr/>
      </dsp:nvSpPr>
      <dsp:spPr>
        <a:xfrm>
          <a:off x="0" y="615237"/>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688105C-1085-4C6A-88E7-B7C74C346ECA}">
      <dsp:nvSpPr>
        <dsp:cNvPr id="0" name=""/>
        <dsp:cNvSpPr/>
      </dsp:nvSpPr>
      <dsp:spPr>
        <a:xfrm>
          <a:off x="343586" y="870798"/>
          <a:ext cx="624703" cy="62470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C3F9777-85AA-46F3-AC47-D1A42179D355}">
      <dsp:nvSpPr>
        <dsp:cNvPr id="0" name=""/>
        <dsp:cNvSpPr/>
      </dsp:nvSpPr>
      <dsp:spPr>
        <a:xfrm>
          <a:off x="1311876" y="615237"/>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90000"/>
            </a:lnSpc>
            <a:spcBef>
              <a:spcPct val="0"/>
            </a:spcBef>
            <a:spcAft>
              <a:spcPct val="35000"/>
            </a:spcAft>
            <a:buNone/>
          </a:pPr>
          <a:r>
            <a:rPr lang="en-GB" sz="2500" kern="1200" dirty="0"/>
            <a:t>In your exam, you will be </a:t>
          </a:r>
          <a:r>
            <a:rPr lang="en-GB" sz="2500" b="1" kern="1200" dirty="0"/>
            <a:t>given</a:t>
          </a:r>
          <a:r>
            <a:rPr lang="en-GB" sz="2500" kern="1200" dirty="0"/>
            <a:t> the primary key values to use.</a:t>
          </a:r>
          <a:endParaRPr lang="en-US" sz="2500" kern="1200" dirty="0"/>
        </a:p>
      </dsp:txBody>
      <dsp:txXfrm>
        <a:off x="1311876" y="615237"/>
        <a:ext cx="8746523" cy="1135824"/>
      </dsp:txXfrm>
    </dsp:sp>
    <dsp:sp modelId="{A4257FEC-52FD-44A6-A9C3-D126BB6B1C28}">
      <dsp:nvSpPr>
        <dsp:cNvPr id="0" name=""/>
        <dsp:cNvSpPr/>
      </dsp:nvSpPr>
      <dsp:spPr>
        <a:xfrm>
          <a:off x="0" y="2035018"/>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2B856E7-069B-463C-A636-2CE7C5846111}">
      <dsp:nvSpPr>
        <dsp:cNvPr id="0" name=""/>
        <dsp:cNvSpPr/>
      </dsp:nvSpPr>
      <dsp:spPr>
        <a:xfrm>
          <a:off x="343586" y="2290578"/>
          <a:ext cx="624703" cy="62470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73DF3C9-29BB-4E71-8A54-3960E4472AB7}">
      <dsp:nvSpPr>
        <dsp:cNvPr id="0" name=""/>
        <dsp:cNvSpPr/>
      </dsp:nvSpPr>
      <dsp:spPr>
        <a:xfrm>
          <a:off x="1311876" y="2035018"/>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90000"/>
            </a:lnSpc>
            <a:spcBef>
              <a:spcPct val="0"/>
            </a:spcBef>
            <a:spcAft>
              <a:spcPct val="35000"/>
            </a:spcAft>
            <a:buNone/>
          </a:pPr>
          <a:r>
            <a:rPr lang="en-GB" sz="2500" kern="1200" dirty="0"/>
            <a:t>You </a:t>
          </a:r>
          <a:r>
            <a:rPr lang="en-GB" sz="2500" b="1" i="1" kern="1200" dirty="0"/>
            <a:t>MUST</a:t>
          </a:r>
          <a:r>
            <a:rPr lang="en-GB" sz="2500" kern="1200" dirty="0"/>
            <a:t> make sure you use these primary keys and </a:t>
          </a:r>
          <a:r>
            <a:rPr lang="en-GB" sz="2500" b="1" i="1" u="sng" kern="1200" dirty="0"/>
            <a:t>no others</a:t>
          </a:r>
          <a:r>
            <a:rPr lang="en-GB" sz="2500" kern="1200" dirty="0"/>
            <a:t>.</a:t>
          </a:r>
          <a:endParaRPr lang="en-US" sz="2500" kern="1200" dirty="0"/>
        </a:p>
      </dsp:txBody>
      <dsp:txXfrm>
        <a:off x="1311876" y="2035018"/>
        <a:ext cx="8746523" cy="1135824"/>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3880BC-2B65-4C05-9D62-B9FD4CF6D927}">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2FEE16-659D-4463-8B23-599A203B1276}">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18054AD-35C7-4B71-AB34-92DE231F9CB1}">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In your exam, you are </a:t>
          </a:r>
          <a:r>
            <a:rPr lang="en-GB" sz="1900" b="1" i="1" kern="1200" dirty="0"/>
            <a:t>given</a:t>
          </a:r>
          <a:r>
            <a:rPr lang="en-GB" sz="1900" kern="1200" dirty="0"/>
            <a:t> the data to use.</a:t>
          </a:r>
          <a:endParaRPr lang="en-US" sz="1900" kern="1200" dirty="0"/>
        </a:p>
      </dsp:txBody>
      <dsp:txXfrm>
        <a:off x="602771" y="1224"/>
        <a:ext cx="9455628" cy="521880"/>
      </dsp:txXfrm>
    </dsp:sp>
    <dsp:sp modelId="{FD310D72-AA09-4129-B3CC-E8803843F031}">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6B1EB5-C0D0-47AA-8B74-C2E66606B187}">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590D93F-FFBD-43D2-A1B9-206C0D2D27C5}">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You are required to </a:t>
          </a:r>
          <a:r>
            <a:rPr lang="en-GB" sz="1900" b="1" i="1" kern="1200" dirty="0"/>
            <a:t>work out</a:t>
          </a:r>
          <a:r>
            <a:rPr lang="en-GB" sz="1900" kern="1200" dirty="0"/>
            <a:t> what tables to create and where the data goes.</a:t>
          </a:r>
          <a:endParaRPr lang="en-US" sz="1900" kern="1200" dirty="0"/>
        </a:p>
      </dsp:txBody>
      <dsp:txXfrm>
        <a:off x="602771" y="653574"/>
        <a:ext cx="9455628" cy="521880"/>
      </dsp:txXfrm>
    </dsp:sp>
    <dsp:sp modelId="{5FA27CEE-B326-488A-8DE7-9F4CAC681874}">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C49645-2012-47C5-B6BE-06E5E3DD6248}">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9FDE3D9-4E00-4AC6-AE31-BC1B8E939E27}">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a:t>If you see a column with the words ‘ID’ in it.</a:t>
          </a:r>
          <a:endParaRPr lang="en-US" sz="1900" kern="1200"/>
        </a:p>
      </dsp:txBody>
      <dsp:txXfrm>
        <a:off x="602771" y="1305924"/>
        <a:ext cx="9455628" cy="521880"/>
      </dsp:txXfrm>
    </dsp:sp>
    <dsp:sp modelId="{A3B6E8DC-817D-4411-9B8A-DBFD069DFE61}">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D6CB6F-3541-4B49-B43F-FFC69764F377}">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FA92C34-DC0F-41DA-897A-9526130CEB1D}">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This would indicate it is some form of </a:t>
          </a:r>
          <a:r>
            <a:rPr lang="en-GB" sz="1900" b="1" i="1" kern="1200" dirty="0"/>
            <a:t>primary key</a:t>
          </a:r>
          <a:r>
            <a:rPr lang="en-GB" sz="1900" kern="1200" dirty="0"/>
            <a:t>.</a:t>
          </a:r>
          <a:endParaRPr lang="en-US" sz="1900" kern="1200" dirty="0"/>
        </a:p>
      </dsp:txBody>
      <dsp:txXfrm>
        <a:off x="602771" y="1958275"/>
        <a:ext cx="9455628" cy="521880"/>
      </dsp:txXfrm>
    </dsp:sp>
    <dsp:sp modelId="{3DEB2414-DBD4-488D-9C4C-1D98EF76DF62}">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90364A-5EAA-45F8-960A-A0566C00E6A4}">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7F673AA-A5C7-4EA8-9C25-29481F4B2175}">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a:t>The name of the ID column would give you the name of the table containing it.</a:t>
          </a:r>
          <a:endParaRPr lang="en-US" sz="1900" kern="1200"/>
        </a:p>
      </dsp:txBody>
      <dsp:txXfrm>
        <a:off x="602771" y="2610625"/>
        <a:ext cx="9455628" cy="521880"/>
      </dsp:txXfrm>
    </dsp:sp>
    <dsp:sp modelId="{BC40EC29-E539-43F8-BB0A-F3FFA776AB12}">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B5ECDF-B650-4B87-96AF-9612FF99342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CA45A6D-2A95-4401-9A88-24A1EB721D2D}">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For example, </a:t>
          </a:r>
          <a:r>
            <a:rPr lang="en-GB" sz="1900" b="1" i="1" kern="1200" dirty="0" err="1"/>
            <a:t>StudentID</a:t>
          </a:r>
          <a:r>
            <a:rPr lang="en-GB" sz="1900" kern="1200" dirty="0"/>
            <a:t> would belong to the table </a:t>
          </a:r>
          <a:r>
            <a:rPr lang="en-GB" sz="1900" b="1" i="1" kern="1200" dirty="0" err="1"/>
            <a:t>tblStudent</a:t>
          </a:r>
          <a:r>
            <a:rPr lang="en-GB" sz="1900" kern="1200" dirty="0"/>
            <a:t>.</a:t>
          </a:r>
          <a:endParaRPr lang="en-US" sz="1900" kern="1200" dirty="0"/>
        </a:p>
      </dsp:txBody>
      <dsp:txXfrm>
        <a:off x="602771" y="3262975"/>
        <a:ext cx="9455628" cy="521880"/>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D28DF-9F9D-4E83-8EE7-3E025E2A750F}">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1F3551-EC2B-424F-BB0B-9F55ABF13772}">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0F1AFE4-C191-4E0C-9FFC-B04F17864519}">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err="1"/>
            <a:t>Autonumber</a:t>
          </a:r>
          <a:r>
            <a:rPr lang="en-GB" sz="2200" kern="1200"/>
            <a:t> is a way to guarantee a </a:t>
          </a:r>
          <a:r>
            <a:rPr lang="en-GB" sz="2200" b="1" i="1" kern="1200"/>
            <a:t>unique primary key</a:t>
          </a:r>
          <a:r>
            <a:rPr lang="en-GB" sz="2200" kern="1200"/>
            <a:t>.</a:t>
          </a:r>
          <a:endParaRPr lang="en-US" sz="2200" kern="1200"/>
        </a:p>
      </dsp:txBody>
      <dsp:txXfrm>
        <a:off x="919851" y="1571"/>
        <a:ext cx="9138548" cy="796407"/>
      </dsp:txXfrm>
    </dsp:sp>
    <dsp:sp modelId="{2FFDB5BA-D4CA-488E-ABBF-9316C899413A}">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ECCB81-A42C-43DA-9A4B-50C02D1FB065}">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01D5D31-2732-41BB-9BDB-0F85F2CFE9CA}">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When using </a:t>
          </a:r>
          <a:r>
            <a:rPr lang="en-GB" sz="2200" kern="1200" err="1"/>
            <a:t>Autonumber</a:t>
          </a:r>
          <a:r>
            <a:rPr lang="en-GB" sz="2200" kern="1200"/>
            <a:t>, the RDBMS will keep adding 1 to each new Primary Key Field in the database.</a:t>
          </a:r>
          <a:endParaRPr lang="en-US" sz="2200" kern="1200"/>
        </a:p>
      </dsp:txBody>
      <dsp:txXfrm>
        <a:off x="919851" y="997081"/>
        <a:ext cx="9138548" cy="796407"/>
      </dsp:txXfrm>
    </dsp:sp>
    <dsp:sp modelId="{DBE74177-9778-4E8A-97F2-A7742E647990}">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DAC2CC-C067-461D-8733-FCC99C048B7B}">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AB0438-19CA-467B-92B8-8CAF105A68F6}">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This means </a:t>
          </a:r>
          <a:r>
            <a:rPr lang="en-GB" sz="2200" b="1" i="1" kern="1200"/>
            <a:t>it is not possible </a:t>
          </a:r>
          <a:r>
            <a:rPr lang="en-GB" sz="2200" kern="1200"/>
            <a:t>to have 2 primary keys with the same number.</a:t>
          </a:r>
          <a:endParaRPr lang="en-US" sz="2200" kern="1200"/>
        </a:p>
      </dsp:txBody>
      <dsp:txXfrm>
        <a:off x="919851" y="1992590"/>
        <a:ext cx="9138548" cy="796407"/>
      </dsp:txXfrm>
    </dsp:sp>
    <dsp:sp modelId="{A69F77E9-B718-4A1A-8AC4-237C29DFB805}">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A540019-0D9D-4C32-A3E6-1EE8DA3A8F9A}">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329E364-93D7-48F0-8689-5D8A65EFCDD6}">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err="1"/>
            <a:t>Autonumbered</a:t>
          </a:r>
          <a:r>
            <a:rPr lang="en-GB" sz="2200" kern="1200"/>
            <a:t> Primary Keys always start from 1.</a:t>
          </a:r>
          <a:endParaRPr lang="en-US" sz="2200" kern="1200"/>
        </a:p>
      </dsp:txBody>
      <dsp:txXfrm>
        <a:off x="919851" y="2988100"/>
        <a:ext cx="9138548" cy="796407"/>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256AD5-2DB3-4C8B-9F1C-BBC0EA107E28}">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ED40EE-336B-4690-A255-27E90D995504}">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40EBD8-0223-4DFD-9FDD-14B7A8F604DB}">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kern="1200" dirty="0"/>
            <a:t>In your exam, you will be </a:t>
          </a:r>
          <a:r>
            <a:rPr lang="en-GB" sz="1800" b="1" kern="1200" dirty="0"/>
            <a:t>given</a:t>
          </a:r>
          <a:r>
            <a:rPr lang="en-GB" sz="1800" kern="1200" dirty="0"/>
            <a:t> the primary key values to use.</a:t>
          </a:r>
          <a:endParaRPr lang="en-US" sz="1800" kern="1200" dirty="0"/>
        </a:p>
      </dsp:txBody>
      <dsp:txXfrm>
        <a:off x="602771" y="1224"/>
        <a:ext cx="9455628" cy="521880"/>
      </dsp:txXfrm>
    </dsp:sp>
    <dsp:sp modelId="{C6221BE0-1E4C-4949-85D3-85B4875A19ED}">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B038B1-935E-4970-A587-D4776BEC4846}">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5963EB7-EDFD-4763-A2BC-4D9560F8694C}">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kern="1200" dirty="0" err="1"/>
            <a:t>Autonumber</a:t>
          </a:r>
          <a:r>
            <a:rPr lang="en-GB" sz="1800" kern="1200" dirty="0"/>
            <a:t> will always start off with the number 1.</a:t>
          </a:r>
          <a:endParaRPr lang="en-US" sz="1800" kern="1200" dirty="0"/>
        </a:p>
      </dsp:txBody>
      <dsp:txXfrm>
        <a:off x="602771" y="653574"/>
        <a:ext cx="9455628" cy="521880"/>
      </dsp:txXfrm>
    </dsp:sp>
    <dsp:sp modelId="{8E05EB85-E15D-4976-A757-77B3817B724E}">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DC52E6-4958-4C95-B51B-CC3EDC82B8AF}">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E825B27-BF00-43A0-8076-A380236E032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kern="1200" dirty="0"/>
            <a:t>Sometimes you will be given primary keys that start at 100.</a:t>
          </a:r>
          <a:endParaRPr lang="en-US" sz="1800" kern="1200" dirty="0"/>
        </a:p>
      </dsp:txBody>
      <dsp:txXfrm>
        <a:off x="602771" y="1305924"/>
        <a:ext cx="9455628" cy="521880"/>
      </dsp:txXfrm>
    </dsp:sp>
    <dsp:sp modelId="{274998CC-F5AF-4837-9EE6-7792224DFE42}">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2F367B-3399-4F0E-9AB3-C30F1310BC68}">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CC6D483-9A4A-4646-81F7-1A89FCC42044}">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kern="1200" dirty="0"/>
            <a:t>You might be given a sequence of primary keys 1,2,3,4,7,8,9 – you are missing the numbers 5 &amp; 6.</a:t>
          </a:r>
          <a:endParaRPr lang="en-US" sz="1800" kern="1200" dirty="0"/>
        </a:p>
      </dsp:txBody>
      <dsp:txXfrm>
        <a:off x="602771" y="1958275"/>
        <a:ext cx="9455628" cy="521880"/>
      </dsp:txXfrm>
    </dsp:sp>
    <dsp:sp modelId="{CA5CF0B9-B747-4144-A8B1-8B9F622435C3}">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5D35C-FA83-4E70-90F7-EC8A91A6EFF4}">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7AC04C0-F67A-4C77-9F58-4DBA0E3E0C76}">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kern="1200" dirty="0"/>
            <a:t>If you use </a:t>
          </a:r>
          <a:r>
            <a:rPr lang="en-GB" sz="1800" kern="1200" dirty="0" err="1"/>
            <a:t>Autonumber</a:t>
          </a:r>
          <a:r>
            <a:rPr lang="en-GB" sz="1800" kern="1200" dirty="0"/>
            <a:t> to create your primary key, </a:t>
          </a:r>
          <a:r>
            <a:rPr lang="en-GB" sz="1800" b="1" i="1" kern="1200" dirty="0"/>
            <a:t>you cannot use these values!</a:t>
          </a:r>
          <a:endParaRPr lang="en-US" sz="1800" kern="1200" dirty="0"/>
        </a:p>
      </dsp:txBody>
      <dsp:txXfrm>
        <a:off x="602771" y="2610625"/>
        <a:ext cx="9455628" cy="521880"/>
      </dsp:txXfrm>
    </dsp:sp>
    <dsp:sp modelId="{703FA889-3AFF-4D16-8B18-7246BD69A9C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D44ABC-B474-4439-978B-0DD6F101A1E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325475-A64F-4A56-A8D8-9BF4A3BF1FDC}">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b="1" i="1" u="sng" kern="1200" dirty="0"/>
            <a:t>DO NOT USE AUTONUMBER TO CREATE YOUR PRIMARY KEYS IN YOUR EXAM</a:t>
          </a:r>
          <a:r>
            <a:rPr lang="en-GB" sz="1800" u="sng" kern="1200" dirty="0"/>
            <a:t>.</a:t>
          </a:r>
          <a:endParaRPr lang="en-US" sz="1800" u="sng" kern="1200" dirty="0"/>
        </a:p>
      </dsp:txBody>
      <dsp:txXfrm>
        <a:off x="602771" y="3262975"/>
        <a:ext cx="9455628" cy="5218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0E5435-5671-459B-97A8-03B398662303}">
      <dsp:nvSpPr>
        <dsp:cNvPr id="0" name=""/>
        <dsp:cNvSpPr/>
      </dsp:nvSpPr>
      <dsp:spPr>
        <a:xfrm>
          <a:off x="0" y="323"/>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7D3552-E496-49D6-9EF4-C690573B8B5F}">
      <dsp:nvSpPr>
        <dsp:cNvPr id="0" name=""/>
        <dsp:cNvSpPr/>
      </dsp:nvSpPr>
      <dsp:spPr>
        <a:xfrm>
          <a:off x="134716" y="100526"/>
          <a:ext cx="244939" cy="24493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04AECF-805A-419D-9181-0286A5403828}">
      <dsp:nvSpPr>
        <dsp:cNvPr id="0" name=""/>
        <dsp:cNvSpPr/>
      </dsp:nvSpPr>
      <dsp:spPr>
        <a:xfrm>
          <a:off x="514373" y="323"/>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This could be gathering a set of data together to give it meaning.</a:t>
          </a:r>
          <a:endParaRPr lang="en-US" sz="1600" kern="1200"/>
        </a:p>
      </dsp:txBody>
      <dsp:txXfrm>
        <a:off x="514373" y="323"/>
        <a:ext cx="9544026" cy="445345"/>
      </dsp:txXfrm>
    </dsp:sp>
    <dsp:sp modelId="{60AD3F8A-0AFC-413D-A426-3FD3BD91D37A}">
      <dsp:nvSpPr>
        <dsp:cNvPr id="0" name=""/>
        <dsp:cNvSpPr/>
      </dsp:nvSpPr>
      <dsp:spPr>
        <a:xfrm>
          <a:off x="0" y="557004"/>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C90908-C00E-45DC-9426-1EFCFD9E7DAF}">
      <dsp:nvSpPr>
        <dsp:cNvPr id="0" name=""/>
        <dsp:cNvSpPr/>
      </dsp:nvSpPr>
      <dsp:spPr>
        <a:xfrm>
          <a:off x="134716" y="657207"/>
          <a:ext cx="244939" cy="24493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DD3E79-7EF6-44DC-8709-2011611AE391}">
      <dsp:nvSpPr>
        <dsp:cNvPr id="0" name=""/>
        <dsp:cNvSpPr/>
      </dsp:nvSpPr>
      <dsp:spPr>
        <a:xfrm>
          <a:off x="514373" y="557004"/>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For example, take the following data items:</a:t>
          </a:r>
          <a:endParaRPr lang="en-US" sz="1600" kern="1200"/>
        </a:p>
      </dsp:txBody>
      <dsp:txXfrm>
        <a:off x="514373" y="557004"/>
        <a:ext cx="9544026" cy="445345"/>
      </dsp:txXfrm>
    </dsp:sp>
    <dsp:sp modelId="{DAF8134F-CC23-4187-8CA9-068DB2F6767E}">
      <dsp:nvSpPr>
        <dsp:cNvPr id="0" name=""/>
        <dsp:cNvSpPr/>
      </dsp:nvSpPr>
      <dsp:spPr>
        <a:xfrm>
          <a:off x="0" y="1113686"/>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0FD74E-CFF3-4724-8D97-0FD722304221}">
      <dsp:nvSpPr>
        <dsp:cNvPr id="0" name=""/>
        <dsp:cNvSpPr/>
      </dsp:nvSpPr>
      <dsp:spPr>
        <a:xfrm>
          <a:off x="134716" y="1213888"/>
          <a:ext cx="244939" cy="24493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8E656D2-2047-49D4-8B9E-B9E3A78494A0}">
      <dsp:nvSpPr>
        <dsp:cNvPr id="0" name=""/>
        <dsp:cNvSpPr/>
      </dsp:nvSpPr>
      <dsp:spPr>
        <a:xfrm>
          <a:off x="514373" y="1113686"/>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First Name: </a:t>
          </a:r>
          <a:r>
            <a:rPr lang="en-GB" sz="1600" b="1" kern="1200"/>
            <a:t>John</a:t>
          </a:r>
          <a:r>
            <a:rPr lang="en-GB" sz="1600" kern="1200"/>
            <a:t>.</a:t>
          </a:r>
          <a:endParaRPr lang="en-US" sz="1600" kern="1200"/>
        </a:p>
      </dsp:txBody>
      <dsp:txXfrm>
        <a:off x="514373" y="1113686"/>
        <a:ext cx="9544026" cy="445345"/>
      </dsp:txXfrm>
    </dsp:sp>
    <dsp:sp modelId="{EB8EFEE1-F8FA-480F-A67E-93954E6EF7F6}">
      <dsp:nvSpPr>
        <dsp:cNvPr id="0" name=""/>
        <dsp:cNvSpPr/>
      </dsp:nvSpPr>
      <dsp:spPr>
        <a:xfrm>
          <a:off x="0" y="1670367"/>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C7519C-B0BA-414D-93C6-A73F9E2987EC}">
      <dsp:nvSpPr>
        <dsp:cNvPr id="0" name=""/>
        <dsp:cNvSpPr/>
      </dsp:nvSpPr>
      <dsp:spPr>
        <a:xfrm>
          <a:off x="134716" y="1770570"/>
          <a:ext cx="244939" cy="24493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7BDA66C-41DA-4CDC-BBD1-8085CD7C9E45}">
      <dsp:nvSpPr>
        <dsp:cNvPr id="0" name=""/>
        <dsp:cNvSpPr/>
      </dsp:nvSpPr>
      <dsp:spPr>
        <a:xfrm>
          <a:off x="514373" y="1670367"/>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Last Name: </a:t>
          </a:r>
          <a:r>
            <a:rPr lang="en-GB" sz="1600" b="1" kern="1200"/>
            <a:t>Smith</a:t>
          </a:r>
          <a:r>
            <a:rPr lang="en-GB" sz="1600" kern="1200"/>
            <a:t>.</a:t>
          </a:r>
          <a:endParaRPr lang="en-US" sz="1600" kern="1200"/>
        </a:p>
      </dsp:txBody>
      <dsp:txXfrm>
        <a:off x="514373" y="1670367"/>
        <a:ext cx="9544026" cy="445345"/>
      </dsp:txXfrm>
    </dsp:sp>
    <dsp:sp modelId="{5831FF72-D9E8-4CD6-A7F4-F8E3ECEB363B}">
      <dsp:nvSpPr>
        <dsp:cNvPr id="0" name=""/>
        <dsp:cNvSpPr/>
      </dsp:nvSpPr>
      <dsp:spPr>
        <a:xfrm>
          <a:off x="0" y="2227048"/>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D0904A-6D8E-4E8B-8860-D1187793365F}">
      <dsp:nvSpPr>
        <dsp:cNvPr id="0" name=""/>
        <dsp:cNvSpPr/>
      </dsp:nvSpPr>
      <dsp:spPr>
        <a:xfrm>
          <a:off x="134716" y="2327251"/>
          <a:ext cx="244939" cy="24493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AC5F960-9674-4FA6-AA5C-F935BEF77C8D}">
      <dsp:nvSpPr>
        <dsp:cNvPr id="0" name=""/>
        <dsp:cNvSpPr/>
      </dsp:nvSpPr>
      <dsp:spPr>
        <a:xfrm>
          <a:off x="514373" y="2227048"/>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Age: </a:t>
          </a:r>
          <a:r>
            <a:rPr lang="en-GB" sz="1600" b="1" kern="1200"/>
            <a:t>17</a:t>
          </a:r>
          <a:r>
            <a:rPr lang="en-GB" sz="1600" kern="1200"/>
            <a:t>.</a:t>
          </a:r>
          <a:endParaRPr lang="en-US" sz="1600" kern="1200"/>
        </a:p>
      </dsp:txBody>
      <dsp:txXfrm>
        <a:off x="514373" y="2227048"/>
        <a:ext cx="9544026" cy="445345"/>
      </dsp:txXfrm>
    </dsp:sp>
    <dsp:sp modelId="{62584F68-C428-4142-A985-C058D3A4CE8B}">
      <dsp:nvSpPr>
        <dsp:cNvPr id="0" name=""/>
        <dsp:cNvSpPr/>
      </dsp:nvSpPr>
      <dsp:spPr>
        <a:xfrm>
          <a:off x="0" y="2783730"/>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97253D6-72FB-40B8-AC77-A9EBD9205593}">
      <dsp:nvSpPr>
        <dsp:cNvPr id="0" name=""/>
        <dsp:cNvSpPr/>
      </dsp:nvSpPr>
      <dsp:spPr>
        <a:xfrm>
          <a:off x="134716" y="2883932"/>
          <a:ext cx="244939" cy="24493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7507365-B1E6-4BD9-87E5-D0BE527037C4}">
      <dsp:nvSpPr>
        <dsp:cNvPr id="0" name=""/>
        <dsp:cNvSpPr/>
      </dsp:nvSpPr>
      <dsp:spPr>
        <a:xfrm>
          <a:off x="514373" y="2783730"/>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Predicted Grade: </a:t>
          </a:r>
          <a:r>
            <a:rPr lang="en-GB" sz="1600" b="1" kern="1200"/>
            <a:t>DMM</a:t>
          </a:r>
          <a:r>
            <a:rPr lang="en-GB" sz="1600" kern="1200"/>
            <a:t>.</a:t>
          </a:r>
          <a:endParaRPr lang="en-US" sz="1600" kern="1200"/>
        </a:p>
      </dsp:txBody>
      <dsp:txXfrm>
        <a:off x="514373" y="2783730"/>
        <a:ext cx="9544026" cy="445345"/>
      </dsp:txXfrm>
    </dsp:sp>
    <dsp:sp modelId="{24965523-8EA5-4B6E-8A78-DC4D2B1BD2D3}">
      <dsp:nvSpPr>
        <dsp:cNvPr id="0" name=""/>
        <dsp:cNvSpPr/>
      </dsp:nvSpPr>
      <dsp:spPr>
        <a:xfrm>
          <a:off x="0" y="3340411"/>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9879FE-9FF6-4BF4-A539-72B8D2BD760E}">
      <dsp:nvSpPr>
        <dsp:cNvPr id="0" name=""/>
        <dsp:cNvSpPr/>
      </dsp:nvSpPr>
      <dsp:spPr>
        <a:xfrm>
          <a:off x="134716" y="3440614"/>
          <a:ext cx="244939" cy="24493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154AEEC-C344-4AF1-B106-0B29A9DADAD9}">
      <dsp:nvSpPr>
        <dsp:cNvPr id="0" name=""/>
        <dsp:cNvSpPr/>
      </dsp:nvSpPr>
      <dsp:spPr>
        <a:xfrm>
          <a:off x="514373" y="3340411"/>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This is just </a:t>
          </a:r>
          <a:r>
            <a:rPr lang="en-GB" sz="1600" b="1" i="1" kern="1200"/>
            <a:t>Data.</a:t>
          </a:r>
          <a:endParaRPr lang="en-US" sz="1600" kern="1200"/>
        </a:p>
      </dsp:txBody>
      <dsp:txXfrm>
        <a:off x="514373" y="3340411"/>
        <a:ext cx="9544026" cy="445345"/>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BA8B76-5A7E-416B-AF51-4C859F29C2F5}">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A22E6C2-DB98-411F-91CF-6FE4F62907B6}">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442115B-3A13-4097-BF9B-62CE58D9806F}">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This is a complex term for something really quite simple.</a:t>
          </a:r>
          <a:endParaRPr lang="en-US" sz="2200" kern="1200"/>
        </a:p>
      </dsp:txBody>
      <dsp:txXfrm>
        <a:off x="919851" y="1571"/>
        <a:ext cx="9138548" cy="796407"/>
      </dsp:txXfrm>
    </dsp:sp>
    <dsp:sp modelId="{F98410F8-9BE0-4761-9188-E9340B33B036}">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26FB5D-C4B3-41FE-800E-EAD8F230667A}">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7F9525C-1C7C-4440-9367-83149B996267}">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If you identify a column as some form of Key (Primary or otherwise).</a:t>
          </a:r>
          <a:endParaRPr lang="en-US" sz="2200" kern="1200"/>
        </a:p>
      </dsp:txBody>
      <dsp:txXfrm>
        <a:off x="919851" y="997081"/>
        <a:ext cx="9138548" cy="796407"/>
      </dsp:txXfrm>
    </dsp:sp>
    <dsp:sp modelId="{48EC1BCA-002E-4048-95C6-9207D3EA5D1C}">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A9873F-8ECD-4BFD-8480-92AE5C1773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0239925-25AE-473D-A7F9-B43E68C1FE73}">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This is a </a:t>
          </a:r>
          <a:r>
            <a:rPr lang="en-GB" sz="2200" b="1" i="1" kern="1200"/>
            <a:t>KEY FIELD</a:t>
          </a:r>
          <a:r>
            <a:rPr lang="en-GB" sz="2200" kern="1200"/>
            <a:t>.</a:t>
          </a:r>
          <a:endParaRPr lang="en-US" sz="2200" kern="1200"/>
        </a:p>
      </dsp:txBody>
      <dsp:txXfrm>
        <a:off x="919851" y="1992590"/>
        <a:ext cx="9138548" cy="796407"/>
      </dsp:txXfrm>
    </dsp:sp>
    <dsp:sp modelId="{E6717E6B-67C9-4097-A2D4-E90F9F18F3BF}">
      <dsp:nvSpPr>
        <dsp:cNvPr id="0" name=""/>
        <dsp:cNvSpPr/>
      </dsp:nvSpPr>
      <dsp:spPr>
        <a:xfrm>
          <a:off x="0" y="2989672"/>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12929B9-C1CF-42E7-A43C-00D89ABDD941}">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A1EEDF1-BBD5-4E52-AD5E-533971578105}">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Everything else is a </a:t>
          </a:r>
          <a:r>
            <a:rPr lang="en-GB" sz="2200" b="1" i="1" kern="1200"/>
            <a:t>NON-KEY FIELD</a:t>
          </a:r>
          <a:r>
            <a:rPr lang="en-GB" sz="2200" kern="1200"/>
            <a:t>. That’s it!</a:t>
          </a:r>
          <a:endParaRPr lang="en-US" sz="2200" kern="1200"/>
        </a:p>
      </dsp:txBody>
      <dsp:txXfrm>
        <a:off x="919851" y="2988100"/>
        <a:ext cx="9138548" cy="796407"/>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35737-BE1F-41B3-A3CA-6FD6F57638DB}">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7588D3-0302-46D7-8049-0592AFA6FB2B}">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11C7A24-02E4-4944-9C17-97EF36F75EEC}">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Look at the scenario given to you.</a:t>
          </a:r>
          <a:endParaRPr lang="en-US" sz="2200" kern="1200" dirty="0"/>
        </a:p>
      </dsp:txBody>
      <dsp:txXfrm>
        <a:off x="919851" y="1571"/>
        <a:ext cx="9138548" cy="796407"/>
      </dsp:txXfrm>
    </dsp:sp>
    <dsp:sp modelId="{CCF1DD4C-65A1-463A-B2CA-AAEBFE17FE26}">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FA44BC-1E3A-4BF5-B1F5-2F8F9F94C798}">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D08D099-5A54-4025-8966-565F4A25FD70}">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For each field, identify whether it is a key or non-key field, and the key type</a:t>
          </a:r>
          <a:endParaRPr lang="en-US" sz="2200" kern="1200" dirty="0"/>
        </a:p>
      </dsp:txBody>
      <dsp:txXfrm>
        <a:off x="919851" y="997081"/>
        <a:ext cx="9138548" cy="796407"/>
      </dsp:txXfrm>
    </dsp:sp>
    <dsp:sp modelId="{90EEF597-AB73-4CB7-B431-67D6AEF00FCE}">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3986CD-69D3-452D-AAA2-7B597262D0A2}">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67496B-3958-448E-8E42-B5444C4C88BC}">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Discuss your findings with the group. </a:t>
          </a:r>
          <a:endParaRPr lang="en-US" sz="2200" kern="1200" dirty="0"/>
        </a:p>
      </dsp:txBody>
      <dsp:txXfrm>
        <a:off x="919851" y="1992590"/>
        <a:ext cx="9138548" cy="796407"/>
      </dsp:txXfrm>
    </dsp:sp>
    <dsp:sp modelId="{8B2B89AF-BC76-48F5-A902-209A0AB50409}">
      <dsp:nvSpPr>
        <dsp:cNvPr id="0" name=""/>
        <dsp:cNvSpPr/>
      </dsp:nvSpPr>
      <dsp:spPr>
        <a:xfrm>
          <a:off x="0" y="2989672"/>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18C647-ACE4-46DA-B7AD-6795F273A6D2}">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53DF56C-04A0-4A87-A49B-87F5117E1F98}">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dirty="0"/>
            <a:t>Time allowed: 5 minutes</a:t>
          </a:r>
          <a:endParaRPr lang="en-US" sz="2200" b="1" u="sng" kern="1200" dirty="0"/>
        </a:p>
      </dsp:txBody>
      <dsp:txXfrm>
        <a:off x="919851" y="2988100"/>
        <a:ext cx="9138548" cy="796407"/>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6C41A-12A6-44D2-8504-EB8644925FB4}">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17934C-2210-4266-8B90-09B209DF317E}">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602C78-04ED-4B4B-83C9-73D3316AD4C3}">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Do I understand what is meant by a database?</a:t>
          </a:r>
        </a:p>
      </dsp:txBody>
      <dsp:txXfrm>
        <a:off x="727681" y="2957"/>
        <a:ext cx="9330718" cy="630027"/>
      </dsp:txXfrm>
    </dsp:sp>
    <dsp:sp modelId="{3BBCD2A0-19C4-4242-AB60-9DFF39AE94DC}">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BAC2F4-3A96-4E64-B9BD-0DE4940B1993}">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F1C1770-08C8-44A5-9590-93D122280BBE}">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Can I explain what is meant by a table?</a:t>
          </a:r>
        </a:p>
      </dsp:txBody>
      <dsp:txXfrm>
        <a:off x="727681" y="790492"/>
        <a:ext cx="9330718" cy="630027"/>
      </dsp:txXfrm>
    </dsp:sp>
    <dsp:sp modelId="{C3F041E9-F6A7-403A-8C92-CDF9C101BF4D}">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F1D73B-A29A-4628-A437-D32B1DA4554C}">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F244BB5-35AF-4F2E-BA8A-9CA06B168EDE}">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Can explain what is stored in rows, columns and cells?</a:t>
          </a:r>
          <a:endParaRPr lang="en-US" sz="1900" kern="1200" dirty="0"/>
        </a:p>
      </dsp:txBody>
      <dsp:txXfrm>
        <a:off x="727681" y="1578026"/>
        <a:ext cx="9330718" cy="630027"/>
      </dsp:txXfrm>
    </dsp:sp>
    <dsp:sp modelId="{BC3479AA-27C6-4F4D-97BA-72CA50D3F162}">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2B4D63-A324-4668-8AD4-8097ED5A5D63}">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AA03F5D-C628-4D65-A0AC-626B5EC25B47}">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Can explain what is meant by a datatype?</a:t>
          </a:r>
          <a:endParaRPr lang="en-US" sz="1900" kern="1200" dirty="0"/>
        </a:p>
      </dsp:txBody>
      <dsp:txXfrm>
        <a:off x="727681" y="2365560"/>
        <a:ext cx="9330718" cy="630027"/>
      </dsp:txXfrm>
    </dsp:sp>
    <dsp:sp modelId="{8B452D12-1E72-4418-A606-D7251F51289C}">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9551D-B905-499A-BBF8-EAD0C6E1499E}">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654C263-0970-48F8-A700-6E7758CAA2C3}">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Can I explain what is meant by a Primary Key?</a:t>
          </a:r>
          <a:endParaRPr lang="en-US" sz="1900" kern="1200" dirty="0"/>
        </a:p>
      </dsp:txBody>
      <dsp:txXfrm>
        <a:off x="727681" y="3153094"/>
        <a:ext cx="9330718" cy="63002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4F650B-F2AA-42B8-ABE8-EE033D136BED}">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ADD27D-604F-4A33-B513-08E22B977CBC}">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E53A4A6-FD7C-4A4A-B3E7-2E1E5DC8543F}">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a:t>If we look at all these items together…</a:t>
          </a:r>
          <a:endParaRPr lang="en-US" sz="2500" kern="1200"/>
        </a:p>
      </dsp:txBody>
      <dsp:txXfrm>
        <a:off x="1249101" y="462"/>
        <a:ext cx="8809298" cy="1081473"/>
      </dsp:txXfrm>
    </dsp:sp>
    <dsp:sp modelId="{BCEC5515-209B-4041-BC2C-A9B3CAA2EF92}">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E1A2E3-51DC-4EE4-9D27-4232D4C125F5}">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291142C-03DB-43E9-9FA8-35EB15CEF18C}">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We are now referring to a </a:t>
          </a:r>
          <a:r>
            <a:rPr lang="en-GB" sz="2500" b="1" kern="1200" dirty="0"/>
            <a:t>17-year-old </a:t>
          </a:r>
          <a:r>
            <a:rPr lang="en-GB" sz="2500" kern="1200" dirty="0"/>
            <a:t>student, </a:t>
          </a:r>
          <a:r>
            <a:rPr lang="en-GB" sz="2500" b="1" kern="1200" dirty="0"/>
            <a:t>called John Smith</a:t>
          </a:r>
          <a:r>
            <a:rPr lang="en-GB" sz="2500" kern="1200" dirty="0"/>
            <a:t>, who has a </a:t>
          </a:r>
          <a:r>
            <a:rPr lang="en-GB" sz="2500" b="1" kern="1200" dirty="0"/>
            <a:t>predicted grade of</a:t>
          </a:r>
          <a:r>
            <a:rPr lang="en-GB" sz="2500" kern="1200" dirty="0"/>
            <a:t> </a:t>
          </a:r>
          <a:r>
            <a:rPr lang="en-GB" sz="2500" b="1" kern="1200" dirty="0"/>
            <a:t>DMM</a:t>
          </a:r>
          <a:r>
            <a:rPr lang="en-GB" sz="2500" kern="1200" dirty="0"/>
            <a:t>.</a:t>
          </a:r>
          <a:endParaRPr lang="en-US" sz="2500" kern="1200" dirty="0"/>
        </a:p>
      </dsp:txBody>
      <dsp:txXfrm>
        <a:off x="1249101" y="1352303"/>
        <a:ext cx="8809298" cy="1081473"/>
      </dsp:txXfrm>
    </dsp:sp>
    <dsp:sp modelId="{0849DE64-4C0D-48D0-937B-A7E8B43EBB93}">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D7EDD-ABBC-438B-B0E0-4AD94D5F90BD}">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53DF66E-CBBF-4F46-BCEA-B20AB4C9869D}">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a:t>This is now </a:t>
          </a:r>
          <a:r>
            <a:rPr lang="en-GB" sz="2500" b="1" i="1" kern="1200"/>
            <a:t>Information</a:t>
          </a:r>
          <a:r>
            <a:rPr lang="en-GB" sz="2500" kern="1200"/>
            <a:t>.</a:t>
          </a:r>
          <a:endParaRPr lang="en-US" sz="2500" kern="1200"/>
        </a:p>
      </dsp:txBody>
      <dsp:txXfrm>
        <a:off x="1249101" y="2704144"/>
        <a:ext cx="8809298" cy="108147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256AD5-2DB3-4C8B-9F1C-BBC0EA107E28}">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ED40EE-336B-4690-A255-27E90D995504}">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40EBD8-0223-4DFD-9FDD-14B7A8F604DB}">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Information could also be using data to find answers to questions such as:</a:t>
          </a:r>
          <a:endParaRPr lang="en-US" sz="1900" kern="1200"/>
        </a:p>
      </dsp:txBody>
      <dsp:txXfrm>
        <a:off x="602771" y="1224"/>
        <a:ext cx="9455628" cy="521880"/>
      </dsp:txXfrm>
    </dsp:sp>
    <dsp:sp modelId="{C6221BE0-1E4C-4949-85D3-85B4875A19ED}">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B038B1-935E-4970-A587-D4776BEC4846}">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5963EB7-EDFD-4763-A2BC-4D9560F8694C}">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i="1" kern="1200" dirty="0"/>
            <a:t>How many students are there in the school aged 17?</a:t>
          </a:r>
          <a:endParaRPr lang="en-US" sz="1900" i="1" kern="1200" dirty="0"/>
        </a:p>
      </dsp:txBody>
      <dsp:txXfrm>
        <a:off x="602771" y="653574"/>
        <a:ext cx="9455628" cy="521880"/>
      </dsp:txXfrm>
    </dsp:sp>
    <dsp:sp modelId="{8E05EB85-E15D-4976-A757-77B3817B724E}">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DC52E6-4958-4C95-B51B-CC3EDC82B8AF}">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E825B27-BF00-43A0-8076-A380236E032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i="1" kern="1200"/>
            <a:t>Who are the students with a predicted grade of DDM?</a:t>
          </a:r>
          <a:endParaRPr lang="en-US" sz="1900" i="1" kern="1200"/>
        </a:p>
      </dsp:txBody>
      <dsp:txXfrm>
        <a:off x="602771" y="1305924"/>
        <a:ext cx="9455628" cy="521880"/>
      </dsp:txXfrm>
    </dsp:sp>
    <dsp:sp modelId="{274998CC-F5AF-4837-9EE6-7792224DFE42}">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2F367B-3399-4F0E-9AB3-C30F1310BC68}">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CC6D483-9A4A-4646-81F7-1A89FCC42044}">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i="1" kern="1200"/>
            <a:t>Who are the female students doing BTEC IT Unit 2?</a:t>
          </a:r>
          <a:endParaRPr lang="en-US" sz="1900" i="1" kern="1200"/>
        </a:p>
      </dsp:txBody>
      <dsp:txXfrm>
        <a:off x="602771" y="1958275"/>
        <a:ext cx="9455628" cy="521880"/>
      </dsp:txXfrm>
    </dsp:sp>
    <dsp:sp modelId="{CA5CF0B9-B747-4144-A8B1-8B9F622435C3}">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5D35C-FA83-4E70-90F7-EC8A91A6EFF4}">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7AC04C0-F67A-4C77-9F58-4DBA0E3E0C76}">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The answers to these questions is </a:t>
          </a:r>
          <a:r>
            <a:rPr lang="en-GB" sz="1900" b="1" i="1" kern="1200"/>
            <a:t>information</a:t>
          </a:r>
          <a:r>
            <a:rPr lang="en-GB" sz="1900" kern="1200"/>
            <a:t>.</a:t>
          </a:r>
          <a:endParaRPr lang="en-US" sz="1900" kern="1200"/>
        </a:p>
      </dsp:txBody>
      <dsp:txXfrm>
        <a:off x="602771" y="2610625"/>
        <a:ext cx="9455628" cy="521880"/>
      </dsp:txXfrm>
    </dsp:sp>
    <dsp:sp modelId="{703FA889-3AFF-4D16-8B18-7246BD69A9C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D44ABC-B474-4439-978B-0DD6F101A1E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325475-A64F-4A56-A8D8-9BF4A3BF1FDC}">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We use </a:t>
          </a:r>
          <a:r>
            <a:rPr lang="en-GB" sz="1900" b="1" i="1" kern="1200"/>
            <a:t>Queries</a:t>
          </a:r>
          <a:r>
            <a:rPr lang="en-GB" sz="1900" kern="1200"/>
            <a:t> to extract information from data, and we will look at this in a later lesson.</a:t>
          </a:r>
          <a:endParaRPr lang="en-US" sz="1900" kern="1200"/>
        </a:p>
      </dsp:txBody>
      <dsp:txXfrm>
        <a:off x="602771" y="3262975"/>
        <a:ext cx="9455628" cy="52188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B58AEF-77A9-45CA-82CD-5088AD6CF0FF}">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F2AD5D-69D8-4A3D-8537-82883F05D5B5}">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6DE9AF3-89A8-4DCD-854C-C260F9C160EE}">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a:t>Queries use simple maths to turn data into information.</a:t>
          </a:r>
          <a:endParaRPr lang="en-US" sz="2500" kern="1200"/>
        </a:p>
      </dsp:txBody>
      <dsp:txXfrm>
        <a:off x="1249101" y="462"/>
        <a:ext cx="8809298" cy="1081473"/>
      </dsp:txXfrm>
    </dsp:sp>
    <dsp:sp modelId="{B672E3AB-7D2A-4C73-A560-6BB9382D6B37}">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0A04AE-331A-476C-9F88-A4A6048B2EA9}">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B62C915-C886-42F5-9142-5A487CB217F1}">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a:t>For example, the query </a:t>
          </a:r>
          <a:r>
            <a:rPr lang="en-GB" sz="2500" i="1" kern="1200"/>
            <a:t>How many students are there in the school aged 17?</a:t>
          </a:r>
          <a:endParaRPr lang="en-US" sz="2500" kern="1200"/>
        </a:p>
      </dsp:txBody>
      <dsp:txXfrm>
        <a:off x="1249101" y="1352303"/>
        <a:ext cx="8809298" cy="1081473"/>
      </dsp:txXfrm>
    </dsp:sp>
    <dsp:sp modelId="{99C56C20-7A10-4EBB-82EA-74435E703BE0}">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ECD53D5-ECF1-44C9-8A5B-537DBCB77384}">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5822F33-7616-4E83-AE1B-BEA0FA5FA7B8}">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dirty="0"/>
            <a:t>This will be solved by </a:t>
          </a:r>
          <a:r>
            <a:rPr lang="en-GB" sz="2500" b="1" i="1" kern="1200" dirty="0"/>
            <a:t>adding up </a:t>
          </a:r>
          <a:r>
            <a:rPr lang="en-GB" sz="2500" kern="1200" dirty="0"/>
            <a:t>all the students </a:t>
          </a:r>
          <a:r>
            <a:rPr lang="en-GB" sz="2500" b="1" i="1" kern="1200" dirty="0"/>
            <a:t>where</a:t>
          </a:r>
          <a:r>
            <a:rPr lang="en-GB" sz="2500" kern="1200" dirty="0"/>
            <a:t> the </a:t>
          </a:r>
          <a:r>
            <a:rPr lang="en-GB" sz="2500" b="1" i="1" kern="1200" dirty="0"/>
            <a:t>age = 17.</a:t>
          </a:r>
          <a:endParaRPr lang="en-US" sz="2500" b="1" i="1" kern="1200" dirty="0"/>
        </a:p>
      </dsp:txBody>
      <dsp:txXfrm>
        <a:off x="1249101" y="2704144"/>
        <a:ext cx="8809298" cy="108147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F61F8-CFC1-4042-8978-8B259B5A5D74}">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0C1207A-AE69-45D1-8865-2ED609BF0FE7}">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93F0B66-27A5-4B05-B94A-02F17A0B6A2E}">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a:t>Data and information are stored in Databases.</a:t>
          </a:r>
          <a:endParaRPr lang="en-US" sz="2500" kern="1200"/>
        </a:p>
      </dsp:txBody>
      <dsp:txXfrm>
        <a:off x="1249101" y="462"/>
        <a:ext cx="8809298" cy="1081473"/>
      </dsp:txXfrm>
    </dsp:sp>
    <dsp:sp modelId="{575FBF6F-B684-4883-9DA1-2D42B4736B08}">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C737F4-EA4E-432B-AE92-8A50BF4A2672}">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EB7E380-5340-410F-A87B-CD22BA47D762}">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a:t>A database is a collection of organised data stored in tables.</a:t>
          </a:r>
          <a:endParaRPr lang="en-US" sz="2500" kern="1200"/>
        </a:p>
      </dsp:txBody>
      <dsp:txXfrm>
        <a:off x="1249101" y="1352303"/>
        <a:ext cx="8809298" cy="1081473"/>
      </dsp:txXfrm>
    </dsp:sp>
    <dsp:sp modelId="{100C228F-8A4C-4A70-AC9B-BE21578FA79B}">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6F4A39-7DA1-4BB6-9483-0EF8BC31F811}">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FEE9E3B-CB8D-46A9-B8A9-9B50F24E6F09}">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dirty="0"/>
            <a:t>The software used to create and use databases are called </a:t>
          </a:r>
          <a:r>
            <a:rPr lang="en-GB" sz="2500" b="1" i="1" kern="1200" dirty="0"/>
            <a:t>Relational Database Management Systems </a:t>
          </a:r>
          <a:r>
            <a:rPr lang="en-GB" sz="2500" kern="1200" dirty="0"/>
            <a:t>(RDBMS) .</a:t>
          </a:r>
          <a:endParaRPr lang="en-US" sz="2500" kern="1200" dirty="0"/>
        </a:p>
      </dsp:txBody>
      <dsp:txXfrm>
        <a:off x="1249101" y="2704144"/>
        <a:ext cx="8809298" cy="108147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6D233-67E3-4453-B05A-9EE98FF0890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15D1A0-C850-41C4-B68E-2B0FBD15DF0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CAAB73-49E8-4D55-B6A3-62B615759D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A RDBMS will allow us to: </a:t>
          </a:r>
          <a:endParaRPr lang="en-US" sz="1900" kern="1200"/>
        </a:p>
      </dsp:txBody>
      <dsp:txXfrm>
        <a:off x="727681" y="2957"/>
        <a:ext cx="9330718" cy="630027"/>
      </dsp:txXfrm>
    </dsp:sp>
    <dsp:sp modelId="{3F33A095-D245-4C00-9641-301E57F989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4B4475-FC45-4D40-832F-5846D5CA50E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A27C85-0249-4C74-B014-DC7076973CB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Easily add, remove, change and retrieve information and data from a database.</a:t>
          </a:r>
          <a:endParaRPr lang="en-US" sz="1900" kern="1200"/>
        </a:p>
      </dsp:txBody>
      <dsp:txXfrm>
        <a:off x="727681" y="790492"/>
        <a:ext cx="9330718" cy="630027"/>
      </dsp:txXfrm>
    </dsp:sp>
    <dsp:sp modelId="{B9B23B2B-8F26-4D28-83E0-6655F06DE2D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3509A3-4F52-4FAC-A1DA-5CD758B0F489}">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4407D6-A5F3-4F5E-B17B-1F09A34BC11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Create tables and the links between them.</a:t>
          </a:r>
          <a:endParaRPr lang="en-US" sz="1900" kern="1200"/>
        </a:p>
      </dsp:txBody>
      <dsp:txXfrm>
        <a:off x="727681" y="1578026"/>
        <a:ext cx="9330718" cy="630027"/>
      </dsp:txXfrm>
    </dsp:sp>
    <dsp:sp modelId="{A6A594E1-086A-4A2D-A20E-0572171264B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04C2D-DA45-4DA4-BA18-AF6EE666891D}">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BB432B-ED58-4D52-B699-D28492D6130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Monitor the database and make sure that the data is consistent.</a:t>
          </a:r>
          <a:endParaRPr lang="en-US" sz="1900" kern="1200"/>
        </a:p>
      </dsp:txBody>
      <dsp:txXfrm>
        <a:off x="727681" y="2365560"/>
        <a:ext cx="9330718" cy="630027"/>
      </dsp:txXfrm>
    </dsp:sp>
    <dsp:sp modelId="{AF57D4E3-5818-4EDA-AFE8-0296BA55CB5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B81B3B-7131-4679-8907-5A9171D9E85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2F0BAC-C232-450E-9F00-2A50266DF9B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This Unit will use the </a:t>
          </a:r>
          <a:r>
            <a:rPr lang="en-GB" sz="1900" b="1" kern="1200"/>
            <a:t>Microsoft</a:t>
          </a:r>
          <a:r>
            <a:rPr lang="en-GB" sz="1900" b="1" kern="1200">
              <a:sym typeface="Symbol" panose="05050102010706020507" pitchFamily="18" charset="2"/>
            </a:rPr>
            <a:t> </a:t>
          </a:r>
          <a:r>
            <a:rPr lang="en-GB" sz="1900" b="1" kern="1200"/>
            <a:t> Access RDBMS.</a:t>
          </a:r>
          <a:endParaRPr lang="en-US" sz="1900" kern="1200"/>
        </a:p>
      </dsp:txBody>
      <dsp:txXfrm>
        <a:off x="727681" y="3153094"/>
        <a:ext cx="9330718" cy="63002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DF5B2A-9635-4BD5-810F-98151BD3FC27}" type="datetimeFigureOut">
              <a:rPr lang="en-GB" smtClean="0"/>
              <a:t>02/05/2023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066C14-77C6-4FB3-9C9F-3AAF06CA8F8F}" type="slidenum">
              <a:rPr lang="en-GB" smtClean="0"/>
              <a:t>‹#›</a:t>
            </a:fld>
            <a:endParaRPr lang="en-GB"/>
          </a:p>
        </p:txBody>
      </p:sp>
    </p:spTree>
    <p:extLst>
      <p:ext uri="{BB962C8B-B14F-4D97-AF65-F5344CB8AC3E}">
        <p14:creationId xmlns:p14="http://schemas.microsoft.com/office/powerpoint/2010/main" val="14491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AEC889B-FA5D-416E-9D2A-472099C42859}" type="datetime1">
              <a:rPr lang="en-GB" smtClean="0"/>
              <a:t>02/05/2023</a:t>
            </a:fld>
            <a:endParaRPr lang="en-GB"/>
          </a:p>
        </p:txBody>
      </p:sp>
      <p:sp>
        <p:nvSpPr>
          <p:cNvPr id="5" name="Footer Placeholder 4"/>
          <p:cNvSpPr>
            <a:spLocks noGrp="1"/>
          </p:cNvSpPr>
          <p:nvPr>
            <p:ph type="ftr" sz="quarter" idx="11"/>
          </p:nvPr>
        </p:nvSpPr>
        <p:spPr/>
        <p:txBody>
          <a:bodyPr/>
          <a:lstStyle/>
          <a:p>
            <a:r>
              <a:rPr lang="en-GB"/>
              <a:t>All text copyright © TheComputingTutor Ltd 2023. All rights Reserved.</a:t>
            </a:r>
            <a:endParaRPr lang="en-GB" dirty="0"/>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A7536F25-9D2F-4239-975C-ABD6DF4196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515717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7A6EC72-8B05-4FBC-9BDF-6534C5E36FA3}" type="datetime1">
              <a:rPr lang="en-GB" smtClean="0"/>
              <a:t>02/05/2023</a:t>
            </a:fld>
            <a:endParaRPr lang="en-GB"/>
          </a:p>
        </p:txBody>
      </p:sp>
      <p:sp>
        <p:nvSpPr>
          <p:cNvPr id="5" name="Footer Placeholder 4"/>
          <p:cNvSpPr>
            <a:spLocks noGrp="1"/>
          </p:cNvSpPr>
          <p:nvPr>
            <p:ph type="ftr" sz="quarter" idx="11"/>
          </p:nvPr>
        </p:nvSpPr>
        <p:spPr/>
        <p:txBody>
          <a:bodyPr/>
          <a:lstStyle/>
          <a:p>
            <a:r>
              <a:rPr lang="en-GB"/>
              <a:t>All text copyright © TheComputingTutor Ltd 2023.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416817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4B006B-A14D-48F4-BEE3-8EECDC464363}" type="datetime1">
              <a:rPr lang="en-GB" smtClean="0"/>
              <a:t>02/05/2023</a:t>
            </a:fld>
            <a:endParaRPr lang="en-GB"/>
          </a:p>
        </p:txBody>
      </p:sp>
      <p:sp>
        <p:nvSpPr>
          <p:cNvPr id="5" name="Footer Placeholder 4"/>
          <p:cNvSpPr>
            <a:spLocks noGrp="1"/>
          </p:cNvSpPr>
          <p:nvPr>
            <p:ph type="ftr" sz="quarter" idx="11"/>
          </p:nvPr>
        </p:nvSpPr>
        <p:spPr/>
        <p:txBody>
          <a:bodyPr/>
          <a:lstStyle/>
          <a:p>
            <a:r>
              <a:rPr lang="en-GB"/>
              <a:t>All text copyright © TheComputingTutor Ltd 2023.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2044961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55E3AE-5D2B-4CC4-A681-59EF97C8F35A}" type="datetime1">
              <a:rPr lang="en-GB" smtClean="0"/>
              <a:t>02/05/2023</a:t>
            </a:fld>
            <a:endParaRPr lang="en-GB"/>
          </a:p>
        </p:txBody>
      </p:sp>
      <p:sp>
        <p:nvSpPr>
          <p:cNvPr id="5" name="Footer Placeholder 4"/>
          <p:cNvSpPr>
            <a:spLocks noGrp="1"/>
          </p:cNvSpPr>
          <p:nvPr>
            <p:ph type="ftr" sz="quarter" idx="11"/>
          </p:nvPr>
        </p:nvSpPr>
        <p:spPr/>
        <p:txBody>
          <a:bodyPr/>
          <a:lstStyle/>
          <a:p>
            <a:r>
              <a:rPr lang="en-GB"/>
              <a:t>All text copyright © TheComputingTutor Ltd 2023.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pic>
        <p:nvPicPr>
          <p:cNvPr id="7" name="Picture 6" descr="Icon&#10;&#10;Description automatically generated">
            <a:extLst>
              <a:ext uri="{FF2B5EF4-FFF2-40B4-BE49-F238E27FC236}">
                <a16:creationId xmlns:a16="http://schemas.microsoft.com/office/drawing/2014/main" id="{4EEC350D-C9BE-4489-8D95-1C046E2E2C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39803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ED1588A-5F1A-4AAD-A15F-A1E70FB43290}" type="datetime1">
              <a:rPr lang="en-GB" smtClean="0"/>
              <a:t>02/05/2023</a:t>
            </a:fld>
            <a:endParaRPr lang="en-GB"/>
          </a:p>
        </p:txBody>
      </p:sp>
      <p:sp>
        <p:nvSpPr>
          <p:cNvPr id="5" name="Footer Placeholder 4"/>
          <p:cNvSpPr>
            <a:spLocks noGrp="1"/>
          </p:cNvSpPr>
          <p:nvPr>
            <p:ph type="ftr" sz="quarter" idx="11"/>
          </p:nvPr>
        </p:nvSpPr>
        <p:spPr/>
        <p:txBody>
          <a:bodyPr/>
          <a:lstStyle/>
          <a:p>
            <a:r>
              <a:rPr lang="en-GB"/>
              <a:t>All text copyright © TheComputingTutor Ltd 2023.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21EE47FA-AFAC-4537-8E97-109B56510A7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396961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94E214C-E83E-40FC-A166-3E8FC84A9235}" type="datetime1">
              <a:rPr lang="en-GB" smtClean="0"/>
              <a:t>02/05/2023</a:t>
            </a:fld>
            <a:endParaRPr lang="en-GB"/>
          </a:p>
        </p:txBody>
      </p:sp>
      <p:sp>
        <p:nvSpPr>
          <p:cNvPr id="6" name="Footer Placeholder 5"/>
          <p:cNvSpPr>
            <a:spLocks noGrp="1"/>
          </p:cNvSpPr>
          <p:nvPr>
            <p:ph type="ftr" sz="quarter" idx="11"/>
          </p:nvPr>
        </p:nvSpPr>
        <p:spPr/>
        <p:txBody>
          <a:bodyPr/>
          <a:lstStyle/>
          <a:p>
            <a:r>
              <a:rPr lang="en-GB"/>
              <a:t>All text copyright © TheComputingTutor Ltd 2023.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pic>
        <p:nvPicPr>
          <p:cNvPr id="9" name="Picture 8" descr="Icon&#10;&#10;Description automatically generated">
            <a:extLst>
              <a:ext uri="{FF2B5EF4-FFF2-40B4-BE49-F238E27FC236}">
                <a16:creationId xmlns:a16="http://schemas.microsoft.com/office/drawing/2014/main" id="{D36DD744-0E88-4E0D-BC82-DFA6D5033F2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831356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D57E761-0637-4448-90B8-7794D9E63B43}" type="datetime1">
              <a:rPr lang="en-GB" smtClean="0"/>
              <a:t>02/05/2023</a:t>
            </a:fld>
            <a:endParaRPr lang="en-GB"/>
          </a:p>
        </p:txBody>
      </p:sp>
      <p:sp>
        <p:nvSpPr>
          <p:cNvPr id="8" name="Footer Placeholder 7"/>
          <p:cNvSpPr>
            <a:spLocks noGrp="1"/>
          </p:cNvSpPr>
          <p:nvPr>
            <p:ph type="ftr" sz="quarter" idx="11"/>
          </p:nvPr>
        </p:nvSpPr>
        <p:spPr/>
        <p:txBody>
          <a:bodyPr/>
          <a:lstStyle/>
          <a:p>
            <a:r>
              <a:rPr lang="en-GB"/>
              <a:t>All text copyright © TheComputingTutor Ltd 2023.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1" name="Picture 10" descr="Icon&#10;&#10;Description automatically generated">
            <a:extLst>
              <a:ext uri="{FF2B5EF4-FFF2-40B4-BE49-F238E27FC236}">
                <a16:creationId xmlns:a16="http://schemas.microsoft.com/office/drawing/2014/main" id="{E03C9A09-6A4D-40FB-9B7E-B55C5D1E58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174464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0DEC989-B241-4ADE-9F0E-EDBEFD9CBA53}" type="datetime1">
              <a:rPr lang="en-GB" smtClean="0"/>
              <a:t>02/05/2023</a:t>
            </a:fld>
            <a:endParaRPr lang="en-GB"/>
          </a:p>
        </p:txBody>
      </p:sp>
      <p:sp>
        <p:nvSpPr>
          <p:cNvPr id="4" name="Footer Placeholder 3"/>
          <p:cNvSpPr>
            <a:spLocks noGrp="1"/>
          </p:cNvSpPr>
          <p:nvPr>
            <p:ph type="ftr" sz="quarter" idx="11"/>
          </p:nvPr>
        </p:nvSpPr>
        <p:spPr/>
        <p:txBody>
          <a:bodyPr/>
          <a:lstStyle/>
          <a:p>
            <a:r>
              <a:rPr lang="en-GB"/>
              <a:t>All text copyright © TheComputingTutor Ltd 2023. All rights Reserved.</a:t>
            </a:r>
          </a:p>
        </p:txBody>
      </p:sp>
      <p:sp>
        <p:nvSpPr>
          <p:cNvPr id="5" name="Slide Number Placeholder 4"/>
          <p:cNvSpPr>
            <a:spLocks noGrp="1"/>
          </p:cNvSpPr>
          <p:nvPr>
            <p:ph type="sldNum" sz="quarter" idx="12"/>
          </p:nvPr>
        </p:nvSpPr>
        <p:spPr/>
        <p:txBody>
          <a:bodyPr/>
          <a:lstStyle/>
          <a:p>
            <a:fld id="{363DBABB-4D58-4433-9412-51F2C2ECFB37}" type="slidenum">
              <a:rPr lang="en-GB" smtClean="0"/>
              <a:t>‹#›</a:t>
            </a:fld>
            <a:endParaRPr lang="en-GB"/>
          </a:p>
        </p:txBody>
      </p:sp>
      <p:pic>
        <p:nvPicPr>
          <p:cNvPr id="6" name="Picture 5" descr="Icon&#10;&#10;Description automatically generated">
            <a:extLst>
              <a:ext uri="{FF2B5EF4-FFF2-40B4-BE49-F238E27FC236}">
                <a16:creationId xmlns:a16="http://schemas.microsoft.com/office/drawing/2014/main" id="{24B1B88F-505E-4705-9BD9-4120787013C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269042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BE6526B-DB96-4040-9C25-B2D76B5AB13C}" type="datetime1">
              <a:rPr lang="en-GB" smtClean="0"/>
              <a:t>02/05/2023</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GB"/>
              <a:t>All text copyright © TheComputingTutor Ltd 2023.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0" name="Picture 9" descr="Icon&#10;&#10;Description automatically generated">
            <a:extLst>
              <a:ext uri="{FF2B5EF4-FFF2-40B4-BE49-F238E27FC236}">
                <a16:creationId xmlns:a16="http://schemas.microsoft.com/office/drawing/2014/main" id="{E1EC1E77-57AA-4B07-A18B-BEA5B04272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006807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D3F392C-8C15-43DE-BF79-2C8410A6CB60}" type="datetime1">
              <a:rPr lang="en-GB" smtClean="0"/>
              <a:t>02/05/2023</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GB"/>
              <a:t>All text copyright © TheComputingTutor Ltd 2023. All rights Reserved.</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63DBABB-4D58-4433-9412-51F2C2ECFB37}" type="slidenum">
              <a:rPr lang="en-GB" smtClean="0"/>
              <a:t>‹#›</a:t>
            </a:fld>
            <a:endParaRPr lang="en-GB"/>
          </a:p>
        </p:txBody>
      </p:sp>
    </p:spTree>
    <p:extLst>
      <p:ext uri="{BB962C8B-B14F-4D97-AF65-F5344CB8AC3E}">
        <p14:creationId xmlns:p14="http://schemas.microsoft.com/office/powerpoint/2010/main" val="1663167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FF8393D-D71F-4DB6-8374-F6FD9B4DE4A8}" type="datetime1">
              <a:rPr lang="en-GB" smtClean="0"/>
              <a:t>02/05/2023</a:t>
            </a:fld>
            <a:endParaRPr lang="en-GB"/>
          </a:p>
        </p:txBody>
      </p:sp>
      <p:sp>
        <p:nvSpPr>
          <p:cNvPr id="6" name="Footer Placeholder 5"/>
          <p:cNvSpPr>
            <a:spLocks noGrp="1"/>
          </p:cNvSpPr>
          <p:nvPr>
            <p:ph type="ftr" sz="quarter" idx="11"/>
          </p:nvPr>
        </p:nvSpPr>
        <p:spPr/>
        <p:txBody>
          <a:bodyPr/>
          <a:lstStyle/>
          <a:p>
            <a:r>
              <a:rPr lang="en-GB"/>
              <a:t>All text copyright © TheComputingTutor Ltd 2023.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826790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FF4C3927-F4C7-49AE-A34E-97E05623977C}" type="datetime1">
              <a:rPr lang="en-GB" smtClean="0"/>
              <a:t>02/05/2023</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GB"/>
              <a:t>All text copyright © TheComputingTutor Ltd 2023. All rights Reserved.</a:t>
            </a:r>
            <a:endParaRPr lang="en-GB"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63DBABB-4D58-4433-9412-51F2C2ECFB37}"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34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17.svg"/><Relationship Id="rId3" Type="http://schemas.openxmlformats.org/officeDocument/2006/relationships/diagramLayout" Target="../diagrams/layout14.xml"/><Relationship Id="rId7" Type="http://schemas.openxmlformats.org/officeDocument/2006/relationships/image" Target="../media/image116.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117.svg"/><Relationship Id="rId3" Type="http://schemas.openxmlformats.org/officeDocument/2006/relationships/diagramLayout" Target="../diagrams/layout17.xml"/><Relationship Id="rId7" Type="http://schemas.openxmlformats.org/officeDocument/2006/relationships/image" Target="../media/image116.pn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54.xml.rels><?xml version="1.0" encoding="UTF-8" standalone="yes"?>
<Relationships xmlns="http://schemas.openxmlformats.org/package/2006/relationships"><Relationship Id="rId3" Type="http://schemas.openxmlformats.org/officeDocument/2006/relationships/image" Target="../media/image198.svg"/><Relationship Id="rId2" Type="http://schemas.openxmlformats.org/officeDocument/2006/relationships/image" Target="../media/image19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2.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0.xml.rels><?xml version="1.0" encoding="UTF-8" standalone="yes"?>
<Relationships xmlns="http://schemas.openxmlformats.org/package/2006/relationships"><Relationship Id="rId8" Type="http://schemas.openxmlformats.org/officeDocument/2006/relationships/image" Target="../media/image117.svg"/><Relationship Id="rId3" Type="http://schemas.openxmlformats.org/officeDocument/2006/relationships/diagramLayout" Target="../diagrams/layout36.xml"/><Relationship Id="rId7" Type="http://schemas.openxmlformats.org/officeDocument/2006/relationships/image" Target="../media/image116.png"/><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61.xml.rels><?xml version="1.0" encoding="UTF-8" standalone="yes"?>
<Relationships xmlns="http://schemas.openxmlformats.org/package/2006/relationships"><Relationship Id="rId8" Type="http://schemas.openxmlformats.org/officeDocument/2006/relationships/image" Target="../media/image117.svg"/><Relationship Id="rId3" Type="http://schemas.openxmlformats.org/officeDocument/2006/relationships/diagramLayout" Target="../diagrams/layout37.xml"/><Relationship Id="rId7" Type="http://schemas.openxmlformats.org/officeDocument/2006/relationships/image" Target="../media/image116.png"/><Relationship Id="rId2" Type="http://schemas.openxmlformats.org/officeDocument/2006/relationships/diagramData" Target="../diagrams/data37.xml"/><Relationship Id="rId1" Type="http://schemas.openxmlformats.org/officeDocument/2006/relationships/slideLayout" Target="../slideLayouts/slideLayout2.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2.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63.xml.rels><?xml version="1.0" encoding="UTF-8" standalone="yes"?>
<Relationships xmlns="http://schemas.openxmlformats.org/package/2006/relationships"><Relationship Id="rId8" Type="http://schemas.openxmlformats.org/officeDocument/2006/relationships/image" Target="../media/image117.svg"/><Relationship Id="rId3" Type="http://schemas.openxmlformats.org/officeDocument/2006/relationships/diagramLayout" Target="../diagrams/layout39.xml"/><Relationship Id="rId7" Type="http://schemas.openxmlformats.org/officeDocument/2006/relationships/image" Target="../media/image116.png"/><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2.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41.xml"/><Relationship Id="rId2" Type="http://schemas.openxmlformats.org/officeDocument/2006/relationships/diagramData" Target="../diagrams/data41.xml"/><Relationship Id="rId1" Type="http://schemas.openxmlformats.org/officeDocument/2006/relationships/slideLayout" Target="../slideLayouts/slideLayout2.xml"/><Relationship Id="rId6" Type="http://schemas.microsoft.com/office/2007/relationships/diagramDrawing" Target="../diagrams/drawing41.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42.xml"/><Relationship Id="rId2" Type="http://schemas.openxmlformats.org/officeDocument/2006/relationships/diagramData" Target="../diagrams/data42.xml"/><Relationship Id="rId1" Type="http://schemas.openxmlformats.org/officeDocument/2006/relationships/slideLayout" Target="../slideLayouts/slideLayout2.xml"/><Relationship Id="rId6" Type="http://schemas.microsoft.com/office/2007/relationships/diagramDrawing" Target="../diagrams/drawing42.xml"/><Relationship Id="rId5" Type="http://schemas.openxmlformats.org/officeDocument/2006/relationships/diagramColors" Target="../diagrams/colors42.xml"/><Relationship Id="rId4" Type="http://schemas.openxmlformats.org/officeDocument/2006/relationships/diagramQuickStyle" Target="../diagrams/quickStyle42.xml"/></Relationships>
</file>

<file path=ppt/slides/_rels/slide69.xml.rels><?xml version="1.0" encoding="UTF-8" standalone="yes"?>
<Relationships xmlns="http://schemas.openxmlformats.org/package/2006/relationships"><Relationship Id="rId3" Type="http://schemas.openxmlformats.org/officeDocument/2006/relationships/hyperlink" Target="https://www.lido.app/post/database-101" TargetMode="External"/><Relationship Id="rId7" Type="http://schemas.openxmlformats.org/officeDocument/2006/relationships/hyperlink" Target="https://www.youtube.com/watch?v=Zc14ZkWVhhs" TargetMode="External"/><Relationship Id="rId2" Type="http://schemas.openxmlformats.org/officeDocument/2006/relationships/hyperlink" Target="https://teachcomputerscience.com/database-management-systems-dbms/" TargetMode="External"/><Relationship Id="rId1" Type="http://schemas.openxmlformats.org/officeDocument/2006/relationships/slideLayout" Target="../slideLayouts/slideLayout2.xml"/><Relationship Id="rId6" Type="http://schemas.openxmlformats.org/officeDocument/2006/relationships/hyperlink" Target="https://www.youtube.com/watch?v=j09EQ-xlh88" TargetMode="External"/><Relationship Id="rId5" Type="http://schemas.openxmlformats.org/officeDocument/2006/relationships/hyperlink" Target="https://www.youtube.com/watch?v=wR0jg0eQsZA" TargetMode="External"/><Relationship Id="rId4" Type="http://schemas.openxmlformats.org/officeDocument/2006/relationships/hyperlink" Target="https://www.lifewire.com/databases-for-beginners-1019643" TargetMode="Externa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0.xml.rels><?xml version="1.0" encoding="UTF-8" standalone="yes"?>
<Relationships xmlns="http://schemas.openxmlformats.org/package/2006/relationships"><Relationship Id="rId3" Type="http://schemas.openxmlformats.org/officeDocument/2006/relationships/image" Target="../media/image251.PNG"/><Relationship Id="rId2" Type="http://schemas.openxmlformats.org/officeDocument/2006/relationships/image" Target="../media/image25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Unit 2 – Creating Systems To Manage Information</a:t>
            </a:r>
          </a:p>
        </p:txBody>
      </p:sp>
      <p:sp>
        <p:nvSpPr>
          <p:cNvPr id="11" name="Rectangle 10">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a:solidFill>
                  <a:srgbClr val="FFFFFF"/>
                </a:solidFill>
              </a:rPr>
              <a:t>©TheComputingTutor</a:t>
            </a:r>
          </a:p>
        </p:txBody>
      </p:sp>
      <p:sp>
        <p:nvSpPr>
          <p:cNvPr id="13" name="Rectangle 12">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2023.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246811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77999-4C60-4E4A-AB0E-A1E31A593232}"/>
              </a:ext>
            </a:extLst>
          </p:cNvPr>
          <p:cNvSpPr>
            <a:spLocks noGrp="1"/>
          </p:cNvSpPr>
          <p:nvPr>
            <p:ph type="title"/>
          </p:nvPr>
        </p:nvSpPr>
        <p:spPr>
          <a:xfrm>
            <a:off x="1097280" y="286603"/>
            <a:ext cx="10058400" cy="1450757"/>
          </a:xfrm>
        </p:spPr>
        <p:txBody>
          <a:bodyPr>
            <a:normAutofit/>
          </a:bodyPr>
          <a:lstStyle/>
          <a:p>
            <a:r>
              <a:rPr lang="en-GB" dirty="0"/>
              <a:t>What Is Information?</a:t>
            </a:r>
          </a:p>
        </p:txBody>
      </p:sp>
      <p:sp>
        <p:nvSpPr>
          <p:cNvPr id="4" name="Footer Placeholder 3">
            <a:extLst>
              <a:ext uri="{FF2B5EF4-FFF2-40B4-BE49-F238E27FC236}">
                <a16:creationId xmlns:a16="http://schemas.microsoft.com/office/drawing/2014/main" id="{0D4DE582-4BEC-47F9-8189-B978B5F226AA}"/>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DD2A8978-20A3-47C9-9964-B54DC50946EC}"/>
              </a:ext>
            </a:extLst>
          </p:cNvPr>
          <p:cNvGraphicFramePr>
            <a:graphicFrameLocks noGrp="1"/>
          </p:cNvGraphicFramePr>
          <p:nvPr>
            <p:ph idx="1"/>
            <p:extLst>
              <p:ext uri="{D42A27DB-BD31-4B8C-83A1-F6EECF244321}">
                <p14:modId xmlns:p14="http://schemas.microsoft.com/office/powerpoint/2010/main" val="177794778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7848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1C867-D00A-831F-9109-6E4BDEBECC01}"/>
              </a:ext>
            </a:extLst>
          </p:cNvPr>
          <p:cNvSpPr>
            <a:spLocks noGrp="1"/>
          </p:cNvSpPr>
          <p:nvPr>
            <p:ph type="title"/>
          </p:nvPr>
        </p:nvSpPr>
        <p:spPr>
          <a:xfrm>
            <a:off x="1097280" y="286603"/>
            <a:ext cx="10058400" cy="1450757"/>
          </a:xfrm>
        </p:spPr>
        <p:txBody>
          <a:bodyPr>
            <a:normAutofit/>
          </a:bodyPr>
          <a:lstStyle/>
          <a:p>
            <a:r>
              <a:rPr lang="en-GB"/>
              <a:t>What Are Queries?</a:t>
            </a:r>
          </a:p>
        </p:txBody>
      </p:sp>
      <p:sp>
        <p:nvSpPr>
          <p:cNvPr id="4" name="Footer Placeholder 3">
            <a:extLst>
              <a:ext uri="{FF2B5EF4-FFF2-40B4-BE49-F238E27FC236}">
                <a16:creationId xmlns:a16="http://schemas.microsoft.com/office/drawing/2014/main" id="{D2F0F1A1-EAFD-4091-5FEA-D8A9AD0EC44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6A5C51FB-949F-77E4-F5FE-CCA8B1BC210E}"/>
              </a:ext>
            </a:extLst>
          </p:cNvPr>
          <p:cNvGraphicFramePr>
            <a:graphicFrameLocks noGrp="1"/>
          </p:cNvGraphicFramePr>
          <p:nvPr>
            <p:ph idx="1"/>
            <p:extLst>
              <p:ext uri="{D42A27DB-BD31-4B8C-83A1-F6EECF244321}">
                <p14:modId xmlns:p14="http://schemas.microsoft.com/office/powerpoint/2010/main" val="284179916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188975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77C4A-F5F4-3D49-077B-210A4A348722}"/>
              </a:ext>
            </a:extLst>
          </p:cNvPr>
          <p:cNvSpPr>
            <a:spLocks noGrp="1"/>
          </p:cNvSpPr>
          <p:nvPr>
            <p:ph type="title"/>
          </p:nvPr>
        </p:nvSpPr>
        <p:spPr>
          <a:xfrm>
            <a:off x="1097280" y="286603"/>
            <a:ext cx="10058400" cy="1450757"/>
          </a:xfrm>
        </p:spPr>
        <p:txBody>
          <a:bodyPr>
            <a:normAutofit/>
          </a:bodyPr>
          <a:lstStyle/>
          <a:p>
            <a:r>
              <a:rPr lang="en-GB"/>
              <a:t>What Is An RDBMS?</a:t>
            </a:r>
          </a:p>
        </p:txBody>
      </p:sp>
      <p:sp>
        <p:nvSpPr>
          <p:cNvPr id="4" name="Footer Placeholder 3">
            <a:extLst>
              <a:ext uri="{FF2B5EF4-FFF2-40B4-BE49-F238E27FC236}">
                <a16:creationId xmlns:a16="http://schemas.microsoft.com/office/drawing/2014/main" id="{E286D937-444E-9E7F-87C7-2F7E0DB8903E}"/>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98D69F2C-C33C-B663-CEF8-9A1C0C1A5985}"/>
              </a:ext>
            </a:extLst>
          </p:cNvPr>
          <p:cNvGraphicFramePr>
            <a:graphicFrameLocks noGrp="1"/>
          </p:cNvGraphicFramePr>
          <p:nvPr>
            <p:ph idx="1"/>
            <p:extLst>
              <p:ext uri="{D42A27DB-BD31-4B8C-83A1-F6EECF244321}">
                <p14:modId xmlns:p14="http://schemas.microsoft.com/office/powerpoint/2010/main" val="395367032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110542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FC781-5D18-4B1C-AC94-EFD027B50181}"/>
              </a:ext>
            </a:extLst>
          </p:cNvPr>
          <p:cNvSpPr>
            <a:spLocks noGrp="1"/>
          </p:cNvSpPr>
          <p:nvPr>
            <p:ph type="title"/>
          </p:nvPr>
        </p:nvSpPr>
        <p:spPr>
          <a:xfrm>
            <a:off x="1097280" y="286603"/>
            <a:ext cx="10058400" cy="1450757"/>
          </a:xfrm>
        </p:spPr>
        <p:txBody>
          <a:bodyPr>
            <a:normAutofit/>
          </a:bodyPr>
          <a:lstStyle/>
          <a:p>
            <a:r>
              <a:rPr lang="en-GB" dirty="0"/>
              <a:t>What Does An RDMBS Do?</a:t>
            </a:r>
          </a:p>
        </p:txBody>
      </p:sp>
      <p:sp>
        <p:nvSpPr>
          <p:cNvPr id="4" name="Footer Placeholder 3">
            <a:extLst>
              <a:ext uri="{FF2B5EF4-FFF2-40B4-BE49-F238E27FC236}">
                <a16:creationId xmlns:a16="http://schemas.microsoft.com/office/drawing/2014/main" id="{E0D7C346-A586-4CE9-AB5A-E97BD498A2E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8A4EF4A3-94D5-4C03-96B6-7FD910D34804}"/>
              </a:ext>
            </a:extLst>
          </p:cNvPr>
          <p:cNvGraphicFramePr>
            <a:graphicFrameLocks noGrp="1"/>
          </p:cNvGraphicFramePr>
          <p:nvPr>
            <p:ph idx="1"/>
            <p:extLst>
              <p:ext uri="{D42A27DB-BD31-4B8C-83A1-F6EECF244321}">
                <p14:modId xmlns:p14="http://schemas.microsoft.com/office/powerpoint/2010/main" val="26272383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27391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64770-C1C6-46AD-8730-8CE880EF95DE}"/>
              </a:ext>
            </a:extLst>
          </p:cNvPr>
          <p:cNvSpPr>
            <a:spLocks noGrp="1"/>
          </p:cNvSpPr>
          <p:nvPr>
            <p:ph type="title"/>
          </p:nvPr>
        </p:nvSpPr>
        <p:spPr>
          <a:xfrm>
            <a:off x="1097280" y="286603"/>
            <a:ext cx="10058400" cy="1450757"/>
          </a:xfrm>
        </p:spPr>
        <p:txBody>
          <a:bodyPr>
            <a:normAutofit/>
          </a:bodyPr>
          <a:lstStyle/>
          <a:p>
            <a:r>
              <a:rPr lang="en-GB" dirty="0"/>
              <a:t>Class Tasks 1.1.1 – Data and Information</a:t>
            </a:r>
          </a:p>
        </p:txBody>
      </p:sp>
      <p:sp>
        <p:nvSpPr>
          <p:cNvPr id="4" name="Footer Placeholder 3">
            <a:extLst>
              <a:ext uri="{FF2B5EF4-FFF2-40B4-BE49-F238E27FC236}">
                <a16:creationId xmlns:a16="http://schemas.microsoft.com/office/drawing/2014/main" id="{39F0E85C-9A68-49E9-8DB4-5D4CA49B46D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89337E81-E4A5-45AA-99F8-3C81C120F0FB}"/>
              </a:ext>
            </a:extLst>
          </p:cNvPr>
          <p:cNvGraphicFramePr>
            <a:graphicFrameLocks noGrp="1"/>
          </p:cNvGraphicFramePr>
          <p:nvPr>
            <p:ph idx="1"/>
            <p:extLst>
              <p:ext uri="{D42A27DB-BD31-4B8C-83A1-F6EECF244321}">
                <p14:modId xmlns:p14="http://schemas.microsoft.com/office/powerpoint/2010/main" val="16747246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919499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What Is A Table?</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380863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3651B-35E6-FCD1-ECD9-D50812C19EA2}"/>
              </a:ext>
            </a:extLst>
          </p:cNvPr>
          <p:cNvSpPr>
            <a:spLocks noGrp="1"/>
          </p:cNvSpPr>
          <p:nvPr>
            <p:ph type="title"/>
          </p:nvPr>
        </p:nvSpPr>
        <p:spPr>
          <a:xfrm>
            <a:off x="1097280" y="286603"/>
            <a:ext cx="10058400" cy="1450757"/>
          </a:xfrm>
        </p:spPr>
        <p:txBody>
          <a:bodyPr>
            <a:normAutofit/>
          </a:bodyPr>
          <a:lstStyle/>
          <a:p>
            <a:r>
              <a:rPr lang="en-GB"/>
              <a:t>What Are Tables?</a:t>
            </a:r>
          </a:p>
        </p:txBody>
      </p:sp>
      <p:sp>
        <p:nvSpPr>
          <p:cNvPr id="4" name="Footer Placeholder 3">
            <a:extLst>
              <a:ext uri="{FF2B5EF4-FFF2-40B4-BE49-F238E27FC236}">
                <a16:creationId xmlns:a16="http://schemas.microsoft.com/office/drawing/2014/main" id="{2F781A92-AAA4-F885-C06E-8334145D1FD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54B2CBC8-81E7-1FF2-0256-077E23A0F45F}"/>
              </a:ext>
            </a:extLst>
          </p:cNvPr>
          <p:cNvGraphicFramePr>
            <a:graphicFrameLocks noGrp="1"/>
          </p:cNvGraphicFramePr>
          <p:nvPr>
            <p:ph idx="1"/>
            <p:extLst>
              <p:ext uri="{D42A27DB-BD31-4B8C-83A1-F6EECF244321}">
                <p14:modId xmlns:p14="http://schemas.microsoft.com/office/powerpoint/2010/main" val="1420179813"/>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441841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08158-5F4E-4934-DC34-11A7FC2A4438}"/>
              </a:ext>
            </a:extLst>
          </p:cNvPr>
          <p:cNvSpPr>
            <a:spLocks noGrp="1"/>
          </p:cNvSpPr>
          <p:nvPr>
            <p:ph type="title"/>
          </p:nvPr>
        </p:nvSpPr>
        <p:spPr/>
        <p:txBody>
          <a:bodyPr/>
          <a:lstStyle/>
          <a:p>
            <a:r>
              <a:rPr lang="en-GB" dirty="0"/>
              <a:t>Tables With Rows And Columns</a:t>
            </a:r>
          </a:p>
        </p:txBody>
      </p:sp>
      <p:sp>
        <p:nvSpPr>
          <p:cNvPr id="4" name="Footer Placeholder 3">
            <a:extLst>
              <a:ext uri="{FF2B5EF4-FFF2-40B4-BE49-F238E27FC236}">
                <a16:creationId xmlns:a16="http://schemas.microsoft.com/office/drawing/2014/main" id="{DF1F55F9-3D8D-B35E-5406-9057EACA5D12}"/>
              </a:ext>
            </a:extLst>
          </p:cNvPr>
          <p:cNvSpPr>
            <a:spLocks noGrp="1"/>
          </p:cNvSpPr>
          <p:nvPr>
            <p:ph type="ftr" sz="quarter" idx="11"/>
          </p:nvPr>
        </p:nvSpPr>
        <p:spPr/>
        <p:txBody>
          <a:bodyPr/>
          <a:lstStyle/>
          <a:p>
            <a:r>
              <a:rPr lang="en-GB"/>
              <a:t>All text copyright © TheComputingTutor Ltd 2023. All rights Reserved.</a:t>
            </a:r>
          </a:p>
        </p:txBody>
      </p:sp>
      <p:graphicFrame>
        <p:nvGraphicFramePr>
          <p:cNvPr id="5" name="Table 5">
            <a:extLst>
              <a:ext uri="{FF2B5EF4-FFF2-40B4-BE49-F238E27FC236}">
                <a16:creationId xmlns:a16="http://schemas.microsoft.com/office/drawing/2014/main" id="{FA960D97-8384-E4E8-EA8A-21ECA109C3FC}"/>
              </a:ext>
            </a:extLst>
          </p:cNvPr>
          <p:cNvGraphicFramePr>
            <a:graphicFrameLocks noGrp="1"/>
          </p:cNvGraphicFramePr>
          <p:nvPr>
            <p:extLst>
              <p:ext uri="{D42A27DB-BD31-4B8C-83A1-F6EECF244321}">
                <p14:modId xmlns:p14="http://schemas.microsoft.com/office/powerpoint/2010/main" val="346320177"/>
              </p:ext>
            </p:extLst>
          </p:nvPr>
        </p:nvGraphicFramePr>
        <p:xfrm>
          <a:off x="2062480" y="2316479"/>
          <a:ext cx="6343470" cy="2194560"/>
        </p:xfrm>
        <a:graphic>
          <a:graphicData uri="http://schemas.openxmlformats.org/drawingml/2006/table">
            <a:tbl>
              <a:tblPr firstRow="1" bandRow="1">
                <a:tableStyleId>{5C22544A-7EE6-4342-B048-85BDC9FD1C3A}</a:tableStyleId>
              </a:tblPr>
              <a:tblGrid>
                <a:gridCol w="2114490">
                  <a:extLst>
                    <a:ext uri="{9D8B030D-6E8A-4147-A177-3AD203B41FA5}">
                      <a16:colId xmlns:a16="http://schemas.microsoft.com/office/drawing/2014/main" val="151182674"/>
                    </a:ext>
                  </a:extLst>
                </a:gridCol>
                <a:gridCol w="2114490">
                  <a:extLst>
                    <a:ext uri="{9D8B030D-6E8A-4147-A177-3AD203B41FA5}">
                      <a16:colId xmlns:a16="http://schemas.microsoft.com/office/drawing/2014/main" val="2442044703"/>
                    </a:ext>
                  </a:extLst>
                </a:gridCol>
                <a:gridCol w="2114490">
                  <a:extLst>
                    <a:ext uri="{9D8B030D-6E8A-4147-A177-3AD203B41FA5}">
                      <a16:colId xmlns:a16="http://schemas.microsoft.com/office/drawing/2014/main" val="589304228"/>
                    </a:ext>
                  </a:extLst>
                </a:gridCol>
              </a:tblGrid>
              <a:tr h="349795">
                <a:tc>
                  <a:txBody>
                    <a:bodyPr/>
                    <a:lstStyle/>
                    <a:p>
                      <a:endParaRPr lang="en-GB" dirty="0"/>
                    </a:p>
                  </a:txBody>
                  <a:tcPr>
                    <a:solidFill>
                      <a:schemeClr val="bg1">
                        <a:lumMod val="65000"/>
                      </a:schemeClr>
                    </a:solidFill>
                  </a:tcPr>
                </a:tc>
                <a:tc>
                  <a:txBody>
                    <a:bodyPr/>
                    <a:lstStyle/>
                    <a:p>
                      <a:endParaRPr lang="en-GB"/>
                    </a:p>
                  </a:txBody>
                  <a:tcPr>
                    <a:solidFill>
                      <a:schemeClr val="bg1">
                        <a:lumMod val="65000"/>
                      </a:schemeClr>
                    </a:solidFill>
                  </a:tcPr>
                </a:tc>
                <a:tc>
                  <a:txBody>
                    <a:bodyPr/>
                    <a:lstStyle/>
                    <a:p>
                      <a:endParaRPr lang="en-GB"/>
                    </a:p>
                  </a:txBody>
                  <a:tcPr>
                    <a:solidFill>
                      <a:schemeClr val="bg1">
                        <a:lumMod val="65000"/>
                      </a:schemeClr>
                    </a:solidFill>
                  </a:tcPr>
                </a:tc>
                <a:extLst>
                  <a:ext uri="{0D108BD9-81ED-4DB2-BD59-A6C34878D82A}">
                    <a16:rowId xmlns:a16="http://schemas.microsoft.com/office/drawing/2014/main" val="292768806"/>
                  </a:ext>
                </a:extLst>
              </a:tr>
              <a:tr h="349795">
                <a:tc>
                  <a:txBody>
                    <a:bodyPr/>
                    <a:lstStyle/>
                    <a:p>
                      <a:endParaRPr lang="en-GB" dirty="0"/>
                    </a:p>
                  </a:txBody>
                  <a:tcPr>
                    <a:solidFill>
                      <a:schemeClr val="bg1">
                        <a:lumMod val="65000"/>
                      </a:schemeClr>
                    </a:solidFill>
                  </a:tcPr>
                </a:tc>
                <a:tc>
                  <a:txBody>
                    <a:bodyPr/>
                    <a:lstStyle/>
                    <a:p>
                      <a:endParaRPr lang="en-GB"/>
                    </a:p>
                  </a:txBody>
                  <a:tcPr>
                    <a:solidFill>
                      <a:schemeClr val="bg1">
                        <a:lumMod val="65000"/>
                      </a:schemeClr>
                    </a:solidFill>
                  </a:tcPr>
                </a:tc>
                <a:tc>
                  <a:txBody>
                    <a:bodyPr/>
                    <a:lstStyle/>
                    <a:p>
                      <a:endParaRPr lang="en-GB"/>
                    </a:p>
                  </a:txBody>
                  <a:tcPr>
                    <a:solidFill>
                      <a:schemeClr val="bg1">
                        <a:lumMod val="65000"/>
                      </a:schemeClr>
                    </a:solidFill>
                  </a:tcPr>
                </a:tc>
                <a:extLst>
                  <a:ext uri="{0D108BD9-81ED-4DB2-BD59-A6C34878D82A}">
                    <a16:rowId xmlns:a16="http://schemas.microsoft.com/office/drawing/2014/main" val="90645036"/>
                  </a:ext>
                </a:extLst>
              </a:tr>
              <a:tr h="349795">
                <a:tc>
                  <a:txBody>
                    <a:bodyPr/>
                    <a:lstStyle/>
                    <a:p>
                      <a:endParaRPr lang="en-GB"/>
                    </a:p>
                  </a:txBody>
                  <a:tcPr>
                    <a:solidFill>
                      <a:schemeClr val="bg1">
                        <a:lumMod val="65000"/>
                      </a:schemeClr>
                    </a:solidFill>
                  </a:tcPr>
                </a:tc>
                <a:tc>
                  <a:txBody>
                    <a:bodyPr/>
                    <a:lstStyle/>
                    <a:p>
                      <a:endParaRPr lang="en-GB"/>
                    </a:p>
                  </a:txBody>
                  <a:tcPr>
                    <a:solidFill>
                      <a:schemeClr val="bg1">
                        <a:lumMod val="65000"/>
                      </a:schemeClr>
                    </a:solidFill>
                  </a:tcPr>
                </a:tc>
                <a:tc>
                  <a:txBody>
                    <a:bodyPr/>
                    <a:lstStyle/>
                    <a:p>
                      <a:endParaRPr lang="en-GB"/>
                    </a:p>
                  </a:txBody>
                  <a:tcPr>
                    <a:solidFill>
                      <a:schemeClr val="bg1">
                        <a:lumMod val="65000"/>
                      </a:schemeClr>
                    </a:solidFill>
                  </a:tcPr>
                </a:tc>
                <a:extLst>
                  <a:ext uri="{0D108BD9-81ED-4DB2-BD59-A6C34878D82A}">
                    <a16:rowId xmlns:a16="http://schemas.microsoft.com/office/drawing/2014/main" val="442166280"/>
                  </a:ext>
                </a:extLst>
              </a:tr>
              <a:tr h="349795">
                <a:tc>
                  <a:txBody>
                    <a:bodyPr/>
                    <a:lstStyle/>
                    <a:p>
                      <a:endParaRPr lang="en-GB"/>
                    </a:p>
                  </a:txBody>
                  <a:tcPr>
                    <a:solidFill>
                      <a:schemeClr val="bg1">
                        <a:lumMod val="65000"/>
                      </a:schemeClr>
                    </a:solidFill>
                  </a:tcPr>
                </a:tc>
                <a:tc>
                  <a:txBody>
                    <a:bodyPr/>
                    <a:lstStyle/>
                    <a:p>
                      <a:endParaRPr lang="en-GB" dirty="0"/>
                    </a:p>
                  </a:txBody>
                  <a:tcPr>
                    <a:solidFill>
                      <a:schemeClr val="bg1">
                        <a:lumMod val="65000"/>
                      </a:schemeClr>
                    </a:solidFill>
                  </a:tcPr>
                </a:tc>
                <a:tc>
                  <a:txBody>
                    <a:bodyPr/>
                    <a:lstStyle/>
                    <a:p>
                      <a:endParaRPr lang="en-GB"/>
                    </a:p>
                  </a:txBody>
                  <a:tcPr>
                    <a:solidFill>
                      <a:schemeClr val="bg1">
                        <a:lumMod val="65000"/>
                      </a:schemeClr>
                    </a:solidFill>
                  </a:tcPr>
                </a:tc>
                <a:extLst>
                  <a:ext uri="{0D108BD9-81ED-4DB2-BD59-A6C34878D82A}">
                    <a16:rowId xmlns:a16="http://schemas.microsoft.com/office/drawing/2014/main" val="1760722112"/>
                  </a:ext>
                </a:extLst>
              </a:tr>
              <a:tr h="349795">
                <a:tc>
                  <a:txBody>
                    <a:bodyPr/>
                    <a:lstStyle/>
                    <a:p>
                      <a:endParaRPr lang="en-GB"/>
                    </a:p>
                  </a:txBody>
                  <a:tcPr>
                    <a:solidFill>
                      <a:schemeClr val="bg1">
                        <a:lumMod val="65000"/>
                      </a:schemeClr>
                    </a:solidFill>
                  </a:tcPr>
                </a:tc>
                <a:tc>
                  <a:txBody>
                    <a:bodyPr/>
                    <a:lstStyle/>
                    <a:p>
                      <a:endParaRPr lang="en-GB"/>
                    </a:p>
                  </a:txBody>
                  <a:tcPr>
                    <a:solidFill>
                      <a:schemeClr val="bg1">
                        <a:lumMod val="65000"/>
                      </a:schemeClr>
                    </a:solidFill>
                  </a:tcPr>
                </a:tc>
                <a:tc>
                  <a:txBody>
                    <a:bodyPr/>
                    <a:lstStyle/>
                    <a:p>
                      <a:endParaRPr lang="en-GB" dirty="0"/>
                    </a:p>
                  </a:txBody>
                  <a:tcPr>
                    <a:solidFill>
                      <a:schemeClr val="bg1">
                        <a:lumMod val="65000"/>
                      </a:schemeClr>
                    </a:solidFill>
                  </a:tcPr>
                </a:tc>
                <a:extLst>
                  <a:ext uri="{0D108BD9-81ED-4DB2-BD59-A6C34878D82A}">
                    <a16:rowId xmlns:a16="http://schemas.microsoft.com/office/drawing/2014/main" val="1980967511"/>
                  </a:ext>
                </a:extLst>
              </a:tr>
              <a:tr h="349795">
                <a:tc>
                  <a:txBody>
                    <a:bodyPr/>
                    <a:lstStyle/>
                    <a:p>
                      <a:endParaRPr lang="en-GB"/>
                    </a:p>
                  </a:txBody>
                  <a:tcPr>
                    <a:solidFill>
                      <a:schemeClr val="bg1">
                        <a:lumMod val="65000"/>
                      </a:schemeClr>
                    </a:solidFill>
                  </a:tcPr>
                </a:tc>
                <a:tc>
                  <a:txBody>
                    <a:bodyPr/>
                    <a:lstStyle/>
                    <a:p>
                      <a:endParaRPr lang="en-GB" dirty="0"/>
                    </a:p>
                  </a:txBody>
                  <a:tcPr>
                    <a:solidFill>
                      <a:schemeClr val="bg1">
                        <a:lumMod val="65000"/>
                      </a:schemeClr>
                    </a:solidFill>
                  </a:tcPr>
                </a:tc>
                <a:tc>
                  <a:txBody>
                    <a:bodyPr/>
                    <a:lstStyle/>
                    <a:p>
                      <a:endParaRPr lang="en-GB" dirty="0"/>
                    </a:p>
                  </a:txBody>
                  <a:tcPr>
                    <a:solidFill>
                      <a:schemeClr val="bg1">
                        <a:lumMod val="65000"/>
                      </a:schemeClr>
                    </a:solidFill>
                  </a:tcPr>
                </a:tc>
                <a:extLst>
                  <a:ext uri="{0D108BD9-81ED-4DB2-BD59-A6C34878D82A}">
                    <a16:rowId xmlns:a16="http://schemas.microsoft.com/office/drawing/2014/main" val="1739080097"/>
                  </a:ext>
                </a:extLst>
              </a:tr>
            </a:tbl>
          </a:graphicData>
        </a:graphic>
      </p:graphicFrame>
      <p:sp>
        <p:nvSpPr>
          <p:cNvPr id="6" name="Rectangle: Rounded Corners 5">
            <a:extLst>
              <a:ext uri="{FF2B5EF4-FFF2-40B4-BE49-F238E27FC236}">
                <a16:creationId xmlns:a16="http://schemas.microsoft.com/office/drawing/2014/main" id="{623182E6-3517-23CF-B44D-E9BC9F571AD8}"/>
              </a:ext>
            </a:extLst>
          </p:cNvPr>
          <p:cNvSpPr/>
          <p:nvPr/>
        </p:nvSpPr>
        <p:spPr>
          <a:xfrm>
            <a:off x="2338251" y="2024744"/>
            <a:ext cx="1561012" cy="2945674"/>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Rounded Corners 6">
            <a:extLst>
              <a:ext uri="{FF2B5EF4-FFF2-40B4-BE49-F238E27FC236}">
                <a16:creationId xmlns:a16="http://schemas.microsoft.com/office/drawing/2014/main" id="{8364060D-1487-3BF4-45BB-FEB6DEE24075}"/>
              </a:ext>
            </a:extLst>
          </p:cNvPr>
          <p:cNvSpPr/>
          <p:nvPr/>
        </p:nvSpPr>
        <p:spPr>
          <a:xfrm>
            <a:off x="1876696" y="2608219"/>
            <a:ext cx="6738257" cy="552993"/>
          </a:xfrm>
          <a:prstGeom prst="roundRect">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A0F012EF-8115-1B09-EDAE-5DA6F4E29EE2}"/>
              </a:ext>
            </a:extLst>
          </p:cNvPr>
          <p:cNvGrpSpPr/>
          <p:nvPr/>
        </p:nvGrpSpPr>
        <p:grpSpPr>
          <a:xfrm>
            <a:off x="5429158" y="4540174"/>
            <a:ext cx="957677" cy="645778"/>
            <a:chOff x="1627868" y="3813611"/>
            <a:chExt cx="957677" cy="645778"/>
          </a:xfrm>
        </p:grpSpPr>
        <p:sp>
          <p:nvSpPr>
            <p:cNvPr id="9" name="Content Placeholder 6">
              <a:extLst>
                <a:ext uri="{FF2B5EF4-FFF2-40B4-BE49-F238E27FC236}">
                  <a16:creationId xmlns:a16="http://schemas.microsoft.com/office/drawing/2014/main" id="{F5983E32-F5A6-4AFD-632B-920027F9224D}"/>
                </a:ext>
              </a:extLst>
            </p:cNvPr>
            <p:cNvSpPr txBox="1">
              <a:spLocks/>
            </p:cNvSpPr>
            <p:nvPr/>
          </p:nvSpPr>
          <p:spPr>
            <a:xfrm>
              <a:off x="1627868" y="4115996"/>
              <a:ext cx="957677" cy="343393"/>
            </a:xfrm>
            <a:prstGeom prst="rect">
              <a:avLst/>
            </a:prstGeom>
            <a:solidFill>
              <a:schemeClr val="bg1"/>
            </a:solidFill>
            <a:ln w="38100">
              <a:solidFill>
                <a:srgbClr val="0070C0"/>
              </a:solidFill>
            </a:ln>
          </p:spPr>
          <p:txBody>
            <a:bodyPr vert="horz" lIns="0" tIns="108000" rIns="72000" bIns="45720" rtlCol="0" anchor="t">
              <a:normAutofit fontScale="77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Table</a:t>
              </a:r>
            </a:p>
          </p:txBody>
        </p:sp>
        <p:sp>
          <p:nvSpPr>
            <p:cNvPr id="10" name="Arrow: Left 9">
              <a:extLst>
                <a:ext uri="{FF2B5EF4-FFF2-40B4-BE49-F238E27FC236}">
                  <a16:creationId xmlns:a16="http://schemas.microsoft.com/office/drawing/2014/main" id="{70AAEA4E-4007-557D-FC61-5ACEF6851CDC}"/>
                </a:ext>
              </a:extLst>
            </p:cNvPr>
            <p:cNvSpPr/>
            <p:nvPr/>
          </p:nvSpPr>
          <p:spPr>
            <a:xfrm rot="16200000" flipH="1">
              <a:off x="1955513" y="3849601"/>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 name="Group 11">
            <a:extLst>
              <a:ext uri="{FF2B5EF4-FFF2-40B4-BE49-F238E27FC236}">
                <a16:creationId xmlns:a16="http://schemas.microsoft.com/office/drawing/2014/main" id="{DACF50A8-8C84-76BC-F443-B5D078541FA4}"/>
              </a:ext>
            </a:extLst>
          </p:cNvPr>
          <p:cNvGrpSpPr/>
          <p:nvPr/>
        </p:nvGrpSpPr>
        <p:grpSpPr>
          <a:xfrm>
            <a:off x="2583633" y="5018904"/>
            <a:ext cx="957677" cy="645778"/>
            <a:chOff x="1627868" y="3813611"/>
            <a:chExt cx="957677" cy="645778"/>
          </a:xfrm>
        </p:grpSpPr>
        <p:sp>
          <p:nvSpPr>
            <p:cNvPr id="13" name="Content Placeholder 6">
              <a:extLst>
                <a:ext uri="{FF2B5EF4-FFF2-40B4-BE49-F238E27FC236}">
                  <a16:creationId xmlns:a16="http://schemas.microsoft.com/office/drawing/2014/main" id="{A73410D6-A261-8F59-6CA4-1BAAEACB89B2}"/>
                </a:ext>
              </a:extLst>
            </p:cNvPr>
            <p:cNvSpPr txBox="1">
              <a:spLocks/>
            </p:cNvSpPr>
            <p:nvPr/>
          </p:nvSpPr>
          <p:spPr>
            <a:xfrm>
              <a:off x="1627868" y="4115996"/>
              <a:ext cx="957677" cy="343393"/>
            </a:xfrm>
            <a:prstGeom prst="rect">
              <a:avLst/>
            </a:prstGeom>
            <a:solidFill>
              <a:schemeClr val="bg1"/>
            </a:solidFill>
            <a:ln w="38100">
              <a:solidFill>
                <a:srgbClr val="0070C0"/>
              </a:solidFill>
            </a:ln>
          </p:spPr>
          <p:txBody>
            <a:bodyPr vert="horz" lIns="0" tIns="108000" rIns="72000" bIns="45720" rtlCol="0" anchor="t">
              <a:normAutofit fontScale="77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Column</a:t>
              </a:r>
            </a:p>
          </p:txBody>
        </p:sp>
        <p:sp>
          <p:nvSpPr>
            <p:cNvPr id="14" name="Arrow: Left 13">
              <a:extLst>
                <a:ext uri="{FF2B5EF4-FFF2-40B4-BE49-F238E27FC236}">
                  <a16:creationId xmlns:a16="http://schemas.microsoft.com/office/drawing/2014/main" id="{1F2AEFE7-8177-6DE9-287F-D22C07B74A7A}"/>
                </a:ext>
              </a:extLst>
            </p:cNvPr>
            <p:cNvSpPr/>
            <p:nvPr/>
          </p:nvSpPr>
          <p:spPr>
            <a:xfrm rot="16200000" flipH="1">
              <a:off x="1955513" y="3849601"/>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a:extLst>
              <a:ext uri="{FF2B5EF4-FFF2-40B4-BE49-F238E27FC236}">
                <a16:creationId xmlns:a16="http://schemas.microsoft.com/office/drawing/2014/main" id="{439FE3BE-4029-A80B-F382-8A219A135103}"/>
              </a:ext>
            </a:extLst>
          </p:cNvPr>
          <p:cNvGrpSpPr/>
          <p:nvPr/>
        </p:nvGrpSpPr>
        <p:grpSpPr>
          <a:xfrm>
            <a:off x="8681721" y="2713018"/>
            <a:ext cx="1260062" cy="343393"/>
            <a:chOff x="1325483" y="4115996"/>
            <a:chExt cx="1260062" cy="343393"/>
          </a:xfrm>
        </p:grpSpPr>
        <p:sp>
          <p:nvSpPr>
            <p:cNvPr id="16" name="Content Placeholder 6">
              <a:extLst>
                <a:ext uri="{FF2B5EF4-FFF2-40B4-BE49-F238E27FC236}">
                  <a16:creationId xmlns:a16="http://schemas.microsoft.com/office/drawing/2014/main" id="{A6101ECF-2D86-2AF9-579D-0BE7BF3CF576}"/>
                </a:ext>
              </a:extLst>
            </p:cNvPr>
            <p:cNvSpPr txBox="1">
              <a:spLocks/>
            </p:cNvSpPr>
            <p:nvPr/>
          </p:nvSpPr>
          <p:spPr>
            <a:xfrm>
              <a:off x="1627868" y="4115996"/>
              <a:ext cx="957677" cy="343393"/>
            </a:xfrm>
            <a:prstGeom prst="rect">
              <a:avLst/>
            </a:prstGeom>
            <a:solidFill>
              <a:schemeClr val="bg1"/>
            </a:solidFill>
            <a:ln w="38100">
              <a:solidFill>
                <a:srgbClr val="0070C0"/>
              </a:solidFill>
            </a:ln>
          </p:spPr>
          <p:txBody>
            <a:bodyPr vert="horz" lIns="0" tIns="108000" rIns="72000" bIns="45720" rtlCol="0" anchor="t">
              <a:normAutofit fontScale="77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Row</a:t>
              </a:r>
            </a:p>
          </p:txBody>
        </p:sp>
        <p:sp>
          <p:nvSpPr>
            <p:cNvPr id="17" name="Arrow: Left 16">
              <a:extLst>
                <a:ext uri="{FF2B5EF4-FFF2-40B4-BE49-F238E27FC236}">
                  <a16:creationId xmlns:a16="http://schemas.microsoft.com/office/drawing/2014/main" id="{04BC9610-5463-17CA-351D-FBD72C8EE47F}"/>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549028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CC7C0-31C8-52F3-0D3C-91EC067C2717}"/>
              </a:ext>
            </a:extLst>
          </p:cNvPr>
          <p:cNvSpPr>
            <a:spLocks noGrp="1"/>
          </p:cNvSpPr>
          <p:nvPr>
            <p:ph type="title"/>
          </p:nvPr>
        </p:nvSpPr>
        <p:spPr>
          <a:xfrm>
            <a:off x="1097280" y="286603"/>
            <a:ext cx="10058400" cy="1450757"/>
          </a:xfrm>
        </p:spPr>
        <p:txBody>
          <a:bodyPr>
            <a:normAutofit/>
          </a:bodyPr>
          <a:lstStyle/>
          <a:p>
            <a:r>
              <a:rPr lang="en-GB" dirty="0"/>
              <a:t>What Are Tables In A Database?</a:t>
            </a:r>
          </a:p>
        </p:txBody>
      </p:sp>
      <p:sp>
        <p:nvSpPr>
          <p:cNvPr id="4" name="Footer Placeholder 3">
            <a:extLst>
              <a:ext uri="{FF2B5EF4-FFF2-40B4-BE49-F238E27FC236}">
                <a16:creationId xmlns:a16="http://schemas.microsoft.com/office/drawing/2014/main" id="{A658A145-BED8-45FB-BD9E-85AF4FA4330A}"/>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B1CF1AAB-F9C3-D104-64AA-6C5E8779A0A5}"/>
              </a:ext>
            </a:extLst>
          </p:cNvPr>
          <p:cNvGraphicFramePr>
            <a:graphicFrameLocks noGrp="1"/>
          </p:cNvGraphicFramePr>
          <p:nvPr>
            <p:ph idx="1"/>
            <p:extLst>
              <p:ext uri="{D42A27DB-BD31-4B8C-83A1-F6EECF244321}">
                <p14:modId xmlns:p14="http://schemas.microsoft.com/office/powerpoint/2010/main" val="411728923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20145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CC7C0-31C8-52F3-0D3C-91EC067C2717}"/>
              </a:ext>
            </a:extLst>
          </p:cNvPr>
          <p:cNvSpPr>
            <a:spLocks noGrp="1"/>
          </p:cNvSpPr>
          <p:nvPr>
            <p:ph type="title"/>
          </p:nvPr>
        </p:nvSpPr>
        <p:spPr>
          <a:xfrm>
            <a:off x="1097280" y="286603"/>
            <a:ext cx="10058400" cy="1450757"/>
          </a:xfrm>
        </p:spPr>
        <p:txBody>
          <a:bodyPr>
            <a:normAutofit/>
          </a:bodyPr>
          <a:lstStyle/>
          <a:p>
            <a:r>
              <a:rPr lang="en-GB"/>
              <a:t>What Are Tables In A Database?</a:t>
            </a:r>
          </a:p>
        </p:txBody>
      </p:sp>
      <p:sp>
        <p:nvSpPr>
          <p:cNvPr id="4" name="Footer Placeholder 3">
            <a:extLst>
              <a:ext uri="{FF2B5EF4-FFF2-40B4-BE49-F238E27FC236}">
                <a16:creationId xmlns:a16="http://schemas.microsoft.com/office/drawing/2014/main" id="{A658A145-BED8-45FB-BD9E-85AF4FA4330A}"/>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91480A8F-CB89-6317-7D63-C1112740BA89}"/>
              </a:ext>
            </a:extLst>
          </p:cNvPr>
          <p:cNvGraphicFramePr>
            <a:graphicFrameLocks noGrp="1"/>
          </p:cNvGraphicFramePr>
          <p:nvPr>
            <p:ph idx="1"/>
            <p:extLst>
              <p:ext uri="{D42A27DB-BD31-4B8C-83A1-F6EECF244321}">
                <p14:modId xmlns:p14="http://schemas.microsoft.com/office/powerpoint/2010/main" val="6250424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2911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Part A – Databases, Queries and Reports</a:t>
            </a:r>
          </a:p>
        </p:txBody>
      </p:sp>
      <p:sp>
        <p:nvSpPr>
          <p:cNvPr id="11" name="Rectangle 10">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a:solidFill>
                  <a:srgbClr val="FFFFFF"/>
                </a:solidFill>
              </a:rPr>
              <a:t>©TheComputingTutor</a:t>
            </a:r>
          </a:p>
        </p:txBody>
      </p:sp>
      <p:sp>
        <p:nvSpPr>
          <p:cNvPr id="13" name="Rectangle 12">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2023. All rights Reserved.</a:t>
            </a:r>
            <a:endParaRPr lang="en-GB" dirty="0"/>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4818913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2B96E-7AF9-F71D-80A9-E8EBCBD0C316}"/>
              </a:ext>
            </a:extLst>
          </p:cNvPr>
          <p:cNvSpPr>
            <a:spLocks noGrp="1"/>
          </p:cNvSpPr>
          <p:nvPr>
            <p:ph type="title"/>
          </p:nvPr>
        </p:nvSpPr>
        <p:spPr>
          <a:xfrm>
            <a:off x="1097280" y="286603"/>
            <a:ext cx="10058400" cy="1450757"/>
          </a:xfrm>
        </p:spPr>
        <p:txBody>
          <a:bodyPr>
            <a:normAutofit/>
          </a:bodyPr>
          <a:lstStyle/>
          <a:p>
            <a:r>
              <a:rPr lang="en-GB" b="1" i="1" dirty="0"/>
              <a:t>     EXAM TIP </a:t>
            </a:r>
            <a:r>
              <a:rPr lang="en-GB" dirty="0"/>
              <a:t>– Naming Tables</a:t>
            </a:r>
          </a:p>
        </p:txBody>
      </p:sp>
      <p:sp>
        <p:nvSpPr>
          <p:cNvPr id="4" name="Footer Placeholder 3">
            <a:extLst>
              <a:ext uri="{FF2B5EF4-FFF2-40B4-BE49-F238E27FC236}">
                <a16:creationId xmlns:a16="http://schemas.microsoft.com/office/drawing/2014/main" id="{C4CBCF22-8E69-F5A9-84BC-5F9DBB1C4E20}"/>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39EFE8E5-1F2A-4473-975B-3C5BAA956BDE}"/>
              </a:ext>
            </a:extLst>
          </p:cNvPr>
          <p:cNvGraphicFramePr>
            <a:graphicFrameLocks noGrp="1"/>
          </p:cNvGraphicFramePr>
          <p:nvPr>
            <p:ph idx="1"/>
            <p:extLst>
              <p:ext uri="{D42A27DB-BD31-4B8C-83A1-F6EECF244321}">
                <p14:modId xmlns:p14="http://schemas.microsoft.com/office/powerpoint/2010/main" val="16834517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Graphic 4" descr="Lights On with solid fill">
            <a:extLst>
              <a:ext uri="{FF2B5EF4-FFF2-40B4-BE49-F238E27FC236}">
                <a16:creationId xmlns:a16="http://schemas.microsoft.com/office/drawing/2014/main" id="{245B1FDB-BCD5-6BC2-3B7D-90876F34CBD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21327" y="822960"/>
            <a:ext cx="914400" cy="914400"/>
          </a:xfrm>
          <a:prstGeom prst="rect">
            <a:avLst/>
          </a:prstGeom>
        </p:spPr>
      </p:pic>
    </p:spTree>
    <p:extLst>
      <p:ext uri="{BB962C8B-B14F-4D97-AF65-F5344CB8AC3E}">
        <p14:creationId xmlns:p14="http://schemas.microsoft.com/office/powerpoint/2010/main" val="11889619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F2122-A987-1FE3-A63F-A884859F6032}"/>
              </a:ext>
            </a:extLst>
          </p:cNvPr>
          <p:cNvSpPr>
            <a:spLocks noGrp="1"/>
          </p:cNvSpPr>
          <p:nvPr>
            <p:ph type="title"/>
          </p:nvPr>
        </p:nvSpPr>
        <p:spPr>
          <a:xfrm>
            <a:off x="1097280" y="286603"/>
            <a:ext cx="10058400" cy="1450757"/>
          </a:xfrm>
        </p:spPr>
        <p:txBody>
          <a:bodyPr>
            <a:normAutofit/>
          </a:bodyPr>
          <a:lstStyle/>
          <a:p>
            <a:r>
              <a:rPr lang="en-GB" dirty="0"/>
              <a:t>We Are Creating A Database Of Students</a:t>
            </a:r>
          </a:p>
        </p:txBody>
      </p:sp>
      <p:sp>
        <p:nvSpPr>
          <p:cNvPr id="4" name="Footer Placeholder 3">
            <a:extLst>
              <a:ext uri="{FF2B5EF4-FFF2-40B4-BE49-F238E27FC236}">
                <a16:creationId xmlns:a16="http://schemas.microsoft.com/office/drawing/2014/main" id="{77B00FFF-3682-0F39-EDA3-12C01FF9F213}"/>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61ACD5BE-447B-6244-B00D-024952CF4680}"/>
              </a:ext>
            </a:extLst>
          </p:cNvPr>
          <p:cNvGraphicFramePr>
            <a:graphicFrameLocks noGrp="1"/>
          </p:cNvGraphicFramePr>
          <p:nvPr>
            <p:ph idx="1"/>
            <p:extLst>
              <p:ext uri="{D42A27DB-BD31-4B8C-83A1-F6EECF244321}">
                <p14:modId xmlns:p14="http://schemas.microsoft.com/office/powerpoint/2010/main" val="2678953473"/>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46619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FDBDB-B9CE-E6E2-DBD0-88BD0A5EA4FB}"/>
              </a:ext>
            </a:extLst>
          </p:cNvPr>
          <p:cNvSpPr>
            <a:spLocks noGrp="1"/>
          </p:cNvSpPr>
          <p:nvPr>
            <p:ph type="title"/>
          </p:nvPr>
        </p:nvSpPr>
        <p:spPr/>
        <p:txBody>
          <a:bodyPr/>
          <a:lstStyle/>
          <a:p>
            <a:r>
              <a:rPr lang="en-GB" dirty="0"/>
              <a:t>The Student Table In A Database</a:t>
            </a:r>
          </a:p>
        </p:txBody>
      </p:sp>
      <p:sp>
        <p:nvSpPr>
          <p:cNvPr id="4" name="Footer Placeholder 3">
            <a:extLst>
              <a:ext uri="{FF2B5EF4-FFF2-40B4-BE49-F238E27FC236}">
                <a16:creationId xmlns:a16="http://schemas.microsoft.com/office/drawing/2014/main" id="{6C03D7D8-EA4A-9AA8-642D-63E06053A5B8}"/>
              </a:ext>
            </a:extLst>
          </p:cNvPr>
          <p:cNvSpPr>
            <a:spLocks noGrp="1"/>
          </p:cNvSpPr>
          <p:nvPr>
            <p:ph type="ftr" sz="quarter" idx="11"/>
          </p:nvPr>
        </p:nvSpPr>
        <p:spPr/>
        <p:txBody>
          <a:bodyPr/>
          <a:lstStyle/>
          <a:p>
            <a:r>
              <a:rPr lang="en-GB"/>
              <a:t>All text copyright © TheComputingTutor Ltd 2023. All rights Reserved.</a:t>
            </a:r>
          </a:p>
        </p:txBody>
      </p:sp>
      <p:sp>
        <p:nvSpPr>
          <p:cNvPr id="5" name="Rectangle: Rounded Corners 4">
            <a:extLst>
              <a:ext uri="{FF2B5EF4-FFF2-40B4-BE49-F238E27FC236}">
                <a16:creationId xmlns:a16="http://schemas.microsoft.com/office/drawing/2014/main" id="{1375DA78-0616-0E1E-03B2-D5AA8674EC1B}"/>
              </a:ext>
            </a:extLst>
          </p:cNvPr>
          <p:cNvSpPr/>
          <p:nvPr/>
        </p:nvSpPr>
        <p:spPr>
          <a:xfrm>
            <a:off x="3115492" y="2586446"/>
            <a:ext cx="2788920" cy="1685108"/>
          </a:xfrm>
          <a:prstGeom prst="round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latin typeface="Congenial" panose="02000503040000020004" pitchFamily="2" charset="0"/>
              </a:rPr>
              <a:t>tblStudent</a:t>
            </a:r>
            <a:endParaRPr lang="en-GB" dirty="0">
              <a:latin typeface="Congenial" panose="02000503040000020004" pitchFamily="2" charset="0"/>
            </a:endParaRPr>
          </a:p>
        </p:txBody>
      </p:sp>
      <p:grpSp>
        <p:nvGrpSpPr>
          <p:cNvPr id="6" name="Group 5">
            <a:extLst>
              <a:ext uri="{FF2B5EF4-FFF2-40B4-BE49-F238E27FC236}">
                <a16:creationId xmlns:a16="http://schemas.microsoft.com/office/drawing/2014/main" id="{B90F0A90-643E-108A-0B9B-2ECFCE942AE8}"/>
              </a:ext>
            </a:extLst>
          </p:cNvPr>
          <p:cNvGrpSpPr/>
          <p:nvPr/>
        </p:nvGrpSpPr>
        <p:grpSpPr>
          <a:xfrm>
            <a:off x="5998627" y="2862129"/>
            <a:ext cx="2923700" cy="833057"/>
            <a:chOff x="1325483" y="3885591"/>
            <a:chExt cx="2923700" cy="833057"/>
          </a:xfrm>
        </p:grpSpPr>
        <p:sp>
          <p:nvSpPr>
            <p:cNvPr id="7" name="Content Placeholder 6">
              <a:extLst>
                <a:ext uri="{FF2B5EF4-FFF2-40B4-BE49-F238E27FC236}">
                  <a16:creationId xmlns:a16="http://schemas.microsoft.com/office/drawing/2014/main" id="{D720E757-0C0E-0C24-8BB3-7E191B0999B2}"/>
                </a:ext>
              </a:extLst>
            </p:cNvPr>
            <p:cNvSpPr txBox="1">
              <a:spLocks/>
            </p:cNvSpPr>
            <p:nvPr/>
          </p:nvSpPr>
          <p:spPr>
            <a:xfrm>
              <a:off x="1627868" y="3885591"/>
              <a:ext cx="2621315" cy="833057"/>
            </a:xfrm>
            <a:prstGeom prst="rect">
              <a:avLst/>
            </a:prstGeom>
            <a:solidFill>
              <a:schemeClr val="bg1"/>
            </a:solidFill>
            <a:ln w="38100">
              <a:solidFill>
                <a:srgbClr val="0070C0"/>
              </a:solidFill>
            </a:ln>
          </p:spPr>
          <p:txBody>
            <a:bodyPr vert="horz" lIns="0" tIns="108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The Student Table contains all student data</a:t>
              </a:r>
            </a:p>
          </p:txBody>
        </p:sp>
        <p:sp>
          <p:nvSpPr>
            <p:cNvPr id="8" name="Arrow: Left 7">
              <a:extLst>
                <a:ext uri="{FF2B5EF4-FFF2-40B4-BE49-F238E27FC236}">
                  <a16:creationId xmlns:a16="http://schemas.microsoft.com/office/drawing/2014/main" id="{7EE93A48-E63A-23FF-4968-F7E5EA9040A9}"/>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0703017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What Are Rows, Columns and Cells?</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470431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34D69-8838-818C-E75F-61018E4135B3}"/>
              </a:ext>
            </a:extLst>
          </p:cNvPr>
          <p:cNvSpPr>
            <a:spLocks noGrp="1"/>
          </p:cNvSpPr>
          <p:nvPr>
            <p:ph type="title"/>
          </p:nvPr>
        </p:nvSpPr>
        <p:spPr>
          <a:xfrm>
            <a:off x="1097280" y="286603"/>
            <a:ext cx="10058400" cy="1450757"/>
          </a:xfrm>
        </p:spPr>
        <p:txBody>
          <a:bodyPr>
            <a:normAutofit/>
          </a:bodyPr>
          <a:lstStyle/>
          <a:p>
            <a:r>
              <a:rPr lang="en-GB" dirty="0"/>
              <a:t>What Are Columns In A Database Table?</a:t>
            </a:r>
          </a:p>
        </p:txBody>
      </p:sp>
      <p:sp>
        <p:nvSpPr>
          <p:cNvPr id="4" name="Footer Placeholder 3">
            <a:extLst>
              <a:ext uri="{FF2B5EF4-FFF2-40B4-BE49-F238E27FC236}">
                <a16:creationId xmlns:a16="http://schemas.microsoft.com/office/drawing/2014/main" id="{313E3328-15F8-7021-BE1F-E2CEF1A1066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9EB45373-8D52-F911-F4A5-2A9008C4FD63}"/>
              </a:ext>
            </a:extLst>
          </p:cNvPr>
          <p:cNvGraphicFramePr>
            <a:graphicFrameLocks noGrp="1"/>
          </p:cNvGraphicFramePr>
          <p:nvPr>
            <p:ph idx="1"/>
            <p:extLst>
              <p:ext uri="{D42A27DB-BD31-4B8C-83A1-F6EECF244321}">
                <p14:modId xmlns:p14="http://schemas.microsoft.com/office/powerpoint/2010/main" val="376563180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60059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84DD8-7726-9D4B-5A50-EE635D571A58}"/>
              </a:ext>
            </a:extLst>
          </p:cNvPr>
          <p:cNvSpPr>
            <a:spLocks noGrp="1"/>
          </p:cNvSpPr>
          <p:nvPr>
            <p:ph type="title"/>
          </p:nvPr>
        </p:nvSpPr>
        <p:spPr/>
        <p:txBody>
          <a:bodyPr/>
          <a:lstStyle/>
          <a:p>
            <a:r>
              <a:rPr lang="en-GB" dirty="0"/>
              <a:t>The Student Table In A Database</a:t>
            </a:r>
          </a:p>
        </p:txBody>
      </p:sp>
      <p:graphicFrame>
        <p:nvGraphicFramePr>
          <p:cNvPr id="5" name="Table 5">
            <a:extLst>
              <a:ext uri="{FF2B5EF4-FFF2-40B4-BE49-F238E27FC236}">
                <a16:creationId xmlns:a16="http://schemas.microsoft.com/office/drawing/2014/main" id="{1F623BC3-AC79-F8D4-5889-D0C0FBD4E568}"/>
              </a:ext>
            </a:extLst>
          </p:cNvPr>
          <p:cNvGraphicFramePr>
            <a:graphicFrameLocks noGrp="1"/>
          </p:cNvGraphicFramePr>
          <p:nvPr>
            <p:ph idx="1"/>
            <p:extLst>
              <p:ext uri="{D42A27DB-BD31-4B8C-83A1-F6EECF244321}">
                <p14:modId xmlns:p14="http://schemas.microsoft.com/office/powerpoint/2010/main" val="3983740098"/>
              </p:ext>
            </p:extLst>
          </p:nvPr>
        </p:nvGraphicFramePr>
        <p:xfrm>
          <a:off x="1495380" y="2675029"/>
          <a:ext cx="8046720" cy="731520"/>
        </p:xfrm>
        <a:graphic>
          <a:graphicData uri="http://schemas.openxmlformats.org/drawingml/2006/table">
            <a:tbl>
              <a:tblPr firstRow="1" bandRow="1">
                <a:tableStyleId>{5C22544A-7EE6-4342-B048-85BDC9FD1C3A}</a:tableStyleId>
              </a:tblPr>
              <a:tblGrid>
                <a:gridCol w="2011680">
                  <a:extLst>
                    <a:ext uri="{9D8B030D-6E8A-4147-A177-3AD203B41FA5}">
                      <a16:colId xmlns:a16="http://schemas.microsoft.com/office/drawing/2014/main" val="3193231276"/>
                    </a:ext>
                  </a:extLst>
                </a:gridCol>
                <a:gridCol w="2011680">
                  <a:extLst>
                    <a:ext uri="{9D8B030D-6E8A-4147-A177-3AD203B41FA5}">
                      <a16:colId xmlns:a16="http://schemas.microsoft.com/office/drawing/2014/main" val="1102804864"/>
                    </a:ext>
                  </a:extLst>
                </a:gridCol>
                <a:gridCol w="2011680">
                  <a:extLst>
                    <a:ext uri="{9D8B030D-6E8A-4147-A177-3AD203B41FA5}">
                      <a16:colId xmlns:a16="http://schemas.microsoft.com/office/drawing/2014/main" val="1188718632"/>
                    </a:ext>
                  </a:extLst>
                </a:gridCol>
                <a:gridCol w="2011680">
                  <a:extLst>
                    <a:ext uri="{9D8B030D-6E8A-4147-A177-3AD203B41FA5}">
                      <a16:colId xmlns:a16="http://schemas.microsoft.com/office/drawing/2014/main" val="9792737"/>
                    </a:ext>
                  </a:extLst>
                </a:gridCol>
              </a:tblGrid>
              <a:tr h="0">
                <a:tc gridSpan="4">
                  <a:txBody>
                    <a:bodyPr/>
                    <a:lstStyle/>
                    <a:p>
                      <a:pPr algn="ctr"/>
                      <a:r>
                        <a:rPr lang="en-GB" dirty="0" err="1">
                          <a:latin typeface="Congenial" panose="02000503040000020004" pitchFamily="2" charset="0"/>
                        </a:rPr>
                        <a:t>tblStudent</a:t>
                      </a:r>
                      <a:endParaRPr lang="en-GB" dirty="0">
                        <a:latin typeface="Congenial" panose="02000503040000020004" pitchFamily="2" charset="0"/>
                      </a:endParaRPr>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extLst>
                  <a:ext uri="{0D108BD9-81ED-4DB2-BD59-A6C34878D82A}">
                    <a16:rowId xmlns:a16="http://schemas.microsoft.com/office/drawing/2014/main" val="1500753874"/>
                  </a:ext>
                </a:extLst>
              </a:tr>
              <a:tr h="0">
                <a:tc>
                  <a:txBody>
                    <a:bodyPr/>
                    <a:lstStyle/>
                    <a:p>
                      <a:pPr algn="ctr"/>
                      <a:r>
                        <a:rPr lang="en-GB" dirty="0">
                          <a:solidFill>
                            <a:schemeClr val="bg1"/>
                          </a:solidFill>
                          <a:latin typeface="Congenial" panose="02000503040000020004" pitchFamily="2" charset="0"/>
                        </a:rPr>
                        <a:t>First Name</a:t>
                      </a:r>
                    </a:p>
                  </a:txBody>
                  <a:tcPr anchor="ctr">
                    <a:solidFill>
                      <a:srgbClr val="0070C0"/>
                    </a:solidFill>
                  </a:tcPr>
                </a:tc>
                <a:tc>
                  <a:txBody>
                    <a:bodyPr/>
                    <a:lstStyle/>
                    <a:p>
                      <a:pPr algn="ctr"/>
                      <a:r>
                        <a:rPr lang="en-GB" dirty="0">
                          <a:solidFill>
                            <a:schemeClr val="bg1"/>
                          </a:solidFill>
                          <a:latin typeface="Congenial" panose="02000503040000020004" pitchFamily="2" charset="0"/>
                        </a:rPr>
                        <a:t>Last Name</a:t>
                      </a:r>
                    </a:p>
                  </a:txBody>
                  <a:tcPr anchor="ctr">
                    <a:solidFill>
                      <a:srgbClr val="0070C0"/>
                    </a:solidFill>
                  </a:tcPr>
                </a:tc>
                <a:tc>
                  <a:txBody>
                    <a:bodyPr/>
                    <a:lstStyle/>
                    <a:p>
                      <a:pPr algn="ctr"/>
                      <a:r>
                        <a:rPr lang="en-GB" dirty="0">
                          <a:solidFill>
                            <a:schemeClr val="bg1"/>
                          </a:solidFill>
                          <a:latin typeface="Congenial" panose="02000503040000020004" pitchFamily="2" charset="0"/>
                        </a:rPr>
                        <a:t>Age</a:t>
                      </a:r>
                    </a:p>
                  </a:txBody>
                  <a:tcPr anchor="ctr">
                    <a:solidFill>
                      <a:srgbClr val="0070C0"/>
                    </a:solidFill>
                  </a:tcPr>
                </a:tc>
                <a:tc>
                  <a:txBody>
                    <a:bodyPr/>
                    <a:lstStyle/>
                    <a:p>
                      <a:pPr algn="ctr"/>
                      <a:r>
                        <a:rPr lang="en-GB" dirty="0">
                          <a:solidFill>
                            <a:schemeClr val="bg1"/>
                          </a:solidFill>
                          <a:latin typeface="Congenial" panose="02000503040000020004" pitchFamily="2" charset="0"/>
                        </a:rPr>
                        <a:t>Predicted Grade</a:t>
                      </a:r>
                    </a:p>
                  </a:txBody>
                  <a:tcPr anchor="ctr">
                    <a:solidFill>
                      <a:srgbClr val="0070C0"/>
                    </a:solidFill>
                  </a:tcPr>
                </a:tc>
                <a:extLst>
                  <a:ext uri="{0D108BD9-81ED-4DB2-BD59-A6C34878D82A}">
                    <a16:rowId xmlns:a16="http://schemas.microsoft.com/office/drawing/2014/main" val="3449352061"/>
                  </a:ext>
                </a:extLst>
              </a:tr>
            </a:tbl>
          </a:graphicData>
        </a:graphic>
      </p:graphicFrame>
      <p:sp>
        <p:nvSpPr>
          <p:cNvPr id="4" name="Footer Placeholder 3">
            <a:extLst>
              <a:ext uri="{FF2B5EF4-FFF2-40B4-BE49-F238E27FC236}">
                <a16:creationId xmlns:a16="http://schemas.microsoft.com/office/drawing/2014/main" id="{8860AEF9-3865-AE28-59DD-BC35CD93241F}"/>
              </a:ext>
            </a:extLst>
          </p:cNvPr>
          <p:cNvSpPr>
            <a:spLocks noGrp="1"/>
          </p:cNvSpPr>
          <p:nvPr>
            <p:ph type="ftr" sz="quarter" idx="11"/>
          </p:nvPr>
        </p:nvSpPr>
        <p:spPr/>
        <p:txBody>
          <a:bodyPr/>
          <a:lstStyle/>
          <a:p>
            <a:r>
              <a:rPr lang="en-GB"/>
              <a:t>All text copyright © TheComputingTutor Ltd 2023. All rights Reserved.</a:t>
            </a:r>
          </a:p>
        </p:txBody>
      </p:sp>
      <p:grpSp>
        <p:nvGrpSpPr>
          <p:cNvPr id="6" name="Group 5">
            <a:extLst>
              <a:ext uri="{FF2B5EF4-FFF2-40B4-BE49-F238E27FC236}">
                <a16:creationId xmlns:a16="http://schemas.microsoft.com/office/drawing/2014/main" id="{CF4DF6B3-D41C-D237-3A7B-82AEF063A265}"/>
              </a:ext>
            </a:extLst>
          </p:cNvPr>
          <p:cNvGrpSpPr/>
          <p:nvPr/>
        </p:nvGrpSpPr>
        <p:grpSpPr>
          <a:xfrm>
            <a:off x="9294425" y="2675029"/>
            <a:ext cx="2168232" cy="679371"/>
            <a:chOff x="1325483" y="4066540"/>
            <a:chExt cx="2168232" cy="679371"/>
          </a:xfrm>
        </p:grpSpPr>
        <p:sp>
          <p:nvSpPr>
            <p:cNvPr id="7" name="Content Placeholder 6">
              <a:extLst>
                <a:ext uri="{FF2B5EF4-FFF2-40B4-BE49-F238E27FC236}">
                  <a16:creationId xmlns:a16="http://schemas.microsoft.com/office/drawing/2014/main" id="{768851FE-650E-CFF6-06F8-8FD8A5426F89}"/>
                </a:ext>
              </a:extLst>
            </p:cNvPr>
            <p:cNvSpPr txBox="1">
              <a:spLocks/>
            </p:cNvSpPr>
            <p:nvPr/>
          </p:nvSpPr>
          <p:spPr>
            <a:xfrm>
              <a:off x="1627868" y="4066540"/>
              <a:ext cx="1865847" cy="679371"/>
            </a:xfrm>
            <a:prstGeom prst="rect">
              <a:avLst/>
            </a:prstGeom>
            <a:solidFill>
              <a:schemeClr val="bg1"/>
            </a:solidFill>
            <a:ln w="38100">
              <a:solidFill>
                <a:srgbClr val="0070C0"/>
              </a:solidFill>
            </a:ln>
          </p:spPr>
          <p:txBody>
            <a:bodyPr vert="horz" lIns="0" tIns="108000" rIns="72000" bIns="45720" rtlCol="0" anchor="t">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Database Table</a:t>
              </a:r>
            </a:p>
          </p:txBody>
        </p:sp>
        <p:sp>
          <p:nvSpPr>
            <p:cNvPr id="8" name="Arrow: Left 7">
              <a:extLst>
                <a:ext uri="{FF2B5EF4-FFF2-40B4-BE49-F238E27FC236}">
                  <a16:creationId xmlns:a16="http://schemas.microsoft.com/office/drawing/2014/main" id="{06CC341A-26BE-55FD-2696-0B01A245C063}"/>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 name="Group 8">
            <a:extLst>
              <a:ext uri="{FF2B5EF4-FFF2-40B4-BE49-F238E27FC236}">
                <a16:creationId xmlns:a16="http://schemas.microsoft.com/office/drawing/2014/main" id="{73BB14D2-12DC-9ABC-33E5-A28AD5A963D1}"/>
              </a:ext>
            </a:extLst>
          </p:cNvPr>
          <p:cNvGrpSpPr/>
          <p:nvPr/>
        </p:nvGrpSpPr>
        <p:grpSpPr>
          <a:xfrm>
            <a:off x="1301297" y="3354400"/>
            <a:ext cx="3140075" cy="1267097"/>
            <a:chOff x="929005" y="3813611"/>
            <a:chExt cx="3140075" cy="1267097"/>
          </a:xfrm>
        </p:grpSpPr>
        <p:sp>
          <p:nvSpPr>
            <p:cNvPr id="10" name="Content Placeholder 6">
              <a:extLst>
                <a:ext uri="{FF2B5EF4-FFF2-40B4-BE49-F238E27FC236}">
                  <a16:creationId xmlns:a16="http://schemas.microsoft.com/office/drawing/2014/main" id="{B39CCCB7-8D67-E551-2635-4475B8D19C1F}"/>
                </a:ext>
              </a:extLst>
            </p:cNvPr>
            <p:cNvSpPr txBox="1">
              <a:spLocks/>
            </p:cNvSpPr>
            <p:nvPr/>
          </p:nvSpPr>
          <p:spPr>
            <a:xfrm>
              <a:off x="929005" y="4115996"/>
              <a:ext cx="3140075" cy="964712"/>
            </a:xfrm>
            <a:prstGeom prst="rect">
              <a:avLst/>
            </a:prstGeom>
            <a:solidFill>
              <a:schemeClr val="bg1"/>
            </a:solidFill>
            <a:ln w="38100">
              <a:solidFill>
                <a:srgbClr val="0070C0"/>
              </a:solidFill>
            </a:ln>
          </p:spPr>
          <p:txBody>
            <a:bodyPr vert="horz" lIns="0" tIns="108000" rIns="72000" bIns="45720" rtlCol="0" anchor="t">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Each Field helps describe the item being stored in the table</a:t>
              </a:r>
            </a:p>
          </p:txBody>
        </p:sp>
        <p:sp>
          <p:nvSpPr>
            <p:cNvPr id="11" name="Arrow: Left 10">
              <a:extLst>
                <a:ext uri="{FF2B5EF4-FFF2-40B4-BE49-F238E27FC236}">
                  <a16:creationId xmlns:a16="http://schemas.microsoft.com/office/drawing/2014/main" id="{0D6448ED-69AD-2F5F-7C7C-A18A81581A8D}"/>
                </a:ext>
              </a:extLst>
            </p:cNvPr>
            <p:cNvSpPr/>
            <p:nvPr/>
          </p:nvSpPr>
          <p:spPr>
            <a:xfrm rot="16200000" flipH="1">
              <a:off x="1955513" y="3849601"/>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4420735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77999-4C60-4E4A-AB0E-A1E31A593232}"/>
              </a:ext>
            </a:extLst>
          </p:cNvPr>
          <p:cNvSpPr>
            <a:spLocks noGrp="1"/>
          </p:cNvSpPr>
          <p:nvPr>
            <p:ph type="title"/>
          </p:nvPr>
        </p:nvSpPr>
        <p:spPr>
          <a:xfrm>
            <a:off x="1097280" y="286603"/>
            <a:ext cx="10058400" cy="1450757"/>
          </a:xfrm>
        </p:spPr>
        <p:txBody>
          <a:bodyPr>
            <a:normAutofit/>
          </a:bodyPr>
          <a:lstStyle/>
          <a:p>
            <a:r>
              <a:rPr lang="en-GB" b="1" i="1" dirty="0"/>
              <a:t>     EXAM TIP </a:t>
            </a:r>
            <a:r>
              <a:rPr lang="en-GB" dirty="0"/>
              <a:t>– Naming Columns</a:t>
            </a:r>
          </a:p>
        </p:txBody>
      </p:sp>
      <p:sp>
        <p:nvSpPr>
          <p:cNvPr id="4" name="Footer Placeholder 3">
            <a:extLst>
              <a:ext uri="{FF2B5EF4-FFF2-40B4-BE49-F238E27FC236}">
                <a16:creationId xmlns:a16="http://schemas.microsoft.com/office/drawing/2014/main" id="{0D4DE582-4BEC-47F9-8189-B978B5F226AA}"/>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DD2A8978-20A3-47C9-9964-B54DC50946EC}"/>
              </a:ext>
            </a:extLst>
          </p:cNvPr>
          <p:cNvGraphicFramePr>
            <a:graphicFrameLocks noGrp="1"/>
          </p:cNvGraphicFramePr>
          <p:nvPr>
            <p:ph idx="1"/>
            <p:extLst>
              <p:ext uri="{D42A27DB-BD31-4B8C-83A1-F6EECF244321}">
                <p14:modId xmlns:p14="http://schemas.microsoft.com/office/powerpoint/2010/main" val="404887411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Graphic 4" descr="Lights On with solid fill">
            <a:extLst>
              <a:ext uri="{FF2B5EF4-FFF2-40B4-BE49-F238E27FC236}">
                <a16:creationId xmlns:a16="http://schemas.microsoft.com/office/drawing/2014/main" id="{245B1FDB-BCD5-6BC2-3B7D-90876F34CBD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49037" y="780011"/>
            <a:ext cx="914400" cy="914400"/>
          </a:xfrm>
          <a:prstGeom prst="rect">
            <a:avLst/>
          </a:prstGeom>
        </p:spPr>
      </p:pic>
    </p:spTree>
    <p:extLst>
      <p:ext uri="{BB962C8B-B14F-4D97-AF65-F5344CB8AC3E}">
        <p14:creationId xmlns:p14="http://schemas.microsoft.com/office/powerpoint/2010/main" val="30823209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84DD8-7726-9D4B-5A50-EE635D571A58}"/>
              </a:ext>
            </a:extLst>
          </p:cNvPr>
          <p:cNvSpPr>
            <a:spLocks noGrp="1"/>
          </p:cNvSpPr>
          <p:nvPr>
            <p:ph type="title"/>
          </p:nvPr>
        </p:nvSpPr>
        <p:spPr/>
        <p:txBody>
          <a:bodyPr/>
          <a:lstStyle/>
          <a:p>
            <a:r>
              <a:rPr lang="en-GB" dirty="0"/>
              <a:t>The Student Table In A Database – </a:t>
            </a:r>
            <a:br>
              <a:rPr lang="en-GB" dirty="0"/>
            </a:br>
            <a:r>
              <a:rPr lang="en-GB" dirty="0"/>
              <a:t>No Spaces</a:t>
            </a:r>
          </a:p>
        </p:txBody>
      </p:sp>
      <p:sp>
        <p:nvSpPr>
          <p:cNvPr id="4" name="Footer Placeholder 3">
            <a:extLst>
              <a:ext uri="{FF2B5EF4-FFF2-40B4-BE49-F238E27FC236}">
                <a16:creationId xmlns:a16="http://schemas.microsoft.com/office/drawing/2014/main" id="{8860AEF9-3865-AE28-59DD-BC35CD93241F}"/>
              </a:ext>
            </a:extLst>
          </p:cNvPr>
          <p:cNvSpPr>
            <a:spLocks noGrp="1"/>
          </p:cNvSpPr>
          <p:nvPr>
            <p:ph type="ftr" sz="quarter" idx="11"/>
          </p:nvPr>
        </p:nvSpPr>
        <p:spPr/>
        <p:txBody>
          <a:bodyPr/>
          <a:lstStyle/>
          <a:p>
            <a:r>
              <a:rPr lang="en-GB"/>
              <a:t>All text copyright © TheComputingTutor Ltd 2023. All rights Reserved.</a:t>
            </a:r>
          </a:p>
        </p:txBody>
      </p:sp>
      <p:graphicFrame>
        <p:nvGraphicFramePr>
          <p:cNvPr id="7" name="Table 5">
            <a:extLst>
              <a:ext uri="{FF2B5EF4-FFF2-40B4-BE49-F238E27FC236}">
                <a16:creationId xmlns:a16="http://schemas.microsoft.com/office/drawing/2014/main" id="{A4BAC987-7E67-79C7-A3CD-7D559E6C767E}"/>
              </a:ext>
            </a:extLst>
          </p:cNvPr>
          <p:cNvGraphicFramePr>
            <a:graphicFrameLocks/>
          </p:cNvGraphicFramePr>
          <p:nvPr>
            <p:extLst>
              <p:ext uri="{D42A27DB-BD31-4B8C-83A1-F6EECF244321}">
                <p14:modId xmlns:p14="http://schemas.microsoft.com/office/powerpoint/2010/main" val="2502475250"/>
              </p:ext>
            </p:extLst>
          </p:nvPr>
        </p:nvGraphicFramePr>
        <p:xfrm>
          <a:off x="1325563" y="2217828"/>
          <a:ext cx="7250203" cy="753972"/>
        </p:xfrm>
        <a:graphic>
          <a:graphicData uri="http://schemas.openxmlformats.org/drawingml/2006/table">
            <a:tbl>
              <a:tblPr firstRow="1" bandRow="1">
                <a:tableStyleId>{5C22544A-7EE6-4342-B048-85BDC9FD1C3A}</a:tableStyleId>
              </a:tblPr>
              <a:tblGrid>
                <a:gridCol w="1577440">
                  <a:extLst>
                    <a:ext uri="{9D8B030D-6E8A-4147-A177-3AD203B41FA5}">
                      <a16:colId xmlns:a16="http://schemas.microsoft.com/office/drawing/2014/main" val="3193231276"/>
                    </a:ext>
                  </a:extLst>
                </a:gridCol>
                <a:gridCol w="2047661">
                  <a:extLst>
                    <a:ext uri="{9D8B030D-6E8A-4147-A177-3AD203B41FA5}">
                      <a16:colId xmlns:a16="http://schemas.microsoft.com/office/drawing/2014/main" val="1102804864"/>
                    </a:ext>
                  </a:extLst>
                </a:gridCol>
                <a:gridCol w="1326039">
                  <a:extLst>
                    <a:ext uri="{9D8B030D-6E8A-4147-A177-3AD203B41FA5}">
                      <a16:colId xmlns:a16="http://schemas.microsoft.com/office/drawing/2014/main" val="1188718632"/>
                    </a:ext>
                  </a:extLst>
                </a:gridCol>
                <a:gridCol w="2299063">
                  <a:extLst>
                    <a:ext uri="{9D8B030D-6E8A-4147-A177-3AD203B41FA5}">
                      <a16:colId xmlns:a16="http://schemas.microsoft.com/office/drawing/2014/main" val="9792737"/>
                    </a:ext>
                  </a:extLst>
                </a:gridCol>
              </a:tblGrid>
              <a:tr h="376986">
                <a:tc gridSpan="4">
                  <a:txBody>
                    <a:bodyPr/>
                    <a:lstStyle/>
                    <a:p>
                      <a:pPr algn="ctr"/>
                      <a:r>
                        <a:rPr lang="en-GB" dirty="0" err="1">
                          <a:latin typeface="Congenial" panose="02000503040000020004" pitchFamily="2" charset="0"/>
                        </a:rPr>
                        <a:t>tblStudent</a:t>
                      </a:r>
                      <a:endParaRPr lang="en-GB" dirty="0">
                        <a:latin typeface="Congenial" panose="02000503040000020004" pitchFamily="2" charset="0"/>
                      </a:endParaRPr>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extLst>
                  <a:ext uri="{0D108BD9-81ED-4DB2-BD59-A6C34878D82A}">
                    <a16:rowId xmlns:a16="http://schemas.microsoft.com/office/drawing/2014/main" val="1500753874"/>
                  </a:ext>
                </a:extLst>
              </a:tr>
              <a:tr h="376986">
                <a:tc>
                  <a:txBody>
                    <a:bodyPr/>
                    <a:lstStyle/>
                    <a:p>
                      <a:pPr algn="ctr"/>
                      <a:r>
                        <a:rPr lang="en-GB" dirty="0">
                          <a:solidFill>
                            <a:schemeClr val="bg1"/>
                          </a:solidFill>
                          <a:latin typeface="Congenial" panose="02000503040000020004" pitchFamily="2" charset="0"/>
                        </a:rPr>
                        <a:t>FirstName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LastName</a:t>
                      </a:r>
                      <a:endParaRPr lang="en-GB" dirty="0">
                        <a:solidFill>
                          <a:schemeClr val="bg1"/>
                        </a:solidFill>
                        <a:latin typeface="Congenial" panose="02000503040000020004" pitchFamily="2" charset="0"/>
                      </a:endParaRPr>
                    </a:p>
                  </a:txBody>
                  <a:tcPr anchor="ctr">
                    <a:solidFill>
                      <a:srgbClr val="0070C0"/>
                    </a:solidFill>
                  </a:tcPr>
                </a:tc>
                <a:tc>
                  <a:txBody>
                    <a:bodyPr/>
                    <a:lstStyle/>
                    <a:p>
                      <a:pPr algn="ctr"/>
                      <a:r>
                        <a:rPr lang="en-GB" dirty="0">
                          <a:solidFill>
                            <a:schemeClr val="bg1"/>
                          </a:solidFill>
                          <a:latin typeface="Congenial" panose="02000503040000020004" pitchFamily="2" charset="0"/>
                        </a:rPr>
                        <a:t>Age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PredictedGrade</a:t>
                      </a:r>
                      <a:endParaRPr lang="en-GB" dirty="0">
                        <a:solidFill>
                          <a:schemeClr val="bg1"/>
                        </a:solidFill>
                        <a:latin typeface="Congenial" panose="02000503040000020004" pitchFamily="2" charset="0"/>
                      </a:endParaRPr>
                    </a:p>
                  </a:txBody>
                  <a:tcPr anchor="ctr">
                    <a:solidFill>
                      <a:srgbClr val="0070C0"/>
                    </a:solidFill>
                  </a:tcPr>
                </a:tc>
                <a:extLst>
                  <a:ext uri="{0D108BD9-81ED-4DB2-BD59-A6C34878D82A}">
                    <a16:rowId xmlns:a16="http://schemas.microsoft.com/office/drawing/2014/main" val="3449352061"/>
                  </a:ext>
                </a:extLst>
              </a:tr>
            </a:tbl>
          </a:graphicData>
        </a:graphic>
      </p:graphicFrame>
      <p:grpSp>
        <p:nvGrpSpPr>
          <p:cNvPr id="8" name="Group 7">
            <a:extLst>
              <a:ext uri="{FF2B5EF4-FFF2-40B4-BE49-F238E27FC236}">
                <a16:creationId xmlns:a16="http://schemas.microsoft.com/office/drawing/2014/main" id="{50AE2200-BAE7-2F80-93D6-47CDA387319F}"/>
              </a:ext>
            </a:extLst>
          </p:cNvPr>
          <p:cNvGrpSpPr/>
          <p:nvPr/>
        </p:nvGrpSpPr>
        <p:grpSpPr>
          <a:xfrm>
            <a:off x="8412682" y="2594814"/>
            <a:ext cx="2076792" cy="679371"/>
            <a:chOff x="1325483" y="4066540"/>
            <a:chExt cx="2076792" cy="679371"/>
          </a:xfrm>
        </p:grpSpPr>
        <p:sp>
          <p:nvSpPr>
            <p:cNvPr id="9" name="Content Placeholder 6">
              <a:extLst>
                <a:ext uri="{FF2B5EF4-FFF2-40B4-BE49-F238E27FC236}">
                  <a16:creationId xmlns:a16="http://schemas.microsoft.com/office/drawing/2014/main" id="{F6A70F45-31DA-29E9-4B68-44E29F39ACAF}"/>
                </a:ext>
              </a:extLst>
            </p:cNvPr>
            <p:cNvSpPr txBox="1">
              <a:spLocks/>
            </p:cNvSpPr>
            <p:nvPr/>
          </p:nvSpPr>
          <p:spPr>
            <a:xfrm>
              <a:off x="1627868" y="4066540"/>
              <a:ext cx="1774407" cy="679371"/>
            </a:xfrm>
            <a:prstGeom prst="rect">
              <a:avLst/>
            </a:prstGeom>
            <a:solidFill>
              <a:schemeClr val="bg1"/>
            </a:solidFill>
            <a:ln w="38100">
              <a:solidFill>
                <a:srgbClr val="0070C0"/>
              </a:solidFill>
            </a:ln>
          </p:spPr>
          <p:txBody>
            <a:bodyPr vert="horz" lIns="0" tIns="108000" rIns="72000" bIns="45720" rtlCol="0" anchor="t">
              <a:normAutofit fontScale="850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Table Columns – No Spaces</a:t>
              </a:r>
            </a:p>
          </p:txBody>
        </p:sp>
        <p:sp>
          <p:nvSpPr>
            <p:cNvPr id="10" name="Arrow: Left 9">
              <a:extLst>
                <a:ext uri="{FF2B5EF4-FFF2-40B4-BE49-F238E27FC236}">
                  <a16:creationId xmlns:a16="http://schemas.microsoft.com/office/drawing/2014/main" id="{94522A37-A2D8-3121-5D18-1ED92206CB18}"/>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1" name="Group 10">
            <a:extLst>
              <a:ext uri="{FF2B5EF4-FFF2-40B4-BE49-F238E27FC236}">
                <a16:creationId xmlns:a16="http://schemas.microsoft.com/office/drawing/2014/main" id="{635B8421-EEEF-F887-FE7C-6808EA492314}"/>
              </a:ext>
            </a:extLst>
          </p:cNvPr>
          <p:cNvGrpSpPr/>
          <p:nvPr/>
        </p:nvGrpSpPr>
        <p:grpSpPr>
          <a:xfrm>
            <a:off x="955131" y="2971800"/>
            <a:ext cx="3140075" cy="1267097"/>
            <a:chOff x="929005" y="3813611"/>
            <a:chExt cx="3140075" cy="1267097"/>
          </a:xfrm>
        </p:grpSpPr>
        <p:sp>
          <p:nvSpPr>
            <p:cNvPr id="12" name="Content Placeholder 6">
              <a:extLst>
                <a:ext uri="{FF2B5EF4-FFF2-40B4-BE49-F238E27FC236}">
                  <a16:creationId xmlns:a16="http://schemas.microsoft.com/office/drawing/2014/main" id="{940BA66E-AC04-39B3-3649-65A8B4D84E92}"/>
                </a:ext>
              </a:extLst>
            </p:cNvPr>
            <p:cNvSpPr txBox="1">
              <a:spLocks/>
            </p:cNvSpPr>
            <p:nvPr/>
          </p:nvSpPr>
          <p:spPr>
            <a:xfrm>
              <a:off x="929005" y="4115996"/>
              <a:ext cx="3140075" cy="964712"/>
            </a:xfrm>
            <a:prstGeom prst="rect">
              <a:avLst/>
            </a:prstGeom>
            <a:solidFill>
              <a:schemeClr val="bg1"/>
            </a:solidFill>
            <a:ln w="38100">
              <a:solidFill>
                <a:srgbClr val="0070C0"/>
              </a:solidFill>
            </a:ln>
          </p:spPr>
          <p:txBody>
            <a:bodyPr vert="horz" lIns="0" tIns="108000" rIns="72000" bIns="45720" rtlCol="0" anchor="t">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Each Field helps describe the item being stored in the table</a:t>
              </a:r>
            </a:p>
          </p:txBody>
        </p:sp>
        <p:sp>
          <p:nvSpPr>
            <p:cNvPr id="13" name="Arrow: Left 12">
              <a:extLst>
                <a:ext uri="{FF2B5EF4-FFF2-40B4-BE49-F238E27FC236}">
                  <a16:creationId xmlns:a16="http://schemas.microsoft.com/office/drawing/2014/main" id="{2E4198B2-6984-686F-2C97-332B6EC15E48}"/>
                </a:ext>
              </a:extLst>
            </p:cNvPr>
            <p:cNvSpPr/>
            <p:nvPr/>
          </p:nvSpPr>
          <p:spPr>
            <a:xfrm rot="16200000" flipH="1">
              <a:off x="1955513" y="3849601"/>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9013994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FC7E8-DC01-C6E1-9872-85031A27F929}"/>
              </a:ext>
            </a:extLst>
          </p:cNvPr>
          <p:cNvSpPr>
            <a:spLocks noGrp="1"/>
          </p:cNvSpPr>
          <p:nvPr>
            <p:ph type="title"/>
          </p:nvPr>
        </p:nvSpPr>
        <p:spPr>
          <a:xfrm>
            <a:off x="1097280" y="286603"/>
            <a:ext cx="10058400" cy="1450757"/>
          </a:xfrm>
        </p:spPr>
        <p:txBody>
          <a:bodyPr>
            <a:normAutofit/>
          </a:bodyPr>
          <a:lstStyle/>
          <a:p>
            <a:r>
              <a:rPr lang="en-GB" dirty="0"/>
              <a:t>Class Activity –Student Data Fields</a:t>
            </a:r>
          </a:p>
        </p:txBody>
      </p:sp>
      <p:sp>
        <p:nvSpPr>
          <p:cNvPr id="4" name="Footer Placeholder 3">
            <a:extLst>
              <a:ext uri="{FF2B5EF4-FFF2-40B4-BE49-F238E27FC236}">
                <a16:creationId xmlns:a16="http://schemas.microsoft.com/office/drawing/2014/main" id="{D971BB45-FC8A-4A11-B39C-8BF47DD06349}"/>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850F5DBD-4DB0-4009-2D03-53838307921B}"/>
              </a:ext>
            </a:extLst>
          </p:cNvPr>
          <p:cNvGraphicFramePr>
            <a:graphicFrameLocks noGrp="1"/>
          </p:cNvGraphicFramePr>
          <p:nvPr>
            <p:ph idx="1"/>
            <p:extLst>
              <p:ext uri="{D42A27DB-BD31-4B8C-83A1-F6EECF244321}">
                <p14:modId xmlns:p14="http://schemas.microsoft.com/office/powerpoint/2010/main" val="37283751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51996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159F1-ECA4-B52B-52E7-815E362B97C4}"/>
              </a:ext>
            </a:extLst>
          </p:cNvPr>
          <p:cNvSpPr>
            <a:spLocks noGrp="1"/>
          </p:cNvSpPr>
          <p:nvPr>
            <p:ph type="title"/>
          </p:nvPr>
        </p:nvSpPr>
        <p:spPr/>
        <p:txBody>
          <a:bodyPr/>
          <a:lstStyle/>
          <a:p>
            <a:r>
              <a:rPr lang="en-GB" dirty="0"/>
              <a:t>Class Activity - Suggested Answers</a:t>
            </a:r>
          </a:p>
        </p:txBody>
      </p:sp>
      <p:sp>
        <p:nvSpPr>
          <p:cNvPr id="4" name="Footer Placeholder 3">
            <a:extLst>
              <a:ext uri="{FF2B5EF4-FFF2-40B4-BE49-F238E27FC236}">
                <a16:creationId xmlns:a16="http://schemas.microsoft.com/office/drawing/2014/main" id="{0DED175B-340B-EFFA-F84C-1AA70F26BAB0}"/>
              </a:ext>
            </a:extLst>
          </p:cNvPr>
          <p:cNvSpPr>
            <a:spLocks noGrp="1"/>
          </p:cNvSpPr>
          <p:nvPr>
            <p:ph type="ftr" sz="quarter" idx="11"/>
          </p:nvPr>
        </p:nvSpPr>
        <p:spPr/>
        <p:txBody>
          <a:bodyPr/>
          <a:lstStyle/>
          <a:p>
            <a:r>
              <a:rPr lang="en-GB"/>
              <a:t>All text copyright © TheComputingTutor Ltd 2023. All rights Reserved.</a:t>
            </a:r>
          </a:p>
        </p:txBody>
      </p:sp>
      <p:graphicFrame>
        <p:nvGraphicFramePr>
          <p:cNvPr id="5" name="Table 5">
            <a:extLst>
              <a:ext uri="{FF2B5EF4-FFF2-40B4-BE49-F238E27FC236}">
                <a16:creationId xmlns:a16="http://schemas.microsoft.com/office/drawing/2014/main" id="{9A625609-7265-7DE5-A214-04CC62D68E90}"/>
              </a:ext>
            </a:extLst>
          </p:cNvPr>
          <p:cNvGraphicFramePr>
            <a:graphicFrameLocks noGrp="1"/>
          </p:cNvGraphicFramePr>
          <p:nvPr>
            <p:extLst>
              <p:ext uri="{D42A27DB-BD31-4B8C-83A1-F6EECF244321}">
                <p14:modId xmlns:p14="http://schemas.microsoft.com/office/powerpoint/2010/main" val="4173952849"/>
              </p:ext>
            </p:extLst>
          </p:nvPr>
        </p:nvGraphicFramePr>
        <p:xfrm>
          <a:off x="2032000" y="2195769"/>
          <a:ext cx="8128000" cy="33375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937002228"/>
                    </a:ext>
                  </a:extLst>
                </a:gridCol>
                <a:gridCol w="4064000">
                  <a:extLst>
                    <a:ext uri="{9D8B030D-6E8A-4147-A177-3AD203B41FA5}">
                      <a16:colId xmlns:a16="http://schemas.microsoft.com/office/drawing/2014/main" val="2837491628"/>
                    </a:ext>
                  </a:extLst>
                </a:gridCol>
              </a:tblGrid>
              <a:tr h="370840">
                <a:tc>
                  <a:txBody>
                    <a:bodyPr/>
                    <a:lstStyle/>
                    <a:p>
                      <a:pPr algn="ctr"/>
                      <a:r>
                        <a:rPr lang="en-GB" dirty="0">
                          <a:latin typeface="Congenial" panose="02000503040000020004" pitchFamily="2" charset="0"/>
                        </a:rPr>
                        <a:t>Field</a:t>
                      </a:r>
                    </a:p>
                  </a:txBody>
                  <a:tcPr anchor="ctr">
                    <a:solidFill>
                      <a:srgbClr val="0070C0"/>
                    </a:solidFill>
                  </a:tcPr>
                </a:tc>
                <a:tc>
                  <a:txBody>
                    <a:bodyPr/>
                    <a:lstStyle/>
                    <a:p>
                      <a:pPr algn="ctr"/>
                      <a:r>
                        <a:rPr lang="en-GB" dirty="0">
                          <a:latin typeface="Congenial" panose="02000503040000020004" pitchFamily="2" charset="0"/>
                        </a:rPr>
                        <a:t>Field</a:t>
                      </a:r>
                    </a:p>
                  </a:txBody>
                  <a:tcPr anchor="ctr">
                    <a:solidFill>
                      <a:srgbClr val="0070C0"/>
                    </a:solidFill>
                  </a:tcPr>
                </a:tc>
                <a:extLst>
                  <a:ext uri="{0D108BD9-81ED-4DB2-BD59-A6C34878D82A}">
                    <a16:rowId xmlns:a16="http://schemas.microsoft.com/office/drawing/2014/main" val="2451613956"/>
                  </a:ext>
                </a:extLst>
              </a:tr>
              <a:tr h="370840">
                <a:tc>
                  <a:txBody>
                    <a:bodyPr/>
                    <a:lstStyle/>
                    <a:p>
                      <a:pPr algn="ctr"/>
                      <a:r>
                        <a:rPr lang="en-GB" dirty="0">
                          <a:latin typeface="Congenial" panose="02000503040000020004" pitchFamily="2" charset="0"/>
                        </a:rPr>
                        <a:t>First Name</a:t>
                      </a:r>
                    </a:p>
                  </a:txBody>
                  <a:tcPr anchor="ctr">
                    <a:solidFill>
                      <a:schemeClr val="bg2"/>
                    </a:solidFill>
                  </a:tcPr>
                </a:tc>
                <a:tc>
                  <a:txBody>
                    <a:bodyPr/>
                    <a:lstStyle/>
                    <a:p>
                      <a:pPr algn="ctr"/>
                      <a:r>
                        <a:rPr lang="en-GB" dirty="0">
                          <a:latin typeface="Congenial" panose="02000503040000020004" pitchFamily="2" charset="0"/>
                        </a:rPr>
                        <a:t>Student Email</a:t>
                      </a:r>
                    </a:p>
                  </a:txBody>
                  <a:tcPr anchor="ctr">
                    <a:solidFill>
                      <a:schemeClr val="bg2"/>
                    </a:solidFill>
                  </a:tcPr>
                </a:tc>
                <a:extLst>
                  <a:ext uri="{0D108BD9-81ED-4DB2-BD59-A6C34878D82A}">
                    <a16:rowId xmlns:a16="http://schemas.microsoft.com/office/drawing/2014/main" val="4161823849"/>
                  </a:ext>
                </a:extLst>
              </a:tr>
              <a:tr h="370840">
                <a:tc>
                  <a:txBody>
                    <a:bodyPr/>
                    <a:lstStyle/>
                    <a:p>
                      <a:pPr algn="ctr"/>
                      <a:r>
                        <a:rPr lang="en-GB" dirty="0">
                          <a:latin typeface="Congenial" panose="02000503040000020004" pitchFamily="2" charset="0"/>
                        </a:rPr>
                        <a:t>Last Name</a:t>
                      </a:r>
                    </a:p>
                  </a:txBody>
                  <a:tcPr anchor="ctr">
                    <a:solidFill>
                      <a:schemeClr val="bg2"/>
                    </a:solidFill>
                  </a:tcPr>
                </a:tc>
                <a:tc>
                  <a:txBody>
                    <a:bodyPr/>
                    <a:lstStyle/>
                    <a:p>
                      <a:pPr algn="ctr"/>
                      <a:r>
                        <a:rPr lang="en-GB" dirty="0">
                          <a:latin typeface="Congenial" panose="02000503040000020004" pitchFamily="2" charset="0"/>
                        </a:rPr>
                        <a:t>Student Phone</a:t>
                      </a:r>
                    </a:p>
                  </a:txBody>
                  <a:tcPr anchor="ctr">
                    <a:solidFill>
                      <a:schemeClr val="bg2"/>
                    </a:solidFill>
                  </a:tcPr>
                </a:tc>
                <a:extLst>
                  <a:ext uri="{0D108BD9-81ED-4DB2-BD59-A6C34878D82A}">
                    <a16:rowId xmlns:a16="http://schemas.microsoft.com/office/drawing/2014/main" val="1565889140"/>
                  </a:ext>
                </a:extLst>
              </a:tr>
              <a:tr h="370840">
                <a:tc>
                  <a:txBody>
                    <a:bodyPr/>
                    <a:lstStyle/>
                    <a:p>
                      <a:pPr algn="ctr"/>
                      <a:r>
                        <a:rPr lang="en-GB" dirty="0">
                          <a:latin typeface="Congenial" panose="02000503040000020004" pitchFamily="2" charset="0"/>
                        </a:rPr>
                        <a:t>Age</a:t>
                      </a:r>
                    </a:p>
                  </a:txBody>
                  <a:tcPr anchor="ctr">
                    <a:solidFill>
                      <a:schemeClr val="bg2"/>
                    </a:solidFill>
                  </a:tcPr>
                </a:tc>
                <a:tc>
                  <a:txBody>
                    <a:bodyPr/>
                    <a:lstStyle/>
                    <a:p>
                      <a:pPr algn="ctr"/>
                      <a:r>
                        <a:rPr lang="en-GB" dirty="0">
                          <a:latin typeface="Congenial" panose="02000503040000020004" pitchFamily="2" charset="0"/>
                        </a:rPr>
                        <a:t>Parent Email</a:t>
                      </a:r>
                    </a:p>
                  </a:txBody>
                  <a:tcPr anchor="ctr">
                    <a:solidFill>
                      <a:schemeClr val="bg2"/>
                    </a:solidFill>
                  </a:tcPr>
                </a:tc>
                <a:extLst>
                  <a:ext uri="{0D108BD9-81ED-4DB2-BD59-A6C34878D82A}">
                    <a16:rowId xmlns:a16="http://schemas.microsoft.com/office/drawing/2014/main" val="712002131"/>
                  </a:ext>
                </a:extLst>
              </a:tr>
              <a:tr h="370840">
                <a:tc>
                  <a:txBody>
                    <a:bodyPr/>
                    <a:lstStyle/>
                    <a:p>
                      <a:pPr algn="ctr"/>
                      <a:r>
                        <a:rPr lang="en-GB" dirty="0">
                          <a:latin typeface="Congenial" panose="02000503040000020004" pitchFamily="2" charset="0"/>
                        </a:rPr>
                        <a:t>Predicted Grade</a:t>
                      </a:r>
                    </a:p>
                  </a:txBody>
                  <a:tcPr anchor="ctr">
                    <a:solidFill>
                      <a:schemeClr val="bg2"/>
                    </a:solidFill>
                  </a:tcPr>
                </a:tc>
                <a:tc>
                  <a:txBody>
                    <a:bodyPr/>
                    <a:lstStyle/>
                    <a:p>
                      <a:pPr algn="ctr"/>
                      <a:r>
                        <a:rPr lang="en-GB" dirty="0">
                          <a:latin typeface="Congenial" panose="02000503040000020004" pitchFamily="2" charset="0"/>
                        </a:rPr>
                        <a:t>Parent Phone</a:t>
                      </a:r>
                    </a:p>
                  </a:txBody>
                  <a:tcPr anchor="ctr">
                    <a:solidFill>
                      <a:schemeClr val="bg2"/>
                    </a:solidFill>
                  </a:tcPr>
                </a:tc>
                <a:extLst>
                  <a:ext uri="{0D108BD9-81ED-4DB2-BD59-A6C34878D82A}">
                    <a16:rowId xmlns:a16="http://schemas.microsoft.com/office/drawing/2014/main" val="608749480"/>
                  </a:ext>
                </a:extLst>
              </a:tr>
              <a:tr h="370840">
                <a:tc>
                  <a:txBody>
                    <a:bodyPr/>
                    <a:lstStyle/>
                    <a:p>
                      <a:pPr algn="ctr"/>
                      <a:r>
                        <a:rPr lang="en-GB" dirty="0">
                          <a:latin typeface="Congenial" panose="02000503040000020004" pitchFamily="2" charset="0"/>
                        </a:rPr>
                        <a:t>Qualification Studied</a:t>
                      </a:r>
                    </a:p>
                  </a:txBody>
                  <a:tcPr anchor="ctr">
                    <a:solidFill>
                      <a:schemeClr val="bg2"/>
                    </a:solidFill>
                  </a:tcPr>
                </a:tc>
                <a:tc>
                  <a:txBody>
                    <a:bodyPr/>
                    <a:lstStyle/>
                    <a:p>
                      <a:pPr algn="ctr"/>
                      <a:r>
                        <a:rPr lang="en-GB" dirty="0">
                          <a:latin typeface="Congenial" panose="02000503040000020004" pitchFamily="2" charset="0"/>
                        </a:rPr>
                        <a:t>Target Grade</a:t>
                      </a:r>
                    </a:p>
                  </a:txBody>
                  <a:tcPr anchor="ctr">
                    <a:solidFill>
                      <a:schemeClr val="bg2"/>
                    </a:solidFill>
                  </a:tcPr>
                </a:tc>
                <a:extLst>
                  <a:ext uri="{0D108BD9-81ED-4DB2-BD59-A6C34878D82A}">
                    <a16:rowId xmlns:a16="http://schemas.microsoft.com/office/drawing/2014/main" val="111474130"/>
                  </a:ext>
                </a:extLst>
              </a:tr>
              <a:tr h="370840">
                <a:tc>
                  <a:txBody>
                    <a:bodyPr/>
                    <a:lstStyle/>
                    <a:p>
                      <a:pPr algn="ctr"/>
                      <a:r>
                        <a:rPr lang="en-GB" dirty="0">
                          <a:latin typeface="Congenial" panose="02000503040000020004" pitchFamily="2" charset="0"/>
                        </a:rPr>
                        <a:t>Address</a:t>
                      </a:r>
                    </a:p>
                  </a:txBody>
                  <a:tcPr anchor="ctr">
                    <a:solidFill>
                      <a:schemeClr val="bg2"/>
                    </a:solidFill>
                  </a:tcPr>
                </a:tc>
                <a:tc>
                  <a:txBody>
                    <a:bodyPr/>
                    <a:lstStyle/>
                    <a:p>
                      <a:pPr algn="ctr"/>
                      <a:r>
                        <a:rPr lang="en-GB" dirty="0">
                          <a:latin typeface="Congenial" panose="02000503040000020004" pitchFamily="2" charset="0"/>
                        </a:rPr>
                        <a:t>Previous School</a:t>
                      </a:r>
                    </a:p>
                  </a:txBody>
                  <a:tcPr anchor="ctr">
                    <a:solidFill>
                      <a:schemeClr val="bg2"/>
                    </a:solidFill>
                  </a:tcPr>
                </a:tc>
                <a:extLst>
                  <a:ext uri="{0D108BD9-81ED-4DB2-BD59-A6C34878D82A}">
                    <a16:rowId xmlns:a16="http://schemas.microsoft.com/office/drawing/2014/main" val="313721825"/>
                  </a:ext>
                </a:extLst>
              </a:tr>
              <a:tr h="370840">
                <a:tc>
                  <a:txBody>
                    <a:bodyPr/>
                    <a:lstStyle/>
                    <a:p>
                      <a:pPr algn="ctr"/>
                      <a:r>
                        <a:rPr lang="en-GB" dirty="0">
                          <a:latin typeface="Congenial" panose="02000503040000020004" pitchFamily="2" charset="0"/>
                        </a:rPr>
                        <a:t>Contact Address</a:t>
                      </a:r>
                    </a:p>
                  </a:txBody>
                  <a:tcPr anchor="ctr">
                    <a:solidFill>
                      <a:schemeClr val="bg2"/>
                    </a:solidFill>
                  </a:tcPr>
                </a:tc>
                <a:tc>
                  <a:txBody>
                    <a:bodyPr/>
                    <a:lstStyle/>
                    <a:p>
                      <a:pPr algn="ctr"/>
                      <a:r>
                        <a:rPr lang="en-GB" dirty="0">
                          <a:latin typeface="Congenial" panose="02000503040000020004" pitchFamily="2" charset="0"/>
                        </a:rPr>
                        <a:t>Tutor Name</a:t>
                      </a:r>
                    </a:p>
                  </a:txBody>
                  <a:tcPr anchor="ctr">
                    <a:solidFill>
                      <a:schemeClr val="bg2"/>
                    </a:solidFill>
                  </a:tcPr>
                </a:tc>
                <a:extLst>
                  <a:ext uri="{0D108BD9-81ED-4DB2-BD59-A6C34878D82A}">
                    <a16:rowId xmlns:a16="http://schemas.microsoft.com/office/drawing/2014/main" val="1824923866"/>
                  </a:ext>
                </a:extLst>
              </a:tr>
              <a:tr h="370840">
                <a:tc>
                  <a:txBody>
                    <a:bodyPr/>
                    <a:lstStyle/>
                    <a:p>
                      <a:pPr algn="ctr"/>
                      <a:r>
                        <a:rPr lang="en-GB" dirty="0">
                          <a:latin typeface="Congenial" panose="02000503040000020004" pitchFamily="2" charset="0"/>
                        </a:rPr>
                        <a:t>Medical Requirements</a:t>
                      </a:r>
                    </a:p>
                  </a:txBody>
                  <a:tcPr anchor="ctr">
                    <a:solidFill>
                      <a:schemeClr val="bg2"/>
                    </a:solidFill>
                  </a:tcPr>
                </a:tc>
                <a:tc>
                  <a:txBody>
                    <a:bodyPr/>
                    <a:lstStyle/>
                    <a:p>
                      <a:pPr algn="ctr"/>
                      <a:r>
                        <a:rPr lang="en-GB" dirty="0">
                          <a:latin typeface="Congenial" panose="02000503040000020004" pitchFamily="2" charset="0"/>
                        </a:rPr>
                        <a:t>Tutor Group</a:t>
                      </a:r>
                    </a:p>
                  </a:txBody>
                  <a:tcPr anchor="ctr">
                    <a:solidFill>
                      <a:schemeClr val="bg2"/>
                    </a:solidFill>
                  </a:tcPr>
                </a:tc>
                <a:extLst>
                  <a:ext uri="{0D108BD9-81ED-4DB2-BD59-A6C34878D82A}">
                    <a16:rowId xmlns:a16="http://schemas.microsoft.com/office/drawing/2014/main" val="2666305967"/>
                  </a:ext>
                </a:extLst>
              </a:tr>
            </a:tbl>
          </a:graphicData>
        </a:graphic>
      </p:graphicFrame>
    </p:spTree>
    <p:extLst>
      <p:ext uri="{BB962C8B-B14F-4D97-AF65-F5344CB8AC3E}">
        <p14:creationId xmlns:p14="http://schemas.microsoft.com/office/powerpoint/2010/main" val="1788425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A1.1 – Key </a:t>
            </a:r>
            <a:br>
              <a:rPr lang="en-GB" dirty="0"/>
            </a:br>
            <a:r>
              <a:rPr lang="en-GB" dirty="0"/>
              <a:t>Database Concepts</a:t>
            </a:r>
            <a:endParaRPr lang="en-GB" sz="7800" dirty="0"/>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2023. All rights Reserved.</a:t>
            </a:r>
            <a:endParaRPr lang="en-GB" dirty="0"/>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6910313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8CD46-6027-9EF1-B94E-E8D4B7BB2E8A}"/>
              </a:ext>
            </a:extLst>
          </p:cNvPr>
          <p:cNvSpPr>
            <a:spLocks noGrp="1"/>
          </p:cNvSpPr>
          <p:nvPr>
            <p:ph type="title"/>
          </p:nvPr>
        </p:nvSpPr>
        <p:spPr>
          <a:xfrm>
            <a:off x="1097280" y="286603"/>
            <a:ext cx="10058400" cy="1450757"/>
          </a:xfrm>
        </p:spPr>
        <p:txBody>
          <a:bodyPr>
            <a:normAutofit/>
          </a:bodyPr>
          <a:lstStyle/>
          <a:p>
            <a:r>
              <a:rPr lang="en-GB" dirty="0"/>
              <a:t>What Are Rows In A Database Table?</a:t>
            </a:r>
          </a:p>
        </p:txBody>
      </p:sp>
      <p:sp>
        <p:nvSpPr>
          <p:cNvPr id="4" name="Footer Placeholder 3">
            <a:extLst>
              <a:ext uri="{FF2B5EF4-FFF2-40B4-BE49-F238E27FC236}">
                <a16:creationId xmlns:a16="http://schemas.microsoft.com/office/drawing/2014/main" id="{4457F455-A8E9-E7F1-63C8-C48C99C54CE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7" name="Content Placeholder 2">
            <a:extLst>
              <a:ext uri="{FF2B5EF4-FFF2-40B4-BE49-F238E27FC236}">
                <a16:creationId xmlns:a16="http://schemas.microsoft.com/office/drawing/2014/main" id="{74199B5A-9082-916D-5B57-BF6A3B007D0B}"/>
              </a:ext>
            </a:extLst>
          </p:cNvPr>
          <p:cNvGraphicFramePr>
            <a:graphicFrameLocks noGrp="1"/>
          </p:cNvGraphicFramePr>
          <p:nvPr>
            <p:ph idx="1"/>
            <p:extLst>
              <p:ext uri="{D42A27DB-BD31-4B8C-83A1-F6EECF244321}">
                <p14:modId xmlns:p14="http://schemas.microsoft.com/office/powerpoint/2010/main" val="129035079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384861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8CD46-6027-9EF1-B94E-E8D4B7BB2E8A}"/>
              </a:ext>
            </a:extLst>
          </p:cNvPr>
          <p:cNvSpPr>
            <a:spLocks noGrp="1"/>
          </p:cNvSpPr>
          <p:nvPr>
            <p:ph type="title"/>
          </p:nvPr>
        </p:nvSpPr>
        <p:spPr>
          <a:xfrm>
            <a:off x="1097280" y="286603"/>
            <a:ext cx="10058400" cy="1450757"/>
          </a:xfrm>
        </p:spPr>
        <p:txBody>
          <a:bodyPr>
            <a:normAutofit/>
          </a:bodyPr>
          <a:lstStyle/>
          <a:p>
            <a:r>
              <a:rPr lang="en-GB" dirty="0"/>
              <a:t>What Are Rows In A Database Table?</a:t>
            </a:r>
          </a:p>
        </p:txBody>
      </p:sp>
      <p:sp>
        <p:nvSpPr>
          <p:cNvPr id="4" name="Footer Placeholder 3">
            <a:extLst>
              <a:ext uri="{FF2B5EF4-FFF2-40B4-BE49-F238E27FC236}">
                <a16:creationId xmlns:a16="http://schemas.microsoft.com/office/drawing/2014/main" id="{4457F455-A8E9-E7F1-63C8-C48C99C54CE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5ABDB63E-8C57-9D47-E44E-8E6734BF4B22}"/>
              </a:ext>
            </a:extLst>
          </p:cNvPr>
          <p:cNvGraphicFramePr>
            <a:graphicFrameLocks noGrp="1"/>
          </p:cNvGraphicFramePr>
          <p:nvPr>
            <p:ph idx="1"/>
            <p:extLst>
              <p:ext uri="{D42A27DB-BD31-4B8C-83A1-F6EECF244321}">
                <p14:modId xmlns:p14="http://schemas.microsoft.com/office/powerpoint/2010/main" val="44057710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91479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68515-273E-DBF8-8075-A49285AC0E01}"/>
              </a:ext>
            </a:extLst>
          </p:cNvPr>
          <p:cNvSpPr>
            <a:spLocks noGrp="1"/>
          </p:cNvSpPr>
          <p:nvPr>
            <p:ph type="title"/>
          </p:nvPr>
        </p:nvSpPr>
        <p:spPr/>
        <p:txBody>
          <a:bodyPr/>
          <a:lstStyle/>
          <a:p>
            <a:r>
              <a:rPr lang="en-GB" dirty="0"/>
              <a:t>What Are Rows In A Database Table?</a:t>
            </a:r>
          </a:p>
        </p:txBody>
      </p:sp>
      <p:sp>
        <p:nvSpPr>
          <p:cNvPr id="4" name="Footer Placeholder 3">
            <a:extLst>
              <a:ext uri="{FF2B5EF4-FFF2-40B4-BE49-F238E27FC236}">
                <a16:creationId xmlns:a16="http://schemas.microsoft.com/office/drawing/2014/main" id="{88856242-D17C-1953-D439-3C3B6CA73FE4}"/>
              </a:ext>
            </a:extLst>
          </p:cNvPr>
          <p:cNvSpPr>
            <a:spLocks noGrp="1"/>
          </p:cNvSpPr>
          <p:nvPr>
            <p:ph type="ftr" sz="quarter" idx="11"/>
          </p:nvPr>
        </p:nvSpPr>
        <p:spPr/>
        <p:txBody>
          <a:bodyPr/>
          <a:lstStyle/>
          <a:p>
            <a:r>
              <a:rPr lang="en-GB"/>
              <a:t>All text copyright © TheComputingTutor Ltd 2023. All rights Reserved.</a:t>
            </a:r>
          </a:p>
        </p:txBody>
      </p:sp>
      <p:graphicFrame>
        <p:nvGraphicFramePr>
          <p:cNvPr id="5" name="Table 5">
            <a:extLst>
              <a:ext uri="{FF2B5EF4-FFF2-40B4-BE49-F238E27FC236}">
                <a16:creationId xmlns:a16="http://schemas.microsoft.com/office/drawing/2014/main" id="{FE35A237-7450-B5D1-7FBF-D514912E1C58}"/>
              </a:ext>
            </a:extLst>
          </p:cNvPr>
          <p:cNvGraphicFramePr>
            <a:graphicFrameLocks/>
          </p:cNvGraphicFramePr>
          <p:nvPr>
            <p:extLst>
              <p:ext uri="{D42A27DB-BD31-4B8C-83A1-F6EECF244321}">
                <p14:modId xmlns:p14="http://schemas.microsoft.com/office/powerpoint/2010/main" val="1295565634"/>
              </p:ext>
            </p:extLst>
          </p:nvPr>
        </p:nvGraphicFramePr>
        <p:xfrm>
          <a:off x="1207997" y="2029438"/>
          <a:ext cx="7250203" cy="1119732"/>
        </p:xfrm>
        <a:graphic>
          <a:graphicData uri="http://schemas.openxmlformats.org/drawingml/2006/table">
            <a:tbl>
              <a:tblPr firstRow="1" bandRow="1">
                <a:tableStyleId>{5C22544A-7EE6-4342-B048-85BDC9FD1C3A}</a:tableStyleId>
              </a:tblPr>
              <a:tblGrid>
                <a:gridCol w="1577440">
                  <a:extLst>
                    <a:ext uri="{9D8B030D-6E8A-4147-A177-3AD203B41FA5}">
                      <a16:colId xmlns:a16="http://schemas.microsoft.com/office/drawing/2014/main" val="3193231276"/>
                    </a:ext>
                  </a:extLst>
                </a:gridCol>
                <a:gridCol w="2047661">
                  <a:extLst>
                    <a:ext uri="{9D8B030D-6E8A-4147-A177-3AD203B41FA5}">
                      <a16:colId xmlns:a16="http://schemas.microsoft.com/office/drawing/2014/main" val="1102804864"/>
                    </a:ext>
                  </a:extLst>
                </a:gridCol>
                <a:gridCol w="1469731">
                  <a:extLst>
                    <a:ext uri="{9D8B030D-6E8A-4147-A177-3AD203B41FA5}">
                      <a16:colId xmlns:a16="http://schemas.microsoft.com/office/drawing/2014/main" val="1188718632"/>
                    </a:ext>
                  </a:extLst>
                </a:gridCol>
                <a:gridCol w="2155371">
                  <a:extLst>
                    <a:ext uri="{9D8B030D-6E8A-4147-A177-3AD203B41FA5}">
                      <a16:colId xmlns:a16="http://schemas.microsoft.com/office/drawing/2014/main" val="9792737"/>
                    </a:ext>
                  </a:extLst>
                </a:gridCol>
              </a:tblGrid>
              <a:tr h="178185">
                <a:tc gridSpan="4">
                  <a:txBody>
                    <a:bodyPr/>
                    <a:lstStyle/>
                    <a:p>
                      <a:pPr algn="ctr"/>
                      <a:r>
                        <a:rPr lang="en-GB" dirty="0" err="1">
                          <a:latin typeface="Congenial" panose="02000503040000020004" pitchFamily="2" charset="0"/>
                        </a:rPr>
                        <a:t>tblStudent</a:t>
                      </a:r>
                      <a:endParaRPr lang="en-GB" dirty="0">
                        <a:latin typeface="Congenial" panose="02000503040000020004" pitchFamily="2" charset="0"/>
                      </a:endParaRPr>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extLst>
                  <a:ext uri="{0D108BD9-81ED-4DB2-BD59-A6C34878D82A}">
                    <a16:rowId xmlns:a16="http://schemas.microsoft.com/office/drawing/2014/main" val="1500753874"/>
                  </a:ext>
                </a:extLst>
              </a:tr>
              <a:tr h="376986">
                <a:tc>
                  <a:txBody>
                    <a:bodyPr/>
                    <a:lstStyle/>
                    <a:p>
                      <a:pPr algn="ctr"/>
                      <a:r>
                        <a:rPr lang="en-GB" dirty="0">
                          <a:solidFill>
                            <a:schemeClr val="bg1"/>
                          </a:solidFill>
                          <a:latin typeface="Congenial" panose="02000503040000020004" pitchFamily="2" charset="0"/>
                        </a:rPr>
                        <a:t>FirstName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LastName</a:t>
                      </a:r>
                      <a:endParaRPr lang="en-GB" dirty="0">
                        <a:solidFill>
                          <a:schemeClr val="bg1"/>
                        </a:solidFill>
                        <a:latin typeface="Congenial" panose="02000503040000020004" pitchFamily="2" charset="0"/>
                      </a:endParaRPr>
                    </a:p>
                  </a:txBody>
                  <a:tcPr anchor="ctr">
                    <a:solidFill>
                      <a:srgbClr val="0070C0"/>
                    </a:solidFill>
                  </a:tcPr>
                </a:tc>
                <a:tc>
                  <a:txBody>
                    <a:bodyPr/>
                    <a:lstStyle/>
                    <a:p>
                      <a:pPr algn="ctr"/>
                      <a:r>
                        <a:rPr lang="en-GB" dirty="0">
                          <a:solidFill>
                            <a:schemeClr val="bg1"/>
                          </a:solidFill>
                          <a:latin typeface="Congenial" panose="02000503040000020004" pitchFamily="2" charset="0"/>
                        </a:rPr>
                        <a:t>Age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PredictedGrade</a:t>
                      </a:r>
                      <a:endParaRPr lang="en-GB" dirty="0">
                        <a:solidFill>
                          <a:schemeClr val="bg1"/>
                        </a:solidFill>
                        <a:latin typeface="Congenial" panose="02000503040000020004" pitchFamily="2" charset="0"/>
                      </a:endParaRPr>
                    </a:p>
                  </a:txBody>
                  <a:tcPr anchor="ctr">
                    <a:solidFill>
                      <a:srgbClr val="0070C0"/>
                    </a:solidFill>
                  </a:tcPr>
                </a:tc>
                <a:extLst>
                  <a:ext uri="{0D108BD9-81ED-4DB2-BD59-A6C34878D82A}">
                    <a16:rowId xmlns:a16="http://schemas.microsoft.com/office/drawing/2014/main" val="3449352061"/>
                  </a:ext>
                </a:extLst>
              </a:tr>
              <a:tr h="376986">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extLst>
                  <a:ext uri="{0D108BD9-81ED-4DB2-BD59-A6C34878D82A}">
                    <a16:rowId xmlns:a16="http://schemas.microsoft.com/office/drawing/2014/main" val="598511743"/>
                  </a:ext>
                </a:extLst>
              </a:tr>
            </a:tbl>
          </a:graphicData>
        </a:graphic>
      </p:graphicFrame>
      <p:sp>
        <p:nvSpPr>
          <p:cNvPr id="6" name="Rectangle: Rounded Corners 5">
            <a:extLst>
              <a:ext uri="{FF2B5EF4-FFF2-40B4-BE49-F238E27FC236}">
                <a16:creationId xmlns:a16="http://schemas.microsoft.com/office/drawing/2014/main" id="{658CD8F5-F7B1-49D8-B76F-DCA5AFB2061C}"/>
              </a:ext>
            </a:extLst>
          </p:cNvPr>
          <p:cNvSpPr/>
          <p:nvPr/>
        </p:nvSpPr>
        <p:spPr>
          <a:xfrm>
            <a:off x="1005840" y="2782389"/>
            <a:ext cx="7759337" cy="404949"/>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 name="Group 2">
            <a:extLst>
              <a:ext uri="{FF2B5EF4-FFF2-40B4-BE49-F238E27FC236}">
                <a16:creationId xmlns:a16="http://schemas.microsoft.com/office/drawing/2014/main" id="{C44960AD-97B8-8150-0909-D276E9DEFCBC}"/>
              </a:ext>
            </a:extLst>
          </p:cNvPr>
          <p:cNvGrpSpPr/>
          <p:nvPr/>
        </p:nvGrpSpPr>
        <p:grpSpPr>
          <a:xfrm>
            <a:off x="8458200" y="1920190"/>
            <a:ext cx="2240280" cy="404950"/>
            <a:chOff x="1325483" y="4066541"/>
            <a:chExt cx="2168232" cy="404950"/>
          </a:xfrm>
        </p:grpSpPr>
        <p:sp>
          <p:nvSpPr>
            <p:cNvPr id="7" name="Content Placeholder 6">
              <a:extLst>
                <a:ext uri="{FF2B5EF4-FFF2-40B4-BE49-F238E27FC236}">
                  <a16:creationId xmlns:a16="http://schemas.microsoft.com/office/drawing/2014/main" id="{4FFE1926-0899-5C6E-09BB-E3FF8F90C253}"/>
                </a:ext>
              </a:extLst>
            </p:cNvPr>
            <p:cNvSpPr txBox="1">
              <a:spLocks/>
            </p:cNvSpPr>
            <p:nvPr/>
          </p:nvSpPr>
          <p:spPr>
            <a:xfrm>
              <a:off x="1627868" y="4066541"/>
              <a:ext cx="1865847" cy="404950"/>
            </a:xfrm>
            <a:prstGeom prst="rect">
              <a:avLst/>
            </a:prstGeom>
            <a:solidFill>
              <a:schemeClr val="bg1"/>
            </a:solidFill>
            <a:ln w="38100">
              <a:solidFill>
                <a:srgbClr val="0070C0"/>
              </a:solidFill>
            </a:ln>
          </p:spPr>
          <p:txBody>
            <a:bodyPr vert="horz" lIns="0" tIns="108000" rIns="72000" bIns="45720" rtlCol="0" anchor="t">
              <a:normAutofit fontScale="925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Database Table</a:t>
              </a:r>
            </a:p>
          </p:txBody>
        </p:sp>
        <p:sp>
          <p:nvSpPr>
            <p:cNvPr id="8" name="Arrow: Left 7">
              <a:extLst>
                <a:ext uri="{FF2B5EF4-FFF2-40B4-BE49-F238E27FC236}">
                  <a16:creationId xmlns:a16="http://schemas.microsoft.com/office/drawing/2014/main" id="{1E651170-1B13-D854-0962-495BD0C088A0}"/>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 name="Group 8">
            <a:extLst>
              <a:ext uri="{FF2B5EF4-FFF2-40B4-BE49-F238E27FC236}">
                <a16:creationId xmlns:a16="http://schemas.microsoft.com/office/drawing/2014/main" id="{70CE5212-35F5-B39A-027F-A4AB182D6626}"/>
              </a:ext>
            </a:extLst>
          </p:cNvPr>
          <p:cNvGrpSpPr/>
          <p:nvPr/>
        </p:nvGrpSpPr>
        <p:grpSpPr>
          <a:xfrm>
            <a:off x="8858795" y="2744220"/>
            <a:ext cx="2240280" cy="404950"/>
            <a:chOff x="1325483" y="4066541"/>
            <a:chExt cx="2168232" cy="404950"/>
          </a:xfrm>
        </p:grpSpPr>
        <p:sp>
          <p:nvSpPr>
            <p:cNvPr id="10" name="Content Placeholder 6">
              <a:extLst>
                <a:ext uri="{FF2B5EF4-FFF2-40B4-BE49-F238E27FC236}">
                  <a16:creationId xmlns:a16="http://schemas.microsoft.com/office/drawing/2014/main" id="{D1348529-F8A6-F9EB-7CC7-8D8E680A5531}"/>
                </a:ext>
              </a:extLst>
            </p:cNvPr>
            <p:cNvSpPr txBox="1">
              <a:spLocks/>
            </p:cNvSpPr>
            <p:nvPr/>
          </p:nvSpPr>
          <p:spPr>
            <a:xfrm>
              <a:off x="1627868" y="4066541"/>
              <a:ext cx="1865847" cy="404950"/>
            </a:xfrm>
            <a:prstGeom prst="rect">
              <a:avLst/>
            </a:prstGeom>
            <a:solidFill>
              <a:schemeClr val="bg1"/>
            </a:solidFill>
            <a:ln w="38100">
              <a:solidFill>
                <a:srgbClr val="0070C0"/>
              </a:solidFill>
            </a:ln>
          </p:spPr>
          <p:txBody>
            <a:bodyPr vert="horz" lIns="0" tIns="108000" rIns="72000" bIns="45720" rtlCol="0" anchor="t">
              <a:normAutofit fontScale="925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A single record</a:t>
              </a:r>
            </a:p>
          </p:txBody>
        </p:sp>
        <p:sp>
          <p:nvSpPr>
            <p:cNvPr id="11" name="Arrow: Left 10">
              <a:extLst>
                <a:ext uri="{FF2B5EF4-FFF2-40B4-BE49-F238E27FC236}">
                  <a16:creationId xmlns:a16="http://schemas.microsoft.com/office/drawing/2014/main" id="{49F75EED-0FFB-135D-5CFE-CD4338AA8AC0}"/>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 name="Group 11">
            <a:extLst>
              <a:ext uri="{FF2B5EF4-FFF2-40B4-BE49-F238E27FC236}">
                <a16:creationId xmlns:a16="http://schemas.microsoft.com/office/drawing/2014/main" id="{21D95175-B1E5-E22B-39FF-DC18F34A1E7B}"/>
              </a:ext>
            </a:extLst>
          </p:cNvPr>
          <p:cNvGrpSpPr/>
          <p:nvPr/>
        </p:nvGrpSpPr>
        <p:grpSpPr>
          <a:xfrm>
            <a:off x="889817" y="3080574"/>
            <a:ext cx="3140075" cy="1373861"/>
            <a:chOff x="929005" y="3706847"/>
            <a:chExt cx="3140075" cy="1373861"/>
          </a:xfrm>
        </p:grpSpPr>
        <p:sp>
          <p:nvSpPr>
            <p:cNvPr id="13" name="Content Placeholder 6">
              <a:extLst>
                <a:ext uri="{FF2B5EF4-FFF2-40B4-BE49-F238E27FC236}">
                  <a16:creationId xmlns:a16="http://schemas.microsoft.com/office/drawing/2014/main" id="{F96AC3E2-2B54-9726-87B0-919085A3A9A5}"/>
                </a:ext>
              </a:extLst>
            </p:cNvPr>
            <p:cNvSpPr txBox="1">
              <a:spLocks/>
            </p:cNvSpPr>
            <p:nvPr/>
          </p:nvSpPr>
          <p:spPr>
            <a:xfrm>
              <a:off x="929005" y="4115996"/>
              <a:ext cx="3140075" cy="964712"/>
            </a:xfrm>
            <a:prstGeom prst="rect">
              <a:avLst/>
            </a:prstGeom>
            <a:solidFill>
              <a:schemeClr val="bg1"/>
            </a:solidFill>
            <a:ln w="38100">
              <a:solidFill>
                <a:srgbClr val="0070C0"/>
              </a:solidFill>
            </a:ln>
          </p:spPr>
          <p:txBody>
            <a:bodyPr vert="horz" lIns="0" tIns="108000" rIns="72000" bIns="45720" rtlCol="0" anchor="t">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Each Field helps describe the individual student being stored</a:t>
              </a:r>
            </a:p>
          </p:txBody>
        </p:sp>
        <p:sp>
          <p:nvSpPr>
            <p:cNvPr id="14" name="Arrow: Left 13">
              <a:extLst>
                <a:ext uri="{FF2B5EF4-FFF2-40B4-BE49-F238E27FC236}">
                  <a16:creationId xmlns:a16="http://schemas.microsoft.com/office/drawing/2014/main" id="{C7780C10-FE5F-C716-F4AE-92EB137C8748}"/>
                </a:ext>
              </a:extLst>
            </p:cNvPr>
            <p:cNvSpPr/>
            <p:nvPr/>
          </p:nvSpPr>
          <p:spPr>
            <a:xfrm rot="16200000" flipH="1">
              <a:off x="1902131" y="3796219"/>
              <a:ext cx="409150"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694298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68515-273E-DBF8-8075-A49285AC0E01}"/>
              </a:ext>
            </a:extLst>
          </p:cNvPr>
          <p:cNvSpPr>
            <a:spLocks noGrp="1"/>
          </p:cNvSpPr>
          <p:nvPr>
            <p:ph type="title"/>
          </p:nvPr>
        </p:nvSpPr>
        <p:spPr/>
        <p:txBody>
          <a:bodyPr/>
          <a:lstStyle/>
          <a:p>
            <a:r>
              <a:rPr lang="en-GB" dirty="0"/>
              <a:t>What Are Rows In A Database Table?</a:t>
            </a:r>
          </a:p>
        </p:txBody>
      </p:sp>
      <p:sp>
        <p:nvSpPr>
          <p:cNvPr id="4" name="Footer Placeholder 3">
            <a:extLst>
              <a:ext uri="{FF2B5EF4-FFF2-40B4-BE49-F238E27FC236}">
                <a16:creationId xmlns:a16="http://schemas.microsoft.com/office/drawing/2014/main" id="{88856242-D17C-1953-D439-3C3B6CA73FE4}"/>
              </a:ext>
            </a:extLst>
          </p:cNvPr>
          <p:cNvSpPr>
            <a:spLocks noGrp="1"/>
          </p:cNvSpPr>
          <p:nvPr>
            <p:ph type="ftr" sz="quarter" idx="11"/>
          </p:nvPr>
        </p:nvSpPr>
        <p:spPr/>
        <p:txBody>
          <a:bodyPr/>
          <a:lstStyle/>
          <a:p>
            <a:r>
              <a:rPr lang="en-GB"/>
              <a:t>All text copyright © TheComputingTutor Ltd 2023. All rights Reserved.</a:t>
            </a:r>
          </a:p>
        </p:txBody>
      </p:sp>
      <p:graphicFrame>
        <p:nvGraphicFramePr>
          <p:cNvPr id="5" name="Table 5">
            <a:extLst>
              <a:ext uri="{FF2B5EF4-FFF2-40B4-BE49-F238E27FC236}">
                <a16:creationId xmlns:a16="http://schemas.microsoft.com/office/drawing/2014/main" id="{FE35A237-7450-B5D1-7FBF-D514912E1C58}"/>
              </a:ext>
            </a:extLst>
          </p:cNvPr>
          <p:cNvGraphicFramePr>
            <a:graphicFrameLocks/>
          </p:cNvGraphicFramePr>
          <p:nvPr>
            <p:extLst>
              <p:ext uri="{D42A27DB-BD31-4B8C-83A1-F6EECF244321}">
                <p14:modId xmlns:p14="http://schemas.microsoft.com/office/powerpoint/2010/main" val="3206682421"/>
              </p:ext>
            </p:extLst>
          </p:nvPr>
        </p:nvGraphicFramePr>
        <p:xfrm>
          <a:off x="1207997" y="2029437"/>
          <a:ext cx="7250203" cy="3169579"/>
        </p:xfrm>
        <a:graphic>
          <a:graphicData uri="http://schemas.openxmlformats.org/drawingml/2006/table">
            <a:tbl>
              <a:tblPr firstRow="1" bandRow="1">
                <a:tableStyleId>{5C22544A-7EE6-4342-B048-85BDC9FD1C3A}</a:tableStyleId>
              </a:tblPr>
              <a:tblGrid>
                <a:gridCol w="1577440">
                  <a:extLst>
                    <a:ext uri="{9D8B030D-6E8A-4147-A177-3AD203B41FA5}">
                      <a16:colId xmlns:a16="http://schemas.microsoft.com/office/drawing/2014/main" val="3193231276"/>
                    </a:ext>
                  </a:extLst>
                </a:gridCol>
                <a:gridCol w="2047661">
                  <a:extLst>
                    <a:ext uri="{9D8B030D-6E8A-4147-A177-3AD203B41FA5}">
                      <a16:colId xmlns:a16="http://schemas.microsoft.com/office/drawing/2014/main" val="1102804864"/>
                    </a:ext>
                  </a:extLst>
                </a:gridCol>
                <a:gridCol w="1521982">
                  <a:extLst>
                    <a:ext uri="{9D8B030D-6E8A-4147-A177-3AD203B41FA5}">
                      <a16:colId xmlns:a16="http://schemas.microsoft.com/office/drawing/2014/main" val="1188718632"/>
                    </a:ext>
                  </a:extLst>
                </a:gridCol>
                <a:gridCol w="2103120">
                  <a:extLst>
                    <a:ext uri="{9D8B030D-6E8A-4147-A177-3AD203B41FA5}">
                      <a16:colId xmlns:a16="http://schemas.microsoft.com/office/drawing/2014/main" val="9792737"/>
                    </a:ext>
                  </a:extLst>
                </a:gridCol>
              </a:tblGrid>
              <a:tr h="452797">
                <a:tc gridSpan="4">
                  <a:txBody>
                    <a:bodyPr/>
                    <a:lstStyle/>
                    <a:p>
                      <a:pPr algn="ctr"/>
                      <a:r>
                        <a:rPr lang="en-GB" dirty="0" err="1">
                          <a:latin typeface="Congenial" panose="02000503040000020004" pitchFamily="2" charset="0"/>
                        </a:rPr>
                        <a:t>tblStudent</a:t>
                      </a:r>
                      <a:endParaRPr lang="en-GB" dirty="0">
                        <a:latin typeface="Congenial" panose="02000503040000020004" pitchFamily="2" charset="0"/>
                      </a:endParaRPr>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extLst>
                  <a:ext uri="{0D108BD9-81ED-4DB2-BD59-A6C34878D82A}">
                    <a16:rowId xmlns:a16="http://schemas.microsoft.com/office/drawing/2014/main" val="1500753874"/>
                  </a:ext>
                </a:extLst>
              </a:tr>
              <a:tr h="452797">
                <a:tc>
                  <a:txBody>
                    <a:bodyPr/>
                    <a:lstStyle/>
                    <a:p>
                      <a:pPr algn="ctr"/>
                      <a:r>
                        <a:rPr lang="en-GB" dirty="0">
                          <a:solidFill>
                            <a:schemeClr val="bg1"/>
                          </a:solidFill>
                          <a:latin typeface="Congenial" panose="02000503040000020004" pitchFamily="2" charset="0"/>
                        </a:rPr>
                        <a:t>FirstName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LastName</a:t>
                      </a:r>
                      <a:endParaRPr lang="en-GB" dirty="0">
                        <a:solidFill>
                          <a:schemeClr val="bg1"/>
                        </a:solidFill>
                        <a:latin typeface="Congenial" panose="02000503040000020004" pitchFamily="2" charset="0"/>
                      </a:endParaRPr>
                    </a:p>
                  </a:txBody>
                  <a:tcPr anchor="ctr">
                    <a:solidFill>
                      <a:srgbClr val="0070C0"/>
                    </a:solidFill>
                  </a:tcPr>
                </a:tc>
                <a:tc>
                  <a:txBody>
                    <a:bodyPr/>
                    <a:lstStyle/>
                    <a:p>
                      <a:pPr algn="ctr"/>
                      <a:r>
                        <a:rPr lang="en-GB" dirty="0">
                          <a:solidFill>
                            <a:schemeClr val="bg1"/>
                          </a:solidFill>
                          <a:latin typeface="Congenial" panose="02000503040000020004" pitchFamily="2" charset="0"/>
                        </a:rPr>
                        <a:t>Age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PredictedGrade</a:t>
                      </a:r>
                      <a:endParaRPr lang="en-GB" dirty="0">
                        <a:solidFill>
                          <a:schemeClr val="bg1"/>
                        </a:solidFill>
                        <a:latin typeface="Congenial" panose="02000503040000020004" pitchFamily="2" charset="0"/>
                      </a:endParaRPr>
                    </a:p>
                  </a:txBody>
                  <a:tcPr anchor="ctr">
                    <a:solidFill>
                      <a:srgbClr val="0070C0"/>
                    </a:solidFill>
                  </a:tcPr>
                </a:tc>
                <a:extLst>
                  <a:ext uri="{0D108BD9-81ED-4DB2-BD59-A6C34878D82A}">
                    <a16:rowId xmlns:a16="http://schemas.microsoft.com/office/drawing/2014/main" val="3449352061"/>
                  </a:ext>
                </a:extLst>
              </a:tr>
              <a:tr h="452797">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extLst>
                  <a:ext uri="{0D108BD9-81ED-4DB2-BD59-A6C34878D82A}">
                    <a16:rowId xmlns:a16="http://schemas.microsoft.com/office/drawing/2014/main" val="598511743"/>
                  </a:ext>
                </a:extLst>
              </a:tr>
              <a:tr h="452797">
                <a:tc>
                  <a:txBody>
                    <a:bodyPr/>
                    <a:lstStyle/>
                    <a:p>
                      <a:pPr algn="ctr"/>
                      <a:r>
                        <a:rPr lang="en-GB" dirty="0">
                          <a:solidFill>
                            <a:sysClr val="windowText" lastClr="000000"/>
                          </a:solidFill>
                          <a:latin typeface="Congenial" panose="02000503040000020004" pitchFamily="2" charset="0"/>
                        </a:rPr>
                        <a:t>Ali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Hussain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extLst>
                  <a:ext uri="{0D108BD9-81ED-4DB2-BD59-A6C34878D82A}">
                    <a16:rowId xmlns:a16="http://schemas.microsoft.com/office/drawing/2014/main" val="788455549"/>
                  </a:ext>
                </a:extLst>
              </a:tr>
              <a:tr h="452797">
                <a:tc>
                  <a:txBody>
                    <a:bodyPr/>
                    <a:lstStyle/>
                    <a:p>
                      <a:pPr algn="ctr"/>
                      <a:r>
                        <a:rPr lang="en-GB" dirty="0">
                          <a:solidFill>
                            <a:sysClr val="windowText" lastClr="000000"/>
                          </a:solidFill>
                          <a:latin typeface="Congenial" panose="02000503040000020004" pitchFamily="2" charset="0"/>
                        </a:rPr>
                        <a:t>Gemma</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extLst>
                  <a:ext uri="{0D108BD9-81ED-4DB2-BD59-A6C34878D82A}">
                    <a16:rowId xmlns:a16="http://schemas.microsoft.com/office/drawing/2014/main" val="2171360263"/>
                  </a:ext>
                </a:extLst>
              </a:tr>
              <a:tr h="452797">
                <a:tc>
                  <a:txBody>
                    <a:bodyPr/>
                    <a:lstStyle/>
                    <a:p>
                      <a:pPr algn="ctr"/>
                      <a:r>
                        <a:rPr lang="en-GB" dirty="0">
                          <a:solidFill>
                            <a:sysClr val="windowText" lastClr="000000"/>
                          </a:solidFill>
                          <a:latin typeface="Congenial" panose="02000503040000020004" pitchFamily="2" charset="0"/>
                        </a:rPr>
                        <a:t>Jenny</a:t>
                      </a:r>
                    </a:p>
                  </a:txBody>
                  <a:tcPr anchor="ctr">
                    <a:solidFill>
                      <a:schemeClr val="bg2"/>
                    </a:solidFill>
                  </a:tcPr>
                </a:tc>
                <a:tc>
                  <a:txBody>
                    <a:bodyPr/>
                    <a:lstStyle/>
                    <a:p>
                      <a:pPr algn="ctr"/>
                      <a:r>
                        <a:rPr lang="en-GB" dirty="0" err="1">
                          <a:solidFill>
                            <a:sysClr val="windowText" lastClr="000000"/>
                          </a:solidFill>
                          <a:latin typeface="Congenial" panose="02000503040000020004" pitchFamily="2" charset="0"/>
                        </a:rPr>
                        <a:t>Piggot</a:t>
                      </a:r>
                      <a:endParaRPr lang="en-GB" dirty="0">
                        <a:solidFill>
                          <a:sysClr val="windowText" lastClr="000000"/>
                        </a:solidFill>
                        <a:latin typeface="Congenial" panose="02000503040000020004" pitchFamily="2" charset="0"/>
                      </a:endParaRP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DMM</a:t>
                      </a:r>
                    </a:p>
                  </a:txBody>
                  <a:tcPr anchor="ctr">
                    <a:solidFill>
                      <a:schemeClr val="bg2"/>
                    </a:solidFill>
                  </a:tcPr>
                </a:tc>
                <a:extLst>
                  <a:ext uri="{0D108BD9-81ED-4DB2-BD59-A6C34878D82A}">
                    <a16:rowId xmlns:a16="http://schemas.microsoft.com/office/drawing/2014/main" val="1823237775"/>
                  </a:ext>
                </a:extLst>
              </a:tr>
              <a:tr h="452797">
                <a:tc>
                  <a:txBody>
                    <a:bodyPr/>
                    <a:lstStyle/>
                    <a:p>
                      <a:pPr algn="ctr"/>
                      <a:r>
                        <a:rPr lang="en-GB" dirty="0">
                          <a:solidFill>
                            <a:sysClr val="windowText" lastClr="000000"/>
                          </a:solidFill>
                          <a:latin typeface="Congenial" panose="02000503040000020004" pitchFamily="2" charset="0"/>
                        </a:rPr>
                        <a:t>Tom</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Wallis</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MMM</a:t>
                      </a:r>
                    </a:p>
                  </a:txBody>
                  <a:tcPr anchor="ctr">
                    <a:solidFill>
                      <a:schemeClr val="bg2"/>
                    </a:solidFill>
                  </a:tcPr>
                </a:tc>
                <a:extLst>
                  <a:ext uri="{0D108BD9-81ED-4DB2-BD59-A6C34878D82A}">
                    <a16:rowId xmlns:a16="http://schemas.microsoft.com/office/drawing/2014/main" val="3038725647"/>
                  </a:ext>
                </a:extLst>
              </a:tr>
            </a:tbl>
          </a:graphicData>
        </a:graphic>
      </p:graphicFrame>
      <p:sp>
        <p:nvSpPr>
          <p:cNvPr id="6" name="Rectangle: Rounded Corners 5">
            <a:extLst>
              <a:ext uri="{FF2B5EF4-FFF2-40B4-BE49-F238E27FC236}">
                <a16:creationId xmlns:a16="http://schemas.microsoft.com/office/drawing/2014/main" id="{658CD8F5-F7B1-49D8-B76F-DCA5AFB2061C}"/>
              </a:ext>
            </a:extLst>
          </p:cNvPr>
          <p:cNvSpPr/>
          <p:nvPr/>
        </p:nvSpPr>
        <p:spPr>
          <a:xfrm>
            <a:off x="1052111" y="2998129"/>
            <a:ext cx="7759337" cy="2135777"/>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E17E786B-69E2-44F2-E2A0-B586109C1ED7}"/>
              </a:ext>
            </a:extLst>
          </p:cNvPr>
          <p:cNvGrpSpPr/>
          <p:nvPr/>
        </p:nvGrpSpPr>
        <p:grpSpPr>
          <a:xfrm>
            <a:off x="8327571" y="2063626"/>
            <a:ext cx="2240280" cy="404950"/>
            <a:chOff x="1325483" y="4066541"/>
            <a:chExt cx="2168232" cy="404950"/>
          </a:xfrm>
        </p:grpSpPr>
        <p:sp>
          <p:nvSpPr>
            <p:cNvPr id="8" name="Content Placeholder 6">
              <a:extLst>
                <a:ext uri="{FF2B5EF4-FFF2-40B4-BE49-F238E27FC236}">
                  <a16:creationId xmlns:a16="http://schemas.microsoft.com/office/drawing/2014/main" id="{657F91BF-2DEA-CD91-217E-471BD9809170}"/>
                </a:ext>
              </a:extLst>
            </p:cNvPr>
            <p:cNvSpPr txBox="1">
              <a:spLocks/>
            </p:cNvSpPr>
            <p:nvPr/>
          </p:nvSpPr>
          <p:spPr>
            <a:xfrm>
              <a:off x="1627868" y="4066541"/>
              <a:ext cx="1865847" cy="404950"/>
            </a:xfrm>
            <a:prstGeom prst="rect">
              <a:avLst/>
            </a:prstGeom>
            <a:solidFill>
              <a:schemeClr val="bg1"/>
            </a:solidFill>
            <a:ln w="38100">
              <a:solidFill>
                <a:srgbClr val="0070C0"/>
              </a:solidFill>
            </a:ln>
          </p:spPr>
          <p:txBody>
            <a:bodyPr vert="horz" lIns="0" tIns="108000" rIns="72000" bIns="45720" rtlCol="0" anchor="t">
              <a:normAutofit fontScale="925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Database Table</a:t>
              </a:r>
            </a:p>
          </p:txBody>
        </p:sp>
        <p:sp>
          <p:nvSpPr>
            <p:cNvPr id="9" name="Arrow: Left 8">
              <a:extLst>
                <a:ext uri="{FF2B5EF4-FFF2-40B4-BE49-F238E27FC236}">
                  <a16:creationId xmlns:a16="http://schemas.microsoft.com/office/drawing/2014/main" id="{5B1681E7-1238-CAA9-9C42-2E4957118056}"/>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 name="Group 9">
            <a:extLst>
              <a:ext uri="{FF2B5EF4-FFF2-40B4-BE49-F238E27FC236}">
                <a16:creationId xmlns:a16="http://schemas.microsoft.com/office/drawing/2014/main" id="{F6091F5C-B3A1-68B6-4C10-948F26AE1C37}"/>
              </a:ext>
            </a:extLst>
          </p:cNvPr>
          <p:cNvGrpSpPr/>
          <p:nvPr/>
        </p:nvGrpSpPr>
        <p:grpSpPr>
          <a:xfrm>
            <a:off x="8852264" y="3553607"/>
            <a:ext cx="2240280" cy="1364048"/>
            <a:chOff x="1325483" y="3661185"/>
            <a:chExt cx="2168232" cy="1364048"/>
          </a:xfrm>
        </p:grpSpPr>
        <p:sp>
          <p:nvSpPr>
            <p:cNvPr id="11" name="Content Placeholder 6">
              <a:extLst>
                <a:ext uri="{FF2B5EF4-FFF2-40B4-BE49-F238E27FC236}">
                  <a16:creationId xmlns:a16="http://schemas.microsoft.com/office/drawing/2014/main" id="{327A03B9-2EB6-A82F-167C-E7E5C74FC4F7}"/>
                </a:ext>
              </a:extLst>
            </p:cNvPr>
            <p:cNvSpPr txBox="1">
              <a:spLocks/>
            </p:cNvSpPr>
            <p:nvPr/>
          </p:nvSpPr>
          <p:spPr>
            <a:xfrm>
              <a:off x="1627868" y="3661185"/>
              <a:ext cx="1865847" cy="1364048"/>
            </a:xfrm>
            <a:prstGeom prst="rect">
              <a:avLst/>
            </a:prstGeom>
            <a:solidFill>
              <a:schemeClr val="bg1"/>
            </a:solidFill>
            <a:ln w="38100">
              <a:solidFill>
                <a:srgbClr val="0070C0"/>
              </a:solidFill>
            </a:ln>
          </p:spPr>
          <p:txBody>
            <a:bodyPr vert="horz" lIns="0" tIns="108000" rIns="72000" bIns="45720" rtlCol="0" anchor="t">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5 different records for 5 different students</a:t>
              </a:r>
            </a:p>
          </p:txBody>
        </p:sp>
        <p:sp>
          <p:nvSpPr>
            <p:cNvPr id="12" name="Arrow: Left 11">
              <a:extLst>
                <a:ext uri="{FF2B5EF4-FFF2-40B4-BE49-F238E27FC236}">
                  <a16:creationId xmlns:a16="http://schemas.microsoft.com/office/drawing/2014/main" id="{F232DDF3-5B33-68F2-131F-0611AF6A9533}"/>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863514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CEDE6-ADD0-7869-0100-D4D747594867}"/>
              </a:ext>
            </a:extLst>
          </p:cNvPr>
          <p:cNvSpPr>
            <a:spLocks noGrp="1"/>
          </p:cNvSpPr>
          <p:nvPr>
            <p:ph type="title"/>
          </p:nvPr>
        </p:nvSpPr>
        <p:spPr>
          <a:xfrm>
            <a:off x="1097280" y="286603"/>
            <a:ext cx="10058400" cy="1450757"/>
          </a:xfrm>
        </p:spPr>
        <p:txBody>
          <a:bodyPr>
            <a:normAutofit/>
          </a:bodyPr>
          <a:lstStyle/>
          <a:p>
            <a:r>
              <a:rPr lang="en-GB"/>
              <a:t>What Are Cells In A Database?</a:t>
            </a:r>
          </a:p>
        </p:txBody>
      </p:sp>
      <p:sp>
        <p:nvSpPr>
          <p:cNvPr id="4" name="Footer Placeholder 3">
            <a:extLst>
              <a:ext uri="{FF2B5EF4-FFF2-40B4-BE49-F238E27FC236}">
                <a16:creationId xmlns:a16="http://schemas.microsoft.com/office/drawing/2014/main" id="{66E5E15B-E58B-DA71-FDC2-0167DCF0220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CFF3BD6C-D50A-8F06-4861-ED1DF832CC62}"/>
              </a:ext>
            </a:extLst>
          </p:cNvPr>
          <p:cNvGraphicFramePr>
            <a:graphicFrameLocks noGrp="1"/>
          </p:cNvGraphicFramePr>
          <p:nvPr>
            <p:ph idx="1"/>
            <p:extLst>
              <p:ext uri="{D42A27DB-BD31-4B8C-83A1-F6EECF244321}">
                <p14:modId xmlns:p14="http://schemas.microsoft.com/office/powerpoint/2010/main" val="161334861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72139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68515-273E-DBF8-8075-A49285AC0E01}"/>
              </a:ext>
            </a:extLst>
          </p:cNvPr>
          <p:cNvSpPr>
            <a:spLocks noGrp="1"/>
          </p:cNvSpPr>
          <p:nvPr>
            <p:ph type="title"/>
          </p:nvPr>
        </p:nvSpPr>
        <p:spPr/>
        <p:txBody>
          <a:bodyPr/>
          <a:lstStyle/>
          <a:p>
            <a:r>
              <a:rPr lang="en-GB" dirty="0"/>
              <a:t>What Are Cells In A Database Table?</a:t>
            </a:r>
          </a:p>
        </p:txBody>
      </p:sp>
      <p:sp>
        <p:nvSpPr>
          <p:cNvPr id="4" name="Footer Placeholder 3">
            <a:extLst>
              <a:ext uri="{FF2B5EF4-FFF2-40B4-BE49-F238E27FC236}">
                <a16:creationId xmlns:a16="http://schemas.microsoft.com/office/drawing/2014/main" id="{88856242-D17C-1953-D439-3C3B6CA73FE4}"/>
              </a:ext>
            </a:extLst>
          </p:cNvPr>
          <p:cNvSpPr>
            <a:spLocks noGrp="1"/>
          </p:cNvSpPr>
          <p:nvPr>
            <p:ph type="ftr" sz="quarter" idx="11"/>
          </p:nvPr>
        </p:nvSpPr>
        <p:spPr/>
        <p:txBody>
          <a:bodyPr/>
          <a:lstStyle/>
          <a:p>
            <a:r>
              <a:rPr lang="en-GB"/>
              <a:t>All text copyright © TheComputingTutor Ltd 2023. All rights Reserved.</a:t>
            </a:r>
          </a:p>
        </p:txBody>
      </p:sp>
      <p:graphicFrame>
        <p:nvGraphicFramePr>
          <p:cNvPr id="5" name="Table 5">
            <a:extLst>
              <a:ext uri="{FF2B5EF4-FFF2-40B4-BE49-F238E27FC236}">
                <a16:creationId xmlns:a16="http://schemas.microsoft.com/office/drawing/2014/main" id="{FE35A237-7450-B5D1-7FBF-D514912E1C58}"/>
              </a:ext>
            </a:extLst>
          </p:cNvPr>
          <p:cNvGraphicFramePr>
            <a:graphicFrameLocks/>
          </p:cNvGraphicFramePr>
          <p:nvPr>
            <p:extLst>
              <p:ext uri="{D42A27DB-BD31-4B8C-83A1-F6EECF244321}">
                <p14:modId xmlns:p14="http://schemas.microsoft.com/office/powerpoint/2010/main" val="2956617999"/>
              </p:ext>
            </p:extLst>
          </p:nvPr>
        </p:nvGraphicFramePr>
        <p:xfrm>
          <a:off x="1207997" y="2029437"/>
          <a:ext cx="7250203" cy="3169579"/>
        </p:xfrm>
        <a:graphic>
          <a:graphicData uri="http://schemas.openxmlformats.org/drawingml/2006/table">
            <a:tbl>
              <a:tblPr firstRow="1" bandRow="1">
                <a:tableStyleId>{5C22544A-7EE6-4342-B048-85BDC9FD1C3A}</a:tableStyleId>
              </a:tblPr>
              <a:tblGrid>
                <a:gridCol w="1577440">
                  <a:extLst>
                    <a:ext uri="{9D8B030D-6E8A-4147-A177-3AD203B41FA5}">
                      <a16:colId xmlns:a16="http://schemas.microsoft.com/office/drawing/2014/main" val="3193231276"/>
                    </a:ext>
                  </a:extLst>
                </a:gridCol>
                <a:gridCol w="2047661">
                  <a:extLst>
                    <a:ext uri="{9D8B030D-6E8A-4147-A177-3AD203B41FA5}">
                      <a16:colId xmlns:a16="http://schemas.microsoft.com/office/drawing/2014/main" val="1102804864"/>
                    </a:ext>
                  </a:extLst>
                </a:gridCol>
                <a:gridCol w="1574233">
                  <a:extLst>
                    <a:ext uri="{9D8B030D-6E8A-4147-A177-3AD203B41FA5}">
                      <a16:colId xmlns:a16="http://schemas.microsoft.com/office/drawing/2014/main" val="1188718632"/>
                    </a:ext>
                  </a:extLst>
                </a:gridCol>
                <a:gridCol w="2050869">
                  <a:extLst>
                    <a:ext uri="{9D8B030D-6E8A-4147-A177-3AD203B41FA5}">
                      <a16:colId xmlns:a16="http://schemas.microsoft.com/office/drawing/2014/main" val="9792737"/>
                    </a:ext>
                  </a:extLst>
                </a:gridCol>
              </a:tblGrid>
              <a:tr h="452797">
                <a:tc gridSpan="4">
                  <a:txBody>
                    <a:bodyPr/>
                    <a:lstStyle/>
                    <a:p>
                      <a:pPr algn="ctr"/>
                      <a:r>
                        <a:rPr lang="en-GB" dirty="0" err="1">
                          <a:latin typeface="Congenial" panose="02000503040000020004" pitchFamily="2" charset="0"/>
                        </a:rPr>
                        <a:t>tblStudent</a:t>
                      </a:r>
                      <a:endParaRPr lang="en-GB" dirty="0">
                        <a:latin typeface="Congenial" panose="02000503040000020004" pitchFamily="2" charset="0"/>
                      </a:endParaRPr>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extLst>
                  <a:ext uri="{0D108BD9-81ED-4DB2-BD59-A6C34878D82A}">
                    <a16:rowId xmlns:a16="http://schemas.microsoft.com/office/drawing/2014/main" val="1500753874"/>
                  </a:ext>
                </a:extLst>
              </a:tr>
              <a:tr h="452797">
                <a:tc>
                  <a:txBody>
                    <a:bodyPr/>
                    <a:lstStyle/>
                    <a:p>
                      <a:pPr algn="ctr"/>
                      <a:r>
                        <a:rPr lang="en-GB" dirty="0">
                          <a:solidFill>
                            <a:schemeClr val="bg1"/>
                          </a:solidFill>
                          <a:latin typeface="Congenial" panose="02000503040000020004" pitchFamily="2" charset="0"/>
                        </a:rPr>
                        <a:t>FirstName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LastName</a:t>
                      </a:r>
                      <a:endParaRPr lang="en-GB" dirty="0">
                        <a:solidFill>
                          <a:schemeClr val="bg1"/>
                        </a:solidFill>
                        <a:latin typeface="Congenial" panose="02000503040000020004" pitchFamily="2" charset="0"/>
                      </a:endParaRPr>
                    </a:p>
                  </a:txBody>
                  <a:tcPr anchor="ctr">
                    <a:solidFill>
                      <a:srgbClr val="0070C0"/>
                    </a:solidFill>
                  </a:tcPr>
                </a:tc>
                <a:tc>
                  <a:txBody>
                    <a:bodyPr/>
                    <a:lstStyle/>
                    <a:p>
                      <a:pPr algn="ctr"/>
                      <a:r>
                        <a:rPr lang="en-GB" dirty="0">
                          <a:solidFill>
                            <a:schemeClr val="bg1"/>
                          </a:solidFill>
                          <a:latin typeface="Congenial" panose="02000503040000020004" pitchFamily="2" charset="0"/>
                        </a:rPr>
                        <a:t>Age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PredictedGrade</a:t>
                      </a:r>
                      <a:endParaRPr lang="en-GB" dirty="0">
                        <a:solidFill>
                          <a:schemeClr val="bg1"/>
                        </a:solidFill>
                        <a:latin typeface="Congenial" panose="02000503040000020004" pitchFamily="2" charset="0"/>
                      </a:endParaRPr>
                    </a:p>
                  </a:txBody>
                  <a:tcPr anchor="ctr">
                    <a:solidFill>
                      <a:srgbClr val="0070C0"/>
                    </a:solidFill>
                  </a:tcPr>
                </a:tc>
                <a:extLst>
                  <a:ext uri="{0D108BD9-81ED-4DB2-BD59-A6C34878D82A}">
                    <a16:rowId xmlns:a16="http://schemas.microsoft.com/office/drawing/2014/main" val="3449352061"/>
                  </a:ext>
                </a:extLst>
              </a:tr>
              <a:tr h="452797">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extLst>
                  <a:ext uri="{0D108BD9-81ED-4DB2-BD59-A6C34878D82A}">
                    <a16:rowId xmlns:a16="http://schemas.microsoft.com/office/drawing/2014/main" val="598511743"/>
                  </a:ext>
                </a:extLst>
              </a:tr>
              <a:tr h="452797">
                <a:tc>
                  <a:txBody>
                    <a:bodyPr/>
                    <a:lstStyle/>
                    <a:p>
                      <a:pPr algn="ctr"/>
                      <a:r>
                        <a:rPr lang="en-GB" dirty="0">
                          <a:solidFill>
                            <a:sysClr val="windowText" lastClr="000000"/>
                          </a:solidFill>
                          <a:latin typeface="Congenial" panose="02000503040000020004" pitchFamily="2" charset="0"/>
                        </a:rPr>
                        <a:t>Ali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Hussain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extLst>
                  <a:ext uri="{0D108BD9-81ED-4DB2-BD59-A6C34878D82A}">
                    <a16:rowId xmlns:a16="http://schemas.microsoft.com/office/drawing/2014/main" val="788455549"/>
                  </a:ext>
                </a:extLst>
              </a:tr>
              <a:tr h="452797">
                <a:tc>
                  <a:txBody>
                    <a:bodyPr/>
                    <a:lstStyle/>
                    <a:p>
                      <a:pPr algn="ctr"/>
                      <a:r>
                        <a:rPr lang="en-GB" dirty="0">
                          <a:solidFill>
                            <a:sysClr val="windowText" lastClr="000000"/>
                          </a:solidFill>
                          <a:latin typeface="Congenial" panose="02000503040000020004" pitchFamily="2" charset="0"/>
                        </a:rPr>
                        <a:t>Gemma</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extLst>
                  <a:ext uri="{0D108BD9-81ED-4DB2-BD59-A6C34878D82A}">
                    <a16:rowId xmlns:a16="http://schemas.microsoft.com/office/drawing/2014/main" val="2171360263"/>
                  </a:ext>
                </a:extLst>
              </a:tr>
              <a:tr h="452797">
                <a:tc>
                  <a:txBody>
                    <a:bodyPr/>
                    <a:lstStyle/>
                    <a:p>
                      <a:pPr algn="ctr"/>
                      <a:r>
                        <a:rPr lang="en-GB" dirty="0">
                          <a:solidFill>
                            <a:sysClr val="windowText" lastClr="000000"/>
                          </a:solidFill>
                          <a:latin typeface="Congenial" panose="02000503040000020004" pitchFamily="2" charset="0"/>
                        </a:rPr>
                        <a:t>Jenny</a:t>
                      </a:r>
                    </a:p>
                  </a:txBody>
                  <a:tcPr anchor="ctr">
                    <a:solidFill>
                      <a:schemeClr val="bg2"/>
                    </a:solidFill>
                  </a:tcPr>
                </a:tc>
                <a:tc>
                  <a:txBody>
                    <a:bodyPr/>
                    <a:lstStyle/>
                    <a:p>
                      <a:pPr algn="ctr"/>
                      <a:r>
                        <a:rPr lang="en-GB" dirty="0" err="1">
                          <a:solidFill>
                            <a:sysClr val="windowText" lastClr="000000"/>
                          </a:solidFill>
                          <a:latin typeface="Congenial" panose="02000503040000020004" pitchFamily="2" charset="0"/>
                        </a:rPr>
                        <a:t>Piggot</a:t>
                      </a:r>
                      <a:endParaRPr lang="en-GB" dirty="0">
                        <a:solidFill>
                          <a:sysClr val="windowText" lastClr="000000"/>
                        </a:solidFill>
                        <a:latin typeface="Congenial" panose="02000503040000020004" pitchFamily="2" charset="0"/>
                      </a:endParaRP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DMM</a:t>
                      </a:r>
                    </a:p>
                  </a:txBody>
                  <a:tcPr anchor="ctr">
                    <a:solidFill>
                      <a:schemeClr val="bg2"/>
                    </a:solidFill>
                  </a:tcPr>
                </a:tc>
                <a:extLst>
                  <a:ext uri="{0D108BD9-81ED-4DB2-BD59-A6C34878D82A}">
                    <a16:rowId xmlns:a16="http://schemas.microsoft.com/office/drawing/2014/main" val="1823237775"/>
                  </a:ext>
                </a:extLst>
              </a:tr>
              <a:tr h="452797">
                <a:tc>
                  <a:txBody>
                    <a:bodyPr/>
                    <a:lstStyle/>
                    <a:p>
                      <a:pPr algn="ctr"/>
                      <a:r>
                        <a:rPr lang="en-GB" dirty="0">
                          <a:solidFill>
                            <a:sysClr val="windowText" lastClr="000000"/>
                          </a:solidFill>
                          <a:latin typeface="Congenial" panose="02000503040000020004" pitchFamily="2" charset="0"/>
                        </a:rPr>
                        <a:t>Tom</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Wallis</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MMM</a:t>
                      </a:r>
                    </a:p>
                  </a:txBody>
                  <a:tcPr anchor="ctr">
                    <a:solidFill>
                      <a:schemeClr val="bg2"/>
                    </a:solidFill>
                  </a:tcPr>
                </a:tc>
                <a:extLst>
                  <a:ext uri="{0D108BD9-81ED-4DB2-BD59-A6C34878D82A}">
                    <a16:rowId xmlns:a16="http://schemas.microsoft.com/office/drawing/2014/main" val="3038725647"/>
                  </a:ext>
                </a:extLst>
              </a:tr>
            </a:tbl>
          </a:graphicData>
        </a:graphic>
      </p:graphicFrame>
      <p:sp>
        <p:nvSpPr>
          <p:cNvPr id="6" name="Rectangle: Rounded Corners 5">
            <a:extLst>
              <a:ext uri="{FF2B5EF4-FFF2-40B4-BE49-F238E27FC236}">
                <a16:creationId xmlns:a16="http://schemas.microsoft.com/office/drawing/2014/main" id="{658CD8F5-F7B1-49D8-B76F-DCA5AFB2061C}"/>
              </a:ext>
            </a:extLst>
          </p:cNvPr>
          <p:cNvSpPr/>
          <p:nvPr/>
        </p:nvSpPr>
        <p:spPr>
          <a:xfrm>
            <a:off x="3373618" y="3853651"/>
            <a:ext cx="1095103" cy="389525"/>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E17E786B-69E2-44F2-E2A0-B586109C1ED7}"/>
              </a:ext>
            </a:extLst>
          </p:cNvPr>
          <p:cNvGrpSpPr/>
          <p:nvPr/>
        </p:nvGrpSpPr>
        <p:grpSpPr>
          <a:xfrm>
            <a:off x="8327571" y="2063626"/>
            <a:ext cx="2240280" cy="404950"/>
            <a:chOff x="1325483" y="4066541"/>
            <a:chExt cx="2168232" cy="404950"/>
          </a:xfrm>
        </p:grpSpPr>
        <p:sp>
          <p:nvSpPr>
            <p:cNvPr id="8" name="Content Placeholder 6">
              <a:extLst>
                <a:ext uri="{FF2B5EF4-FFF2-40B4-BE49-F238E27FC236}">
                  <a16:creationId xmlns:a16="http://schemas.microsoft.com/office/drawing/2014/main" id="{657F91BF-2DEA-CD91-217E-471BD9809170}"/>
                </a:ext>
              </a:extLst>
            </p:cNvPr>
            <p:cNvSpPr txBox="1">
              <a:spLocks/>
            </p:cNvSpPr>
            <p:nvPr/>
          </p:nvSpPr>
          <p:spPr>
            <a:xfrm>
              <a:off x="1627868" y="4066541"/>
              <a:ext cx="1865847" cy="404950"/>
            </a:xfrm>
            <a:prstGeom prst="rect">
              <a:avLst/>
            </a:prstGeom>
            <a:solidFill>
              <a:schemeClr val="bg1"/>
            </a:solidFill>
            <a:ln w="38100">
              <a:solidFill>
                <a:srgbClr val="0070C0"/>
              </a:solidFill>
            </a:ln>
          </p:spPr>
          <p:txBody>
            <a:bodyPr vert="horz" lIns="0" tIns="108000" rIns="72000" bIns="45720" rtlCol="0" anchor="t">
              <a:normAutofit fontScale="925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Database Table</a:t>
              </a:r>
            </a:p>
          </p:txBody>
        </p:sp>
        <p:sp>
          <p:nvSpPr>
            <p:cNvPr id="9" name="Arrow: Left 8">
              <a:extLst>
                <a:ext uri="{FF2B5EF4-FFF2-40B4-BE49-F238E27FC236}">
                  <a16:creationId xmlns:a16="http://schemas.microsoft.com/office/drawing/2014/main" id="{5B1681E7-1238-CAA9-9C42-2E4957118056}"/>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 name="Group 2">
            <a:extLst>
              <a:ext uri="{FF2B5EF4-FFF2-40B4-BE49-F238E27FC236}">
                <a16:creationId xmlns:a16="http://schemas.microsoft.com/office/drawing/2014/main" id="{868E146F-FD10-7146-21CB-F90B1BE87BD7}"/>
              </a:ext>
            </a:extLst>
          </p:cNvPr>
          <p:cNvGrpSpPr/>
          <p:nvPr/>
        </p:nvGrpSpPr>
        <p:grpSpPr>
          <a:xfrm>
            <a:off x="3071314" y="4098573"/>
            <a:ext cx="3140075" cy="1730828"/>
            <a:chOff x="929005" y="3086059"/>
            <a:chExt cx="3140075" cy="1730828"/>
          </a:xfrm>
        </p:grpSpPr>
        <p:sp>
          <p:nvSpPr>
            <p:cNvPr id="13" name="Content Placeholder 6">
              <a:extLst>
                <a:ext uri="{FF2B5EF4-FFF2-40B4-BE49-F238E27FC236}">
                  <a16:creationId xmlns:a16="http://schemas.microsoft.com/office/drawing/2014/main" id="{ADAEAD11-982D-F914-0576-3DBBB31D2134}"/>
                </a:ext>
              </a:extLst>
            </p:cNvPr>
            <p:cNvSpPr txBox="1">
              <a:spLocks/>
            </p:cNvSpPr>
            <p:nvPr/>
          </p:nvSpPr>
          <p:spPr>
            <a:xfrm>
              <a:off x="929005" y="4115996"/>
              <a:ext cx="3140075" cy="700891"/>
            </a:xfrm>
            <a:prstGeom prst="rect">
              <a:avLst/>
            </a:prstGeom>
            <a:solidFill>
              <a:schemeClr val="bg1"/>
            </a:solidFill>
            <a:ln w="38100">
              <a:solidFill>
                <a:srgbClr val="0070C0"/>
              </a:solidFill>
            </a:ln>
          </p:spPr>
          <p:txBody>
            <a:bodyPr vert="horz" lIns="0" tIns="108000" rIns="72000" bIns="45720" rtlCol="0" anchor="t">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A single cell in the database</a:t>
              </a:r>
            </a:p>
          </p:txBody>
        </p:sp>
        <p:sp>
          <p:nvSpPr>
            <p:cNvPr id="14" name="Arrow: Left 13">
              <a:extLst>
                <a:ext uri="{FF2B5EF4-FFF2-40B4-BE49-F238E27FC236}">
                  <a16:creationId xmlns:a16="http://schemas.microsoft.com/office/drawing/2014/main" id="{E00D71A0-D265-D995-D05C-53BD6FFFD93B}"/>
                </a:ext>
              </a:extLst>
            </p:cNvPr>
            <p:cNvSpPr/>
            <p:nvPr/>
          </p:nvSpPr>
          <p:spPr>
            <a:xfrm rot="16200000" flipH="1">
              <a:off x="1591737" y="3485825"/>
              <a:ext cx="1029938"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2378752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64770-C1C6-46AD-8730-8CE880EF95DE}"/>
              </a:ext>
            </a:extLst>
          </p:cNvPr>
          <p:cNvSpPr>
            <a:spLocks noGrp="1"/>
          </p:cNvSpPr>
          <p:nvPr>
            <p:ph type="title"/>
          </p:nvPr>
        </p:nvSpPr>
        <p:spPr>
          <a:xfrm>
            <a:off x="1097280" y="286603"/>
            <a:ext cx="10058400" cy="1450757"/>
          </a:xfrm>
        </p:spPr>
        <p:txBody>
          <a:bodyPr>
            <a:normAutofit/>
          </a:bodyPr>
          <a:lstStyle/>
          <a:p>
            <a:r>
              <a:rPr lang="en-GB" dirty="0"/>
              <a:t>Class Tasks 1.1.2 – </a:t>
            </a:r>
            <a:br>
              <a:rPr lang="en-GB" dirty="0"/>
            </a:br>
            <a:r>
              <a:rPr lang="en-GB" dirty="0"/>
              <a:t>Tables, Columns, Rows and Cells</a:t>
            </a:r>
          </a:p>
        </p:txBody>
      </p:sp>
      <p:sp>
        <p:nvSpPr>
          <p:cNvPr id="4" name="Footer Placeholder 3">
            <a:extLst>
              <a:ext uri="{FF2B5EF4-FFF2-40B4-BE49-F238E27FC236}">
                <a16:creationId xmlns:a16="http://schemas.microsoft.com/office/drawing/2014/main" id="{39F0E85C-9A68-49E9-8DB4-5D4CA49B46D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89337E81-E4A5-45AA-99F8-3C81C120F0FB}"/>
              </a:ext>
            </a:extLst>
          </p:cNvPr>
          <p:cNvGraphicFramePr>
            <a:graphicFrameLocks noGrp="1"/>
          </p:cNvGraphicFramePr>
          <p:nvPr>
            <p:ph idx="1"/>
            <p:extLst>
              <p:ext uri="{D42A27DB-BD31-4B8C-83A1-F6EECF244321}">
                <p14:modId xmlns:p14="http://schemas.microsoft.com/office/powerpoint/2010/main" val="68482799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951907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What Are Data Types?</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55135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FC781-5D18-4B1C-AC94-EFD027B50181}"/>
              </a:ext>
            </a:extLst>
          </p:cNvPr>
          <p:cNvSpPr>
            <a:spLocks noGrp="1"/>
          </p:cNvSpPr>
          <p:nvPr>
            <p:ph type="title"/>
          </p:nvPr>
        </p:nvSpPr>
        <p:spPr>
          <a:xfrm>
            <a:off x="1097280" y="286603"/>
            <a:ext cx="10058400" cy="1450757"/>
          </a:xfrm>
        </p:spPr>
        <p:txBody>
          <a:bodyPr>
            <a:normAutofit/>
          </a:bodyPr>
          <a:lstStyle/>
          <a:p>
            <a:r>
              <a:rPr lang="en-GB" dirty="0"/>
              <a:t>What Is A DataType?</a:t>
            </a:r>
          </a:p>
        </p:txBody>
      </p:sp>
      <p:sp>
        <p:nvSpPr>
          <p:cNvPr id="4" name="Footer Placeholder 3">
            <a:extLst>
              <a:ext uri="{FF2B5EF4-FFF2-40B4-BE49-F238E27FC236}">
                <a16:creationId xmlns:a16="http://schemas.microsoft.com/office/drawing/2014/main" id="{E0D7C346-A586-4CE9-AB5A-E97BD498A2E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8A4EF4A3-94D5-4C03-96B6-7FD910D34804}"/>
              </a:ext>
            </a:extLst>
          </p:cNvPr>
          <p:cNvGraphicFramePr>
            <a:graphicFrameLocks noGrp="1"/>
          </p:cNvGraphicFramePr>
          <p:nvPr>
            <p:ph idx="1"/>
            <p:extLst>
              <p:ext uri="{D42A27DB-BD31-4B8C-83A1-F6EECF244321}">
                <p14:modId xmlns:p14="http://schemas.microsoft.com/office/powerpoint/2010/main" val="270110882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53555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68515-273E-DBF8-8075-A49285AC0E01}"/>
              </a:ext>
            </a:extLst>
          </p:cNvPr>
          <p:cNvSpPr>
            <a:spLocks noGrp="1"/>
          </p:cNvSpPr>
          <p:nvPr>
            <p:ph type="title"/>
          </p:nvPr>
        </p:nvSpPr>
        <p:spPr/>
        <p:txBody>
          <a:bodyPr/>
          <a:lstStyle/>
          <a:p>
            <a:r>
              <a:rPr lang="en-GB" dirty="0"/>
              <a:t>A Database Table With Errors</a:t>
            </a:r>
          </a:p>
        </p:txBody>
      </p:sp>
      <p:sp>
        <p:nvSpPr>
          <p:cNvPr id="4" name="Footer Placeholder 3">
            <a:extLst>
              <a:ext uri="{FF2B5EF4-FFF2-40B4-BE49-F238E27FC236}">
                <a16:creationId xmlns:a16="http://schemas.microsoft.com/office/drawing/2014/main" id="{88856242-D17C-1953-D439-3C3B6CA73FE4}"/>
              </a:ext>
            </a:extLst>
          </p:cNvPr>
          <p:cNvSpPr>
            <a:spLocks noGrp="1"/>
          </p:cNvSpPr>
          <p:nvPr>
            <p:ph type="ftr" sz="quarter" idx="11"/>
          </p:nvPr>
        </p:nvSpPr>
        <p:spPr/>
        <p:txBody>
          <a:bodyPr/>
          <a:lstStyle/>
          <a:p>
            <a:r>
              <a:rPr lang="en-GB"/>
              <a:t>All text copyright © TheComputingTutor Ltd 2023. All rights Reserved.</a:t>
            </a:r>
          </a:p>
        </p:txBody>
      </p:sp>
      <p:graphicFrame>
        <p:nvGraphicFramePr>
          <p:cNvPr id="5" name="Table 5">
            <a:extLst>
              <a:ext uri="{FF2B5EF4-FFF2-40B4-BE49-F238E27FC236}">
                <a16:creationId xmlns:a16="http://schemas.microsoft.com/office/drawing/2014/main" id="{FE35A237-7450-B5D1-7FBF-D514912E1C58}"/>
              </a:ext>
            </a:extLst>
          </p:cNvPr>
          <p:cNvGraphicFramePr>
            <a:graphicFrameLocks/>
          </p:cNvGraphicFramePr>
          <p:nvPr>
            <p:extLst>
              <p:ext uri="{D42A27DB-BD31-4B8C-83A1-F6EECF244321}">
                <p14:modId xmlns:p14="http://schemas.microsoft.com/office/powerpoint/2010/main" val="846824745"/>
              </p:ext>
            </p:extLst>
          </p:nvPr>
        </p:nvGraphicFramePr>
        <p:xfrm>
          <a:off x="1207997" y="2029437"/>
          <a:ext cx="7250203" cy="3169579"/>
        </p:xfrm>
        <a:graphic>
          <a:graphicData uri="http://schemas.openxmlformats.org/drawingml/2006/table">
            <a:tbl>
              <a:tblPr firstRow="1" bandRow="1">
                <a:tableStyleId>{5C22544A-7EE6-4342-B048-85BDC9FD1C3A}</a:tableStyleId>
              </a:tblPr>
              <a:tblGrid>
                <a:gridCol w="1577440">
                  <a:extLst>
                    <a:ext uri="{9D8B030D-6E8A-4147-A177-3AD203B41FA5}">
                      <a16:colId xmlns:a16="http://schemas.microsoft.com/office/drawing/2014/main" val="3193231276"/>
                    </a:ext>
                  </a:extLst>
                </a:gridCol>
                <a:gridCol w="2047661">
                  <a:extLst>
                    <a:ext uri="{9D8B030D-6E8A-4147-A177-3AD203B41FA5}">
                      <a16:colId xmlns:a16="http://schemas.microsoft.com/office/drawing/2014/main" val="1102804864"/>
                    </a:ext>
                  </a:extLst>
                </a:gridCol>
                <a:gridCol w="1652611">
                  <a:extLst>
                    <a:ext uri="{9D8B030D-6E8A-4147-A177-3AD203B41FA5}">
                      <a16:colId xmlns:a16="http://schemas.microsoft.com/office/drawing/2014/main" val="1188718632"/>
                    </a:ext>
                  </a:extLst>
                </a:gridCol>
                <a:gridCol w="1972491">
                  <a:extLst>
                    <a:ext uri="{9D8B030D-6E8A-4147-A177-3AD203B41FA5}">
                      <a16:colId xmlns:a16="http://schemas.microsoft.com/office/drawing/2014/main" val="9792737"/>
                    </a:ext>
                  </a:extLst>
                </a:gridCol>
              </a:tblGrid>
              <a:tr h="452797">
                <a:tc gridSpan="4">
                  <a:txBody>
                    <a:bodyPr/>
                    <a:lstStyle/>
                    <a:p>
                      <a:pPr algn="ctr"/>
                      <a:r>
                        <a:rPr lang="en-GB" dirty="0" err="1">
                          <a:latin typeface="Congenial" panose="02000503040000020004" pitchFamily="2" charset="0"/>
                        </a:rPr>
                        <a:t>tblStudent</a:t>
                      </a:r>
                      <a:endParaRPr lang="en-GB" dirty="0">
                        <a:latin typeface="Congenial" panose="02000503040000020004" pitchFamily="2" charset="0"/>
                      </a:endParaRPr>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extLst>
                  <a:ext uri="{0D108BD9-81ED-4DB2-BD59-A6C34878D82A}">
                    <a16:rowId xmlns:a16="http://schemas.microsoft.com/office/drawing/2014/main" val="1500753874"/>
                  </a:ext>
                </a:extLst>
              </a:tr>
              <a:tr h="452797">
                <a:tc>
                  <a:txBody>
                    <a:bodyPr/>
                    <a:lstStyle/>
                    <a:p>
                      <a:pPr algn="ctr"/>
                      <a:r>
                        <a:rPr lang="en-GB" dirty="0">
                          <a:solidFill>
                            <a:schemeClr val="bg1"/>
                          </a:solidFill>
                          <a:latin typeface="Congenial" panose="02000503040000020004" pitchFamily="2" charset="0"/>
                        </a:rPr>
                        <a:t>FirstName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LastName</a:t>
                      </a:r>
                      <a:endParaRPr lang="en-GB" dirty="0">
                        <a:solidFill>
                          <a:schemeClr val="bg1"/>
                        </a:solidFill>
                        <a:latin typeface="Congenial" panose="02000503040000020004" pitchFamily="2" charset="0"/>
                      </a:endParaRPr>
                    </a:p>
                  </a:txBody>
                  <a:tcPr anchor="ctr">
                    <a:solidFill>
                      <a:srgbClr val="0070C0"/>
                    </a:solidFill>
                  </a:tcPr>
                </a:tc>
                <a:tc>
                  <a:txBody>
                    <a:bodyPr/>
                    <a:lstStyle/>
                    <a:p>
                      <a:pPr algn="ctr"/>
                      <a:r>
                        <a:rPr lang="en-GB" dirty="0">
                          <a:solidFill>
                            <a:schemeClr val="bg1"/>
                          </a:solidFill>
                          <a:latin typeface="Congenial" panose="02000503040000020004" pitchFamily="2" charset="0"/>
                        </a:rPr>
                        <a:t>Age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PredictedGrade</a:t>
                      </a:r>
                      <a:endParaRPr lang="en-GB" dirty="0">
                        <a:solidFill>
                          <a:schemeClr val="bg1"/>
                        </a:solidFill>
                        <a:latin typeface="Congenial" panose="02000503040000020004" pitchFamily="2" charset="0"/>
                      </a:endParaRPr>
                    </a:p>
                  </a:txBody>
                  <a:tcPr anchor="ctr">
                    <a:solidFill>
                      <a:srgbClr val="0070C0"/>
                    </a:solidFill>
                  </a:tcPr>
                </a:tc>
                <a:extLst>
                  <a:ext uri="{0D108BD9-81ED-4DB2-BD59-A6C34878D82A}">
                    <a16:rowId xmlns:a16="http://schemas.microsoft.com/office/drawing/2014/main" val="3449352061"/>
                  </a:ext>
                </a:extLst>
              </a:tr>
              <a:tr h="452797">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extLst>
                  <a:ext uri="{0D108BD9-81ED-4DB2-BD59-A6C34878D82A}">
                    <a16:rowId xmlns:a16="http://schemas.microsoft.com/office/drawing/2014/main" val="598511743"/>
                  </a:ext>
                </a:extLst>
              </a:tr>
              <a:tr h="452797">
                <a:tc>
                  <a:txBody>
                    <a:bodyPr/>
                    <a:lstStyle/>
                    <a:p>
                      <a:pPr algn="ctr"/>
                      <a:r>
                        <a:rPr lang="en-GB" dirty="0">
                          <a:solidFill>
                            <a:sysClr val="windowText" lastClr="000000"/>
                          </a:solidFill>
                          <a:latin typeface="Congenial" panose="02000503040000020004" pitchFamily="2" charset="0"/>
                        </a:rPr>
                        <a:t>Ali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Hussain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extLst>
                  <a:ext uri="{0D108BD9-81ED-4DB2-BD59-A6C34878D82A}">
                    <a16:rowId xmlns:a16="http://schemas.microsoft.com/office/drawing/2014/main" val="788455549"/>
                  </a:ext>
                </a:extLst>
              </a:tr>
              <a:tr h="452797">
                <a:tc>
                  <a:txBody>
                    <a:bodyPr/>
                    <a:lstStyle/>
                    <a:p>
                      <a:pPr algn="ctr"/>
                      <a:r>
                        <a:rPr lang="en-GB" dirty="0">
                          <a:solidFill>
                            <a:sysClr val="windowText" lastClr="000000"/>
                          </a:solidFill>
                          <a:latin typeface="Congenial" panose="02000503040000020004" pitchFamily="2" charset="0"/>
                        </a:rPr>
                        <a:t>Gemma</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extLst>
                  <a:ext uri="{0D108BD9-81ED-4DB2-BD59-A6C34878D82A}">
                    <a16:rowId xmlns:a16="http://schemas.microsoft.com/office/drawing/2014/main" val="2171360263"/>
                  </a:ext>
                </a:extLst>
              </a:tr>
              <a:tr h="452797">
                <a:tc>
                  <a:txBody>
                    <a:bodyPr/>
                    <a:lstStyle/>
                    <a:p>
                      <a:pPr algn="ctr"/>
                      <a:r>
                        <a:rPr lang="en-GB" dirty="0">
                          <a:solidFill>
                            <a:sysClr val="windowText" lastClr="000000"/>
                          </a:solidFill>
                          <a:latin typeface="Congenial" panose="02000503040000020004" pitchFamily="2" charset="0"/>
                        </a:rPr>
                        <a:t>Jenny</a:t>
                      </a:r>
                    </a:p>
                  </a:txBody>
                  <a:tcPr anchor="ctr">
                    <a:solidFill>
                      <a:schemeClr val="bg2"/>
                    </a:solidFill>
                  </a:tcPr>
                </a:tc>
                <a:tc>
                  <a:txBody>
                    <a:bodyPr/>
                    <a:lstStyle/>
                    <a:p>
                      <a:pPr algn="ctr"/>
                      <a:r>
                        <a:rPr lang="en-GB" dirty="0" err="1">
                          <a:solidFill>
                            <a:sysClr val="windowText" lastClr="000000"/>
                          </a:solidFill>
                          <a:latin typeface="Congenial" panose="02000503040000020004" pitchFamily="2" charset="0"/>
                        </a:rPr>
                        <a:t>Piggot</a:t>
                      </a:r>
                      <a:endParaRPr lang="en-GB" dirty="0">
                        <a:solidFill>
                          <a:sysClr val="windowText" lastClr="000000"/>
                        </a:solidFill>
                        <a:latin typeface="Congenial" panose="02000503040000020004" pitchFamily="2" charset="0"/>
                      </a:endParaRP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DMM</a:t>
                      </a:r>
                    </a:p>
                  </a:txBody>
                  <a:tcPr anchor="ctr">
                    <a:solidFill>
                      <a:schemeClr val="bg2"/>
                    </a:solidFill>
                  </a:tcPr>
                </a:tc>
                <a:extLst>
                  <a:ext uri="{0D108BD9-81ED-4DB2-BD59-A6C34878D82A}">
                    <a16:rowId xmlns:a16="http://schemas.microsoft.com/office/drawing/2014/main" val="1823237775"/>
                  </a:ext>
                </a:extLst>
              </a:tr>
              <a:tr h="452797">
                <a:tc>
                  <a:txBody>
                    <a:bodyPr/>
                    <a:lstStyle/>
                    <a:p>
                      <a:pPr algn="ctr"/>
                      <a:r>
                        <a:rPr lang="en-GB" dirty="0">
                          <a:solidFill>
                            <a:sysClr val="windowText" lastClr="000000"/>
                          </a:solidFill>
                          <a:latin typeface="Congenial" panose="02000503040000020004" pitchFamily="2" charset="0"/>
                        </a:rPr>
                        <a:t>Tom</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Wallis</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MMM</a:t>
                      </a:r>
                    </a:p>
                  </a:txBody>
                  <a:tcPr anchor="ctr">
                    <a:solidFill>
                      <a:schemeClr val="bg2"/>
                    </a:solidFill>
                  </a:tcPr>
                </a:tc>
                <a:extLst>
                  <a:ext uri="{0D108BD9-81ED-4DB2-BD59-A6C34878D82A}">
                    <a16:rowId xmlns:a16="http://schemas.microsoft.com/office/drawing/2014/main" val="3038725647"/>
                  </a:ext>
                </a:extLst>
              </a:tr>
            </a:tbl>
          </a:graphicData>
        </a:graphic>
      </p:graphicFrame>
      <p:sp>
        <p:nvSpPr>
          <p:cNvPr id="6" name="Rectangle: Rounded Corners 5">
            <a:extLst>
              <a:ext uri="{FF2B5EF4-FFF2-40B4-BE49-F238E27FC236}">
                <a16:creationId xmlns:a16="http://schemas.microsoft.com/office/drawing/2014/main" id="{658CD8F5-F7B1-49D8-B76F-DCA5AFB2061C}"/>
              </a:ext>
            </a:extLst>
          </p:cNvPr>
          <p:cNvSpPr/>
          <p:nvPr/>
        </p:nvSpPr>
        <p:spPr>
          <a:xfrm>
            <a:off x="5199406" y="3419463"/>
            <a:ext cx="1095103" cy="389525"/>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E17E786B-69E2-44F2-E2A0-B586109C1ED7}"/>
              </a:ext>
            </a:extLst>
          </p:cNvPr>
          <p:cNvGrpSpPr/>
          <p:nvPr/>
        </p:nvGrpSpPr>
        <p:grpSpPr>
          <a:xfrm>
            <a:off x="6294509" y="3402230"/>
            <a:ext cx="4065043" cy="404950"/>
            <a:chOff x="1325483" y="4066541"/>
            <a:chExt cx="2168232" cy="404950"/>
          </a:xfrm>
        </p:grpSpPr>
        <p:sp>
          <p:nvSpPr>
            <p:cNvPr id="8" name="Content Placeholder 6">
              <a:extLst>
                <a:ext uri="{FF2B5EF4-FFF2-40B4-BE49-F238E27FC236}">
                  <a16:creationId xmlns:a16="http://schemas.microsoft.com/office/drawing/2014/main" id="{657F91BF-2DEA-CD91-217E-471BD9809170}"/>
                </a:ext>
              </a:extLst>
            </p:cNvPr>
            <p:cNvSpPr txBox="1">
              <a:spLocks/>
            </p:cNvSpPr>
            <p:nvPr/>
          </p:nvSpPr>
          <p:spPr>
            <a:xfrm>
              <a:off x="1627868" y="4066541"/>
              <a:ext cx="1865847" cy="404950"/>
            </a:xfrm>
            <a:prstGeom prst="rect">
              <a:avLst/>
            </a:prstGeom>
            <a:solidFill>
              <a:schemeClr val="bg1"/>
            </a:solidFill>
            <a:ln w="38100">
              <a:solidFill>
                <a:srgbClr val="0070C0"/>
              </a:solidFill>
            </a:ln>
          </p:spPr>
          <p:txBody>
            <a:bodyPr vert="horz" lIns="0" tIns="108000" rIns="72000" bIns="45720" rtlCol="0" anchor="t">
              <a:normAutofit fontScale="925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Database Field storing words</a:t>
              </a:r>
            </a:p>
          </p:txBody>
        </p:sp>
        <p:sp>
          <p:nvSpPr>
            <p:cNvPr id="9" name="Arrow: Left 8">
              <a:extLst>
                <a:ext uri="{FF2B5EF4-FFF2-40B4-BE49-F238E27FC236}">
                  <a16:creationId xmlns:a16="http://schemas.microsoft.com/office/drawing/2014/main" id="{5B1681E7-1238-CAA9-9C42-2E4957118056}"/>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Rectangle: Rounded Corners 9">
            <a:extLst>
              <a:ext uri="{FF2B5EF4-FFF2-40B4-BE49-F238E27FC236}">
                <a16:creationId xmlns:a16="http://schemas.microsoft.com/office/drawing/2014/main" id="{F8A6C65F-2143-DF7E-D101-C175B4952BB5}"/>
              </a:ext>
            </a:extLst>
          </p:cNvPr>
          <p:cNvSpPr/>
          <p:nvPr/>
        </p:nvSpPr>
        <p:spPr>
          <a:xfrm>
            <a:off x="5156951" y="4758500"/>
            <a:ext cx="1095103" cy="389525"/>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 name="Group 10">
            <a:extLst>
              <a:ext uri="{FF2B5EF4-FFF2-40B4-BE49-F238E27FC236}">
                <a16:creationId xmlns:a16="http://schemas.microsoft.com/office/drawing/2014/main" id="{435CD6B9-0864-EA90-B252-2071C6F26061}"/>
              </a:ext>
            </a:extLst>
          </p:cNvPr>
          <p:cNvGrpSpPr/>
          <p:nvPr/>
        </p:nvGrpSpPr>
        <p:grpSpPr>
          <a:xfrm>
            <a:off x="6252054" y="4707509"/>
            <a:ext cx="4065043" cy="404950"/>
            <a:chOff x="1325483" y="4066541"/>
            <a:chExt cx="2168232" cy="404950"/>
          </a:xfrm>
        </p:grpSpPr>
        <p:sp>
          <p:nvSpPr>
            <p:cNvPr id="12" name="Content Placeholder 6">
              <a:extLst>
                <a:ext uri="{FF2B5EF4-FFF2-40B4-BE49-F238E27FC236}">
                  <a16:creationId xmlns:a16="http://schemas.microsoft.com/office/drawing/2014/main" id="{CDE08191-E245-2C83-AEDC-E436522696C1}"/>
                </a:ext>
              </a:extLst>
            </p:cNvPr>
            <p:cNvSpPr txBox="1">
              <a:spLocks/>
            </p:cNvSpPr>
            <p:nvPr/>
          </p:nvSpPr>
          <p:spPr>
            <a:xfrm>
              <a:off x="1627868" y="4066541"/>
              <a:ext cx="1865847" cy="404950"/>
            </a:xfrm>
            <a:prstGeom prst="rect">
              <a:avLst/>
            </a:prstGeom>
            <a:solidFill>
              <a:schemeClr val="bg1"/>
            </a:solidFill>
            <a:ln w="38100">
              <a:solidFill>
                <a:srgbClr val="0070C0"/>
              </a:solidFill>
            </a:ln>
          </p:spPr>
          <p:txBody>
            <a:bodyPr vert="horz" lIns="0" tIns="108000" rIns="72000" bIns="45720" rtlCol="0" anchor="t">
              <a:normAutofit fontScale="850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Database Field storing numbers</a:t>
              </a:r>
            </a:p>
          </p:txBody>
        </p:sp>
        <p:sp>
          <p:nvSpPr>
            <p:cNvPr id="15" name="Arrow: Left 14">
              <a:extLst>
                <a:ext uri="{FF2B5EF4-FFF2-40B4-BE49-F238E27FC236}">
                  <a16:creationId xmlns:a16="http://schemas.microsoft.com/office/drawing/2014/main" id="{21792625-EB96-DF2B-DE35-404EA995CCB2}"/>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438825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C404E-29DB-4D8A-8A90-AA5996AFDCC2}"/>
              </a:ext>
            </a:extLst>
          </p:cNvPr>
          <p:cNvSpPr>
            <a:spLocks noGrp="1"/>
          </p:cNvSpPr>
          <p:nvPr>
            <p:ph type="title"/>
          </p:nvPr>
        </p:nvSpPr>
        <p:spPr>
          <a:xfrm>
            <a:off x="1097280" y="286603"/>
            <a:ext cx="10058400" cy="1450757"/>
          </a:xfrm>
        </p:spPr>
        <p:txBody>
          <a:bodyPr>
            <a:normAutofit/>
          </a:bodyPr>
          <a:lstStyle/>
          <a:p>
            <a:r>
              <a:rPr lang="en-GB" dirty="0"/>
              <a:t>Learning Objectives</a:t>
            </a:r>
          </a:p>
        </p:txBody>
      </p:sp>
      <p:sp>
        <p:nvSpPr>
          <p:cNvPr id="4" name="Footer Placeholder 3">
            <a:extLst>
              <a:ext uri="{FF2B5EF4-FFF2-40B4-BE49-F238E27FC236}">
                <a16:creationId xmlns:a16="http://schemas.microsoft.com/office/drawing/2014/main" id="{6E0F997C-B429-403E-837C-CDD3E3EAE6D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DDFC6A37-85CA-4DD4-8B05-0333DD21AC9B}"/>
              </a:ext>
            </a:extLst>
          </p:cNvPr>
          <p:cNvGraphicFramePr>
            <a:graphicFrameLocks noGrp="1"/>
          </p:cNvGraphicFramePr>
          <p:nvPr>
            <p:ph idx="1"/>
            <p:extLst>
              <p:ext uri="{D42A27DB-BD31-4B8C-83A1-F6EECF244321}">
                <p14:modId xmlns:p14="http://schemas.microsoft.com/office/powerpoint/2010/main" val="2475758153"/>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769651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FC781-5D18-4B1C-AC94-EFD027B50181}"/>
              </a:ext>
            </a:extLst>
          </p:cNvPr>
          <p:cNvSpPr>
            <a:spLocks noGrp="1"/>
          </p:cNvSpPr>
          <p:nvPr>
            <p:ph type="title"/>
          </p:nvPr>
        </p:nvSpPr>
        <p:spPr>
          <a:xfrm>
            <a:off x="1097280" y="286603"/>
            <a:ext cx="10058400" cy="1450757"/>
          </a:xfrm>
        </p:spPr>
        <p:txBody>
          <a:bodyPr>
            <a:normAutofit/>
          </a:bodyPr>
          <a:lstStyle/>
          <a:p>
            <a:r>
              <a:rPr lang="en-GB" dirty="0"/>
              <a:t>Why Is This A Problem?</a:t>
            </a:r>
          </a:p>
        </p:txBody>
      </p:sp>
      <p:sp>
        <p:nvSpPr>
          <p:cNvPr id="4" name="Footer Placeholder 3">
            <a:extLst>
              <a:ext uri="{FF2B5EF4-FFF2-40B4-BE49-F238E27FC236}">
                <a16:creationId xmlns:a16="http://schemas.microsoft.com/office/drawing/2014/main" id="{E0D7C346-A586-4CE9-AB5A-E97BD498A2E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8A4EF4A3-94D5-4C03-96B6-7FD910D34804}"/>
              </a:ext>
            </a:extLst>
          </p:cNvPr>
          <p:cNvGraphicFramePr>
            <a:graphicFrameLocks noGrp="1"/>
          </p:cNvGraphicFramePr>
          <p:nvPr>
            <p:ph idx="1"/>
            <p:extLst>
              <p:ext uri="{D42A27DB-BD31-4B8C-83A1-F6EECF244321}">
                <p14:modId xmlns:p14="http://schemas.microsoft.com/office/powerpoint/2010/main" val="51814079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277923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68515-273E-DBF8-8075-A49285AC0E01}"/>
              </a:ext>
            </a:extLst>
          </p:cNvPr>
          <p:cNvSpPr>
            <a:spLocks noGrp="1"/>
          </p:cNvSpPr>
          <p:nvPr>
            <p:ph type="title"/>
          </p:nvPr>
        </p:nvSpPr>
        <p:spPr/>
        <p:txBody>
          <a:bodyPr/>
          <a:lstStyle/>
          <a:p>
            <a:r>
              <a:rPr lang="en-GB" dirty="0"/>
              <a:t>A Database Table Without Errors</a:t>
            </a:r>
          </a:p>
        </p:txBody>
      </p:sp>
      <p:sp>
        <p:nvSpPr>
          <p:cNvPr id="4" name="Footer Placeholder 3">
            <a:extLst>
              <a:ext uri="{FF2B5EF4-FFF2-40B4-BE49-F238E27FC236}">
                <a16:creationId xmlns:a16="http://schemas.microsoft.com/office/drawing/2014/main" id="{88856242-D17C-1953-D439-3C3B6CA73FE4}"/>
              </a:ext>
            </a:extLst>
          </p:cNvPr>
          <p:cNvSpPr>
            <a:spLocks noGrp="1"/>
          </p:cNvSpPr>
          <p:nvPr>
            <p:ph type="ftr" sz="quarter" idx="11"/>
          </p:nvPr>
        </p:nvSpPr>
        <p:spPr/>
        <p:txBody>
          <a:bodyPr/>
          <a:lstStyle/>
          <a:p>
            <a:r>
              <a:rPr lang="en-GB"/>
              <a:t>All text copyright © TheComputingTutor Ltd 2023. All rights Reserved.</a:t>
            </a:r>
          </a:p>
        </p:txBody>
      </p:sp>
      <p:graphicFrame>
        <p:nvGraphicFramePr>
          <p:cNvPr id="5" name="Table 5">
            <a:extLst>
              <a:ext uri="{FF2B5EF4-FFF2-40B4-BE49-F238E27FC236}">
                <a16:creationId xmlns:a16="http://schemas.microsoft.com/office/drawing/2014/main" id="{FE35A237-7450-B5D1-7FBF-D514912E1C58}"/>
              </a:ext>
            </a:extLst>
          </p:cNvPr>
          <p:cNvGraphicFramePr>
            <a:graphicFrameLocks/>
          </p:cNvGraphicFramePr>
          <p:nvPr>
            <p:extLst>
              <p:ext uri="{D42A27DB-BD31-4B8C-83A1-F6EECF244321}">
                <p14:modId xmlns:p14="http://schemas.microsoft.com/office/powerpoint/2010/main" val="3649309872"/>
              </p:ext>
            </p:extLst>
          </p:nvPr>
        </p:nvGraphicFramePr>
        <p:xfrm>
          <a:off x="1097280" y="2026727"/>
          <a:ext cx="7250203" cy="3169579"/>
        </p:xfrm>
        <a:graphic>
          <a:graphicData uri="http://schemas.openxmlformats.org/drawingml/2006/table">
            <a:tbl>
              <a:tblPr firstRow="1" bandRow="1">
                <a:tableStyleId>{5C22544A-7EE6-4342-B048-85BDC9FD1C3A}</a:tableStyleId>
              </a:tblPr>
              <a:tblGrid>
                <a:gridCol w="1577440">
                  <a:extLst>
                    <a:ext uri="{9D8B030D-6E8A-4147-A177-3AD203B41FA5}">
                      <a16:colId xmlns:a16="http://schemas.microsoft.com/office/drawing/2014/main" val="3193231276"/>
                    </a:ext>
                  </a:extLst>
                </a:gridCol>
                <a:gridCol w="2047661">
                  <a:extLst>
                    <a:ext uri="{9D8B030D-6E8A-4147-A177-3AD203B41FA5}">
                      <a16:colId xmlns:a16="http://schemas.microsoft.com/office/drawing/2014/main" val="1102804864"/>
                    </a:ext>
                  </a:extLst>
                </a:gridCol>
                <a:gridCol w="1450136">
                  <a:extLst>
                    <a:ext uri="{9D8B030D-6E8A-4147-A177-3AD203B41FA5}">
                      <a16:colId xmlns:a16="http://schemas.microsoft.com/office/drawing/2014/main" val="1188718632"/>
                    </a:ext>
                  </a:extLst>
                </a:gridCol>
                <a:gridCol w="2174966">
                  <a:extLst>
                    <a:ext uri="{9D8B030D-6E8A-4147-A177-3AD203B41FA5}">
                      <a16:colId xmlns:a16="http://schemas.microsoft.com/office/drawing/2014/main" val="9792737"/>
                    </a:ext>
                  </a:extLst>
                </a:gridCol>
              </a:tblGrid>
              <a:tr h="452797">
                <a:tc gridSpan="4">
                  <a:txBody>
                    <a:bodyPr/>
                    <a:lstStyle/>
                    <a:p>
                      <a:pPr algn="ctr"/>
                      <a:r>
                        <a:rPr lang="en-GB" dirty="0" err="1">
                          <a:latin typeface="Congenial" panose="02000503040000020004" pitchFamily="2" charset="0"/>
                        </a:rPr>
                        <a:t>tblStudent</a:t>
                      </a:r>
                      <a:endParaRPr lang="en-GB" dirty="0">
                        <a:latin typeface="Congenial" panose="02000503040000020004" pitchFamily="2" charset="0"/>
                      </a:endParaRPr>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extLst>
                  <a:ext uri="{0D108BD9-81ED-4DB2-BD59-A6C34878D82A}">
                    <a16:rowId xmlns:a16="http://schemas.microsoft.com/office/drawing/2014/main" val="1500753874"/>
                  </a:ext>
                </a:extLst>
              </a:tr>
              <a:tr h="452797">
                <a:tc>
                  <a:txBody>
                    <a:bodyPr/>
                    <a:lstStyle/>
                    <a:p>
                      <a:pPr algn="ctr"/>
                      <a:r>
                        <a:rPr lang="en-GB" dirty="0">
                          <a:solidFill>
                            <a:schemeClr val="bg1"/>
                          </a:solidFill>
                          <a:latin typeface="Congenial" panose="02000503040000020004" pitchFamily="2" charset="0"/>
                        </a:rPr>
                        <a:t>FirstName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LastName</a:t>
                      </a:r>
                      <a:endParaRPr lang="en-GB" dirty="0">
                        <a:solidFill>
                          <a:schemeClr val="bg1"/>
                        </a:solidFill>
                        <a:latin typeface="Congenial" panose="02000503040000020004" pitchFamily="2" charset="0"/>
                      </a:endParaRPr>
                    </a:p>
                  </a:txBody>
                  <a:tcPr anchor="ctr">
                    <a:solidFill>
                      <a:srgbClr val="0070C0"/>
                    </a:solidFill>
                  </a:tcPr>
                </a:tc>
                <a:tc>
                  <a:txBody>
                    <a:bodyPr/>
                    <a:lstStyle/>
                    <a:p>
                      <a:pPr algn="ctr"/>
                      <a:r>
                        <a:rPr lang="en-GB" dirty="0">
                          <a:solidFill>
                            <a:schemeClr val="bg1"/>
                          </a:solidFill>
                          <a:latin typeface="Congenial" panose="02000503040000020004" pitchFamily="2" charset="0"/>
                        </a:rPr>
                        <a:t>Age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PredictedGrade</a:t>
                      </a:r>
                      <a:endParaRPr lang="en-GB" dirty="0">
                        <a:solidFill>
                          <a:schemeClr val="bg1"/>
                        </a:solidFill>
                        <a:latin typeface="Congenial" panose="02000503040000020004" pitchFamily="2" charset="0"/>
                      </a:endParaRPr>
                    </a:p>
                  </a:txBody>
                  <a:tcPr anchor="ctr">
                    <a:solidFill>
                      <a:srgbClr val="0070C0"/>
                    </a:solidFill>
                  </a:tcPr>
                </a:tc>
                <a:extLst>
                  <a:ext uri="{0D108BD9-81ED-4DB2-BD59-A6C34878D82A}">
                    <a16:rowId xmlns:a16="http://schemas.microsoft.com/office/drawing/2014/main" val="3449352061"/>
                  </a:ext>
                </a:extLst>
              </a:tr>
              <a:tr h="452797">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extLst>
                  <a:ext uri="{0D108BD9-81ED-4DB2-BD59-A6C34878D82A}">
                    <a16:rowId xmlns:a16="http://schemas.microsoft.com/office/drawing/2014/main" val="598511743"/>
                  </a:ext>
                </a:extLst>
              </a:tr>
              <a:tr h="452797">
                <a:tc>
                  <a:txBody>
                    <a:bodyPr/>
                    <a:lstStyle/>
                    <a:p>
                      <a:pPr algn="ctr"/>
                      <a:r>
                        <a:rPr lang="en-GB" dirty="0">
                          <a:solidFill>
                            <a:sysClr val="windowText" lastClr="000000"/>
                          </a:solidFill>
                          <a:latin typeface="Congenial" panose="02000503040000020004" pitchFamily="2" charset="0"/>
                        </a:rPr>
                        <a:t>Ali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Hussain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extLst>
                  <a:ext uri="{0D108BD9-81ED-4DB2-BD59-A6C34878D82A}">
                    <a16:rowId xmlns:a16="http://schemas.microsoft.com/office/drawing/2014/main" val="788455549"/>
                  </a:ext>
                </a:extLst>
              </a:tr>
              <a:tr h="452797">
                <a:tc>
                  <a:txBody>
                    <a:bodyPr/>
                    <a:lstStyle/>
                    <a:p>
                      <a:pPr algn="ctr"/>
                      <a:r>
                        <a:rPr lang="en-GB" dirty="0">
                          <a:solidFill>
                            <a:sysClr val="windowText" lastClr="000000"/>
                          </a:solidFill>
                          <a:latin typeface="Congenial" panose="02000503040000020004" pitchFamily="2" charset="0"/>
                        </a:rPr>
                        <a:t>Gemma</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extLst>
                  <a:ext uri="{0D108BD9-81ED-4DB2-BD59-A6C34878D82A}">
                    <a16:rowId xmlns:a16="http://schemas.microsoft.com/office/drawing/2014/main" val="2171360263"/>
                  </a:ext>
                </a:extLst>
              </a:tr>
              <a:tr h="452797">
                <a:tc>
                  <a:txBody>
                    <a:bodyPr/>
                    <a:lstStyle/>
                    <a:p>
                      <a:pPr algn="ctr"/>
                      <a:r>
                        <a:rPr lang="en-GB" dirty="0">
                          <a:solidFill>
                            <a:sysClr val="windowText" lastClr="000000"/>
                          </a:solidFill>
                          <a:latin typeface="Congenial" panose="02000503040000020004" pitchFamily="2" charset="0"/>
                        </a:rPr>
                        <a:t>Jenny</a:t>
                      </a:r>
                    </a:p>
                  </a:txBody>
                  <a:tcPr anchor="ctr">
                    <a:solidFill>
                      <a:schemeClr val="bg2"/>
                    </a:solidFill>
                  </a:tcPr>
                </a:tc>
                <a:tc>
                  <a:txBody>
                    <a:bodyPr/>
                    <a:lstStyle/>
                    <a:p>
                      <a:pPr algn="ctr"/>
                      <a:r>
                        <a:rPr lang="en-GB" dirty="0" err="1">
                          <a:solidFill>
                            <a:sysClr val="windowText" lastClr="000000"/>
                          </a:solidFill>
                          <a:latin typeface="Congenial" panose="02000503040000020004" pitchFamily="2" charset="0"/>
                        </a:rPr>
                        <a:t>Piggot</a:t>
                      </a:r>
                      <a:endParaRPr lang="en-GB" dirty="0">
                        <a:solidFill>
                          <a:sysClr val="windowText" lastClr="000000"/>
                        </a:solidFill>
                        <a:latin typeface="Congenial" panose="02000503040000020004" pitchFamily="2" charset="0"/>
                      </a:endParaRP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DMM</a:t>
                      </a:r>
                    </a:p>
                  </a:txBody>
                  <a:tcPr anchor="ctr">
                    <a:solidFill>
                      <a:schemeClr val="bg2"/>
                    </a:solidFill>
                  </a:tcPr>
                </a:tc>
                <a:extLst>
                  <a:ext uri="{0D108BD9-81ED-4DB2-BD59-A6C34878D82A}">
                    <a16:rowId xmlns:a16="http://schemas.microsoft.com/office/drawing/2014/main" val="1823237775"/>
                  </a:ext>
                </a:extLst>
              </a:tr>
              <a:tr h="452797">
                <a:tc>
                  <a:txBody>
                    <a:bodyPr/>
                    <a:lstStyle/>
                    <a:p>
                      <a:pPr algn="ctr"/>
                      <a:r>
                        <a:rPr lang="en-GB" dirty="0">
                          <a:solidFill>
                            <a:sysClr val="windowText" lastClr="000000"/>
                          </a:solidFill>
                          <a:latin typeface="Congenial" panose="02000503040000020004" pitchFamily="2" charset="0"/>
                        </a:rPr>
                        <a:t>Tom</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Wallis</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MMM</a:t>
                      </a:r>
                    </a:p>
                  </a:txBody>
                  <a:tcPr anchor="ctr">
                    <a:solidFill>
                      <a:schemeClr val="bg2"/>
                    </a:solidFill>
                  </a:tcPr>
                </a:tc>
                <a:extLst>
                  <a:ext uri="{0D108BD9-81ED-4DB2-BD59-A6C34878D82A}">
                    <a16:rowId xmlns:a16="http://schemas.microsoft.com/office/drawing/2014/main" val="3038725647"/>
                  </a:ext>
                </a:extLst>
              </a:tr>
            </a:tbl>
          </a:graphicData>
        </a:graphic>
      </p:graphicFrame>
      <p:sp>
        <p:nvSpPr>
          <p:cNvPr id="6" name="Rectangle: Rounded Corners 5">
            <a:extLst>
              <a:ext uri="{FF2B5EF4-FFF2-40B4-BE49-F238E27FC236}">
                <a16:creationId xmlns:a16="http://schemas.microsoft.com/office/drawing/2014/main" id="{658CD8F5-F7B1-49D8-B76F-DCA5AFB2061C}"/>
              </a:ext>
            </a:extLst>
          </p:cNvPr>
          <p:cNvSpPr/>
          <p:nvPr/>
        </p:nvSpPr>
        <p:spPr>
          <a:xfrm>
            <a:off x="5000897" y="2437412"/>
            <a:ext cx="1095103" cy="2958736"/>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E17E786B-69E2-44F2-E2A0-B586109C1ED7}"/>
              </a:ext>
            </a:extLst>
          </p:cNvPr>
          <p:cNvGrpSpPr/>
          <p:nvPr/>
        </p:nvGrpSpPr>
        <p:grpSpPr>
          <a:xfrm>
            <a:off x="3991562" y="5196308"/>
            <a:ext cx="5870892" cy="760355"/>
            <a:chOff x="1627868" y="3564905"/>
            <a:chExt cx="3131445" cy="760355"/>
          </a:xfrm>
        </p:grpSpPr>
        <p:sp>
          <p:nvSpPr>
            <p:cNvPr id="8" name="Content Placeholder 6">
              <a:extLst>
                <a:ext uri="{FF2B5EF4-FFF2-40B4-BE49-F238E27FC236}">
                  <a16:creationId xmlns:a16="http://schemas.microsoft.com/office/drawing/2014/main" id="{657F91BF-2DEA-CD91-217E-471BD9809170}"/>
                </a:ext>
              </a:extLst>
            </p:cNvPr>
            <p:cNvSpPr txBox="1">
              <a:spLocks/>
            </p:cNvSpPr>
            <p:nvPr/>
          </p:nvSpPr>
          <p:spPr>
            <a:xfrm>
              <a:off x="1627868" y="3854270"/>
              <a:ext cx="3131445" cy="470990"/>
            </a:xfrm>
            <a:prstGeom prst="rect">
              <a:avLst/>
            </a:prstGeom>
            <a:solidFill>
              <a:schemeClr val="bg1"/>
            </a:solidFill>
            <a:ln w="38100">
              <a:solidFill>
                <a:srgbClr val="0070C0"/>
              </a:solidFill>
            </a:ln>
          </p:spPr>
          <p:txBody>
            <a:bodyPr vert="horz" lIns="0" tIns="108000" rIns="72000" bIns="45720" rtlCol="0" anchor="t">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Database Field storing numbers only</a:t>
              </a:r>
            </a:p>
          </p:txBody>
        </p:sp>
        <p:sp>
          <p:nvSpPr>
            <p:cNvPr id="9" name="Arrow: Left 8">
              <a:extLst>
                <a:ext uri="{FF2B5EF4-FFF2-40B4-BE49-F238E27FC236}">
                  <a16:creationId xmlns:a16="http://schemas.microsoft.com/office/drawing/2014/main" id="{5B1681E7-1238-CAA9-9C42-2E4957118056}"/>
                </a:ext>
              </a:extLst>
            </p:cNvPr>
            <p:cNvSpPr/>
            <p:nvPr/>
          </p:nvSpPr>
          <p:spPr>
            <a:xfrm rot="16200000" flipH="1">
              <a:off x="2279578" y="3648140"/>
              <a:ext cx="289366" cy="12289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3074202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01EF9-CB21-67B4-8C1A-1AA0C3A7AF76}"/>
              </a:ext>
            </a:extLst>
          </p:cNvPr>
          <p:cNvSpPr>
            <a:spLocks noGrp="1"/>
          </p:cNvSpPr>
          <p:nvPr>
            <p:ph type="title"/>
          </p:nvPr>
        </p:nvSpPr>
        <p:spPr>
          <a:xfrm>
            <a:off x="1097280" y="286603"/>
            <a:ext cx="10058400" cy="1450757"/>
          </a:xfrm>
        </p:spPr>
        <p:txBody>
          <a:bodyPr>
            <a:normAutofit/>
          </a:bodyPr>
          <a:lstStyle/>
          <a:p>
            <a:r>
              <a:rPr lang="en-GB" dirty="0" err="1"/>
              <a:t>DataTypes</a:t>
            </a:r>
            <a:r>
              <a:rPr lang="en-GB" dirty="0"/>
              <a:t> and Validation</a:t>
            </a:r>
          </a:p>
        </p:txBody>
      </p:sp>
      <p:sp>
        <p:nvSpPr>
          <p:cNvPr id="4" name="Footer Placeholder 3">
            <a:extLst>
              <a:ext uri="{FF2B5EF4-FFF2-40B4-BE49-F238E27FC236}">
                <a16:creationId xmlns:a16="http://schemas.microsoft.com/office/drawing/2014/main" id="{15A73169-D589-3CA8-9BB2-555522C8A04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3E33CC09-36CB-A509-5234-1A6B9A8C8DF2}"/>
              </a:ext>
            </a:extLst>
          </p:cNvPr>
          <p:cNvGraphicFramePr>
            <a:graphicFrameLocks noGrp="1"/>
          </p:cNvGraphicFramePr>
          <p:nvPr>
            <p:ph idx="1"/>
            <p:extLst>
              <p:ext uri="{D42A27DB-BD31-4B8C-83A1-F6EECF244321}">
                <p14:modId xmlns:p14="http://schemas.microsoft.com/office/powerpoint/2010/main" val="314987501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108159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879FA1-92F7-7821-F554-BFCD7307EFD6}"/>
              </a:ext>
            </a:extLst>
          </p:cNvPr>
          <p:cNvSpPr>
            <a:spLocks noGrp="1"/>
          </p:cNvSpPr>
          <p:nvPr>
            <p:ph type="title"/>
          </p:nvPr>
        </p:nvSpPr>
        <p:spPr/>
        <p:txBody>
          <a:bodyPr/>
          <a:lstStyle/>
          <a:p>
            <a:r>
              <a:rPr lang="en-GB" dirty="0"/>
              <a:t>Commonly Used </a:t>
            </a:r>
            <a:r>
              <a:rPr lang="en-GB" dirty="0" err="1"/>
              <a:t>DataTypes</a:t>
            </a:r>
            <a:endParaRPr lang="en-GB" dirty="0"/>
          </a:p>
        </p:txBody>
      </p:sp>
      <p:sp>
        <p:nvSpPr>
          <p:cNvPr id="4" name="Footer Placeholder 3">
            <a:extLst>
              <a:ext uri="{FF2B5EF4-FFF2-40B4-BE49-F238E27FC236}">
                <a16:creationId xmlns:a16="http://schemas.microsoft.com/office/drawing/2014/main" id="{93410751-0145-D18F-88C6-272D1152820E}"/>
              </a:ext>
            </a:extLst>
          </p:cNvPr>
          <p:cNvSpPr>
            <a:spLocks noGrp="1"/>
          </p:cNvSpPr>
          <p:nvPr>
            <p:ph type="ftr" sz="quarter" idx="11"/>
          </p:nvPr>
        </p:nvSpPr>
        <p:spPr/>
        <p:txBody>
          <a:bodyPr/>
          <a:lstStyle/>
          <a:p>
            <a:r>
              <a:rPr lang="en-GB"/>
              <a:t>All text copyright © TheComputingTutor Ltd 2023. All rights Reserved.</a:t>
            </a:r>
          </a:p>
        </p:txBody>
      </p:sp>
      <p:graphicFrame>
        <p:nvGraphicFramePr>
          <p:cNvPr id="5" name="Table 5">
            <a:extLst>
              <a:ext uri="{FF2B5EF4-FFF2-40B4-BE49-F238E27FC236}">
                <a16:creationId xmlns:a16="http://schemas.microsoft.com/office/drawing/2014/main" id="{B1C16788-0D34-B945-DBA6-EA60096CF718}"/>
              </a:ext>
            </a:extLst>
          </p:cNvPr>
          <p:cNvGraphicFramePr>
            <a:graphicFrameLocks noGrp="1"/>
          </p:cNvGraphicFramePr>
          <p:nvPr>
            <p:extLst>
              <p:ext uri="{D42A27DB-BD31-4B8C-83A1-F6EECF244321}">
                <p14:modId xmlns:p14="http://schemas.microsoft.com/office/powerpoint/2010/main" val="2479766641"/>
              </p:ext>
            </p:extLst>
          </p:nvPr>
        </p:nvGraphicFramePr>
        <p:xfrm>
          <a:off x="1202510" y="1886132"/>
          <a:ext cx="9953170" cy="3774440"/>
        </p:xfrm>
        <a:graphic>
          <a:graphicData uri="http://schemas.openxmlformats.org/drawingml/2006/table">
            <a:tbl>
              <a:tblPr firstRow="1" bandRow="1">
                <a:tableStyleId>{5C22544A-7EE6-4342-B048-85BDC9FD1C3A}</a:tableStyleId>
              </a:tblPr>
              <a:tblGrid>
                <a:gridCol w="1684381">
                  <a:extLst>
                    <a:ext uri="{9D8B030D-6E8A-4147-A177-3AD203B41FA5}">
                      <a16:colId xmlns:a16="http://schemas.microsoft.com/office/drawing/2014/main" val="1635166850"/>
                    </a:ext>
                  </a:extLst>
                </a:gridCol>
                <a:gridCol w="6102551">
                  <a:extLst>
                    <a:ext uri="{9D8B030D-6E8A-4147-A177-3AD203B41FA5}">
                      <a16:colId xmlns:a16="http://schemas.microsoft.com/office/drawing/2014/main" val="2197334267"/>
                    </a:ext>
                  </a:extLst>
                </a:gridCol>
                <a:gridCol w="2166238">
                  <a:extLst>
                    <a:ext uri="{9D8B030D-6E8A-4147-A177-3AD203B41FA5}">
                      <a16:colId xmlns:a16="http://schemas.microsoft.com/office/drawing/2014/main" val="2923949236"/>
                    </a:ext>
                  </a:extLst>
                </a:gridCol>
              </a:tblGrid>
              <a:tr h="370840">
                <a:tc>
                  <a:txBody>
                    <a:bodyPr/>
                    <a:lstStyle/>
                    <a:p>
                      <a:pPr algn="ctr"/>
                      <a:r>
                        <a:rPr lang="en-GB" dirty="0" err="1">
                          <a:latin typeface="Congenial" panose="02000503040000020004" pitchFamily="2" charset="0"/>
                        </a:rPr>
                        <a:t>DataType</a:t>
                      </a:r>
                      <a:endParaRPr lang="en-GB" dirty="0">
                        <a:latin typeface="Congenial" panose="02000503040000020004" pitchFamily="2" charset="0"/>
                      </a:endParaRPr>
                    </a:p>
                  </a:txBody>
                  <a:tcPr anchor="ctr"/>
                </a:tc>
                <a:tc>
                  <a:txBody>
                    <a:bodyPr/>
                    <a:lstStyle/>
                    <a:p>
                      <a:pPr algn="ctr"/>
                      <a:r>
                        <a:rPr lang="en-GB" dirty="0">
                          <a:latin typeface="Congenial" panose="02000503040000020004" pitchFamily="2" charset="0"/>
                        </a:rPr>
                        <a:t>Meaning</a:t>
                      </a:r>
                    </a:p>
                  </a:txBody>
                  <a:tcPr anchor="ctr"/>
                </a:tc>
                <a:tc>
                  <a:txBody>
                    <a:bodyPr/>
                    <a:lstStyle/>
                    <a:p>
                      <a:pPr algn="ctr"/>
                      <a:r>
                        <a:rPr lang="en-GB" dirty="0">
                          <a:latin typeface="Congenial" panose="02000503040000020004" pitchFamily="2" charset="0"/>
                        </a:rPr>
                        <a:t>Likely to Be Used In Your Exam</a:t>
                      </a:r>
                    </a:p>
                  </a:txBody>
                  <a:tcPr anchor="ctr"/>
                </a:tc>
                <a:extLst>
                  <a:ext uri="{0D108BD9-81ED-4DB2-BD59-A6C34878D82A}">
                    <a16:rowId xmlns:a16="http://schemas.microsoft.com/office/drawing/2014/main" val="3647493526"/>
                  </a:ext>
                </a:extLst>
              </a:tr>
              <a:tr h="420913">
                <a:tc>
                  <a:txBody>
                    <a:bodyPr/>
                    <a:lstStyle/>
                    <a:p>
                      <a:pPr algn="ctr"/>
                      <a:r>
                        <a:rPr lang="en-GB" dirty="0">
                          <a:latin typeface="Congenial" panose="02000503040000020004" pitchFamily="2" charset="0"/>
                        </a:rPr>
                        <a:t>Number</a:t>
                      </a:r>
                    </a:p>
                  </a:txBody>
                  <a:tcPr anchor="ctr"/>
                </a:tc>
                <a:tc>
                  <a:txBody>
                    <a:bodyPr/>
                    <a:lstStyle/>
                    <a:p>
                      <a:pPr algn="ctr"/>
                      <a:r>
                        <a:rPr lang="en-GB" dirty="0">
                          <a:latin typeface="Congenial" panose="02000503040000020004" pitchFamily="2" charset="0"/>
                        </a:rPr>
                        <a:t>An numerical or decimal value e.g. </a:t>
                      </a:r>
                    </a:p>
                    <a:p>
                      <a:pPr algn="ctr"/>
                      <a:r>
                        <a:rPr lang="en-GB" dirty="0">
                          <a:latin typeface="Congenial" panose="02000503040000020004" pitchFamily="2" charset="0"/>
                        </a:rPr>
                        <a:t>13, 16, 27.4</a:t>
                      </a:r>
                    </a:p>
                  </a:txBody>
                  <a:tcPr anchor="ctr"/>
                </a:tc>
                <a:tc>
                  <a:txBody>
                    <a:bodyPr/>
                    <a:lstStyle/>
                    <a:p>
                      <a:pPr algn="ctr"/>
                      <a:r>
                        <a:rPr lang="en-GB" dirty="0">
                          <a:solidFill>
                            <a:srgbClr val="00B050"/>
                          </a:solidFill>
                          <a:latin typeface="Congenial" panose="02000503040000020004" pitchFamily="2" charset="0"/>
                        </a:rPr>
                        <a:t>YES</a:t>
                      </a:r>
                    </a:p>
                  </a:txBody>
                  <a:tcPr anchor="ctr"/>
                </a:tc>
                <a:extLst>
                  <a:ext uri="{0D108BD9-81ED-4DB2-BD59-A6C34878D82A}">
                    <a16:rowId xmlns:a16="http://schemas.microsoft.com/office/drawing/2014/main" val="2543213334"/>
                  </a:ext>
                </a:extLst>
              </a:tr>
              <a:tr h="370840">
                <a:tc>
                  <a:txBody>
                    <a:bodyPr/>
                    <a:lstStyle/>
                    <a:p>
                      <a:pPr algn="ctr"/>
                      <a:r>
                        <a:rPr lang="en-GB" dirty="0" err="1">
                          <a:latin typeface="Congenial" panose="02000503040000020004" pitchFamily="2" charset="0"/>
                        </a:rPr>
                        <a:t>Autonumber</a:t>
                      </a:r>
                      <a:endParaRPr lang="en-GB" dirty="0">
                        <a:latin typeface="Congenial" panose="02000503040000020004" pitchFamily="2" charset="0"/>
                      </a:endParaRPr>
                    </a:p>
                  </a:txBody>
                  <a:tcPr anchor="ctr"/>
                </a:tc>
                <a:tc>
                  <a:txBody>
                    <a:bodyPr/>
                    <a:lstStyle/>
                    <a:p>
                      <a:pPr algn="ctr"/>
                      <a:r>
                        <a:rPr lang="en-GB" dirty="0">
                          <a:latin typeface="Congenial" panose="02000503040000020004" pitchFamily="2" charset="0"/>
                        </a:rPr>
                        <a:t>A special type of number that always increases by 1</a:t>
                      </a:r>
                    </a:p>
                  </a:txBody>
                  <a:tcPr anchor="ctr"/>
                </a:tc>
                <a:tc>
                  <a:txBody>
                    <a:bodyPr/>
                    <a:lstStyle/>
                    <a:p>
                      <a:pPr algn="ctr"/>
                      <a:r>
                        <a:rPr lang="en-GB" dirty="0">
                          <a:solidFill>
                            <a:srgbClr val="C00000"/>
                          </a:solidFill>
                          <a:latin typeface="Congenial" panose="02000503040000020004" pitchFamily="2" charset="0"/>
                        </a:rPr>
                        <a:t>NO – DO NOT USE!</a:t>
                      </a:r>
                    </a:p>
                  </a:txBody>
                  <a:tcPr anchor="ctr"/>
                </a:tc>
                <a:extLst>
                  <a:ext uri="{0D108BD9-81ED-4DB2-BD59-A6C34878D82A}">
                    <a16:rowId xmlns:a16="http://schemas.microsoft.com/office/drawing/2014/main" val="914210946"/>
                  </a:ext>
                </a:extLst>
              </a:tr>
              <a:tr h="370840">
                <a:tc>
                  <a:txBody>
                    <a:bodyPr/>
                    <a:lstStyle/>
                    <a:p>
                      <a:pPr algn="ctr"/>
                      <a:r>
                        <a:rPr lang="en-GB" dirty="0">
                          <a:latin typeface="Congenial" panose="02000503040000020004" pitchFamily="2" charset="0"/>
                        </a:rPr>
                        <a:t>Short Text</a:t>
                      </a:r>
                    </a:p>
                  </a:txBody>
                  <a:tcPr anchor="ctr"/>
                </a:tc>
                <a:tc>
                  <a:txBody>
                    <a:bodyPr/>
                    <a:lstStyle/>
                    <a:p>
                      <a:pPr algn="ctr"/>
                      <a:r>
                        <a:rPr lang="en-GB" dirty="0">
                          <a:latin typeface="Congenial" panose="02000503040000020004" pitchFamily="2" charset="0"/>
                        </a:rPr>
                        <a:t>Used for short words or sentences</a:t>
                      </a:r>
                    </a:p>
                  </a:txBody>
                  <a:tcPr anchor="ctr"/>
                </a:tc>
                <a:tc>
                  <a:txBody>
                    <a:bodyPr/>
                    <a:lstStyle/>
                    <a:p>
                      <a:pPr algn="ctr"/>
                      <a:r>
                        <a:rPr lang="en-GB" dirty="0">
                          <a:solidFill>
                            <a:srgbClr val="00B050"/>
                          </a:solidFill>
                          <a:latin typeface="Congenial" panose="02000503040000020004" pitchFamily="2" charset="0"/>
                        </a:rPr>
                        <a:t>YES</a:t>
                      </a:r>
                    </a:p>
                  </a:txBody>
                  <a:tcPr anchor="ctr"/>
                </a:tc>
                <a:extLst>
                  <a:ext uri="{0D108BD9-81ED-4DB2-BD59-A6C34878D82A}">
                    <a16:rowId xmlns:a16="http://schemas.microsoft.com/office/drawing/2014/main" val="379977602"/>
                  </a:ext>
                </a:extLst>
              </a:tr>
              <a:tr h="370840">
                <a:tc>
                  <a:txBody>
                    <a:bodyPr/>
                    <a:lstStyle/>
                    <a:p>
                      <a:pPr algn="ctr"/>
                      <a:r>
                        <a:rPr lang="en-GB" dirty="0">
                          <a:latin typeface="Congenial" panose="02000503040000020004" pitchFamily="2" charset="0"/>
                        </a:rPr>
                        <a:t>Long Text</a:t>
                      </a:r>
                    </a:p>
                  </a:txBody>
                  <a:tcPr anchor="ctr"/>
                </a:tc>
                <a:tc>
                  <a:txBody>
                    <a:bodyPr/>
                    <a:lstStyle/>
                    <a:p>
                      <a:pPr algn="ctr"/>
                      <a:r>
                        <a:rPr lang="en-GB" dirty="0">
                          <a:latin typeface="Congenial" panose="02000503040000020004" pitchFamily="2" charset="0"/>
                        </a:rPr>
                        <a:t>Used for larger paragraphs of text</a:t>
                      </a:r>
                    </a:p>
                  </a:txBody>
                  <a:tcPr anchor="ctr"/>
                </a:tc>
                <a:tc>
                  <a:txBody>
                    <a:bodyPr/>
                    <a:lstStyle/>
                    <a:p>
                      <a:pPr algn="ctr"/>
                      <a:r>
                        <a:rPr lang="en-GB" dirty="0">
                          <a:solidFill>
                            <a:srgbClr val="C00000"/>
                          </a:solidFill>
                          <a:latin typeface="Congenial" panose="02000503040000020004" pitchFamily="2" charset="0"/>
                        </a:rPr>
                        <a:t>NO</a:t>
                      </a:r>
                    </a:p>
                  </a:txBody>
                  <a:tcPr anchor="ctr"/>
                </a:tc>
                <a:extLst>
                  <a:ext uri="{0D108BD9-81ED-4DB2-BD59-A6C34878D82A}">
                    <a16:rowId xmlns:a16="http://schemas.microsoft.com/office/drawing/2014/main" val="1432238126"/>
                  </a:ext>
                </a:extLst>
              </a:tr>
              <a:tr h="370840">
                <a:tc>
                  <a:txBody>
                    <a:bodyPr/>
                    <a:lstStyle/>
                    <a:p>
                      <a:pPr algn="ctr"/>
                      <a:r>
                        <a:rPr lang="en-GB" dirty="0">
                          <a:latin typeface="Congenial" panose="02000503040000020004" pitchFamily="2" charset="0"/>
                        </a:rPr>
                        <a:t>Date Time</a:t>
                      </a:r>
                    </a:p>
                  </a:txBody>
                  <a:tcPr anchor="ctr"/>
                </a:tc>
                <a:tc>
                  <a:txBody>
                    <a:bodyPr/>
                    <a:lstStyle/>
                    <a:p>
                      <a:pPr algn="ctr"/>
                      <a:r>
                        <a:rPr lang="en-GB" dirty="0">
                          <a:latin typeface="Congenial" panose="02000503040000020004" pitchFamily="2" charset="0"/>
                        </a:rPr>
                        <a:t>Used to represent dates and times e.g. 12/3/2021</a:t>
                      </a:r>
                    </a:p>
                  </a:txBody>
                  <a:tcPr anchor="ctr"/>
                </a:tc>
                <a:tc>
                  <a:txBody>
                    <a:bodyPr/>
                    <a:lstStyle/>
                    <a:p>
                      <a:pPr algn="ctr"/>
                      <a:r>
                        <a:rPr lang="en-GB" dirty="0">
                          <a:solidFill>
                            <a:srgbClr val="00B050"/>
                          </a:solidFill>
                          <a:latin typeface="Congenial" panose="02000503040000020004" pitchFamily="2" charset="0"/>
                        </a:rPr>
                        <a:t>YES</a:t>
                      </a:r>
                    </a:p>
                  </a:txBody>
                  <a:tcPr anchor="ctr"/>
                </a:tc>
                <a:extLst>
                  <a:ext uri="{0D108BD9-81ED-4DB2-BD59-A6C34878D82A}">
                    <a16:rowId xmlns:a16="http://schemas.microsoft.com/office/drawing/2014/main" val="2788293226"/>
                  </a:ext>
                </a:extLst>
              </a:tr>
              <a:tr h="370840">
                <a:tc>
                  <a:txBody>
                    <a:bodyPr/>
                    <a:lstStyle/>
                    <a:p>
                      <a:pPr algn="ctr"/>
                      <a:r>
                        <a:rPr lang="en-GB" dirty="0">
                          <a:latin typeface="Congenial" panose="02000503040000020004" pitchFamily="2" charset="0"/>
                        </a:rPr>
                        <a:t>Currency</a:t>
                      </a:r>
                    </a:p>
                  </a:txBody>
                  <a:tcPr anchor="ctr"/>
                </a:tc>
                <a:tc>
                  <a:txBody>
                    <a:bodyPr/>
                    <a:lstStyle/>
                    <a:p>
                      <a:pPr algn="ctr"/>
                      <a:r>
                        <a:rPr lang="en-GB" dirty="0">
                          <a:latin typeface="Congenial" panose="02000503040000020004" pitchFamily="2" charset="0"/>
                        </a:rPr>
                        <a:t>Used to represent money e.g. £13.40</a:t>
                      </a:r>
                    </a:p>
                  </a:txBody>
                  <a:tcPr anchor="ctr"/>
                </a:tc>
                <a:tc>
                  <a:txBody>
                    <a:bodyPr/>
                    <a:lstStyle/>
                    <a:p>
                      <a:pPr algn="ctr"/>
                      <a:r>
                        <a:rPr lang="en-GB" dirty="0">
                          <a:solidFill>
                            <a:srgbClr val="00B050"/>
                          </a:solidFill>
                          <a:latin typeface="Congenial" panose="02000503040000020004" pitchFamily="2" charset="0"/>
                        </a:rPr>
                        <a:t>YES</a:t>
                      </a:r>
                    </a:p>
                  </a:txBody>
                  <a:tcPr anchor="ctr"/>
                </a:tc>
                <a:extLst>
                  <a:ext uri="{0D108BD9-81ED-4DB2-BD59-A6C34878D82A}">
                    <a16:rowId xmlns:a16="http://schemas.microsoft.com/office/drawing/2014/main" val="3366132679"/>
                  </a:ext>
                </a:extLst>
              </a:tr>
              <a:tr h="370840">
                <a:tc>
                  <a:txBody>
                    <a:bodyPr/>
                    <a:lstStyle/>
                    <a:p>
                      <a:pPr algn="ctr"/>
                      <a:r>
                        <a:rPr lang="en-GB" dirty="0">
                          <a:latin typeface="Congenial" panose="02000503040000020004" pitchFamily="2" charset="0"/>
                        </a:rPr>
                        <a:t>Yes / No</a:t>
                      </a:r>
                    </a:p>
                  </a:txBody>
                  <a:tcPr anchor="ctr"/>
                </a:tc>
                <a:tc>
                  <a:txBody>
                    <a:bodyPr/>
                    <a:lstStyle/>
                    <a:p>
                      <a:pPr algn="ctr"/>
                      <a:r>
                        <a:rPr lang="en-GB" dirty="0">
                          <a:latin typeface="Congenial" panose="02000503040000020004" pitchFamily="2" charset="0"/>
                        </a:rPr>
                        <a:t>Used to represent Boolean data where the answer is TRUE or FALSE</a:t>
                      </a:r>
                    </a:p>
                  </a:txBody>
                  <a:tcPr anchor="ctr"/>
                </a:tc>
                <a:tc>
                  <a:txBody>
                    <a:bodyPr/>
                    <a:lstStyle/>
                    <a:p>
                      <a:pPr algn="ctr"/>
                      <a:r>
                        <a:rPr lang="en-GB" dirty="0">
                          <a:solidFill>
                            <a:srgbClr val="C00000"/>
                          </a:solidFill>
                          <a:latin typeface="Congenial" panose="02000503040000020004" pitchFamily="2" charset="0"/>
                        </a:rPr>
                        <a:t>NO</a:t>
                      </a:r>
                    </a:p>
                  </a:txBody>
                  <a:tcPr anchor="ctr"/>
                </a:tc>
                <a:extLst>
                  <a:ext uri="{0D108BD9-81ED-4DB2-BD59-A6C34878D82A}">
                    <a16:rowId xmlns:a16="http://schemas.microsoft.com/office/drawing/2014/main" val="764920375"/>
                  </a:ext>
                </a:extLst>
              </a:tr>
            </a:tbl>
          </a:graphicData>
        </a:graphic>
      </p:graphicFrame>
    </p:spTree>
    <p:extLst>
      <p:ext uri="{BB962C8B-B14F-4D97-AF65-F5344CB8AC3E}">
        <p14:creationId xmlns:p14="http://schemas.microsoft.com/office/powerpoint/2010/main" val="32072058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64770-C1C6-46AD-8730-8CE880EF95DE}"/>
              </a:ext>
            </a:extLst>
          </p:cNvPr>
          <p:cNvSpPr>
            <a:spLocks noGrp="1"/>
          </p:cNvSpPr>
          <p:nvPr>
            <p:ph type="title"/>
          </p:nvPr>
        </p:nvSpPr>
        <p:spPr>
          <a:xfrm>
            <a:off x="1097280" y="286603"/>
            <a:ext cx="10058400" cy="1450757"/>
          </a:xfrm>
        </p:spPr>
        <p:txBody>
          <a:bodyPr>
            <a:normAutofit/>
          </a:bodyPr>
          <a:lstStyle/>
          <a:p>
            <a:r>
              <a:rPr lang="en-GB" dirty="0"/>
              <a:t>Class Tasks 1.1.3 – Datatypes</a:t>
            </a:r>
          </a:p>
        </p:txBody>
      </p:sp>
      <p:sp>
        <p:nvSpPr>
          <p:cNvPr id="4" name="Footer Placeholder 3">
            <a:extLst>
              <a:ext uri="{FF2B5EF4-FFF2-40B4-BE49-F238E27FC236}">
                <a16:creationId xmlns:a16="http://schemas.microsoft.com/office/drawing/2014/main" id="{39F0E85C-9A68-49E9-8DB4-5D4CA49B46D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89337E81-E4A5-45AA-99F8-3C81C120F0FB}"/>
              </a:ext>
            </a:extLst>
          </p:cNvPr>
          <p:cNvGraphicFramePr>
            <a:graphicFrameLocks noGrp="1"/>
          </p:cNvGraphicFramePr>
          <p:nvPr>
            <p:ph idx="1"/>
            <p:extLst>
              <p:ext uri="{D42A27DB-BD31-4B8C-83A1-F6EECF244321}">
                <p14:modId xmlns:p14="http://schemas.microsoft.com/office/powerpoint/2010/main" val="98730189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0361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What Are Primary Keys?</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50157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A8A60-B6BE-DAE8-DC09-2FB8CBFF7008}"/>
              </a:ext>
            </a:extLst>
          </p:cNvPr>
          <p:cNvSpPr>
            <a:spLocks noGrp="1"/>
          </p:cNvSpPr>
          <p:nvPr>
            <p:ph type="title"/>
          </p:nvPr>
        </p:nvSpPr>
        <p:spPr>
          <a:xfrm>
            <a:off x="1097280" y="286603"/>
            <a:ext cx="10058400" cy="1450757"/>
          </a:xfrm>
        </p:spPr>
        <p:txBody>
          <a:bodyPr>
            <a:normAutofit/>
          </a:bodyPr>
          <a:lstStyle/>
          <a:p>
            <a:r>
              <a:rPr lang="en-GB"/>
              <a:t>What Are Primary Keys</a:t>
            </a:r>
          </a:p>
        </p:txBody>
      </p:sp>
      <p:sp>
        <p:nvSpPr>
          <p:cNvPr id="4" name="Footer Placeholder 3">
            <a:extLst>
              <a:ext uri="{FF2B5EF4-FFF2-40B4-BE49-F238E27FC236}">
                <a16:creationId xmlns:a16="http://schemas.microsoft.com/office/drawing/2014/main" id="{5BCABBC4-D18F-D713-339D-0AF7C6E5C6DA}"/>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D29BABF9-3A9C-F2F1-7EC2-52ECBC1E2F95}"/>
              </a:ext>
            </a:extLst>
          </p:cNvPr>
          <p:cNvGraphicFramePr>
            <a:graphicFrameLocks noGrp="1"/>
          </p:cNvGraphicFramePr>
          <p:nvPr>
            <p:ph idx="1"/>
            <p:extLst>
              <p:ext uri="{D42A27DB-BD31-4B8C-83A1-F6EECF244321}">
                <p14:modId xmlns:p14="http://schemas.microsoft.com/office/powerpoint/2010/main" val="129020911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90908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68515-273E-DBF8-8075-A49285AC0E01}"/>
              </a:ext>
            </a:extLst>
          </p:cNvPr>
          <p:cNvSpPr>
            <a:spLocks noGrp="1"/>
          </p:cNvSpPr>
          <p:nvPr>
            <p:ph type="title"/>
          </p:nvPr>
        </p:nvSpPr>
        <p:spPr/>
        <p:txBody>
          <a:bodyPr/>
          <a:lstStyle/>
          <a:p>
            <a:r>
              <a:rPr lang="en-GB" dirty="0"/>
              <a:t>A Student Table With A Problem</a:t>
            </a:r>
          </a:p>
        </p:txBody>
      </p:sp>
      <p:sp>
        <p:nvSpPr>
          <p:cNvPr id="4" name="Footer Placeholder 3">
            <a:extLst>
              <a:ext uri="{FF2B5EF4-FFF2-40B4-BE49-F238E27FC236}">
                <a16:creationId xmlns:a16="http://schemas.microsoft.com/office/drawing/2014/main" id="{88856242-D17C-1953-D439-3C3B6CA73FE4}"/>
              </a:ext>
            </a:extLst>
          </p:cNvPr>
          <p:cNvSpPr>
            <a:spLocks noGrp="1"/>
          </p:cNvSpPr>
          <p:nvPr>
            <p:ph type="ftr" sz="quarter" idx="11"/>
          </p:nvPr>
        </p:nvSpPr>
        <p:spPr/>
        <p:txBody>
          <a:bodyPr/>
          <a:lstStyle/>
          <a:p>
            <a:r>
              <a:rPr lang="en-GB"/>
              <a:t>All text copyright © TheComputingTutor Ltd 2023. All rights Reserved.</a:t>
            </a:r>
          </a:p>
        </p:txBody>
      </p:sp>
      <p:graphicFrame>
        <p:nvGraphicFramePr>
          <p:cNvPr id="5" name="Table 5">
            <a:extLst>
              <a:ext uri="{FF2B5EF4-FFF2-40B4-BE49-F238E27FC236}">
                <a16:creationId xmlns:a16="http://schemas.microsoft.com/office/drawing/2014/main" id="{FE35A237-7450-B5D1-7FBF-D514912E1C58}"/>
              </a:ext>
            </a:extLst>
          </p:cNvPr>
          <p:cNvGraphicFramePr>
            <a:graphicFrameLocks/>
          </p:cNvGraphicFramePr>
          <p:nvPr>
            <p:extLst>
              <p:ext uri="{D42A27DB-BD31-4B8C-83A1-F6EECF244321}">
                <p14:modId xmlns:p14="http://schemas.microsoft.com/office/powerpoint/2010/main" val="3544440062"/>
              </p:ext>
            </p:extLst>
          </p:nvPr>
        </p:nvGraphicFramePr>
        <p:xfrm>
          <a:off x="1907177" y="1951062"/>
          <a:ext cx="7250203" cy="3622376"/>
        </p:xfrm>
        <a:graphic>
          <a:graphicData uri="http://schemas.openxmlformats.org/drawingml/2006/table">
            <a:tbl>
              <a:tblPr firstRow="1" bandRow="1">
                <a:tableStyleId>{5C22544A-7EE6-4342-B048-85BDC9FD1C3A}</a:tableStyleId>
              </a:tblPr>
              <a:tblGrid>
                <a:gridCol w="1577440">
                  <a:extLst>
                    <a:ext uri="{9D8B030D-6E8A-4147-A177-3AD203B41FA5}">
                      <a16:colId xmlns:a16="http://schemas.microsoft.com/office/drawing/2014/main" val="3193231276"/>
                    </a:ext>
                  </a:extLst>
                </a:gridCol>
                <a:gridCol w="2047661">
                  <a:extLst>
                    <a:ext uri="{9D8B030D-6E8A-4147-A177-3AD203B41FA5}">
                      <a16:colId xmlns:a16="http://schemas.microsoft.com/office/drawing/2014/main" val="1102804864"/>
                    </a:ext>
                  </a:extLst>
                </a:gridCol>
                <a:gridCol w="1450136">
                  <a:extLst>
                    <a:ext uri="{9D8B030D-6E8A-4147-A177-3AD203B41FA5}">
                      <a16:colId xmlns:a16="http://schemas.microsoft.com/office/drawing/2014/main" val="1188718632"/>
                    </a:ext>
                  </a:extLst>
                </a:gridCol>
                <a:gridCol w="2174966">
                  <a:extLst>
                    <a:ext uri="{9D8B030D-6E8A-4147-A177-3AD203B41FA5}">
                      <a16:colId xmlns:a16="http://schemas.microsoft.com/office/drawing/2014/main" val="9792737"/>
                    </a:ext>
                  </a:extLst>
                </a:gridCol>
              </a:tblGrid>
              <a:tr h="452797">
                <a:tc gridSpan="4">
                  <a:txBody>
                    <a:bodyPr/>
                    <a:lstStyle/>
                    <a:p>
                      <a:pPr algn="ctr"/>
                      <a:r>
                        <a:rPr lang="en-GB" dirty="0" err="1">
                          <a:latin typeface="Congenial" panose="02000503040000020004" pitchFamily="2" charset="0"/>
                        </a:rPr>
                        <a:t>tblStudent</a:t>
                      </a:r>
                      <a:endParaRPr lang="en-GB" dirty="0">
                        <a:latin typeface="Congenial" panose="02000503040000020004" pitchFamily="2" charset="0"/>
                      </a:endParaRPr>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extLst>
                  <a:ext uri="{0D108BD9-81ED-4DB2-BD59-A6C34878D82A}">
                    <a16:rowId xmlns:a16="http://schemas.microsoft.com/office/drawing/2014/main" val="1500753874"/>
                  </a:ext>
                </a:extLst>
              </a:tr>
              <a:tr h="452797">
                <a:tc>
                  <a:txBody>
                    <a:bodyPr/>
                    <a:lstStyle/>
                    <a:p>
                      <a:pPr algn="ctr"/>
                      <a:r>
                        <a:rPr lang="en-GB" dirty="0">
                          <a:solidFill>
                            <a:schemeClr val="bg1"/>
                          </a:solidFill>
                          <a:latin typeface="Congenial" panose="02000503040000020004" pitchFamily="2" charset="0"/>
                        </a:rPr>
                        <a:t>FirstName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LastName</a:t>
                      </a:r>
                      <a:endParaRPr lang="en-GB" dirty="0">
                        <a:solidFill>
                          <a:schemeClr val="bg1"/>
                        </a:solidFill>
                        <a:latin typeface="Congenial" panose="02000503040000020004" pitchFamily="2" charset="0"/>
                      </a:endParaRPr>
                    </a:p>
                  </a:txBody>
                  <a:tcPr anchor="ctr">
                    <a:solidFill>
                      <a:srgbClr val="0070C0"/>
                    </a:solidFill>
                  </a:tcPr>
                </a:tc>
                <a:tc>
                  <a:txBody>
                    <a:bodyPr/>
                    <a:lstStyle/>
                    <a:p>
                      <a:pPr algn="ctr"/>
                      <a:r>
                        <a:rPr lang="en-GB" dirty="0">
                          <a:solidFill>
                            <a:schemeClr val="bg1"/>
                          </a:solidFill>
                          <a:latin typeface="Congenial" panose="02000503040000020004" pitchFamily="2" charset="0"/>
                        </a:rPr>
                        <a:t>Age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PredictedGrade</a:t>
                      </a:r>
                      <a:endParaRPr lang="en-GB" dirty="0">
                        <a:solidFill>
                          <a:schemeClr val="bg1"/>
                        </a:solidFill>
                        <a:latin typeface="Congenial" panose="02000503040000020004" pitchFamily="2" charset="0"/>
                      </a:endParaRPr>
                    </a:p>
                  </a:txBody>
                  <a:tcPr anchor="ctr">
                    <a:solidFill>
                      <a:srgbClr val="0070C0"/>
                    </a:solidFill>
                  </a:tcPr>
                </a:tc>
                <a:extLst>
                  <a:ext uri="{0D108BD9-81ED-4DB2-BD59-A6C34878D82A}">
                    <a16:rowId xmlns:a16="http://schemas.microsoft.com/office/drawing/2014/main" val="3449352061"/>
                  </a:ext>
                </a:extLst>
              </a:tr>
              <a:tr h="452797">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extLst>
                  <a:ext uri="{0D108BD9-81ED-4DB2-BD59-A6C34878D82A}">
                    <a16:rowId xmlns:a16="http://schemas.microsoft.com/office/drawing/2014/main" val="598511743"/>
                  </a:ext>
                </a:extLst>
              </a:tr>
              <a:tr h="452797">
                <a:tc>
                  <a:txBody>
                    <a:bodyPr/>
                    <a:lstStyle/>
                    <a:p>
                      <a:pPr algn="ctr"/>
                      <a:r>
                        <a:rPr lang="en-GB" dirty="0">
                          <a:solidFill>
                            <a:sysClr val="windowText" lastClr="000000"/>
                          </a:solidFill>
                          <a:latin typeface="Congenial" panose="02000503040000020004" pitchFamily="2" charset="0"/>
                        </a:rPr>
                        <a:t>Ali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Hussain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extLst>
                  <a:ext uri="{0D108BD9-81ED-4DB2-BD59-A6C34878D82A}">
                    <a16:rowId xmlns:a16="http://schemas.microsoft.com/office/drawing/2014/main" val="788455549"/>
                  </a:ext>
                </a:extLst>
              </a:tr>
              <a:tr h="452797">
                <a:tc>
                  <a:txBody>
                    <a:bodyPr/>
                    <a:lstStyle/>
                    <a:p>
                      <a:pPr algn="ctr"/>
                      <a:r>
                        <a:rPr lang="en-GB" dirty="0">
                          <a:solidFill>
                            <a:sysClr val="windowText" lastClr="000000"/>
                          </a:solidFill>
                          <a:latin typeface="Congenial" panose="02000503040000020004" pitchFamily="2" charset="0"/>
                        </a:rPr>
                        <a:t>Gemma</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extLst>
                  <a:ext uri="{0D108BD9-81ED-4DB2-BD59-A6C34878D82A}">
                    <a16:rowId xmlns:a16="http://schemas.microsoft.com/office/drawing/2014/main" val="2171360263"/>
                  </a:ext>
                </a:extLst>
              </a:tr>
              <a:tr h="452797">
                <a:tc>
                  <a:txBody>
                    <a:bodyPr/>
                    <a:lstStyle/>
                    <a:p>
                      <a:pPr algn="ctr"/>
                      <a:r>
                        <a:rPr lang="en-GB" dirty="0">
                          <a:solidFill>
                            <a:sysClr val="windowText" lastClr="000000"/>
                          </a:solidFill>
                          <a:latin typeface="Congenial" panose="02000503040000020004" pitchFamily="2" charset="0"/>
                        </a:rPr>
                        <a:t>Jenny</a:t>
                      </a:r>
                    </a:p>
                  </a:txBody>
                  <a:tcPr anchor="ctr">
                    <a:solidFill>
                      <a:schemeClr val="bg2"/>
                    </a:solidFill>
                  </a:tcPr>
                </a:tc>
                <a:tc>
                  <a:txBody>
                    <a:bodyPr/>
                    <a:lstStyle/>
                    <a:p>
                      <a:pPr algn="ctr"/>
                      <a:r>
                        <a:rPr lang="en-GB" dirty="0" err="1">
                          <a:solidFill>
                            <a:sysClr val="windowText" lastClr="000000"/>
                          </a:solidFill>
                          <a:latin typeface="Congenial" panose="02000503040000020004" pitchFamily="2" charset="0"/>
                        </a:rPr>
                        <a:t>Piggot</a:t>
                      </a:r>
                      <a:endParaRPr lang="en-GB" dirty="0">
                        <a:solidFill>
                          <a:sysClr val="windowText" lastClr="000000"/>
                        </a:solidFill>
                        <a:latin typeface="Congenial" panose="02000503040000020004" pitchFamily="2" charset="0"/>
                      </a:endParaRP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DMM</a:t>
                      </a:r>
                    </a:p>
                  </a:txBody>
                  <a:tcPr anchor="ctr">
                    <a:solidFill>
                      <a:schemeClr val="bg2"/>
                    </a:solidFill>
                  </a:tcPr>
                </a:tc>
                <a:extLst>
                  <a:ext uri="{0D108BD9-81ED-4DB2-BD59-A6C34878D82A}">
                    <a16:rowId xmlns:a16="http://schemas.microsoft.com/office/drawing/2014/main" val="1823237775"/>
                  </a:ext>
                </a:extLst>
              </a:tr>
              <a:tr h="452797">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extLst>
                  <a:ext uri="{0D108BD9-81ED-4DB2-BD59-A6C34878D82A}">
                    <a16:rowId xmlns:a16="http://schemas.microsoft.com/office/drawing/2014/main" val="3038725647"/>
                  </a:ext>
                </a:extLst>
              </a:tr>
              <a:tr h="452797">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extLst>
                  <a:ext uri="{0D108BD9-81ED-4DB2-BD59-A6C34878D82A}">
                    <a16:rowId xmlns:a16="http://schemas.microsoft.com/office/drawing/2014/main" val="920122997"/>
                  </a:ext>
                </a:extLst>
              </a:tr>
            </a:tbl>
          </a:graphicData>
        </a:graphic>
      </p:graphicFrame>
      <p:sp>
        <p:nvSpPr>
          <p:cNvPr id="3" name="&quot;Not Allowed&quot; Symbol 2">
            <a:extLst>
              <a:ext uri="{FF2B5EF4-FFF2-40B4-BE49-F238E27FC236}">
                <a16:creationId xmlns:a16="http://schemas.microsoft.com/office/drawing/2014/main" id="{65B5ADB2-79DE-1E16-66E7-3CFFC4025C18}"/>
              </a:ext>
            </a:extLst>
          </p:cNvPr>
          <p:cNvSpPr/>
          <p:nvPr/>
        </p:nvSpPr>
        <p:spPr>
          <a:xfrm>
            <a:off x="10602234" y="5048668"/>
            <a:ext cx="947810" cy="789872"/>
          </a:xfrm>
          <a:prstGeom prst="noSmoking">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055706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FC781-5D18-4B1C-AC94-EFD027B50181}"/>
              </a:ext>
            </a:extLst>
          </p:cNvPr>
          <p:cNvSpPr>
            <a:spLocks noGrp="1"/>
          </p:cNvSpPr>
          <p:nvPr>
            <p:ph type="title"/>
          </p:nvPr>
        </p:nvSpPr>
        <p:spPr>
          <a:xfrm>
            <a:off x="1097280" y="286603"/>
            <a:ext cx="10058400" cy="1450757"/>
          </a:xfrm>
        </p:spPr>
        <p:txBody>
          <a:bodyPr>
            <a:normAutofit/>
          </a:bodyPr>
          <a:lstStyle/>
          <a:p>
            <a:r>
              <a:rPr lang="en-GB" dirty="0"/>
              <a:t>Did You Notice The Problem?</a:t>
            </a:r>
          </a:p>
        </p:txBody>
      </p:sp>
      <p:sp>
        <p:nvSpPr>
          <p:cNvPr id="4" name="Footer Placeholder 3">
            <a:extLst>
              <a:ext uri="{FF2B5EF4-FFF2-40B4-BE49-F238E27FC236}">
                <a16:creationId xmlns:a16="http://schemas.microsoft.com/office/drawing/2014/main" id="{E0D7C346-A586-4CE9-AB5A-E97BD498A2E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8A4EF4A3-94D5-4C03-96B6-7FD910D34804}"/>
              </a:ext>
            </a:extLst>
          </p:cNvPr>
          <p:cNvGraphicFramePr>
            <a:graphicFrameLocks noGrp="1"/>
          </p:cNvGraphicFramePr>
          <p:nvPr>
            <p:ph idx="1"/>
            <p:extLst>
              <p:ext uri="{D42A27DB-BD31-4B8C-83A1-F6EECF244321}">
                <p14:modId xmlns:p14="http://schemas.microsoft.com/office/powerpoint/2010/main" val="44645765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15239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68515-273E-DBF8-8075-A49285AC0E01}"/>
              </a:ext>
            </a:extLst>
          </p:cNvPr>
          <p:cNvSpPr>
            <a:spLocks noGrp="1"/>
          </p:cNvSpPr>
          <p:nvPr>
            <p:ph type="title"/>
          </p:nvPr>
        </p:nvSpPr>
        <p:spPr/>
        <p:txBody>
          <a:bodyPr/>
          <a:lstStyle/>
          <a:p>
            <a:r>
              <a:rPr lang="en-GB" dirty="0"/>
              <a:t>The Problem – Three Identical Students</a:t>
            </a:r>
          </a:p>
        </p:txBody>
      </p:sp>
      <p:sp>
        <p:nvSpPr>
          <p:cNvPr id="4" name="Footer Placeholder 3">
            <a:extLst>
              <a:ext uri="{FF2B5EF4-FFF2-40B4-BE49-F238E27FC236}">
                <a16:creationId xmlns:a16="http://schemas.microsoft.com/office/drawing/2014/main" id="{88856242-D17C-1953-D439-3C3B6CA73FE4}"/>
              </a:ext>
            </a:extLst>
          </p:cNvPr>
          <p:cNvSpPr>
            <a:spLocks noGrp="1"/>
          </p:cNvSpPr>
          <p:nvPr>
            <p:ph type="ftr" sz="quarter" idx="11"/>
          </p:nvPr>
        </p:nvSpPr>
        <p:spPr/>
        <p:txBody>
          <a:bodyPr/>
          <a:lstStyle/>
          <a:p>
            <a:r>
              <a:rPr lang="en-GB"/>
              <a:t>All text copyright © TheComputingTutor Ltd 2023. All rights Reserved.</a:t>
            </a:r>
          </a:p>
        </p:txBody>
      </p:sp>
      <p:graphicFrame>
        <p:nvGraphicFramePr>
          <p:cNvPr id="5" name="Table 5">
            <a:extLst>
              <a:ext uri="{FF2B5EF4-FFF2-40B4-BE49-F238E27FC236}">
                <a16:creationId xmlns:a16="http://schemas.microsoft.com/office/drawing/2014/main" id="{FE35A237-7450-B5D1-7FBF-D514912E1C58}"/>
              </a:ext>
            </a:extLst>
          </p:cNvPr>
          <p:cNvGraphicFramePr>
            <a:graphicFrameLocks/>
          </p:cNvGraphicFramePr>
          <p:nvPr/>
        </p:nvGraphicFramePr>
        <p:xfrm>
          <a:off x="1907177" y="1951062"/>
          <a:ext cx="7250203" cy="3622376"/>
        </p:xfrm>
        <a:graphic>
          <a:graphicData uri="http://schemas.openxmlformats.org/drawingml/2006/table">
            <a:tbl>
              <a:tblPr firstRow="1" bandRow="1">
                <a:tableStyleId>{5C22544A-7EE6-4342-B048-85BDC9FD1C3A}</a:tableStyleId>
              </a:tblPr>
              <a:tblGrid>
                <a:gridCol w="1577440">
                  <a:extLst>
                    <a:ext uri="{9D8B030D-6E8A-4147-A177-3AD203B41FA5}">
                      <a16:colId xmlns:a16="http://schemas.microsoft.com/office/drawing/2014/main" val="3193231276"/>
                    </a:ext>
                  </a:extLst>
                </a:gridCol>
                <a:gridCol w="2047661">
                  <a:extLst>
                    <a:ext uri="{9D8B030D-6E8A-4147-A177-3AD203B41FA5}">
                      <a16:colId xmlns:a16="http://schemas.microsoft.com/office/drawing/2014/main" val="1102804864"/>
                    </a:ext>
                  </a:extLst>
                </a:gridCol>
                <a:gridCol w="1450136">
                  <a:extLst>
                    <a:ext uri="{9D8B030D-6E8A-4147-A177-3AD203B41FA5}">
                      <a16:colId xmlns:a16="http://schemas.microsoft.com/office/drawing/2014/main" val="1188718632"/>
                    </a:ext>
                  </a:extLst>
                </a:gridCol>
                <a:gridCol w="2174966">
                  <a:extLst>
                    <a:ext uri="{9D8B030D-6E8A-4147-A177-3AD203B41FA5}">
                      <a16:colId xmlns:a16="http://schemas.microsoft.com/office/drawing/2014/main" val="9792737"/>
                    </a:ext>
                  </a:extLst>
                </a:gridCol>
              </a:tblGrid>
              <a:tr h="452797">
                <a:tc gridSpan="4">
                  <a:txBody>
                    <a:bodyPr/>
                    <a:lstStyle/>
                    <a:p>
                      <a:pPr algn="ctr"/>
                      <a:r>
                        <a:rPr lang="en-GB" dirty="0" err="1">
                          <a:latin typeface="Congenial" panose="02000503040000020004" pitchFamily="2" charset="0"/>
                        </a:rPr>
                        <a:t>tblStudent</a:t>
                      </a:r>
                      <a:endParaRPr lang="en-GB" dirty="0">
                        <a:latin typeface="Congenial" panose="02000503040000020004" pitchFamily="2" charset="0"/>
                      </a:endParaRPr>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extLst>
                  <a:ext uri="{0D108BD9-81ED-4DB2-BD59-A6C34878D82A}">
                    <a16:rowId xmlns:a16="http://schemas.microsoft.com/office/drawing/2014/main" val="1500753874"/>
                  </a:ext>
                </a:extLst>
              </a:tr>
              <a:tr h="452797">
                <a:tc>
                  <a:txBody>
                    <a:bodyPr/>
                    <a:lstStyle/>
                    <a:p>
                      <a:pPr algn="ctr"/>
                      <a:r>
                        <a:rPr lang="en-GB" dirty="0">
                          <a:solidFill>
                            <a:schemeClr val="bg1"/>
                          </a:solidFill>
                          <a:latin typeface="Congenial" panose="02000503040000020004" pitchFamily="2" charset="0"/>
                        </a:rPr>
                        <a:t>FirstName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LastName</a:t>
                      </a:r>
                      <a:endParaRPr lang="en-GB" dirty="0">
                        <a:solidFill>
                          <a:schemeClr val="bg1"/>
                        </a:solidFill>
                        <a:latin typeface="Congenial" panose="02000503040000020004" pitchFamily="2" charset="0"/>
                      </a:endParaRPr>
                    </a:p>
                  </a:txBody>
                  <a:tcPr anchor="ctr">
                    <a:solidFill>
                      <a:srgbClr val="0070C0"/>
                    </a:solidFill>
                  </a:tcPr>
                </a:tc>
                <a:tc>
                  <a:txBody>
                    <a:bodyPr/>
                    <a:lstStyle/>
                    <a:p>
                      <a:pPr algn="ctr"/>
                      <a:r>
                        <a:rPr lang="en-GB" dirty="0">
                          <a:solidFill>
                            <a:schemeClr val="bg1"/>
                          </a:solidFill>
                          <a:latin typeface="Congenial" panose="02000503040000020004" pitchFamily="2" charset="0"/>
                        </a:rPr>
                        <a:t>Age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PredictedGrade</a:t>
                      </a:r>
                      <a:endParaRPr lang="en-GB" dirty="0">
                        <a:solidFill>
                          <a:schemeClr val="bg1"/>
                        </a:solidFill>
                        <a:latin typeface="Congenial" panose="02000503040000020004" pitchFamily="2" charset="0"/>
                      </a:endParaRPr>
                    </a:p>
                  </a:txBody>
                  <a:tcPr anchor="ctr">
                    <a:solidFill>
                      <a:srgbClr val="0070C0"/>
                    </a:solidFill>
                  </a:tcPr>
                </a:tc>
                <a:extLst>
                  <a:ext uri="{0D108BD9-81ED-4DB2-BD59-A6C34878D82A}">
                    <a16:rowId xmlns:a16="http://schemas.microsoft.com/office/drawing/2014/main" val="3449352061"/>
                  </a:ext>
                </a:extLst>
              </a:tr>
              <a:tr h="452797">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extLst>
                  <a:ext uri="{0D108BD9-81ED-4DB2-BD59-A6C34878D82A}">
                    <a16:rowId xmlns:a16="http://schemas.microsoft.com/office/drawing/2014/main" val="598511743"/>
                  </a:ext>
                </a:extLst>
              </a:tr>
              <a:tr h="452797">
                <a:tc>
                  <a:txBody>
                    <a:bodyPr/>
                    <a:lstStyle/>
                    <a:p>
                      <a:pPr algn="ctr"/>
                      <a:r>
                        <a:rPr lang="en-GB" dirty="0">
                          <a:solidFill>
                            <a:sysClr val="windowText" lastClr="000000"/>
                          </a:solidFill>
                          <a:latin typeface="Congenial" panose="02000503040000020004" pitchFamily="2" charset="0"/>
                        </a:rPr>
                        <a:t>Ali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Hussain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extLst>
                  <a:ext uri="{0D108BD9-81ED-4DB2-BD59-A6C34878D82A}">
                    <a16:rowId xmlns:a16="http://schemas.microsoft.com/office/drawing/2014/main" val="788455549"/>
                  </a:ext>
                </a:extLst>
              </a:tr>
              <a:tr h="452797">
                <a:tc>
                  <a:txBody>
                    <a:bodyPr/>
                    <a:lstStyle/>
                    <a:p>
                      <a:pPr algn="ctr"/>
                      <a:r>
                        <a:rPr lang="en-GB" dirty="0">
                          <a:solidFill>
                            <a:sysClr val="windowText" lastClr="000000"/>
                          </a:solidFill>
                          <a:latin typeface="Congenial" panose="02000503040000020004" pitchFamily="2" charset="0"/>
                        </a:rPr>
                        <a:t>Gemma</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extLst>
                  <a:ext uri="{0D108BD9-81ED-4DB2-BD59-A6C34878D82A}">
                    <a16:rowId xmlns:a16="http://schemas.microsoft.com/office/drawing/2014/main" val="2171360263"/>
                  </a:ext>
                </a:extLst>
              </a:tr>
              <a:tr h="452797">
                <a:tc>
                  <a:txBody>
                    <a:bodyPr/>
                    <a:lstStyle/>
                    <a:p>
                      <a:pPr algn="ctr"/>
                      <a:r>
                        <a:rPr lang="en-GB" dirty="0">
                          <a:solidFill>
                            <a:sysClr val="windowText" lastClr="000000"/>
                          </a:solidFill>
                          <a:latin typeface="Congenial" panose="02000503040000020004" pitchFamily="2" charset="0"/>
                        </a:rPr>
                        <a:t>Jenny</a:t>
                      </a:r>
                    </a:p>
                  </a:txBody>
                  <a:tcPr anchor="ctr">
                    <a:solidFill>
                      <a:schemeClr val="bg2"/>
                    </a:solidFill>
                  </a:tcPr>
                </a:tc>
                <a:tc>
                  <a:txBody>
                    <a:bodyPr/>
                    <a:lstStyle/>
                    <a:p>
                      <a:pPr algn="ctr"/>
                      <a:r>
                        <a:rPr lang="en-GB" dirty="0" err="1">
                          <a:solidFill>
                            <a:sysClr val="windowText" lastClr="000000"/>
                          </a:solidFill>
                          <a:latin typeface="Congenial" panose="02000503040000020004" pitchFamily="2" charset="0"/>
                        </a:rPr>
                        <a:t>Piggot</a:t>
                      </a:r>
                      <a:endParaRPr lang="en-GB" dirty="0">
                        <a:solidFill>
                          <a:sysClr val="windowText" lastClr="000000"/>
                        </a:solidFill>
                        <a:latin typeface="Congenial" panose="02000503040000020004" pitchFamily="2" charset="0"/>
                      </a:endParaRP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DMM</a:t>
                      </a:r>
                    </a:p>
                  </a:txBody>
                  <a:tcPr anchor="ctr">
                    <a:solidFill>
                      <a:schemeClr val="bg2"/>
                    </a:solidFill>
                  </a:tcPr>
                </a:tc>
                <a:extLst>
                  <a:ext uri="{0D108BD9-81ED-4DB2-BD59-A6C34878D82A}">
                    <a16:rowId xmlns:a16="http://schemas.microsoft.com/office/drawing/2014/main" val="1823237775"/>
                  </a:ext>
                </a:extLst>
              </a:tr>
              <a:tr h="452797">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extLst>
                  <a:ext uri="{0D108BD9-81ED-4DB2-BD59-A6C34878D82A}">
                    <a16:rowId xmlns:a16="http://schemas.microsoft.com/office/drawing/2014/main" val="3038725647"/>
                  </a:ext>
                </a:extLst>
              </a:tr>
              <a:tr h="452797">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extLst>
                  <a:ext uri="{0D108BD9-81ED-4DB2-BD59-A6C34878D82A}">
                    <a16:rowId xmlns:a16="http://schemas.microsoft.com/office/drawing/2014/main" val="920122997"/>
                  </a:ext>
                </a:extLst>
              </a:tr>
            </a:tbl>
          </a:graphicData>
        </a:graphic>
      </p:graphicFrame>
      <p:sp>
        <p:nvSpPr>
          <p:cNvPr id="3" name="&quot;Not Allowed&quot; Symbol 2">
            <a:extLst>
              <a:ext uri="{FF2B5EF4-FFF2-40B4-BE49-F238E27FC236}">
                <a16:creationId xmlns:a16="http://schemas.microsoft.com/office/drawing/2014/main" id="{65B5ADB2-79DE-1E16-66E7-3CFFC4025C18}"/>
              </a:ext>
            </a:extLst>
          </p:cNvPr>
          <p:cNvSpPr/>
          <p:nvPr/>
        </p:nvSpPr>
        <p:spPr>
          <a:xfrm>
            <a:off x="10602234" y="5048668"/>
            <a:ext cx="947810" cy="789872"/>
          </a:xfrm>
          <a:prstGeom prst="noSmoking">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solidFill>
                <a:schemeClr val="tx1"/>
              </a:solidFill>
            </a:endParaRPr>
          </a:p>
        </p:txBody>
      </p:sp>
      <p:sp>
        <p:nvSpPr>
          <p:cNvPr id="6" name="Rectangle: Rounded Corners 5">
            <a:extLst>
              <a:ext uri="{FF2B5EF4-FFF2-40B4-BE49-F238E27FC236}">
                <a16:creationId xmlns:a16="http://schemas.microsoft.com/office/drawing/2014/main" id="{CFB8F250-DA59-6143-D577-49C5C107E106}"/>
              </a:ext>
            </a:extLst>
          </p:cNvPr>
          <p:cNvSpPr/>
          <p:nvPr/>
        </p:nvSpPr>
        <p:spPr>
          <a:xfrm>
            <a:off x="2155371" y="4669970"/>
            <a:ext cx="6714309" cy="842556"/>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Rounded Corners 6">
            <a:extLst>
              <a:ext uri="{FF2B5EF4-FFF2-40B4-BE49-F238E27FC236}">
                <a16:creationId xmlns:a16="http://schemas.microsoft.com/office/drawing/2014/main" id="{824C68D4-EDFB-D312-E460-9C517489A9E9}"/>
              </a:ext>
            </a:extLst>
          </p:cNvPr>
          <p:cNvSpPr/>
          <p:nvPr/>
        </p:nvSpPr>
        <p:spPr>
          <a:xfrm>
            <a:off x="2079171" y="2846785"/>
            <a:ext cx="6714309" cy="463731"/>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8FDB98DE-FA2B-2827-1E4C-4370C1E39753}"/>
              </a:ext>
            </a:extLst>
          </p:cNvPr>
          <p:cNvGrpSpPr/>
          <p:nvPr/>
        </p:nvGrpSpPr>
        <p:grpSpPr>
          <a:xfrm>
            <a:off x="477475" y="2890985"/>
            <a:ext cx="1743210" cy="2549695"/>
            <a:chOff x="1627868" y="4115996"/>
            <a:chExt cx="1743210" cy="2549695"/>
          </a:xfrm>
        </p:grpSpPr>
        <p:sp>
          <p:nvSpPr>
            <p:cNvPr id="9" name="Content Placeholder 6">
              <a:extLst>
                <a:ext uri="{FF2B5EF4-FFF2-40B4-BE49-F238E27FC236}">
                  <a16:creationId xmlns:a16="http://schemas.microsoft.com/office/drawing/2014/main" id="{0D960D76-8B6D-3E3B-B94F-5D2A20777587}"/>
                </a:ext>
              </a:extLst>
            </p:cNvPr>
            <p:cNvSpPr txBox="1">
              <a:spLocks/>
            </p:cNvSpPr>
            <p:nvPr/>
          </p:nvSpPr>
          <p:spPr>
            <a:xfrm>
              <a:off x="1627868" y="4115996"/>
              <a:ext cx="1065802" cy="2549695"/>
            </a:xfrm>
            <a:prstGeom prst="rect">
              <a:avLst/>
            </a:prstGeom>
            <a:solidFill>
              <a:schemeClr val="bg1"/>
            </a:solidFill>
            <a:ln w="38100">
              <a:solidFill>
                <a:srgbClr val="0070C0"/>
              </a:solidFill>
            </a:ln>
          </p:spPr>
          <p:txBody>
            <a:bodyPr vert="horz" lIns="0" tIns="108000" rIns="72000" bIns="45720" rtlCol="0" anchor="t">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There</a:t>
              </a:r>
            </a:p>
            <a:p>
              <a:pPr algn="ctr"/>
              <a:r>
                <a:rPr lang="en-GB" dirty="0">
                  <a:latin typeface="Congenial" panose="02000503040000020004" pitchFamily="2" charset="0"/>
                </a:rPr>
                <a:t>Are</a:t>
              </a:r>
            </a:p>
            <a:p>
              <a:pPr algn="ctr"/>
              <a:r>
                <a:rPr lang="en-GB" dirty="0">
                  <a:latin typeface="Congenial" panose="02000503040000020004" pitchFamily="2" charset="0"/>
                </a:rPr>
                <a:t>Three</a:t>
              </a:r>
            </a:p>
            <a:p>
              <a:pPr algn="ctr"/>
              <a:r>
                <a:rPr lang="en-GB" dirty="0">
                  <a:latin typeface="Congenial" panose="02000503040000020004" pitchFamily="2" charset="0"/>
                </a:rPr>
                <a:t>‘John</a:t>
              </a:r>
            </a:p>
            <a:p>
              <a:pPr algn="ctr"/>
              <a:r>
                <a:rPr lang="en-GB" dirty="0">
                  <a:latin typeface="Congenial" panose="02000503040000020004" pitchFamily="2" charset="0"/>
                </a:rPr>
                <a:t>Smiths’</a:t>
              </a:r>
            </a:p>
          </p:txBody>
        </p:sp>
        <p:sp>
          <p:nvSpPr>
            <p:cNvPr id="10" name="Arrow: Left 9">
              <a:extLst>
                <a:ext uri="{FF2B5EF4-FFF2-40B4-BE49-F238E27FC236}">
                  <a16:creationId xmlns:a16="http://schemas.microsoft.com/office/drawing/2014/main" id="{FA3445A9-4518-5E9B-3D65-898D94A71409}"/>
                </a:ext>
              </a:extLst>
            </p:cNvPr>
            <p:cNvSpPr/>
            <p:nvPr/>
          </p:nvSpPr>
          <p:spPr>
            <a:xfrm rot="10800000">
              <a:off x="2689639" y="4188457"/>
              <a:ext cx="681439"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lang="en-GB"/>
            </a:p>
          </p:txBody>
        </p:sp>
      </p:grpSp>
      <p:sp>
        <p:nvSpPr>
          <p:cNvPr id="11" name="Arrow: Left 10">
            <a:extLst>
              <a:ext uri="{FF2B5EF4-FFF2-40B4-BE49-F238E27FC236}">
                <a16:creationId xmlns:a16="http://schemas.microsoft.com/office/drawing/2014/main" id="{2884BF02-74FB-B8E8-39C7-33FFBC5BA4DF}"/>
              </a:ext>
            </a:extLst>
          </p:cNvPr>
          <p:cNvSpPr/>
          <p:nvPr/>
        </p:nvSpPr>
        <p:spPr>
          <a:xfrm rot="10800000">
            <a:off x="1539246" y="4860843"/>
            <a:ext cx="681439"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lang="en-GB"/>
          </a:p>
        </p:txBody>
      </p:sp>
    </p:spTree>
    <p:extLst>
      <p:ext uri="{BB962C8B-B14F-4D97-AF65-F5344CB8AC3E}">
        <p14:creationId xmlns:p14="http://schemas.microsoft.com/office/powerpoint/2010/main" val="1149232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What Is A Database?</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149064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77999-4C60-4E4A-AB0E-A1E31A593232}"/>
              </a:ext>
            </a:extLst>
          </p:cNvPr>
          <p:cNvSpPr>
            <a:spLocks noGrp="1"/>
          </p:cNvSpPr>
          <p:nvPr>
            <p:ph type="title"/>
          </p:nvPr>
        </p:nvSpPr>
        <p:spPr>
          <a:xfrm>
            <a:off x="1097280" y="286603"/>
            <a:ext cx="10058400" cy="1450757"/>
          </a:xfrm>
        </p:spPr>
        <p:txBody>
          <a:bodyPr>
            <a:normAutofit/>
          </a:bodyPr>
          <a:lstStyle/>
          <a:p>
            <a:r>
              <a:rPr lang="en-GB" dirty="0"/>
              <a:t>What Are The Chances Of This?</a:t>
            </a:r>
          </a:p>
        </p:txBody>
      </p:sp>
      <p:sp>
        <p:nvSpPr>
          <p:cNvPr id="4" name="Footer Placeholder 3">
            <a:extLst>
              <a:ext uri="{FF2B5EF4-FFF2-40B4-BE49-F238E27FC236}">
                <a16:creationId xmlns:a16="http://schemas.microsoft.com/office/drawing/2014/main" id="{0D4DE582-4BEC-47F9-8189-B978B5F226AA}"/>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DD2A8978-20A3-47C9-9964-B54DC50946EC}"/>
              </a:ext>
            </a:extLst>
          </p:cNvPr>
          <p:cNvGraphicFramePr>
            <a:graphicFrameLocks noGrp="1"/>
          </p:cNvGraphicFramePr>
          <p:nvPr>
            <p:ph idx="1"/>
            <p:extLst>
              <p:ext uri="{D42A27DB-BD31-4B8C-83A1-F6EECF244321}">
                <p14:modId xmlns:p14="http://schemas.microsoft.com/office/powerpoint/2010/main" val="413191129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96034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4DAAD-0386-169E-66B3-EEB90E6961AF}"/>
              </a:ext>
            </a:extLst>
          </p:cNvPr>
          <p:cNvSpPr>
            <a:spLocks noGrp="1"/>
          </p:cNvSpPr>
          <p:nvPr>
            <p:ph type="title"/>
          </p:nvPr>
        </p:nvSpPr>
        <p:spPr>
          <a:xfrm>
            <a:off x="1097280" y="286603"/>
            <a:ext cx="10058400" cy="1450757"/>
          </a:xfrm>
        </p:spPr>
        <p:txBody>
          <a:bodyPr>
            <a:normAutofit/>
          </a:bodyPr>
          <a:lstStyle/>
          <a:p>
            <a:r>
              <a:rPr lang="en-GB"/>
              <a:t>How To Tell The Records Apart?</a:t>
            </a:r>
          </a:p>
        </p:txBody>
      </p:sp>
      <p:sp>
        <p:nvSpPr>
          <p:cNvPr id="4" name="Footer Placeholder 3">
            <a:extLst>
              <a:ext uri="{FF2B5EF4-FFF2-40B4-BE49-F238E27FC236}">
                <a16:creationId xmlns:a16="http://schemas.microsoft.com/office/drawing/2014/main" id="{6A2FDB1B-9259-0E18-ADD9-7825D6B86FD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50D63350-3AE2-C29C-5244-F74152E09F16}"/>
              </a:ext>
            </a:extLst>
          </p:cNvPr>
          <p:cNvGraphicFramePr>
            <a:graphicFrameLocks noGrp="1"/>
          </p:cNvGraphicFramePr>
          <p:nvPr>
            <p:ph idx="1"/>
            <p:extLst>
              <p:ext uri="{D42A27DB-BD31-4B8C-83A1-F6EECF244321}">
                <p14:modId xmlns:p14="http://schemas.microsoft.com/office/powerpoint/2010/main" val="50564199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740658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68515-273E-DBF8-8075-A49285AC0E01}"/>
              </a:ext>
            </a:extLst>
          </p:cNvPr>
          <p:cNvSpPr>
            <a:spLocks noGrp="1"/>
          </p:cNvSpPr>
          <p:nvPr>
            <p:ph type="title"/>
          </p:nvPr>
        </p:nvSpPr>
        <p:spPr/>
        <p:txBody>
          <a:bodyPr/>
          <a:lstStyle/>
          <a:p>
            <a:r>
              <a:rPr lang="en-GB" dirty="0"/>
              <a:t>Adding Course Data To The Student able</a:t>
            </a:r>
          </a:p>
        </p:txBody>
      </p:sp>
      <p:sp>
        <p:nvSpPr>
          <p:cNvPr id="4" name="Footer Placeholder 3">
            <a:extLst>
              <a:ext uri="{FF2B5EF4-FFF2-40B4-BE49-F238E27FC236}">
                <a16:creationId xmlns:a16="http://schemas.microsoft.com/office/drawing/2014/main" id="{88856242-D17C-1953-D439-3C3B6CA73FE4}"/>
              </a:ext>
            </a:extLst>
          </p:cNvPr>
          <p:cNvSpPr>
            <a:spLocks noGrp="1"/>
          </p:cNvSpPr>
          <p:nvPr>
            <p:ph type="ftr" sz="quarter" idx="11"/>
          </p:nvPr>
        </p:nvSpPr>
        <p:spPr/>
        <p:txBody>
          <a:bodyPr/>
          <a:lstStyle/>
          <a:p>
            <a:r>
              <a:rPr lang="en-GB"/>
              <a:t>All text copyright © TheComputingTutor Ltd 2023. All rights Reserved.</a:t>
            </a:r>
          </a:p>
        </p:txBody>
      </p:sp>
      <p:graphicFrame>
        <p:nvGraphicFramePr>
          <p:cNvPr id="5" name="Table 5">
            <a:extLst>
              <a:ext uri="{FF2B5EF4-FFF2-40B4-BE49-F238E27FC236}">
                <a16:creationId xmlns:a16="http://schemas.microsoft.com/office/drawing/2014/main" id="{FE35A237-7450-B5D1-7FBF-D514912E1C58}"/>
              </a:ext>
            </a:extLst>
          </p:cNvPr>
          <p:cNvGraphicFramePr>
            <a:graphicFrameLocks/>
          </p:cNvGraphicFramePr>
          <p:nvPr>
            <p:extLst>
              <p:ext uri="{D42A27DB-BD31-4B8C-83A1-F6EECF244321}">
                <p14:modId xmlns:p14="http://schemas.microsoft.com/office/powerpoint/2010/main" val="3932224975"/>
              </p:ext>
            </p:extLst>
          </p:nvPr>
        </p:nvGraphicFramePr>
        <p:xfrm>
          <a:off x="1776548" y="1841990"/>
          <a:ext cx="8336280" cy="3622376"/>
        </p:xfrm>
        <a:graphic>
          <a:graphicData uri="http://schemas.openxmlformats.org/drawingml/2006/table">
            <a:tbl>
              <a:tblPr firstRow="1" bandRow="1">
                <a:tableStyleId>{5C22544A-7EE6-4342-B048-85BDC9FD1C3A}</a:tableStyleId>
              </a:tblPr>
              <a:tblGrid>
                <a:gridCol w="1395199">
                  <a:extLst>
                    <a:ext uri="{9D8B030D-6E8A-4147-A177-3AD203B41FA5}">
                      <a16:colId xmlns:a16="http://schemas.microsoft.com/office/drawing/2014/main" val="3193231276"/>
                    </a:ext>
                  </a:extLst>
                </a:gridCol>
                <a:gridCol w="1533109">
                  <a:extLst>
                    <a:ext uri="{9D8B030D-6E8A-4147-A177-3AD203B41FA5}">
                      <a16:colId xmlns:a16="http://schemas.microsoft.com/office/drawing/2014/main" val="1102804864"/>
                    </a:ext>
                  </a:extLst>
                </a:gridCol>
                <a:gridCol w="1097357">
                  <a:extLst>
                    <a:ext uri="{9D8B030D-6E8A-4147-A177-3AD203B41FA5}">
                      <a16:colId xmlns:a16="http://schemas.microsoft.com/office/drawing/2014/main" val="1188718632"/>
                    </a:ext>
                  </a:extLst>
                </a:gridCol>
                <a:gridCol w="2279594">
                  <a:extLst>
                    <a:ext uri="{9D8B030D-6E8A-4147-A177-3AD203B41FA5}">
                      <a16:colId xmlns:a16="http://schemas.microsoft.com/office/drawing/2014/main" val="9792737"/>
                    </a:ext>
                  </a:extLst>
                </a:gridCol>
                <a:gridCol w="2031021">
                  <a:extLst>
                    <a:ext uri="{9D8B030D-6E8A-4147-A177-3AD203B41FA5}">
                      <a16:colId xmlns:a16="http://schemas.microsoft.com/office/drawing/2014/main" val="4103881726"/>
                    </a:ext>
                  </a:extLst>
                </a:gridCol>
              </a:tblGrid>
              <a:tr h="452797">
                <a:tc gridSpan="5">
                  <a:txBody>
                    <a:bodyPr/>
                    <a:lstStyle/>
                    <a:p>
                      <a:pPr algn="ctr"/>
                      <a:r>
                        <a:rPr lang="en-GB" dirty="0" err="1">
                          <a:latin typeface="Congenial" panose="02000503040000020004" pitchFamily="2" charset="0"/>
                        </a:rPr>
                        <a:t>tblStudent</a:t>
                      </a:r>
                      <a:endParaRPr lang="en-GB" dirty="0">
                        <a:latin typeface="Congenial" panose="02000503040000020004" pitchFamily="2" charset="0"/>
                      </a:endParaRPr>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latin typeface="Congenial" panose="02000503040000020004" pitchFamily="2" charset="0"/>
                      </a:endParaRPr>
                    </a:p>
                  </a:txBody>
                  <a:tcPr anchor="ctr">
                    <a:solidFill>
                      <a:srgbClr val="0070C0"/>
                    </a:solidFill>
                  </a:tcPr>
                </a:tc>
                <a:extLst>
                  <a:ext uri="{0D108BD9-81ED-4DB2-BD59-A6C34878D82A}">
                    <a16:rowId xmlns:a16="http://schemas.microsoft.com/office/drawing/2014/main" val="1500753874"/>
                  </a:ext>
                </a:extLst>
              </a:tr>
              <a:tr h="452797">
                <a:tc>
                  <a:txBody>
                    <a:bodyPr/>
                    <a:lstStyle/>
                    <a:p>
                      <a:pPr algn="ctr"/>
                      <a:r>
                        <a:rPr lang="en-GB" dirty="0">
                          <a:solidFill>
                            <a:schemeClr val="bg1"/>
                          </a:solidFill>
                          <a:latin typeface="Congenial" panose="02000503040000020004" pitchFamily="2" charset="0"/>
                        </a:rPr>
                        <a:t>FirstName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LastName</a:t>
                      </a:r>
                      <a:endParaRPr lang="en-GB" dirty="0">
                        <a:solidFill>
                          <a:schemeClr val="bg1"/>
                        </a:solidFill>
                        <a:latin typeface="Congenial" panose="02000503040000020004" pitchFamily="2" charset="0"/>
                      </a:endParaRPr>
                    </a:p>
                  </a:txBody>
                  <a:tcPr anchor="ctr">
                    <a:solidFill>
                      <a:srgbClr val="0070C0"/>
                    </a:solidFill>
                  </a:tcPr>
                </a:tc>
                <a:tc>
                  <a:txBody>
                    <a:bodyPr/>
                    <a:lstStyle/>
                    <a:p>
                      <a:pPr algn="ctr"/>
                      <a:r>
                        <a:rPr lang="en-GB" dirty="0">
                          <a:solidFill>
                            <a:schemeClr val="bg1"/>
                          </a:solidFill>
                          <a:latin typeface="Congenial" panose="02000503040000020004" pitchFamily="2" charset="0"/>
                        </a:rPr>
                        <a:t>Age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PredictedGrade</a:t>
                      </a:r>
                      <a:endParaRPr lang="en-GB" dirty="0">
                        <a:solidFill>
                          <a:schemeClr val="bg1"/>
                        </a:solidFill>
                        <a:latin typeface="Congenial" panose="02000503040000020004" pitchFamily="2" charset="0"/>
                      </a:endParaRPr>
                    </a:p>
                  </a:txBody>
                  <a:tcPr anchor="ctr">
                    <a:solidFill>
                      <a:srgbClr val="0070C0"/>
                    </a:solidFill>
                  </a:tcPr>
                </a:tc>
                <a:tc>
                  <a:txBody>
                    <a:bodyPr/>
                    <a:lstStyle/>
                    <a:p>
                      <a:pPr algn="ctr"/>
                      <a:r>
                        <a:rPr lang="en-GB" dirty="0">
                          <a:solidFill>
                            <a:schemeClr val="bg1"/>
                          </a:solidFill>
                          <a:latin typeface="Congenial" panose="02000503040000020004" pitchFamily="2" charset="0"/>
                        </a:rPr>
                        <a:t>Course</a:t>
                      </a:r>
                    </a:p>
                  </a:txBody>
                  <a:tcPr anchor="ctr">
                    <a:solidFill>
                      <a:srgbClr val="0070C0"/>
                    </a:solidFill>
                  </a:tcPr>
                </a:tc>
                <a:extLst>
                  <a:ext uri="{0D108BD9-81ED-4DB2-BD59-A6C34878D82A}">
                    <a16:rowId xmlns:a16="http://schemas.microsoft.com/office/drawing/2014/main" val="3449352061"/>
                  </a:ext>
                </a:extLst>
              </a:tr>
              <a:tr h="452797">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IT</a:t>
                      </a:r>
                    </a:p>
                  </a:txBody>
                  <a:tcPr anchor="ctr">
                    <a:solidFill>
                      <a:schemeClr val="bg2"/>
                    </a:solidFill>
                  </a:tcPr>
                </a:tc>
                <a:extLst>
                  <a:ext uri="{0D108BD9-81ED-4DB2-BD59-A6C34878D82A}">
                    <a16:rowId xmlns:a16="http://schemas.microsoft.com/office/drawing/2014/main" val="598511743"/>
                  </a:ext>
                </a:extLst>
              </a:tr>
              <a:tr h="452797">
                <a:tc>
                  <a:txBody>
                    <a:bodyPr/>
                    <a:lstStyle/>
                    <a:p>
                      <a:pPr algn="ctr"/>
                      <a:r>
                        <a:rPr lang="en-GB" dirty="0">
                          <a:solidFill>
                            <a:sysClr val="windowText" lastClr="000000"/>
                          </a:solidFill>
                          <a:latin typeface="Congenial" panose="02000503040000020004" pitchFamily="2" charset="0"/>
                        </a:rPr>
                        <a:t>Ali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Hussain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IT</a:t>
                      </a:r>
                    </a:p>
                  </a:txBody>
                  <a:tcPr anchor="ctr">
                    <a:solidFill>
                      <a:schemeClr val="bg2"/>
                    </a:solidFill>
                  </a:tcPr>
                </a:tc>
                <a:extLst>
                  <a:ext uri="{0D108BD9-81ED-4DB2-BD59-A6C34878D82A}">
                    <a16:rowId xmlns:a16="http://schemas.microsoft.com/office/drawing/2014/main" val="788455549"/>
                  </a:ext>
                </a:extLst>
              </a:tr>
              <a:tr h="452797">
                <a:tc>
                  <a:txBody>
                    <a:bodyPr/>
                    <a:lstStyle/>
                    <a:p>
                      <a:pPr algn="ctr"/>
                      <a:r>
                        <a:rPr lang="en-GB" dirty="0">
                          <a:solidFill>
                            <a:sysClr val="windowText" lastClr="000000"/>
                          </a:solidFill>
                          <a:latin typeface="Congenial" panose="02000503040000020004" pitchFamily="2" charset="0"/>
                        </a:rPr>
                        <a:t>Gemma</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IT</a:t>
                      </a:r>
                    </a:p>
                  </a:txBody>
                  <a:tcPr anchor="ctr">
                    <a:solidFill>
                      <a:schemeClr val="bg2"/>
                    </a:solidFill>
                  </a:tcPr>
                </a:tc>
                <a:extLst>
                  <a:ext uri="{0D108BD9-81ED-4DB2-BD59-A6C34878D82A}">
                    <a16:rowId xmlns:a16="http://schemas.microsoft.com/office/drawing/2014/main" val="2171360263"/>
                  </a:ext>
                </a:extLst>
              </a:tr>
              <a:tr h="452797">
                <a:tc>
                  <a:txBody>
                    <a:bodyPr/>
                    <a:lstStyle/>
                    <a:p>
                      <a:pPr algn="ctr"/>
                      <a:r>
                        <a:rPr lang="en-GB" dirty="0">
                          <a:solidFill>
                            <a:sysClr val="windowText" lastClr="000000"/>
                          </a:solidFill>
                          <a:latin typeface="Congenial" panose="02000503040000020004" pitchFamily="2" charset="0"/>
                        </a:rPr>
                        <a:t>Jenny</a:t>
                      </a:r>
                    </a:p>
                  </a:txBody>
                  <a:tcPr anchor="ctr">
                    <a:solidFill>
                      <a:schemeClr val="bg2"/>
                    </a:solidFill>
                  </a:tcPr>
                </a:tc>
                <a:tc>
                  <a:txBody>
                    <a:bodyPr/>
                    <a:lstStyle/>
                    <a:p>
                      <a:pPr algn="ctr"/>
                      <a:r>
                        <a:rPr lang="en-GB" dirty="0" err="1">
                          <a:solidFill>
                            <a:sysClr val="windowText" lastClr="000000"/>
                          </a:solidFill>
                          <a:latin typeface="Congenial" panose="02000503040000020004" pitchFamily="2" charset="0"/>
                        </a:rPr>
                        <a:t>Piggot</a:t>
                      </a:r>
                      <a:endParaRPr lang="en-GB" dirty="0">
                        <a:solidFill>
                          <a:sysClr val="windowText" lastClr="000000"/>
                        </a:solidFill>
                        <a:latin typeface="Congenial" panose="02000503040000020004" pitchFamily="2" charset="0"/>
                      </a:endParaRP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DMM</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IT</a:t>
                      </a:r>
                    </a:p>
                  </a:txBody>
                  <a:tcPr anchor="ctr">
                    <a:solidFill>
                      <a:schemeClr val="bg2"/>
                    </a:solidFill>
                  </a:tcPr>
                </a:tc>
                <a:extLst>
                  <a:ext uri="{0D108BD9-81ED-4DB2-BD59-A6C34878D82A}">
                    <a16:rowId xmlns:a16="http://schemas.microsoft.com/office/drawing/2014/main" val="1823237775"/>
                  </a:ext>
                </a:extLst>
              </a:tr>
              <a:tr h="452797">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Computing</a:t>
                      </a:r>
                    </a:p>
                  </a:txBody>
                  <a:tcPr anchor="ctr">
                    <a:solidFill>
                      <a:schemeClr val="bg2"/>
                    </a:solidFill>
                  </a:tcPr>
                </a:tc>
                <a:extLst>
                  <a:ext uri="{0D108BD9-81ED-4DB2-BD59-A6C34878D82A}">
                    <a16:rowId xmlns:a16="http://schemas.microsoft.com/office/drawing/2014/main" val="3038725647"/>
                  </a:ext>
                </a:extLst>
              </a:tr>
              <a:tr h="452797">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IT</a:t>
                      </a:r>
                    </a:p>
                  </a:txBody>
                  <a:tcPr anchor="ctr">
                    <a:solidFill>
                      <a:schemeClr val="bg2"/>
                    </a:solidFill>
                  </a:tcPr>
                </a:tc>
                <a:extLst>
                  <a:ext uri="{0D108BD9-81ED-4DB2-BD59-A6C34878D82A}">
                    <a16:rowId xmlns:a16="http://schemas.microsoft.com/office/drawing/2014/main" val="920122997"/>
                  </a:ext>
                </a:extLst>
              </a:tr>
            </a:tbl>
          </a:graphicData>
        </a:graphic>
      </p:graphicFrame>
      <p:sp>
        <p:nvSpPr>
          <p:cNvPr id="3" name="&quot;Not Allowed&quot; Symbol 2">
            <a:extLst>
              <a:ext uri="{FF2B5EF4-FFF2-40B4-BE49-F238E27FC236}">
                <a16:creationId xmlns:a16="http://schemas.microsoft.com/office/drawing/2014/main" id="{AE027DBE-FCEE-EA81-92C4-6A707A1F9E98}"/>
              </a:ext>
            </a:extLst>
          </p:cNvPr>
          <p:cNvSpPr/>
          <p:nvPr/>
        </p:nvSpPr>
        <p:spPr>
          <a:xfrm>
            <a:off x="10681775" y="5016010"/>
            <a:ext cx="947810" cy="789872"/>
          </a:xfrm>
          <a:prstGeom prst="noSmoking">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solidFill>
                <a:schemeClr val="tx1"/>
              </a:solidFill>
            </a:endParaRPr>
          </a:p>
        </p:txBody>
      </p:sp>
      <p:sp>
        <p:nvSpPr>
          <p:cNvPr id="6" name="Rectangle: Rounded Corners 5">
            <a:extLst>
              <a:ext uri="{FF2B5EF4-FFF2-40B4-BE49-F238E27FC236}">
                <a16:creationId xmlns:a16="http://schemas.microsoft.com/office/drawing/2014/main" id="{586C76CC-AFB2-8849-FE3E-53738FA15973}"/>
              </a:ext>
            </a:extLst>
          </p:cNvPr>
          <p:cNvSpPr/>
          <p:nvPr/>
        </p:nvSpPr>
        <p:spPr>
          <a:xfrm>
            <a:off x="1979022" y="4937760"/>
            <a:ext cx="7684543" cy="463731"/>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Rounded Corners 6">
            <a:extLst>
              <a:ext uri="{FF2B5EF4-FFF2-40B4-BE49-F238E27FC236}">
                <a16:creationId xmlns:a16="http://schemas.microsoft.com/office/drawing/2014/main" id="{15DDF0BD-AFC0-9451-1E61-AC923D11D28F}"/>
              </a:ext>
            </a:extLst>
          </p:cNvPr>
          <p:cNvSpPr/>
          <p:nvPr/>
        </p:nvSpPr>
        <p:spPr>
          <a:xfrm>
            <a:off x="2099537" y="2755343"/>
            <a:ext cx="7684543" cy="463731"/>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B64C8597-464B-2338-A79E-86D00615A85E}"/>
              </a:ext>
            </a:extLst>
          </p:cNvPr>
          <p:cNvGrpSpPr/>
          <p:nvPr/>
        </p:nvGrpSpPr>
        <p:grpSpPr>
          <a:xfrm>
            <a:off x="412161" y="2799545"/>
            <a:ext cx="1743210" cy="2549695"/>
            <a:chOff x="1627868" y="4115996"/>
            <a:chExt cx="1743210" cy="2549695"/>
          </a:xfrm>
        </p:grpSpPr>
        <p:sp>
          <p:nvSpPr>
            <p:cNvPr id="9" name="Content Placeholder 6">
              <a:extLst>
                <a:ext uri="{FF2B5EF4-FFF2-40B4-BE49-F238E27FC236}">
                  <a16:creationId xmlns:a16="http://schemas.microsoft.com/office/drawing/2014/main" id="{4F4007AB-FC3A-0DD2-DB4C-EDBDE42BCCE9}"/>
                </a:ext>
              </a:extLst>
            </p:cNvPr>
            <p:cNvSpPr txBox="1">
              <a:spLocks/>
            </p:cNvSpPr>
            <p:nvPr/>
          </p:nvSpPr>
          <p:spPr>
            <a:xfrm>
              <a:off x="1627868" y="4115996"/>
              <a:ext cx="1065802" cy="2549695"/>
            </a:xfrm>
            <a:prstGeom prst="rect">
              <a:avLst/>
            </a:prstGeom>
            <a:solidFill>
              <a:schemeClr val="bg1"/>
            </a:solidFill>
            <a:ln w="38100">
              <a:solidFill>
                <a:srgbClr val="0070C0"/>
              </a:solidFill>
            </a:ln>
          </p:spPr>
          <p:txBody>
            <a:bodyPr vert="horz" lIns="0" tIns="108000" rIns="72000" bIns="45720" rtlCol="0" anchor="t">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There</a:t>
              </a:r>
            </a:p>
            <a:p>
              <a:pPr algn="ctr"/>
              <a:r>
                <a:rPr lang="en-GB" dirty="0">
                  <a:latin typeface="Congenial" panose="02000503040000020004" pitchFamily="2" charset="0"/>
                </a:rPr>
                <a:t>Are Still</a:t>
              </a:r>
            </a:p>
            <a:p>
              <a:pPr algn="ctr"/>
              <a:r>
                <a:rPr lang="en-GB" dirty="0">
                  <a:latin typeface="Congenial" panose="02000503040000020004" pitchFamily="2" charset="0"/>
                </a:rPr>
                <a:t>Two</a:t>
              </a:r>
            </a:p>
            <a:p>
              <a:pPr algn="ctr"/>
              <a:r>
                <a:rPr lang="en-GB" dirty="0">
                  <a:latin typeface="Congenial" panose="02000503040000020004" pitchFamily="2" charset="0"/>
                </a:rPr>
                <a:t>‘John</a:t>
              </a:r>
            </a:p>
            <a:p>
              <a:pPr algn="ctr"/>
              <a:r>
                <a:rPr lang="en-GB" dirty="0">
                  <a:latin typeface="Congenial" panose="02000503040000020004" pitchFamily="2" charset="0"/>
                </a:rPr>
                <a:t>Smiths’</a:t>
              </a:r>
            </a:p>
          </p:txBody>
        </p:sp>
        <p:sp>
          <p:nvSpPr>
            <p:cNvPr id="10" name="Arrow: Left 9">
              <a:extLst>
                <a:ext uri="{FF2B5EF4-FFF2-40B4-BE49-F238E27FC236}">
                  <a16:creationId xmlns:a16="http://schemas.microsoft.com/office/drawing/2014/main" id="{91F0E532-E44B-1A04-36C2-509915E8B3CB}"/>
                </a:ext>
              </a:extLst>
            </p:cNvPr>
            <p:cNvSpPr/>
            <p:nvPr/>
          </p:nvSpPr>
          <p:spPr>
            <a:xfrm rot="10800000">
              <a:off x="2689639" y="4188457"/>
              <a:ext cx="681439"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lang="en-GB"/>
            </a:p>
          </p:txBody>
        </p:sp>
      </p:grpSp>
      <p:sp>
        <p:nvSpPr>
          <p:cNvPr id="11" name="Arrow: Left 10">
            <a:extLst>
              <a:ext uri="{FF2B5EF4-FFF2-40B4-BE49-F238E27FC236}">
                <a16:creationId xmlns:a16="http://schemas.microsoft.com/office/drawing/2014/main" id="{ADCCF978-242C-BF60-6C23-B4333F2F3AFE}"/>
              </a:ext>
            </a:extLst>
          </p:cNvPr>
          <p:cNvSpPr/>
          <p:nvPr/>
        </p:nvSpPr>
        <p:spPr>
          <a:xfrm rot="10800000">
            <a:off x="1473932" y="5110180"/>
            <a:ext cx="681439"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lang="en-GB"/>
          </a:p>
        </p:txBody>
      </p:sp>
    </p:spTree>
    <p:extLst>
      <p:ext uri="{BB962C8B-B14F-4D97-AF65-F5344CB8AC3E}">
        <p14:creationId xmlns:p14="http://schemas.microsoft.com/office/powerpoint/2010/main" val="216274873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169CF-BF32-4322-8356-5178A95F45F4}"/>
              </a:ext>
            </a:extLst>
          </p:cNvPr>
          <p:cNvSpPr>
            <a:spLocks noGrp="1"/>
          </p:cNvSpPr>
          <p:nvPr>
            <p:ph type="title"/>
          </p:nvPr>
        </p:nvSpPr>
        <p:spPr>
          <a:xfrm>
            <a:off x="1097280" y="286603"/>
            <a:ext cx="10058400" cy="1450757"/>
          </a:xfrm>
        </p:spPr>
        <p:txBody>
          <a:bodyPr>
            <a:normAutofit/>
          </a:bodyPr>
          <a:lstStyle/>
          <a:p>
            <a:r>
              <a:rPr lang="en-GB" dirty="0"/>
              <a:t>We Still Have A Problem</a:t>
            </a:r>
          </a:p>
        </p:txBody>
      </p:sp>
      <p:sp>
        <p:nvSpPr>
          <p:cNvPr id="4" name="Footer Placeholder 3">
            <a:extLst>
              <a:ext uri="{FF2B5EF4-FFF2-40B4-BE49-F238E27FC236}">
                <a16:creationId xmlns:a16="http://schemas.microsoft.com/office/drawing/2014/main" id="{0555DCCB-BAFF-4C79-B25F-A6A14A251295}"/>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D3B6D695-EFBF-4138-9568-EB102A03C401}"/>
              </a:ext>
            </a:extLst>
          </p:cNvPr>
          <p:cNvGraphicFramePr>
            <a:graphicFrameLocks noGrp="1"/>
          </p:cNvGraphicFramePr>
          <p:nvPr>
            <p:ph idx="1"/>
            <p:extLst>
              <p:ext uri="{D42A27DB-BD31-4B8C-83A1-F6EECF244321}">
                <p14:modId xmlns:p14="http://schemas.microsoft.com/office/powerpoint/2010/main" val="4872322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3098370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68515-273E-DBF8-8075-A49285AC0E01}"/>
              </a:ext>
            </a:extLst>
          </p:cNvPr>
          <p:cNvSpPr>
            <a:spLocks noGrp="1"/>
          </p:cNvSpPr>
          <p:nvPr>
            <p:ph type="title"/>
          </p:nvPr>
        </p:nvSpPr>
        <p:spPr/>
        <p:txBody>
          <a:bodyPr/>
          <a:lstStyle/>
          <a:p>
            <a:r>
              <a:rPr lang="en-GB" dirty="0"/>
              <a:t>A Student Table With No Problems</a:t>
            </a:r>
          </a:p>
        </p:txBody>
      </p:sp>
      <p:sp>
        <p:nvSpPr>
          <p:cNvPr id="4" name="Footer Placeholder 3">
            <a:extLst>
              <a:ext uri="{FF2B5EF4-FFF2-40B4-BE49-F238E27FC236}">
                <a16:creationId xmlns:a16="http://schemas.microsoft.com/office/drawing/2014/main" id="{88856242-D17C-1953-D439-3C3B6CA73FE4}"/>
              </a:ext>
            </a:extLst>
          </p:cNvPr>
          <p:cNvSpPr>
            <a:spLocks noGrp="1"/>
          </p:cNvSpPr>
          <p:nvPr>
            <p:ph type="ftr" sz="quarter" idx="11"/>
          </p:nvPr>
        </p:nvSpPr>
        <p:spPr/>
        <p:txBody>
          <a:bodyPr/>
          <a:lstStyle/>
          <a:p>
            <a:r>
              <a:rPr lang="en-GB"/>
              <a:t>All text copyright © TheComputingTutor Ltd 2023. All rights Reserved.</a:t>
            </a:r>
          </a:p>
        </p:txBody>
      </p:sp>
      <p:graphicFrame>
        <p:nvGraphicFramePr>
          <p:cNvPr id="5" name="Table 5">
            <a:extLst>
              <a:ext uri="{FF2B5EF4-FFF2-40B4-BE49-F238E27FC236}">
                <a16:creationId xmlns:a16="http://schemas.microsoft.com/office/drawing/2014/main" id="{FE35A237-7450-B5D1-7FBF-D514912E1C58}"/>
              </a:ext>
            </a:extLst>
          </p:cNvPr>
          <p:cNvGraphicFramePr>
            <a:graphicFrameLocks/>
          </p:cNvGraphicFramePr>
          <p:nvPr>
            <p:extLst>
              <p:ext uri="{D42A27DB-BD31-4B8C-83A1-F6EECF244321}">
                <p14:modId xmlns:p14="http://schemas.microsoft.com/office/powerpoint/2010/main" val="2609380480"/>
              </p:ext>
            </p:extLst>
          </p:nvPr>
        </p:nvGraphicFramePr>
        <p:xfrm>
          <a:off x="1097280" y="1879216"/>
          <a:ext cx="8980714" cy="3622376"/>
        </p:xfrm>
        <a:graphic>
          <a:graphicData uri="http://schemas.openxmlformats.org/drawingml/2006/table">
            <a:tbl>
              <a:tblPr firstRow="1" bandRow="1">
                <a:tableStyleId>{5C22544A-7EE6-4342-B048-85BDC9FD1C3A}</a:tableStyleId>
              </a:tblPr>
              <a:tblGrid>
                <a:gridCol w="1287562">
                  <a:extLst>
                    <a:ext uri="{9D8B030D-6E8A-4147-A177-3AD203B41FA5}">
                      <a16:colId xmlns:a16="http://schemas.microsoft.com/office/drawing/2014/main" val="1623199701"/>
                    </a:ext>
                  </a:extLst>
                </a:gridCol>
                <a:gridCol w="1287562">
                  <a:extLst>
                    <a:ext uri="{9D8B030D-6E8A-4147-A177-3AD203B41FA5}">
                      <a16:colId xmlns:a16="http://schemas.microsoft.com/office/drawing/2014/main" val="3193231276"/>
                    </a:ext>
                  </a:extLst>
                </a:gridCol>
                <a:gridCol w="1671372">
                  <a:extLst>
                    <a:ext uri="{9D8B030D-6E8A-4147-A177-3AD203B41FA5}">
                      <a16:colId xmlns:a16="http://schemas.microsoft.com/office/drawing/2014/main" val="1102804864"/>
                    </a:ext>
                  </a:extLst>
                </a:gridCol>
                <a:gridCol w="1183651">
                  <a:extLst>
                    <a:ext uri="{9D8B030D-6E8A-4147-A177-3AD203B41FA5}">
                      <a16:colId xmlns:a16="http://schemas.microsoft.com/office/drawing/2014/main" val="1188718632"/>
                    </a:ext>
                  </a:extLst>
                </a:gridCol>
                <a:gridCol w="2140622">
                  <a:extLst>
                    <a:ext uri="{9D8B030D-6E8A-4147-A177-3AD203B41FA5}">
                      <a16:colId xmlns:a16="http://schemas.microsoft.com/office/drawing/2014/main" val="9792737"/>
                    </a:ext>
                  </a:extLst>
                </a:gridCol>
                <a:gridCol w="1409945">
                  <a:extLst>
                    <a:ext uri="{9D8B030D-6E8A-4147-A177-3AD203B41FA5}">
                      <a16:colId xmlns:a16="http://schemas.microsoft.com/office/drawing/2014/main" val="4103881726"/>
                    </a:ext>
                  </a:extLst>
                </a:gridCol>
              </a:tblGrid>
              <a:tr h="452797">
                <a:tc>
                  <a:txBody>
                    <a:bodyPr/>
                    <a:lstStyle/>
                    <a:p>
                      <a:pPr algn="ctr"/>
                      <a:endParaRPr lang="en-GB" dirty="0">
                        <a:latin typeface="Congenial" panose="02000503040000020004" pitchFamily="2" charset="0"/>
                      </a:endParaRPr>
                    </a:p>
                  </a:txBody>
                  <a:tcPr anchor="ctr">
                    <a:solidFill>
                      <a:srgbClr val="0070C0"/>
                    </a:solidFill>
                  </a:tcPr>
                </a:tc>
                <a:tc gridSpan="5">
                  <a:txBody>
                    <a:bodyPr/>
                    <a:lstStyle/>
                    <a:p>
                      <a:pPr algn="ctr"/>
                      <a:r>
                        <a:rPr lang="en-GB" dirty="0" err="1">
                          <a:latin typeface="Congenial" panose="02000503040000020004" pitchFamily="2" charset="0"/>
                        </a:rPr>
                        <a:t>tblStudent</a:t>
                      </a:r>
                      <a:endParaRPr lang="en-GB" dirty="0">
                        <a:latin typeface="Congenial" panose="02000503040000020004" pitchFamily="2" charset="0"/>
                      </a:endParaRPr>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latin typeface="Congenial" panose="02000503040000020004" pitchFamily="2" charset="0"/>
                      </a:endParaRPr>
                    </a:p>
                  </a:txBody>
                  <a:tcPr anchor="ctr">
                    <a:solidFill>
                      <a:srgbClr val="0070C0"/>
                    </a:solidFill>
                  </a:tcPr>
                </a:tc>
                <a:extLst>
                  <a:ext uri="{0D108BD9-81ED-4DB2-BD59-A6C34878D82A}">
                    <a16:rowId xmlns:a16="http://schemas.microsoft.com/office/drawing/2014/main" val="1500753874"/>
                  </a:ext>
                </a:extLst>
              </a:tr>
              <a:tr h="452797">
                <a:tc>
                  <a:txBody>
                    <a:bodyPr/>
                    <a:lstStyle/>
                    <a:p>
                      <a:pPr algn="ctr"/>
                      <a:r>
                        <a:rPr lang="en-GB" dirty="0" err="1">
                          <a:solidFill>
                            <a:schemeClr val="bg1"/>
                          </a:solidFill>
                          <a:latin typeface="Congenial" panose="02000503040000020004" pitchFamily="2" charset="0"/>
                        </a:rPr>
                        <a:t>StudentID</a:t>
                      </a:r>
                      <a:endParaRPr lang="en-GB" dirty="0">
                        <a:solidFill>
                          <a:schemeClr val="bg1"/>
                        </a:solidFill>
                        <a:latin typeface="Congenial" panose="02000503040000020004" pitchFamily="2" charset="0"/>
                      </a:endParaRPr>
                    </a:p>
                  </a:txBody>
                  <a:tcPr anchor="ctr">
                    <a:solidFill>
                      <a:srgbClr val="0070C0"/>
                    </a:solidFill>
                  </a:tcPr>
                </a:tc>
                <a:tc>
                  <a:txBody>
                    <a:bodyPr/>
                    <a:lstStyle/>
                    <a:p>
                      <a:pPr algn="ctr"/>
                      <a:r>
                        <a:rPr lang="en-GB" dirty="0">
                          <a:solidFill>
                            <a:schemeClr val="bg1"/>
                          </a:solidFill>
                          <a:latin typeface="Congenial" panose="02000503040000020004" pitchFamily="2" charset="0"/>
                        </a:rPr>
                        <a:t>FirstName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LastName</a:t>
                      </a:r>
                      <a:endParaRPr lang="en-GB" dirty="0">
                        <a:solidFill>
                          <a:schemeClr val="bg1"/>
                        </a:solidFill>
                        <a:latin typeface="Congenial" panose="02000503040000020004" pitchFamily="2" charset="0"/>
                      </a:endParaRPr>
                    </a:p>
                  </a:txBody>
                  <a:tcPr anchor="ctr">
                    <a:solidFill>
                      <a:srgbClr val="0070C0"/>
                    </a:solidFill>
                  </a:tcPr>
                </a:tc>
                <a:tc>
                  <a:txBody>
                    <a:bodyPr/>
                    <a:lstStyle/>
                    <a:p>
                      <a:pPr algn="ctr"/>
                      <a:r>
                        <a:rPr lang="en-GB" dirty="0">
                          <a:solidFill>
                            <a:schemeClr val="bg1"/>
                          </a:solidFill>
                          <a:latin typeface="Congenial" panose="02000503040000020004" pitchFamily="2" charset="0"/>
                        </a:rPr>
                        <a:t>Age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PredictedGrade</a:t>
                      </a:r>
                      <a:endParaRPr lang="en-GB" dirty="0">
                        <a:solidFill>
                          <a:schemeClr val="bg1"/>
                        </a:solidFill>
                        <a:latin typeface="Congenial" panose="02000503040000020004" pitchFamily="2" charset="0"/>
                      </a:endParaRPr>
                    </a:p>
                  </a:txBody>
                  <a:tcPr anchor="ctr">
                    <a:solidFill>
                      <a:srgbClr val="0070C0"/>
                    </a:solidFill>
                  </a:tcPr>
                </a:tc>
                <a:tc>
                  <a:txBody>
                    <a:bodyPr/>
                    <a:lstStyle/>
                    <a:p>
                      <a:pPr algn="ctr"/>
                      <a:r>
                        <a:rPr lang="en-GB" dirty="0">
                          <a:solidFill>
                            <a:schemeClr val="bg1"/>
                          </a:solidFill>
                          <a:latin typeface="Congenial" panose="02000503040000020004" pitchFamily="2" charset="0"/>
                        </a:rPr>
                        <a:t>Course</a:t>
                      </a:r>
                    </a:p>
                  </a:txBody>
                  <a:tcPr anchor="ctr">
                    <a:solidFill>
                      <a:srgbClr val="0070C0"/>
                    </a:solidFill>
                  </a:tcPr>
                </a:tc>
                <a:extLst>
                  <a:ext uri="{0D108BD9-81ED-4DB2-BD59-A6C34878D82A}">
                    <a16:rowId xmlns:a16="http://schemas.microsoft.com/office/drawing/2014/main" val="3449352061"/>
                  </a:ext>
                </a:extLst>
              </a:tr>
              <a:tr h="452797">
                <a:tc>
                  <a:txBody>
                    <a:bodyPr/>
                    <a:lstStyle/>
                    <a:p>
                      <a:pPr algn="ctr"/>
                      <a:r>
                        <a:rPr lang="en-GB" dirty="0">
                          <a:solidFill>
                            <a:sysClr val="windowText" lastClr="000000"/>
                          </a:solidFill>
                          <a:latin typeface="Congenial" panose="02000503040000020004" pitchFamily="2" charset="0"/>
                        </a:rPr>
                        <a:t>1</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IT</a:t>
                      </a:r>
                    </a:p>
                  </a:txBody>
                  <a:tcPr anchor="ctr">
                    <a:solidFill>
                      <a:schemeClr val="bg2"/>
                    </a:solidFill>
                  </a:tcPr>
                </a:tc>
                <a:extLst>
                  <a:ext uri="{0D108BD9-81ED-4DB2-BD59-A6C34878D82A}">
                    <a16:rowId xmlns:a16="http://schemas.microsoft.com/office/drawing/2014/main" val="598511743"/>
                  </a:ext>
                </a:extLst>
              </a:tr>
              <a:tr h="452797">
                <a:tc>
                  <a:txBody>
                    <a:bodyPr/>
                    <a:lstStyle/>
                    <a:p>
                      <a:pPr algn="ctr"/>
                      <a:r>
                        <a:rPr lang="en-GB" dirty="0">
                          <a:solidFill>
                            <a:sysClr val="windowText" lastClr="000000"/>
                          </a:solidFill>
                          <a:latin typeface="Congenial" panose="02000503040000020004" pitchFamily="2" charset="0"/>
                        </a:rPr>
                        <a:t>2</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Ali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Hussain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IT</a:t>
                      </a:r>
                    </a:p>
                  </a:txBody>
                  <a:tcPr anchor="ctr">
                    <a:solidFill>
                      <a:schemeClr val="bg2"/>
                    </a:solidFill>
                  </a:tcPr>
                </a:tc>
                <a:extLst>
                  <a:ext uri="{0D108BD9-81ED-4DB2-BD59-A6C34878D82A}">
                    <a16:rowId xmlns:a16="http://schemas.microsoft.com/office/drawing/2014/main" val="788455549"/>
                  </a:ext>
                </a:extLst>
              </a:tr>
              <a:tr h="452797">
                <a:tc>
                  <a:txBody>
                    <a:bodyPr/>
                    <a:lstStyle/>
                    <a:p>
                      <a:pPr algn="ctr"/>
                      <a:r>
                        <a:rPr lang="en-GB" dirty="0">
                          <a:solidFill>
                            <a:sysClr val="windowText" lastClr="000000"/>
                          </a:solidFill>
                          <a:latin typeface="Congenial" panose="02000503040000020004" pitchFamily="2" charset="0"/>
                        </a:rPr>
                        <a:t>3</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Gemma</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IT</a:t>
                      </a:r>
                    </a:p>
                  </a:txBody>
                  <a:tcPr anchor="ctr">
                    <a:solidFill>
                      <a:schemeClr val="bg2"/>
                    </a:solidFill>
                  </a:tcPr>
                </a:tc>
                <a:extLst>
                  <a:ext uri="{0D108BD9-81ED-4DB2-BD59-A6C34878D82A}">
                    <a16:rowId xmlns:a16="http://schemas.microsoft.com/office/drawing/2014/main" val="2171360263"/>
                  </a:ext>
                </a:extLst>
              </a:tr>
              <a:tr h="452797">
                <a:tc>
                  <a:txBody>
                    <a:bodyPr/>
                    <a:lstStyle/>
                    <a:p>
                      <a:pPr algn="ctr"/>
                      <a:r>
                        <a:rPr lang="en-GB" dirty="0">
                          <a:solidFill>
                            <a:sysClr val="windowText" lastClr="000000"/>
                          </a:solidFill>
                          <a:latin typeface="Congenial" panose="02000503040000020004" pitchFamily="2" charset="0"/>
                        </a:rPr>
                        <a:t>4</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Jenny</a:t>
                      </a:r>
                    </a:p>
                  </a:txBody>
                  <a:tcPr anchor="ctr">
                    <a:solidFill>
                      <a:schemeClr val="bg2"/>
                    </a:solidFill>
                  </a:tcPr>
                </a:tc>
                <a:tc>
                  <a:txBody>
                    <a:bodyPr/>
                    <a:lstStyle/>
                    <a:p>
                      <a:pPr algn="ctr"/>
                      <a:r>
                        <a:rPr lang="en-GB" dirty="0" err="1">
                          <a:solidFill>
                            <a:sysClr val="windowText" lastClr="000000"/>
                          </a:solidFill>
                          <a:latin typeface="Congenial" panose="02000503040000020004" pitchFamily="2" charset="0"/>
                        </a:rPr>
                        <a:t>Piggot</a:t>
                      </a:r>
                      <a:endParaRPr lang="en-GB" dirty="0">
                        <a:solidFill>
                          <a:sysClr val="windowText" lastClr="000000"/>
                        </a:solidFill>
                        <a:latin typeface="Congenial" panose="02000503040000020004" pitchFamily="2" charset="0"/>
                      </a:endParaRP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DMM</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IT</a:t>
                      </a:r>
                    </a:p>
                  </a:txBody>
                  <a:tcPr anchor="ctr">
                    <a:solidFill>
                      <a:schemeClr val="bg2"/>
                    </a:solidFill>
                  </a:tcPr>
                </a:tc>
                <a:extLst>
                  <a:ext uri="{0D108BD9-81ED-4DB2-BD59-A6C34878D82A}">
                    <a16:rowId xmlns:a16="http://schemas.microsoft.com/office/drawing/2014/main" val="1823237775"/>
                  </a:ext>
                </a:extLst>
              </a:tr>
              <a:tr h="452797">
                <a:tc>
                  <a:txBody>
                    <a:bodyPr/>
                    <a:lstStyle/>
                    <a:p>
                      <a:pPr algn="ctr"/>
                      <a:r>
                        <a:rPr lang="en-GB" dirty="0">
                          <a:solidFill>
                            <a:sysClr val="windowText" lastClr="000000"/>
                          </a:solidFill>
                          <a:latin typeface="Congenial" panose="02000503040000020004" pitchFamily="2" charset="0"/>
                        </a:rPr>
                        <a:t>5</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Computing</a:t>
                      </a:r>
                    </a:p>
                  </a:txBody>
                  <a:tcPr anchor="ctr">
                    <a:solidFill>
                      <a:schemeClr val="bg2"/>
                    </a:solidFill>
                  </a:tcPr>
                </a:tc>
                <a:extLst>
                  <a:ext uri="{0D108BD9-81ED-4DB2-BD59-A6C34878D82A}">
                    <a16:rowId xmlns:a16="http://schemas.microsoft.com/office/drawing/2014/main" val="3038725647"/>
                  </a:ext>
                </a:extLst>
              </a:tr>
              <a:tr h="452797">
                <a:tc>
                  <a:txBody>
                    <a:bodyPr/>
                    <a:lstStyle/>
                    <a:p>
                      <a:pPr algn="ctr"/>
                      <a:r>
                        <a:rPr lang="en-GB" dirty="0">
                          <a:solidFill>
                            <a:sysClr val="windowText" lastClr="000000"/>
                          </a:solidFill>
                          <a:latin typeface="Congenial" panose="02000503040000020004" pitchFamily="2" charset="0"/>
                        </a:rPr>
                        <a:t>6</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IT</a:t>
                      </a:r>
                    </a:p>
                  </a:txBody>
                  <a:tcPr anchor="ctr">
                    <a:solidFill>
                      <a:schemeClr val="bg2"/>
                    </a:solidFill>
                  </a:tcPr>
                </a:tc>
                <a:extLst>
                  <a:ext uri="{0D108BD9-81ED-4DB2-BD59-A6C34878D82A}">
                    <a16:rowId xmlns:a16="http://schemas.microsoft.com/office/drawing/2014/main" val="920122997"/>
                  </a:ext>
                </a:extLst>
              </a:tr>
            </a:tbl>
          </a:graphicData>
        </a:graphic>
      </p:graphicFrame>
      <p:pic>
        <p:nvPicPr>
          <p:cNvPr id="3" name="Graphic 2" descr="Checkmark with solid fill">
            <a:extLst>
              <a:ext uri="{FF2B5EF4-FFF2-40B4-BE49-F238E27FC236}">
                <a16:creationId xmlns:a16="http://schemas.microsoft.com/office/drawing/2014/main" id="{A7D59046-0CAC-556B-443A-84C3DD769A7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494189" y="4840101"/>
            <a:ext cx="1322981" cy="1322981"/>
          </a:xfrm>
          <a:prstGeom prst="rect">
            <a:avLst/>
          </a:prstGeom>
        </p:spPr>
      </p:pic>
      <p:sp>
        <p:nvSpPr>
          <p:cNvPr id="6" name="Rectangle: Rounded Corners 5">
            <a:extLst>
              <a:ext uri="{FF2B5EF4-FFF2-40B4-BE49-F238E27FC236}">
                <a16:creationId xmlns:a16="http://schemas.microsoft.com/office/drawing/2014/main" id="{489ACA93-E4C8-D40E-4385-B4EC8C94089C}"/>
              </a:ext>
            </a:extLst>
          </p:cNvPr>
          <p:cNvSpPr/>
          <p:nvPr/>
        </p:nvSpPr>
        <p:spPr>
          <a:xfrm>
            <a:off x="1170116" y="2211036"/>
            <a:ext cx="1157448" cy="3233800"/>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B71B5B7B-0A3C-AEC6-D2D4-8378C512EB2A}"/>
              </a:ext>
            </a:extLst>
          </p:cNvPr>
          <p:cNvGrpSpPr/>
          <p:nvPr/>
        </p:nvGrpSpPr>
        <p:grpSpPr>
          <a:xfrm>
            <a:off x="792241" y="5216286"/>
            <a:ext cx="4652595" cy="854324"/>
            <a:chOff x="929005" y="3688835"/>
            <a:chExt cx="4652595" cy="854324"/>
          </a:xfrm>
        </p:grpSpPr>
        <p:sp>
          <p:nvSpPr>
            <p:cNvPr id="8" name="Content Placeholder 6">
              <a:extLst>
                <a:ext uri="{FF2B5EF4-FFF2-40B4-BE49-F238E27FC236}">
                  <a16:creationId xmlns:a16="http://schemas.microsoft.com/office/drawing/2014/main" id="{ADB4192F-78C2-D3A3-C103-36171FFA51C9}"/>
                </a:ext>
              </a:extLst>
            </p:cNvPr>
            <p:cNvSpPr txBox="1">
              <a:spLocks/>
            </p:cNvSpPr>
            <p:nvPr/>
          </p:nvSpPr>
          <p:spPr>
            <a:xfrm>
              <a:off x="929005" y="4115996"/>
              <a:ext cx="4652595" cy="427163"/>
            </a:xfrm>
            <a:prstGeom prst="rect">
              <a:avLst/>
            </a:prstGeom>
            <a:solidFill>
              <a:schemeClr val="bg1"/>
            </a:solidFill>
            <a:ln w="38100">
              <a:solidFill>
                <a:srgbClr val="0070C0"/>
              </a:solidFill>
            </a:ln>
          </p:spPr>
          <p:txBody>
            <a:bodyPr vert="horz" lIns="0" tIns="108000" rIns="72000" bIns="45720" rtlCol="0" anchor="t">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We can tell every record apart</a:t>
              </a:r>
            </a:p>
          </p:txBody>
        </p:sp>
        <p:sp>
          <p:nvSpPr>
            <p:cNvPr id="9" name="Arrow: Left 8">
              <a:extLst>
                <a:ext uri="{FF2B5EF4-FFF2-40B4-BE49-F238E27FC236}">
                  <a16:creationId xmlns:a16="http://schemas.microsoft.com/office/drawing/2014/main" id="{58C5D5FD-3F5B-1861-A546-B35B58AB87BE}"/>
                </a:ext>
              </a:extLst>
            </p:cNvPr>
            <p:cNvSpPr/>
            <p:nvPr/>
          </p:nvSpPr>
          <p:spPr>
            <a:xfrm rot="16200000" flipH="1">
              <a:off x="1893126" y="3787213"/>
              <a:ext cx="427162"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40908269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8E65F-09A8-8598-BC8A-B3C946644580}"/>
              </a:ext>
            </a:extLst>
          </p:cNvPr>
          <p:cNvSpPr>
            <a:spLocks noGrp="1"/>
          </p:cNvSpPr>
          <p:nvPr>
            <p:ph type="title"/>
          </p:nvPr>
        </p:nvSpPr>
        <p:spPr>
          <a:xfrm>
            <a:off x="1097280" y="286603"/>
            <a:ext cx="10058400" cy="1450757"/>
          </a:xfrm>
        </p:spPr>
        <p:txBody>
          <a:bodyPr>
            <a:normAutofit/>
          </a:bodyPr>
          <a:lstStyle/>
          <a:p>
            <a:r>
              <a:rPr lang="en-GB" dirty="0"/>
              <a:t>Problem Solved!</a:t>
            </a:r>
          </a:p>
        </p:txBody>
      </p:sp>
      <p:sp>
        <p:nvSpPr>
          <p:cNvPr id="4" name="Footer Placeholder 3">
            <a:extLst>
              <a:ext uri="{FF2B5EF4-FFF2-40B4-BE49-F238E27FC236}">
                <a16:creationId xmlns:a16="http://schemas.microsoft.com/office/drawing/2014/main" id="{41AD7DC9-9847-0670-4AE3-0EBCCC43854A}"/>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191D29CB-CD2C-F8BA-6FCC-B353DCB993A3}"/>
              </a:ext>
            </a:extLst>
          </p:cNvPr>
          <p:cNvGraphicFramePr>
            <a:graphicFrameLocks noGrp="1"/>
          </p:cNvGraphicFramePr>
          <p:nvPr>
            <p:ph idx="1"/>
            <p:extLst>
              <p:ext uri="{D42A27DB-BD31-4B8C-83A1-F6EECF244321}">
                <p14:modId xmlns:p14="http://schemas.microsoft.com/office/powerpoint/2010/main" val="396215022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478041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94B78-832F-4E03-C734-6A663839B30B}"/>
              </a:ext>
            </a:extLst>
          </p:cNvPr>
          <p:cNvSpPr>
            <a:spLocks noGrp="1"/>
          </p:cNvSpPr>
          <p:nvPr>
            <p:ph type="title"/>
          </p:nvPr>
        </p:nvSpPr>
        <p:spPr>
          <a:xfrm>
            <a:off x="1097280" y="286603"/>
            <a:ext cx="10058400" cy="1450757"/>
          </a:xfrm>
        </p:spPr>
        <p:txBody>
          <a:bodyPr>
            <a:normAutofit/>
          </a:bodyPr>
          <a:lstStyle/>
          <a:p>
            <a:r>
              <a:rPr lang="en-GB"/>
              <a:t>What Is A Primary Key?</a:t>
            </a:r>
          </a:p>
        </p:txBody>
      </p:sp>
      <p:sp>
        <p:nvSpPr>
          <p:cNvPr id="4" name="Footer Placeholder 3">
            <a:extLst>
              <a:ext uri="{FF2B5EF4-FFF2-40B4-BE49-F238E27FC236}">
                <a16:creationId xmlns:a16="http://schemas.microsoft.com/office/drawing/2014/main" id="{660364C2-FB97-014A-EC84-27CFDF2E4569}"/>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192F8AD3-8267-21A6-777F-A3A577F12A3E}"/>
              </a:ext>
            </a:extLst>
          </p:cNvPr>
          <p:cNvGraphicFramePr>
            <a:graphicFrameLocks noGrp="1"/>
          </p:cNvGraphicFramePr>
          <p:nvPr>
            <p:ph idx="1"/>
            <p:extLst>
              <p:ext uri="{D42A27DB-BD31-4B8C-83A1-F6EECF244321}">
                <p14:modId xmlns:p14="http://schemas.microsoft.com/office/powerpoint/2010/main" val="349257488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7330649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8FCA0-C21A-8DF7-3052-D9B3C98717A9}"/>
              </a:ext>
            </a:extLst>
          </p:cNvPr>
          <p:cNvSpPr>
            <a:spLocks noGrp="1"/>
          </p:cNvSpPr>
          <p:nvPr>
            <p:ph type="title"/>
          </p:nvPr>
        </p:nvSpPr>
        <p:spPr>
          <a:xfrm>
            <a:off x="1097280" y="286603"/>
            <a:ext cx="10058400" cy="1450757"/>
          </a:xfrm>
        </p:spPr>
        <p:txBody>
          <a:bodyPr>
            <a:normAutofit/>
          </a:bodyPr>
          <a:lstStyle/>
          <a:p>
            <a:r>
              <a:rPr lang="en-GB"/>
              <a:t>Primary Keys MUST be Unique!</a:t>
            </a:r>
          </a:p>
        </p:txBody>
      </p:sp>
      <p:sp>
        <p:nvSpPr>
          <p:cNvPr id="4" name="Footer Placeholder 3">
            <a:extLst>
              <a:ext uri="{FF2B5EF4-FFF2-40B4-BE49-F238E27FC236}">
                <a16:creationId xmlns:a16="http://schemas.microsoft.com/office/drawing/2014/main" id="{16E2F779-5D65-1604-A1B3-4CCDEB58809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04659AC6-2AF1-96E7-CE4F-167640139910}"/>
              </a:ext>
            </a:extLst>
          </p:cNvPr>
          <p:cNvGraphicFramePr>
            <a:graphicFrameLocks noGrp="1"/>
          </p:cNvGraphicFramePr>
          <p:nvPr>
            <p:ph idx="1"/>
            <p:extLst>
              <p:ext uri="{D42A27DB-BD31-4B8C-83A1-F6EECF244321}">
                <p14:modId xmlns:p14="http://schemas.microsoft.com/office/powerpoint/2010/main" val="3851692903"/>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791744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68515-273E-DBF8-8075-A49285AC0E01}"/>
              </a:ext>
            </a:extLst>
          </p:cNvPr>
          <p:cNvSpPr>
            <a:spLocks noGrp="1"/>
          </p:cNvSpPr>
          <p:nvPr>
            <p:ph type="title"/>
          </p:nvPr>
        </p:nvSpPr>
        <p:spPr/>
        <p:txBody>
          <a:bodyPr/>
          <a:lstStyle/>
          <a:p>
            <a:r>
              <a:rPr lang="en-GB" dirty="0"/>
              <a:t>A Student Table With A Duplicate Primary Key</a:t>
            </a:r>
          </a:p>
        </p:txBody>
      </p:sp>
      <p:sp>
        <p:nvSpPr>
          <p:cNvPr id="4" name="Footer Placeholder 3">
            <a:extLst>
              <a:ext uri="{FF2B5EF4-FFF2-40B4-BE49-F238E27FC236}">
                <a16:creationId xmlns:a16="http://schemas.microsoft.com/office/drawing/2014/main" id="{88856242-D17C-1953-D439-3C3B6CA73FE4}"/>
              </a:ext>
            </a:extLst>
          </p:cNvPr>
          <p:cNvSpPr>
            <a:spLocks noGrp="1"/>
          </p:cNvSpPr>
          <p:nvPr>
            <p:ph type="ftr" sz="quarter" idx="11"/>
          </p:nvPr>
        </p:nvSpPr>
        <p:spPr/>
        <p:txBody>
          <a:bodyPr/>
          <a:lstStyle/>
          <a:p>
            <a:r>
              <a:rPr lang="en-GB"/>
              <a:t>All text copyright © TheComputingTutor Ltd 2023. All rights Reserved.</a:t>
            </a:r>
          </a:p>
        </p:txBody>
      </p:sp>
      <p:graphicFrame>
        <p:nvGraphicFramePr>
          <p:cNvPr id="5" name="Table 5">
            <a:extLst>
              <a:ext uri="{FF2B5EF4-FFF2-40B4-BE49-F238E27FC236}">
                <a16:creationId xmlns:a16="http://schemas.microsoft.com/office/drawing/2014/main" id="{FE35A237-7450-B5D1-7FBF-D514912E1C58}"/>
              </a:ext>
            </a:extLst>
          </p:cNvPr>
          <p:cNvGraphicFramePr>
            <a:graphicFrameLocks/>
          </p:cNvGraphicFramePr>
          <p:nvPr>
            <p:extLst>
              <p:ext uri="{D42A27DB-BD31-4B8C-83A1-F6EECF244321}">
                <p14:modId xmlns:p14="http://schemas.microsoft.com/office/powerpoint/2010/main" val="4112564319"/>
              </p:ext>
            </p:extLst>
          </p:nvPr>
        </p:nvGraphicFramePr>
        <p:xfrm>
          <a:off x="1907320" y="1816870"/>
          <a:ext cx="8980714" cy="3622376"/>
        </p:xfrm>
        <a:graphic>
          <a:graphicData uri="http://schemas.openxmlformats.org/drawingml/2006/table">
            <a:tbl>
              <a:tblPr firstRow="1" bandRow="1">
                <a:tableStyleId>{5C22544A-7EE6-4342-B048-85BDC9FD1C3A}</a:tableStyleId>
              </a:tblPr>
              <a:tblGrid>
                <a:gridCol w="1287562">
                  <a:extLst>
                    <a:ext uri="{9D8B030D-6E8A-4147-A177-3AD203B41FA5}">
                      <a16:colId xmlns:a16="http://schemas.microsoft.com/office/drawing/2014/main" val="1623199701"/>
                    </a:ext>
                  </a:extLst>
                </a:gridCol>
                <a:gridCol w="1287562">
                  <a:extLst>
                    <a:ext uri="{9D8B030D-6E8A-4147-A177-3AD203B41FA5}">
                      <a16:colId xmlns:a16="http://schemas.microsoft.com/office/drawing/2014/main" val="3193231276"/>
                    </a:ext>
                  </a:extLst>
                </a:gridCol>
                <a:gridCol w="1671372">
                  <a:extLst>
                    <a:ext uri="{9D8B030D-6E8A-4147-A177-3AD203B41FA5}">
                      <a16:colId xmlns:a16="http://schemas.microsoft.com/office/drawing/2014/main" val="1102804864"/>
                    </a:ext>
                  </a:extLst>
                </a:gridCol>
                <a:gridCol w="1183651">
                  <a:extLst>
                    <a:ext uri="{9D8B030D-6E8A-4147-A177-3AD203B41FA5}">
                      <a16:colId xmlns:a16="http://schemas.microsoft.com/office/drawing/2014/main" val="1188718632"/>
                    </a:ext>
                  </a:extLst>
                </a:gridCol>
                <a:gridCol w="2140622">
                  <a:extLst>
                    <a:ext uri="{9D8B030D-6E8A-4147-A177-3AD203B41FA5}">
                      <a16:colId xmlns:a16="http://schemas.microsoft.com/office/drawing/2014/main" val="9792737"/>
                    </a:ext>
                  </a:extLst>
                </a:gridCol>
                <a:gridCol w="1409945">
                  <a:extLst>
                    <a:ext uri="{9D8B030D-6E8A-4147-A177-3AD203B41FA5}">
                      <a16:colId xmlns:a16="http://schemas.microsoft.com/office/drawing/2014/main" val="4103881726"/>
                    </a:ext>
                  </a:extLst>
                </a:gridCol>
              </a:tblGrid>
              <a:tr h="452797">
                <a:tc>
                  <a:txBody>
                    <a:bodyPr/>
                    <a:lstStyle/>
                    <a:p>
                      <a:pPr algn="ctr"/>
                      <a:endParaRPr lang="en-GB" dirty="0">
                        <a:latin typeface="Congenial" panose="02000503040000020004" pitchFamily="2" charset="0"/>
                      </a:endParaRPr>
                    </a:p>
                  </a:txBody>
                  <a:tcPr anchor="ctr">
                    <a:solidFill>
                      <a:srgbClr val="0070C0"/>
                    </a:solidFill>
                  </a:tcPr>
                </a:tc>
                <a:tc gridSpan="5">
                  <a:txBody>
                    <a:bodyPr/>
                    <a:lstStyle/>
                    <a:p>
                      <a:pPr algn="ctr"/>
                      <a:r>
                        <a:rPr lang="en-GB" dirty="0" err="1">
                          <a:latin typeface="Congenial" panose="02000503040000020004" pitchFamily="2" charset="0"/>
                        </a:rPr>
                        <a:t>tblStudent</a:t>
                      </a:r>
                      <a:endParaRPr lang="en-GB" dirty="0">
                        <a:latin typeface="Congenial" panose="02000503040000020004" pitchFamily="2" charset="0"/>
                      </a:endParaRPr>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p>
                  </a:txBody>
                  <a:tcPr anchor="ctr">
                    <a:solidFill>
                      <a:srgbClr val="0070C0"/>
                    </a:solidFill>
                  </a:tcPr>
                </a:tc>
                <a:tc hMerge="1">
                  <a:txBody>
                    <a:bodyPr/>
                    <a:lstStyle/>
                    <a:p>
                      <a:pPr algn="ctr"/>
                      <a:endParaRPr lang="en-GB" dirty="0">
                        <a:latin typeface="Congenial" panose="02000503040000020004" pitchFamily="2" charset="0"/>
                      </a:endParaRPr>
                    </a:p>
                  </a:txBody>
                  <a:tcPr anchor="ctr">
                    <a:solidFill>
                      <a:srgbClr val="0070C0"/>
                    </a:solidFill>
                  </a:tcPr>
                </a:tc>
                <a:extLst>
                  <a:ext uri="{0D108BD9-81ED-4DB2-BD59-A6C34878D82A}">
                    <a16:rowId xmlns:a16="http://schemas.microsoft.com/office/drawing/2014/main" val="1500753874"/>
                  </a:ext>
                </a:extLst>
              </a:tr>
              <a:tr h="452797">
                <a:tc>
                  <a:txBody>
                    <a:bodyPr/>
                    <a:lstStyle/>
                    <a:p>
                      <a:pPr algn="ctr"/>
                      <a:r>
                        <a:rPr lang="en-GB" dirty="0" err="1">
                          <a:solidFill>
                            <a:schemeClr val="bg1"/>
                          </a:solidFill>
                          <a:latin typeface="Congenial" panose="02000503040000020004" pitchFamily="2" charset="0"/>
                        </a:rPr>
                        <a:t>StudentID</a:t>
                      </a:r>
                      <a:endParaRPr lang="en-GB" dirty="0">
                        <a:solidFill>
                          <a:schemeClr val="bg1"/>
                        </a:solidFill>
                        <a:latin typeface="Congenial" panose="02000503040000020004" pitchFamily="2" charset="0"/>
                      </a:endParaRPr>
                    </a:p>
                  </a:txBody>
                  <a:tcPr anchor="ctr">
                    <a:solidFill>
                      <a:srgbClr val="0070C0"/>
                    </a:solidFill>
                  </a:tcPr>
                </a:tc>
                <a:tc>
                  <a:txBody>
                    <a:bodyPr/>
                    <a:lstStyle/>
                    <a:p>
                      <a:pPr algn="ctr"/>
                      <a:r>
                        <a:rPr lang="en-GB" dirty="0">
                          <a:solidFill>
                            <a:schemeClr val="bg1"/>
                          </a:solidFill>
                          <a:latin typeface="Congenial" panose="02000503040000020004" pitchFamily="2" charset="0"/>
                        </a:rPr>
                        <a:t>FirstName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LastName</a:t>
                      </a:r>
                      <a:endParaRPr lang="en-GB" dirty="0">
                        <a:solidFill>
                          <a:schemeClr val="bg1"/>
                        </a:solidFill>
                        <a:latin typeface="Congenial" panose="02000503040000020004" pitchFamily="2" charset="0"/>
                      </a:endParaRPr>
                    </a:p>
                  </a:txBody>
                  <a:tcPr anchor="ctr">
                    <a:solidFill>
                      <a:srgbClr val="0070C0"/>
                    </a:solidFill>
                  </a:tcPr>
                </a:tc>
                <a:tc>
                  <a:txBody>
                    <a:bodyPr/>
                    <a:lstStyle/>
                    <a:p>
                      <a:pPr algn="ctr"/>
                      <a:r>
                        <a:rPr lang="en-GB" dirty="0">
                          <a:solidFill>
                            <a:schemeClr val="bg1"/>
                          </a:solidFill>
                          <a:latin typeface="Congenial" panose="02000503040000020004" pitchFamily="2" charset="0"/>
                        </a:rPr>
                        <a:t>Age</a:t>
                      </a:r>
                    </a:p>
                  </a:txBody>
                  <a:tcPr anchor="ctr">
                    <a:solidFill>
                      <a:srgbClr val="0070C0"/>
                    </a:solidFill>
                  </a:tcPr>
                </a:tc>
                <a:tc>
                  <a:txBody>
                    <a:bodyPr/>
                    <a:lstStyle/>
                    <a:p>
                      <a:pPr algn="ctr"/>
                      <a:r>
                        <a:rPr lang="en-GB" dirty="0" err="1">
                          <a:solidFill>
                            <a:schemeClr val="bg1"/>
                          </a:solidFill>
                          <a:latin typeface="Congenial" panose="02000503040000020004" pitchFamily="2" charset="0"/>
                        </a:rPr>
                        <a:t>PredictedGrade</a:t>
                      </a:r>
                      <a:endParaRPr lang="en-GB" dirty="0">
                        <a:solidFill>
                          <a:schemeClr val="bg1"/>
                        </a:solidFill>
                        <a:latin typeface="Congenial" panose="02000503040000020004" pitchFamily="2" charset="0"/>
                      </a:endParaRPr>
                    </a:p>
                  </a:txBody>
                  <a:tcPr anchor="ctr">
                    <a:solidFill>
                      <a:srgbClr val="0070C0"/>
                    </a:solidFill>
                  </a:tcPr>
                </a:tc>
                <a:tc>
                  <a:txBody>
                    <a:bodyPr/>
                    <a:lstStyle/>
                    <a:p>
                      <a:pPr algn="ctr"/>
                      <a:r>
                        <a:rPr lang="en-GB" dirty="0">
                          <a:solidFill>
                            <a:schemeClr val="bg1"/>
                          </a:solidFill>
                          <a:latin typeface="Congenial" panose="02000503040000020004" pitchFamily="2" charset="0"/>
                        </a:rPr>
                        <a:t>Course</a:t>
                      </a:r>
                    </a:p>
                  </a:txBody>
                  <a:tcPr anchor="ctr">
                    <a:solidFill>
                      <a:srgbClr val="0070C0"/>
                    </a:solidFill>
                  </a:tcPr>
                </a:tc>
                <a:extLst>
                  <a:ext uri="{0D108BD9-81ED-4DB2-BD59-A6C34878D82A}">
                    <a16:rowId xmlns:a16="http://schemas.microsoft.com/office/drawing/2014/main" val="3449352061"/>
                  </a:ext>
                </a:extLst>
              </a:tr>
              <a:tr h="452797">
                <a:tc>
                  <a:txBody>
                    <a:bodyPr/>
                    <a:lstStyle/>
                    <a:p>
                      <a:pPr algn="ctr"/>
                      <a:r>
                        <a:rPr lang="en-GB" dirty="0">
                          <a:solidFill>
                            <a:sysClr val="windowText" lastClr="000000"/>
                          </a:solidFill>
                          <a:latin typeface="Congenial" panose="02000503040000020004" pitchFamily="2" charset="0"/>
                        </a:rPr>
                        <a:t>1</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IT</a:t>
                      </a:r>
                    </a:p>
                  </a:txBody>
                  <a:tcPr anchor="ctr">
                    <a:solidFill>
                      <a:schemeClr val="bg2"/>
                    </a:solidFill>
                  </a:tcPr>
                </a:tc>
                <a:extLst>
                  <a:ext uri="{0D108BD9-81ED-4DB2-BD59-A6C34878D82A}">
                    <a16:rowId xmlns:a16="http://schemas.microsoft.com/office/drawing/2014/main" val="598511743"/>
                  </a:ext>
                </a:extLst>
              </a:tr>
              <a:tr h="452797">
                <a:tc>
                  <a:txBody>
                    <a:bodyPr/>
                    <a:lstStyle/>
                    <a:p>
                      <a:pPr algn="ctr"/>
                      <a:r>
                        <a:rPr lang="en-GB" dirty="0">
                          <a:solidFill>
                            <a:sysClr val="windowText" lastClr="000000"/>
                          </a:solidFill>
                          <a:latin typeface="Congenial" panose="02000503040000020004" pitchFamily="2" charset="0"/>
                        </a:rPr>
                        <a:t>1</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Ali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Hussain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IT</a:t>
                      </a:r>
                    </a:p>
                  </a:txBody>
                  <a:tcPr anchor="ctr">
                    <a:solidFill>
                      <a:schemeClr val="bg2"/>
                    </a:solidFill>
                  </a:tcPr>
                </a:tc>
                <a:extLst>
                  <a:ext uri="{0D108BD9-81ED-4DB2-BD59-A6C34878D82A}">
                    <a16:rowId xmlns:a16="http://schemas.microsoft.com/office/drawing/2014/main" val="788455549"/>
                  </a:ext>
                </a:extLst>
              </a:tr>
              <a:tr h="452797">
                <a:tc>
                  <a:txBody>
                    <a:bodyPr/>
                    <a:lstStyle/>
                    <a:p>
                      <a:pPr algn="ctr"/>
                      <a:r>
                        <a:rPr lang="en-GB" dirty="0">
                          <a:solidFill>
                            <a:sysClr val="windowText" lastClr="000000"/>
                          </a:solidFill>
                          <a:latin typeface="Congenial" panose="02000503040000020004" pitchFamily="2" charset="0"/>
                        </a:rPr>
                        <a:t>2</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Gemma</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Li</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D*D*D</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IT</a:t>
                      </a:r>
                    </a:p>
                  </a:txBody>
                  <a:tcPr anchor="ctr">
                    <a:solidFill>
                      <a:schemeClr val="bg2"/>
                    </a:solidFill>
                  </a:tcPr>
                </a:tc>
                <a:extLst>
                  <a:ext uri="{0D108BD9-81ED-4DB2-BD59-A6C34878D82A}">
                    <a16:rowId xmlns:a16="http://schemas.microsoft.com/office/drawing/2014/main" val="2171360263"/>
                  </a:ext>
                </a:extLst>
              </a:tr>
              <a:tr h="452797">
                <a:tc>
                  <a:txBody>
                    <a:bodyPr/>
                    <a:lstStyle/>
                    <a:p>
                      <a:pPr algn="ctr"/>
                      <a:r>
                        <a:rPr lang="en-GB" dirty="0">
                          <a:solidFill>
                            <a:sysClr val="windowText" lastClr="000000"/>
                          </a:solidFill>
                          <a:latin typeface="Congenial" panose="02000503040000020004" pitchFamily="2" charset="0"/>
                        </a:rPr>
                        <a:t>3</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Jenny</a:t>
                      </a:r>
                    </a:p>
                  </a:txBody>
                  <a:tcPr anchor="ctr">
                    <a:solidFill>
                      <a:schemeClr val="bg2"/>
                    </a:solidFill>
                  </a:tcPr>
                </a:tc>
                <a:tc>
                  <a:txBody>
                    <a:bodyPr/>
                    <a:lstStyle/>
                    <a:p>
                      <a:pPr algn="ctr"/>
                      <a:r>
                        <a:rPr lang="en-GB" dirty="0" err="1">
                          <a:solidFill>
                            <a:sysClr val="windowText" lastClr="000000"/>
                          </a:solidFill>
                          <a:latin typeface="Congenial" panose="02000503040000020004" pitchFamily="2" charset="0"/>
                        </a:rPr>
                        <a:t>Piggot</a:t>
                      </a:r>
                      <a:endParaRPr lang="en-GB" dirty="0">
                        <a:solidFill>
                          <a:sysClr val="windowText" lastClr="000000"/>
                        </a:solidFill>
                        <a:latin typeface="Congenial" panose="02000503040000020004" pitchFamily="2" charset="0"/>
                      </a:endParaRP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DMM</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IT</a:t>
                      </a:r>
                    </a:p>
                  </a:txBody>
                  <a:tcPr anchor="ctr">
                    <a:solidFill>
                      <a:schemeClr val="bg2"/>
                    </a:solidFill>
                  </a:tcPr>
                </a:tc>
                <a:extLst>
                  <a:ext uri="{0D108BD9-81ED-4DB2-BD59-A6C34878D82A}">
                    <a16:rowId xmlns:a16="http://schemas.microsoft.com/office/drawing/2014/main" val="1823237775"/>
                  </a:ext>
                </a:extLst>
              </a:tr>
              <a:tr h="452797">
                <a:tc>
                  <a:txBody>
                    <a:bodyPr/>
                    <a:lstStyle/>
                    <a:p>
                      <a:pPr algn="ctr"/>
                      <a:r>
                        <a:rPr lang="en-GB" dirty="0">
                          <a:solidFill>
                            <a:sysClr val="windowText" lastClr="000000"/>
                          </a:solidFill>
                          <a:latin typeface="Congenial" panose="02000503040000020004" pitchFamily="2" charset="0"/>
                        </a:rPr>
                        <a:t>4</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Computing</a:t>
                      </a:r>
                    </a:p>
                  </a:txBody>
                  <a:tcPr anchor="ctr">
                    <a:solidFill>
                      <a:schemeClr val="bg2"/>
                    </a:solidFill>
                  </a:tcPr>
                </a:tc>
                <a:extLst>
                  <a:ext uri="{0D108BD9-81ED-4DB2-BD59-A6C34878D82A}">
                    <a16:rowId xmlns:a16="http://schemas.microsoft.com/office/drawing/2014/main" val="3038725647"/>
                  </a:ext>
                </a:extLst>
              </a:tr>
              <a:tr h="452797">
                <a:tc>
                  <a:txBody>
                    <a:bodyPr/>
                    <a:lstStyle/>
                    <a:p>
                      <a:pPr algn="ctr"/>
                      <a:r>
                        <a:rPr lang="en-GB" dirty="0">
                          <a:solidFill>
                            <a:sysClr val="windowText" lastClr="000000"/>
                          </a:solidFill>
                          <a:latin typeface="Congenial" panose="02000503040000020004" pitchFamily="2" charset="0"/>
                        </a:rPr>
                        <a:t>5</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John</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Smith</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17</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DDM</a:t>
                      </a:r>
                    </a:p>
                  </a:txBody>
                  <a:tcPr anchor="ctr">
                    <a:solidFill>
                      <a:schemeClr val="bg2"/>
                    </a:solidFill>
                  </a:tcPr>
                </a:tc>
                <a:tc>
                  <a:txBody>
                    <a:bodyPr/>
                    <a:lstStyle/>
                    <a:p>
                      <a:pPr algn="ctr"/>
                      <a:r>
                        <a:rPr lang="en-GB" dirty="0">
                          <a:solidFill>
                            <a:sysClr val="windowText" lastClr="000000"/>
                          </a:solidFill>
                          <a:latin typeface="Congenial" panose="02000503040000020004" pitchFamily="2" charset="0"/>
                        </a:rPr>
                        <a:t>IT</a:t>
                      </a:r>
                    </a:p>
                  </a:txBody>
                  <a:tcPr anchor="ctr">
                    <a:solidFill>
                      <a:schemeClr val="bg2"/>
                    </a:solidFill>
                  </a:tcPr>
                </a:tc>
                <a:extLst>
                  <a:ext uri="{0D108BD9-81ED-4DB2-BD59-A6C34878D82A}">
                    <a16:rowId xmlns:a16="http://schemas.microsoft.com/office/drawing/2014/main" val="920122997"/>
                  </a:ext>
                </a:extLst>
              </a:tr>
            </a:tbl>
          </a:graphicData>
        </a:graphic>
      </p:graphicFrame>
      <p:sp>
        <p:nvSpPr>
          <p:cNvPr id="3" name="&quot;Not Allowed&quot; Symbol 2">
            <a:extLst>
              <a:ext uri="{FF2B5EF4-FFF2-40B4-BE49-F238E27FC236}">
                <a16:creationId xmlns:a16="http://schemas.microsoft.com/office/drawing/2014/main" id="{3C5FC26F-F3C6-D7AC-A869-EBE76025660D}"/>
              </a:ext>
            </a:extLst>
          </p:cNvPr>
          <p:cNvSpPr/>
          <p:nvPr/>
        </p:nvSpPr>
        <p:spPr>
          <a:xfrm>
            <a:off x="5784221" y="5516919"/>
            <a:ext cx="790160" cy="754193"/>
          </a:xfrm>
          <a:prstGeom prst="noSmoking">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solidFill>
                <a:schemeClr val="tx1"/>
              </a:solidFill>
            </a:endParaRPr>
          </a:p>
        </p:txBody>
      </p:sp>
      <p:sp>
        <p:nvSpPr>
          <p:cNvPr id="6" name="Rectangle: Rounded Corners 5">
            <a:extLst>
              <a:ext uri="{FF2B5EF4-FFF2-40B4-BE49-F238E27FC236}">
                <a16:creationId xmlns:a16="http://schemas.microsoft.com/office/drawing/2014/main" id="{0F0604BE-667F-EA06-F751-78F54AFFF985}"/>
              </a:ext>
            </a:extLst>
          </p:cNvPr>
          <p:cNvSpPr/>
          <p:nvPr/>
        </p:nvSpPr>
        <p:spPr>
          <a:xfrm>
            <a:off x="2049879" y="2729346"/>
            <a:ext cx="1025830" cy="969818"/>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6B2C56E0-CD56-8ABD-BD1D-C076BF4A99DF}"/>
              </a:ext>
            </a:extLst>
          </p:cNvPr>
          <p:cNvGrpSpPr/>
          <p:nvPr/>
        </p:nvGrpSpPr>
        <p:grpSpPr>
          <a:xfrm>
            <a:off x="249382" y="2799546"/>
            <a:ext cx="1905988" cy="1450758"/>
            <a:chOff x="1627868" y="4115997"/>
            <a:chExt cx="1743209" cy="1450758"/>
          </a:xfrm>
        </p:grpSpPr>
        <p:sp>
          <p:nvSpPr>
            <p:cNvPr id="8" name="Content Placeholder 6">
              <a:extLst>
                <a:ext uri="{FF2B5EF4-FFF2-40B4-BE49-F238E27FC236}">
                  <a16:creationId xmlns:a16="http://schemas.microsoft.com/office/drawing/2014/main" id="{9EF41279-60D9-BC20-C378-562AE89E4EE3}"/>
                </a:ext>
              </a:extLst>
            </p:cNvPr>
            <p:cNvSpPr txBox="1">
              <a:spLocks/>
            </p:cNvSpPr>
            <p:nvPr/>
          </p:nvSpPr>
          <p:spPr>
            <a:xfrm>
              <a:off x="1627868" y="4115997"/>
              <a:ext cx="1343159" cy="1450758"/>
            </a:xfrm>
            <a:prstGeom prst="rect">
              <a:avLst/>
            </a:prstGeom>
            <a:solidFill>
              <a:schemeClr val="bg1"/>
            </a:solidFill>
            <a:ln w="38100">
              <a:solidFill>
                <a:srgbClr val="0070C0"/>
              </a:solidFill>
            </a:ln>
          </p:spPr>
          <p:txBody>
            <a:bodyPr vert="horz" lIns="0" tIns="108000" rIns="72000" bIns="45720" rtlCol="0" anchor="t">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Duplicate</a:t>
              </a:r>
            </a:p>
            <a:p>
              <a:pPr algn="ctr"/>
              <a:r>
                <a:rPr lang="en-GB" dirty="0">
                  <a:latin typeface="Congenial" panose="02000503040000020004" pitchFamily="2" charset="0"/>
                </a:rPr>
                <a:t>Primary</a:t>
              </a:r>
            </a:p>
            <a:p>
              <a:pPr algn="ctr"/>
              <a:r>
                <a:rPr lang="en-GB" dirty="0">
                  <a:latin typeface="Congenial" panose="02000503040000020004" pitchFamily="2" charset="0"/>
                </a:rPr>
                <a:t>Key</a:t>
              </a:r>
            </a:p>
          </p:txBody>
        </p:sp>
        <p:sp>
          <p:nvSpPr>
            <p:cNvPr id="9" name="Arrow: Left 8">
              <a:extLst>
                <a:ext uri="{FF2B5EF4-FFF2-40B4-BE49-F238E27FC236}">
                  <a16:creationId xmlns:a16="http://schemas.microsoft.com/office/drawing/2014/main" id="{087B1E8E-EAA6-737A-CBB0-3DA1CF978A96}"/>
                </a:ext>
              </a:extLst>
            </p:cNvPr>
            <p:cNvSpPr/>
            <p:nvPr/>
          </p:nvSpPr>
          <p:spPr>
            <a:xfrm rot="10800000">
              <a:off x="2971026" y="4188456"/>
              <a:ext cx="400051"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lang="en-GB"/>
            </a:p>
          </p:txBody>
        </p:sp>
      </p:grpSp>
      <p:sp>
        <p:nvSpPr>
          <p:cNvPr id="10" name="Content Placeholder 6">
            <a:extLst>
              <a:ext uri="{FF2B5EF4-FFF2-40B4-BE49-F238E27FC236}">
                <a16:creationId xmlns:a16="http://schemas.microsoft.com/office/drawing/2014/main" id="{3B1B9A79-5D16-3404-D476-B74F079ACEFC}"/>
              </a:ext>
            </a:extLst>
          </p:cNvPr>
          <p:cNvSpPr txBox="1">
            <a:spLocks/>
          </p:cNvSpPr>
          <p:nvPr/>
        </p:nvSpPr>
        <p:spPr>
          <a:xfrm>
            <a:off x="951014" y="5551208"/>
            <a:ext cx="4666607" cy="531231"/>
          </a:xfrm>
          <a:prstGeom prst="rect">
            <a:avLst/>
          </a:prstGeom>
          <a:solidFill>
            <a:schemeClr val="bg1"/>
          </a:solidFill>
          <a:ln w="38100">
            <a:solidFill>
              <a:srgbClr val="C00000"/>
            </a:solidFill>
          </a:ln>
        </p:spPr>
        <p:txBody>
          <a:bodyPr vert="horz" lIns="0" tIns="108000" rIns="72000" bIns="45720" rtlCol="0" anchor="t">
            <a:normAutofit fontScale="925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solidFill>
                  <a:srgbClr val="C00000"/>
                </a:solidFill>
                <a:latin typeface="Congenial" panose="02000503040000020004" pitchFamily="2" charset="0"/>
              </a:rPr>
              <a:t>SOMETHING HAS GONE BADLY WRONG!</a:t>
            </a:r>
          </a:p>
        </p:txBody>
      </p:sp>
    </p:spTree>
    <p:extLst>
      <p:ext uri="{BB962C8B-B14F-4D97-AF65-F5344CB8AC3E}">
        <p14:creationId xmlns:p14="http://schemas.microsoft.com/office/powerpoint/2010/main" val="203125696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77999-4C60-4E4A-AB0E-A1E31A593232}"/>
              </a:ext>
            </a:extLst>
          </p:cNvPr>
          <p:cNvSpPr>
            <a:spLocks noGrp="1"/>
          </p:cNvSpPr>
          <p:nvPr>
            <p:ph type="title"/>
          </p:nvPr>
        </p:nvSpPr>
        <p:spPr>
          <a:xfrm>
            <a:off x="1097280" y="286603"/>
            <a:ext cx="10058400" cy="1450757"/>
          </a:xfrm>
        </p:spPr>
        <p:txBody>
          <a:bodyPr>
            <a:normAutofit/>
          </a:bodyPr>
          <a:lstStyle/>
          <a:p>
            <a:r>
              <a:rPr lang="en-GB" dirty="0"/>
              <a:t>Primary Keys In The Real World</a:t>
            </a:r>
          </a:p>
        </p:txBody>
      </p:sp>
      <p:sp>
        <p:nvSpPr>
          <p:cNvPr id="4" name="Footer Placeholder 3">
            <a:extLst>
              <a:ext uri="{FF2B5EF4-FFF2-40B4-BE49-F238E27FC236}">
                <a16:creationId xmlns:a16="http://schemas.microsoft.com/office/drawing/2014/main" id="{0D4DE582-4BEC-47F9-8189-B978B5F226AA}"/>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DD2A8978-20A3-47C9-9964-B54DC50946EC}"/>
              </a:ext>
            </a:extLst>
          </p:cNvPr>
          <p:cNvGraphicFramePr>
            <a:graphicFrameLocks noGrp="1"/>
          </p:cNvGraphicFramePr>
          <p:nvPr>
            <p:ph idx="1"/>
            <p:extLst>
              <p:ext uri="{D42A27DB-BD31-4B8C-83A1-F6EECF244321}">
                <p14:modId xmlns:p14="http://schemas.microsoft.com/office/powerpoint/2010/main" val="4524331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82886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89C7E-8219-0C18-FC18-C72A75CE33EF}"/>
              </a:ext>
            </a:extLst>
          </p:cNvPr>
          <p:cNvSpPr>
            <a:spLocks noGrp="1"/>
          </p:cNvSpPr>
          <p:nvPr>
            <p:ph type="title"/>
          </p:nvPr>
        </p:nvSpPr>
        <p:spPr>
          <a:xfrm>
            <a:off x="1097280" y="286603"/>
            <a:ext cx="10058400" cy="1450757"/>
          </a:xfrm>
        </p:spPr>
        <p:txBody>
          <a:bodyPr>
            <a:normAutofit/>
          </a:bodyPr>
          <a:lstStyle/>
          <a:p>
            <a:r>
              <a:rPr lang="en-GB"/>
              <a:t>What are databases?</a:t>
            </a:r>
          </a:p>
        </p:txBody>
      </p:sp>
      <p:sp>
        <p:nvSpPr>
          <p:cNvPr id="4" name="Footer Placeholder 3">
            <a:extLst>
              <a:ext uri="{FF2B5EF4-FFF2-40B4-BE49-F238E27FC236}">
                <a16:creationId xmlns:a16="http://schemas.microsoft.com/office/drawing/2014/main" id="{B5035B9D-92CB-F19F-6039-FF72B46AB4C2}"/>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9388AC97-9D71-0827-4C71-52CBA5138D1D}"/>
              </a:ext>
            </a:extLst>
          </p:cNvPr>
          <p:cNvGraphicFramePr>
            <a:graphicFrameLocks noGrp="1"/>
          </p:cNvGraphicFramePr>
          <p:nvPr>
            <p:ph idx="1"/>
            <p:extLst>
              <p:ext uri="{D42A27DB-BD31-4B8C-83A1-F6EECF244321}">
                <p14:modId xmlns:p14="http://schemas.microsoft.com/office/powerpoint/2010/main" val="361653848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918176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93A3B-0B81-4AF3-9547-47E628E27081}"/>
              </a:ext>
            </a:extLst>
          </p:cNvPr>
          <p:cNvSpPr>
            <a:spLocks noGrp="1"/>
          </p:cNvSpPr>
          <p:nvPr>
            <p:ph type="title"/>
          </p:nvPr>
        </p:nvSpPr>
        <p:spPr>
          <a:xfrm>
            <a:off x="1097280" y="286603"/>
            <a:ext cx="10058400" cy="1450757"/>
          </a:xfrm>
        </p:spPr>
        <p:txBody>
          <a:bodyPr>
            <a:normAutofit/>
          </a:bodyPr>
          <a:lstStyle/>
          <a:p>
            <a:r>
              <a:rPr lang="en-GB" b="1" i="1" dirty="0"/>
              <a:t>      EXAM TIP </a:t>
            </a:r>
            <a:r>
              <a:rPr lang="en-GB" dirty="0"/>
              <a:t>– Primary Keys</a:t>
            </a:r>
          </a:p>
        </p:txBody>
      </p:sp>
      <p:sp>
        <p:nvSpPr>
          <p:cNvPr id="4" name="Footer Placeholder 3">
            <a:extLst>
              <a:ext uri="{FF2B5EF4-FFF2-40B4-BE49-F238E27FC236}">
                <a16:creationId xmlns:a16="http://schemas.microsoft.com/office/drawing/2014/main" id="{AC5DEE80-5FFB-4B3C-970F-A9A63E17438D}"/>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C801AA23-864D-4001-BE61-ACDC09194184}"/>
              </a:ext>
            </a:extLst>
          </p:cNvPr>
          <p:cNvGraphicFramePr>
            <a:graphicFrameLocks noGrp="1"/>
          </p:cNvGraphicFramePr>
          <p:nvPr>
            <p:ph idx="1"/>
            <p:extLst>
              <p:ext uri="{D42A27DB-BD31-4B8C-83A1-F6EECF244321}">
                <p14:modId xmlns:p14="http://schemas.microsoft.com/office/powerpoint/2010/main" val="67373707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Graphic 4" descr="Lights On with solid fill">
            <a:extLst>
              <a:ext uri="{FF2B5EF4-FFF2-40B4-BE49-F238E27FC236}">
                <a16:creationId xmlns:a16="http://schemas.microsoft.com/office/drawing/2014/main" id="{245B1FDB-BCD5-6BC2-3B7D-90876F34CBD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36320" y="822960"/>
            <a:ext cx="914400" cy="914400"/>
          </a:xfrm>
          <a:prstGeom prst="rect">
            <a:avLst/>
          </a:prstGeom>
        </p:spPr>
      </p:pic>
    </p:spTree>
    <p:extLst>
      <p:ext uri="{BB962C8B-B14F-4D97-AF65-F5344CB8AC3E}">
        <p14:creationId xmlns:p14="http://schemas.microsoft.com/office/powerpoint/2010/main" val="60136600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51CED-3960-2A17-1735-ABDF6EB6D5E2}"/>
              </a:ext>
            </a:extLst>
          </p:cNvPr>
          <p:cNvSpPr>
            <a:spLocks noGrp="1"/>
          </p:cNvSpPr>
          <p:nvPr>
            <p:ph type="title"/>
          </p:nvPr>
        </p:nvSpPr>
        <p:spPr>
          <a:xfrm>
            <a:off x="1097280" y="286603"/>
            <a:ext cx="10058400" cy="1450757"/>
          </a:xfrm>
        </p:spPr>
        <p:txBody>
          <a:bodyPr>
            <a:normAutofit/>
          </a:bodyPr>
          <a:lstStyle/>
          <a:p>
            <a:r>
              <a:rPr lang="en-GB" b="1" i="1" dirty="0"/>
              <a:t>      Exam Tip </a:t>
            </a:r>
            <a:r>
              <a:rPr lang="en-GB" dirty="0"/>
              <a:t>– Primary Keys and Tables</a:t>
            </a:r>
          </a:p>
        </p:txBody>
      </p:sp>
      <p:sp>
        <p:nvSpPr>
          <p:cNvPr id="4" name="Footer Placeholder 3">
            <a:extLst>
              <a:ext uri="{FF2B5EF4-FFF2-40B4-BE49-F238E27FC236}">
                <a16:creationId xmlns:a16="http://schemas.microsoft.com/office/drawing/2014/main" id="{8EB3D7A4-B764-8B2F-C8AA-2257D8DAA54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BDBD2E69-F367-9EFC-1286-51ED50450AE3}"/>
              </a:ext>
            </a:extLst>
          </p:cNvPr>
          <p:cNvGraphicFramePr>
            <a:graphicFrameLocks noGrp="1"/>
          </p:cNvGraphicFramePr>
          <p:nvPr>
            <p:ph idx="1"/>
            <p:extLst>
              <p:ext uri="{D42A27DB-BD31-4B8C-83A1-F6EECF244321}">
                <p14:modId xmlns:p14="http://schemas.microsoft.com/office/powerpoint/2010/main" val="307513168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Graphic 4" descr="Lights On with solid fill">
            <a:extLst>
              <a:ext uri="{FF2B5EF4-FFF2-40B4-BE49-F238E27FC236}">
                <a16:creationId xmlns:a16="http://schemas.microsoft.com/office/drawing/2014/main" id="{245B1FDB-BCD5-6BC2-3B7D-90876F34CBD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36320" y="822960"/>
            <a:ext cx="914400" cy="914400"/>
          </a:xfrm>
          <a:prstGeom prst="rect">
            <a:avLst/>
          </a:prstGeom>
        </p:spPr>
      </p:pic>
    </p:spTree>
    <p:extLst>
      <p:ext uri="{BB962C8B-B14F-4D97-AF65-F5344CB8AC3E}">
        <p14:creationId xmlns:p14="http://schemas.microsoft.com/office/powerpoint/2010/main" val="36090323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169CF-BF32-4322-8356-5178A95F45F4}"/>
              </a:ext>
            </a:extLst>
          </p:cNvPr>
          <p:cNvSpPr>
            <a:spLocks noGrp="1"/>
          </p:cNvSpPr>
          <p:nvPr>
            <p:ph type="title"/>
          </p:nvPr>
        </p:nvSpPr>
        <p:spPr>
          <a:xfrm>
            <a:off x="1097280" y="286603"/>
            <a:ext cx="10058400" cy="1450757"/>
          </a:xfrm>
        </p:spPr>
        <p:txBody>
          <a:bodyPr>
            <a:normAutofit/>
          </a:bodyPr>
          <a:lstStyle/>
          <a:p>
            <a:r>
              <a:rPr lang="en-GB" dirty="0"/>
              <a:t>Using The </a:t>
            </a:r>
            <a:r>
              <a:rPr lang="en-GB" dirty="0" err="1"/>
              <a:t>Autonumber</a:t>
            </a:r>
            <a:r>
              <a:rPr lang="en-GB" dirty="0"/>
              <a:t> Datatype</a:t>
            </a:r>
          </a:p>
        </p:txBody>
      </p:sp>
      <p:sp>
        <p:nvSpPr>
          <p:cNvPr id="4" name="Footer Placeholder 3">
            <a:extLst>
              <a:ext uri="{FF2B5EF4-FFF2-40B4-BE49-F238E27FC236}">
                <a16:creationId xmlns:a16="http://schemas.microsoft.com/office/drawing/2014/main" id="{0555DCCB-BAFF-4C79-B25F-A6A14A251295}"/>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D3B6D695-EFBF-4138-9568-EB102A03C401}"/>
              </a:ext>
            </a:extLst>
          </p:cNvPr>
          <p:cNvGraphicFramePr>
            <a:graphicFrameLocks noGrp="1"/>
          </p:cNvGraphicFramePr>
          <p:nvPr>
            <p:ph idx="1"/>
            <p:extLst>
              <p:ext uri="{D42A27DB-BD31-4B8C-83A1-F6EECF244321}">
                <p14:modId xmlns:p14="http://schemas.microsoft.com/office/powerpoint/2010/main" val="353027379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644452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77999-4C60-4E4A-AB0E-A1E31A593232}"/>
              </a:ext>
            </a:extLst>
          </p:cNvPr>
          <p:cNvSpPr>
            <a:spLocks noGrp="1"/>
          </p:cNvSpPr>
          <p:nvPr>
            <p:ph type="title"/>
          </p:nvPr>
        </p:nvSpPr>
        <p:spPr>
          <a:xfrm>
            <a:off x="1097280" y="286603"/>
            <a:ext cx="10058400" cy="1450757"/>
          </a:xfrm>
        </p:spPr>
        <p:txBody>
          <a:bodyPr>
            <a:normAutofit/>
          </a:bodyPr>
          <a:lstStyle/>
          <a:p>
            <a:r>
              <a:rPr lang="en-GB" b="1" i="1" dirty="0"/>
              <a:t>      EXAM TIP </a:t>
            </a:r>
            <a:r>
              <a:rPr lang="en-GB" dirty="0"/>
              <a:t>– </a:t>
            </a:r>
            <a:br>
              <a:rPr lang="en-GB" dirty="0"/>
            </a:br>
            <a:r>
              <a:rPr lang="en-GB" dirty="0"/>
              <a:t>      </a:t>
            </a:r>
            <a:r>
              <a:rPr lang="en-GB" dirty="0" err="1"/>
              <a:t>Autonumber</a:t>
            </a:r>
            <a:r>
              <a:rPr lang="en-GB" dirty="0"/>
              <a:t> and Primary Keys</a:t>
            </a:r>
          </a:p>
        </p:txBody>
      </p:sp>
      <p:sp>
        <p:nvSpPr>
          <p:cNvPr id="4" name="Footer Placeholder 3">
            <a:extLst>
              <a:ext uri="{FF2B5EF4-FFF2-40B4-BE49-F238E27FC236}">
                <a16:creationId xmlns:a16="http://schemas.microsoft.com/office/drawing/2014/main" id="{0D4DE582-4BEC-47F9-8189-B978B5F226AA}"/>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DD2A8978-20A3-47C9-9964-B54DC50946EC}"/>
              </a:ext>
            </a:extLst>
          </p:cNvPr>
          <p:cNvGraphicFramePr>
            <a:graphicFrameLocks noGrp="1"/>
          </p:cNvGraphicFramePr>
          <p:nvPr>
            <p:ph idx="1"/>
            <p:extLst>
              <p:ext uri="{D42A27DB-BD31-4B8C-83A1-F6EECF244321}">
                <p14:modId xmlns:p14="http://schemas.microsoft.com/office/powerpoint/2010/main" val="42283571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Graphic 4" descr="Lights On with solid fill">
            <a:extLst>
              <a:ext uri="{FF2B5EF4-FFF2-40B4-BE49-F238E27FC236}">
                <a16:creationId xmlns:a16="http://schemas.microsoft.com/office/drawing/2014/main" id="{245B1FDB-BCD5-6BC2-3B7D-90876F34CBD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36320" y="554781"/>
            <a:ext cx="914400" cy="914400"/>
          </a:xfrm>
          <a:prstGeom prst="rect">
            <a:avLst/>
          </a:prstGeom>
        </p:spPr>
      </p:pic>
    </p:spTree>
    <p:extLst>
      <p:ext uri="{BB962C8B-B14F-4D97-AF65-F5344CB8AC3E}">
        <p14:creationId xmlns:p14="http://schemas.microsoft.com/office/powerpoint/2010/main" val="323171343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8897C-14BF-8879-5121-118AFED438C6}"/>
              </a:ext>
            </a:extLst>
          </p:cNvPr>
          <p:cNvSpPr>
            <a:spLocks noGrp="1"/>
          </p:cNvSpPr>
          <p:nvPr>
            <p:ph type="title"/>
          </p:nvPr>
        </p:nvSpPr>
        <p:spPr>
          <a:xfrm>
            <a:off x="1097280" y="286603"/>
            <a:ext cx="10058400" cy="1450757"/>
          </a:xfrm>
        </p:spPr>
        <p:txBody>
          <a:bodyPr>
            <a:normAutofit/>
          </a:bodyPr>
          <a:lstStyle/>
          <a:p>
            <a:r>
              <a:rPr lang="en-GB"/>
              <a:t>Key Fields and Non-Key Fields</a:t>
            </a:r>
          </a:p>
        </p:txBody>
      </p:sp>
      <p:sp>
        <p:nvSpPr>
          <p:cNvPr id="4" name="Footer Placeholder 3">
            <a:extLst>
              <a:ext uri="{FF2B5EF4-FFF2-40B4-BE49-F238E27FC236}">
                <a16:creationId xmlns:a16="http://schemas.microsoft.com/office/drawing/2014/main" id="{07863FB7-8694-01BF-EEEE-CB62F882ED60}"/>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68C2D144-1D37-C0AE-DD32-28D7552FC482}"/>
              </a:ext>
            </a:extLst>
          </p:cNvPr>
          <p:cNvGraphicFramePr>
            <a:graphicFrameLocks noGrp="1"/>
          </p:cNvGraphicFramePr>
          <p:nvPr>
            <p:ph idx="1"/>
            <p:extLst>
              <p:ext uri="{D42A27DB-BD31-4B8C-83A1-F6EECF244321}">
                <p14:modId xmlns:p14="http://schemas.microsoft.com/office/powerpoint/2010/main" val="96700184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682077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64770-C1C6-46AD-8730-8CE880EF95DE}"/>
              </a:ext>
            </a:extLst>
          </p:cNvPr>
          <p:cNvSpPr>
            <a:spLocks noGrp="1"/>
          </p:cNvSpPr>
          <p:nvPr>
            <p:ph type="title"/>
          </p:nvPr>
        </p:nvSpPr>
        <p:spPr>
          <a:xfrm>
            <a:off x="1097280" y="286603"/>
            <a:ext cx="10058400" cy="1450757"/>
          </a:xfrm>
        </p:spPr>
        <p:txBody>
          <a:bodyPr>
            <a:normAutofit/>
          </a:bodyPr>
          <a:lstStyle/>
          <a:p>
            <a:r>
              <a:rPr lang="en-GB" dirty="0"/>
              <a:t>Class Tasks 1.1.4 –Primary Keys</a:t>
            </a:r>
          </a:p>
        </p:txBody>
      </p:sp>
      <p:sp>
        <p:nvSpPr>
          <p:cNvPr id="4" name="Footer Placeholder 3">
            <a:extLst>
              <a:ext uri="{FF2B5EF4-FFF2-40B4-BE49-F238E27FC236}">
                <a16:creationId xmlns:a16="http://schemas.microsoft.com/office/drawing/2014/main" id="{39F0E85C-9A68-49E9-8DB4-5D4CA49B46D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89337E81-E4A5-45AA-99F8-3C81C120F0FB}"/>
              </a:ext>
            </a:extLst>
          </p:cNvPr>
          <p:cNvGraphicFramePr>
            <a:graphicFrameLocks noGrp="1"/>
          </p:cNvGraphicFramePr>
          <p:nvPr>
            <p:ph idx="1"/>
            <p:extLst>
              <p:ext uri="{D42A27DB-BD31-4B8C-83A1-F6EECF244321}">
                <p14:modId xmlns:p14="http://schemas.microsoft.com/office/powerpoint/2010/main" val="110992337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0010942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CAC1A-418D-0424-8308-5389E45D1F9E}"/>
              </a:ext>
            </a:extLst>
          </p:cNvPr>
          <p:cNvSpPr>
            <a:spLocks noGrp="1"/>
          </p:cNvSpPr>
          <p:nvPr>
            <p:ph type="title"/>
          </p:nvPr>
        </p:nvSpPr>
        <p:spPr/>
        <p:txBody>
          <a:bodyPr/>
          <a:lstStyle/>
          <a:p>
            <a:r>
              <a:rPr lang="en-GB" dirty="0"/>
              <a:t>Key Terms</a:t>
            </a:r>
          </a:p>
        </p:txBody>
      </p:sp>
      <p:sp>
        <p:nvSpPr>
          <p:cNvPr id="4" name="Footer Placeholder 3">
            <a:extLst>
              <a:ext uri="{FF2B5EF4-FFF2-40B4-BE49-F238E27FC236}">
                <a16:creationId xmlns:a16="http://schemas.microsoft.com/office/drawing/2014/main" id="{20EC4398-7932-3DC5-AAA8-E9C82BC33603}"/>
              </a:ext>
            </a:extLst>
          </p:cNvPr>
          <p:cNvSpPr>
            <a:spLocks noGrp="1"/>
          </p:cNvSpPr>
          <p:nvPr>
            <p:ph type="ftr" sz="quarter" idx="11"/>
          </p:nvPr>
        </p:nvSpPr>
        <p:spPr/>
        <p:txBody>
          <a:bodyPr/>
          <a:lstStyle/>
          <a:p>
            <a:r>
              <a:rPr lang="en-GB"/>
              <a:t>All text copyright © TheComputingTutor Ltd 2023. All rights Reserved.</a:t>
            </a:r>
          </a:p>
        </p:txBody>
      </p:sp>
      <p:graphicFrame>
        <p:nvGraphicFramePr>
          <p:cNvPr id="5" name="Table 5">
            <a:extLst>
              <a:ext uri="{FF2B5EF4-FFF2-40B4-BE49-F238E27FC236}">
                <a16:creationId xmlns:a16="http://schemas.microsoft.com/office/drawing/2014/main" id="{2FA67F67-371A-E1A6-1A0D-63AC7BA63F7C}"/>
              </a:ext>
            </a:extLst>
          </p:cNvPr>
          <p:cNvGraphicFramePr>
            <a:graphicFrameLocks noGrp="1"/>
          </p:cNvGraphicFramePr>
          <p:nvPr>
            <p:extLst>
              <p:ext uri="{D42A27DB-BD31-4B8C-83A1-F6EECF244321}">
                <p14:modId xmlns:p14="http://schemas.microsoft.com/office/powerpoint/2010/main" val="1847070799"/>
              </p:ext>
            </p:extLst>
          </p:nvPr>
        </p:nvGraphicFramePr>
        <p:xfrm>
          <a:off x="1097280" y="1926772"/>
          <a:ext cx="10058400" cy="3606800"/>
        </p:xfrm>
        <a:graphic>
          <a:graphicData uri="http://schemas.openxmlformats.org/drawingml/2006/table">
            <a:tbl>
              <a:tblPr firstRow="1" bandRow="1">
                <a:tableStyleId>{5C22544A-7EE6-4342-B048-85BDC9FD1C3A}</a:tableStyleId>
              </a:tblPr>
              <a:tblGrid>
                <a:gridCol w="2288586">
                  <a:extLst>
                    <a:ext uri="{9D8B030D-6E8A-4147-A177-3AD203B41FA5}">
                      <a16:colId xmlns:a16="http://schemas.microsoft.com/office/drawing/2014/main" val="2055009502"/>
                    </a:ext>
                  </a:extLst>
                </a:gridCol>
                <a:gridCol w="7769814">
                  <a:extLst>
                    <a:ext uri="{9D8B030D-6E8A-4147-A177-3AD203B41FA5}">
                      <a16:colId xmlns:a16="http://schemas.microsoft.com/office/drawing/2014/main" val="1268547775"/>
                    </a:ext>
                  </a:extLst>
                </a:gridCol>
              </a:tblGrid>
              <a:tr h="370840">
                <a:tc>
                  <a:txBody>
                    <a:bodyPr/>
                    <a:lstStyle/>
                    <a:p>
                      <a:pPr algn="ctr"/>
                      <a:r>
                        <a:rPr lang="en-GB" sz="1800" dirty="0">
                          <a:latin typeface="Congenial" panose="02000503040000020004" pitchFamily="2" charset="0"/>
                        </a:rPr>
                        <a:t>Term</a:t>
                      </a:r>
                    </a:p>
                  </a:txBody>
                  <a:tcPr anchor="ctr"/>
                </a:tc>
                <a:tc>
                  <a:txBody>
                    <a:bodyPr/>
                    <a:lstStyle/>
                    <a:p>
                      <a:pPr algn="ctr"/>
                      <a:r>
                        <a:rPr lang="en-GB" sz="1800" dirty="0">
                          <a:latin typeface="Congenial" panose="02000503040000020004" pitchFamily="2" charset="0"/>
                        </a:rPr>
                        <a:t>Definition</a:t>
                      </a:r>
                    </a:p>
                  </a:txBody>
                  <a:tcPr anchor="ctr"/>
                </a:tc>
                <a:extLst>
                  <a:ext uri="{0D108BD9-81ED-4DB2-BD59-A6C34878D82A}">
                    <a16:rowId xmlns:a16="http://schemas.microsoft.com/office/drawing/2014/main" val="3034497691"/>
                  </a:ext>
                </a:extLst>
              </a:tr>
              <a:tr h="370840">
                <a:tc>
                  <a:txBody>
                    <a:bodyPr/>
                    <a:lstStyle/>
                    <a:p>
                      <a:pPr algn="ctr"/>
                      <a:r>
                        <a:rPr lang="en-GB" sz="1800" b="1" dirty="0">
                          <a:latin typeface="Congenial" panose="02000503040000020004" pitchFamily="2" charset="0"/>
                        </a:rPr>
                        <a:t>Database</a:t>
                      </a:r>
                    </a:p>
                  </a:txBody>
                  <a:tcPr anchor="ctr"/>
                </a:tc>
                <a:tc>
                  <a:txBody>
                    <a:bodyPr/>
                    <a:lstStyle/>
                    <a:p>
                      <a:pPr algn="ctr"/>
                      <a:r>
                        <a:rPr lang="en-GB" sz="1800" dirty="0">
                          <a:latin typeface="Congenial" panose="02000503040000020004" pitchFamily="2" charset="0"/>
                        </a:rPr>
                        <a:t>A means of storing data in an organised form.</a:t>
                      </a:r>
                    </a:p>
                  </a:txBody>
                  <a:tcPr anchor="ctr"/>
                </a:tc>
                <a:extLst>
                  <a:ext uri="{0D108BD9-81ED-4DB2-BD59-A6C34878D82A}">
                    <a16:rowId xmlns:a16="http://schemas.microsoft.com/office/drawing/2014/main" val="245688944"/>
                  </a:ext>
                </a:extLst>
              </a:tr>
              <a:tr h="370840">
                <a:tc>
                  <a:txBody>
                    <a:bodyPr/>
                    <a:lstStyle/>
                    <a:p>
                      <a:pPr algn="ctr"/>
                      <a:r>
                        <a:rPr lang="en-GB" sz="1800" b="1" dirty="0">
                          <a:latin typeface="Congenial" panose="02000503040000020004" pitchFamily="2" charset="0"/>
                        </a:rPr>
                        <a:t>RDBMS</a:t>
                      </a:r>
                    </a:p>
                  </a:txBody>
                  <a:tcPr anchor="ctr"/>
                </a:tc>
                <a:tc>
                  <a:txBody>
                    <a:bodyPr/>
                    <a:lstStyle/>
                    <a:p>
                      <a:pPr algn="ctr"/>
                      <a:r>
                        <a:rPr lang="en-GB" sz="1800" dirty="0">
                          <a:latin typeface="Congenial" panose="02000503040000020004" pitchFamily="2" charset="0"/>
                        </a:rPr>
                        <a:t>Relational Database Management System – a program for using databases.</a:t>
                      </a:r>
                    </a:p>
                  </a:txBody>
                  <a:tcPr anchor="ctr"/>
                </a:tc>
                <a:extLst>
                  <a:ext uri="{0D108BD9-81ED-4DB2-BD59-A6C34878D82A}">
                    <a16:rowId xmlns:a16="http://schemas.microsoft.com/office/drawing/2014/main" val="1695203675"/>
                  </a:ext>
                </a:extLst>
              </a:tr>
              <a:tr h="370840">
                <a:tc>
                  <a:txBody>
                    <a:bodyPr/>
                    <a:lstStyle/>
                    <a:p>
                      <a:pPr algn="ctr"/>
                      <a:r>
                        <a:rPr lang="en-GB" sz="1800" b="1" dirty="0">
                          <a:latin typeface="Congenial" panose="02000503040000020004" pitchFamily="2" charset="0"/>
                        </a:rPr>
                        <a:t>Table</a:t>
                      </a:r>
                    </a:p>
                  </a:txBody>
                  <a:tcPr anchor="ctr"/>
                </a:tc>
                <a:tc>
                  <a:txBody>
                    <a:bodyPr/>
                    <a:lstStyle/>
                    <a:p>
                      <a:pPr algn="ctr"/>
                      <a:r>
                        <a:rPr lang="en-GB" sz="1800" dirty="0">
                          <a:latin typeface="Congenial" panose="02000503040000020004" pitchFamily="2" charset="0"/>
                        </a:rPr>
                        <a:t>A collection of related data objects.</a:t>
                      </a:r>
                    </a:p>
                  </a:txBody>
                  <a:tcPr anchor="ctr"/>
                </a:tc>
                <a:extLst>
                  <a:ext uri="{0D108BD9-81ED-4DB2-BD59-A6C34878D82A}">
                    <a16:rowId xmlns:a16="http://schemas.microsoft.com/office/drawing/2014/main" val="3385465934"/>
                  </a:ext>
                </a:extLst>
              </a:tr>
              <a:tr h="370840">
                <a:tc>
                  <a:txBody>
                    <a:bodyPr/>
                    <a:lstStyle/>
                    <a:p>
                      <a:pPr algn="ctr"/>
                      <a:r>
                        <a:rPr lang="en-GB" sz="1800" b="1" dirty="0">
                          <a:latin typeface="Congenial" panose="02000503040000020004" pitchFamily="2" charset="0"/>
                        </a:rPr>
                        <a:t>Row</a:t>
                      </a:r>
                    </a:p>
                  </a:txBody>
                  <a:tcPr anchor="ctr"/>
                </a:tc>
                <a:tc>
                  <a:txBody>
                    <a:bodyPr/>
                    <a:lstStyle/>
                    <a:p>
                      <a:pPr algn="ctr"/>
                      <a:r>
                        <a:rPr lang="en-GB" sz="1800" dirty="0">
                          <a:latin typeface="Congenial" panose="02000503040000020004" pitchFamily="2" charset="0"/>
                        </a:rPr>
                        <a:t>A single data object in a table.</a:t>
                      </a:r>
                    </a:p>
                  </a:txBody>
                  <a:tcPr anchor="ctr"/>
                </a:tc>
                <a:extLst>
                  <a:ext uri="{0D108BD9-81ED-4DB2-BD59-A6C34878D82A}">
                    <a16:rowId xmlns:a16="http://schemas.microsoft.com/office/drawing/2014/main" val="2311275342"/>
                  </a:ext>
                </a:extLst>
              </a:tr>
              <a:tr h="370840">
                <a:tc>
                  <a:txBody>
                    <a:bodyPr/>
                    <a:lstStyle/>
                    <a:p>
                      <a:pPr algn="ctr"/>
                      <a:r>
                        <a:rPr lang="en-GB" sz="1800" b="1" dirty="0">
                          <a:latin typeface="Congenial" panose="02000503040000020004" pitchFamily="2" charset="0"/>
                        </a:rPr>
                        <a:t>Record</a:t>
                      </a:r>
                    </a:p>
                  </a:txBody>
                  <a:tcPr anchor="ctr"/>
                </a:tc>
                <a:tc>
                  <a:txBody>
                    <a:bodyPr/>
                    <a:lstStyle/>
                    <a:p>
                      <a:pPr algn="ctr"/>
                      <a:r>
                        <a:rPr lang="en-GB" sz="1800" dirty="0">
                          <a:latin typeface="Congenial" panose="02000503040000020004" pitchFamily="2" charset="0"/>
                        </a:rPr>
                        <a:t>Another name for row.</a:t>
                      </a:r>
                    </a:p>
                  </a:txBody>
                  <a:tcPr anchor="ctr"/>
                </a:tc>
                <a:extLst>
                  <a:ext uri="{0D108BD9-81ED-4DB2-BD59-A6C34878D82A}">
                    <a16:rowId xmlns:a16="http://schemas.microsoft.com/office/drawing/2014/main" val="2962641243"/>
                  </a:ext>
                </a:extLst>
              </a:tr>
              <a:tr h="370840">
                <a:tc>
                  <a:txBody>
                    <a:bodyPr/>
                    <a:lstStyle/>
                    <a:p>
                      <a:pPr algn="ctr"/>
                      <a:r>
                        <a:rPr lang="en-GB" sz="1800" b="1" dirty="0">
                          <a:latin typeface="Congenial" panose="02000503040000020004" pitchFamily="2" charset="0"/>
                        </a:rPr>
                        <a:t>Column</a:t>
                      </a:r>
                    </a:p>
                  </a:txBody>
                  <a:tcPr anchor="ctr"/>
                </a:tc>
                <a:tc>
                  <a:txBody>
                    <a:bodyPr/>
                    <a:lstStyle/>
                    <a:p>
                      <a:pPr algn="ctr"/>
                      <a:r>
                        <a:rPr lang="en-GB" sz="1800" dirty="0">
                          <a:latin typeface="Congenial" panose="02000503040000020004" pitchFamily="2" charset="0"/>
                        </a:rPr>
                        <a:t>A descriptive property of the data object being stored in a table.</a:t>
                      </a:r>
                    </a:p>
                  </a:txBody>
                  <a:tcPr anchor="ctr"/>
                </a:tc>
                <a:extLst>
                  <a:ext uri="{0D108BD9-81ED-4DB2-BD59-A6C34878D82A}">
                    <a16:rowId xmlns:a16="http://schemas.microsoft.com/office/drawing/2014/main" val="4164071160"/>
                  </a:ext>
                </a:extLst>
              </a:tr>
              <a:tr h="370840">
                <a:tc>
                  <a:txBody>
                    <a:bodyPr/>
                    <a:lstStyle/>
                    <a:p>
                      <a:pPr algn="ctr"/>
                      <a:r>
                        <a:rPr lang="en-GB" sz="1600" b="1" dirty="0">
                          <a:latin typeface="Congenial" panose="02000503040000020004" pitchFamily="2" charset="0"/>
                        </a:rPr>
                        <a:t>Field</a:t>
                      </a:r>
                    </a:p>
                  </a:txBody>
                  <a:tcPr anchor="ctr"/>
                </a:tc>
                <a:tc>
                  <a:txBody>
                    <a:bodyPr/>
                    <a:lstStyle/>
                    <a:p>
                      <a:pPr algn="ctr"/>
                      <a:r>
                        <a:rPr lang="en-GB" sz="1600" dirty="0">
                          <a:latin typeface="Congenial" panose="02000503040000020004" pitchFamily="2" charset="0"/>
                        </a:rPr>
                        <a:t>Another name for column.</a:t>
                      </a:r>
                    </a:p>
                  </a:txBody>
                  <a:tcPr anchor="ctr"/>
                </a:tc>
                <a:extLst>
                  <a:ext uri="{0D108BD9-81ED-4DB2-BD59-A6C34878D82A}">
                    <a16:rowId xmlns:a16="http://schemas.microsoft.com/office/drawing/2014/main" val="137412835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a:latin typeface="Congenial" panose="02000503040000020004" pitchFamily="2" charset="0"/>
                        </a:rPr>
                        <a:t>Attribute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latin typeface="Congenial" panose="02000503040000020004" pitchFamily="2" charset="0"/>
                        </a:rPr>
                        <a:t>Another name for column.</a:t>
                      </a:r>
                    </a:p>
                  </a:txBody>
                  <a:tcPr anchor="ctr"/>
                </a:tc>
                <a:extLst>
                  <a:ext uri="{0D108BD9-81ED-4DB2-BD59-A6C34878D82A}">
                    <a16:rowId xmlns:a16="http://schemas.microsoft.com/office/drawing/2014/main" val="886319201"/>
                  </a:ext>
                </a:extLst>
              </a:tr>
            </a:tbl>
          </a:graphicData>
        </a:graphic>
      </p:graphicFrame>
    </p:spTree>
    <p:extLst>
      <p:ext uri="{BB962C8B-B14F-4D97-AF65-F5344CB8AC3E}">
        <p14:creationId xmlns:p14="http://schemas.microsoft.com/office/powerpoint/2010/main" val="253924125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CAC1A-418D-0424-8308-5389E45D1F9E}"/>
              </a:ext>
            </a:extLst>
          </p:cNvPr>
          <p:cNvSpPr>
            <a:spLocks noGrp="1"/>
          </p:cNvSpPr>
          <p:nvPr>
            <p:ph type="title"/>
          </p:nvPr>
        </p:nvSpPr>
        <p:spPr/>
        <p:txBody>
          <a:bodyPr/>
          <a:lstStyle/>
          <a:p>
            <a:r>
              <a:rPr lang="en-GB" dirty="0"/>
              <a:t>Key Terms</a:t>
            </a:r>
          </a:p>
        </p:txBody>
      </p:sp>
      <p:sp>
        <p:nvSpPr>
          <p:cNvPr id="4" name="Footer Placeholder 3">
            <a:extLst>
              <a:ext uri="{FF2B5EF4-FFF2-40B4-BE49-F238E27FC236}">
                <a16:creationId xmlns:a16="http://schemas.microsoft.com/office/drawing/2014/main" id="{20EC4398-7932-3DC5-AAA8-E9C82BC33603}"/>
              </a:ext>
            </a:extLst>
          </p:cNvPr>
          <p:cNvSpPr>
            <a:spLocks noGrp="1"/>
          </p:cNvSpPr>
          <p:nvPr>
            <p:ph type="ftr" sz="quarter" idx="11"/>
          </p:nvPr>
        </p:nvSpPr>
        <p:spPr/>
        <p:txBody>
          <a:bodyPr/>
          <a:lstStyle/>
          <a:p>
            <a:r>
              <a:rPr lang="en-GB"/>
              <a:t>All text copyright © TheComputingTutor Ltd 2023. All rights Reserved.</a:t>
            </a:r>
          </a:p>
        </p:txBody>
      </p:sp>
      <p:graphicFrame>
        <p:nvGraphicFramePr>
          <p:cNvPr id="5" name="Table 5">
            <a:extLst>
              <a:ext uri="{FF2B5EF4-FFF2-40B4-BE49-F238E27FC236}">
                <a16:creationId xmlns:a16="http://schemas.microsoft.com/office/drawing/2014/main" id="{2FA67F67-371A-E1A6-1A0D-63AC7BA63F7C}"/>
              </a:ext>
            </a:extLst>
          </p:cNvPr>
          <p:cNvGraphicFramePr>
            <a:graphicFrameLocks noGrp="1"/>
          </p:cNvGraphicFramePr>
          <p:nvPr>
            <p:extLst>
              <p:ext uri="{D42A27DB-BD31-4B8C-83A1-F6EECF244321}">
                <p14:modId xmlns:p14="http://schemas.microsoft.com/office/powerpoint/2010/main" val="2228708307"/>
              </p:ext>
            </p:extLst>
          </p:nvPr>
        </p:nvGraphicFramePr>
        <p:xfrm>
          <a:off x="1097280" y="1926772"/>
          <a:ext cx="10058400" cy="2804160"/>
        </p:xfrm>
        <a:graphic>
          <a:graphicData uri="http://schemas.openxmlformats.org/drawingml/2006/table">
            <a:tbl>
              <a:tblPr firstRow="1" bandRow="1">
                <a:tableStyleId>{5C22544A-7EE6-4342-B048-85BDC9FD1C3A}</a:tableStyleId>
              </a:tblPr>
              <a:tblGrid>
                <a:gridCol w="2547790">
                  <a:extLst>
                    <a:ext uri="{9D8B030D-6E8A-4147-A177-3AD203B41FA5}">
                      <a16:colId xmlns:a16="http://schemas.microsoft.com/office/drawing/2014/main" val="2970654615"/>
                    </a:ext>
                  </a:extLst>
                </a:gridCol>
                <a:gridCol w="7510610">
                  <a:extLst>
                    <a:ext uri="{9D8B030D-6E8A-4147-A177-3AD203B41FA5}">
                      <a16:colId xmlns:a16="http://schemas.microsoft.com/office/drawing/2014/main" val="1702059285"/>
                    </a:ext>
                  </a:extLst>
                </a:gridCol>
              </a:tblGrid>
              <a:tr h="370840">
                <a:tc>
                  <a:txBody>
                    <a:bodyPr/>
                    <a:lstStyle/>
                    <a:p>
                      <a:pPr algn="ctr"/>
                      <a:r>
                        <a:rPr lang="en-GB" sz="1600" b="1" dirty="0">
                          <a:latin typeface="Congenial" panose="02000503040000020004" pitchFamily="2" charset="0"/>
                        </a:rPr>
                        <a:t>Term</a:t>
                      </a:r>
                    </a:p>
                  </a:txBody>
                  <a:tcPr anchor="ctr"/>
                </a:tc>
                <a:tc>
                  <a:txBody>
                    <a:bodyPr/>
                    <a:lstStyle/>
                    <a:p>
                      <a:pPr algn="ctr"/>
                      <a:r>
                        <a:rPr lang="en-GB" sz="1600" b="1" dirty="0">
                          <a:latin typeface="Congenial" panose="02000503040000020004" pitchFamily="2" charset="0"/>
                        </a:rPr>
                        <a:t>Definition</a:t>
                      </a:r>
                    </a:p>
                  </a:txBody>
                  <a:tcPr anchor="ctr"/>
                </a:tc>
                <a:extLst>
                  <a:ext uri="{0D108BD9-81ED-4DB2-BD59-A6C34878D82A}">
                    <a16:rowId xmlns:a16="http://schemas.microsoft.com/office/drawing/2014/main" val="303449769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a:latin typeface="Congenial" panose="02000503040000020004" pitchFamily="2" charset="0"/>
                        </a:rPr>
                        <a:t>Cell</a:t>
                      </a:r>
                    </a:p>
                  </a:txBody>
                  <a:tcPr anchor="ctr"/>
                </a:tc>
                <a:tc>
                  <a:txBody>
                    <a:bodyPr/>
                    <a:lstStyle/>
                    <a:p>
                      <a:pPr algn="ctr"/>
                      <a:r>
                        <a:rPr lang="en-GB" sz="1600" dirty="0">
                          <a:latin typeface="Congenial" panose="02000503040000020004" pitchFamily="2" charset="0"/>
                        </a:rPr>
                        <a:t>A single data item in a table. Found where a row and column meet.</a:t>
                      </a:r>
                    </a:p>
                  </a:txBody>
                  <a:tcPr anchor="ctr"/>
                </a:tc>
                <a:extLst>
                  <a:ext uri="{0D108BD9-81ED-4DB2-BD59-A6C34878D82A}">
                    <a16:rowId xmlns:a16="http://schemas.microsoft.com/office/drawing/2014/main" val="3385465934"/>
                  </a:ext>
                </a:extLst>
              </a:tr>
              <a:tr h="370840">
                <a:tc>
                  <a:txBody>
                    <a:bodyPr/>
                    <a:lstStyle/>
                    <a:p>
                      <a:pPr algn="ctr"/>
                      <a:r>
                        <a:rPr lang="en-GB" sz="1600" b="1" dirty="0">
                          <a:latin typeface="Congenial" panose="02000503040000020004" pitchFamily="2" charset="0"/>
                        </a:rPr>
                        <a:t>Primary Key</a:t>
                      </a:r>
                    </a:p>
                  </a:txBody>
                  <a:tcPr anchor="ctr"/>
                </a:tc>
                <a:tc>
                  <a:txBody>
                    <a:bodyPr/>
                    <a:lstStyle/>
                    <a:p>
                      <a:pPr algn="ctr"/>
                      <a:r>
                        <a:rPr lang="en-GB" sz="1600" kern="1200" dirty="0">
                          <a:solidFill>
                            <a:schemeClr val="dk1"/>
                          </a:solidFill>
                          <a:effectLst/>
                          <a:latin typeface="Congenial" panose="02000503040000020004" pitchFamily="2" charset="0"/>
                          <a:ea typeface="+mn-ea"/>
                          <a:cs typeface="+mn-cs"/>
                        </a:rPr>
                        <a:t>A Column whose values provide a </a:t>
                      </a:r>
                      <a:r>
                        <a:rPr lang="en-GB" sz="1600" b="1" kern="1200" dirty="0">
                          <a:solidFill>
                            <a:schemeClr val="dk1"/>
                          </a:solidFill>
                          <a:effectLst/>
                          <a:latin typeface="Congenial" panose="02000503040000020004" pitchFamily="2" charset="0"/>
                          <a:ea typeface="+mn-ea"/>
                          <a:cs typeface="+mn-cs"/>
                        </a:rPr>
                        <a:t>UNIQUE IDENTIFIER </a:t>
                      </a:r>
                      <a:r>
                        <a:rPr lang="en-GB" sz="1600" kern="1200" dirty="0">
                          <a:solidFill>
                            <a:schemeClr val="dk1"/>
                          </a:solidFill>
                          <a:effectLst/>
                          <a:latin typeface="Congenial" panose="02000503040000020004" pitchFamily="2" charset="0"/>
                          <a:ea typeface="+mn-ea"/>
                          <a:cs typeface="+mn-cs"/>
                        </a:rPr>
                        <a:t>for each row in the table. </a:t>
                      </a:r>
                      <a:endParaRPr lang="en-GB" sz="1600" dirty="0">
                        <a:latin typeface="Congenial" panose="02000503040000020004" pitchFamily="2" charset="0"/>
                      </a:endParaRPr>
                    </a:p>
                  </a:txBody>
                  <a:tcPr anchor="ctr"/>
                </a:tc>
                <a:extLst>
                  <a:ext uri="{0D108BD9-81ED-4DB2-BD59-A6C34878D82A}">
                    <a16:rowId xmlns:a16="http://schemas.microsoft.com/office/drawing/2014/main" val="2311275342"/>
                  </a:ext>
                </a:extLst>
              </a:tr>
              <a:tr h="370840">
                <a:tc>
                  <a:txBody>
                    <a:bodyPr/>
                    <a:lstStyle/>
                    <a:p>
                      <a:pPr algn="ctr"/>
                      <a:r>
                        <a:rPr lang="en-GB" sz="1600" b="1" dirty="0">
                          <a:latin typeface="Congenial" panose="02000503040000020004" pitchFamily="2" charset="0"/>
                        </a:rPr>
                        <a:t>Datatype</a:t>
                      </a:r>
                    </a:p>
                  </a:txBody>
                  <a:tcPr anchor="ctr"/>
                </a:tc>
                <a:tc>
                  <a:txBody>
                    <a:bodyPr/>
                    <a:lstStyle/>
                    <a:p>
                      <a:pPr algn="ctr"/>
                      <a:r>
                        <a:rPr lang="en-GB" sz="1600" dirty="0">
                          <a:latin typeface="Congenial" panose="02000503040000020004" pitchFamily="2" charset="0"/>
                        </a:rPr>
                        <a:t>The definition of the sort of data that can be stored in a column.</a:t>
                      </a:r>
                    </a:p>
                  </a:txBody>
                  <a:tcPr anchor="ctr"/>
                </a:tc>
                <a:extLst>
                  <a:ext uri="{0D108BD9-81ED-4DB2-BD59-A6C34878D82A}">
                    <a16:rowId xmlns:a16="http://schemas.microsoft.com/office/drawing/2014/main" val="2962641243"/>
                  </a:ext>
                </a:extLst>
              </a:tr>
              <a:tr h="370840">
                <a:tc>
                  <a:txBody>
                    <a:bodyPr/>
                    <a:lstStyle/>
                    <a:p>
                      <a:pPr algn="ctr"/>
                      <a:r>
                        <a:rPr lang="en-GB" sz="1600" b="1" dirty="0" err="1">
                          <a:latin typeface="Congenial" panose="02000503040000020004" pitchFamily="2" charset="0"/>
                        </a:rPr>
                        <a:t>Autonumber</a:t>
                      </a:r>
                      <a:endParaRPr lang="en-GB" sz="1600" b="1" dirty="0">
                        <a:latin typeface="Congenial" panose="02000503040000020004" pitchFamily="2" charset="0"/>
                      </a:endParaRPr>
                    </a:p>
                  </a:txBody>
                  <a:tcPr anchor="ctr"/>
                </a:tc>
                <a:tc>
                  <a:txBody>
                    <a:bodyPr/>
                    <a:lstStyle/>
                    <a:p>
                      <a:pPr algn="ctr"/>
                      <a:r>
                        <a:rPr lang="en-GB" sz="1600" dirty="0">
                          <a:latin typeface="Congenial" panose="02000503040000020004" pitchFamily="2" charset="0"/>
                        </a:rPr>
                        <a:t>A column datatype where the number increases by 1 for each new row.</a:t>
                      </a:r>
                    </a:p>
                  </a:txBody>
                  <a:tcPr anchor="ctr"/>
                </a:tc>
                <a:extLst>
                  <a:ext uri="{0D108BD9-81ED-4DB2-BD59-A6C34878D82A}">
                    <a16:rowId xmlns:a16="http://schemas.microsoft.com/office/drawing/2014/main" val="4164071160"/>
                  </a:ext>
                </a:extLst>
              </a:tr>
              <a:tr h="370840">
                <a:tc>
                  <a:txBody>
                    <a:bodyPr/>
                    <a:lstStyle/>
                    <a:p>
                      <a:pPr algn="ctr"/>
                      <a:r>
                        <a:rPr lang="en-GB" sz="1600" b="1" dirty="0">
                          <a:latin typeface="Congenial" panose="02000503040000020004" pitchFamily="2" charset="0"/>
                        </a:rPr>
                        <a:t>Key Field</a:t>
                      </a:r>
                    </a:p>
                  </a:txBody>
                  <a:tcPr anchor="ctr"/>
                </a:tc>
                <a:tc>
                  <a:txBody>
                    <a:bodyPr/>
                    <a:lstStyle/>
                    <a:p>
                      <a:pPr algn="ctr"/>
                      <a:r>
                        <a:rPr lang="en-GB" sz="1600" dirty="0">
                          <a:latin typeface="Congenial" panose="02000503040000020004" pitchFamily="2" charset="0"/>
                        </a:rPr>
                        <a:t>A column that contains some form of key – Primary or otherwise</a:t>
                      </a:r>
                    </a:p>
                  </a:txBody>
                  <a:tcPr anchor="ctr"/>
                </a:tc>
                <a:extLst>
                  <a:ext uri="{0D108BD9-81ED-4DB2-BD59-A6C34878D82A}">
                    <a16:rowId xmlns:a16="http://schemas.microsoft.com/office/drawing/2014/main" val="2228976212"/>
                  </a:ext>
                </a:extLst>
              </a:tr>
              <a:tr h="370840">
                <a:tc>
                  <a:txBody>
                    <a:bodyPr/>
                    <a:lstStyle/>
                    <a:p>
                      <a:pPr algn="ctr"/>
                      <a:r>
                        <a:rPr lang="en-GB" sz="1600" b="1" dirty="0">
                          <a:latin typeface="Congenial" panose="02000503040000020004" pitchFamily="2" charset="0"/>
                        </a:rPr>
                        <a:t>Non-Key Field</a:t>
                      </a:r>
                    </a:p>
                  </a:txBody>
                  <a:tcPr anchor="ctr"/>
                </a:tc>
                <a:tc>
                  <a:txBody>
                    <a:bodyPr/>
                    <a:lstStyle/>
                    <a:p>
                      <a:pPr algn="ctr"/>
                      <a:r>
                        <a:rPr lang="en-GB" sz="1600" dirty="0">
                          <a:latin typeface="Congenial" panose="02000503040000020004" pitchFamily="2" charset="0"/>
                        </a:rPr>
                        <a:t>A column that does not contain some form of key</a:t>
                      </a:r>
                    </a:p>
                  </a:txBody>
                  <a:tcPr anchor="ctr"/>
                </a:tc>
                <a:extLst>
                  <a:ext uri="{0D108BD9-81ED-4DB2-BD59-A6C34878D82A}">
                    <a16:rowId xmlns:a16="http://schemas.microsoft.com/office/drawing/2014/main" val="91565496"/>
                  </a:ext>
                </a:extLst>
              </a:tr>
            </a:tbl>
          </a:graphicData>
        </a:graphic>
      </p:graphicFrame>
    </p:spTree>
    <p:extLst>
      <p:ext uri="{BB962C8B-B14F-4D97-AF65-F5344CB8AC3E}">
        <p14:creationId xmlns:p14="http://schemas.microsoft.com/office/powerpoint/2010/main" val="277057147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42E70-C9A2-4A97-A64C-71D08BABC58B}"/>
              </a:ext>
            </a:extLst>
          </p:cNvPr>
          <p:cNvSpPr>
            <a:spLocks noGrp="1"/>
          </p:cNvSpPr>
          <p:nvPr>
            <p:ph type="title"/>
          </p:nvPr>
        </p:nvSpPr>
        <p:spPr>
          <a:xfrm>
            <a:off x="1097280" y="286603"/>
            <a:ext cx="10058400" cy="1450757"/>
          </a:xfrm>
        </p:spPr>
        <p:txBody>
          <a:bodyPr>
            <a:normAutofit/>
          </a:bodyPr>
          <a:lstStyle/>
          <a:p>
            <a:r>
              <a:rPr lang="en-GB" dirty="0"/>
              <a:t>Self-Check: Lesson Review</a:t>
            </a:r>
          </a:p>
        </p:txBody>
      </p:sp>
      <p:sp>
        <p:nvSpPr>
          <p:cNvPr id="4" name="Footer Placeholder 3">
            <a:extLst>
              <a:ext uri="{FF2B5EF4-FFF2-40B4-BE49-F238E27FC236}">
                <a16:creationId xmlns:a16="http://schemas.microsoft.com/office/drawing/2014/main" id="{DC429644-AA53-4202-BEFA-38A80A774190}"/>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2023. All rights Reserved.</a:t>
            </a:r>
          </a:p>
        </p:txBody>
      </p:sp>
      <p:graphicFrame>
        <p:nvGraphicFramePr>
          <p:cNvPr id="6" name="Content Placeholder 2">
            <a:extLst>
              <a:ext uri="{FF2B5EF4-FFF2-40B4-BE49-F238E27FC236}">
                <a16:creationId xmlns:a16="http://schemas.microsoft.com/office/drawing/2014/main" id="{1C5729E5-894C-4537-B922-691C968510DB}"/>
              </a:ext>
            </a:extLst>
          </p:cNvPr>
          <p:cNvGraphicFramePr>
            <a:graphicFrameLocks noGrp="1"/>
          </p:cNvGraphicFramePr>
          <p:nvPr>
            <p:ph idx="1"/>
            <p:extLst>
              <p:ext uri="{D42A27DB-BD31-4B8C-83A1-F6EECF244321}">
                <p14:modId xmlns:p14="http://schemas.microsoft.com/office/powerpoint/2010/main" val="93752331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044371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2AA9D-CE5B-4B7A-BA27-94ABA2CB9E0C}"/>
              </a:ext>
            </a:extLst>
          </p:cNvPr>
          <p:cNvSpPr>
            <a:spLocks noGrp="1"/>
          </p:cNvSpPr>
          <p:nvPr>
            <p:ph type="title"/>
          </p:nvPr>
        </p:nvSpPr>
        <p:spPr/>
        <p:txBody>
          <a:bodyPr/>
          <a:lstStyle/>
          <a:p>
            <a:r>
              <a:rPr lang="en-GB"/>
              <a:t>Further Reading</a:t>
            </a:r>
            <a:endParaRPr lang="en-GB" dirty="0"/>
          </a:p>
        </p:txBody>
      </p:sp>
      <p:sp>
        <p:nvSpPr>
          <p:cNvPr id="3" name="Content Placeholder 2">
            <a:extLst>
              <a:ext uri="{FF2B5EF4-FFF2-40B4-BE49-F238E27FC236}">
                <a16:creationId xmlns:a16="http://schemas.microsoft.com/office/drawing/2014/main" id="{F381A580-5C3D-45D9-9B65-B4E854207856}"/>
              </a:ext>
            </a:extLst>
          </p:cNvPr>
          <p:cNvSpPr>
            <a:spLocks noGrp="1"/>
          </p:cNvSpPr>
          <p:nvPr>
            <p:ph idx="1"/>
          </p:nvPr>
        </p:nvSpPr>
        <p:spPr/>
        <p:txBody>
          <a:bodyPr>
            <a:normAutofit fontScale="85000" lnSpcReduction="20000"/>
          </a:bodyPr>
          <a:lstStyle/>
          <a:p>
            <a:r>
              <a:rPr lang="en-GB" b="1" u="sng" dirty="0"/>
              <a:t>Websites</a:t>
            </a:r>
          </a:p>
          <a:p>
            <a:r>
              <a:rPr lang="en-GB" u="sng" dirty="0">
                <a:hlinkClick r:id="rId2"/>
              </a:rPr>
              <a:t>https://teachcomputerscience.com/database-management-systems-dbms/</a:t>
            </a:r>
            <a:endParaRPr lang="en-GB" u="sng" dirty="0"/>
          </a:p>
          <a:p>
            <a:r>
              <a:rPr lang="en-GB" u="sng" dirty="0">
                <a:hlinkClick r:id="rId3"/>
              </a:rPr>
              <a:t>https://www.lido.app/post/database-101</a:t>
            </a:r>
            <a:endParaRPr lang="en-GB" u="sng" dirty="0"/>
          </a:p>
          <a:p>
            <a:r>
              <a:rPr lang="en-GB" u="sng" dirty="0">
                <a:hlinkClick r:id="rId4"/>
              </a:rPr>
              <a:t>https://www.lifewire.com/databases-for-beginners-1019643</a:t>
            </a:r>
            <a:endParaRPr lang="en-GB" u="sng" dirty="0"/>
          </a:p>
          <a:p>
            <a:endParaRPr lang="en-GB" u="sng" dirty="0"/>
          </a:p>
          <a:p>
            <a:r>
              <a:rPr lang="en-GB" b="1" u="sng" dirty="0"/>
              <a:t>Videos</a:t>
            </a:r>
          </a:p>
          <a:p>
            <a:r>
              <a:rPr lang="en-GB" u="sng" dirty="0">
                <a:hlinkClick r:id="rId5"/>
              </a:rPr>
              <a:t>https://www.youtube.com/watch?v=wR0jg0eQsZA</a:t>
            </a:r>
            <a:endParaRPr lang="en-GB" u="sng" dirty="0"/>
          </a:p>
          <a:p>
            <a:r>
              <a:rPr lang="en-GB" u="sng" dirty="0">
                <a:hlinkClick r:id="rId6"/>
              </a:rPr>
              <a:t>https://www.youtube.com/watch?v=j09EQ-xlh88</a:t>
            </a:r>
            <a:endParaRPr lang="en-GB" u="sng" dirty="0"/>
          </a:p>
          <a:p>
            <a:r>
              <a:rPr lang="en-GB" u="sng" dirty="0">
                <a:hlinkClick r:id="rId7"/>
              </a:rPr>
              <a:t>https://www.youtube.com/watch?v=Zc14ZkWVhhs</a:t>
            </a:r>
            <a:endParaRPr lang="en-GB" u="sng" dirty="0"/>
          </a:p>
          <a:p>
            <a:endParaRPr lang="en-GB" b="1" u="sng" dirty="0"/>
          </a:p>
          <a:p>
            <a:r>
              <a:rPr lang="en-GB" b="1" u="sng" dirty="0"/>
              <a:t>Textbook:</a:t>
            </a:r>
            <a:r>
              <a:rPr lang="en-GB" dirty="0"/>
              <a:t> pp87 - 97</a:t>
            </a:r>
            <a:endParaRPr lang="en-GB" b="1" u="sng" dirty="0"/>
          </a:p>
        </p:txBody>
      </p:sp>
      <p:sp>
        <p:nvSpPr>
          <p:cNvPr id="4" name="Footer Placeholder 3">
            <a:extLst>
              <a:ext uri="{FF2B5EF4-FFF2-40B4-BE49-F238E27FC236}">
                <a16:creationId xmlns:a16="http://schemas.microsoft.com/office/drawing/2014/main" id="{8F6BA256-EFA3-4FF4-953F-3BD41A8B2973}"/>
              </a:ext>
            </a:extLst>
          </p:cNvPr>
          <p:cNvSpPr>
            <a:spLocks noGrp="1"/>
          </p:cNvSpPr>
          <p:nvPr>
            <p:ph type="ftr" sz="quarter" idx="11"/>
          </p:nvPr>
        </p:nvSpPr>
        <p:spPr/>
        <p:txBody>
          <a:bodyPr/>
          <a:lstStyle/>
          <a:p>
            <a:r>
              <a:rPr lang="en-GB"/>
              <a:t>All text copyright © TheComputingTutor Ltd 2023. All rights Reserved.</a:t>
            </a:r>
          </a:p>
        </p:txBody>
      </p:sp>
    </p:spTree>
    <p:extLst>
      <p:ext uri="{BB962C8B-B14F-4D97-AF65-F5344CB8AC3E}">
        <p14:creationId xmlns:p14="http://schemas.microsoft.com/office/powerpoint/2010/main" val="1380044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860DB-CBBF-47ED-7D65-D3428CBBF1B2}"/>
              </a:ext>
            </a:extLst>
          </p:cNvPr>
          <p:cNvSpPr>
            <a:spLocks noGrp="1"/>
          </p:cNvSpPr>
          <p:nvPr>
            <p:ph type="title"/>
          </p:nvPr>
        </p:nvSpPr>
        <p:spPr>
          <a:xfrm>
            <a:off x="1097280" y="286603"/>
            <a:ext cx="10058400" cy="1450757"/>
          </a:xfrm>
        </p:spPr>
        <p:txBody>
          <a:bodyPr>
            <a:normAutofit/>
          </a:bodyPr>
          <a:lstStyle/>
          <a:p>
            <a:r>
              <a:rPr lang="en-GB"/>
              <a:t>What is Data?</a:t>
            </a:r>
          </a:p>
        </p:txBody>
      </p:sp>
      <p:sp>
        <p:nvSpPr>
          <p:cNvPr id="4" name="Footer Placeholder 3">
            <a:extLst>
              <a:ext uri="{FF2B5EF4-FFF2-40B4-BE49-F238E27FC236}">
                <a16:creationId xmlns:a16="http://schemas.microsoft.com/office/drawing/2014/main" id="{5ADE76F0-A767-3290-3F26-529FC8481ADA}"/>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2023. All rights Reserved.</a:t>
            </a:r>
          </a:p>
        </p:txBody>
      </p:sp>
      <p:graphicFrame>
        <p:nvGraphicFramePr>
          <p:cNvPr id="7" name="Content Placeholder 2">
            <a:extLst>
              <a:ext uri="{FF2B5EF4-FFF2-40B4-BE49-F238E27FC236}">
                <a16:creationId xmlns:a16="http://schemas.microsoft.com/office/drawing/2014/main" id="{D828DCC7-7245-3F64-AFCC-0E6910A6FF7B}"/>
              </a:ext>
            </a:extLst>
          </p:cNvPr>
          <p:cNvGraphicFramePr>
            <a:graphicFrameLocks noGrp="1"/>
          </p:cNvGraphicFramePr>
          <p:nvPr>
            <p:ph idx="1"/>
            <p:extLst>
              <p:ext uri="{D42A27DB-BD31-4B8C-83A1-F6EECF244321}">
                <p14:modId xmlns:p14="http://schemas.microsoft.com/office/powerpoint/2010/main" val="195065142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716342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C73D578-F634-42EC-BB19-624E68115F33}"/>
              </a:ext>
            </a:extLst>
          </p:cNvPr>
          <p:cNvSpPr>
            <a:spLocks noGrp="1"/>
          </p:cNvSpPr>
          <p:nvPr>
            <p:ph type="ftr" sz="quarter" idx="11"/>
          </p:nvPr>
        </p:nvSpPr>
        <p:spPr/>
        <p:txBody>
          <a:bodyPr/>
          <a:lstStyle/>
          <a:p>
            <a:r>
              <a:rPr lang="en-GB"/>
              <a:t>All text copyright © TheComputingTutor Ltd 2023. All rights Reserved.</a:t>
            </a:r>
            <a:endParaRPr lang="en-GB" dirty="0"/>
          </a:p>
        </p:txBody>
      </p:sp>
      <p:sp>
        <p:nvSpPr>
          <p:cNvPr id="5" name="TextBox 4">
            <a:extLst>
              <a:ext uri="{FF2B5EF4-FFF2-40B4-BE49-F238E27FC236}">
                <a16:creationId xmlns:a16="http://schemas.microsoft.com/office/drawing/2014/main" id="{801C59A3-2FAA-4CE4-8482-B69998753DF3}"/>
              </a:ext>
            </a:extLst>
          </p:cNvPr>
          <p:cNvSpPr txBox="1"/>
          <p:nvPr/>
        </p:nvSpPr>
        <p:spPr>
          <a:xfrm>
            <a:off x="1963449" y="4674863"/>
            <a:ext cx="7583332" cy="1477328"/>
          </a:xfrm>
          <a:prstGeom prst="rect">
            <a:avLst/>
          </a:prstGeom>
          <a:noFill/>
        </p:spPr>
        <p:txBody>
          <a:bodyPr wrap="square" rtlCol="0">
            <a:spAutoFit/>
          </a:bodyPr>
          <a:lstStyle/>
          <a:p>
            <a:r>
              <a:rPr lang="en-GB" sz="1800" i="1" dirty="0">
                <a:effectLst/>
                <a:latin typeface="Calibri" panose="020F0502020204030204" pitchFamily="34" charset="0"/>
                <a:ea typeface="Calibri" panose="020F0502020204030204" pitchFamily="34" charset="0"/>
                <a:cs typeface="Times New Roman" panose="02020603050405020304" pitchFamily="18" charset="0"/>
              </a:rPr>
              <a:t>No part of this publication may be reproduced, distributed, or transmitted in any form or by any means, including photocopying, recording, or other electronic or mechanical methods, without the prior written permission of the TheComputingTutor Ltd.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6" name="Picture 5" descr="Icon&#10;&#10;Description automatically generated">
            <a:extLst>
              <a:ext uri="{FF2B5EF4-FFF2-40B4-BE49-F238E27FC236}">
                <a16:creationId xmlns:a16="http://schemas.microsoft.com/office/drawing/2014/main" id="{1ACA678F-E0D3-4D0C-9869-69BA283EEE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25685" y="169710"/>
            <a:ext cx="697817" cy="694556"/>
          </a:xfrm>
          <a:prstGeom prst="rect">
            <a:avLst/>
          </a:prstGeom>
        </p:spPr>
      </p:pic>
      <p:pic>
        <p:nvPicPr>
          <p:cNvPr id="8" name="Picture 7" descr="Logo, company name&#10;&#10;Description automatically generated">
            <a:extLst>
              <a:ext uri="{FF2B5EF4-FFF2-40B4-BE49-F238E27FC236}">
                <a16:creationId xmlns:a16="http://schemas.microsoft.com/office/drawing/2014/main" id="{1B9537C2-3DA4-4FFF-8E2C-D5578CD0D2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7654" y="1271212"/>
            <a:ext cx="4801270" cy="3096057"/>
          </a:xfrm>
          <a:prstGeom prst="rect">
            <a:avLst/>
          </a:prstGeom>
        </p:spPr>
      </p:pic>
    </p:spTree>
    <p:extLst>
      <p:ext uri="{BB962C8B-B14F-4D97-AF65-F5344CB8AC3E}">
        <p14:creationId xmlns:p14="http://schemas.microsoft.com/office/powerpoint/2010/main" val="2678854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513B1-BC8E-4417-A047-2B4841B4A60F}"/>
              </a:ext>
            </a:extLst>
          </p:cNvPr>
          <p:cNvSpPr>
            <a:spLocks noGrp="1"/>
          </p:cNvSpPr>
          <p:nvPr>
            <p:ph type="title"/>
          </p:nvPr>
        </p:nvSpPr>
        <p:spPr>
          <a:xfrm>
            <a:off x="1097280" y="286603"/>
            <a:ext cx="10058400" cy="1450757"/>
          </a:xfrm>
        </p:spPr>
        <p:txBody>
          <a:bodyPr>
            <a:normAutofit/>
          </a:bodyPr>
          <a:lstStyle/>
          <a:p>
            <a:r>
              <a:rPr lang="en-GB" dirty="0"/>
              <a:t>What Is Information?</a:t>
            </a:r>
          </a:p>
        </p:txBody>
      </p:sp>
      <p:sp>
        <p:nvSpPr>
          <p:cNvPr id="4" name="Footer Placeholder 3">
            <a:extLst>
              <a:ext uri="{FF2B5EF4-FFF2-40B4-BE49-F238E27FC236}">
                <a16:creationId xmlns:a16="http://schemas.microsoft.com/office/drawing/2014/main" id="{EB2304C9-0B1E-4440-830E-E6A9BD5E49C9}"/>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a:t>All text copyright © TheComputingTutor  2020. All rights Reserved.</a:t>
            </a:r>
            <a:endParaRPr lang="en-GB"/>
          </a:p>
        </p:txBody>
      </p:sp>
      <p:graphicFrame>
        <p:nvGraphicFramePr>
          <p:cNvPr id="6" name="Content Placeholder 2">
            <a:extLst>
              <a:ext uri="{FF2B5EF4-FFF2-40B4-BE49-F238E27FC236}">
                <a16:creationId xmlns:a16="http://schemas.microsoft.com/office/drawing/2014/main" id="{7645355C-18DA-4E03-8519-62613A779089}"/>
              </a:ext>
            </a:extLst>
          </p:cNvPr>
          <p:cNvGraphicFramePr>
            <a:graphicFrameLocks noGrp="1"/>
          </p:cNvGraphicFramePr>
          <p:nvPr>
            <p:ph idx="1"/>
            <p:extLst>
              <p:ext uri="{D42A27DB-BD31-4B8C-83A1-F6EECF244321}">
                <p14:modId xmlns:p14="http://schemas.microsoft.com/office/powerpoint/2010/main" val="5508279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9165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C404E-29DB-4D8A-8A90-AA5996AFDCC2}"/>
              </a:ext>
            </a:extLst>
          </p:cNvPr>
          <p:cNvSpPr>
            <a:spLocks noGrp="1"/>
          </p:cNvSpPr>
          <p:nvPr>
            <p:ph type="title"/>
          </p:nvPr>
        </p:nvSpPr>
        <p:spPr>
          <a:xfrm>
            <a:off x="1097280" y="286603"/>
            <a:ext cx="10058400" cy="1450757"/>
          </a:xfrm>
        </p:spPr>
        <p:txBody>
          <a:bodyPr>
            <a:normAutofit/>
          </a:bodyPr>
          <a:lstStyle/>
          <a:p>
            <a:r>
              <a:rPr lang="en-GB" dirty="0"/>
              <a:t>What Is Information?</a:t>
            </a:r>
          </a:p>
        </p:txBody>
      </p:sp>
      <p:sp>
        <p:nvSpPr>
          <p:cNvPr id="4" name="Footer Placeholder 3">
            <a:extLst>
              <a:ext uri="{FF2B5EF4-FFF2-40B4-BE49-F238E27FC236}">
                <a16:creationId xmlns:a16="http://schemas.microsoft.com/office/drawing/2014/main" id="{6E0F997C-B429-403E-837C-CDD3E3EAE6D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DDFC6A37-85CA-4DD4-8B05-0333DD21AC9B}"/>
              </a:ext>
            </a:extLst>
          </p:cNvPr>
          <p:cNvGraphicFramePr>
            <a:graphicFrameLocks noGrp="1"/>
          </p:cNvGraphicFramePr>
          <p:nvPr>
            <p:ph idx="1"/>
            <p:extLst>
              <p:ext uri="{D42A27DB-BD31-4B8C-83A1-F6EECF244321}">
                <p14:modId xmlns:p14="http://schemas.microsoft.com/office/powerpoint/2010/main" val="234532383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9317422"/>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2618</TotalTime>
  <Words>4275</Words>
  <Application>Microsoft Office PowerPoint</Application>
  <PresentationFormat>Widescreen</PresentationFormat>
  <Paragraphs>744</Paragraphs>
  <Slides>70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70</vt:i4>
      </vt:variant>
    </vt:vector>
  </HeadingPairs>
  <TitlesOfParts>
    <vt:vector size="75" baseType="lpstr">
      <vt:lpstr>Calibri</vt:lpstr>
      <vt:lpstr>Calibri Light</vt:lpstr>
      <vt:lpstr>Congenial</vt:lpstr>
      <vt:lpstr>Symbol</vt:lpstr>
      <vt:lpstr>Retrospect</vt:lpstr>
      <vt:lpstr>Unit 2 – Creating Systems To Manage Information</vt:lpstr>
      <vt:lpstr>Part A – Databases, Queries and Reports</vt:lpstr>
      <vt:lpstr>A1.1 – Key  Database Concepts</vt:lpstr>
      <vt:lpstr>Learning Objectives</vt:lpstr>
      <vt:lpstr>What Is A Database?</vt:lpstr>
      <vt:lpstr>What are databases?</vt:lpstr>
      <vt:lpstr>What is Data?</vt:lpstr>
      <vt:lpstr>What Is Information?</vt:lpstr>
      <vt:lpstr>What Is Information?</vt:lpstr>
      <vt:lpstr>What Is Information?</vt:lpstr>
      <vt:lpstr>What Are Queries?</vt:lpstr>
      <vt:lpstr>What Is An RDBMS?</vt:lpstr>
      <vt:lpstr>What Does An RDMBS Do?</vt:lpstr>
      <vt:lpstr>Class Tasks 1.1.1 – Data and Information</vt:lpstr>
      <vt:lpstr>What Is A Table?</vt:lpstr>
      <vt:lpstr>What Are Tables?</vt:lpstr>
      <vt:lpstr>Tables With Rows And Columns</vt:lpstr>
      <vt:lpstr>What Are Tables In A Database?</vt:lpstr>
      <vt:lpstr>What Are Tables In A Database?</vt:lpstr>
      <vt:lpstr>     EXAM TIP – Naming Tables</vt:lpstr>
      <vt:lpstr>We Are Creating A Database Of Students</vt:lpstr>
      <vt:lpstr>The Student Table In A Database</vt:lpstr>
      <vt:lpstr>What Are Rows, Columns and Cells?</vt:lpstr>
      <vt:lpstr>What Are Columns In A Database Table?</vt:lpstr>
      <vt:lpstr>The Student Table In A Database</vt:lpstr>
      <vt:lpstr>     EXAM TIP – Naming Columns</vt:lpstr>
      <vt:lpstr>The Student Table In A Database –  No Spaces</vt:lpstr>
      <vt:lpstr>Class Activity –Student Data Fields</vt:lpstr>
      <vt:lpstr>Class Activity - Suggested Answers</vt:lpstr>
      <vt:lpstr>What Are Rows In A Database Table?</vt:lpstr>
      <vt:lpstr>What Are Rows In A Database Table?</vt:lpstr>
      <vt:lpstr>What Are Rows In A Database Table?</vt:lpstr>
      <vt:lpstr>What Are Rows In A Database Table?</vt:lpstr>
      <vt:lpstr>What Are Cells In A Database?</vt:lpstr>
      <vt:lpstr>What Are Cells In A Database Table?</vt:lpstr>
      <vt:lpstr>Class Tasks 1.1.2 –  Tables, Columns, Rows and Cells</vt:lpstr>
      <vt:lpstr>What Are Data Types?</vt:lpstr>
      <vt:lpstr>What Is A DataType?</vt:lpstr>
      <vt:lpstr>A Database Table With Errors</vt:lpstr>
      <vt:lpstr>Why Is This A Problem?</vt:lpstr>
      <vt:lpstr>A Database Table Without Errors</vt:lpstr>
      <vt:lpstr>DataTypes and Validation</vt:lpstr>
      <vt:lpstr>Commonly Used DataTypes</vt:lpstr>
      <vt:lpstr>Class Tasks 1.1.3 – Datatypes</vt:lpstr>
      <vt:lpstr>What Are Primary Keys?</vt:lpstr>
      <vt:lpstr>What Are Primary Keys</vt:lpstr>
      <vt:lpstr>A Student Table With A Problem</vt:lpstr>
      <vt:lpstr>Did You Notice The Problem?</vt:lpstr>
      <vt:lpstr>The Problem – Three Identical Students</vt:lpstr>
      <vt:lpstr>What Are The Chances Of This?</vt:lpstr>
      <vt:lpstr>How To Tell The Records Apart?</vt:lpstr>
      <vt:lpstr>Adding Course Data To The Student able</vt:lpstr>
      <vt:lpstr>We Still Have A Problem</vt:lpstr>
      <vt:lpstr>A Student Table With No Problems</vt:lpstr>
      <vt:lpstr>Problem Solved!</vt:lpstr>
      <vt:lpstr>What Is A Primary Key?</vt:lpstr>
      <vt:lpstr>Primary Keys MUST be Unique!</vt:lpstr>
      <vt:lpstr>A Student Table With A Duplicate Primary Key</vt:lpstr>
      <vt:lpstr>Primary Keys In The Real World</vt:lpstr>
      <vt:lpstr>      EXAM TIP – Primary Keys</vt:lpstr>
      <vt:lpstr>      Exam Tip – Primary Keys and Tables</vt:lpstr>
      <vt:lpstr>Using The Autonumber Datatype</vt:lpstr>
      <vt:lpstr>      EXAM TIP –        Autonumber and Primary Keys</vt:lpstr>
      <vt:lpstr>Key Fields and Non-Key Fields</vt:lpstr>
      <vt:lpstr>Class Tasks 1.1.4 –Primary Keys</vt:lpstr>
      <vt:lpstr>Key Terms</vt:lpstr>
      <vt:lpstr>Key Terms</vt:lpstr>
      <vt:lpstr>Self-Check: Lesson Review</vt:lpstr>
      <vt:lpstr>Further Reading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 – Project Management</dc:title>
  <dc:creator>Paul Meaney</dc:creator>
  <cp:lastModifiedBy>Paul Meaney</cp:lastModifiedBy>
  <cp:revision>182</cp:revision>
  <dcterms:created xsi:type="dcterms:W3CDTF">2021-01-26T12:07:25Z</dcterms:created>
  <dcterms:modified xsi:type="dcterms:W3CDTF">2023-05-02T15:51:24Z</dcterms:modified>
</cp:coreProperties>
</file>